
<file path=[Content_Types].xml><?xml version="1.0" encoding="utf-8"?>
<Types xmlns="http://schemas.openxmlformats.org/package/2006/content-types">
  <Default Extension="xml" ContentType="application/vnd.openxmlformats-package.core-properties+xml"/>
  <Default Extension="jpe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7.xml" ContentType="application/vnd.openxmlformats-officedocument.presentationml.slide+xml"/>
  <Override PartName="/ppt/slides/slide25.xml" ContentType="application/vnd.openxmlformats-officedocument.presentationml.slide+xml"/>
  <Override PartName="/ppt/slides/slide38.xml" ContentType="application/vnd.openxmlformats-officedocument.presentationml.slide+xml"/>
  <Override PartName="/ppt/slides/slide20.xml" ContentType="application/vnd.openxmlformats-officedocument.presentationml.slide+xml"/>
  <Override PartName="/ppt/slides/slide33.xml" ContentType="application/vnd.openxmlformats-officedocument.presentationml.slide+xml"/>
  <Override PartName="/ppt/slides/slide41.xml" ContentType="application/vnd.openxmlformats-officedocument.presentationml.slide+xml"/>
  <Override PartName="/ppt/slides/slide46.xml" ContentType="application/vnd.openxmlformats-officedocument.presentationml.slide+xml"/>
  <Override PartName="/ppt/viewProps.xml" ContentType="application/vnd.openxmlformats-officedocument.presentationml.viewProps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8.xml" ContentType="application/vnd.openxmlformats-officedocument.presentationml.slide+xml"/>
  <Override PartName="/ppt/slides/slide10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6.xml" ContentType="application/vnd.openxmlformats-officedocument.presentationml.slide+xml"/>
  <Override PartName="/ppt/slides/slide39.xml" ContentType="application/vnd.openxmlformats-officedocument.presentationml.slide+xml"/>
  <Override PartName="/ppt/slides/slide44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30.xml" ContentType="application/vnd.openxmlformats-officedocument.presentationml.slide+xml"/>
  <Override PartName="/ppt/slides/slide43.xml" ContentType="application/vnd.openxmlformats-officedocument.presentationml.slide+xml"/>
  <Override PartName="/ppt/tableStyles.xml" ContentType="application/vnd.openxmlformats-officedocument.presentationml.tableStyles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ppt/slides/slide21.xml" ContentType="application/vnd.openxmlformats-officedocument.presentationml.slide+xml"/>
  <Override PartName="/ppt/slides/slide26.xml" ContentType="application/vnd.openxmlformats-officedocument.presentationml.slide+xml"/>
  <Override PartName="/ppt/slides/slide29.xml" ContentType="application/vnd.openxmlformats-officedocument.presentationml.slide+xml"/>
  <Override PartName="/ppt/slides/slide34.xml" ContentType="application/vnd.openxmlformats-officedocument.presentationml.slide+xml"/>
  <Override PartName="/ppt/slides/slide42.xml" ContentType="application/vnd.openxmlformats-officedocument.presentationml.slide+xml"/>
  <Override PartName="/ppt/slides/slide47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37.xml" ContentType="application/vnd.openxmlformats-officedocument.presentationml.slide+xml"/>
  <Override PartName="/ppt/slides/slide45.xml" ContentType="application/vnd.openxmlformats-officedocument.presentationml.slide+xml"/>
  <Override PartName="/ppt/slides/slide19.xml" ContentType="application/vnd.openxmlformats-officedocument.presentationml.slide+xml"/>
  <Override PartName="/ppt/slides/slide40.xml" ContentType="application/vnd.openxmlformats-officedocument.presentationml.slide+xml"/>
  <Override PartName="/ppt/slides/slide5.xml" ContentType="application/vnd.openxmlformats-officedocument.presentationml.slide+xml"/>
  <Override PartName="/docProps/app.xml" ContentType="application/vnd.openxmlformats-officedocument.extended-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Id3" /><Relationship Type="http://schemas.openxmlformats.org/package/2006/relationships/metadata/thumbnail" Target="/docProps/thumbnail.jpeg" Id="rId2" /><Relationship Type="http://schemas.openxmlformats.org/officeDocument/2006/relationships/officeDocument" Target="/ppt/presentation.xml" Id="rId1" /><Relationship Type="http://schemas.openxmlformats.org/officeDocument/2006/relationships/extended-properties" Target="/docProps/app.xml" Id="rId4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/ppt/slides/slide12.xml" Id="rId13" /><Relationship Type="http://schemas.openxmlformats.org/officeDocument/2006/relationships/slide" Target="/ppt/slides/slide17.xml" Id="rId18" /><Relationship Type="http://schemas.openxmlformats.org/officeDocument/2006/relationships/slide" Target="/ppt/slides/slide25.xml" Id="rId26" /><Relationship Type="http://schemas.openxmlformats.org/officeDocument/2006/relationships/slide" Target="/ppt/slides/slide38.xml" Id="rId39" /><Relationship Type="http://schemas.openxmlformats.org/officeDocument/2006/relationships/slide" Target="/ppt/slides/slide20.xml" Id="rId21" /><Relationship Type="http://schemas.openxmlformats.org/officeDocument/2006/relationships/slide" Target="/ppt/slides/slide33.xml" Id="rId34" /><Relationship Type="http://schemas.openxmlformats.org/officeDocument/2006/relationships/slide" Target="/ppt/slides/slide41.xml" Id="rId42" /><Relationship Type="http://schemas.openxmlformats.org/officeDocument/2006/relationships/slide" Target="/ppt/slides/slide46.xml" Id="rId47" /><Relationship Type="http://schemas.openxmlformats.org/officeDocument/2006/relationships/viewProps" Target="/ppt/viewProps.xml" Id="rId50" /><Relationship Type="http://schemas.openxmlformats.org/officeDocument/2006/relationships/slide" Target="/ppt/slides/slide6.xml" Id="rId7" /><Relationship Type="http://schemas.openxmlformats.org/officeDocument/2006/relationships/slide" Target="/ppt/slides/slide1.xml" Id="rId2" /><Relationship Type="http://schemas.openxmlformats.org/officeDocument/2006/relationships/slide" Target="/ppt/slides/slide15.xml" Id="rId16" /><Relationship Type="http://schemas.openxmlformats.org/officeDocument/2006/relationships/slide" Target="/ppt/slides/slide28.xml" Id="rId29" /><Relationship Type="http://schemas.openxmlformats.org/officeDocument/2006/relationships/slide" Target="/ppt/slides/slide10.xml" Id="rId11" /><Relationship Type="http://schemas.openxmlformats.org/officeDocument/2006/relationships/slide" Target="/ppt/slides/slide23.xml" Id="rId24" /><Relationship Type="http://schemas.openxmlformats.org/officeDocument/2006/relationships/slide" Target="/ppt/slides/slide31.xml" Id="rId32" /><Relationship Type="http://schemas.openxmlformats.org/officeDocument/2006/relationships/slide" Target="/ppt/slides/slide36.xml" Id="rId37" /><Relationship Type="http://schemas.openxmlformats.org/officeDocument/2006/relationships/slide" Target="/ppt/slides/slide39.xml" Id="rId40" /><Relationship Type="http://schemas.openxmlformats.org/officeDocument/2006/relationships/slide" Target="/ppt/slides/slide44.xml" Id="rId45" /><Relationship Type="http://schemas.openxmlformats.org/officeDocument/2006/relationships/slide" Target="/ppt/slides/slide4.xml" Id="rId5" /><Relationship Type="http://schemas.openxmlformats.org/officeDocument/2006/relationships/slide" Target="/ppt/slides/slide14.xml" Id="rId15" /><Relationship Type="http://schemas.openxmlformats.org/officeDocument/2006/relationships/slide" Target="/ppt/slides/slide22.xml" Id="rId23" /><Relationship Type="http://schemas.openxmlformats.org/officeDocument/2006/relationships/slide" Target="/ppt/slides/slide27.xml" Id="rId28" /><Relationship Type="http://schemas.openxmlformats.org/officeDocument/2006/relationships/slide" Target="/ppt/slides/slide35.xml" Id="rId36" /><Relationship Type="http://schemas.openxmlformats.org/officeDocument/2006/relationships/presProps" Target="/ppt/presProps.xml" Id="rId49" /><Relationship Type="http://schemas.openxmlformats.org/officeDocument/2006/relationships/slide" Target="/ppt/slides/slide9.xml" Id="rId10" /><Relationship Type="http://schemas.openxmlformats.org/officeDocument/2006/relationships/slide" Target="/ppt/slides/slide18.xml" Id="rId19" /><Relationship Type="http://schemas.openxmlformats.org/officeDocument/2006/relationships/slide" Target="/ppt/slides/slide30.xml" Id="rId31" /><Relationship Type="http://schemas.openxmlformats.org/officeDocument/2006/relationships/slide" Target="/ppt/slides/slide43.xml" Id="rId44" /><Relationship Type="http://schemas.openxmlformats.org/officeDocument/2006/relationships/tableStyles" Target="/ppt/tableStyles.xml" Id="rId52" /><Relationship Type="http://schemas.openxmlformats.org/officeDocument/2006/relationships/slide" Target="/ppt/slides/slide3.xml" Id="rId4" /><Relationship Type="http://schemas.openxmlformats.org/officeDocument/2006/relationships/slide" Target="/ppt/slides/slide8.xml" Id="rId9" /><Relationship Type="http://schemas.openxmlformats.org/officeDocument/2006/relationships/slide" Target="/ppt/slides/slide13.xml" Id="rId14" /><Relationship Type="http://schemas.openxmlformats.org/officeDocument/2006/relationships/slide" Target="/ppt/slides/slide21.xml" Id="rId22" /><Relationship Type="http://schemas.openxmlformats.org/officeDocument/2006/relationships/slide" Target="/ppt/slides/slide26.xml" Id="rId27" /><Relationship Type="http://schemas.openxmlformats.org/officeDocument/2006/relationships/slide" Target="/ppt/slides/slide29.xml" Id="rId30" /><Relationship Type="http://schemas.openxmlformats.org/officeDocument/2006/relationships/slide" Target="/ppt/slides/slide34.xml" Id="rId35" /><Relationship Type="http://schemas.openxmlformats.org/officeDocument/2006/relationships/slide" Target="/ppt/slides/slide42.xml" Id="rId43" /><Relationship Type="http://schemas.openxmlformats.org/officeDocument/2006/relationships/slide" Target="/ppt/slides/slide47.xml" Id="rId48" /><Relationship Type="http://schemas.openxmlformats.org/officeDocument/2006/relationships/slide" Target="/ppt/slides/slide7.xml" Id="rId8" /><Relationship Type="http://schemas.openxmlformats.org/officeDocument/2006/relationships/theme" Target="/ppt/theme/theme1.xml" Id="rId51" /><Relationship Type="http://schemas.openxmlformats.org/officeDocument/2006/relationships/slide" Target="/ppt/slides/slide2.xml" Id="rId3" /><Relationship Type="http://schemas.openxmlformats.org/officeDocument/2006/relationships/slide" Target="/ppt/slides/slide11.xml" Id="rId12" /><Relationship Type="http://schemas.openxmlformats.org/officeDocument/2006/relationships/slide" Target="/ppt/slides/slide16.xml" Id="rId17" /><Relationship Type="http://schemas.openxmlformats.org/officeDocument/2006/relationships/slide" Target="/ppt/slides/slide24.xml" Id="rId25" /><Relationship Type="http://schemas.openxmlformats.org/officeDocument/2006/relationships/slide" Target="/ppt/slides/slide32.xml" Id="rId33" /><Relationship Type="http://schemas.openxmlformats.org/officeDocument/2006/relationships/slide" Target="/ppt/slides/slide37.xml" Id="rId38" /><Relationship Type="http://schemas.openxmlformats.org/officeDocument/2006/relationships/slide" Target="/ppt/slides/slide45.xml" Id="rId46" /><Relationship Type="http://schemas.openxmlformats.org/officeDocument/2006/relationships/slide" Target="/ppt/slides/slide19.xml" Id="rId20" /><Relationship Type="http://schemas.openxmlformats.org/officeDocument/2006/relationships/slide" Target="/ppt/slides/slide40.xml" Id="rId41" /><Relationship Type="http://schemas.openxmlformats.org/officeDocument/2006/relationships/slideMaster" Target="/ppt/slideMasters/slideMaster1.xml" Id="rId1" /><Relationship Type="http://schemas.openxmlformats.org/officeDocument/2006/relationships/slide" Target="/ppt/slides/slide5.xml" Id="rId6" /></Relationship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D2E06-2679-4DB7-AB26-CDE852AB9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4BC7AE-4A92-48DB-AFCA-55CD20C0D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29B20-48E2-4B83-8064-7CE2F3B9A593}" type="datetimeFigureOut">
              <a:rPr lang="en-MY" smtClean="0"/>
              <a:t>27/3/2026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47BCDB-3AA9-4604-9E12-747468F1B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16F936-DEA8-458F-B096-CD7A3E1FB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3A244-C58B-44A8-A02E-8443FB4AD867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97670013"/>
      </p:ext>
    </p:extLst>
  </p:cSld>
  <p:clrMapOvr>
    <a:masterClrMapping/>
  </p:clrMapOvr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theme" Target="/ppt/theme/theme1.xml" Id="rId2" /><Relationship Type="http://schemas.openxmlformats.org/officeDocument/2006/relationships/slideLayout" Target="/ppt/slideLayouts/slideLayout1.xml" Id="rId1" /></Relationships>
</file>

<file path=ppt/slideMasters/slideMaster1.xml><?xml version="1.0" encoding="utf-8"?>
<p:sldMaster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0A9EE6-1CAB-4CBD-BB05-7D6D5E006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E102C7-46EE-4FAB-8E07-E35BA56BF4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E8641-83C6-4A6F-AB07-2729C9747D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29B20-48E2-4B83-8064-7CE2F3B9A593}" type="datetimeFigureOut">
              <a:rPr lang="en-MY" smtClean="0"/>
              <a:t>27/3/2026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78B15-9EF9-4546-BC80-4C3EF702D5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8188F2-145F-430A-8776-A08F7DAE73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3A244-C58B-44A8-A02E-8443FB4AD867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1778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?><Relationships xmlns="http://schemas.openxmlformats.org/package/2006/relationships"><Relationship Type="http://schemas.openxmlformats.org/officeDocument/2006/relationships/image" Target="/ppt/media/image1.jpeg" Id="rId2" /><Relationship Type="http://schemas.openxmlformats.org/officeDocument/2006/relationships/slideLayout" Target="/ppt/slideLayouts/slideLayout1.xml" Id="rId1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image" Target="/ppt/media/image10.jpeg" Id="rId2" /><Relationship Type="http://schemas.openxmlformats.org/officeDocument/2006/relationships/slideLayout" Target="/ppt/slideLayouts/slideLayout1.xml" Id="rId1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image" Target="/ppt/media/image11.jpeg" Id="rId2" /><Relationship Type="http://schemas.openxmlformats.org/officeDocument/2006/relationships/slideLayout" Target="/ppt/slideLayouts/slideLayout1.xml" Id="rId1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image" Target="/ppt/media/image12.jpeg" Id="rId2" /><Relationship Type="http://schemas.openxmlformats.org/officeDocument/2006/relationships/slideLayout" Target="/ppt/slideLayouts/slideLayout1.xml" Id="rId1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image" Target="/ppt/media/image13.jpeg" Id="rId2" /><Relationship Type="http://schemas.openxmlformats.org/officeDocument/2006/relationships/slideLayout" Target="/ppt/slideLayouts/slideLayout1.xml" Id="rId1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image" Target="/ppt/media/image14.jpeg" Id="rId2" /><Relationship Type="http://schemas.openxmlformats.org/officeDocument/2006/relationships/slideLayout" Target="/ppt/slideLayouts/slideLayout1.xml" Id="rId1" /></Relationships>
</file>

<file path=ppt/slides/_rels/slide15.xml.rels>&#65279;<?xml version="1.0" encoding="utf-8"?><Relationships xmlns="http://schemas.openxmlformats.org/package/2006/relationships"><Relationship Type="http://schemas.openxmlformats.org/officeDocument/2006/relationships/image" Target="/ppt/media/image15.jpeg" Id="rId2" /><Relationship Type="http://schemas.openxmlformats.org/officeDocument/2006/relationships/slideLayout" Target="/ppt/slideLayouts/slideLayout1.xml" Id="rId1" /></Relationships>
</file>

<file path=ppt/slides/_rels/slide16.xml.rels>&#65279;<?xml version="1.0" encoding="utf-8"?><Relationships xmlns="http://schemas.openxmlformats.org/package/2006/relationships"><Relationship Type="http://schemas.openxmlformats.org/officeDocument/2006/relationships/image" Target="/ppt/media/image16.jpeg" Id="rId2" /><Relationship Type="http://schemas.openxmlformats.org/officeDocument/2006/relationships/slideLayout" Target="/ppt/slideLayouts/slideLayout1.xml" Id="rId1" /></Relationships>
</file>

<file path=ppt/slides/_rels/slide17.xml.rels>&#65279;<?xml version="1.0" encoding="utf-8"?><Relationships xmlns="http://schemas.openxmlformats.org/package/2006/relationships"><Relationship Type="http://schemas.openxmlformats.org/officeDocument/2006/relationships/image" Target="/ppt/media/image17.jpeg" Id="rId2" /><Relationship Type="http://schemas.openxmlformats.org/officeDocument/2006/relationships/slideLayout" Target="/ppt/slideLayouts/slideLayout1.xml" Id="rId1" /></Relationships>
</file>

<file path=ppt/slides/_rels/slide18.xml.rels>&#65279;<?xml version="1.0" encoding="utf-8"?><Relationships xmlns="http://schemas.openxmlformats.org/package/2006/relationships"><Relationship Type="http://schemas.openxmlformats.org/officeDocument/2006/relationships/image" Target="/ppt/media/image18.jpeg" Id="rId2" /><Relationship Type="http://schemas.openxmlformats.org/officeDocument/2006/relationships/slideLayout" Target="/ppt/slideLayouts/slideLayout1.xml" Id="rId1" /></Relationships>
</file>

<file path=ppt/slides/_rels/slide19.xml.rels>&#65279;<?xml version="1.0" encoding="utf-8"?><Relationships xmlns="http://schemas.openxmlformats.org/package/2006/relationships"><Relationship Type="http://schemas.openxmlformats.org/officeDocument/2006/relationships/image" Target="/ppt/media/image19.jpeg" Id="rId2" /><Relationship Type="http://schemas.openxmlformats.org/officeDocument/2006/relationships/slideLayout" Target="/ppt/slideLayouts/slideLayout1.xml" Id="rId1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image" Target="/ppt/media/image2.jpeg" Id="rId2" /><Relationship Type="http://schemas.openxmlformats.org/officeDocument/2006/relationships/slideLayout" Target="/ppt/slideLayouts/slideLayout1.xml" Id="rId1" /></Relationships>
</file>

<file path=ppt/slides/_rels/slide20.xml.rels>&#65279;<?xml version="1.0" encoding="utf-8"?><Relationships xmlns="http://schemas.openxmlformats.org/package/2006/relationships"><Relationship Type="http://schemas.openxmlformats.org/officeDocument/2006/relationships/image" Target="/ppt/media/image20.jpeg" Id="rId2" /><Relationship Type="http://schemas.openxmlformats.org/officeDocument/2006/relationships/slideLayout" Target="/ppt/slideLayouts/slideLayout1.xml" Id="rId1" /></Relationships>
</file>

<file path=ppt/slides/_rels/slide21.xml.rels>&#65279;<?xml version="1.0" encoding="utf-8"?><Relationships xmlns="http://schemas.openxmlformats.org/package/2006/relationships"><Relationship Type="http://schemas.openxmlformats.org/officeDocument/2006/relationships/image" Target="/ppt/media/image21.jpeg" Id="rId2" /><Relationship Type="http://schemas.openxmlformats.org/officeDocument/2006/relationships/slideLayout" Target="/ppt/slideLayouts/slideLayout1.xml" Id="rId1" /></Relationships>
</file>

<file path=ppt/slides/_rels/slide22.xml.rels>&#65279;<?xml version="1.0" encoding="utf-8"?><Relationships xmlns="http://schemas.openxmlformats.org/package/2006/relationships"><Relationship Type="http://schemas.openxmlformats.org/officeDocument/2006/relationships/image" Target="/ppt/media/image22.jpeg" Id="rId2" /><Relationship Type="http://schemas.openxmlformats.org/officeDocument/2006/relationships/slideLayout" Target="/ppt/slideLayouts/slideLayout1.xml" Id="rId1" /></Relationships>
</file>

<file path=ppt/slides/_rels/slide23.xml.rels>&#65279;<?xml version="1.0" encoding="utf-8"?><Relationships xmlns="http://schemas.openxmlformats.org/package/2006/relationships"><Relationship Type="http://schemas.openxmlformats.org/officeDocument/2006/relationships/image" Target="/ppt/media/image23.jpeg" Id="rId2" /><Relationship Type="http://schemas.openxmlformats.org/officeDocument/2006/relationships/slideLayout" Target="/ppt/slideLayouts/slideLayout1.xml" Id="rId1" /></Relationships>
</file>

<file path=ppt/slides/_rels/slide24.xml.rels>&#65279;<?xml version="1.0" encoding="utf-8"?><Relationships xmlns="http://schemas.openxmlformats.org/package/2006/relationships"><Relationship Type="http://schemas.openxmlformats.org/officeDocument/2006/relationships/image" Target="/ppt/media/image24.jpeg" Id="rId2" /><Relationship Type="http://schemas.openxmlformats.org/officeDocument/2006/relationships/slideLayout" Target="/ppt/slideLayouts/slideLayout1.xml" Id="rId1" /></Relationships>
</file>

<file path=ppt/slides/_rels/slide25.xml.rels>&#65279;<?xml version="1.0" encoding="utf-8"?><Relationships xmlns="http://schemas.openxmlformats.org/package/2006/relationships"><Relationship Type="http://schemas.openxmlformats.org/officeDocument/2006/relationships/image" Target="/ppt/media/image25.jpeg" Id="rId2" /><Relationship Type="http://schemas.openxmlformats.org/officeDocument/2006/relationships/slideLayout" Target="/ppt/slideLayouts/slideLayout1.xml" Id="rId1" /></Relationships>
</file>

<file path=ppt/slides/_rels/slide26.xml.rels>&#65279;<?xml version="1.0" encoding="utf-8"?><Relationships xmlns="http://schemas.openxmlformats.org/package/2006/relationships"><Relationship Type="http://schemas.openxmlformats.org/officeDocument/2006/relationships/image" Target="/ppt/media/image26.jpeg" Id="rId2" /><Relationship Type="http://schemas.openxmlformats.org/officeDocument/2006/relationships/slideLayout" Target="/ppt/slideLayouts/slideLayout1.xml" Id="rId1" /></Relationships>
</file>

<file path=ppt/slides/_rels/slide27.xml.rels>&#65279;<?xml version="1.0" encoding="utf-8"?><Relationships xmlns="http://schemas.openxmlformats.org/package/2006/relationships"><Relationship Type="http://schemas.openxmlformats.org/officeDocument/2006/relationships/image" Target="/ppt/media/image27.jpeg" Id="rId2" /><Relationship Type="http://schemas.openxmlformats.org/officeDocument/2006/relationships/slideLayout" Target="/ppt/slideLayouts/slideLayout1.xml" Id="rId1" /></Relationships>
</file>

<file path=ppt/slides/_rels/slide28.xml.rels>&#65279;<?xml version="1.0" encoding="utf-8"?><Relationships xmlns="http://schemas.openxmlformats.org/package/2006/relationships"><Relationship Type="http://schemas.openxmlformats.org/officeDocument/2006/relationships/image" Target="/ppt/media/image28.jpeg" Id="rId2" /><Relationship Type="http://schemas.openxmlformats.org/officeDocument/2006/relationships/slideLayout" Target="/ppt/slideLayouts/slideLayout1.xml" Id="rId1" /></Relationships>
</file>

<file path=ppt/slides/_rels/slide29.xml.rels>&#65279;<?xml version="1.0" encoding="utf-8"?><Relationships xmlns="http://schemas.openxmlformats.org/package/2006/relationships"><Relationship Type="http://schemas.openxmlformats.org/officeDocument/2006/relationships/image" Target="/ppt/media/image29.jpeg" Id="rId2" /><Relationship Type="http://schemas.openxmlformats.org/officeDocument/2006/relationships/slideLayout" Target="/ppt/slideLayouts/slideLayout1.xml" Id="rId1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image" Target="/ppt/media/image3.jpeg" Id="rId2" /><Relationship Type="http://schemas.openxmlformats.org/officeDocument/2006/relationships/slideLayout" Target="/ppt/slideLayouts/slideLayout1.xml" Id="rId1" /></Relationships>
</file>

<file path=ppt/slides/_rels/slide30.xml.rels>&#65279;<?xml version="1.0" encoding="utf-8"?><Relationships xmlns="http://schemas.openxmlformats.org/package/2006/relationships"><Relationship Type="http://schemas.openxmlformats.org/officeDocument/2006/relationships/image" Target="/ppt/media/image30.jpeg" Id="rId2" /><Relationship Type="http://schemas.openxmlformats.org/officeDocument/2006/relationships/slideLayout" Target="/ppt/slideLayouts/slideLayout1.xml" Id="rId1" /></Relationships>
</file>

<file path=ppt/slides/_rels/slide31.xml.rels>&#65279;<?xml version="1.0" encoding="utf-8"?><Relationships xmlns="http://schemas.openxmlformats.org/package/2006/relationships"><Relationship Type="http://schemas.openxmlformats.org/officeDocument/2006/relationships/image" Target="/ppt/media/image31.jpeg" Id="rId2" /><Relationship Type="http://schemas.openxmlformats.org/officeDocument/2006/relationships/slideLayout" Target="/ppt/slideLayouts/slideLayout1.xml" Id="rId1" /></Relationships>
</file>

<file path=ppt/slides/_rels/slide32.xml.rels>&#65279;<?xml version="1.0" encoding="utf-8"?><Relationships xmlns="http://schemas.openxmlformats.org/package/2006/relationships"><Relationship Type="http://schemas.openxmlformats.org/officeDocument/2006/relationships/image" Target="/ppt/media/image32.jpeg" Id="rId2" /><Relationship Type="http://schemas.openxmlformats.org/officeDocument/2006/relationships/slideLayout" Target="/ppt/slideLayouts/slideLayout1.xml" Id="rId1" /></Relationships>
</file>

<file path=ppt/slides/_rels/slide33.xml.rels>&#65279;<?xml version="1.0" encoding="utf-8"?><Relationships xmlns="http://schemas.openxmlformats.org/package/2006/relationships"><Relationship Type="http://schemas.openxmlformats.org/officeDocument/2006/relationships/image" Target="/ppt/media/image33.jpeg" Id="rId2" /><Relationship Type="http://schemas.openxmlformats.org/officeDocument/2006/relationships/slideLayout" Target="/ppt/slideLayouts/slideLayout1.xml" Id="rId1" /></Relationships>
</file>

<file path=ppt/slides/_rels/slide34.xml.rels>&#65279;<?xml version="1.0" encoding="utf-8"?><Relationships xmlns="http://schemas.openxmlformats.org/package/2006/relationships"><Relationship Type="http://schemas.openxmlformats.org/officeDocument/2006/relationships/image" Target="/ppt/media/image34.jpeg" Id="rId2" /><Relationship Type="http://schemas.openxmlformats.org/officeDocument/2006/relationships/slideLayout" Target="/ppt/slideLayouts/slideLayout1.xml" Id="rId1" /></Relationships>
</file>

<file path=ppt/slides/_rels/slide35.xml.rels>&#65279;<?xml version="1.0" encoding="utf-8"?><Relationships xmlns="http://schemas.openxmlformats.org/package/2006/relationships"><Relationship Type="http://schemas.openxmlformats.org/officeDocument/2006/relationships/image" Target="/ppt/media/image35.jpeg" Id="rId2" /><Relationship Type="http://schemas.openxmlformats.org/officeDocument/2006/relationships/slideLayout" Target="/ppt/slideLayouts/slideLayout1.xml" Id="rId1" /></Relationships>
</file>

<file path=ppt/slides/_rels/slide36.xml.rels>&#65279;<?xml version="1.0" encoding="utf-8"?><Relationships xmlns="http://schemas.openxmlformats.org/package/2006/relationships"><Relationship Type="http://schemas.openxmlformats.org/officeDocument/2006/relationships/image" Target="/ppt/media/image36.jpeg" Id="rId2" /><Relationship Type="http://schemas.openxmlformats.org/officeDocument/2006/relationships/slideLayout" Target="/ppt/slideLayouts/slideLayout1.xml" Id="rId1" /></Relationships>
</file>

<file path=ppt/slides/_rels/slide37.xml.rels>&#65279;<?xml version="1.0" encoding="utf-8"?><Relationships xmlns="http://schemas.openxmlformats.org/package/2006/relationships"><Relationship Type="http://schemas.openxmlformats.org/officeDocument/2006/relationships/image" Target="/ppt/media/image37.jpeg" Id="rId2" /><Relationship Type="http://schemas.openxmlformats.org/officeDocument/2006/relationships/slideLayout" Target="/ppt/slideLayouts/slideLayout1.xml" Id="rId1" /></Relationships>
</file>

<file path=ppt/slides/_rels/slide38.xml.rels>&#65279;<?xml version="1.0" encoding="utf-8"?><Relationships xmlns="http://schemas.openxmlformats.org/package/2006/relationships"><Relationship Type="http://schemas.openxmlformats.org/officeDocument/2006/relationships/image" Target="/ppt/media/image38.jpeg" Id="rId2" /><Relationship Type="http://schemas.openxmlformats.org/officeDocument/2006/relationships/slideLayout" Target="/ppt/slideLayouts/slideLayout1.xml" Id="rId1" /></Relationships>
</file>

<file path=ppt/slides/_rels/slide39.xml.rels>&#65279;<?xml version="1.0" encoding="utf-8"?><Relationships xmlns="http://schemas.openxmlformats.org/package/2006/relationships"><Relationship Type="http://schemas.openxmlformats.org/officeDocument/2006/relationships/image" Target="/ppt/media/image39.jpeg" Id="rId2" /><Relationship Type="http://schemas.openxmlformats.org/officeDocument/2006/relationships/slideLayout" Target="/ppt/slideLayouts/slideLayout1.xml" Id="rId1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image" Target="/ppt/media/image4.jpeg" Id="rId2" /><Relationship Type="http://schemas.openxmlformats.org/officeDocument/2006/relationships/slideLayout" Target="/ppt/slideLayouts/slideLayout1.xml" Id="rId1" /></Relationships>
</file>

<file path=ppt/slides/_rels/slide40.xml.rels>&#65279;<?xml version="1.0" encoding="utf-8"?><Relationships xmlns="http://schemas.openxmlformats.org/package/2006/relationships"><Relationship Type="http://schemas.openxmlformats.org/officeDocument/2006/relationships/image" Target="/ppt/media/image40.jpeg" Id="rId2" /><Relationship Type="http://schemas.openxmlformats.org/officeDocument/2006/relationships/slideLayout" Target="/ppt/slideLayouts/slideLayout1.xml" Id="rId1" /></Relationships>
</file>

<file path=ppt/slides/_rels/slide41.xml.rels>&#65279;<?xml version="1.0" encoding="utf-8"?><Relationships xmlns="http://schemas.openxmlformats.org/package/2006/relationships"><Relationship Type="http://schemas.openxmlformats.org/officeDocument/2006/relationships/image" Target="/ppt/media/image41.jpeg" Id="rId2" /><Relationship Type="http://schemas.openxmlformats.org/officeDocument/2006/relationships/slideLayout" Target="/ppt/slideLayouts/slideLayout1.xml" Id="rId1" /></Relationships>
</file>

<file path=ppt/slides/_rels/slide42.xml.rels>&#65279;<?xml version="1.0" encoding="utf-8"?><Relationships xmlns="http://schemas.openxmlformats.org/package/2006/relationships"><Relationship Type="http://schemas.openxmlformats.org/officeDocument/2006/relationships/image" Target="/ppt/media/image42.jpeg" Id="rId2" /><Relationship Type="http://schemas.openxmlformats.org/officeDocument/2006/relationships/slideLayout" Target="/ppt/slideLayouts/slideLayout1.xml" Id="rId1" /></Relationships>
</file>

<file path=ppt/slides/_rels/slide43.xml.rels>&#65279;<?xml version="1.0" encoding="utf-8"?><Relationships xmlns="http://schemas.openxmlformats.org/package/2006/relationships"><Relationship Type="http://schemas.openxmlformats.org/officeDocument/2006/relationships/image" Target="/ppt/media/image43.jpeg" Id="rId2" /><Relationship Type="http://schemas.openxmlformats.org/officeDocument/2006/relationships/slideLayout" Target="/ppt/slideLayouts/slideLayout1.xml" Id="rId1" /></Relationships>
</file>

<file path=ppt/slides/_rels/slide44.xml.rels>&#65279;<?xml version="1.0" encoding="utf-8"?><Relationships xmlns="http://schemas.openxmlformats.org/package/2006/relationships"><Relationship Type="http://schemas.openxmlformats.org/officeDocument/2006/relationships/image" Target="/ppt/media/image44.jpeg" Id="rId2" /><Relationship Type="http://schemas.openxmlformats.org/officeDocument/2006/relationships/slideLayout" Target="/ppt/slideLayouts/slideLayout1.xml" Id="rId1" /></Relationships>
</file>

<file path=ppt/slides/_rels/slide45.xml.rels>&#65279;<?xml version="1.0" encoding="utf-8"?><Relationships xmlns="http://schemas.openxmlformats.org/package/2006/relationships"><Relationship Type="http://schemas.openxmlformats.org/officeDocument/2006/relationships/image" Target="/ppt/media/image45.jpeg" Id="rId2" /><Relationship Type="http://schemas.openxmlformats.org/officeDocument/2006/relationships/slideLayout" Target="/ppt/slideLayouts/slideLayout1.xml" Id="rId1" /></Relationships>
</file>

<file path=ppt/slides/_rels/slide46.xml.rels>&#65279;<?xml version="1.0" encoding="utf-8"?><Relationships xmlns="http://schemas.openxmlformats.org/package/2006/relationships"><Relationship Type="http://schemas.openxmlformats.org/officeDocument/2006/relationships/image" Target="/ppt/media/image46.jpeg" Id="rId2" /><Relationship Type="http://schemas.openxmlformats.org/officeDocument/2006/relationships/slideLayout" Target="/ppt/slideLayouts/slideLayout1.xml" Id="rId1" /></Relationships>
</file>

<file path=ppt/slides/_rels/slide47.xml.rels>&#65279;<?xml version="1.0" encoding="utf-8"?><Relationships xmlns="http://schemas.openxmlformats.org/package/2006/relationships"><Relationship Type="http://schemas.openxmlformats.org/officeDocument/2006/relationships/image" Target="/ppt/media/image47.jpeg" Id="rId2" /><Relationship Type="http://schemas.openxmlformats.org/officeDocument/2006/relationships/slideLayout" Target="/ppt/slideLayouts/slideLayout1.xml" Id="rId1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image" Target="/ppt/media/image5.jpeg" Id="rId2" /><Relationship Type="http://schemas.openxmlformats.org/officeDocument/2006/relationships/slideLayout" Target="/ppt/slideLayouts/slideLayout1.xml" Id="rId1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image" Target="/ppt/media/image6.jpeg" Id="rId2" /><Relationship Type="http://schemas.openxmlformats.org/officeDocument/2006/relationships/slideLayout" Target="/ppt/slideLayouts/slideLayout1.xml" Id="rId1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image" Target="/ppt/media/image7.jpeg" Id="rId2" /><Relationship Type="http://schemas.openxmlformats.org/officeDocument/2006/relationships/slideLayout" Target="/ppt/slideLayouts/slideLayout1.xml" Id="rId1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image" Target="/ppt/media/image8.jpeg" Id="rId2" /><Relationship Type="http://schemas.openxmlformats.org/officeDocument/2006/relationships/slideLayout" Target="/ppt/slideLayouts/slideLayout1.xml" Id="rId1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image" Target="/ppt/media/image9.jpeg" Id="rId2" /><Relationship Type="http://schemas.openxmlformats.org/officeDocument/2006/relationships/slideLayout" Target="/ppt/slideLayouts/slideLayout1.xml" Id="rId1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CE551B9-3860-4241-B20B-DBFD974B1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9E2C0E-260B-4B8C-BE78-DB66D1DB89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23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F06EC26-49D4-4970-B692-2EFFEC2BA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B19AAC-E814-4B61-B430-F3E0DF301E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05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8AB9BF1-33BB-4547-97C4-407F78BEE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8CC9DA-AFF0-4FE2-930D-50861945BF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0505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8CC26AD-796D-4D30-AC8D-964469F10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2302C4-D9C6-43B1-ACC9-30B8983C09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3357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3873E93-D28A-44F1-ACAC-2C53BF7BF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92683B-47E1-46C6-A2FA-15B4F54F39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6560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7B4B04C-6C2D-45C4-91D4-32DE5D022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E841AA-98A0-45D9-9157-0098B7F22E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3071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516DEDF-4BFE-4B02-AC16-33BA571C2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415B9B-D976-4590-B2DA-376F67E30C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7016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F7AFA20-4132-46DA-BF6E-8F615CE62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EF6751-F9BA-416E-A762-4F8CFCC9DB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0552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EE82262-A073-47A8-AE48-381267BAE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4E6AC7-D437-4D3A-BF29-A0FB91E55D2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0743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B4FA148-BBF7-486F-BC3F-F7F8C1292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A985A1-198A-4487-9468-F0978B559DC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3782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8599F3A-C135-48AD-9589-439660F30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75A5CA-9BC8-4555-A2D6-483A94BFD5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5623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53448B7-DC0F-4FF1-8C5B-07210FE6B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85ABDA-DF2F-4A19-AD55-B7334372E21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7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97E6380-5809-44FA-AF1A-6C292866B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A441E5-FDF5-4651-ADDC-E44E257E65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147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680C9ED-683D-45D5-AA9E-E25245716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02A90B-F4FB-4820-9272-A319B39449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2858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D8E63FE-8694-4F76-AE97-811A5E46D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70A713-B599-4BE4-B91C-8142B86C5C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1351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3BB3B15-C1A1-4AB1-AA97-A08C6F410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98B73C-7AC2-4B0C-A1CB-D3699B818C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8472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B0A00D1-7A63-4D62-A669-4ABF4D180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FB85D1-190B-466F-A616-B30E031A51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0505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6F3DDD3-7400-44EC-B0C4-EF58D5CFC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831354-25F0-4E72-9F4C-5D24DE40D8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101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A6FB893-5798-4ADA-8EA8-5D58E5B2C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38635B-0BBB-42F7-9984-0B43501E80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8709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302D905-20E5-4E4F-A0A2-E62BD00DA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A24948-4B0C-42FC-AAD0-ED8D1F9CAD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701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DBBD865-DAA9-410B-8708-59FBB4ED8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838808-0D59-4FD8-B146-6A4FF34902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3849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F4CCBA0-E20D-4DE3-8FB8-CC176D746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E222C8-807D-4FC8-9860-66F9447CEC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5471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1475A11-887D-4D45-9EC8-9973086A5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38F5AD-5CDE-4985-93C3-7BD3F89FDB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85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9E3BA7E-3262-4007-937F-5BB65C6E1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28CD16-0C64-43C8-B41B-79989019E03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6071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1F6498F-28C9-4BDE-8F43-CF6E474FD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E8FA8D-E7B9-4DD0-86CC-C65E6C127E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4673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A208CB0-6F19-4278-877F-2749AE090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2C57F7-23B5-4DCD-ACD8-3E8CA1FB4F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1447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08F66F6-2DFB-432F-89B8-3723EC4C0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967D3F-8AC7-4551-AD0F-BBF0F1F7A5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0880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1F0A5D5-495F-435C-A4DF-C850EECEF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026736-0E9D-4718-8AF8-AC16D93A9E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5431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55DA389-5BDB-4495-98B1-BC36EA89C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F79284-5AD2-47DF-9D8A-CEBB18C8CA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1848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D0A74FB-CF89-4369-9996-9F401509E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16216A-90E4-419E-A7B5-45F336C5FE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2604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F3471EC-67E0-4680-9AEE-07F00B7F0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E3CC53-600E-4308-9BA3-C61AE064A4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184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948734D-DFC4-45DF-A8E6-FA841B30E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C5456F-628C-46EA-A474-15E32E5A06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7051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69E0D2F-692D-469F-B686-C8A0D361A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B36234-1CB7-4148-AB27-0E8327739C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8555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117AA28-72A7-458E-AF95-3806E4DF4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D57B51-A8C5-4152-9100-81E2A465B3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81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EA2A6F1-53C4-401D-A38F-548FDD60E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8A8B2A-E849-49BA-9A3E-617CB51C30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50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F1F582F-327F-4E27-B9A6-F5D3FDC5B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79455C-5716-40B4-8141-546622474A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64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B630C0B-48C2-473D-A942-3FFD8DD2C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9E41CB-B1E2-47F8-A4C2-78950597F3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8689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BF8CEEF-1D6F-4F14-BE63-C5D072D4C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2D1C77-8DCB-46FE-930D-F55B03FE0D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9783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20ED306-8D40-4C21-BEAD-5ABD950A6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46D7F2-EBE0-43F5-9303-3D658BA782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4325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7B4334B-293F-45D8-A6A4-91315B3F1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89460F-803B-43F9-8DCE-86D917C938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4467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593B221-6269-48B3-ADD7-24CE775C8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4107F3-883F-422F-AA51-21A33B71100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4790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605FF6A-A7C7-45C0-BA86-7D9A66214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6157AA-FCE6-43A4-A2B5-359667C92AE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9883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92C071C-FBD7-4332-A014-BCA75F759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C6DE4A-DCF7-4C63-8602-B5A7D99B32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49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E00DAFC-B2CE-46C2-949D-BB3FCF207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630F69-FACF-4A94-A086-7BA06A2ECC2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7280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0F10E46-204B-44B3-A305-3888C08DF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8ACD24-B140-4980-8ACB-E14E0D50C6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5261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8B82999-D2FE-4C5F-99E7-6C2D9509D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61D03C-AB1E-4FC9-823F-C793ED98FB2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2756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DBA457D-B722-42C3-B32C-88EC41B3A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0BE048-39F3-460E-AB30-06E8616A65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6648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JAKIM</dc:creator>
  <cp:lastModifiedBy>JAKIM</cp:lastModifiedBy>
  <cp:revision>1</cp:revision>
  <dcterms:created xsi:type="dcterms:W3CDTF">2026-03-26T16:00:28Z</dcterms:created>
  <dcterms:modified xsi:type="dcterms:W3CDTF">2026-03-26T16:00:28Z</dcterms:modified>
</cp:coreProperties>
</file>