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96" r:id="rId1"/>
    <p:sldMasterId id="2147483708" r:id="rId2"/>
  </p:sldMasterIdLst>
  <p:notesMasterIdLst>
    <p:notesMasterId r:id="rId32"/>
  </p:notesMasterIdLst>
  <p:handoutMasterIdLst>
    <p:handoutMasterId r:id="rId33"/>
  </p:handoutMasterIdLst>
  <p:sldIdLst>
    <p:sldId id="256" r:id="rId3"/>
    <p:sldId id="342" r:id="rId4"/>
    <p:sldId id="259" r:id="rId5"/>
    <p:sldId id="260" r:id="rId6"/>
    <p:sldId id="261" r:id="rId7"/>
    <p:sldId id="319" r:id="rId8"/>
    <p:sldId id="263" r:id="rId9"/>
    <p:sldId id="343" r:id="rId10"/>
    <p:sldId id="361" r:id="rId11"/>
    <p:sldId id="417" r:id="rId12"/>
    <p:sldId id="413" r:id="rId13"/>
    <p:sldId id="419" r:id="rId14"/>
    <p:sldId id="333" r:id="rId15"/>
    <p:sldId id="276" r:id="rId16"/>
    <p:sldId id="420" r:id="rId17"/>
    <p:sldId id="278" r:id="rId18"/>
    <p:sldId id="279" r:id="rId19"/>
    <p:sldId id="299" r:id="rId20"/>
    <p:sldId id="300" r:id="rId21"/>
    <p:sldId id="282" r:id="rId22"/>
    <p:sldId id="411" r:id="rId23"/>
    <p:sldId id="283" r:id="rId24"/>
    <p:sldId id="301" r:id="rId25"/>
    <p:sldId id="302" r:id="rId26"/>
    <p:sldId id="285" r:id="rId27"/>
    <p:sldId id="303" r:id="rId28"/>
    <p:sldId id="286" r:id="rId29"/>
    <p:sldId id="30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FFFF"/>
    <a:srgbClr val="FDC3E8"/>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86" d="100"/>
          <a:sy n="86" d="100"/>
        </p:scale>
        <p:origin x="8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pPr/>
      <dgm:t>
        <a:bodyPr/>
        <a:lstStyle/>
        <a:p>
          <a:pPr algn="ctr"/>
          <a:r>
            <a:rPr lang="en-US" sz="2200" b="0" cap="none" spc="0" smtClean="0">
              <a:ln w="0"/>
              <a:effectLst>
                <a:glow rad="101600">
                  <a:schemeClr val="bg1">
                    <a:alpha val="60000"/>
                  </a:schemeClr>
                </a:glow>
                <a:outerShdw blurRad="38100" dist="19050" dir="2700000" algn="tl" rotWithShape="0">
                  <a:schemeClr val="dk1">
                    <a:alpha val="40000"/>
                  </a:schemeClr>
                </a:outerShdw>
              </a:effectLst>
            </a:rPr>
            <a:t>Umat Islam dituntut untuk melipat-gandakan usaha dan tidak berputus asa dalam setiap cabaran yang datang</a:t>
          </a:r>
          <a:r>
            <a:rPr lang="en-MY" sz="2200" b="0" cap="none" spc="0" smtClean="0">
              <a:ln w="0"/>
              <a:effectLst>
                <a:glow rad="101600">
                  <a:schemeClr val="bg1">
                    <a:alpha val="60000"/>
                  </a:schemeClr>
                </a:glow>
                <a:outerShdw blurRad="38100" dist="19050" dir="2700000" algn="tl" rotWithShape="0">
                  <a:schemeClr val="dk1">
                    <a:alpha val="40000"/>
                  </a:schemeClr>
                </a:outerShdw>
              </a:effectLst>
            </a:rPr>
            <a:t>.</a:t>
          </a:r>
          <a:endParaRPr lang="en-US" sz="2200" b="0" cap="none" spc="0" dirty="0">
            <a:ln w="0"/>
            <a:effectLst>
              <a:glow rad="101600">
                <a:schemeClr val="bg1">
                  <a:alpha val="60000"/>
                </a:schemeClr>
              </a:glow>
              <a:outerShdw blurRad="38100" dist="19050" dir="2700000" algn="tl" rotWithShape="0">
                <a:schemeClr val="dk1">
                  <a:alpha val="40000"/>
                </a:schemeClr>
              </a:outerShdw>
            </a:effectLst>
            <a:latin typeface="+mn-lt"/>
          </a:endParaRPr>
        </a:p>
      </dgm:t>
    </dgm:pt>
    <dgm:pt modelId="{386C799A-4B63-4795-9D4E-22730324585B}" type="par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36FFCF5-4C6F-49C2-B552-43B3F030A96A}">
      <dgm:prSet phldrT="[Text]" custT="1"/>
      <dgm:spPr/>
      <dgm:t>
        <a:bodyPr/>
        <a:lstStyle/>
        <a:p>
          <a:pPr algn="ctr"/>
          <a:r>
            <a:rPr lang="en-US" sz="2200" b="0" cap="none" spc="0" smtClean="0">
              <a:ln w="0"/>
              <a:effectLst>
                <a:glow rad="101600">
                  <a:schemeClr val="bg1">
                    <a:alpha val="60000"/>
                  </a:schemeClr>
                </a:glow>
                <a:outerShdw blurRad="38100" dist="19050" dir="2700000" algn="tl" rotWithShape="0">
                  <a:schemeClr val="dk1">
                    <a:alpha val="40000"/>
                  </a:schemeClr>
                </a:outerShdw>
              </a:effectLst>
            </a:rPr>
            <a:t>Kita dituntut beramal dengan ikhlas bagi meraih keredhaan Allah dan menambah keberkatan dalam hidup.</a:t>
          </a:r>
          <a:endParaRPr lang="en-US" sz="2200" b="0" cap="none" spc="0" dirty="0">
            <a:ln w="0"/>
            <a:effectLst>
              <a:glow rad="101600">
                <a:schemeClr val="bg1">
                  <a:alpha val="60000"/>
                </a:schemeClr>
              </a:glow>
              <a:outerShdw blurRad="38100" dist="19050" dir="2700000" algn="tl" rotWithShape="0">
                <a:schemeClr val="dk1">
                  <a:alpha val="40000"/>
                </a:schemeClr>
              </a:outerShdw>
            </a:effectLst>
            <a:latin typeface="+mn-lt"/>
          </a:endParaRPr>
        </a:p>
      </dgm:t>
    </dgm:pt>
    <dgm:pt modelId="{12018143-0C3F-4804-8F34-32E9BBA79D0D}" type="par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89B7D21-036C-4103-941F-5F7672A43C40}" type="sibTrans" cxnId="{C9D29F04-DA2C-45BE-8D1E-49999A67D939}">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63138E4-24BD-4B47-9EFC-AB8E28EFFC3B}">
      <dgm:prSet phldrT="[Text]" custT="1"/>
      <dgm:spPr/>
      <dgm:t>
        <a:bodyPr/>
        <a:lstStyle/>
        <a:p>
          <a:pPr algn="ctr"/>
          <a:r>
            <a:rPr lang="en-MY" sz="2200" b="0" cap="none" spc="0" smtClean="0">
              <a:ln w="0"/>
              <a:effectLst>
                <a:glow rad="101600">
                  <a:schemeClr val="bg1">
                    <a:alpha val="60000"/>
                  </a:schemeClr>
                </a:glow>
                <a:outerShdw blurRad="38100" dist="19050" dir="2700000" algn="tl" rotWithShape="0">
                  <a:schemeClr val="dk1">
                    <a:alpha val="40000"/>
                  </a:schemeClr>
                </a:outerShdw>
              </a:effectLst>
            </a:rPr>
            <a:t>Kejadian bencana tidak boleh dipandang ringan tetapi memerlukan kesiapsiagaan dan usaha serius semua pihak.</a:t>
          </a:r>
          <a:endParaRPr lang="en-US" sz="2200" b="0" cap="none" spc="0" dirty="0">
            <a:ln w="0"/>
            <a:effectLst>
              <a:glow rad="101600">
                <a:schemeClr val="bg1">
                  <a:alpha val="60000"/>
                </a:schemeClr>
              </a:glow>
              <a:outerShdw blurRad="38100" dist="19050" dir="2700000" algn="tl" rotWithShape="0">
                <a:schemeClr val="dk1">
                  <a:alpha val="40000"/>
                </a:schemeClr>
              </a:outerShdw>
            </a:effectLst>
            <a:latin typeface="+mn-lt"/>
          </a:endParaRPr>
        </a:p>
      </dgm:t>
    </dgm:pt>
    <dgm:pt modelId="{FEF70A98-C4EE-4C6B-BD54-4C13603D2CAC}" type="par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5FA544E-FC45-47DA-AE4B-5505AA6902B9}" type="sibTrans" cxnId="{8ED82E85-99FF-4CCB-A203-6FE57D67E213}">
      <dgm:prSet/>
      <dgm:spPr/>
      <dgm:t>
        <a:bodyPr/>
        <a:lstStyle/>
        <a:p>
          <a:pPr algn="ctr"/>
          <a:endParaRPr lang="en-US"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B9030D8-A328-4FC5-A121-82474764560D}" type="pres">
      <dgm:prSet presAssocID="{300B4929-CA6D-44CF-90A5-12B6BD4E7280}" presName="linear" presStyleCnt="0">
        <dgm:presLayoutVars>
          <dgm:animLvl val="lvl"/>
          <dgm:resizeHandles val="exact"/>
        </dgm:presLayoutVars>
      </dgm:prSet>
      <dgm:spPr/>
      <dgm:t>
        <a:bodyPr/>
        <a:lstStyle/>
        <a:p>
          <a:endParaRPr lang="en-US"/>
        </a:p>
      </dgm:t>
    </dgm:pt>
    <dgm:pt modelId="{9252E5B1-B0B7-4E0A-A71E-5582D69CB95B}" type="pres">
      <dgm:prSet presAssocID="{9841F14C-DCC2-48F3-81C6-1B36E3DA9C65}" presName="parentText" presStyleLbl="node1" presStyleIdx="0" presStyleCnt="3">
        <dgm:presLayoutVars>
          <dgm:chMax val="0"/>
          <dgm:bulletEnabled val="1"/>
        </dgm:presLayoutVars>
      </dgm:prSet>
      <dgm:spPr/>
      <dgm:t>
        <a:bodyPr/>
        <a:lstStyle/>
        <a:p>
          <a:endParaRPr lang="en-US"/>
        </a:p>
      </dgm:t>
    </dgm:pt>
    <dgm:pt modelId="{505F0193-42D0-4006-938C-466E7A960FED}" type="pres">
      <dgm:prSet presAssocID="{4708B028-DA77-4927-8E66-3455AE23AC4C}" presName="spacer" presStyleCnt="0"/>
      <dgm:spPr/>
      <dgm:t>
        <a:bodyPr/>
        <a:lstStyle/>
        <a:p>
          <a:endParaRPr lang="en-US"/>
        </a:p>
      </dgm:t>
    </dgm:pt>
    <dgm:pt modelId="{781A9900-6D55-46DE-A93A-4C51C34C4433}" type="pres">
      <dgm:prSet presAssocID="{B36FFCF5-4C6F-49C2-B552-43B3F030A96A}" presName="parentText" presStyleLbl="node1" presStyleIdx="1" presStyleCnt="3">
        <dgm:presLayoutVars>
          <dgm:chMax val="0"/>
          <dgm:bulletEnabled val="1"/>
        </dgm:presLayoutVars>
      </dgm:prSet>
      <dgm:spPr/>
      <dgm:t>
        <a:bodyPr/>
        <a:lstStyle/>
        <a:p>
          <a:endParaRPr lang="en-US"/>
        </a:p>
      </dgm:t>
    </dgm:pt>
    <dgm:pt modelId="{92D98119-7F4A-43F1-B396-8DEF1A7CFC7C}" type="pres">
      <dgm:prSet presAssocID="{789B7D21-036C-4103-941F-5F7672A43C40}" presName="spacer" presStyleCnt="0"/>
      <dgm:spPr/>
      <dgm:t>
        <a:bodyPr/>
        <a:lstStyle/>
        <a:p>
          <a:endParaRPr lang="en-US"/>
        </a:p>
      </dgm:t>
    </dgm:pt>
    <dgm:pt modelId="{37E36251-9862-42DF-A5F1-EC559E8AD11B}" type="pres">
      <dgm:prSet presAssocID="{563138E4-24BD-4B47-9EFC-AB8E28EFFC3B}" presName="parentText" presStyleLbl="node1" presStyleIdx="2" presStyleCnt="3">
        <dgm:presLayoutVars>
          <dgm:chMax val="0"/>
          <dgm:bulletEnabled val="1"/>
        </dgm:presLayoutVars>
      </dgm:prSet>
      <dgm:spPr/>
      <dgm:t>
        <a:bodyPr/>
        <a:lstStyle/>
        <a:p>
          <a:endParaRPr lang="en-US"/>
        </a:p>
      </dgm:t>
    </dgm:pt>
  </dgm:ptLst>
  <dgm:cxnLst>
    <dgm:cxn modelId="{C124E2C8-942A-49B8-8C04-A0961330E6C7}" type="presOf" srcId="{300B4929-CA6D-44CF-90A5-12B6BD4E7280}" destId="{CB9030D8-A328-4FC5-A121-82474764560D}" srcOrd="0" destOrd="0" presId="urn:microsoft.com/office/officeart/2005/8/layout/vList2"/>
    <dgm:cxn modelId="{C9D29F04-DA2C-45BE-8D1E-49999A67D939}" srcId="{300B4929-CA6D-44CF-90A5-12B6BD4E7280}" destId="{B36FFCF5-4C6F-49C2-B552-43B3F030A96A}" srcOrd="1" destOrd="0" parTransId="{12018143-0C3F-4804-8F34-32E9BBA79D0D}" sibTransId="{789B7D21-036C-4103-941F-5F7672A43C40}"/>
    <dgm:cxn modelId="{4C1D6E00-3DF0-417A-9950-9D568ECCCDF8}" type="presOf" srcId="{B36FFCF5-4C6F-49C2-B552-43B3F030A96A}" destId="{781A9900-6D55-46DE-A93A-4C51C34C4433}" srcOrd="0" destOrd="0" presId="urn:microsoft.com/office/officeart/2005/8/layout/vList2"/>
    <dgm:cxn modelId="{8ED82E85-99FF-4CCB-A203-6FE57D67E213}" srcId="{300B4929-CA6D-44CF-90A5-12B6BD4E7280}" destId="{563138E4-24BD-4B47-9EFC-AB8E28EFFC3B}" srcOrd="2" destOrd="0" parTransId="{FEF70A98-C4EE-4C6B-BD54-4C13603D2CAC}" sibTransId="{E5FA544E-FC45-47DA-AE4B-5505AA6902B9}"/>
    <dgm:cxn modelId="{0E86B553-5004-4D96-B4FC-4CB5D932865A}" srcId="{300B4929-CA6D-44CF-90A5-12B6BD4E7280}" destId="{9841F14C-DCC2-48F3-81C6-1B36E3DA9C65}" srcOrd="0" destOrd="0" parTransId="{386C799A-4B63-4795-9D4E-22730324585B}" sibTransId="{4708B028-DA77-4927-8E66-3455AE23AC4C}"/>
    <dgm:cxn modelId="{CD0CBA24-BEEC-493F-BF79-E30C96C143E0}" type="presOf" srcId="{9841F14C-DCC2-48F3-81C6-1B36E3DA9C65}" destId="{9252E5B1-B0B7-4E0A-A71E-5582D69CB95B}" srcOrd="0" destOrd="0" presId="urn:microsoft.com/office/officeart/2005/8/layout/vList2"/>
    <dgm:cxn modelId="{3185A9A4-A749-4E5A-ABC5-7A9EA4C5BCEA}" type="presOf" srcId="{563138E4-24BD-4B47-9EFC-AB8E28EFFC3B}" destId="{37E36251-9862-42DF-A5F1-EC559E8AD11B}" srcOrd="0" destOrd="0" presId="urn:microsoft.com/office/officeart/2005/8/layout/vList2"/>
    <dgm:cxn modelId="{58D3F9FB-1CCA-481F-A439-3CFC533957D3}" type="presParOf" srcId="{CB9030D8-A328-4FC5-A121-82474764560D}" destId="{9252E5B1-B0B7-4E0A-A71E-5582D69CB95B}" srcOrd="0" destOrd="0" presId="urn:microsoft.com/office/officeart/2005/8/layout/vList2"/>
    <dgm:cxn modelId="{D3F2231B-A0D1-4B60-916C-2D9834207120}" type="presParOf" srcId="{CB9030D8-A328-4FC5-A121-82474764560D}" destId="{505F0193-42D0-4006-938C-466E7A960FED}" srcOrd="1" destOrd="0" presId="urn:microsoft.com/office/officeart/2005/8/layout/vList2"/>
    <dgm:cxn modelId="{10545CFF-0218-4171-8683-838BAAA54947}" type="presParOf" srcId="{CB9030D8-A328-4FC5-A121-82474764560D}" destId="{781A9900-6D55-46DE-A93A-4C51C34C4433}" srcOrd="2" destOrd="0" presId="urn:microsoft.com/office/officeart/2005/8/layout/vList2"/>
    <dgm:cxn modelId="{D778F669-CAF5-48DC-A7AE-DA0F046719B8}" type="presParOf" srcId="{CB9030D8-A328-4FC5-A121-82474764560D}" destId="{92D98119-7F4A-43F1-B396-8DEF1A7CFC7C}" srcOrd="3" destOrd="0" presId="urn:microsoft.com/office/officeart/2005/8/layout/vList2"/>
    <dgm:cxn modelId="{6059752C-2DBC-4276-84EE-F2F86E10BA9C}" type="presParOf" srcId="{CB9030D8-A328-4FC5-A121-82474764560D}" destId="{37E36251-9862-42DF-A5F1-EC559E8AD11B}" srcOrd="4" destOrd="0" presId="urn:microsoft.com/office/officeart/2005/8/layout/vList2"/>
  </dgm:cxnLst>
  <dgm:bg>
    <a:noFill/>
    <a:effectLst>
      <a:glow rad="101600">
        <a:schemeClr val="bg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2E5B1-B0B7-4E0A-A71E-5582D69CB95B}">
      <dsp:nvSpPr>
        <dsp:cNvPr id="0" name=""/>
        <dsp:cNvSpPr/>
      </dsp:nvSpPr>
      <dsp:spPr>
        <a:xfrm>
          <a:off x="0" y="163615"/>
          <a:ext cx="8028384"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cap="none" spc="0" smtClean="0">
              <a:ln w="0"/>
              <a:effectLst>
                <a:glow rad="101600">
                  <a:schemeClr val="bg1">
                    <a:alpha val="60000"/>
                  </a:schemeClr>
                </a:glow>
                <a:outerShdw blurRad="38100" dist="19050" dir="2700000" algn="tl" rotWithShape="0">
                  <a:schemeClr val="dk1">
                    <a:alpha val="40000"/>
                  </a:schemeClr>
                </a:outerShdw>
              </a:effectLst>
            </a:rPr>
            <a:t>Umat Islam dituntut untuk melipat-gandakan usaha dan tidak berputus asa dalam setiap cabaran yang datang</a:t>
          </a:r>
          <a:r>
            <a:rPr lang="en-MY" sz="2200" b="0" kern="1200" cap="none" spc="0" smtClean="0">
              <a:ln w="0"/>
              <a:effectLst>
                <a:glow rad="101600">
                  <a:schemeClr val="bg1">
                    <a:alpha val="60000"/>
                  </a:schemeClr>
                </a:glow>
                <a:outerShdw blurRad="38100" dist="19050" dir="2700000" algn="tl" rotWithShape="0">
                  <a:schemeClr val="dk1">
                    <a:alpha val="40000"/>
                  </a:schemeClr>
                </a:outerShdw>
              </a:effectLst>
            </a:rPr>
            <a:t>.</a:t>
          </a:r>
          <a:endParaRPr lang="en-US" sz="2200" b="0" kern="1200" cap="none" spc="0" dirty="0">
            <a:ln w="0"/>
            <a:effectLst>
              <a:glow rad="101600">
                <a:schemeClr val="bg1">
                  <a:alpha val="60000"/>
                </a:schemeClr>
              </a:glow>
              <a:outerShdw blurRad="38100" dist="19050" dir="2700000" algn="tl" rotWithShape="0">
                <a:schemeClr val="dk1">
                  <a:alpha val="40000"/>
                </a:schemeClr>
              </a:outerShdw>
            </a:effectLst>
            <a:latin typeface="+mn-lt"/>
          </a:endParaRPr>
        </a:p>
      </dsp:txBody>
      <dsp:txXfrm>
        <a:off x="59399" y="223014"/>
        <a:ext cx="7909586" cy="1098002"/>
      </dsp:txXfrm>
    </dsp:sp>
    <dsp:sp modelId="{781A9900-6D55-46DE-A93A-4C51C34C4433}">
      <dsp:nvSpPr>
        <dsp:cNvPr id="0" name=""/>
        <dsp:cNvSpPr/>
      </dsp:nvSpPr>
      <dsp:spPr>
        <a:xfrm>
          <a:off x="0" y="1567616"/>
          <a:ext cx="8028384" cy="1216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cap="none" spc="0" smtClean="0">
              <a:ln w="0"/>
              <a:effectLst>
                <a:glow rad="101600">
                  <a:schemeClr val="bg1">
                    <a:alpha val="60000"/>
                  </a:schemeClr>
                </a:glow>
                <a:outerShdw blurRad="38100" dist="19050" dir="2700000" algn="tl" rotWithShape="0">
                  <a:schemeClr val="dk1">
                    <a:alpha val="40000"/>
                  </a:schemeClr>
                </a:outerShdw>
              </a:effectLst>
            </a:rPr>
            <a:t>Kita dituntut beramal dengan ikhlas bagi meraih keredhaan Allah dan menambah keberkatan dalam hidup.</a:t>
          </a:r>
          <a:endParaRPr lang="en-US" sz="2200" b="0" kern="1200" cap="none" spc="0" dirty="0">
            <a:ln w="0"/>
            <a:effectLst>
              <a:glow rad="101600">
                <a:schemeClr val="bg1">
                  <a:alpha val="60000"/>
                </a:schemeClr>
              </a:glow>
              <a:outerShdw blurRad="38100" dist="19050" dir="2700000" algn="tl" rotWithShape="0">
                <a:schemeClr val="dk1">
                  <a:alpha val="40000"/>
                </a:schemeClr>
              </a:outerShdw>
            </a:effectLst>
            <a:latin typeface="+mn-lt"/>
          </a:endParaRPr>
        </a:p>
      </dsp:txBody>
      <dsp:txXfrm>
        <a:off x="59399" y="1627015"/>
        <a:ext cx="7909586" cy="1098002"/>
      </dsp:txXfrm>
    </dsp:sp>
    <dsp:sp modelId="{37E36251-9862-42DF-A5F1-EC559E8AD11B}">
      <dsp:nvSpPr>
        <dsp:cNvPr id="0" name=""/>
        <dsp:cNvSpPr/>
      </dsp:nvSpPr>
      <dsp:spPr>
        <a:xfrm>
          <a:off x="0" y="2971616"/>
          <a:ext cx="8028384" cy="12168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MY" sz="2200" b="0" kern="1200" cap="none" spc="0" smtClean="0">
              <a:ln w="0"/>
              <a:effectLst>
                <a:glow rad="101600">
                  <a:schemeClr val="bg1">
                    <a:alpha val="60000"/>
                  </a:schemeClr>
                </a:glow>
                <a:outerShdw blurRad="38100" dist="19050" dir="2700000" algn="tl" rotWithShape="0">
                  <a:schemeClr val="dk1">
                    <a:alpha val="40000"/>
                  </a:schemeClr>
                </a:outerShdw>
              </a:effectLst>
            </a:rPr>
            <a:t>Kejadian bencana tidak boleh dipandang ringan tetapi memerlukan kesiapsiagaan dan usaha serius semua pihak.</a:t>
          </a:r>
          <a:endParaRPr lang="en-US" sz="2200" b="0" kern="1200" cap="none" spc="0" dirty="0">
            <a:ln w="0"/>
            <a:effectLst>
              <a:glow rad="101600">
                <a:schemeClr val="bg1">
                  <a:alpha val="60000"/>
                </a:schemeClr>
              </a:glow>
              <a:outerShdw blurRad="38100" dist="19050" dir="2700000" algn="tl" rotWithShape="0">
                <a:schemeClr val="dk1">
                  <a:alpha val="40000"/>
                </a:schemeClr>
              </a:outerShdw>
            </a:effectLst>
            <a:latin typeface="+mn-lt"/>
          </a:endParaRPr>
        </a:p>
      </dsp:txBody>
      <dsp:txXfrm>
        <a:off x="59399" y="3031015"/>
        <a:ext cx="790958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141DE7-2094-4F1F-93B1-80FCD95DBDF4}"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55530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99746-17C7-4E26-9878-92A8A406AACB}"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14204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0344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AB8612-E0C5-4F01-99CF-E0895F4827BC}" type="datetime1">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47969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D8B4C-E8B9-41CD-B039-0144BC3147D5}" type="datetime1">
              <a:rPr lang="en-US" smtClean="0"/>
              <a:pPr/>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766776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63037E-92C9-469B-BF5D-CE2605119BFD}" type="datetime1">
              <a:rPr lang="en-US" smtClean="0"/>
              <a:pPr/>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61541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8859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0DFBE8-99D7-4BA0-814C-1D4DAC7B9789}" type="datetime1">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83710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1/5/2017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0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8827CB8C-8FF2-4D43-ADA4-46CCDFFFD8BF}" type="datetime1">
              <a:rPr lang="en-US" smtClean="0"/>
              <a:pPr/>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7535044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965092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283112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65846157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4279993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80772901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A0E9A-DB7C-4B05-B204-680A26F824FC}"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11206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DD529-37F7-4077-A89F-0EE95DDD8EED}"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93719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27CB8C-8FF2-4D43-ADA4-46CCDFFFD8BF}" type="datetime1">
              <a:rPr lang="en-US" smtClean="0"/>
              <a:pPr/>
              <a:t>1/5/2017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1C7AA28-366A-4997-BBC8-D6BEB1ED3AC1}" type="slidenum">
              <a:rPr lang="en-US" smtClean="0"/>
              <a:pPr/>
              <a:t>‹#›</a:t>
            </a:fld>
            <a:endParaRPr lang="en-US"/>
          </a:p>
        </p:txBody>
      </p:sp>
    </p:spTree>
    <p:extLst>
      <p:ext uri="{BB962C8B-B14F-4D97-AF65-F5344CB8AC3E}">
        <p14:creationId xmlns:p14="http://schemas.microsoft.com/office/powerpoint/2010/main" val="88634595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arget="../diagrams/quickStyle1.xml" Type="http://schemas.openxmlformats.org/officeDocument/2006/relationships/diagramQuickStyle"/><Relationship Id="rId3" Target="../media/image4.jpeg" Type="http://schemas.openxmlformats.org/officeDocument/2006/relationships/image"/><Relationship Id="rId7" Target="../diagrams/layout1.xml" Type="http://schemas.openxmlformats.org/officeDocument/2006/relationships/diagramLayout"/><Relationship Id="rId2" Target="../media/image12.jpeg" Type="http://schemas.openxmlformats.org/officeDocument/2006/relationships/image"/><Relationship Id="rId1" Target="../slideLayouts/slideLayout2.xml" Type="http://schemas.openxmlformats.org/officeDocument/2006/relationships/slideLayout"/><Relationship Id="rId6" Target="../diagrams/data1.xml" Type="http://schemas.openxmlformats.org/officeDocument/2006/relationships/diagramData"/><Relationship Id="rId5" Target="../media/image6.png" Type="http://schemas.openxmlformats.org/officeDocument/2006/relationships/image"/><Relationship Id="rId10" Target="../diagrams/drawing1.xml" Type="http://schemas.microsoft.com/office/2007/relationships/diagramDrawing"/><Relationship Id="rId4" Target="../media/image5.png" Type="http://schemas.openxmlformats.org/officeDocument/2006/relationships/image"/><Relationship Id="rId9" Target="../diagrams/colors1.xml" Type="http://schemas.openxmlformats.org/officeDocument/2006/relationships/diagramColors"/></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6" Target="../media/image6.png" Type="http://schemas.openxmlformats.org/officeDocument/2006/relationships/image"/><Relationship Id="rId5" Target="../media/image5.png" Type="http://schemas.openxmlformats.org/officeDocument/2006/relationships/image"/><Relationship Id="rId4" Target="../media/image4.jpeg" Type="http://schemas.openxmlformats.org/officeDocument/2006/relationships/image"/></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00" y="3789040"/>
            <a:ext cx="4682092" cy="2986307"/>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3782716" y="1231712"/>
            <a:ext cx="5613820" cy="2349579"/>
          </a:xfrm>
          <a:prstGeom prst="roundRect">
            <a:avLst/>
          </a:prstGeom>
          <a:noFill/>
          <a:ln>
            <a:noFill/>
          </a:ln>
        </p:spPr>
        <p:style>
          <a:lnRef idx="1">
            <a:schemeClr val="dk1"/>
          </a:lnRef>
          <a:fillRef idx="3">
            <a:schemeClr val="dk1"/>
          </a:fillRef>
          <a:effectRef idx="2">
            <a:schemeClr val="dk1"/>
          </a:effectRef>
          <a:fontRef idx="minor">
            <a:schemeClr val="lt1"/>
          </a:fontRef>
        </p:style>
        <p:txBody>
          <a:bodyPr wrap="square">
            <a:spAutoFit/>
          </a:bodyPr>
          <a:lstStyle/>
          <a:p>
            <a:pPr algn="ctr" fontAlgn="base"/>
            <a:r>
              <a:rPr lang="en-MY" sz="4400" b="1" spc="50" dirty="0" smtClean="0">
                <a:ln w="9525" cmpd="sng">
                  <a:solidFill>
                    <a:schemeClr val="accent1"/>
                  </a:solidFill>
                  <a:prstDash val="solid"/>
                </a:ln>
                <a:solidFill>
                  <a:srgbClr val="0000FF"/>
                </a:solidFill>
                <a:effectLst>
                  <a:glow rad="101600">
                    <a:schemeClr val="accent6">
                      <a:satMod val="175000"/>
                      <a:alpha val="40000"/>
                    </a:schemeClr>
                  </a:glow>
                </a:effectLst>
                <a:latin typeface="Arial Rounded MT Bold" pitchFamily="34" charset="0"/>
              </a:rPr>
              <a:t>KECEKALAN MEMBUAHKAN KEBERKATAN</a:t>
            </a:r>
            <a:endParaRPr lang="en-US" sz="3600" b="1" spc="50" dirty="0" smtClean="0">
              <a:ln w="9525" cmpd="sng">
                <a:solidFill>
                  <a:schemeClr val="accent1"/>
                </a:solidFill>
                <a:prstDash val="solid"/>
              </a:ln>
              <a:solidFill>
                <a:srgbClr val="0000FF"/>
              </a:solidFill>
              <a:effectLst>
                <a:glow rad="101600">
                  <a:schemeClr val="accent6">
                    <a:satMod val="175000"/>
                    <a:alpha val="40000"/>
                  </a:schemeClr>
                </a:glow>
              </a:effectLst>
              <a:latin typeface="Arial Rounded MT Bold" pitchFamily="34" charset="0"/>
              <a:cs typeface="Arial" pitchFamily="34" charset="0"/>
            </a:endParaRPr>
          </a:p>
        </p:txBody>
      </p:sp>
      <p:sp>
        <p:nvSpPr>
          <p:cNvPr id="12" name="Rectangle 11"/>
          <p:cNvSpPr/>
          <p:nvPr/>
        </p:nvSpPr>
        <p:spPr>
          <a:xfrm>
            <a:off x="6205135" y="5723120"/>
            <a:ext cx="2795957" cy="830997"/>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(6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Januari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2017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a:t>
            </a: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endParaRPr>
          </a:p>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7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Rabiulakhir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1438)</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54" y="1000084"/>
            <a:ext cx="4396430" cy="585791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412776"/>
            <a:ext cx="8229600" cy="4824536"/>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en-US" dirty="0" err="1">
                <a:ln>
                  <a:solidFill>
                    <a:srgbClr val="FFFF00"/>
                  </a:solidFill>
                </a:ln>
                <a:solidFill>
                  <a:srgbClr val="FFFF00"/>
                </a:solidFill>
                <a:effectLst>
                  <a:glow rad="101600">
                    <a:schemeClr val="bg1">
                      <a:alpha val="60000"/>
                    </a:schemeClr>
                  </a:glow>
                </a:effectLst>
              </a:rPr>
              <a:t>mengorak</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langkah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dengan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penuh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tekad</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keazaman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serta</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cekal</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berusaha</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untuk</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menggapai</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lebih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banyak</a:t>
            </a:r>
            <a:r>
              <a:rPr lang="en-US" dirty="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kejayaan</a:t>
            </a:r>
            <a:r>
              <a:rPr lang="en-US" dirty="0" smtClean="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untuk</a:t>
            </a:r>
            <a:r>
              <a:rPr lang="en-US" dirty="0" smtClean="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manfaat</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kebaikan</a:t>
            </a:r>
            <a:r>
              <a:rPr lang="en-US" dirty="0" smtClean="0">
                <a:ln>
                  <a:solidFill>
                    <a:srgbClr val="FFFF00"/>
                  </a:solidFill>
                </a:ln>
                <a:solidFill>
                  <a:srgbClr val="FFFF00"/>
                </a:solidFill>
                <a:effectLst>
                  <a:glow rad="101600">
                    <a:schemeClr val="bg1">
                      <a:alpha val="60000"/>
                    </a:schemeClr>
                  </a:glow>
                </a:effectLst>
              </a:rPr>
              <a:t>.</a:t>
            </a:r>
          </a:p>
          <a:p>
            <a:pPr marL="361950" lvl="0" indent="-361950" algn="just">
              <a:buClr>
                <a:srgbClr val="FF0000"/>
              </a:buClr>
              <a:buFont typeface="Wingdings" pitchFamily="2" charset="2"/>
              <a:buChar char="§"/>
            </a:pPr>
            <a:endParaRPr lang="en-US" dirty="0">
              <a:ln>
                <a:solidFill>
                  <a:srgbClr val="FFFF00"/>
                </a:solidFill>
              </a:ln>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r>
              <a:rPr lang="en-US" dirty="0" err="1">
                <a:ln>
                  <a:solidFill>
                    <a:srgbClr val="FFFF00"/>
                  </a:solidFill>
                </a:ln>
                <a:solidFill>
                  <a:srgbClr val="FFFF00"/>
                </a:solidFill>
                <a:effectLst>
                  <a:glow rad="101600">
                    <a:schemeClr val="bg1">
                      <a:alpha val="60000"/>
                    </a:schemeClr>
                  </a:glow>
                </a:effectLst>
              </a:rPr>
              <a:t>semakin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hari</a:t>
            </a:r>
            <a:r>
              <a:rPr lang="en-US" dirty="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semakin</a:t>
            </a:r>
            <a:r>
              <a:rPr lang="en-US" dirty="0" smtClean="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banyak</a:t>
            </a:r>
            <a:r>
              <a:rPr lang="en-US" dirty="0" smtClean="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cabaran</a:t>
            </a:r>
            <a:r>
              <a:rPr lang="en-US" dirty="0" smtClean="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rintangan</a:t>
            </a:r>
            <a:r>
              <a:rPr lang="en-US" dirty="0">
                <a:ln>
                  <a:solidFill>
                    <a:srgbClr val="FFFF00"/>
                  </a:solidFill>
                </a:ln>
                <a:solidFill>
                  <a:srgbClr val="FFFF00"/>
                </a:solidFill>
                <a:effectLst>
                  <a:glow rad="101600">
                    <a:schemeClr val="bg1">
                      <a:alpha val="60000"/>
                    </a:schemeClr>
                  </a:glow>
                </a:effectLst>
              </a:rPr>
              <a:t> yang </a:t>
            </a:r>
            <a:r>
              <a:rPr lang="en-US" dirty="0" err="1">
                <a:ln>
                  <a:solidFill>
                    <a:srgbClr val="FFFF00"/>
                  </a:solidFill>
                </a:ln>
                <a:solidFill>
                  <a:srgbClr val="FFFF00"/>
                </a:solidFill>
                <a:effectLst>
                  <a:glow rad="101600">
                    <a:schemeClr val="bg1">
                      <a:alpha val="60000"/>
                    </a:schemeClr>
                  </a:glow>
                </a:effectLst>
              </a:rPr>
              <a:t>bakal</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menghambat</a:t>
            </a:r>
            <a:r>
              <a:rPr lang="en-US" dirty="0" smtClean="0">
                <a:ln>
                  <a:solidFill>
                    <a:srgbClr val="FFFF00"/>
                  </a:solidFill>
                </a:ln>
                <a:solidFill>
                  <a:srgbClr val="FFFF00"/>
                </a:solidFill>
                <a:effectLst>
                  <a:glow rad="101600">
                    <a:schemeClr val="bg1">
                      <a:alpha val="60000"/>
                    </a:schemeClr>
                  </a:glow>
                </a:effectLst>
              </a:rPr>
              <a:t>.</a:t>
            </a:r>
          </a:p>
          <a:p>
            <a:pPr marL="361950" lvl="0" indent="-361950" algn="just">
              <a:buClr>
                <a:srgbClr val="FF0000"/>
              </a:buClr>
              <a:buFont typeface="Wingdings" pitchFamily="2" charset="2"/>
              <a:buChar char="§"/>
            </a:pPr>
            <a:endParaRPr lang="en-US" dirty="0">
              <a:ln>
                <a:solidFill>
                  <a:srgbClr val="FFFF00"/>
                </a:solidFill>
              </a:ln>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r>
              <a:rPr lang="en-US" dirty="0" err="1">
                <a:ln>
                  <a:solidFill>
                    <a:srgbClr val="FFFF00"/>
                  </a:solidFill>
                </a:ln>
                <a:solidFill>
                  <a:srgbClr val="FFFF00"/>
                </a:solidFill>
                <a:effectLst>
                  <a:glow rad="101600">
                    <a:schemeClr val="bg1">
                      <a:alpha val="60000"/>
                    </a:schemeClr>
                  </a:glow>
                </a:effectLst>
              </a:rPr>
              <a:t>tidak</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boleh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lemah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semangat</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apa</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lagi</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bersikap</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putus</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asa</a:t>
            </a:r>
            <a:r>
              <a:rPr lang="en-US" dirty="0">
                <a:ln>
                  <a:solidFill>
                    <a:srgbClr val="FFFF00"/>
                  </a:solidFill>
                </a:ln>
                <a:solidFill>
                  <a:srgbClr val="FFFF00"/>
                </a:solidFill>
                <a:effectLst>
                  <a:glow rad="101600">
                    <a:schemeClr val="bg1">
                      <a:alpha val="60000"/>
                    </a:schemeClr>
                  </a:glow>
                </a:effectLst>
              </a:rPr>
              <a:t>.</a:t>
            </a:r>
            <a:endParaRPr lang="en-US" dirty="0" smtClean="0">
              <a:ln>
                <a:solidFill>
                  <a:srgbClr val="FFFF00"/>
                </a:solidFill>
              </a:ln>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52736"/>
            <a:ext cx="8928992" cy="476726"/>
          </a:xfrm>
          <a:prstGeom prst="round2DiagRect">
            <a:avLst/>
          </a:prstGeom>
          <a:solidFill>
            <a:schemeClr val="accent3">
              <a:lumMod val="60000"/>
              <a:lumOff val="40000"/>
              <a:alpha val="50000"/>
            </a:schemeClr>
          </a:solidFill>
          <a:ln>
            <a:solidFill>
              <a:schemeClr val="tx1"/>
            </a:solidFill>
          </a:ln>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7379371" y="5926880"/>
            <a:ext cx="1473801"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(HR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Tirmizi</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Rounded Rectangle 13"/>
          <p:cNvSpPr/>
          <p:nvPr/>
        </p:nvSpPr>
        <p:spPr>
          <a:xfrm>
            <a:off x="179512" y="3933056"/>
            <a:ext cx="8712968" cy="1940957"/>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i="1" dirty="0">
                <a:ln>
                  <a:solidFill>
                    <a:srgbClr val="FFFF00"/>
                  </a:solidFill>
                </a:ln>
                <a:solidFill>
                  <a:srgbClr val="FFFF00"/>
                </a:solidFill>
                <a:effectLst>
                  <a:glow rad="101600">
                    <a:schemeClr val="bg1">
                      <a:alpha val="60000"/>
                    </a:schemeClr>
                  </a:glow>
                </a:effectLst>
              </a:rPr>
              <a:t>“</a:t>
            </a:r>
            <a:r>
              <a:rPr lang="en-US" i="1" dirty="0" err="1">
                <a:ln>
                  <a:solidFill>
                    <a:srgbClr val="FFFF00"/>
                  </a:solidFill>
                </a:ln>
                <a:solidFill>
                  <a:srgbClr val="FFFF00"/>
                </a:solidFill>
                <a:effectLst>
                  <a:glow rad="101600">
                    <a:schemeClr val="bg1">
                      <a:alpha val="60000"/>
                    </a:schemeClr>
                  </a:glow>
                </a:effectLst>
              </a:rPr>
              <a:t>Daripada</a:t>
            </a:r>
            <a:r>
              <a:rPr lang="en-US" i="1" dirty="0">
                <a:ln>
                  <a:solidFill>
                    <a:srgbClr val="FFFF00"/>
                  </a:solidFill>
                </a:ln>
                <a:solidFill>
                  <a:srgbClr val="FFFF00"/>
                </a:solidFill>
                <a:effectLst>
                  <a:glow rad="101600">
                    <a:schemeClr val="bg1">
                      <a:alpha val="60000"/>
                    </a:schemeClr>
                  </a:glow>
                </a:effectLst>
              </a:rPr>
              <a:t> Abi </a:t>
            </a:r>
            <a:r>
              <a:rPr lang="en-US" i="1" dirty="0" err="1">
                <a:ln>
                  <a:solidFill>
                    <a:srgbClr val="FFFF00"/>
                  </a:solidFill>
                </a:ln>
                <a:solidFill>
                  <a:srgbClr val="FFFF00"/>
                </a:solidFill>
                <a:effectLst>
                  <a:glow rad="101600">
                    <a:schemeClr val="bg1">
                      <a:alpha val="60000"/>
                    </a:schemeClr>
                  </a:glow>
                </a:effectLst>
              </a:rPr>
              <a:t>Barzah</a:t>
            </a:r>
            <a:r>
              <a:rPr lang="en-US" i="1" dirty="0">
                <a:ln>
                  <a:solidFill>
                    <a:srgbClr val="FFFF00"/>
                  </a:solidFill>
                </a:ln>
                <a:solidFill>
                  <a:srgbClr val="FFFF00"/>
                </a:solidFill>
                <a:effectLst>
                  <a:glow rad="101600">
                    <a:schemeClr val="bg1">
                      <a:alpha val="60000"/>
                    </a:schemeClr>
                  </a:glow>
                </a:effectLst>
              </a:rPr>
              <a:t> Al-</a:t>
            </a:r>
            <a:r>
              <a:rPr lang="en-US" i="1" dirty="0" err="1">
                <a:ln>
                  <a:solidFill>
                    <a:srgbClr val="FFFF00"/>
                  </a:solidFill>
                </a:ln>
                <a:solidFill>
                  <a:srgbClr val="FFFF00"/>
                </a:solidFill>
                <a:effectLst>
                  <a:glow rad="101600">
                    <a:schemeClr val="bg1">
                      <a:alpha val="60000"/>
                    </a:schemeClr>
                  </a:glow>
                </a:effectLst>
              </a:rPr>
              <a:t>Aslami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bahawa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Rasulullah</a:t>
            </a:r>
            <a:r>
              <a:rPr lang="en-US" i="1" dirty="0">
                <a:ln>
                  <a:solidFill>
                    <a:srgbClr val="FFFF00"/>
                  </a:solidFill>
                </a:ln>
                <a:solidFill>
                  <a:srgbClr val="FFFF00"/>
                </a:solidFill>
                <a:effectLst>
                  <a:glow rad="101600">
                    <a:schemeClr val="bg1">
                      <a:alpha val="60000"/>
                    </a:schemeClr>
                  </a:glow>
                </a:effectLst>
              </a:rPr>
              <a:t> SAW </a:t>
            </a:r>
            <a:r>
              <a:rPr lang="en-US" i="1" dirty="0" err="1">
                <a:ln>
                  <a:solidFill>
                    <a:srgbClr val="FFFF00"/>
                  </a:solidFill>
                </a:ln>
                <a:solidFill>
                  <a:srgbClr val="FFFF00"/>
                </a:solidFill>
                <a:effectLst>
                  <a:glow rad="101600">
                    <a:schemeClr val="bg1">
                      <a:alpha val="60000"/>
                    </a:schemeClr>
                  </a:glow>
                </a:effectLst>
              </a:rPr>
              <a:t>telah</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bersabda</a:t>
            </a:r>
            <a:r>
              <a:rPr lang="en-US" i="1" dirty="0">
                <a:ln>
                  <a:solidFill>
                    <a:srgbClr val="FFFF00"/>
                  </a:solidFill>
                </a:ln>
                <a:solidFill>
                  <a:srgbClr val="FFFF00"/>
                </a:solidFill>
                <a:effectLst>
                  <a:glow rad="101600">
                    <a:schemeClr val="bg1">
                      <a:alpha val="60000"/>
                    </a:schemeClr>
                  </a:glow>
                </a:effectLst>
              </a:rPr>
              <a:t>:</a:t>
            </a:r>
            <a:r>
              <a:rPr lang="en-US" b="1" i="1" dirty="0">
                <a:ln>
                  <a:solidFill>
                    <a:srgbClr val="FFFF00"/>
                  </a:solidFill>
                </a:ln>
                <a:solidFill>
                  <a:srgbClr val="FFFF00"/>
                </a:solidFill>
                <a:effectLst>
                  <a:glow rad="101600">
                    <a:schemeClr val="bg1">
                      <a:alpha val="60000"/>
                    </a:schemeClr>
                  </a:glow>
                </a:effectLst>
              </a:rPr>
              <a:t> </a:t>
            </a:r>
            <a:r>
              <a:rPr lang="en-US" i="1" dirty="0">
                <a:ln>
                  <a:solidFill>
                    <a:srgbClr val="FFFF00"/>
                  </a:solidFill>
                </a:ln>
                <a:solidFill>
                  <a:srgbClr val="FFFF00"/>
                </a:solidFill>
                <a:effectLst>
                  <a:glow rad="101600">
                    <a:schemeClr val="bg1">
                      <a:alpha val="60000"/>
                    </a:schemeClr>
                  </a:glow>
                </a:effectLst>
              </a:rPr>
              <a:t>“</a:t>
            </a:r>
            <a:r>
              <a:rPr lang="en-US" i="1" dirty="0" err="1">
                <a:ln>
                  <a:solidFill>
                    <a:srgbClr val="FFFF00"/>
                  </a:solidFill>
                </a:ln>
                <a:solidFill>
                  <a:srgbClr val="FFFF00"/>
                </a:solidFill>
                <a:effectLst>
                  <a:glow rad="101600">
                    <a:schemeClr val="bg1">
                      <a:alpha val="60000"/>
                    </a:schemeClr>
                  </a:glow>
                </a:effectLst>
              </a:rPr>
              <a:t>Tidak</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berganjak</a:t>
            </a:r>
            <a:r>
              <a:rPr lang="en-US" i="1" dirty="0">
                <a:ln>
                  <a:solidFill>
                    <a:srgbClr val="FFFF00"/>
                  </a:solidFill>
                </a:ln>
                <a:solidFill>
                  <a:srgbClr val="FFFF00"/>
                </a:solidFill>
                <a:effectLst>
                  <a:glow rad="101600">
                    <a:schemeClr val="bg1">
                      <a:alpha val="60000"/>
                    </a:schemeClr>
                  </a:glow>
                </a:effectLst>
              </a:rPr>
              <a:t> kaki </a:t>
            </a:r>
            <a:r>
              <a:rPr lang="en-US" i="1" dirty="0" err="1">
                <a:ln>
                  <a:solidFill>
                    <a:srgbClr val="FFFF00"/>
                  </a:solidFill>
                </a:ln>
                <a:solidFill>
                  <a:srgbClr val="FFFF00"/>
                </a:solidFill>
                <a:effectLst>
                  <a:glow rad="101600">
                    <a:schemeClr val="bg1">
                      <a:alpha val="60000"/>
                    </a:schemeClr>
                  </a:glow>
                </a:effectLst>
              </a:rPr>
              <a:t>seseorang</a:t>
            </a:r>
            <a:r>
              <a:rPr lang="en-US" i="1" dirty="0">
                <a:ln>
                  <a:solidFill>
                    <a:srgbClr val="FFFF00"/>
                  </a:solidFill>
                </a:ln>
                <a:solidFill>
                  <a:srgbClr val="FFFF00"/>
                </a:solidFill>
                <a:effectLst>
                  <a:glow rad="101600">
                    <a:schemeClr val="bg1">
                      <a:alpha val="60000"/>
                    </a:schemeClr>
                  </a:glow>
                </a:effectLst>
              </a:rPr>
              <a:t> di </a:t>
            </a:r>
            <a:r>
              <a:rPr lang="en-US" i="1" dirty="0" err="1">
                <a:ln>
                  <a:solidFill>
                    <a:srgbClr val="FFFF00"/>
                  </a:solidFill>
                </a:ln>
                <a:solidFill>
                  <a:srgbClr val="FFFF00"/>
                </a:solidFill>
                <a:effectLst>
                  <a:glow rad="101600">
                    <a:schemeClr val="bg1">
                      <a:alpha val="60000"/>
                    </a:schemeClr>
                  </a:glow>
                </a:effectLst>
              </a:rPr>
              <a:t>hari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kiamat</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kelak</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sehinggalah</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dia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ditanya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tentang</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umurnya</a:t>
            </a:r>
            <a:r>
              <a:rPr lang="en-US" i="1" dirty="0">
                <a:ln>
                  <a:solidFill>
                    <a:srgbClr val="FFFF00"/>
                  </a:solidFill>
                </a:ln>
                <a:solidFill>
                  <a:srgbClr val="FFFF00"/>
                </a:solidFill>
                <a:effectLst>
                  <a:glow rad="101600">
                    <a:schemeClr val="bg1">
                      <a:alpha val="60000"/>
                    </a:schemeClr>
                  </a:glow>
                </a:effectLst>
              </a:rPr>
              <a:t> di </a:t>
            </a:r>
            <a:r>
              <a:rPr lang="en-US" i="1" dirty="0" err="1">
                <a:ln>
                  <a:solidFill>
                    <a:srgbClr val="FFFF00"/>
                  </a:solidFill>
                </a:ln>
                <a:solidFill>
                  <a:srgbClr val="FFFF00"/>
                </a:solidFill>
                <a:effectLst>
                  <a:glow rad="101600">
                    <a:schemeClr val="bg1">
                      <a:alpha val="60000"/>
                    </a:schemeClr>
                  </a:glow>
                </a:effectLst>
              </a:rPr>
              <a:t>manakah</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dihabiskan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tentang</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ilmunya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pada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apa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diamalkan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tentang</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hartanya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daripada</a:t>
            </a:r>
            <a:r>
              <a:rPr lang="en-US" i="1" dirty="0">
                <a:ln>
                  <a:solidFill>
                    <a:srgbClr val="FFFF00"/>
                  </a:solidFill>
                </a:ln>
                <a:solidFill>
                  <a:srgbClr val="FFFF00"/>
                </a:solidFill>
                <a:effectLst>
                  <a:glow rad="101600">
                    <a:schemeClr val="bg1">
                      <a:alpha val="60000"/>
                    </a:schemeClr>
                  </a:glow>
                </a:effectLst>
              </a:rPr>
              <a:t> mana </a:t>
            </a:r>
            <a:r>
              <a:rPr lang="en-US" i="1" dirty="0" err="1">
                <a:ln>
                  <a:solidFill>
                    <a:srgbClr val="FFFF00"/>
                  </a:solidFill>
                </a:ln>
                <a:solidFill>
                  <a:srgbClr val="FFFF00"/>
                </a:solidFill>
                <a:effectLst>
                  <a:glow rad="101600">
                    <a:schemeClr val="bg1">
                      <a:alpha val="60000"/>
                    </a:schemeClr>
                  </a:glow>
                </a:effectLst>
              </a:rPr>
              <a:t>diperolehi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ke</a:t>
            </a:r>
            <a:r>
              <a:rPr lang="en-US" i="1" dirty="0">
                <a:ln>
                  <a:solidFill>
                    <a:srgbClr val="FFFF00"/>
                  </a:solidFill>
                </a:ln>
                <a:solidFill>
                  <a:srgbClr val="FFFF00"/>
                </a:solidFill>
                <a:effectLst>
                  <a:glow rad="101600">
                    <a:schemeClr val="bg1">
                      <a:alpha val="60000"/>
                    </a:schemeClr>
                  </a:glow>
                </a:effectLst>
              </a:rPr>
              <a:t> mana </a:t>
            </a:r>
            <a:r>
              <a:rPr lang="en-US" i="1" dirty="0" err="1">
                <a:ln>
                  <a:solidFill>
                    <a:srgbClr val="FFFF00"/>
                  </a:solidFill>
                </a:ln>
                <a:solidFill>
                  <a:srgbClr val="FFFF00"/>
                </a:solidFill>
                <a:effectLst>
                  <a:glow rad="101600">
                    <a:schemeClr val="bg1">
                      <a:alpha val="60000"/>
                    </a:schemeClr>
                  </a:glow>
                </a:effectLst>
              </a:rPr>
              <a:t>dibelanjakan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tentang</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anggotanya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untuk</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apa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digunakan</a:t>
            </a:r>
            <a:r>
              <a:rPr lang="en-US" i="1" dirty="0">
                <a:ln>
                  <a:solidFill>
                    <a:srgbClr val="FFFF00"/>
                  </a:solidFill>
                </a:ln>
                <a:solidFill>
                  <a:srgbClr val="FFFF00"/>
                </a:solidFill>
                <a:effectLst>
                  <a:glow rad="101600">
                    <a:schemeClr val="bg1">
                      <a:alpha val="60000"/>
                    </a:schemeClr>
                  </a:glow>
                </a:effectLst>
              </a:rPr>
              <a:t>.”</a:t>
            </a:r>
            <a:endParaRPr lang="en-MY" dirty="0">
              <a:ln>
                <a:solidFill>
                  <a:srgbClr val="FFFF00"/>
                </a:solidFill>
              </a:ln>
              <a:solidFill>
                <a:srgbClr val="FFFF00"/>
              </a:solidFill>
              <a:effectLst>
                <a:glow rad="101600">
                  <a:schemeClr val="bg1">
                    <a:alpha val="60000"/>
                  </a:schemeClr>
                </a:glow>
              </a:effectLst>
            </a:endParaRPr>
          </a:p>
        </p:txBody>
      </p:sp>
      <p:sp>
        <p:nvSpPr>
          <p:cNvPr id="3" name="Rectangle 2"/>
          <p:cNvSpPr/>
          <p:nvPr/>
        </p:nvSpPr>
        <p:spPr>
          <a:xfrm>
            <a:off x="179512" y="1865664"/>
            <a:ext cx="8712968" cy="2003625"/>
          </a:xfrm>
          <a:prstGeom prst="rect">
            <a:avLst/>
          </a:prstGeom>
        </p:spPr>
        <p:txBody>
          <a:bodyPr wrap="square">
            <a:spAutoFit/>
          </a:bodyPr>
          <a:lstStyle/>
          <a:p>
            <a:pPr algn="just" rtl="1">
              <a:lnSpc>
                <a:spcPct val="115000"/>
              </a:lnSpc>
              <a:spcAft>
                <a:spcPts val="0"/>
              </a:spcAft>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عَنْ أَبِى بَرْزَةَ الأَسْلَمِىِّ قَالَ: قَالَ رَسُولُ اللَّهِ صلى الله عليه وسلم: لاَ تَزُولُ قَدَمَا عَبْدٍ يَوْمَ الْقِيَامَةِ حَتَّى يُسْأَلَ عَنْ عُمْرِهِ فِيمَا أَفْنَاهُ وَعَنْ عِلْمِهِ فِيمَا فَعَلَ وَعَنْ مَالِهِ مِنْ أَيْنَ اكْتَسَبَهُ وَفِيمَا أَنْفَقَهُ وَعَنْ جِسْمِهِ فِيمَا أَبْلاَهُ </a:t>
            </a:r>
            <a:endParaRPr lang="en-MY"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521039" y="1214350"/>
            <a:ext cx="8229600" cy="5310994"/>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en-US" dirty="0">
                <a:ln>
                  <a:solidFill>
                    <a:srgbClr val="FFFF00"/>
                  </a:solidFill>
                </a:ln>
                <a:solidFill>
                  <a:srgbClr val="FFFF00"/>
                </a:solidFill>
                <a:effectLst>
                  <a:glow rad="101600">
                    <a:schemeClr val="bg1">
                      <a:alpha val="60000"/>
                    </a:schemeClr>
                  </a:glow>
                </a:effectLst>
              </a:rPr>
              <a:t>Islam </a:t>
            </a:r>
            <a:r>
              <a:rPr lang="en-US" dirty="0" err="1" smtClean="0">
                <a:ln>
                  <a:solidFill>
                    <a:srgbClr val="FFFF00"/>
                  </a:solidFill>
                </a:ln>
                <a:solidFill>
                  <a:srgbClr val="FFFF00"/>
                </a:solidFill>
                <a:effectLst>
                  <a:glow rad="101600">
                    <a:schemeClr val="bg1">
                      <a:alpha val="60000"/>
                    </a:schemeClr>
                  </a:glow>
                </a:effectLst>
              </a:rPr>
              <a:t>meletakkan</a:t>
            </a:r>
            <a:r>
              <a:rPr lang="en-US" dirty="0" smtClean="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taklif</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ke</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atas</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umatnya</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dengan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amanah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dan</a:t>
            </a:r>
            <a:r>
              <a:rPr lang="en-US" dirty="0">
                <a:ln>
                  <a:solidFill>
                    <a:srgbClr val="FFFF00"/>
                  </a:solidFill>
                </a:ln>
                <a:solidFill>
                  <a:srgbClr val="FFFF00"/>
                </a:solidFill>
                <a:effectLst>
                  <a:glow rad="101600">
                    <a:schemeClr val="bg1">
                      <a:alpha val="60000"/>
                    </a:schemeClr>
                  </a:glow>
                </a:effectLst>
              </a:rPr>
              <a:t> rasa </a:t>
            </a:r>
            <a:r>
              <a:rPr lang="en-US" dirty="0" err="1" smtClean="0">
                <a:ln>
                  <a:solidFill>
                    <a:srgbClr val="FFFF00"/>
                  </a:solidFill>
                </a:ln>
                <a:solidFill>
                  <a:srgbClr val="FFFF00"/>
                </a:solidFill>
                <a:effectLst>
                  <a:glow rad="101600">
                    <a:schemeClr val="bg1">
                      <a:alpha val="60000"/>
                    </a:schemeClr>
                  </a:glow>
                </a:effectLst>
              </a:rPr>
              <a:t>tanggungjawab</a:t>
            </a:r>
            <a:r>
              <a:rPr lang="en-US" dirty="0" smtClean="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memperjuangkan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hak-hak</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kemanusiaan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menurut</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kemampuan</a:t>
            </a:r>
            <a:r>
              <a:rPr lang="en-US" dirty="0">
                <a:ln>
                  <a:solidFill>
                    <a:srgbClr val="FFFF00"/>
                  </a:solidFill>
                </a:ln>
                <a:solidFill>
                  <a:srgbClr val="FFFF00"/>
                </a:solidFill>
                <a:effectLst>
                  <a:glow rad="101600">
                    <a:schemeClr val="bg1">
                      <a:alpha val="60000"/>
                    </a:schemeClr>
                  </a:glow>
                </a:effectLst>
              </a:rPr>
              <a:t> yang </a:t>
            </a:r>
            <a:r>
              <a:rPr lang="en-US" dirty="0" err="1">
                <a:ln>
                  <a:solidFill>
                    <a:srgbClr val="FFFF00"/>
                  </a:solidFill>
                </a:ln>
                <a:solidFill>
                  <a:srgbClr val="FFFF00"/>
                </a:solidFill>
                <a:effectLst>
                  <a:glow rad="101600">
                    <a:schemeClr val="bg1">
                      <a:alpha val="60000"/>
                    </a:schemeClr>
                  </a:glow>
                </a:effectLst>
              </a:rPr>
              <a:t>ada</a:t>
            </a:r>
            <a:r>
              <a:rPr lang="en-US" dirty="0">
                <a:ln>
                  <a:solidFill>
                    <a:srgbClr val="FFFF00"/>
                  </a:solidFill>
                </a:ln>
                <a:solidFill>
                  <a:srgbClr val="FFFF00"/>
                </a:solidFill>
                <a:effectLst>
                  <a:glow rad="101600">
                    <a:schemeClr val="bg1">
                      <a:alpha val="60000"/>
                    </a:schemeClr>
                  </a:glow>
                </a:effectLst>
              </a:rPr>
              <a:t> </a:t>
            </a:r>
            <a:r>
              <a:rPr lang="en-US" dirty="0" smtClean="0">
                <a:ln>
                  <a:solidFill>
                    <a:srgbClr val="FFFF00"/>
                  </a:solidFill>
                </a:ln>
                <a:solidFill>
                  <a:srgbClr val="FFFF00"/>
                </a:solidFill>
                <a:effectLst>
                  <a:glow rad="101600">
                    <a:schemeClr val="bg1">
                      <a:alpha val="60000"/>
                    </a:schemeClr>
                  </a:glow>
                </a:effectLst>
              </a:rPr>
              <a:t>. </a:t>
            </a:r>
          </a:p>
          <a:p>
            <a:pPr marL="361950" lvl="0" indent="-361950" algn="just">
              <a:buClr>
                <a:srgbClr val="FF0000"/>
              </a:buClr>
              <a:buFont typeface="Wingdings" pitchFamily="2" charset="2"/>
              <a:buChar char="§"/>
            </a:pP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dirty="0" err="1" smtClean="0">
                <a:ln>
                  <a:solidFill>
                    <a:srgbClr val="FFFF00"/>
                  </a:solidFill>
                </a:ln>
                <a:solidFill>
                  <a:srgbClr val="FFFF00"/>
                </a:solidFill>
                <a:effectLst>
                  <a:glow rad="101600">
                    <a:schemeClr val="bg1">
                      <a:alpha val="60000"/>
                    </a:schemeClr>
                  </a:glow>
                </a:effectLst>
              </a:rPr>
              <a:t>beberapa</a:t>
            </a:r>
            <a:r>
              <a:rPr lang="en-US" dirty="0" smtClean="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buah</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negeri</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sedang</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berhadapan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dengan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musibah</a:t>
            </a:r>
            <a:r>
              <a:rPr lang="en-US" dirty="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banjir</a:t>
            </a:r>
            <a:r>
              <a:rPr lang="en-US" dirty="0" smtClean="0">
                <a:ln>
                  <a:solidFill>
                    <a:srgbClr val="FFFF00"/>
                  </a:solidFill>
                </a:ln>
                <a:solidFill>
                  <a:srgbClr val="FFFF00"/>
                </a:solidFill>
                <a:effectLst>
                  <a:glow rad="101600">
                    <a:schemeClr val="bg1">
                      <a:alpha val="60000"/>
                    </a:schemeClr>
                  </a:glow>
                </a:effectLst>
              </a:rPr>
              <a:t>.</a:t>
            </a:r>
          </a:p>
          <a:p>
            <a:pPr marL="361950" lvl="0" indent="-361950" algn="just">
              <a:buClr>
                <a:srgbClr val="FF0000"/>
              </a:buClr>
              <a:buFont typeface="Wingdings" pitchFamily="2" charset="2"/>
              <a:buChar char="§"/>
            </a:pP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dirty="0" err="1" smtClean="0">
                <a:ln>
                  <a:solidFill>
                    <a:srgbClr val="FFFF00"/>
                  </a:solidFill>
                </a:ln>
                <a:solidFill>
                  <a:srgbClr val="FFFF00"/>
                </a:solidFill>
                <a:effectLst>
                  <a:glow rad="101600">
                    <a:schemeClr val="bg1">
                      <a:alpha val="60000"/>
                    </a:schemeClr>
                  </a:glow>
                </a:effectLst>
              </a:rPr>
              <a:t>Amat</a:t>
            </a:r>
            <a:r>
              <a:rPr lang="en-US" dirty="0" smtClean="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penting</a:t>
            </a:r>
            <a:r>
              <a:rPr lang="en-US" dirty="0" smtClean="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kita</a:t>
            </a:r>
            <a:r>
              <a:rPr lang="en-US" dirty="0" smtClean="0">
                <a:ln>
                  <a:solidFill>
                    <a:srgbClr val="FFFF00"/>
                  </a:solidFill>
                </a:ln>
                <a:solidFill>
                  <a:srgbClr val="FFFF00"/>
                </a:solidFill>
                <a:effectLst>
                  <a:glow rad="101600">
                    <a:schemeClr val="bg1">
                      <a:alpha val="60000"/>
                    </a:schemeClr>
                  </a:glow>
                </a:effectLst>
              </a:rPr>
              <a:t> </a:t>
            </a:r>
            <a:r>
              <a:rPr lang="en-US" dirty="0" err="1" smtClean="0">
                <a:ln>
                  <a:solidFill>
                    <a:srgbClr val="FFFF00"/>
                  </a:solidFill>
                </a:ln>
                <a:solidFill>
                  <a:srgbClr val="FFFF00"/>
                </a:solidFill>
                <a:effectLst>
                  <a:glow rad="101600">
                    <a:schemeClr val="bg1">
                      <a:alpha val="60000"/>
                    </a:schemeClr>
                  </a:glow>
                </a:effectLst>
              </a:rPr>
              <a:t>mengutamakan</a:t>
            </a:r>
            <a:r>
              <a:rPr lang="en-US" dirty="0" smtClean="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dan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memperingkatkan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kesiapsiagaan</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menghadapi</a:t>
            </a:r>
            <a:r>
              <a:rPr lang="en-US" dirty="0">
                <a:ln>
                  <a:solidFill>
                    <a:srgbClr val="FFFF00"/>
                  </a:solidFill>
                </a:ln>
                <a:solidFill>
                  <a:srgbClr val="FFFF00"/>
                </a:solidFill>
                <a:effectLst>
                  <a:glow rad="101600">
                    <a:schemeClr val="bg1">
                      <a:alpha val="60000"/>
                    </a:schemeClr>
                  </a:glow>
                </a:effectLst>
              </a:rPr>
              <a:t> </a:t>
            </a:r>
            <a:r>
              <a:rPr lang="en-US" dirty="0" err="1">
                <a:ln>
                  <a:solidFill>
                    <a:srgbClr val="FFFF00"/>
                  </a:solidFill>
                </a:ln>
                <a:solidFill>
                  <a:srgbClr val="FFFF00"/>
                </a:solidFill>
                <a:effectLst>
                  <a:glow rad="101600">
                    <a:schemeClr val="bg1">
                      <a:alpha val="60000"/>
                    </a:schemeClr>
                  </a:glow>
                </a:effectLst>
              </a:rPr>
              <a:t>bencana</a:t>
            </a:r>
            <a:r>
              <a:rPr lang="en-US" dirty="0">
                <a:ln>
                  <a:solidFill>
                    <a:srgbClr val="FFFF00"/>
                  </a:solidFill>
                </a:ln>
                <a:solidFill>
                  <a:srgbClr val="FFFF00"/>
                </a:solidFill>
                <a:effectLst>
                  <a:glow rad="101600">
                    <a:schemeClr val="bg1">
                      <a:alpha val="60000"/>
                    </a:schemeClr>
                  </a:glow>
                </a:effectLst>
              </a:rPr>
              <a:t> </a:t>
            </a:r>
            <a:endParaRPr lang="en-US" sz="2400" dirty="0">
              <a:ln>
                <a:solidFill>
                  <a:srgbClr val="FFFF00"/>
                </a:solidFill>
              </a:ln>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124744"/>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3736099796"/>
              </p:ext>
            </p:extLst>
          </p:nvPr>
        </p:nvGraphicFramePr>
        <p:xfrm>
          <a:off x="611560" y="177281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3" name="Rectangle 2"/>
          <p:cNvSpPr/>
          <p:nvPr/>
        </p:nvSpPr>
        <p:spPr>
          <a:xfrm>
            <a:off x="199520" y="2816638"/>
            <a:ext cx="8749668" cy="2640723"/>
          </a:xfrm>
          <a:prstGeom prst="rect">
            <a:avLst/>
          </a:prstGeom>
        </p:spPr>
        <p:txBody>
          <a:bodyPr wrap="square">
            <a:spAutoFit/>
          </a:bodyPr>
          <a:lstStyle/>
          <a:p>
            <a:pPr algn="ctr" rtl="1">
              <a:lnSpc>
                <a:spcPct val="115000"/>
              </a:lnSpc>
              <a:spcAft>
                <a:spcPts val="0"/>
              </a:spcAft>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BSML" panose="02000400000000000000" pitchFamily="2" charset="2"/>
              </a:rPr>
              <a:t>ﭷ ﭸ ﭹ ﭺ ﭻ</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P228" panose="02000400000000000000" pitchFamily="2" charset="2"/>
              </a:rPr>
              <a:t>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540" panose="02000400000000000000" pitchFamily="2" charset="2"/>
              </a:rPr>
              <a:t>ﮯ ﮰ ﮱ ﯓ ﯔ ﯕ ﯖ ﯗ ﯘ ﯙ ﯚ ﯛ ﯜ ﯝ ﯞ ﯟ ﯠ ﯡ ﯢ ﯣ ﯤ ﯥ ﯦ</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P540" panose="02000400000000000000" pitchFamily="2" charset="2"/>
              </a:rPr>
              <a:t>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540" panose="02000400000000000000" pitchFamily="2" charset="2"/>
              </a:rPr>
              <a:t>ﯧ ﯨ ﯩ ﯪ ﯫ ﯬ ﯭ ﯮ ﯯ ﯰ ﯱ ﯲ ﯳ ﯴ ﯵ ﯶ ﯷ</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5993441" y="5504954"/>
            <a:ext cx="2698239" cy="369332"/>
          </a:xfrm>
          <a:prstGeom prst="rect">
            <a:avLst/>
          </a:prstGeom>
        </p:spPr>
        <p:txBody>
          <a:bodyPr wrap="none">
            <a:spAutoFit/>
          </a:bodyPr>
          <a:lstStyle/>
          <a:p>
            <a:r>
              <a:rPr lang="en-US" b="1" dirty="0" smtClean="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(Surah Al </a:t>
            </a:r>
            <a:r>
              <a:rPr lang="en-US" b="1" dirty="0" err="1">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Hadid</a:t>
            </a:r>
            <a:r>
              <a:rPr lang="en-US" b="1" dirty="0" smtClean="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 </a:t>
            </a:r>
            <a:r>
              <a:rPr lang="en-US" b="1" dirty="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22-23 </a:t>
            </a:r>
            <a:r>
              <a:rPr lang="en-US" b="1" dirty="0" smtClean="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a:t>
            </a:r>
            <a:endParaRPr lang="en-US" b="1" dirty="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endParaRPr>
          </a:p>
        </p:txBody>
      </p:sp>
      <p:sp>
        <p:nvSpPr>
          <p:cNvPr id="15" name="Rounded Rectangle 14"/>
          <p:cNvSpPr/>
          <p:nvPr/>
        </p:nvSpPr>
        <p:spPr>
          <a:xfrm>
            <a:off x="223768" y="2708920"/>
            <a:ext cx="8712968" cy="2792254"/>
          </a:xfrm>
          <a:prstGeom prst="roundRect">
            <a:avLst/>
          </a:prstGeom>
          <a:solidFill>
            <a:schemeClr val="accent3">
              <a:lumMod val="60000"/>
              <a:lumOff val="40000"/>
              <a:alpha val="60000"/>
            </a:scheme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en-US" sz="2000" dirty="0">
                <a:ln>
                  <a:solidFill>
                    <a:srgbClr val="FFFF00"/>
                  </a:solidFill>
                </a:ln>
                <a:solidFill>
                  <a:srgbClr val="FFFF00"/>
                </a:solidFill>
                <a:effectLst>
                  <a:glow rad="101600">
                    <a:schemeClr val="bg1">
                      <a:alpha val="60000"/>
                    </a:schemeClr>
                  </a:glow>
                </a:effectLst>
              </a:rPr>
              <a:t>“</a:t>
            </a:r>
            <a:r>
              <a:rPr lang="en-US" sz="2000" i="1" dirty="0" err="1">
                <a:ln>
                  <a:solidFill>
                    <a:srgbClr val="FFFF00"/>
                  </a:solidFill>
                </a:ln>
                <a:solidFill>
                  <a:srgbClr val="FFFF00"/>
                </a:solidFill>
                <a:effectLst>
                  <a:glow rad="101600">
                    <a:schemeClr val="bg1">
                      <a:alpha val="60000"/>
                    </a:schemeClr>
                  </a:glow>
                </a:effectLst>
              </a:rPr>
              <a:t>Tidak</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ada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kesusahan</a:t>
            </a:r>
            <a:r>
              <a:rPr lang="en-US" sz="2000" i="1" dirty="0">
                <a:ln>
                  <a:solidFill>
                    <a:srgbClr val="FFFF00"/>
                  </a:solidFill>
                </a:ln>
                <a:solidFill>
                  <a:srgbClr val="FFFF00"/>
                </a:solidFill>
                <a:effectLst>
                  <a:glow rad="101600">
                    <a:schemeClr val="bg1">
                      <a:alpha val="60000"/>
                    </a:schemeClr>
                  </a:glow>
                </a:effectLst>
              </a:rPr>
              <a:t> yang </a:t>
            </a:r>
            <a:r>
              <a:rPr lang="en-US" sz="2000" i="1" dirty="0" err="1">
                <a:ln>
                  <a:solidFill>
                    <a:srgbClr val="FFFF00"/>
                  </a:solidFill>
                </a:ln>
                <a:solidFill>
                  <a:srgbClr val="FFFF00"/>
                </a:solidFill>
                <a:effectLst>
                  <a:glow rad="101600">
                    <a:schemeClr val="bg1">
                      <a:alpha val="60000"/>
                    </a:schemeClr>
                  </a:glow>
                </a:effectLst>
              </a:rPr>
              <a:t>ditimpakan</a:t>
            </a:r>
            <a:r>
              <a:rPr lang="en-US" sz="2000" i="1" dirty="0">
                <a:ln>
                  <a:solidFill>
                    <a:srgbClr val="FFFF00"/>
                  </a:solidFill>
                </a:ln>
                <a:solidFill>
                  <a:srgbClr val="FFFF00"/>
                </a:solidFill>
                <a:effectLst>
                  <a:glow rad="101600">
                    <a:schemeClr val="bg1">
                      <a:alpha val="60000"/>
                    </a:schemeClr>
                  </a:glow>
                </a:effectLst>
              </a:rPr>
              <a:t> di </a:t>
            </a:r>
            <a:r>
              <a:rPr lang="en-US" sz="2000" i="1" dirty="0" err="1">
                <a:ln>
                  <a:solidFill>
                    <a:srgbClr val="FFFF00"/>
                  </a:solidFill>
                </a:ln>
                <a:solidFill>
                  <a:srgbClr val="FFFF00"/>
                </a:solidFill>
                <a:effectLst>
                  <a:glow rad="101600">
                    <a:schemeClr val="bg1">
                      <a:alpha val="60000"/>
                    </a:schemeClr>
                  </a:glow>
                </a:effectLst>
              </a:rPr>
              <a:t>bumi</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dan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tidak</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juga</a:t>
            </a:r>
            <a:r>
              <a:rPr lang="en-US" sz="2000" i="1" dirty="0">
                <a:ln>
                  <a:solidFill>
                    <a:srgbClr val="FFFF00"/>
                  </a:solidFill>
                </a:ln>
                <a:solidFill>
                  <a:srgbClr val="FFFF00"/>
                </a:solidFill>
                <a:effectLst>
                  <a:glow rad="101600">
                    <a:schemeClr val="bg1">
                      <a:alpha val="60000"/>
                    </a:schemeClr>
                  </a:glow>
                </a:effectLst>
              </a:rPr>
              <a:t> yang </a:t>
            </a:r>
            <a:r>
              <a:rPr lang="en-US" sz="2000" i="1" dirty="0" err="1">
                <a:ln>
                  <a:solidFill>
                    <a:srgbClr val="FFFF00"/>
                  </a:solidFill>
                </a:ln>
                <a:solidFill>
                  <a:srgbClr val="FFFF00"/>
                </a:solidFill>
                <a:effectLst>
                  <a:glow rad="101600">
                    <a:schemeClr val="bg1">
                      <a:alpha val="60000"/>
                    </a:schemeClr>
                  </a:glow>
                </a:effectLst>
              </a:rPr>
              <a:t>menimpa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diri</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kamu</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melainkan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telah</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sedia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ada</a:t>
            </a:r>
            <a:r>
              <a:rPr lang="en-US" sz="2000" i="1" dirty="0">
                <a:ln>
                  <a:solidFill>
                    <a:srgbClr val="FFFF00"/>
                  </a:solidFill>
                </a:ln>
                <a:solidFill>
                  <a:srgbClr val="FFFF00"/>
                </a:solidFill>
                <a:effectLst>
                  <a:glow rad="101600">
                    <a:schemeClr val="bg1">
                      <a:alpha val="60000"/>
                    </a:schemeClr>
                  </a:glow>
                </a:effectLst>
              </a:rPr>
              <a:t> di </a:t>
            </a:r>
            <a:r>
              <a:rPr lang="en-US" sz="2000" i="1" dirty="0" err="1">
                <a:ln>
                  <a:solidFill>
                    <a:srgbClr val="FFFF00"/>
                  </a:solidFill>
                </a:ln>
                <a:solidFill>
                  <a:srgbClr val="FFFF00"/>
                </a:solidFill>
                <a:effectLst>
                  <a:glow rad="101600">
                    <a:schemeClr val="bg1">
                      <a:alpha val="60000"/>
                    </a:schemeClr>
                  </a:glow>
                </a:effectLst>
              </a:rPr>
              <a:t>dalam</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Kitab</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sebelum</a:t>
            </a:r>
            <a:r>
              <a:rPr lang="en-US" sz="2000" i="1" dirty="0">
                <a:ln>
                  <a:solidFill>
                    <a:srgbClr val="FFFF00"/>
                  </a:solidFill>
                </a:ln>
                <a:solidFill>
                  <a:srgbClr val="FFFF00"/>
                </a:solidFill>
                <a:effectLst>
                  <a:glow rad="101600">
                    <a:schemeClr val="bg1">
                      <a:alpha val="60000"/>
                    </a:schemeClr>
                  </a:glow>
                </a:effectLst>
              </a:rPr>
              <a:t> Kami </a:t>
            </a:r>
            <a:r>
              <a:rPr lang="en-US" sz="2000" i="1" dirty="0" err="1">
                <a:ln>
                  <a:solidFill>
                    <a:srgbClr val="FFFF00"/>
                  </a:solidFill>
                </a:ln>
                <a:solidFill>
                  <a:srgbClr val="FFFF00"/>
                </a:solidFill>
                <a:effectLst>
                  <a:glow rad="101600">
                    <a:schemeClr val="bg1">
                      <a:alpha val="60000"/>
                    </a:schemeClr>
                  </a:glow>
                </a:effectLst>
              </a:rPr>
              <a:t>menjadikannya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sesungguhnya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mengadakan</a:t>
            </a:r>
            <a:r>
              <a:rPr lang="en-US" sz="2000" i="1" dirty="0">
                <a:ln>
                  <a:solidFill>
                    <a:srgbClr val="FFFF00"/>
                  </a:solidFill>
                </a:ln>
                <a:solidFill>
                  <a:srgbClr val="FFFF00"/>
                </a:solidFill>
                <a:effectLst>
                  <a:glow rad="101600">
                    <a:schemeClr val="bg1">
                      <a:alpha val="60000"/>
                    </a:schemeClr>
                  </a:glow>
                </a:effectLst>
              </a:rPr>
              <a:t> yang </a:t>
            </a:r>
            <a:r>
              <a:rPr lang="en-US" sz="2000" i="1" dirty="0" err="1">
                <a:ln>
                  <a:solidFill>
                    <a:srgbClr val="FFFF00"/>
                  </a:solidFill>
                </a:ln>
                <a:solidFill>
                  <a:srgbClr val="FFFF00"/>
                </a:solidFill>
                <a:effectLst>
                  <a:glow rad="101600">
                    <a:schemeClr val="bg1">
                      <a:alpha val="60000"/>
                    </a:schemeClr>
                  </a:glow>
                </a:effectLst>
              </a:rPr>
              <a:t>demikian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itu</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adalah</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mudah</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bagi</a:t>
            </a:r>
            <a:r>
              <a:rPr lang="en-US" sz="2000" i="1" dirty="0">
                <a:ln>
                  <a:solidFill>
                    <a:srgbClr val="FFFF00"/>
                  </a:solidFill>
                </a:ln>
                <a:solidFill>
                  <a:srgbClr val="FFFF00"/>
                </a:solidFill>
                <a:effectLst>
                  <a:glow rad="101600">
                    <a:schemeClr val="bg1">
                      <a:alpha val="60000"/>
                    </a:schemeClr>
                  </a:glow>
                </a:effectLst>
              </a:rPr>
              <a:t> Allah. </a:t>
            </a:r>
            <a:r>
              <a:rPr lang="en-US" sz="2000" i="1" dirty="0" err="1">
                <a:ln>
                  <a:solidFill>
                    <a:srgbClr val="FFFF00"/>
                  </a:solidFill>
                </a:ln>
                <a:solidFill>
                  <a:srgbClr val="FFFF00"/>
                </a:solidFill>
                <a:effectLst>
                  <a:glow rad="101600">
                    <a:schemeClr val="bg1">
                      <a:alpha val="60000"/>
                    </a:schemeClr>
                  </a:glow>
                </a:effectLst>
              </a:rPr>
              <a:t>Supaya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kamu</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tidak</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bersedih</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hati</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akan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apa</a:t>
            </a:r>
            <a:r>
              <a:rPr lang="en-US" sz="2000" i="1" dirty="0">
                <a:ln>
                  <a:solidFill>
                    <a:srgbClr val="FFFF00"/>
                  </a:solidFill>
                </a:ln>
                <a:solidFill>
                  <a:srgbClr val="FFFF00"/>
                </a:solidFill>
                <a:effectLst>
                  <a:glow rad="101600">
                    <a:schemeClr val="bg1">
                      <a:alpha val="60000"/>
                    </a:schemeClr>
                  </a:glow>
                </a:effectLst>
              </a:rPr>
              <a:t> yang </a:t>
            </a:r>
            <a:r>
              <a:rPr lang="en-US" sz="2000" i="1" dirty="0" err="1">
                <a:ln>
                  <a:solidFill>
                    <a:srgbClr val="FFFF00"/>
                  </a:solidFill>
                </a:ln>
                <a:solidFill>
                  <a:srgbClr val="FFFF00"/>
                </a:solidFill>
                <a:effectLst>
                  <a:glow rad="101600">
                    <a:schemeClr val="bg1">
                      <a:alpha val="60000"/>
                    </a:schemeClr>
                  </a:glow>
                </a:effectLst>
              </a:rPr>
              <a:t>telah</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luput</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daripada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kamu</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dan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tidak</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juga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bergembira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dengan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apa</a:t>
            </a:r>
            <a:r>
              <a:rPr lang="en-US" sz="2000" i="1" dirty="0">
                <a:ln>
                  <a:solidFill>
                    <a:srgbClr val="FFFF00"/>
                  </a:solidFill>
                </a:ln>
                <a:solidFill>
                  <a:srgbClr val="FFFF00"/>
                </a:solidFill>
                <a:effectLst>
                  <a:glow rad="101600">
                    <a:schemeClr val="bg1">
                      <a:alpha val="60000"/>
                    </a:schemeClr>
                  </a:glow>
                </a:effectLst>
              </a:rPr>
              <a:t> yang </a:t>
            </a:r>
            <a:r>
              <a:rPr lang="en-US" sz="2000" i="1" dirty="0" err="1">
                <a:ln>
                  <a:solidFill>
                    <a:srgbClr val="FFFF00"/>
                  </a:solidFill>
                </a:ln>
                <a:solidFill>
                  <a:srgbClr val="FFFF00"/>
                </a:solidFill>
                <a:effectLst>
                  <a:glow rad="101600">
                    <a:schemeClr val="bg1">
                      <a:alpha val="60000"/>
                    </a:schemeClr>
                  </a:glow>
                </a:effectLst>
              </a:rPr>
              <a:t>diberikan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kepadamu</a:t>
            </a:r>
            <a:r>
              <a:rPr lang="en-US" sz="2000" i="1" dirty="0">
                <a:ln>
                  <a:solidFill>
                    <a:srgbClr val="FFFF00"/>
                  </a:solidFill>
                </a:ln>
                <a:solidFill>
                  <a:srgbClr val="FFFF00"/>
                </a:solidFill>
                <a:effectLst>
                  <a:glow rad="101600">
                    <a:schemeClr val="bg1">
                      <a:alpha val="60000"/>
                    </a:schemeClr>
                  </a:glow>
                </a:effectLst>
              </a:rPr>
              <a:t>. Dan Allah </a:t>
            </a:r>
            <a:r>
              <a:rPr lang="en-US" sz="2000" i="1" dirty="0" err="1">
                <a:ln>
                  <a:solidFill>
                    <a:srgbClr val="FFFF00"/>
                  </a:solidFill>
                </a:ln>
                <a:solidFill>
                  <a:srgbClr val="FFFF00"/>
                </a:solidFill>
                <a:effectLst>
                  <a:glow rad="101600">
                    <a:schemeClr val="bg1">
                      <a:alpha val="60000"/>
                    </a:schemeClr>
                  </a:glow>
                </a:effectLst>
              </a:rPr>
              <a:t>tidak</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suka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kepada</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tiap-tiap</a:t>
            </a:r>
            <a:r>
              <a:rPr lang="en-US" sz="2000" i="1" dirty="0">
                <a:ln>
                  <a:solidFill>
                    <a:srgbClr val="FFFF00"/>
                  </a:solidFill>
                </a:ln>
                <a:solidFill>
                  <a:srgbClr val="FFFF00"/>
                </a:solidFill>
                <a:effectLst>
                  <a:glow rad="101600">
                    <a:schemeClr val="bg1">
                      <a:alpha val="60000"/>
                    </a:schemeClr>
                  </a:glow>
                </a:effectLst>
              </a:rPr>
              <a:t> orang yang </a:t>
            </a:r>
            <a:r>
              <a:rPr lang="en-US" sz="2000" i="1" dirty="0" err="1">
                <a:ln>
                  <a:solidFill>
                    <a:srgbClr val="FFFF00"/>
                  </a:solidFill>
                </a:ln>
                <a:solidFill>
                  <a:srgbClr val="FFFF00"/>
                </a:solidFill>
                <a:effectLst>
                  <a:glow rad="101600">
                    <a:schemeClr val="bg1">
                      <a:alpha val="60000"/>
                    </a:schemeClr>
                  </a:glow>
                </a:effectLst>
              </a:rPr>
              <a:t>sombong</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takabbur</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lagi</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membanggakan</a:t>
            </a:r>
            <a:r>
              <a:rPr lang="en-US" sz="2000" i="1" dirty="0">
                <a:ln>
                  <a:solidFill>
                    <a:srgbClr val="FFFF00"/>
                  </a:solidFill>
                </a:ln>
                <a:solidFill>
                  <a:srgbClr val="FFFF00"/>
                </a:solidFill>
                <a:effectLst>
                  <a:glow rad="101600">
                    <a:schemeClr val="bg1">
                      <a:alpha val="60000"/>
                    </a:schemeClr>
                  </a:glow>
                </a:effectLst>
              </a:rPr>
              <a:t> </a:t>
            </a:r>
            <a:r>
              <a:rPr lang="en-US" sz="2000" i="1" dirty="0" err="1">
                <a:ln>
                  <a:solidFill>
                    <a:srgbClr val="FFFF00"/>
                  </a:solidFill>
                </a:ln>
                <a:solidFill>
                  <a:srgbClr val="FFFF00"/>
                </a:solidFill>
                <a:effectLst>
                  <a:glow rad="101600">
                    <a:schemeClr val="bg1">
                      <a:alpha val="60000"/>
                    </a:schemeClr>
                  </a:glow>
                </a:effectLst>
              </a:rPr>
              <a:t>diri</a:t>
            </a:r>
            <a:r>
              <a:rPr lang="en-US" sz="2000" i="1" dirty="0">
                <a:ln>
                  <a:solidFill>
                    <a:srgbClr val="FFFF00"/>
                  </a:solidFill>
                </a:ln>
                <a:solidFill>
                  <a:srgbClr val="FFFF00"/>
                </a:solidFill>
                <a:effectLst>
                  <a:glow rad="101600">
                    <a:schemeClr val="bg1">
                      <a:alpha val="60000"/>
                    </a:schemeClr>
                  </a:glow>
                </a:effectLst>
              </a:rPr>
              <a:t>”</a:t>
            </a:r>
            <a:r>
              <a:rPr lang="en-US" sz="2000" dirty="0">
                <a:ln>
                  <a:solidFill>
                    <a:srgbClr val="FFFF00"/>
                  </a:solidFill>
                </a:ln>
                <a:solidFill>
                  <a:srgbClr val="FFFF00"/>
                </a:solidFill>
                <a:effectLst>
                  <a:glow rad="101600">
                    <a:schemeClr val="bg1">
                      <a:alpha val="60000"/>
                    </a:schemeClr>
                  </a:glow>
                </a:effectLst>
              </a:rPr>
              <a:t>.</a:t>
            </a:r>
            <a:endParaRPr lang="en-MY" sz="2000" dirty="0">
              <a:ln>
                <a:solidFill>
                  <a:srgbClr val="FFFF00"/>
                </a:solidFill>
              </a:ln>
              <a:solidFill>
                <a:srgbClr val="FFFF00"/>
              </a:solidFill>
              <a:effectLst>
                <a:glow rad="101600">
                  <a:schemeClr val="bg1">
                    <a:alpha val="60000"/>
                  </a:schemeClr>
                </a:glow>
              </a:effectLst>
            </a:endParaRPr>
          </a:p>
        </p:txBody>
      </p:sp>
    </p:spTree>
    <p:extLst>
      <p:ext uri="{BB962C8B-B14F-4D97-AF65-F5344CB8AC3E}">
        <p14:creationId xmlns:p14="http://schemas.microsoft.com/office/powerpoint/2010/main" val="1287916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43713" y="1742497"/>
            <a:ext cx="8358246"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الْــحَـمْـدُ لِلَّــهِ حَـمْدًا كَثِيرًا كَـمَـا أَمَرَ، أَشْهَدُ أَن لَّا إِلَـــــــهَ إِلَّا اللَّهُ وَحْدَهُ لَا شَرِيــــكَ لَــــهُ، إِقْرَارًا بِرُبُوبِــيَّـــتِــهِ وَإِرْغَـــامًــا ل</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ِـمَـنْ جـَحـَدَ بِــهِ وَكَـفَـرَ، وَأَشْهَدُ أَنَّ سَيِّدَنَــا مُـحَـمَّـدًا عَبْدُهُ وَرَسُـــولُـهُ سَيِّدُ الْجِـنِّ وَالْبَشَرِ.</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2" y="5085184"/>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21039" y="5215552"/>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kami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-Nya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1407" y="2059965"/>
            <a:ext cx="8501122" cy="646331"/>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فَـصَــلِّ وَسَــلِّمْ عَلَى سَيِّدِنَــا مُـحَـمَّـدٍ وَعَلَى آلِــــــهِ الْــمُـصـَابِيحِ الْغُرَرِ.</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878592"/>
            <a:ext cx="9144000" cy="1918560"/>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379639" y="4982845"/>
            <a:ext cx="2384657" cy="442674"/>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mj-cs"/>
              </a:rPr>
              <a:t>(</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الموءمنون: </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٢٨-٢٩</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mj-cs"/>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2" name="Rectangle 1"/>
          <p:cNvSpPr/>
          <p:nvPr/>
        </p:nvSpPr>
        <p:spPr>
          <a:xfrm>
            <a:off x="251520" y="3064285"/>
            <a:ext cx="8749572" cy="1366528"/>
          </a:xfrm>
          <a:prstGeom prst="rect">
            <a:avLst/>
          </a:prstGeom>
        </p:spPr>
        <p:txBody>
          <a:bodyPr wrap="square">
            <a:spAutoFit/>
          </a:bodyPr>
          <a:lstStyle/>
          <a:p>
            <a:pPr algn="ctr" rtl="1">
              <a:lnSpc>
                <a:spcPct val="115000"/>
              </a:lnSpc>
              <a:spcAft>
                <a:spcPts val="0"/>
              </a:spcAft>
            </a:pP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QCF_P344" panose="02000400000000000000" pitchFamily="2" charset="2"/>
              </a:rPr>
              <a:t>ﭑ ﭒ ﭓ ﭔ ﭕ ﭖ ﭗ ﭘ ﭙ ﭚ ﭛ ﭜ ﭝ ﭞ ﭟ ﭠ</a:t>
            </a:r>
            <a:r>
              <a:rPr lang="ar-SA" sz="3600" b="1" spc="50" dirty="0">
                <a:ln w="9525" cmpd="sng">
                  <a:solidFill>
                    <a:srgbClr val="FFFF00"/>
                  </a:solidFill>
                  <a:prstDash val="solid"/>
                </a:ln>
                <a:solidFill>
                  <a:srgbClr val="FFFF00"/>
                </a:solidFill>
                <a:effectLst>
                  <a:glow rad="38100">
                    <a:schemeClr val="bg1">
                      <a:alpha val="40000"/>
                    </a:schemeClr>
                  </a:glow>
                </a:effectLst>
                <a:latin typeface="Helvetica" panose="020B0604020202020204" pitchFamily="34" charset="0"/>
                <a:ea typeface="Times New Roman" panose="02020603050405020304" pitchFamily="18" charset="0"/>
                <a:cs typeface="Times New Roman" panose="02020603050405020304" pitchFamily="18" charset="0"/>
              </a:rPr>
              <a:t>  </a:t>
            </a:r>
            <a:r>
              <a:rPr lang="ar-SA" sz="3600" b="1" spc="50" dirty="0" smtClean="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QCF_P344" panose="02000400000000000000" pitchFamily="2" charset="2"/>
              </a:rPr>
              <a:t>ﭡ </a:t>
            </a:r>
            <a:r>
              <a:rPr lang="ar-SA"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QCF_P344" panose="02000400000000000000" pitchFamily="2" charset="2"/>
              </a:rPr>
              <a:t>ﭢ ﭣ ﭤ ﭥ ﭦ ﭧ ﭨ ﭩ</a:t>
            </a:r>
            <a:r>
              <a:rPr lang="ar-SA" sz="3600" b="1" spc="50" dirty="0" smtClean="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b="1" spc="50" dirty="0">
              <a:ln w="9525" cmpd="sng">
                <a:solidFill>
                  <a:srgbClr val="FFFF00"/>
                </a:solidFill>
                <a:prstDash val="solid"/>
              </a:ln>
              <a:solidFill>
                <a:srgbClr val="FFFF00"/>
              </a:solidFill>
              <a:effectLst>
                <a:glow rad="38100">
                  <a:schemeClr val="bg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032216"/>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33263" y="4048179"/>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216024" y="1530658"/>
            <a:ext cx="8785068" cy="1754326"/>
          </a:xfrm>
          <a:prstGeom prst="rect">
            <a:avLst/>
          </a:prstGeom>
        </p:spPr>
        <p:txBody>
          <a:bodyPr wrap="square">
            <a:spAutoFit/>
          </a:bodyPr>
          <a:lstStyle/>
          <a:p>
            <a:pPr algn="just"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524" y="2132856"/>
            <a:ext cx="7992888" cy="2640723"/>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61037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51520" y="1340768"/>
            <a:ext cx="8685216" cy="5078313"/>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انْصُرْ سَلَاطِينَ الْـمُسْلِمِينَ وَأَيِّـدْهُـمْ بِالتَّـقْوَى والتَّوْفِيقِ إِلَى يَوْمِ الدِّينِ، وَأَعْلِ كَلِمَةَ الْـمُوَحـِّدِينَ، وَأَدِمْ</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 لَهُمُ الْعِـزَّةَ والتَّـمْـكِينِ.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EG"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اهْدِنَا سُبُـلَ السَّلَامِ وَأَخْرِجْنَا مِنَ الظُّـلُـمَـاتِ إِلَى النُّورِ، وَجَـنِّـبْنَا الْـفَوَاحِشَ مَا ظَهَرَ مِنْهَا وَمَـا بَطَنَ.</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0292" y="1340768"/>
            <a:ext cx="8830799" cy="5262979"/>
          </a:xfrm>
          <a:prstGeom prst="rect">
            <a:avLst/>
          </a:prstGeom>
        </p:spPr>
        <p:txBody>
          <a:bodyPr wrap="square">
            <a:spAutoFit/>
          </a:bodyPr>
          <a:lstStyle/>
          <a:p>
            <a:pPr algn="ctr" rtl="1">
              <a:lnSpc>
                <a:spcPct val="150000"/>
              </a:lnSpc>
            </a:pP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اللَّـهُمَّ أَنزِلِ الرَّحْمَــةَ والسَّكِينَةَ وَالسَّلاَمَةَ والْعَافِيَةَ عَلَى عَبْدِكَ الْحَارِسِ لِشَرِيعَتِكَ مَلِكِنَا</a:t>
            </a: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 </a:t>
            </a: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a:t>
            </a:r>
            <a:r>
              <a:rPr lang="ar-SA" sz="44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محمد كليما </a:t>
            </a:r>
            <a:endPar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endParaRPr>
          </a:p>
          <a:p>
            <a:pPr algn="just" rtl="1">
              <a:lnSpc>
                <a:spcPct val="150000"/>
              </a:lnSpc>
            </a:pP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وَعَلَى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كُلِّ قَرَابَتِهِ أَجْمَعِيْنَ. </a:t>
            </a: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600" dirty="0">
              <a:ln w="0">
                <a:solidFill>
                  <a:schemeClr val="bg1"/>
                </a:solidFill>
              </a:ln>
              <a:solidFill>
                <a:schemeClr val="bg1"/>
              </a:solidFill>
              <a:effectLst>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algn="just" rtl="1"/>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700808"/>
            <a:ext cx="8280920" cy="4154984"/>
          </a:xfrm>
          <a:prstGeom prst="rect">
            <a:avLst/>
          </a:prstGeom>
        </p:spPr>
        <p:txBody>
          <a:bodyPr wrap="square">
            <a:spAutoFit/>
          </a:bodyPr>
          <a:lstStyle/>
          <a:p>
            <a:pPr algn="ct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memohon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agar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rahmat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perlindungan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Mu,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seluruh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rakyatnya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dikekalkan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keamanan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kesejahteraan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Lindungilah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segala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bala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bencana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musibah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ujian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berpanjangan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MY"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MY"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MY"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Tenangkanlah</a:t>
            </a:r>
            <a:r>
              <a:rPr lang="en-MY"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hati</a:t>
            </a:r>
            <a:r>
              <a:rPr lang="en-MY"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redha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menerima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segala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ketetapan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Tanamkanlah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rasa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kasih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sayang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kekalkanlah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perpaduan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di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kalangan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Semoga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sentiasa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hidup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aman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damai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sejahtera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selamat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sepanjang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zaman.</a:t>
            </a:r>
            <a:endParaRPr lang="en-MY"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754326"/>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سَيِّدَنَا وَنَبِيِّنَا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 </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وَإِيَّايَ بِتَقوَى اللهِ 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331640" y="1772816"/>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2331457"/>
            <a:ext cx="6840760" cy="1200329"/>
          </a:xfrm>
          <a:prstGeom prst="rect">
            <a:avLst/>
          </a:prstGeom>
        </p:spPr>
        <p:txBody>
          <a:bodyPr wrap="square">
            <a:spAutoFit/>
          </a:bodyPr>
          <a:lstStyle/>
          <a:p>
            <a:pPr fontAlgn="base"/>
            <a:r>
              <a:rPr lang="en-MY" sz="36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rPr>
              <a:t>KECEKALAN MEMBUAHKAN KEBERKATAN</a:t>
            </a:r>
            <a:endParaRPr lang="en-US" sz="280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484784"/>
            <a:ext cx="8229600" cy="4752528"/>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umat</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Islam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dituntut</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menjadi</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insan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yang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sentiasa</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taat</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melaksanakan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segala</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perintah</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Allah </a:t>
            </a:r>
            <a:r>
              <a:rPr lang="en-US"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SWT</a:t>
            </a:r>
          </a:p>
          <a:p>
            <a:pPr marL="361950" lvl="0" indent="-361950" algn="just">
              <a:buClr>
                <a:srgbClr val="FF0000"/>
              </a:buClr>
              <a:buFont typeface="Wingdings" pitchFamily="2" charset="2"/>
              <a:buChar char="§"/>
            </a:pPr>
            <a:endParaRPr lang="en-US"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ketaatan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memerlukan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kesungguhan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kecekalan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keazaman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memenuhi</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tuntutan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agama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bagi</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mendapat</a:t>
            </a:r>
            <a:r>
              <a:rPr lang="en-US"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keberkatan</a:t>
            </a:r>
            <a:r>
              <a:rPr lang="en-US"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p>
          <a:p>
            <a:pPr marL="361950" lvl="0" indent="-361950" algn="just">
              <a:buClr>
                <a:srgbClr val="FF0000"/>
              </a:buClr>
              <a:buFont typeface="Wingdings" pitchFamily="2" charset="2"/>
              <a:buChar char="§"/>
            </a:pPr>
            <a:endParaRPr lang="en-US"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keberkatan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merupakan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suatu</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pengurniaan</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dirty="0" err="1">
                <a:ln w="0"/>
                <a:solidFill>
                  <a:srgbClr val="FFFF00"/>
                </a:solidFill>
                <a:effectLst>
                  <a:glow rad="101600">
                    <a:schemeClr val="bg1">
                      <a:alpha val="60000"/>
                    </a:schemeClr>
                  </a:glow>
                  <a:outerShdw blurRad="38100" dist="19050" dir="2700000" algn="tl" rotWithShape="0">
                    <a:schemeClr val="dk1">
                      <a:alpha val="40000"/>
                    </a:schemeClr>
                  </a:outerShdw>
                </a:effectLst>
              </a:rPr>
              <a:t>daripada</a:t>
            </a:r>
            <a:r>
              <a:rPr lang="en-US" dirty="0">
                <a:ln w="0"/>
                <a:solidFill>
                  <a:srgbClr val="FFFF00"/>
                </a:solidFill>
                <a:effectLst>
                  <a:glow rad="101600">
                    <a:schemeClr val="bg1">
                      <a:alpha val="60000"/>
                    </a:schemeClr>
                  </a:glow>
                  <a:outerShdw blurRad="38100" dist="19050" dir="2700000" algn="tl" rotWithShape="0">
                    <a:schemeClr val="dk1">
                      <a:alpha val="40000"/>
                    </a:schemeClr>
                  </a:outerShdw>
                </a:effectLst>
              </a:rPr>
              <a:t> Allah SWT</a:t>
            </a:r>
            <a:endParaRPr lang="en-US"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80066"/>
            <a:ext cx="8928992" cy="476726"/>
          </a:xfrm>
          <a:prstGeom prst="round2DiagRect">
            <a:avLst/>
          </a:prstGeom>
          <a:solidFill>
            <a:schemeClr val="lt1">
              <a:alpha val="54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3429000"/>
            <a:ext cx="8712968" cy="1940957"/>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r>
              <a:rPr lang="en-US" dirty="0">
                <a:ln>
                  <a:solidFill>
                    <a:srgbClr val="FFFF00"/>
                  </a:solidFill>
                </a:ln>
                <a:solidFill>
                  <a:srgbClr val="FFFF00"/>
                </a:solidFill>
                <a:effectLst>
                  <a:glow rad="101600">
                    <a:schemeClr val="bg1">
                      <a:alpha val="60000"/>
                    </a:schemeClr>
                  </a:glow>
                </a:effectLst>
              </a:rPr>
              <a:t>“</a:t>
            </a:r>
            <a:r>
              <a:rPr lang="en-US" i="1" dirty="0">
                <a:ln>
                  <a:solidFill>
                    <a:srgbClr val="FFFF00"/>
                  </a:solidFill>
                </a:ln>
                <a:solidFill>
                  <a:srgbClr val="FFFF00"/>
                </a:solidFill>
                <a:effectLst>
                  <a:glow rad="101600">
                    <a:schemeClr val="bg1">
                      <a:alpha val="60000"/>
                    </a:schemeClr>
                  </a:glow>
                </a:effectLst>
              </a:rPr>
              <a:t>Dan (</a:t>
            </a:r>
            <a:r>
              <a:rPr lang="en-US" i="1" dirty="0" err="1">
                <a:ln>
                  <a:solidFill>
                    <a:srgbClr val="FFFF00"/>
                  </a:solidFill>
                </a:ln>
                <a:solidFill>
                  <a:srgbClr val="FFFF00"/>
                </a:solidFill>
                <a:effectLst>
                  <a:glow rad="101600">
                    <a:schemeClr val="bg1">
                      <a:alpha val="60000"/>
                    </a:schemeClr>
                  </a:glow>
                </a:effectLst>
              </a:rPr>
              <a:t>Tuhan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berfirman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lagi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sekiranya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penduduk</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negeri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itu</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beriman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serta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bertaqwa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tentulah</a:t>
            </a:r>
            <a:r>
              <a:rPr lang="en-US" i="1" dirty="0">
                <a:ln>
                  <a:solidFill>
                    <a:srgbClr val="FFFF00"/>
                  </a:solidFill>
                </a:ln>
                <a:solidFill>
                  <a:srgbClr val="FFFF00"/>
                </a:solidFill>
                <a:effectLst>
                  <a:glow rad="101600">
                    <a:schemeClr val="bg1">
                      <a:alpha val="60000"/>
                    </a:schemeClr>
                  </a:glow>
                </a:effectLst>
              </a:rPr>
              <a:t> Kami </a:t>
            </a:r>
            <a:r>
              <a:rPr lang="en-US" i="1" dirty="0" err="1">
                <a:ln>
                  <a:solidFill>
                    <a:srgbClr val="FFFF00"/>
                  </a:solidFill>
                </a:ln>
                <a:solidFill>
                  <a:srgbClr val="FFFF00"/>
                </a:solidFill>
                <a:effectLst>
                  <a:glow rad="101600">
                    <a:schemeClr val="bg1">
                      <a:alpha val="60000"/>
                    </a:schemeClr>
                  </a:glow>
                </a:effectLst>
              </a:rPr>
              <a:t>akan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membuka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kepada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mereka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pintu</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pengurniaan</a:t>
            </a:r>
            <a:r>
              <a:rPr lang="en-US" i="1" dirty="0">
                <a:ln>
                  <a:solidFill>
                    <a:srgbClr val="FFFF00"/>
                  </a:solidFill>
                </a:ln>
                <a:solidFill>
                  <a:srgbClr val="FFFF00"/>
                </a:solidFill>
                <a:effectLst>
                  <a:glow rad="101600">
                    <a:schemeClr val="bg1">
                      <a:alpha val="60000"/>
                    </a:schemeClr>
                  </a:glow>
                </a:effectLst>
              </a:rPr>
              <a:t>) yang </a:t>
            </a:r>
            <a:r>
              <a:rPr lang="en-US" i="1" dirty="0" err="1">
                <a:ln>
                  <a:solidFill>
                    <a:srgbClr val="FFFF00"/>
                  </a:solidFill>
                </a:ln>
                <a:solidFill>
                  <a:srgbClr val="FFFF00"/>
                </a:solidFill>
                <a:effectLst>
                  <a:glow rad="101600">
                    <a:schemeClr val="bg1">
                      <a:alpha val="60000"/>
                    </a:schemeClr>
                  </a:glow>
                </a:effectLst>
              </a:rPr>
              <a:t>melimpah-limpah</a:t>
            </a:r>
            <a:r>
              <a:rPr lang="en-US" i="1" dirty="0">
                <a:ln>
                  <a:solidFill>
                    <a:srgbClr val="FFFF00"/>
                  </a:solidFill>
                </a:ln>
                <a:solidFill>
                  <a:srgbClr val="FFFF00"/>
                </a:solidFill>
                <a:effectLst>
                  <a:glow rad="101600">
                    <a:schemeClr val="bg1">
                      <a:alpha val="60000"/>
                    </a:schemeClr>
                  </a:glow>
                </a:effectLst>
              </a:rPr>
              <a:t> </a:t>
            </a:r>
            <a:r>
              <a:rPr lang="en-US" b="1" i="1" dirty="0" err="1">
                <a:ln>
                  <a:solidFill>
                    <a:srgbClr val="FFFF00"/>
                  </a:solidFill>
                </a:ln>
                <a:solidFill>
                  <a:srgbClr val="FFFF00"/>
                </a:solidFill>
                <a:effectLst>
                  <a:glow rad="101600">
                    <a:schemeClr val="bg1">
                      <a:alpha val="60000"/>
                    </a:schemeClr>
                  </a:glow>
                </a:effectLst>
              </a:rPr>
              <a:t>berkatnya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dari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langit</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bumi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Tetapi</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mereka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mendustakan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Rasul</a:t>
            </a:r>
            <a:r>
              <a:rPr lang="en-US" i="1" dirty="0">
                <a:ln>
                  <a:solidFill>
                    <a:srgbClr val="FFFF00"/>
                  </a:solidFill>
                </a:ln>
                <a:solidFill>
                  <a:srgbClr val="FFFF00"/>
                </a:solidFill>
                <a:effectLst>
                  <a:glow rad="101600">
                    <a:schemeClr val="bg1">
                      <a:alpha val="60000"/>
                    </a:schemeClr>
                  </a:glow>
                </a:effectLst>
              </a:rPr>
              <a:t> Kami), </a:t>
            </a:r>
            <a:r>
              <a:rPr lang="en-US" i="1" dirty="0" err="1">
                <a:ln>
                  <a:solidFill>
                    <a:srgbClr val="FFFF00"/>
                  </a:solidFill>
                </a:ln>
                <a:solidFill>
                  <a:srgbClr val="FFFF00"/>
                </a:solidFill>
                <a:effectLst>
                  <a:glow rad="101600">
                    <a:schemeClr val="bg1">
                      <a:alpha val="60000"/>
                    </a:schemeClr>
                  </a:glow>
                </a:effectLst>
              </a:rPr>
              <a:t>lalu</a:t>
            </a:r>
            <a:r>
              <a:rPr lang="en-US" i="1" dirty="0">
                <a:ln>
                  <a:solidFill>
                    <a:srgbClr val="FFFF00"/>
                  </a:solidFill>
                </a:ln>
                <a:solidFill>
                  <a:srgbClr val="FFFF00"/>
                </a:solidFill>
                <a:effectLst>
                  <a:glow rad="101600">
                    <a:schemeClr val="bg1">
                      <a:alpha val="60000"/>
                    </a:schemeClr>
                  </a:glow>
                </a:effectLst>
              </a:rPr>
              <a:t> Kami </a:t>
            </a:r>
            <a:r>
              <a:rPr lang="en-US" i="1" dirty="0" err="1">
                <a:ln>
                  <a:solidFill>
                    <a:srgbClr val="FFFF00"/>
                  </a:solidFill>
                </a:ln>
                <a:solidFill>
                  <a:srgbClr val="FFFF00"/>
                </a:solidFill>
                <a:effectLst>
                  <a:glow rad="101600">
                    <a:schemeClr val="bg1">
                      <a:alpha val="60000"/>
                    </a:schemeClr>
                  </a:glow>
                </a:effectLst>
              </a:rPr>
              <a:t>timpakan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mereka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dengan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azab</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seksa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disebabkan</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apa</a:t>
            </a:r>
            <a:r>
              <a:rPr lang="en-US" i="1" dirty="0">
                <a:ln>
                  <a:solidFill>
                    <a:srgbClr val="FFFF00"/>
                  </a:solidFill>
                </a:ln>
                <a:solidFill>
                  <a:srgbClr val="FFFF00"/>
                </a:solidFill>
                <a:effectLst>
                  <a:glow rad="101600">
                    <a:schemeClr val="bg1">
                      <a:alpha val="60000"/>
                    </a:schemeClr>
                  </a:glow>
                </a:effectLst>
              </a:rPr>
              <a:t> yang </a:t>
            </a:r>
            <a:r>
              <a:rPr lang="en-US" i="1" dirty="0" err="1">
                <a:ln>
                  <a:solidFill>
                    <a:srgbClr val="FFFF00"/>
                  </a:solidFill>
                </a:ln>
                <a:solidFill>
                  <a:srgbClr val="FFFF00"/>
                </a:solidFill>
                <a:effectLst>
                  <a:glow rad="101600">
                    <a:schemeClr val="bg1">
                      <a:alpha val="60000"/>
                    </a:schemeClr>
                  </a:glow>
                </a:effectLst>
              </a:rPr>
              <a:t>mereka</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telah</a:t>
            </a:r>
            <a:r>
              <a:rPr lang="en-US" i="1" dirty="0">
                <a:ln>
                  <a:solidFill>
                    <a:srgbClr val="FFFF00"/>
                  </a:solidFill>
                </a:ln>
                <a:solidFill>
                  <a:srgbClr val="FFFF00"/>
                </a:solidFill>
                <a:effectLst>
                  <a:glow rad="101600">
                    <a:schemeClr val="bg1">
                      <a:alpha val="60000"/>
                    </a:schemeClr>
                  </a:glow>
                </a:effectLst>
              </a:rPr>
              <a:t> </a:t>
            </a:r>
            <a:r>
              <a:rPr lang="en-US" i="1" dirty="0" err="1">
                <a:ln>
                  <a:solidFill>
                    <a:srgbClr val="FFFF00"/>
                  </a:solidFill>
                </a:ln>
                <a:solidFill>
                  <a:srgbClr val="FFFF00"/>
                </a:solidFill>
                <a:effectLst>
                  <a:glow rad="101600">
                    <a:schemeClr val="bg1">
                      <a:alpha val="60000"/>
                    </a:schemeClr>
                  </a:glow>
                </a:effectLst>
              </a:rPr>
              <a:t>usahakan</a:t>
            </a:r>
            <a:r>
              <a:rPr lang="en-US" dirty="0">
                <a:ln>
                  <a:solidFill>
                    <a:srgbClr val="FFFF00"/>
                  </a:solidFill>
                </a:ln>
                <a:solidFill>
                  <a:srgbClr val="FFFF00"/>
                </a:solidFill>
                <a:effectLst>
                  <a:glow rad="101600">
                    <a:schemeClr val="bg1">
                      <a:alpha val="60000"/>
                    </a:schemeClr>
                  </a:glow>
                </a:effectLst>
              </a:rPr>
              <a:t>.”</a:t>
            </a:r>
            <a:endParaRPr lang="en-MY" dirty="0">
              <a:ln>
                <a:solidFill>
                  <a:srgbClr val="FFFF00"/>
                </a:solidFill>
              </a:ln>
              <a:solidFill>
                <a:srgbClr val="FFFF00"/>
              </a:solidFill>
              <a:effectLst>
                <a:glow rad="101600">
                  <a:schemeClr val="bg1">
                    <a:alpha val="60000"/>
                  </a:schemeClr>
                </a:glow>
              </a:effectLst>
            </a:endParaRPr>
          </a:p>
        </p:txBody>
      </p:sp>
      <p:sp>
        <p:nvSpPr>
          <p:cNvPr id="13" name="Rectangle 12"/>
          <p:cNvSpPr/>
          <p:nvPr/>
        </p:nvSpPr>
        <p:spPr>
          <a:xfrm>
            <a:off x="6471493" y="5405154"/>
            <a:ext cx="2204963" cy="400110"/>
          </a:xfrm>
          <a:prstGeom prst="rect">
            <a:avLst/>
          </a:prstGeom>
        </p:spPr>
        <p:txBody>
          <a:bodyPr wrap="none">
            <a:spAutoFit/>
          </a:bodyPr>
          <a:lstStyle/>
          <a:p>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a:ln>
                  <a:solidFill>
                    <a:srgbClr val="FFFF00"/>
                  </a:solidFill>
                </a:ln>
                <a:solidFill>
                  <a:srgbClr val="FFFF00"/>
                </a:solidFill>
                <a:effectLst>
                  <a:glow rad="101600">
                    <a:schemeClr val="bg1">
                      <a:alpha val="60000"/>
                    </a:schemeClr>
                  </a:glow>
                </a:effectLst>
              </a:rPr>
              <a:t>Surah Al-</a:t>
            </a:r>
            <a:r>
              <a:rPr lang="en-US" dirty="0" err="1">
                <a:ln>
                  <a:solidFill>
                    <a:srgbClr val="FFFF00"/>
                  </a:solidFill>
                </a:ln>
                <a:solidFill>
                  <a:srgbClr val="FFFF00"/>
                </a:solidFill>
                <a:effectLst>
                  <a:glow rad="101600">
                    <a:schemeClr val="bg1">
                      <a:alpha val="60000"/>
                    </a:schemeClr>
                  </a:glow>
                </a:effectLst>
              </a:rPr>
              <a:t>A'raf</a:t>
            </a:r>
            <a:r>
              <a:rPr lang="en-US" dirty="0">
                <a:ln>
                  <a:solidFill>
                    <a:srgbClr val="FFFF00"/>
                  </a:solidFill>
                </a:ln>
                <a:solidFill>
                  <a:srgbClr val="FFFF00"/>
                </a:solidFill>
                <a:effectLst>
                  <a:glow rad="101600">
                    <a:schemeClr val="bg1">
                      <a:alpha val="60000"/>
                    </a:schemeClr>
                  </a:glow>
                </a:effectLst>
              </a:rPr>
              <a:t> </a:t>
            </a:r>
            <a:r>
              <a:rPr lang="en-US" dirty="0" smtClean="0">
                <a:ln>
                  <a:solidFill>
                    <a:srgbClr val="FFFF00"/>
                  </a:solidFill>
                </a:ln>
                <a:solidFill>
                  <a:srgbClr val="FFFF00"/>
                </a:solidFill>
                <a:effectLst>
                  <a:glow rad="101600">
                    <a:schemeClr val="bg1">
                      <a:alpha val="60000"/>
                    </a:schemeClr>
                  </a:glow>
                </a:effectLst>
              </a:rPr>
              <a:t>: </a:t>
            </a:r>
            <a:r>
              <a:rPr lang="en-US" dirty="0">
                <a:ln>
                  <a:solidFill>
                    <a:srgbClr val="FFFF00"/>
                  </a:solidFill>
                </a:ln>
                <a:solidFill>
                  <a:srgbClr val="FFFF00"/>
                </a:solidFill>
                <a:effectLst>
                  <a:glow rad="101600">
                    <a:schemeClr val="bg1">
                      <a:alpha val="60000"/>
                    </a:schemeClr>
                  </a:glow>
                </a:effectLst>
              </a:rPr>
              <a:t>96</a:t>
            </a: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142812" y="1916832"/>
            <a:ext cx="8749668" cy="1366528"/>
          </a:xfrm>
          <a:prstGeom prst="rect">
            <a:avLst/>
          </a:prstGeom>
        </p:spPr>
        <p:txBody>
          <a:bodyPr wrap="square">
            <a:spAutoFit/>
          </a:bodyPr>
          <a:lstStyle/>
          <a:p>
            <a:pPr algn="ctr" rtl="1">
              <a:lnSpc>
                <a:spcPct val="115000"/>
              </a:lnSpc>
              <a:spcAft>
                <a:spcPts val="0"/>
              </a:spcAft>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163" panose="02000400000000000000" pitchFamily="2" charset="2"/>
              </a:rPr>
              <a:t>ﭑ ﭒ ﭓ ﭔ ﭕ ﭖ ﭗ ﭘ ﭙ ﭚ ﭛ ﭜ ﭝ ﭞ ﭟ ﭠ ﭡ ﭢ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5457</TotalTime>
  <Words>1508</Words>
  <Application>Microsoft Office PowerPoint</Application>
  <PresentationFormat>On-screen Show (4:3)</PresentationFormat>
  <Paragraphs>147</Paragraphs>
  <Slides>29</Slides>
  <Notes>2</Notes>
  <HiddenSlides>0</HiddenSlides>
  <MMClips>0</MMClips>
  <ScaleCrop>false</ScaleCrop>
  <HeadingPairs>
    <vt:vector size="6" baseType="variant">
      <vt:variant>
        <vt:lpstr>Fonts Used</vt:lpstr>
      </vt:variant>
      <vt:variant>
        <vt:i4>31</vt:i4>
      </vt:variant>
      <vt:variant>
        <vt:lpstr>Theme</vt:lpstr>
      </vt:variant>
      <vt:variant>
        <vt:i4>2</vt:i4>
      </vt:variant>
      <vt:variant>
        <vt:lpstr>Slide Titles</vt:lpstr>
      </vt:variant>
      <vt:variant>
        <vt:i4>29</vt:i4>
      </vt:variant>
    </vt:vector>
  </HeadingPairs>
  <TitlesOfParts>
    <vt:vector size="62" baseType="lpstr">
      <vt:lpstr>宋体</vt:lpstr>
      <vt:lpstr>宋体</vt:lpstr>
      <vt:lpstr>Angsana New</vt:lpstr>
      <vt:lpstr>Arabic Typesetting</vt:lpstr>
      <vt:lpstr>Arb Naskh</vt:lpstr>
      <vt:lpstr>Arial</vt:lpstr>
      <vt:lpstr>Arial Rounded MT Bold</vt:lpstr>
      <vt:lpstr>Arial Unicode MS</vt:lpstr>
      <vt:lpstr>Calibri</vt:lpstr>
      <vt:lpstr>Century Gothic</vt:lpstr>
      <vt:lpstr>Constantia</vt:lpstr>
      <vt:lpstr>Helvetica</vt:lpstr>
      <vt:lpstr>Jawi - Biasa</vt:lpstr>
      <vt:lpstr>Majalla UI</vt:lpstr>
      <vt:lpstr>Monotype Corsiva</vt:lpstr>
      <vt:lpstr>MS Sans Serif</vt:lpstr>
      <vt:lpstr>QCF_BSML</vt:lpstr>
      <vt:lpstr>QCF_P028</vt:lpstr>
      <vt:lpstr>QCF_P031</vt:lpstr>
      <vt:lpstr>QCF_P050</vt:lpstr>
      <vt:lpstr>QCF_P163</vt:lpstr>
      <vt:lpstr>QCF_P228</vt:lpstr>
      <vt:lpstr>QCF_P277</vt:lpstr>
      <vt:lpstr>QCF_P344</vt:lpstr>
      <vt:lpstr>QCF_P426</vt:lpstr>
      <vt:lpstr>QCF_P540</vt:lpstr>
      <vt:lpstr>Times New Roman</vt:lpstr>
      <vt:lpstr>Traditional Arabic</vt:lpstr>
      <vt:lpstr>Wingdings</vt:lpstr>
      <vt:lpstr>Wingdings 2</vt:lpstr>
      <vt:lpstr>Wingdings 3</vt:lpstr>
      <vt:lpstr>Flow</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admin</cp:lastModifiedBy>
  <cp:revision>474</cp:revision>
  <dcterms:created xsi:type="dcterms:W3CDTF">2015-11-26T00:41:05Z</dcterms:created>
  <dcterms:modified xsi:type="dcterms:W3CDTF">2017-01-05T09:50:27Z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1940651</vt:lpwstr>
  </property>
  <property fmtid="{D5CDD505-2E9C-101B-9397-08002B2CF9AE}" name="NXPowerLiteSettings" pid="3">
    <vt:lpwstr>F7000400038000</vt:lpwstr>
  </property>
  <property fmtid="{D5CDD505-2E9C-101B-9397-08002B2CF9AE}" name="NXPowerLiteVersion" pid="4">
    <vt:lpwstr>S9.1.0</vt:lpwstr>
  </property>
</Properties>
</file>