
<file path=[Content_Types].xml><?xml version="1.0" encoding="utf-8"?>
<Types xmlns="http://schemas.openxmlformats.org/package/2006/content-types">
  <Default ContentType="image/png" Extension="png"/>
  <Default ContentType="image/jpeg" Extension="jpe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theme+xml" PartName="/ppt/theme/theme2.xml"/>
  <Override ContentType="application/vnd.openxmlformats-officedocument.drawingml.diagramData+xml" PartName="/ppt/diagrams/data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drawingml.diagramColors+xml" PartName="/ppt/diagrams/colors1.xml"/>
  <Override ContentType="application/vnd.ms-office.drawingml.diagramDrawing+xml" PartName="/ppt/diagrams/drawing1.xml"/>
  <Override ContentType="application/vnd.openxmlformats-officedocument.drawingml.diagramData+xml" PartName="/ppt/diagrams/data2.xml"/>
  <Override ContentType="application/vnd.openxmlformats-officedocument.drawingml.diagramLayout+xml" PartName="/ppt/diagrams/layout2.xml"/>
  <Override ContentType="application/vnd.openxmlformats-officedocument.drawingml.diagramStyle+xml" PartName="/ppt/diagrams/quickStyle2.xml"/>
  <Override ContentType="application/vnd.openxmlformats-officedocument.drawingml.diagramColors+xml" PartName="/ppt/diagrams/colors2.xml"/>
  <Override ContentType="application/vnd.ms-office.drawingml.diagramDrawing+xml" PartName="/ppt/diagrams/drawing2.xml"/>
  <Override ContentType="application/vnd.openxmlformats-officedocument.drawingml.diagramData+xml" PartName="/ppt/diagrams/data3.xml"/>
  <Override ContentType="application/vnd.openxmlformats-officedocument.drawingml.diagramLayout+xml" PartName="/ppt/diagrams/layout3.xml"/>
  <Override ContentType="application/vnd.openxmlformats-officedocument.drawingml.diagramStyle+xml" PartName="/ppt/diagrams/quickStyle3.xml"/>
  <Override ContentType="application/vnd.openxmlformats-officedocument.drawingml.diagramColors+xml" PartName="/ppt/diagrams/colors3.xml"/>
  <Override ContentType="application/vnd.ms-office.drawingml.diagramDrawing+xml" PartName="/ppt/diagrams/drawing3.xml"/>
  <Override ContentType="application/vnd.openxmlformats-officedocument.drawingml.diagramData+xml" PartName="/ppt/diagrams/data4.xml"/>
  <Override ContentType="application/vnd.openxmlformats-officedocument.drawingml.diagramLayout+xml" PartName="/ppt/diagrams/layout4.xml"/>
  <Override ContentType="application/vnd.openxmlformats-officedocument.drawingml.diagramStyle+xml" PartName="/ppt/diagrams/quickStyle4.xml"/>
  <Override ContentType="application/vnd.openxmlformats-officedocument.drawingml.diagramColors+xml" PartName="/ppt/diagrams/colors4.xml"/>
  <Override ContentType="application/vnd.ms-office.drawingml.diagramDrawing+xml" PartName="/ppt/diagrams/drawing4.xml"/>
  <Override ContentType="application/vnd.openxmlformats-officedocument.drawingml.diagramData+xml" PartName="/ppt/diagrams/data5.xml"/>
  <Override ContentType="application/vnd.openxmlformats-officedocument.drawingml.diagramLayout+xml" PartName="/ppt/diagrams/layout5.xml"/>
  <Override ContentType="application/vnd.openxmlformats-officedocument.drawingml.diagramStyle+xml" PartName="/ppt/diagrams/quickStyle5.xml"/>
  <Override ContentType="application/vnd.openxmlformats-officedocument.drawingml.diagramColors+xml" PartName="/ppt/diagrams/colors5.xml"/>
  <Override ContentType="application/vnd.ms-office.drawingml.diagramDrawing+xml" PartName="/ppt/diagrams/drawing5.xml"/>
  <Override ContentType="application/vnd.openxmlformats-officedocument.drawingml.diagramData+xml" PartName="/ppt/diagrams/data6.xml"/>
  <Override ContentType="application/vnd.openxmlformats-officedocument.drawingml.diagramLayout+xml" PartName="/ppt/diagrams/layout6.xml"/>
  <Override ContentType="application/vnd.openxmlformats-officedocument.drawingml.diagramStyle+xml" PartName="/ppt/diagrams/quickStyle6.xml"/>
  <Override ContentType="application/vnd.openxmlformats-officedocument.drawingml.diagramColors+xml" PartName="/ppt/diagrams/colors6.xml"/>
  <Override ContentType="application/vnd.ms-office.drawingml.diagramDrawing+xml" PartName="/ppt/diagrams/drawing6.xml"/>
  <Override ContentType="application/vnd.openxmlformats-officedocument.drawingml.diagramData+xml" PartName="/ppt/diagrams/data7.xml"/>
  <Override ContentType="application/vnd.openxmlformats-officedocument.drawingml.diagramLayout+xml" PartName="/ppt/diagrams/layout7.xml"/>
  <Override ContentType="application/vnd.openxmlformats-officedocument.drawingml.diagramStyle+xml" PartName="/ppt/diagrams/quickStyle7.xml"/>
  <Override ContentType="application/vnd.openxmlformats-officedocument.drawingml.diagramColors+xml" PartName="/ppt/diagrams/colors7.xml"/>
  <Override ContentType="application/vnd.ms-office.drawingml.diagramDrawing+xml" PartName="/ppt/diagrams/drawing7.xml"/>
  <Override ContentType="application/vnd.openxmlformats-officedocument.drawingml.diagramData+xml" PartName="/ppt/diagrams/data8.xml"/>
  <Override ContentType="application/vnd.openxmlformats-officedocument.drawingml.diagramLayout+xml" PartName="/ppt/diagrams/layout8.xml"/>
  <Override ContentType="application/vnd.openxmlformats-officedocument.drawingml.diagramStyle+xml" PartName="/ppt/diagrams/quickStyle8.xml"/>
  <Override ContentType="application/vnd.openxmlformats-officedocument.drawingml.diagramColors+xml" PartName="/ppt/diagrams/colors8.xml"/>
  <Override ContentType="application/vnd.ms-office.drawingml.diagramDrawing+xml" PartName="/ppt/diagrams/drawing8.xml"/>
  <Override ContentType="application/vnd.openxmlformats-officedocument.drawingml.diagramData+xml" PartName="/ppt/diagrams/data9.xml"/>
  <Override ContentType="application/vnd.openxmlformats-officedocument.drawingml.diagramLayout+xml" PartName="/ppt/diagrams/layout9.xml"/>
  <Override ContentType="application/vnd.openxmlformats-officedocument.drawingml.diagramStyle+xml" PartName="/ppt/diagrams/quickStyle9.xml"/>
  <Override ContentType="application/vnd.openxmlformats-officedocument.drawingml.diagramColors+xml" PartName="/ppt/diagrams/colors9.xml"/>
  <Override ContentType="application/vnd.ms-office.drawingml.diagramDrawing+xml" PartName="/ppt/diagrams/drawing9.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4013" r:id="rId1"/>
  </p:sldMasterIdLst>
  <p:notesMasterIdLst>
    <p:notesMasterId r:id="rId38"/>
  </p:notesMasterIdLst>
  <p:sldIdLst>
    <p:sldId id="311" r:id="rId2"/>
    <p:sldId id="310" r:id="rId3"/>
    <p:sldId id="257" r:id="rId4"/>
    <p:sldId id="368" r:id="rId5"/>
    <p:sldId id="312" r:id="rId6"/>
    <p:sldId id="369" r:id="rId7"/>
    <p:sldId id="315" r:id="rId8"/>
    <p:sldId id="316" r:id="rId9"/>
    <p:sldId id="406" r:id="rId10"/>
    <p:sldId id="391" r:id="rId11"/>
    <p:sldId id="407" r:id="rId12"/>
    <p:sldId id="384" r:id="rId13"/>
    <p:sldId id="392" r:id="rId14"/>
    <p:sldId id="349" r:id="rId15"/>
    <p:sldId id="381" r:id="rId16"/>
    <p:sldId id="408" r:id="rId17"/>
    <p:sldId id="401" r:id="rId18"/>
    <p:sldId id="403" r:id="rId19"/>
    <p:sldId id="396" r:id="rId20"/>
    <p:sldId id="397" r:id="rId21"/>
    <p:sldId id="355" r:id="rId22"/>
    <p:sldId id="330" r:id="rId23"/>
    <p:sldId id="284" r:id="rId24"/>
    <p:sldId id="285" r:id="rId25"/>
    <p:sldId id="286" r:id="rId26"/>
    <p:sldId id="287" r:id="rId27"/>
    <p:sldId id="289" r:id="rId28"/>
    <p:sldId id="290" r:id="rId29"/>
    <p:sldId id="340" r:id="rId30"/>
    <p:sldId id="341" r:id="rId31"/>
    <p:sldId id="291" r:id="rId32"/>
    <p:sldId id="295" r:id="rId33"/>
    <p:sldId id="296" r:id="rId34"/>
    <p:sldId id="297" r:id="rId35"/>
    <p:sldId id="298" r:id="rId36"/>
    <p:sldId id="398"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00FFFF"/>
    <a:srgbClr val="0000FF"/>
    <a:srgbClr val="CC00CC"/>
    <a:srgbClr val="CC66FF"/>
    <a:srgbClr val="00CC00"/>
    <a:srgbClr val="FFFF00"/>
    <a:srgbClr val="00FF00"/>
    <a:srgbClr val="FF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6437" autoAdjust="0"/>
    <p:restoredTop sz="93813" autoAdjust="0"/>
  </p:normalViewPr>
  <p:slideViewPr>
    <p:cSldViewPr>
      <p:cViewPr varScale="1">
        <p:scale>
          <a:sx n="86" d="100"/>
          <a:sy n="86" d="100"/>
        </p:scale>
        <p:origin x="996" y="78"/>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4A6EE9-AFDF-4EA8-A492-104E25D4A5BC}" type="doc">
      <dgm:prSet loTypeId="urn:microsoft.com/office/officeart/2008/layout/VerticalCurvedList" loCatId="list" qsTypeId="urn:microsoft.com/office/officeart/2005/8/quickstyle/simple1" qsCatId="simple" csTypeId="urn:microsoft.com/office/officeart/2005/8/colors/colorful1" csCatId="colorful" phldr="1"/>
      <dgm:spPr/>
      <dgm:t>
        <a:bodyPr/>
        <a:lstStyle/>
        <a:p>
          <a:endParaRPr lang="en-US"/>
        </a:p>
      </dgm:t>
    </dgm:pt>
    <dgm:pt modelId="{6CD59329-ABE0-4839-B629-F13F2B28364D}">
      <dgm:prSet custT="1"/>
      <dgm:spPr/>
      <dgm:t>
        <a:bodyPr/>
        <a:lstStyle/>
        <a:p>
          <a:pPr rtl="0"/>
          <a:r>
            <a:rPr lang="en-US" sz="2400" b="1" i="1" dirty="0" err="1" smtClean="0">
              <a:effectLst>
                <a:glow rad="101600">
                  <a:schemeClr val="tx1">
                    <a:alpha val="60000"/>
                  </a:schemeClr>
                </a:glow>
              </a:effectLst>
            </a:rPr>
            <a:t>pertama</a:t>
          </a:r>
          <a:r>
            <a:rPr lang="en-US" sz="2400" b="1" i="1" dirty="0" smtClean="0">
              <a:effectLst>
                <a:glow rad="101600">
                  <a:schemeClr val="tx1">
                    <a:alpha val="60000"/>
                  </a:schemeClr>
                </a:glow>
              </a:effectLst>
            </a:rPr>
            <a:t>,</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meneruskan</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kesinambungan</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pemerintahan</a:t>
          </a:r>
          <a:r>
            <a:rPr lang="en-US" sz="2400" dirty="0" smtClean="0">
              <a:effectLst>
                <a:glow rad="101600">
                  <a:schemeClr val="tx1">
                    <a:alpha val="60000"/>
                  </a:schemeClr>
                </a:glow>
              </a:effectLst>
            </a:rPr>
            <a:t> yang </a:t>
          </a:r>
          <a:r>
            <a:rPr lang="en-US" sz="2400" dirty="0" err="1" smtClean="0">
              <a:effectLst>
                <a:glow rad="101600">
                  <a:schemeClr val="tx1">
                    <a:alpha val="60000"/>
                  </a:schemeClr>
                </a:glow>
              </a:effectLst>
            </a:rPr>
            <a:t>adil</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dan</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saksama</a:t>
          </a:r>
          <a:r>
            <a:rPr lang="en-US" sz="2400" dirty="0" smtClean="0">
              <a:effectLst>
                <a:glow rad="101600">
                  <a:schemeClr val="tx1">
                    <a:alpha val="60000"/>
                  </a:schemeClr>
                </a:glow>
              </a:effectLst>
            </a:rPr>
            <a:t>; </a:t>
          </a:r>
          <a:endParaRPr lang="en-US" sz="2400" b="0" cap="none" spc="0" dirty="0">
            <a:ln w="0"/>
            <a:effectLst>
              <a:glow rad="101600">
                <a:schemeClr val="tx1">
                  <a:alpha val="60000"/>
                </a:schemeClr>
              </a:glow>
            </a:effectLst>
          </a:endParaRPr>
        </a:p>
      </dgm:t>
    </dgm:pt>
    <dgm:pt modelId="{08D426D3-20B0-487E-8E30-68BF6420E638}" type="parTrans" cxnId="{C047DD4F-13C7-492B-B502-745123D93A4E}">
      <dgm:prSet/>
      <dgm:spPr/>
      <dgm:t>
        <a:bodyPr/>
        <a:lstStyle/>
        <a:p>
          <a:endParaRPr lang="en-US" sz="2400" b="0" cap="none" spc="0">
            <a:ln w="0"/>
            <a:solidFill>
              <a:schemeClr val="tx1"/>
            </a:solidFill>
            <a:effectLst>
              <a:glow rad="101600">
                <a:schemeClr val="tx1">
                  <a:alpha val="60000"/>
                </a:schemeClr>
              </a:glow>
              <a:outerShdw blurRad="38100" dist="19050" dir="2700000" algn="tl" rotWithShape="0">
                <a:schemeClr val="dk1">
                  <a:alpha val="40000"/>
                </a:schemeClr>
              </a:outerShdw>
            </a:effectLst>
          </a:endParaRPr>
        </a:p>
      </dgm:t>
    </dgm:pt>
    <dgm:pt modelId="{2FAF4A9F-FE6F-4D99-96C6-181D150BBEB7}" type="sibTrans" cxnId="{C047DD4F-13C7-492B-B502-745123D93A4E}">
      <dgm:prSet/>
      <dgm:spPr/>
      <dgm:t>
        <a:bodyPr/>
        <a:lstStyle/>
        <a:p>
          <a:endParaRPr lang="en-US" sz="2400" b="0" cap="none" spc="0">
            <a:ln w="0"/>
            <a:solidFill>
              <a:schemeClr val="tx1"/>
            </a:solidFill>
            <a:effectLst>
              <a:glow rad="101600">
                <a:schemeClr val="tx1">
                  <a:alpha val="60000"/>
                </a:schemeClr>
              </a:glow>
              <a:outerShdw blurRad="38100" dist="19050" dir="2700000" algn="tl" rotWithShape="0">
                <a:schemeClr val="dk1">
                  <a:alpha val="40000"/>
                </a:schemeClr>
              </a:outerShdw>
            </a:effectLst>
          </a:endParaRPr>
        </a:p>
      </dgm:t>
    </dgm:pt>
    <dgm:pt modelId="{C6BE9128-34C6-4BCB-84FB-7AE9245A6858}">
      <dgm:prSet custT="1"/>
      <dgm:spPr/>
      <dgm:t>
        <a:bodyPr/>
        <a:lstStyle/>
        <a:p>
          <a:pPr rtl="0"/>
          <a:r>
            <a:rPr lang="en-US" sz="2400" b="1" i="1" dirty="0" err="1" smtClean="0">
              <a:effectLst>
                <a:glow rad="101600">
                  <a:schemeClr val="tx1">
                    <a:alpha val="60000"/>
                  </a:schemeClr>
                </a:glow>
              </a:effectLst>
            </a:rPr>
            <a:t>kedua</a:t>
          </a:r>
          <a:r>
            <a:rPr lang="en-US" sz="2400" b="1" i="1" dirty="0" smtClean="0">
              <a:effectLst>
                <a:glow rad="101600">
                  <a:schemeClr val="tx1">
                    <a:alpha val="60000"/>
                  </a:schemeClr>
                </a:glow>
              </a:effectLst>
            </a:rPr>
            <a:t>,</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mengutamakan</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kesejahteraan</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rakyat</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dan</a:t>
          </a:r>
          <a:endParaRPr lang="en-US" sz="2400" b="0" cap="none" spc="0" dirty="0">
            <a:ln w="0"/>
            <a:effectLst>
              <a:glow rad="101600">
                <a:schemeClr val="tx1">
                  <a:alpha val="60000"/>
                </a:schemeClr>
              </a:glow>
            </a:effectLst>
          </a:endParaRPr>
        </a:p>
      </dgm:t>
    </dgm:pt>
    <dgm:pt modelId="{288FF44A-E7AA-4BB5-B55C-10D9F7015CC1}" type="parTrans" cxnId="{DD736F3B-11CC-4605-974E-BAE3B2949986}">
      <dgm:prSet/>
      <dgm:spPr/>
      <dgm:t>
        <a:bodyPr/>
        <a:lstStyle/>
        <a:p>
          <a:endParaRPr lang="en-US">
            <a:effectLst>
              <a:glow rad="101600">
                <a:schemeClr val="tx1">
                  <a:alpha val="60000"/>
                </a:schemeClr>
              </a:glow>
            </a:effectLst>
          </a:endParaRPr>
        </a:p>
      </dgm:t>
    </dgm:pt>
    <dgm:pt modelId="{746C8EAA-6811-49E7-9EFC-A8A012448746}" type="sibTrans" cxnId="{DD736F3B-11CC-4605-974E-BAE3B2949986}">
      <dgm:prSet/>
      <dgm:spPr/>
      <dgm:t>
        <a:bodyPr/>
        <a:lstStyle/>
        <a:p>
          <a:endParaRPr lang="en-US">
            <a:effectLst>
              <a:glow rad="101600">
                <a:schemeClr val="tx1">
                  <a:alpha val="60000"/>
                </a:schemeClr>
              </a:glow>
            </a:effectLst>
          </a:endParaRPr>
        </a:p>
      </dgm:t>
    </dgm:pt>
    <dgm:pt modelId="{4638EDDB-E558-41DC-B85B-968E2654FAB3}">
      <dgm:prSet custT="1"/>
      <dgm:spPr/>
      <dgm:t>
        <a:bodyPr/>
        <a:lstStyle/>
        <a:p>
          <a:pPr rtl="0"/>
          <a:r>
            <a:rPr lang="en-US" sz="2400" b="1" i="1" smtClean="0">
              <a:effectLst>
                <a:glow rad="101600">
                  <a:schemeClr val="tx1">
                    <a:alpha val="60000"/>
                  </a:schemeClr>
                </a:glow>
              </a:effectLst>
            </a:rPr>
            <a:t>ketiga</a:t>
          </a:r>
          <a:r>
            <a:rPr lang="en-US" sz="2400" b="1" i="1" dirty="0" smtClean="0">
              <a:effectLst>
                <a:glow rad="101600">
                  <a:schemeClr val="tx1">
                    <a:alpha val="60000"/>
                  </a:schemeClr>
                </a:glow>
              </a:effectLst>
            </a:rPr>
            <a:t>,</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kemakmuran</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negara</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berlandaskan</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prinsip</a:t>
          </a:r>
          <a:r>
            <a:rPr lang="en-US" sz="2400" dirty="0" smtClean="0">
              <a:effectLst>
                <a:glow rad="101600">
                  <a:schemeClr val="tx1">
                    <a:alpha val="60000"/>
                  </a:schemeClr>
                </a:glow>
              </a:effectLst>
            </a:rPr>
            <a:t> Raja </a:t>
          </a:r>
          <a:r>
            <a:rPr lang="en-US" sz="2400" dirty="0" err="1" smtClean="0">
              <a:effectLst>
                <a:glow rad="101600">
                  <a:schemeClr val="tx1">
                    <a:alpha val="60000"/>
                  </a:schemeClr>
                </a:glow>
              </a:effectLst>
            </a:rPr>
            <a:t>Berperlembagaan</a:t>
          </a:r>
          <a:endParaRPr lang="en-US" sz="2400" b="0" cap="none" spc="0" dirty="0">
            <a:ln w="0"/>
            <a:effectLst>
              <a:glow rad="101600">
                <a:schemeClr val="tx1">
                  <a:alpha val="60000"/>
                </a:schemeClr>
              </a:glow>
            </a:effectLst>
          </a:endParaRPr>
        </a:p>
      </dgm:t>
    </dgm:pt>
    <dgm:pt modelId="{9D3F3195-750C-4E24-98A0-016E1330C08E}" type="parTrans" cxnId="{8A62C7E6-B82D-4872-B0F3-69640395B03E}">
      <dgm:prSet/>
      <dgm:spPr/>
      <dgm:t>
        <a:bodyPr/>
        <a:lstStyle/>
        <a:p>
          <a:endParaRPr lang="en-US">
            <a:effectLst>
              <a:glow rad="101600">
                <a:schemeClr val="tx1">
                  <a:alpha val="60000"/>
                </a:schemeClr>
              </a:glow>
            </a:effectLst>
          </a:endParaRPr>
        </a:p>
      </dgm:t>
    </dgm:pt>
    <dgm:pt modelId="{8BF995C7-826F-4294-BCDD-4AD0F0BD490F}" type="sibTrans" cxnId="{8A62C7E6-B82D-4872-B0F3-69640395B03E}">
      <dgm:prSet/>
      <dgm:spPr/>
      <dgm:t>
        <a:bodyPr/>
        <a:lstStyle/>
        <a:p>
          <a:endParaRPr lang="en-US">
            <a:effectLst>
              <a:glow rad="101600">
                <a:schemeClr val="tx1">
                  <a:alpha val="60000"/>
                </a:schemeClr>
              </a:glow>
            </a:effectLst>
          </a:endParaRPr>
        </a:p>
      </dgm:t>
    </dgm:pt>
    <dgm:pt modelId="{DC123CBB-AFDF-4CC6-AB2C-9B5AB2B27F90}" type="pres">
      <dgm:prSet presAssocID="{494A6EE9-AFDF-4EA8-A492-104E25D4A5BC}" presName="Name0" presStyleCnt="0">
        <dgm:presLayoutVars>
          <dgm:chMax val="7"/>
          <dgm:chPref val="7"/>
          <dgm:dir/>
        </dgm:presLayoutVars>
      </dgm:prSet>
      <dgm:spPr/>
      <dgm:t>
        <a:bodyPr/>
        <a:lstStyle/>
        <a:p>
          <a:endParaRPr lang="en-US"/>
        </a:p>
      </dgm:t>
    </dgm:pt>
    <dgm:pt modelId="{02055177-AFFC-4180-8A5C-1332D5F0DABE}" type="pres">
      <dgm:prSet presAssocID="{494A6EE9-AFDF-4EA8-A492-104E25D4A5BC}" presName="Name1" presStyleCnt="0"/>
      <dgm:spPr/>
      <dgm:t>
        <a:bodyPr/>
        <a:lstStyle/>
        <a:p>
          <a:endParaRPr lang="en-US"/>
        </a:p>
      </dgm:t>
    </dgm:pt>
    <dgm:pt modelId="{4E94FD82-0EB3-4D7F-BA2D-4FC4997E5274}" type="pres">
      <dgm:prSet presAssocID="{494A6EE9-AFDF-4EA8-A492-104E25D4A5BC}" presName="cycle" presStyleCnt="0"/>
      <dgm:spPr/>
      <dgm:t>
        <a:bodyPr/>
        <a:lstStyle/>
        <a:p>
          <a:endParaRPr lang="en-US"/>
        </a:p>
      </dgm:t>
    </dgm:pt>
    <dgm:pt modelId="{D9A80832-D51E-4D8F-998B-14593AF6E3E4}" type="pres">
      <dgm:prSet presAssocID="{494A6EE9-AFDF-4EA8-A492-104E25D4A5BC}" presName="srcNode" presStyleLbl="node1" presStyleIdx="0" presStyleCnt="3"/>
      <dgm:spPr/>
      <dgm:t>
        <a:bodyPr/>
        <a:lstStyle/>
        <a:p>
          <a:endParaRPr lang="en-US"/>
        </a:p>
      </dgm:t>
    </dgm:pt>
    <dgm:pt modelId="{B7F9C8A9-AAEC-4502-82EB-68AE77726C8C}" type="pres">
      <dgm:prSet presAssocID="{494A6EE9-AFDF-4EA8-A492-104E25D4A5BC}" presName="conn" presStyleLbl="parChTrans1D2" presStyleIdx="0" presStyleCnt="1"/>
      <dgm:spPr/>
      <dgm:t>
        <a:bodyPr/>
        <a:lstStyle/>
        <a:p>
          <a:endParaRPr lang="en-US"/>
        </a:p>
      </dgm:t>
    </dgm:pt>
    <dgm:pt modelId="{BEC11C13-B9EF-4E23-A867-47632EC61772}" type="pres">
      <dgm:prSet presAssocID="{494A6EE9-AFDF-4EA8-A492-104E25D4A5BC}" presName="extraNode" presStyleLbl="node1" presStyleIdx="0" presStyleCnt="3"/>
      <dgm:spPr/>
      <dgm:t>
        <a:bodyPr/>
        <a:lstStyle/>
        <a:p>
          <a:endParaRPr lang="en-US"/>
        </a:p>
      </dgm:t>
    </dgm:pt>
    <dgm:pt modelId="{28F1ACFE-72D4-4511-B7A1-E2FB27DD08C0}" type="pres">
      <dgm:prSet presAssocID="{494A6EE9-AFDF-4EA8-A492-104E25D4A5BC}" presName="dstNode" presStyleLbl="node1" presStyleIdx="0" presStyleCnt="3"/>
      <dgm:spPr/>
      <dgm:t>
        <a:bodyPr/>
        <a:lstStyle/>
        <a:p>
          <a:endParaRPr lang="en-US"/>
        </a:p>
      </dgm:t>
    </dgm:pt>
    <dgm:pt modelId="{997FF242-137C-4ABA-A065-4406E3D3F080}" type="pres">
      <dgm:prSet presAssocID="{6CD59329-ABE0-4839-B629-F13F2B28364D}" presName="text_1" presStyleLbl="node1" presStyleIdx="0" presStyleCnt="3">
        <dgm:presLayoutVars>
          <dgm:bulletEnabled val="1"/>
        </dgm:presLayoutVars>
      </dgm:prSet>
      <dgm:spPr/>
      <dgm:t>
        <a:bodyPr/>
        <a:lstStyle/>
        <a:p>
          <a:endParaRPr lang="en-US"/>
        </a:p>
      </dgm:t>
    </dgm:pt>
    <dgm:pt modelId="{3641E082-06D3-417B-B2AB-F76FCA2B8CCB}" type="pres">
      <dgm:prSet presAssocID="{6CD59329-ABE0-4839-B629-F13F2B28364D}" presName="accent_1" presStyleCnt="0"/>
      <dgm:spPr/>
      <dgm:t>
        <a:bodyPr/>
        <a:lstStyle/>
        <a:p>
          <a:endParaRPr lang="en-US"/>
        </a:p>
      </dgm:t>
    </dgm:pt>
    <dgm:pt modelId="{62EED92C-526B-44F0-8E25-5402ECB330AE}" type="pres">
      <dgm:prSet presAssocID="{6CD59329-ABE0-4839-B629-F13F2B28364D}" presName="accentRepeatNode" presStyleLbl="solidFgAcc1" presStyleIdx="0" presStyleCnt="3"/>
      <dgm:spPr>
        <a:solidFill>
          <a:srgbClr val="FF0000"/>
        </a:solidFill>
      </dgm:spPr>
      <dgm:t>
        <a:bodyPr/>
        <a:lstStyle/>
        <a:p>
          <a:endParaRPr lang="en-US"/>
        </a:p>
      </dgm:t>
    </dgm:pt>
    <dgm:pt modelId="{6EE70399-BDC0-4A9E-9554-CF10DBB5EDB2}" type="pres">
      <dgm:prSet presAssocID="{C6BE9128-34C6-4BCB-84FB-7AE9245A6858}" presName="text_2" presStyleLbl="node1" presStyleIdx="1" presStyleCnt="3">
        <dgm:presLayoutVars>
          <dgm:bulletEnabled val="1"/>
        </dgm:presLayoutVars>
      </dgm:prSet>
      <dgm:spPr/>
      <dgm:t>
        <a:bodyPr/>
        <a:lstStyle/>
        <a:p>
          <a:endParaRPr lang="en-US"/>
        </a:p>
      </dgm:t>
    </dgm:pt>
    <dgm:pt modelId="{62C71F4F-9D33-4A6D-B8A2-56E4BE882BDB}" type="pres">
      <dgm:prSet presAssocID="{C6BE9128-34C6-4BCB-84FB-7AE9245A6858}" presName="accent_2" presStyleCnt="0"/>
      <dgm:spPr/>
    </dgm:pt>
    <dgm:pt modelId="{08B27E62-8A72-47D3-AAD9-343BB38EA159}" type="pres">
      <dgm:prSet presAssocID="{C6BE9128-34C6-4BCB-84FB-7AE9245A6858}" presName="accentRepeatNode" presStyleLbl="solidFgAcc1" presStyleIdx="1" presStyleCnt="3"/>
      <dgm:spPr/>
    </dgm:pt>
    <dgm:pt modelId="{9A8501D0-09CB-4089-B9F7-E00132701C84}" type="pres">
      <dgm:prSet presAssocID="{4638EDDB-E558-41DC-B85B-968E2654FAB3}" presName="text_3" presStyleLbl="node1" presStyleIdx="2" presStyleCnt="3">
        <dgm:presLayoutVars>
          <dgm:bulletEnabled val="1"/>
        </dgm:presLayoutVars>
      </dgm:prSet>
      <dgm:spPr/>
      <dgm:t>
        <a:bodyPr/>
        <a:lstStyle/>
        <a:p>
          <a:endParaRPr lang="en-US"/>
        </a:p>
      </dgm:t>
    </dgm:pt>
    <dgm:pt modelId="{C3455CCD-11E8-4383-A372-DBD23AC27CEB}" type="pres">
      <dgm:prSet presAssocID="{4638EDDB-E558-41DC-B85B-968E2654FAB3}" presName="accent_3" presStyleCnt="0"/>
      <dgm:spPr/>
    </dgm:pt>
    <dgm:pt modelId="{E106AF97-3EBD-4FD7-ADDA-FD259E8E7499}" type="pres">
      <dgm:prSet presAssocID="{4638EDDB-E558-41DC-B85B-968E2654FAB3}" presName="accentRepeatNode" presStyleLbl="solidFgAcc1" presStyleIdx="2" presStyleCnt="3"/>
      <dgm:spPr/>
    </dgm:pt>
  </dgm:ptLst>
  <dgm:cxnLst>
    <dgm:cxn modelId="{8A62C7E6-B82D-4872-B0F3-69640395B03E}" srcId="{494A6EE9-AFDF-4EA8-A492-104E25D4A5BC}" destId="{4638EDDB-E558-41DC-B85B-968E2654FAB3}" srcOrd="2" destOrd="0" parTransId="{9D3F3195-750C-4E24-98A0-016E1330C08E}" sibTransId="{8BF995C7-826F-4294-BCDD-4AD0F0BD490F}"/>
    <dgm:cxn modelId="{A9964495-F0BF-44EF-95D0-2946A7A5B735}" type="presOf" srcId="{4638EDDB-E558-41DC-B85B-968E2654FAB3}" destId="{9A8501D0-09CB-4089-B9F7-E00132701C84}" srcOrd="0" destOrd="0" presId="urn:microsoft.com/office/officeart/2008/layout/VerticalCurvedList"/>
    <dgm:cxn modelId="{EC1DE592-C4B3-4241-A2BC-4101E7750C1C}" type="presOf" srcId="{6CD59329-ABE0-4839-B629-F13F2B28364D}" destId="{997FF242-137C-4ABA-A065-4406E3D3F080}" srcOrd="0" destOrd="0" presId="urn:microsoft.com/office/officeart/2008/layout/VerticalCurvedList"/>
    <dgm:cxn modelId="{DD736F3B-11CC-4605-974E-BAE3B2949986}" srcId="{494A6EE9-AFDF-4EA8-A492-104E25D4A5BC}" destId="{C6BE9128-34C6-4BCB-84FB-7AE9245A6858}" srcOrd="1" destOrd="0" parTransId="{288FF44A-E7AA-4BB5-B55C-10D9F7015CC1}" sibTransId="{746C8EAA-6811-49E7-9EFC-A8A012448746}"/>
    <dgm:cxn modelId="{401D883A-1C10-41B2-9EE9-A6BCBD19C415}" type="presOf" srcId="{494A6EE9-AFDF-4EA8-A492-104E25D4A5BC}" destId="{DC123CBB-AFDF-4CC6-AB2C-9B5AB2B27F90}" srcOrd="0" destOrd="0" presId="urn:microsoft.com/office/officeart/2008/layout/VerticalCurvedList"/>
    <dgm:cxn modelId="{F5CD4EC4-E967-4770-90FE-97BB7B3A254F}" type="presOf" srcId="{C6BE9128-34C6-4BCB-84FB-7AE9245A6858}" destId="{6EE70399-BDC0-4A9E-9554-CF10DBB5EDB2}" srcOrd="0" destOrd="0" presId="urn:microsoft.com/office/officeart/2008/layout/VerticalCurvedList"/>
    <dgm:cxn modelId="{22891525-683D-4B27-8894-B1200CF566CB}" type="presOf" srcId="{2FAF4A9F-FE6F-4D99-96C6-181D150BBEB7}" destId="{B7F9C8A9-AAEC-4502-82EB-68AE77726C8C}" srcOrd="0" destOrd="0" presId="urn:microsoft.com/office/officeart/2008/layout/VerticalCurvedList"/>
    <dgm:cxn modelId="{C047DD4F-13C7-492B-B502-745123D93A4E}" srcId="{494A6EE9-AFDF-4EA8-A492-104E25D4A5BC}" destId="{6CD59329-ABE0-4839-B629-F13F2B28364D}" srcOrd="0" destOrd="0" parTransId="{08D426D3-20B0-487E-8E30-68BF6420E638}" sibTransId="{2FAF4A9F-FE6F-4D99-96C6-181D150BBEB7}"/>
    <dgm:cxn modelId="{B3D5FA01-8B39-486E-A4D8-51D3FF471FB6}" type="presParOf" srcId="{DC123CBB-AFDF-4CC6-AB2C-9B5AB2B27F90}" destId="{02055177-AFFC-4180-8A5C-1332D5F0DABE}" srcOrd="0" destOrd="0" presId="urn:microsoft.com/office/officeart/2008/layout/VerticalCurvedList"/>
    <dgm:cxn modelId="{155337A0-3FDE-43C8-9954-FCBAD6F0E9CB}" type="presParOf" srcId="{02055177-AFFC-4180-8A5C-1332D5F0DABE}" destId="{4E94FD82-0EB3-4D7F-BA2D-4FC4997E5274}" srcOrd="0" destOrd="0" presId="urn:microsoft.com/office/officeart/2008/layout/VerticalCurvedList"/>
    <dgm:cxn modelId="{4B5D7D56-F987-4910-B5E6-37D2F10700E0}" type="presParOf" srcId="{4E94FD82-0EB3-4D7F-BA2D-4FC4997E5274}" destId="{D9A80832-D51E-4D8F-998B-14593AF6E3E4}" srcOrd="0" destOrd="0" presId="urn:microsoft.com/office/officeart/2008/layout/VerticalCurvedList"/>
    <dgm:cxn modelId="{0D346C15-C1E2-4699-813A-BF6F21E64C7B}" type="presParOf" srcId="{4E94FD82-0EB3-4D7F-BA2D-4FC4997E5274}" destId="{B7F9C8A9-AAEC-4502-82EB-68AE77726C8C}" srcOrd="1" destOrd="0" presId="urn:microsoft.com/office/officeart/2008/layout/VerticalCurvedList"/>
    <dgm:cxn modelId="{DCFDFC88-DD59-4891-93D5-8ADE3A025753}" type="presParOf" srcId="{4E94FD82-0EB3-4D7F-BA2D-4FC4997E5274}" destId="{BEC11C13-B9EF-4E23-A867-47632EC61772}" srcOrd="2" destOrd="0" presId="urn:microsoft.com/office/officeart/2008/layout/VerticalCurvedList"/>
    <dgm:cxn modelId="{F8B44724-CB99-4EB6-B05B-528D065A3AD4}" type="presParOf" srcId="{4E94FD82-0EB3-4D7F-BA2D-4FC4997E5274}" destId="{28F1ACFE-72D4-4511-B7A1-E2FB27DD08C0}" srcOrd="3" destOrd="0" presId="urn:microsoft.com/office/officeart/2008/layout/VerticalCurvedList"/>
    <dgm:cxn modelId="{BA7DEA71-0BE7-4863-BE42-7CB061336F87}" type="presParOf" srcId="{02055177-AFFC-4180-8A5C-1332D5F0DABE}" destId="{997FF242-137C-4ABA-A065-4406E3D3F080}" srcOrd="1" destOrd="0" presId="urn:microsoft.com/office/officeart/2008/layout/VerticalCurvedList"/>
    <dgm:cxn modelId="{6E003E2B-00A4-4ED6-86E3-D3EC301C300D}" type="presParOf" srcId="{02055177-AFFC-4180-8A5C-1332D5F0DABE}" destId="{3641E082-06D3-417B-B2AB-F76FCA2B8CCB}" srcOrd="2" destOrd="0" presId="urn:microsoft.com/office/officeart/2008/layout/VerticalCurvedList"/>
    <dgm:cxn modelId="{DF007AE3-F283-4663-84AA-CCB398075BD8}" type="presParOf" srcId="{3641E082-06D3-417B-B2AB-F76FCA2B8CCB}" destId="{62EED92C-526B-44F0-8E25-5402ECB330AE}" srcOrd="0" destOrd="0" presId="urn:microsoft.com/office/officeart/2008/layout/VerticalCurvedList"/>
    <dgm:cxn modelId="{B838061A-8AB2-4088-BA8C-ACEE2D449DD4}" type="presParOf" srcId="{02055177-AFFC-4180-8A5C-1332D5F0DABE}" destId="{6EE70399-BDC0-4A9E-9554-CF10DBB5EDB2}" srcOrd="3" destOrd="0" presId="urn:microsoft.com/office/officeart/2008/layout/VerticalCurvedList"/>
    <dgm:cxn modelId="{55B1D645-0449-461B-AEDE-761F23E5D27D}" type="presParOf" srcId="{02055177-AFFC-4180-8A5C-1332D5F0DABE}" destId="{62C71F4F-9D33-4A6D-B8A2-56E4BE882BDB}" srcOrd="4" destOrd="0" presId="urn:microsoft.com/office/officeart/2008/layout/VerticalCurvedList"/>
    <dgm:cxn modelId="{BDF782C9-ABB0-4C98-9DC7-E0371D36BF26}" type="presParOf" srcId="{62C71F4F-9D33-4A6D-B8A2-56E4BE882BDB}" destId="{08B27E62-8A72-47D3-AAD9-343BB38EA159}" srcOrd="0" destOrd="0" presId="urn:microsoft.com/office/officeart/2008/layout/VerticalCurvedList"/>
    <dgm:cxn modelId="{DCD3C7FF-A775-4C3E-ADBD-A629B95AD0BC}" type="presParOf" srcId="{02055177-AFFC-4180-8A5C-1332D5F0DABE}" destId="{9A8501D0-09CB-4089-B9F7-E00132701C84}" srcOrd="5" destOrd="0" presId="urn:microsoft.com/office/officeart/2008/layout/VerticalCurvedList"/>
    <dgm:cxn modelId="{81D69E59-E80B-42AB-8B8A-792F3B7FE069}" type="presParOf" srcId="{02055177-AFFC-4180-8A5C-1332D5F0DABE}" destId="{C3455CCD-11E8-4383-A372-DBD23AC27CEB}" srcOrd="6" destOrd="0" presId="urn:microsoft.com/office/officeart/2008/layout/VerticalCurvedList"/>
    <dgm:cxn modelId="{5875DAA0-9D5F-4B95-BB51-6547E64F1E27}" type="presParOf" srcId="{C3455CCD-11E8-4383-A372-DBD23AC27CEB}" destId="{E106AF97-3EBD-4FD7-ADDA-FD259E8E7499}"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4A6EE9-AFDF-4EA8-A492-104E25D4A5BC}" type="doc">
      <dgm:prSet loTypeId="urn:diagrams.loki3.com/VaryingWidthList" loCatId="list" qsTypeId="urn:microsoft.com/office/officeart/2005/8/quickstyle/simple2" qsCatId="simple" csTypeId="urn:microsoft.com/office/officeart/2005/8/colors/colorful1" csCatId="colorful" phldr="1"/>
      <dgm:spPr/>
      <dgm:t>
        <a:bodyPr/>
        <a:lstStyle/>
        <a:p>
          <a:endParaRPr lang="en-US"/>
        </a:p>
      </dgm:t>
    </dgm:pt>
    <dgm:pt modelId="{6CD59329-ABE0-4839-B629-F13F2B28364D}">
      <dgm:prSet custT="1"/>
      <dgm:spPr/>
      <dgm:t>
        <a:bodyPr/>
        <a:lstStyle/>
        <a:p>
          <a:pPr rtl="0"/>
          <a:r>
            <a:rPr lang="en-US" sz="2400" dirty="0" err="1" smtClean="0">
              <a:effectLst>
                <a:glow rad="101600">
                  <a:schemeClr val="tx1">
                    <a:alpha val="60000"/>
                  </a:schemeClr>
                </a:glow>
              </a:effectLst>
            </a:rPr>
            <a:t>mengamalkan</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prinsip</a:t>
          </a:r>
          <a:r>
            <a:rPr lang="en-US" sz="2400" dirty="0" smtClean="0">
              <a:effectLst>
                <a:glow rad="101600">
                  <a:schemeClr val="tx1">
                    <a:alpha val="60000"/>
                  </a:schemeClr>
                </a:glow>
              </a:effectLst>
            </a:rPr>
            <a:t> </a:t>
          </a:r>
          <a:r>
            <a:rPr lang="en-US" sz="2400" i="1" dirty="0" err="1" smtClean="0">
              <a:effectLst>
                <a:glow rad="101600">
                  <a:schemeClr val="tx1">
                    <a:alpha val="60000"/>
                  </a:schemeClr>
                </a:glow>
              </a:effectLst>
            </a:rPr>
            <a:t>wasatiyyah</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atau</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kesederhanaan</a:t>
          </a:r>
          <a:r>
            <a:rPr lang="en-US" sz="2400" dirty="0" smtClean="0">
              <a:effectLst>
                <a:glow rad="101600">
                  <a:schemeClr val="tx1">
                    <a:alpha val="60000"/>
                  </a:schemeClr>
                </a:glow>
              </a:effectLst>
            </a:rPr>
            <a:t>, </a:t>
          </a:r>
          <a:endParaRPr lang="en-US" sz="2400" b="0" cap="none" spc="0" dirty="0">
            <a:ln w="0"/>
            <a:effectLst>
              <a:glow rad="101600">
                <a:schemeClr val="tx1">
                  <a:alpha val="60000"/>
                </a:schemeClr>
              </a:glow>
            </a:effectLst>
          </a:endParaRPr>
        </a:p>
      </dgm:t>
    </dgm:pt>
    <dgm:pt modelId="{08D426D3-20B0-487E-8E30-68BF6420E638}" type="parTrans" cxnId="{C047DD4F-13C7-492B-B502-745123D93A4E}">
      <dgm:prSet/>
      <dgm:spPr/>
      <dgm:t>
        <a:bodyPr/>
        <a:lstStyle/>
        <a:p>
          <a:endParaRPr lang="en-US" sz="2400" b="0" cap="none" spc="0">
            <a:ln w="0"/>
            <a:solidFill>
              <a:schemeClr val="tx1"/>
            </a:solidFill>
            <a:effectLst>
              <a:glow rad="101600">
                <a:schemeClr val="tx1">
                  <a:alpha val="60000"/>
                </a:schemeClr>
              </a:glow>
              <a:outerShdw blurRad="38100" dist="19050" dir="2700000" algn="tl" rotWithShape="0">
                <a:schemeClr val="dk1">
                  <a:alpha val="40000"/>
                </a:schemeClr>
              </a:outerShdw>
            </a:effectLst>
          </a:endParaRPr>
        </a:p>
      </dgm:t>
    </dgm:pt>
    <dgm:pt modelId="{2FAF4A9F-FE6F-4D99-96C6-181D150BBEB7}" type="sibTrans" cxnId="{C047DD4F-13C7-492B-B502-745123D93A4E}">
      <dgm:prSet/>
      <dgm:spPr/>
      <dgm:t>
        <a:bodyPr/>
        <a:lstStyle/>
        <a:p>
          <a:endParaRPr lang="en-US" sz="2400" b="0" cap="none" spc="0">
            <a:ln w="0"/>
            <a:solidFill>
              <a:schemeClr val="tx1"/>
            </a:solidFill>
            <a:effectLst>
              <a:glow rad="101600">
                <a:schemeClr val="tx1">
                  <a:alpha val="60000"/>
                </a:schemeClr>
              </a:glow>
              <a:outerShdw blurRad="38100" dist="19050" dir="2700000" algn="tl" rotWithShape="0">
                <a:schemeClr val="dk1">
                  <a:alpha val="40000"/>
                </a:schemeClr>
              </a:outerShdw>
            </a:effectLst>
          </a:endParaRPr>
        </a:p>
      </dgm:t>
    </dgm:pt>
    <dgm:pt modelId="{575C6644-648D-447F-BF41-4F62193EE69D}">
      <dgm:prSet custT="1"/>
      <dgm:spPr/>
      <dgm:t>
        <a:bodyPr/>
        <a:lstStyle/>
        <a:p>
          <a:pPr rtl="0"/>
          <a:r>
            <a:rPr lang="en-US" sz="2400" dirty="0" err="1" smtClean="0">
              <a:effectLst>
                <a:glow rad="101600">
                  <a:schemeClr val="tx1">
                    <a:alpha val="60000"/>
                  </a:schemeClr>
                </a:glow>
              </a:effectLst>
            </a:rPr>
            <a:t>hubungan</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rakyat</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dan</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pemimpin</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perlu</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erat</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dan</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sepakat</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supaya</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suasana</a:t>
          </a:r>
          <a:r>
            <a:rPr lang="en-US" sz="2400" dirty="0" smtClean="0">
              <a:effectLst>
                <a:glow rad="101600">
                  <a:schemeClr val="tx1">
                    <a:alpha val="60000"/>
                  </a:schemeClr>
                </a:glow>
              </a:effectLst>
            </a:rPr>
            <a:t> yang </a:t>
          </a:r>
          <a:r>
            <a:rPr lang="en-US" sz="2400" dirty="0" err="1" smtClean="0">
              <a:effectLst>
                <a:glow rad="101600">
                  <a:schemeClr val="tx1">
                    <a:alpha val="60000"/>
                  </a:schemeClr>
                </a:glow>
              </a:effectLst>
            </a:rPr>
            <a:t>sihat</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dapat</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dinikmati</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oleh</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semua</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pihak</a:t>
          </a:r>
          <a:r>
            <a:rPr lang="en-US" sz="2400" dirty="0" smtClean="0">
              <a:effectLst>
                <a:glow rad="101600">
                  <a:schemeClr val="tx1">
                    <a:alpha val="60000"/>
                  </a:schemeClr>
                </a:glow>
              </a:effectLst>
            </a:rPr>
            <a:t>. </a:t>
          </a:r>
          <a:endParaRPr lang="en-US" sz="2400" b="0" cap="none" spc="0" dirty="0">
            <a:ln w="0"/>
            <a:effectLst>
              <a:glow rad="101600">
                <a:schemeClr val="tx1">
                  <a:alpha val="60000"/>
                </a:schemeClr>
              </a:glow>
            </a:effectLst>
          </a:endParaRPr>
        </a:p>
      </dgm:t>
    </dgm:pt>
    <dgm:pt modelId="{D065CE33-3F73-4EA9-B589-10DFB8FD452F}" type="parTrans" cxnId="{43354F29-22E3-46BA-890C-41BDFF68B395}">
      <dgm:prSet/>
      <dgm:spPr/>
      <dgm:t>
        <a:bodyPr/>
        <a:lstStyle/>
        <a:p>
          <a:endParaRPr lang="en-US" sz="2400">
            <a:effectLst>
              <a:glow rad="101600">
                <a:schemeClr val="tx1">
                  <a:alpha val="60000"/>
                </a:schemeClr>
              </a:glow>
            </a:effectLst>
          </a:endParaRPr>
        </a:p>
      </dgm:t>
    </dgm:pt>
    <dgm:pt modelId="{1307C14B-6AAF-4772-A75D-41A3C6CECB20}" type="sibTrans" cxnId="{43354F29-22E3-46BA-890C-41BDFF68B395}">
      <dgm:prSet/>
      <dgm:spPr/>
      <dgm:t>
        <a:bodyPr/>
        <a:lstStyle/>
        <a:p>
          <a:endParaRPr lang="en-US" sz="2400">
            <a:effectLst>
              <a:glow rad="101600">
                <a:schemeClr val="tx1">
                  <a:alpha val="60000"/>
                </a:schemeClr>
              </a:glow>
            </a:effectLst>
          </a:endParaRPr>
        </a:p>
      </dgm:t>
    </dgm:pt>
    <dgm:pt modelId="{0CE6344E-3613-4333-9710-2B1F8BE66A43}">
      <dgm:prSet custT="1"/>
      <dgm:spPr/>
      <dgm:t>
        <a:bodyPr/>
        <a:lstStyle/>
        <a:p>
          <a:pPr rtl="0"/>
          <a:r>
            <a:rPr lang="en-US" sz="2400" smtClean="0">
              <a:effectLst>
                <a:glow rad="101600">
                  <a:schemeClr val="tx1">
                    <a:alpha val="60000"/>
                  </a:schemeClr>
                </a:glow>
              </a:effectLst>
            </a:rPr>
            <a:t>meneruskan </a:t>
          </a:r>
          <a:r>
            <a:rPr lang="en-US" sz="2400" dirty="0" err="1" smtClean="0">
              <a:effectLst>
                <a:glow rad="101600">
                  <a:schemeClr val="tx1">
                    <a:alpha val="60000"/>
                  </a:schemeClr>
                </a:glow>
              </a:effectLst>
            </a:rPr>
            <a:t>usaha-usaha</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mengekalkan</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keharmonian</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perpaduan</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memupuk</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nilai-nilai</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patriotisme</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memajukan</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ekonomi</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dan</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mengekalkan</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persefahaman</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sesama</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kita</a:t>
          </a:r>
          <a:endParaRPr lang="en-US" sz="2400" b="0" cap="none" spc="0" dirty="0">
            <a:ln w="0"/>
            <a:effectLst>
              <a:glow rad="101600">
                <a:schemeClr val="tx1">
                  <a:alpha val="60000"/>
                </a:schemeClr>
              </a:glow>
            </a:effectLst>
          </a:endParaRPr>
        </a:p>
      </dgm:t>
    </dgm:pt>
    <dgm:pt modelId="{C862E9F8-372B-48B9-8E30-18D9D156093F}" type="parTrans" cxnId="{18ADFB36-E198-4B1E-8C6D-8021A5CC6AA9}">
      <dgm:prSet/>
      <dgm:spPr/>
      <dgm:t>
        <a:bodyPr/>
        <a:lstStyle/>
        <a:p>
          <a:endParaRPr lang="en-US" sz="2400">
            <a:effectLst>
              <a:glow rad="101600">
                <a:schemeClr val="tx1">
                  <a:alpha val="60000"/>
                </a:schemeClr>
              </a:glow>
            </a:effectLst>
          </a:endParaRPr>
        </a:p>
      </dgm:t>
    </dgm:pt>
    <dgm:pt modelId="{6C019526-458E-4C45-83A3-7D5D169F316D}" type="sibTrans" cxnId="{18ADFB36-E198-4B1E-8C6D-8021A5CC6AA9}">
      <dgm:prSet/>
      <dgm:spPr/>
      <dgm:t>
        <a:bodyPr/>
        <a:lstStyle/>
        <a:p>
          <a:endParaRPr lang="en-US" sz="2400">
            <a:effectLst>
              <a:glow rad="101600">
                <a:schemeClr val="tx1">
                  <a:alpha val="60000"/>
                </a:schemeClr>
              </a:glow>
            </a:effectLst>
          </a:endParaRPr>
        </a:p>
      </dgm:t>
    </dgm:pt>
    <dgm:pt modelId="{5112C8ED-EBA5-4748-BDFD-5A29563D8ABF}" type="pres">
      <dgm:prSet presAssocID="{494A6EE9-AFDF-4EA8-A492-104E25D4A5BC}" presName="Name0" presStyleCnt="0">
        <dgm:presLayoutVars>
          <dgm:resizeHandles/>
        </dgm:presLayoutVars>
      </dgm:prSet>
      <dgm:spPr/>
      <dgm:t>
        <a:bodyPr/>
        <a:lstStyle/>
        <a:p>
          <a:endParaRPr lang="en-US"/>
        </a:p>
      </dgm:t>
    </dgm:pt>
    <dgm:pt modelId="{8AA066C1-E126-4FC7-A38E-714F8F373A81}" type="pres">
      <dgm:prSet presAssocID="{6CD59329-ABE0-4839-B629-F13F2B28364D}" presName="text" presStyleLbl="node1" presStyleIdx="0" presStyleCnt="3">
        <dgm:presLayoutVars>
          <dgm:bulletEnabled val="1"/>
        </dgm:presLayoutVars>
      </dgm:prSet>
      <dgm:spPr/>
      <dgm:t>
        <a:bodyPr/>
        <a:lstStyle/>
        <a:p>
          <a:endParaRPr lang="en-US"/>
        </a:p>
      </dgm:t>
    </dgm:pt>
    <dgm:pt modelId="{C211BBBC-B047-4633-82DB-20341F4465D4}" type="pres">
      <dgm:prSet presAssocID="{2FAF4A9F-FE6F-4D99-96C6-181D150BBEB7}" presName="space" presStyleCnt="0"/>
      <dgm:spPr/>
      <dgm:t>
        <a:bodyPr/>
        <a:lstStyle/>
        <a:p>
          <a:endParaRPr lang="en-US"/>
        </a:p>
      </dgm:t>
    </dgm:pt>
    <dgm:pt modelId="{A3948CD1-6790-4390-94FF-BA4EE354936D}" type="pres">
      <dgm:prSet presAssocID="{575C6644-648D-447F-BF41-4F62193EE69D}" presName="text" presStyleLbl="node1" presStyleIdx="1" presStyleCnt="3">
        <dgm:presLayoutVars>
          <dgm:bulletEnabled val="1"/>
        </dgm:presLayoutVars>
      </dgm:prSet>
      <dgm:spPr/>
      <dgm:t>
        <a:bodyPr/>
        <a:lstStyle/>
        <a:p>
          <a:endParaRPr lang="en-US"/>
        </a:p>
      </dgm:t>
    </dgm:pt>
    <dgm:pt modelId="{3774C375-88EB-4425-905F-7396AE2E09A9}" type="pres">
      <dgm:prSet presAssocID="{1307C14B-6AAF-4772-A75D-41A3C6CECB20}" presName="space" presStyleCnt="0"/>
      <dgm:spPr/>
      <dgm:t>
        <a:bodyPr/>
        <a:lstStyle/>
        <a:p>
          <a:endParaRPr lang="en-US"/>
        </a:p>
      </dgm:t>
    </dgm:pt>
    <dgm:pt modelId="{6A638D2D-2BBB-4249-B4D5-A86383BF39B8}" type="pres">
      <dgm:prSet presAssocID="{0CE6344E-3613-4333-9710-2B1F8BE66A43}" presName="text" presStyleLbl="node1" presStyleIdx="2" presStyleCnt="3">
        <dgm:presLayoutVars>
          <dgm:bulletEnabled val="1"/>
        </dgm:presLayoutVars>
      </dgm:prSet>
      <dgm:spPr/>
      <dgm:t>
        <a:bodyPr/>
        <a:lstStyle/>
        <a:p>
          <a:endParaRPr lang="en-US"/>
        </a:p>
      </dgm:t>
    </dgm:pt>
  </dgm:ptLst>
  <dgm:cxnLst>
    <dgm:cxn modelId="{43354F29-22E3-46BA-890C-41BDFF68B395}" srcId="{494A6EE9-AFDF-4EA8-A492-104E25D4A5BC}" destId="{575C6644-648D-447F-BF41-4F62193EE69D}" srcOrd="1" destOrd="0" parTransId="{D065CE33-3F73-4EA9-B589-10DFB8FD452F}" sibTransId="{1307C14B-6AAF-4772-A75D-41A3C6CECB20}"/>
    <dgm:cxn modelId="{AEA6E6D9-2DE0-4DC9-9227-53D850B489F3}" type="presOf" srcId="{6CD59329-ABE0-4839-B629-F13F2B28364D}" destId="{8AA066C1-E126-4FC7-A38E-714F8F373A81}" srcOrd="0" destOrd="0" presId="urn:diagrams.loki3.com/VaryingWidthList"/>
    <dgm:cxn modelId="{69A75706-0ED4-4321-A673-0361A2E98EEB}" type="presOf" srcId="{575C6644-648D-447F-BF41-4F62193EE69D}" destId="{A3948CD1-6790-4390-94FF-BA4EE354936D}" srcOrd="0" destOrd="0" presId="urn:diagrams.loki3.com/VaryingWidthList"/>
    <dgm:cxn modelId="{A21D8D35-1EB3-4B77-82C9-CA46F46908E3}" type="presOf" srcId="{494A6EE9-AFDF-4EA8-A492-104E25D4A5BC}" destId="{5112C8ED-EBA5-4748-BDFD-5A29563D8ABF}" srcOrd="0" destOrd="0" presId="urn:diagrams.loki3.com/VaryingWidthList"/>
    <dgm:cxn modelId="{456A57F1-D70D-42B7-96C5-E038F64C236F}" type="presOf" srcId="{0CE6344E-3613-4333-9710-2B1F8BE66A43}" destId="{6A638D2D-2BBB-4249-B4D5-A86383BF39B8}" srcOrd="0" destOrd="0" presId="urn:diagrams.loki3.com/VaryingWidthList"/>
    <dgm:cxn modelId="{C047DD4F-13C7-492B-B502-745123D93A4E}" srcId="{494A6EE9-AFDF-4EA8-A492-104E25D4A5BC}" destId="{6CD59329-ABE0-4839-B629-F13F2B28364D}" srcOrd="0" destOrd="0" parTransId="{08D426D3-20B0-487E-8E30-68BF6420E638}" sibTransId="{2FAF4A9F-FE6F-4D99-96C6-181D150BBEB7}"/>
    <dgm:cxn modelId="{18ADFB36-E198-4B1E-8C6D-8021A5CC6AA9}" srcId="{494A6EE9-AFDF-4EA8-A492-104E25D4A5BC}" destId="{0CE6344E-3613-4333-9710-2B1F8BE66A43}" srcOrd="2" destOrd="0" parTransId="{C862E9F8-372B-48B9-8E30-18D9D156093F}" sibTransId="{6C019526-458E-4C45-83A3-7D5D169F316D}"/>
    <dgm:cxn modelId="{D1E1A423-534A-42B4-AE37-5BBB21E2F8F0}" type="presParOf" srcId="{5112C8ED-EBA5-4748-BDFD-5A29563D8ABF}" destId="{8AA066C1-E126-4FC7-A38E-714F8F373A81}" srcOrd="0" destOrd="0" presId="urn:diagrams.loki3.com/VaryingWidthList"/>
    <dgm:cxn modelId="{C0304C59-E2C6-4E04-8A38-7815AB22AC86}" type="presParOf" srcId="{5112C8ED-EBA5-4748-BDFD-5A29563D8ABF}" destId="{C211BBBC-B047-4633-82DB-20341F4465D4}" srcOrd="1" destOrd="0" presId="urn:diagrams.loki3.com/VaryingWidthList"/>
    <dgm:cxn modelId="{6C2E5657-C657-441D-AABC-5B951DEBD3BA}" type="presParOf" srcId="{5112C8ED-EBA5-4748-BDFD-5A29563D8ABF}" destId="{A3948CD1-6790-4390-94FF-BA4EE354936D}" srcOrd="2" destOrd="0" presId="urn:diagrams.loki3.com/VaryingWidthList"/>
    <dgm:cxn modelId="{58EE658A-2966-4B5F-AA91-A57FFC02B22C}" type="presParOf" srcId="{5112C8ED-EBA5-4748-BDFD-5A29563D8ABF}" destId="{3774C375-88EB-4425-905F-7396AE2E09A9}" srcOrd="3" destOrd="0" presId="urn:diagrams.loki3.com/VaryingWidthList"/>
    <dgm:cxn modelId="{0515D70F-D04F-42B0-81F1-2F763510CBEB}" type="presParOf" srcId="{5112C8ED-EBA5-4748-BDFD-5A29563D8ABF}" destId="{6A638D2D-2BBB-4249-B4D5-A86383BF39B8}" srcOrd="4"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4045B12-5200-4ED8-8D9F-AD3E7CD56360}" type="doc">
      <dgm:prSet loTypeId="urn:microsoft.com/office/officeart/2005/8/layout/process4" loCatId="list" qsTypeId="urn:microsoft.com/office/officeart/2005/8/quickstyle/simple1" qsCatId="simple" csTypeId="urn:microsoft.com/office/officeart/2005/8/colors/colorful1" csCatId="colorful" phldr="1"/>
      <dgm:spPr/>
      <dgm:t>
        <a:bodyPr/>
        <a:lstStyle/>
        <a:p>
          <a:endParaRPr lang="en-US"/>
        </a:p>
      </dgm:t>
    </dgm:pt>
    <dgm:pt modelId="{F3B796B9-DC22-4DC0-A1FF-684EA34FE91E}">
      <dgm:prSet custT="1"/>
      <dgm:spPr/>
      <dgm:t>
        <a:bodyPr/>
        <a:lstStyle/>
        <a:p>
          <a:pPr rtl="0"/>
          <a:r>
            <a:rPr lang="en-US" sz="2400" dirty="0" err="1" smtClean="0">
              <a:effectLst>
                <a:glow rad="101600">
                  <a:schemeClr val="tx1">
                    <a:alpha val="60000"/>
                  </a:schemeClr>
                </a:glow>
              </a:effectLst>
            </a:rPr>
            <a:t>Sememangnya</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setiap</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kita</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bertanggungjawab</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dalam</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memastikan</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kemakmuran</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dan</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kedaulatan</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negara</a:t>
          </a:r>
          <a:r>
            <a:rPr lang="en-US" sz="2400" dirty="0" smtClean="0">
              <a:effectLst>
                <a:glow rad="101600">
                  <a:schemeClr val="tx1">
                    <a:alpha val="60000"/>
                  </a:schemeClr>
                </a:glow>
              </a:effectLst>
            </a:rPr>
            <a:t>. </a:t>
          </a:r>
          <a:endParaRPr lang="en-US" sz="2400" dirty="0">
            <a:effectLst>
              <a:glow rad="101600">
                <a:schemeClr val="tx1">
                  <a:alpha val="60000"/>
                </a:schemeClr>
              </a:glow>
            </a:effectLst>
          </a:endParaRPr>
        </a:p>
      </dgm:t>
    </dgm:pt>
    <dgm:pt modelId="{9F9B59EB-5DF5-4668-AE7E-5258C03C0DF5}" type="parTrans" cxnId="{0D3D1B9A-5008-4C01-8B4B-F6EF653143A7}">
      <dgm:prSet/>
      <dgm:spPr/>
      <dgm:t>
        <a:bodyPr/>
        <a:lstStyle/>
        <a:p>
          <a:endParaRPr lang="en-US" sz="2400">
            <a:effectLst>
              <a:glow rad="101600">
                <a:schemeClr val="tx1">
                  <a:alpha val="60000"/>
                </a:schemeClr>
              </a:glow>
            </a:effectLst>
          </a:endParaRPr>
        </a:p>
      </dgm:t>
    </dgm:pt>
    <dgm:pt modelId="{C6AE38A9-6E8B-44FC-BCE2-D7E66967CEDB}" type="sibTrans" cxnId="{0D3D1B9A-5008-4C01-8B4B-F6EF653143A7}">
      <dgm:prSet/>
      <dgm:spPr/>
      <dgm:t>
        <a:bodyPr/>
        <a:lstStyle/>
        <a:p>
          <a:endParaRPr lang="en-US" sz="2400">
            <a:effectLst>
              <a:glow rad="101600">
                <a:schemeClr val="tx1">
                  <a:alpha val="60000"/>
                </a:schemeClr>
              </a:glow>
            </a:effectLst>
          </a:endParaRPr>
        </a:p>
      </dgm:t>
    </dgm:pt>
    <dgm:pt modelId="{ABE9047A-6384-46C3-AEB7-F10723EB6B02}">
      <dgm:prSet custT="1"/>
      <dgm:spPr/>
      <dgm:t>
        <a:bodyPr/>
        <a:lstStyle/>
        <a:p>
          <a:pPr rtl="0"/>
          <a:r>
            <a:rPr lang="en-US" sz="2400" smtClean="0">
              <a:effectLst>
                <a:glow rad="101600">
                  <a:schemeClr val="tx1">
                    <a:alpha val="60000"/>
                  </a:schemeClr>
                </a:glow>
              </a:effectLst>
            </a:rPr>
            <a:t>Peranan </a:t>
          </a:r>
          <a:r>
            <a:rPr lang="en-US" sz="2400" dirty="0" err="1" smtClean="0">
              <a:effectLst>
                <a:glow rad="101600">
                  <a:schemeClr val="tx1">
                    <a:alpha val="60000"/>
                  </a:schemeClr>
                </a:glow>
              </a:effectLst>
            </a:rPr>
            <a:t>ini</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penting</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dalam</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usaha</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membawa</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konsep</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perpaduan</a:t>
          </a:r>
          <a:r>
            <a:rPr lang="en-US" sz="2400" dirty="0" smtClean="0">
              <a:effectLst>
                <a:glow rad="101600">
                  <a:schemeClr val="tx1">
                    <a:alpha val="60000"/>
                  </a:schemeClr>
                </a:glow>
              </a:effectLst>
            </a:rPr>
            <a:t> yang </a:t>
          </a:r>
          <a:r>
            <a:rPr lang="en-US" sz="2400" dirty="0" err="1" smtClean="0">
              <a:effectLst>
                <a:glow rad="101600">
                  <a:schemeClr val="tx1">
                    <a:alpha val="60000"/>
                  </a:schemeClr>
                </a:glow>
              </a:effectLst>
            </a:rPr>
            <a:t>lebih</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jitu</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ke</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arah</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pembentukan</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sebuah</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negara</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bangsa</a:t>
          </a:r>
          <a:r>
            <a:rPr lang="en-US" sz="2400" dirty="0" smtClean="0">
              <a:effectLst>
                <a:glow rad="101600">
                  <a:schemeClr val="tx1">
                    <a:alpha val="60000"/>
                  </a:schemeClr>
                </a:glow>
              </a:effectLst>
            </a:rPr>
            <a:t> yang </a:t>
          </a:r>
          <a:r>
            <a:rPr lang="en-US" sz="2400" dirty="0" err="1" smtClean="0">
              <a:effectLst>
                <a:glow rad="101600">
                  <a:schemeClr val="tx1">
                    <a:alpha val="60000"/>
                  </a:schemeClr>
                </a:glow>
              </a:effectLst>
            </a:rPr>
            <a:t>benar-benar</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utuh</a:t>
          </a:r>
          <a:r>
            <a:rPr lang="en-US" sz="2400" dirty="0" smtClean="0">
              <a:effectLst>
                <a:glow rad="101600">
                  <a:schemeClr val="tx1">
                    <a:alpha val="60000"/>
                  </a:schemeClr>
                </a:glow>
              </a:effectLst>
            </a:rPr>
            <a:t>.</a:t>
          </a:r>
          <a:endParaRPr lang="en-US" sz="2400" dirty="0">
            <a:effectLst>
              <a:glow rad="101600">
                <a:schemeClr val="tx1">
                  <a:alpha val="60000"/>
                </a:schemeClr>
              </a:glow>
            </a:effectLst>
          </a:endParaRPr>
        </a:p>
      </dgm:t>
    </dgm:pt>
    <dgm:pt modelId="{CE3F3156-2117-4451-94D3-B1CABA60F632}" type="parTrans" cxnId="{82125249-1626-481E-AAD3-A2E3063AB808}">
      <dgm:prSet/>
      <dgm:spPr/>
      <dgm:t>
        <a:bodyPr/>
        <a:lstStyle/>
        <a:p>
          <a:endParaRPr lang="en-US" sz="2400">
            <a:effectLst>
              <a:glow rad="101600">
                <a:schemeClr val="tx1">
                  <a:alpha val="60000"/>
                </a:schemeClr>
              </a:glow>
            </a:effectLst>
          </a:endParaRPr>
        </a:p>
      </dgm:t>
    </dgm:pt>
    <dgm:pt modelId="{D4C63664-02FB-4FF2-A0B4-5B2ACFC91E61}" type="sibTrans" cxnId="{82125249-1626-481E-AAD3-A2E3063AB808}">
      <dgm:prSet/>
      <dgm:spPr/>
      <dgm:t>
        <a:bodyPr/>
        <a:lstStyle/>
        <a:p>
          <a:endParaRPr lang="en-US" sz="2400">
            <a:effectLst>
              <a:glow rad="101600">
                <a:schemeClr val="tx1">
                  <a:alpha val="60000"/>
                </a:schemeClr>
              </a:glow>
            </a:effectLst>
          </a:endParaRPr>
        </a:p>
      </dgm:t>
    </dgm:pt>
    <dgm:pt modelId="{6407A6E2-87B4-469F-B938-510FA06354D1}" type="pres">
      <dgm:prSet presAssocID="{E4045B12-5200-4ED8-8D9F-AD3E7CD56360}" presName="Name0" presStyleCnt="0">
        <dgm:presLayoutVars>
          <dgm:dir/>
          <dgm:animLvl val="lvl"/>
          <dgm:resizeHandles val="exact"/>
        </dgm:presLayoutVars>
      </dgm:prSet>
      <dgm:spPr/>
      <dgm:t>
        <a:bodyPr/>
        <a:lstStyle/>
        <a:p>
          <a:endParaRPr lang="en-US"/>
        </a:p>
      </dgm:t>
    </dgm:pt>
    <dgm:pt modelId="{04395466-3EC2-4D8B-8367-E7C6C6BDC99C}" type="pres">
      <dgm:prSet presAssocID="{ABE9047A-6384-46C3-AEB7-F10723EB6B02}" presName="boxAndChildren" presStyleCnt="0"/>
      <dgm:spPr/>
    </dgm:pt>
    <dgm:pt modelId="{6B1C0B10-820F-4C78-898C-7F2FFBE34020}" type="pres">
      <dgm:prSet presAssocID="{ABE9047A-6384-46C3-AEB7-F10723EB6B02}" presName="parentTextBox" presStyleLbl="node1" presStyleIdx="0" presStyleCnt="2"/>
      <dgm:spPr/>
      <dgm:t>
        <a:bodyPr/>
        <a:lstStyle/>
        <a:p>
          <a:endParaRPr lang="en-US"/>
        </a:p>
      </dgm:t>
    </dgm:pt>
    <dgm:pt modelId="{D1E5F211-8084-4766-A2AB-8C0C1D9E655A}" type="pres">
      <dgm:prSet presAssocID="{C6AE38A9-6E8B-44FC-BCE2-D7E66967CEDB}" presName="sp" presStyleCnt="0"/>
      <dgm:spPr/>
      <dgm:t>
        <a:bodyPr/>
        <a:lstStyle/>
        <a:p>
          <a:endParaRPr lang="en-US"/>
        </a:p>
      </dgm:t>
    </dgm:pt>
    <dgm:pt modelId="{C04A9DEF-C467-4A72-A66B-38269F44FB0D}" type="pres">
      <dgm:prSet presAssocID="{F3B796B9-DC22-4DC0-A1FF-684EA34FE91E}" presName="arrowAndChildren" presStyleCnt="0"/>
      <dgm:spPr/>
      <dgm:t>
        <a:bodyPr/>
        <a:lstStyle/>
        <a:p>
          <a:endParaRPr lang="en-US"/>
        </a:p>
      </dgm:t>
    </dgm:pt>
    <dgm:pt modelId="{BA1384A7-1D9C-4C7E-81FD-EA761D62B9A9}" type="pres">
      <dgm:prSet presAssocID="{F3B796B9-DC22-4DC0-A1FF-684EA34FE91E}" presName="parentTextArrow" presStyleLbl="node1" presStyleIdx="1" presStyleCnt="2"/>
      <dgm:spPr/>
      <dgm:t>
        <a:bodyPr/>
        <a:lstStyle/>
        <a:p>
          <a:endParaRPr lang="en-US"/>
        </a:p>
      </dgm:t>
    </dgm:pt>
  </dgm:ptLst>
  <dgm:cxnLst>
    <dgm:cxn modelId="{CE495629-D8A3-4605-B759-C1AD1D4A7E41}" type="presOf" srcId="{F3B796B9-DC22-4DC0-A1FF-684EA34FE91E}" destId="{BA1384A7-1D9C-4C7E-81FD-EA761D62B9A9}" srcOrd="0" destOrd="0" presId="urn:microsoft.com/office/officeart/2005/8/layout/process4"/>
    <dgm:cxn modelId="{82125249-1626-481E-AAD3-A2E3063AB808}" srcId="{E4045B12-5200-4ED8-8D9F-AD3E7CD56360}" destId="{ABE9047A-6384-46C3-AEB7-F10723EB6B02}" srcOrd="1" destOrd="0" parTransId="{CE3F3156-2117-4451-94D3-B1CABA60F632}" sibTransId="{D4C63664-02FB-4FF2-A0B4-5B2ACFC91E61}"/>
    <dgm:cxn modelId="{0D3D1B9A-5008-4C01-8B4B-F6EF653143A7}" srcId="{E4045B12-5200-4ED8-8D9F-AD3E7CD56360}" destId="{F3B796B9-DC22-4DC0-A1FF-684EA34FE91E}" srcOrd="0" destOrd="0" parTransId="{9F9B59EB-5DF5-4668-AE7E-5258C03C0DF5}" sibTransId="{C6AE38A9-6E8B-44FC-BCE2-D7E66967CEDB}"/>
    <dgm:cxn modelId="{F3732F83-B6A1-40B9-B3C7-B933B2328979}" type="presOf" srcId="{E4045B12-5200-4ED8-8D9F-AD3E7CD56360}" destId="{6407A6E2-87B4-469F-B938-510FA06354D1}" srcOrd="0" destOrd="0" presId="urn:microsoft.com/office/officeart/2005/8/layout/process4"/>
    <dgm:cxn modelId="{7DC95424-E687-4877-A71E-399DC446568D}" type="presOf" srcId="{ABE9047A-6384-46C3-AEB7-F10723EB6B02}" destId="{6B1C0B10-820F-4C78-898C-7F2FFBE34020}" srcOrd="0" destOrd="0" presId="urn:microsoft.com/office/officeart/2005/8/layout/process4"/>
    <dgm:cxn modelId="{21921A10-E933-4113-949D-1B194FF3DB35}" type="presParOf" srcId="{6407A6E2-87B4-469F-B938-510FA06354D1}" destId="{04395466-3EC2-4D8B-8367-E7C6C6BDC99C}" srcOrd="0" destOrd="0" presId="urn:microsoft.com/office/officeart/2005/8/layout/process4"/>
    <dgm:cxn modelId="{49268397-77F2-44DB-ADA9-40B4A6272D8E}" type="presParOf" srcId="{04395466-3EC2-4D8B-8367-E7C6C6BDC99C}" destId="{6B1C0B10-820F-4C78-898C-7F2FFBE34020}" srcOrd="0" destOrd="0" presId="urn:microsoft.com/office/officeart/2005/8/layout/process4"/>
    <dgm:cxn modelId="{553E25AA-D0DF-4A21-A687-635071EA473A}" type="presParOf" srcId="{6407A6E2-87B4-469F-B938-510FA06354D1}" destId="{D1E5F211-8084-4766-A2AB-8C0C1D9E655A}" srcOrd="1" destOrd="0" presId="urn:microsoft.com/office/officeart/2005/8/layout/process4"/>
    <dgm:cxn modelId="{120B9C27-E8C4-479D-806E-F423FB460FB8}" type="presParOf" srcId="{6407A6E2-87B4-469F-B938-510FA06354D1}" destId="{C04A9DEF-C467-4A72-A66B-38269F44FB0D}" srcOrd="2" destOrd="0" presId="urn:microsoft.com/office/officeart/2005/8/layout/process4"/>
    <dgm:cxn modelId="{48A84248-780C-4D54-855E-0BDD58A9B20A}" type="presParOf" srcId="{C04A9DEF-C467-4A72-A66B-38269F44FB0D}" destId="{BA1384A7-1D9C-4C7E-81FD-EA761D62B9A9}"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4E5A365-0E0B-4355-B5E2-48AA35728C75}" type="doc">
      <dgm:prSet loTypeId="urn:microsoft.com/office/officeart/2005/8/layout/vProcess5" loCatId="process" qsTypeId="urn:microsoft.com/office/officeart/2005/8/quickstyle/simple1" qsCatId="simple" csTypeId="urn:microsoft.com/office/officeart/2005/8/colors/colorful5" csCatId="colorful" phldr="1"/>
      <dgm:spPr/>
      <dgm:t>
        <a:bodyPr/>
        <a:lstStyle/>
        <a:p>
          <a:endParaRPr lang="en-US"/>
        </a:p>
      </dgm:t>
    </dgm:pt>
    <dgm:pt modelId="{C06E2082-8894-4455-8AEF-3EA00AF83CA5}">
      <dgm:prSet custT="1"/>
      <dgm:spPr/>
      <dgm:t>
        <a:bodyPr/>
        <a:lstStyle/>
        <a:p>
          <a:pPr rtl="0"/>
          <a:r>
            <a:rPr lang="en-US" sz="2400" smtClean="0">
              <a:effectLst>
                <a:glow rad="101600">
                  <a:schemeClr val="tx1">
                    <a:alpha val="60000"/>
                  </a:schemeClr>
                </a:glow>
              </a:effectLst>
            </a:rPr>
            <a:t>betapa pentingnya aspek keamanan</a:t>
          </a:r>
          <a:endParaRPr lang="en-US" sz="2400" dirty="0">
            <a:solidFill>
              <a:schemeClr val="tx1"/>
            </a:solidFill>
            <a:effectLst>
              <a:glow rad="101600">
                <a:schemeClr val="tx1">
                  <a:alpha val="60000"/>
                </a:schemeClr>
              </a:glow>
            </a:effectLst>
          </a:endParaRPr>
        </a:p>
      </dgm:t>
    </dgm:pt>
    <dgm:pt modelId="{6AEEB502-78F1-4DC8-B6D6-2FC1D96E96E0}" type="parTrans" cxnId="{0C4434AA-4953-49D6-A67A-E364FBD57880}">
      <dgm:prSet/>
      <dgm:spPr/>
      <dgm:t>
        <a:bodyPr/>
        <a:lstStyle/>
        <a:p>
          <a:endParaRPr lang="en-US" sz="2400">
            <a:solidFill>
              <a:schemeClr val="tx1"/>
            </a:solidFill>
            <a:effectLst>
              <a:glow rad="101600">
                <a:schemeClr val="tx1">
                  <a:alpha val="60000"/>
                </a:schemeClr>
              </a:glow>
            </a:effectLst>
          </a:endParaRPr>
        </a:p>
      </dgm:t>
    </dgm:pt>
    <dgm:pt modelId="{2250A7C3-8E8C-41C6-AA12-7904D28982F3}" type="sibTrans" cxnId="{0C4434AA-4953-49D6-A67A-E364FBD57880}">
      <dgm:prSet custT="1"/>
      <dgm:spPr/>
      <dgm:t>
        <a:bodyPr/>
        <a:lstStyle/>
        <a:p>
          <a:endParaRPr lang="en-US" sz="2400">
            <a:solidFill>
              <a:schemeClr val="tx1"/>
            </a:solidFill>
            <a:effectLst>
              <a:glow rad="101600">
                <a:schemeClr val="tx1">
                  <a:alpha val="60000"/>
                </a:schemeClr>
              </a:glow>
            </a:effectLst>
          </a:endParaRPr>
        </a:p>
      </dgm:t>
    </dgm:pt>
    <dgm:pt modelId="{67FFE3FE-14E8-4C45-B77B-409F3B18EC88}">
      <dgm:prSet custT="1"/>
      <dgm:spPr/>
      <dgm:t>
        <a:bodyPr/>
        <a:lstStyle/>
        <a:p>
          <a:pPr rtl="0"/>
          <a:r>
            <a:rPr lang="en-US" sz="2400" dirty="0" err="1" smtClean="0">
              <a:effectLst>
                <a:glow rad="101600">
                  <a:schemeClr val="tx1">
                    <a:alpha val="60000"/>
                  </a:schemeClr>
                </a:glow>
              </a:effectLst>
            </a:rPr>
            <a:t>keperluan</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penting</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atau</a:t>
          </a:r>
          <a:r>
            <a:rPr lang="en-US" sz="2400" dirty="0" smtClean="0">
              <a:effectLst>
                <a:glow rad="101600">
                  <a:schemeClr val="tx1">
                    <a:alpha val="60000"/>
                  </a:schemeClr>
                </a:glow>
              </a:effectLst>
            </a:rPr>
            <a:t> </a:t>
          </a:r>
          <a:r>
            <a:rPr lang="en-US" sz="2400" i="1" dirty="0" err="1" smtClean="0">
              <a:effectLst>
                <a:glow rad="101600">
                  <a:schemeClr val="tx1">
                    <a:alpha val="60000"/>
                  </a:schemeClr>
                </a:glow>
              </a:effectLst>
            </a:rPr>
            <a:t>maslahah</a:t>
          </a:r>
          <a:r>
            <a:rPr lang="en-US" sz="2400" i="1" dirty="0" smtClean="0">
              <a:effectLst>
                <a:glow rad="101600">
                  <a:schemeClr val="tx1">
                    <a:alpha val="60000"/>
                  </a:schemeClr>
                </a:glow>
              </a:effectLst>
            </a:rPr>
            <a:t> </a:t>
          </a:r>
          <a:r>
            <a:rPr lang="en-US" sz="2400" i="1" dirty="0" err="1" smtClean="0">
              <a:effectLst>
                <a:glow rad="101600">
                  <a:schemeClr val="tx1">
                    <a:alpha val="60000"/>
                  </a:schemeClr>
                </a:glow>
              </a:effectLst>
            </a:rPr>
            <a:t>dharuriyyah</a:t>
          </a:r>
          <a:r>
            <a:rPr lang="en-US" sz="2400" dirty="0" smtClean="0">
              <a:effectLst>
                <a:glow rad="101600">
                  <a:schemeClr val="tx1">
                    <a:alpha val="60000"/>
                  </a:schemeClr>
                </a:glow>
              </a:effectLst>
            </a:rPr>
            <a:t> </a:t>
          </a:r>
          <a:r>
            <a:rPr lang="en-US" sz="2400" dirty="0" smtClean="0">
              <a:solidFill>
                <a:schemeClr val="tx1"/>
              </a:solidFill>
              <a:effectLst>
                <a:glow rad="101600">
                  <a:schemeClr val="tx1">
                    <a:alpha val="60000"/>
                  </a:schemeClr>
                </a:glow>
              </a:effectLst>
            </a:rPr>
            <a:t>. </a:t>
          </a:r>
          <a:endParaRPr lang="en-US" sz="2400" dirty="0">
            <a:solidFill>
              <a:schemeClr val="tx1"/>
            </a:solidFill>
            <a:effectLst>
              <a:glow rad="101600">
                <a:schemeClr val="tx1">
                  <a:alpha val="60000"/>
                </a:schemeClr>
              </a:glow>
            </a:effectLst>
          </a:endParaRPr>
        </a:p>
      </dgm:t>
    </dgm:pt>
    <dgm:pt modelId="{1BC986CD-70DB-4601-ACD7-66B41512E460}" type="parTrans" cxnId="{77B998D0-353C-4ABD-AA7E-B9107DF39003}">
      <dgm:prSet/>
      <dgm:spPr/>
      <dgm:t>
        <a:bodyPr/>
        <a:lstStyle/>
        <a:p>
          <a:endParaRPr lang="en-US" sz="2400">
            <a:solidFill>
              <a:schemeClr val="tx1"/>
            </a:solidFill>
            <a:effectLst>
              <a:glow rad="101600">
                <a:schemeClr val="tx1">
                  <a:alpha val="60000"/>
                </a:schemeClr>
              </a:glow>
            </a:effectLst>
          </a:endParaRPr>
        </a:p>
      </dgm:t>
    </dgm:pt>
    <dgm:pt modelId="{1A95FD1D-2E07-42BC-AF78-8CC8F34475D3}" type="sibTrans" cxnId="{77B998D0-353C-4ABD-AA7E-B9107DF39003}">
      <dgm:prSet custT="1"/>
      <dgm:spPr/>
      <dgm:t>
        <a:bodyPr/>
        <a:lstStyle/>
        <a:p>
          <a:endParaRPr lang="en-US" sz="2400">
            <a:solidFill>
              <a:schemeClr val="tx1"/>
            </a:solidFill>
            <a:effectLst>
              <a:glow rad="101600">
                <a:schemeClr val="tx1">
                  <a:alpha val="60000"/>
                </a:schemeClr>
              </a:glow>
            </a:effectLst>
          </a:endParaRPr>
        </a:p>
      </dgm:t>
    </dgm:pt>
    <dgm:pt modelId="{03DC353B-A80F-49A5-A223-75F3C6C361F6}">
      <dgm:prSet custT="1"/>
      <dgm:spPr/>
      <dgm:t>
        <a:bodyPr/>
        <a:lstStyle/>
        <a:p>
          <a:pPr rtl="0"/>
          <a:r>
            <a:rPr lang="en-US" sz="2400" dirty="0" err="1" smtClean="0">
              <a:effectLst>
                <a:glow rad="101600">
                  <a:schemeClr val="tx1">
                    <a:alpha val="60000"/>
                  </a:schemeClr>
                </a:glow>
              </a:effectLst>
            </a:rPr>
            <a:t>memastikan</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negara</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bebas</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daripada</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sebarang</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aktiviti</a:t>
          </a:r>
          <a:r>
            <a:rPr lang="en-US" sz="2400" dirty="0" smtClean="0">
              <a:effectLst>
                <a:glow rad="101600">
                  <a:schemeClr val="tx1">
                    <a:alpha val="60000"/>
                  </a:schemeClr>
                </a:glow>
              </a:effectLst>
            </a:rPr>
            <a:t> yang </a:t>
          </a:r>
          <a:r>
            <a:rPr lang="en-US" sz="2400" dirty="0" err="1" smtClean="0">
              <a:effectLst>
                <a:glow rad="101600">
                  <a:schemeClr val="tx1">
                    <a:alpha val="60000"/>
                  </a:schemeClr>
                </a:glow>
              </a:effectLst>
            </a:rPr>
            <a:t>boleh</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menjejaskan</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kedaulatannya</a:t>
          </a:r>
          <a:endParaRPr lang="en-US" sz="2400" dirty="0">
            <a:solidFill>
              <a:schemeClr val="tx1"/>
            </a:solidFill>
            <a:effectLst>
              <a:glow rad="101600">
                <a:schemeClr val="tx1">
                  <a:alpha val="60000"/>
                </a:schemeClr>
              </a:glow>
            </a:effectLst>
          </a:endParaRPr>
        </a:p>
      </dgm:t>
    </dgm:pt>
    <dgm:pt modelId="{1FEAA588-3FE5-4A64-B99B-8F8D08A19681}" type="parTrans" cxnId="{25E4EA1F-05BF-4E52-9CCD-2468C7442880}">
      <dgm:prSet/>
      <dgm:spPr/>
      <dgm:t>
        <a:bodyPr/>
        <a:lstStyle/>
        <a:p>
          <a:endParaRPr lang="en-US" sz="2400">
            <a:solidFill>
              <a:schemeClr val="tx1"/>
            </a:solidFill>
            <a:effectLst>
              <a:glow rad="101600">
                <a:schemeClr val="tx1">
                  <a:alpha val="60000"/>
                </a:schemeClr>
              </a:glow>
            </a:effectLst>
          </a:endParaRPr>
        </a:p>
      </dgm:t>
    </dgm:pt>
    <dgm:pt modelId="{A2A93EFE-27C4-4803-9B01-0DB9F4CF7A0A}" type="sibTrans" cxnId="{25E4EA1F-05BF-4E52-9CCD-2468C7442880}">
      <dgm:prSet/>
      <dgm:spPr/>
      <dgm:t>
        <a:bodyPr/>
        <a:lstStyle/>
        <a:p>
          <a:endParaRPr lang="en-US" sz="2400">
            <a:solidFill>
              <a:schemeClr val="tx1"/>
            </a:solidFill>
            <a:effectLst>
              <a:glow rad="101600">
                <a:schemeClr val="tx1">
                  <a:alpha val="60000"/>
                </a:schemeClr>
              </a:glow>
            </a:effectLst>
          </a:endParaRPr>
        </a:p>
      </dgm:t>
    </dgm:pt>
    <dgm:pt modelId="{71F18693-8B15-443A-9D84-F3FB1C00C0C0}" type="pres">
      <dgm:prSet presAssocID="{54E5A365-0E0B-4355-B5E2-48AA35728C75}" presName="outerComposite" presStyleCnt="0">
        <dgm:presLayoutVars>
          <dgm:chMax val="5"/>
          <dgm:dir/>
          <dgm:resizeHandles val="exact"/>
        </dgm:presLayoutVars>
      </dgm:prSet>
      <dgm:spPr/>
      <dgm:t>
        <a:bodyPr/>
        <a:lstStyle/>
        <a:p>
          <a:endParaRPr lang="en-US"/>
        </a:p>
      </dgm:t>
    </dgm:pt>
    <dgm:pt modelId="{00A237DE-D776-49E4-9333-C3AE14C0EDAB}" type="pres">
      <dgm:prSet presAssocID="{54E5A365-0E0B-4355-B5E2-48AA35728C75}" presName="dummyMaxCanvas" presStyleCnt="0">
        <dgm:presLayoutVars/>
      </dgm:prSet>
      <dgm:spPr/>
    </dgm:pt>
    <dgm:pt modelId="{3E053083-2D15-4DB9-B801-2800D4E1FC1D}" type="pres">
      <dgm:prSet presAssocID="{54E5A365-0E0B-4355-B5E2-48AA35728C75}" presName="ThreeNodes_1" presStyleLbl="node1" presStyleIdx="0" presStyleCnt="3">
        <dgm:presLayoutVars>
          <dgm:bulletEnabled val="1"/>
        </dgm:presLayoutVars>
      </dgm:prSet>
      <dgm:spPr/>
      <dgm:t>
        <a:bodyPr/>
        <a:lstStyle/>
        <a:p>
          <a:endParaRPr lang="en-US"/>
        </a:p>
      </dgm:t>
    </dgm:pt>
    <dgm:pt modelId="{8B4FFA3F-598E-4C89-9CA7-3E810746ABB5}" type="pres">
      <dgm:prSet presAssocID="{54E5A365-0E0B-4355-B5E2-48AA35728C75}" presName="ThreeNodes_2" presStyleLbl="node1" presStyleIdx="1" presStyleCnt="3">
        <dgm:presLayoutVars>
          <dgm:bulletEnabled val="1"/>
        </dgm:presLayoutVars>
      </dgm:prSet>
      <dgm:spPr/>
      <dgm:t>
        <a:bodyPr/>
        <a:lstStyle/>
        <a:p>
          <a:endParaRPr lang="en-US"/>
        </a:p>
      </dgm:t>
    </dgm:pt>
    <dgm:pt modelId="{3EBAF19B-803F-4730-8433-8BE2231BB449}" type="pres">
      <dgm:prSet presAssocID="{54E5A365-0E0B-4355-B5E2-48AA35728C75}" presName="ThreeNodes_3" presStyleLbl="node1" presStyleIdx="2" presStyleCnt="3">
        <dgm:presLayoutVars>
          <dgm:bulletEnabled val="1"/>
        </dgm:presLayoutVars>
      </dgm:prSet>
      <dgm:spPr/>
      <dgm:t>
        <a:bodyPr/>
        <a:lstStyle/>
        <a:p>
          <a:endParaRPr lang="en-US"/>
        </a:p>
      </dgm:t>
    </dgm:pt>
    <dgm:pt modelId="{2D0E7D08-2C98-4C43-A33D-3DB0D328D5F6}" type="pres">
      <dgm:prSet presAssocID="{54E5A365-0E0B-4355-B5E2-48AA35728C75}" presName="ThreeConn_1-2" presStyleLbl="fgAccFollowNode1" presStyleIdx="0" presStyleCnt="2">
        <dgm:presLayoutVars>
          <dgm:bulletEnabled val="1"/>
        </dgm:presLayoutVars>
      </dgm:prSet>
      <dgm:spPr/>
      <dgm:t>
        <a:bodyPr/>
        <a:lstStyle/>
        <a:p>
          <a:endParaRPr lang="en-US"/>
        </a:p>
      </dgm:t>
    </dgm:pt>
    <dgm:pt modelId="{E0E70471-0B92-4A55-BF89-3159A0225AD9}" type="pres">
      <dgm:prSet presAssocID="{54E5A365-0E0B-4355-B5E2-48AA35728C75}" presName="ThreeConn_2-3" presStyleLbl="fgAccFollowNode1" presStyleIdx="1" presStyleCnt="2">
        <dgm:presLayoutVars>
          <dgm:bulletEnabled val="1"/>
        </dgm:presLayoutVars>
      </dgm:prSet>
      <dgm:spPr/>
      <dgm:t>
        <a:bodyPr/>
        <a:lstStyle/>
        <a:p>
          <a:endParaRPr lang="en-US"/>
        </a:p>
      </dgm:t>
    </dgm:pt>
    <dgm:pt modelId="{A2DADE99-AE5D-4539-BB3F-596845589F6B}" type="pres">
      <dgm:prSet presAssocID="{54E5A365-0E0B-4355-B5E2-48AA35728C75}" presName="ThreeNodes_1_text" presStyleLbl="node1" presStyleIdx="2" presStyleCnt="3">
        <dgm:presLayoutVars>
          <dgm:bulletEnabled val="1"/>
        </dgm:presLayoutVars>
      </dgm:prSet>
      <dgm:spPr/>
      <dgm:t>
        <a:bodyPr/>
        <a:lstStyle/>
        <a:p>
          <a:endParaRPr lang="en-US"/>
        </a:p>
      </dgm:t>
    </dgm:pt>
    <dgm:pt modelId="{CD35AC67-24F4-4E18-A5F3-142F9510E569}" type="pres">
      <dgm:prSet presAssocID="{54E5A365-0E0B-4355-B5E2-48AA35728C75}" presName="ThreeNodes_2_text" presStyleLbl="node1" presStyleIdx="2" presStyleCnt="3">
        <dgm:presLayoutVars>
          <dgm:bulletEnabled val="1"/>
        </dgm:presLayoutVars>
      </dgm:prSet>
      <dgm:spPr/>
      <dgm:t>
        <a:bodyPr/>
        <a:lstStyle/>
        <a:p>
          <a:endParaRPr lang="en-US"/>
        </a:p>
      </dgm:t>
    </dgm:pt>
    <dgm:pt modelId="{168A7FDF-92C7-494A-8FC6-239077194284}" type="pres">
      <dgm:prSet presAssocID="{54E5A365-0E0B-4355-B5E2-48AA35728C75}" presName="ThreeNodes_3_text" presStyleLbl="node1" presStyleIdx="2" presStyleCnt="3">
        <dgm:presLayoutVars>
          <dgm:bulletEnabled val="1"/>
        </dgm:presLayoutVars>
      </dgm:prSet>
      <dgm:spPr/>
      <dgm:t>
        <a:bodyPr/>
        <a:lstStyle/>
        <a:p>
          <a:endParaRPr lang="en-US"/>
        </a:p>
      </dgm:t>
    </dgm:pt>
  </dgm:ptLst>
  <dgm:cxnLst>
    <dgm:cxn modelId="{A73E6E3E-B5B5-4DE8-9126-FC94F92A31F3}" type="presOf" srcId="{67FFE3FE-14E8-4C45-B77B-409F3B18EC88}" destId="{8B4FFA3F-598E-4C89-9CA7-3E810746ABB5}" srcOrd="0" destOrd="0" presId="urn:microsoft.com/office/officeart/2005/8/layout/vProcess5"/>
    <dgm:cxn modelId="{25E4EA1F-05BF-4E52-9CCD-2468C7442880}" srcId="{54E5A365-0E0B-4355-B5E2-48AA35728C75}" destId="{03DC353B-A80F-49A5-A223-75F3C6C361F6}" srcOrd="2" destOrd="0" parTransId="{1FEAA588-3FE5-4A64-B99B-8F8D08A19681}" sibTransId="{A2A93EFE-27C4-4803-9B01-0DB9F4CF7A0A}"/>
    <dgm:cxn modelId="{BB6E5955-48DB-459C-A8F3-590010B11AFE}" type="presOf" srcId="{1A95FD1D-2E07-42BC-AF78-8CC8F34475D3}" destId="{E0E70471-0B92-4A55-BF89-3159A0225AD9}" srcOrd="0" destOrd="0" presId="urn:microsoft.com/office/officeart/2005/8/layout/vProcess5"/>
    <dgm:cxn modelId="{9F1AFEBA-B7D3-436B-936D-39ACDC051976}" type="presOf" srcId="{67FFE3FE-14E8-4C45-B77B-409F3B18EC88}" destId="{CD35AC67-24F4-4E18-A5F3-142F9510E569}" srcOrd="1" destOrd="0" presId="urn:microsoft.com/office/officeart/2005/8/layout/vProcess5"/>
    <dgm:cxn modelId="{362F9400-06D1-4450-9608-6826695ADBE0}" type="presOf" srcId="{03DC353B-A80F-49A5-A223-75F3C6C361F6}" destId="{168A7FDF-92C7-494A-8FC6-239077194284}" srcOrd="1" destOrd="0" presId="urn:microsoft.com/office/officeart/2005/8/layout/vProcess5"/>
    <dgm:cxn modelId="{85F8A420-D89F-4D76-BCED-79B396F2E69C}" type="presOf" srcId="{03DC353B-A80F-49A5-A223-75F3C6C361F6}" destId="{3EBAF19B-803F-4730-8433-8BE2231BB449}" srcOrd="0" destOrd="0" presId="urn:microsoft.com/office/officeart/2005/8/layout/vProcess5"/>
    <dgm:cxn modelId="{369EC47F-980F-43FC-9C7F-A04E3CCD101F}" type="presOf" srcId="{2250A7C3-8E8C-41C6-AA12-7904D28982F3}" destId="{2D0E7D08-2C98-4C43-A33D-3DB0D328D5F6}" srcOrd="0" destOrd="0" presId="urn:microsoft.com/office/officeart/2005/8/layout/vProcess5"/>
    <dgm:cxn modelId="{0C4434AA-4953-49D6-A67A-E364FBD57880}" srcId="{54E5A365-0E0B-4355-B5E2-48AA35728C75}" destId="{C06E2082-8894-4455-8AEF-3EA00AF83CA5}" srcOrd="0" destOrd="0" parTransId="{6AEEB502-78F1-4DC8-B6D6-2FC1D96E96E0}" sibTransId="{2250A7C3-8E8C-41C6-AA12-7904D28982F3}"/>
    <dgm:cxn modelId="{BAA8C957-5CF0-4D91-92AD-80B732854EC3}" type="presOf" srcId="{C06E2082-8894-4455-8AEF-3EA00AF83CA5}" destId="{3E053083-2D15-4DB9-B801-2800D4E1FC1D}" srcOrd="0" destOrd="0" presId="urn:microsoft.com/office/officeart/2005/8/layout/vProcess5"/>
    <dgm:cxn modelId="{6BF6C250-1785-4BA2-87C4-85E8210D58BC}" type="presOf" srcId="{54E5A365-0E0B-4355-B5E2-48AA35728C75}" destId="{71F18693-8B15-443A-9D84-F3FB1C00C0C0}" srcOrd="0" destOrd="0" presId="urn:microsoft.com/office/officeart/2005/8/layout/vProcess5"/>
    <dgm:cxn modelId="{77B998D0-353C-4ABD-AA7E-B9107DF39003}" srcId="{54E5A365-0E0B-4355-B5E2-48AA35728C75}" destId="{67FFE3FE-14E8-4C45-B77B-409F3B18EC88}" srcOrd="1" destOrd="0" parTransId="{1BC986CD-70DB-4601-ACD7-66B41512E460}" sibTransId="{1A95FD1D-2E07-42BC-AF78-8CC8F34475D3}"/>
    <dgm:cxn modelId="{F85A974C-DBFF-403F-80D1-9417A988904C}" type="presOf" srcId="{C06E2082-8894-4455-8AEF-3EA00AF83CA5}" destId="{A2DADE99-AE5D-4539-BB3F-596845589F6B}" srcOrd="1" destOrd="0" presId="urn:microsoft.com/office/officeart/2005/8/layout/vProcess5"/>
    <dgm:cxn modelId="{39D3DD25-02F1-4896-B2A8-14B397882844}" type="presParOf" srcId="{71F18693-8B15-443A-9D84-F3FB1C00C0C0}" destId="{00A237DE-D776-49E4-9333-C3AE14C0EDAB}" srcOrd="0" destOrd="0" presId="urn:microsoft.com/office/officeart/2005/8/layout/vProcess5"/>
    <dgm:cxn modelId="{C8E43FC0-B534-4601-B031-7BDCFF144095}" type="presParOf" srcId="{71F18693-8B15-443A-9D84-F3FB1C00C0C0}" destId="{3E053083-2D15-4DB9-B801-2800D4E1FC1D}" srcOrd="1" destOrd="0" presId="urn:microsoft.com/office/officeart/2005/8/layout/vProcess5"/>
    <dgm:cxn modelId="{FBD74BC0-A15F-4367-9BEF-D4763E090F13}" type="presParOf" srcId="{71F18693-8B15-443A-9D84-F3FB1C00C0C0}" destId="{8B4FFA3F-598E-4C89-9CA7-3E810746ABB5}" srcOrd="2" destOrd="0" presId="urn:microsoft.com/office/officeart/2005/8/layout/vProcess5"/>
    <dgm:cxn modelId="{C97F2997-7A85-4B6E-B193-499BF572F5E4}" type="presParOf" srcId="{71F18693-8B15-443A-9D84-F3FB1C00C0C0}" destId="{3EBAF19B-803F-4730-8433-8BE2231BB449}" srcOrd="3" destOrd="0" presId="urn:microsoft.com/office/officeart/2005/8/layout/vProcess5"/>
    <dgm:cxn modelId="{11D1021B-A99D-4FE4-97D5-A8201B2ACFD5}" type="presParOf" srcId="{71F18693-8B15-443A-9D84-F3FB1C00C0C0}" destId="{2D0E7D08-2C98-4C43-A33D-3DB0D328D5F6}" srcOrd="4" destOrd="0" presId="urn:microsoft.com/office/officeart/2005/8/layout/vProcess5"/>
    <dgm:cxn modelId="{D141878C-64DB-49C7-8806-7E6F53044001}" type="presParOf" srcId="{71F18693-8B15-443A-9D84-F3FB1C00C0C0}" destId="{E0E70471-0B92-4A55-BF89-3159A0225AD9}" srcOrd="5" destOrd="0" presId="urn:microsoft.com/office/officeart/2005/8/layout/vProcess5"/>
    <dgm:cxn modelId="{17F3C675-B902-4330-8D82-9EB3B50FCA69}" type="presParOf" srcId="{71F18693-8B15-443A-9D84-F3FB1C00C0C0}" destId="{A2DADE99-AE5D-4539-BB3F-596845589F6B}" srcOrd="6" destOrd="0" presId="urn:microsoft.com/office/officeart/2005/8/layout/vProcess5"/>
    <dgm:cxn modelId="{C87A262B-A7AC-4F7F-AADF-3FF03897E8F8}" type="presParOf" srcId="{71F18693-8B15-443A-9D84-F3FB1C00C0C0}" destId="{CD35AC67-24F4-4E18-A5F3-142F9510E569}" srcOrd="7" destOrd="0" presId="urn:microsoft.com/office/officeart/2005/8/layout/vProcess5"/>
    <dgm:cxn modelId="{E1A98C81-8AC9-43EE-97A8-3D4651DA0BBD}" type="presParOf" srcId="{71F18693-8B15-443A-9D84-F3FB1C00C0C0}" destId="{168A7FDF-92C7-494A-8FC6-239077194284}"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7F44A5F-55FD-4253-ABB0-0C6ACD9D4FA9}" type="doc">
      <dgm:prSet loTypeId="urn:microsoft.com/office/officeart/2008/layout/VerticalAccentList" loCatId="list" qsTypeId="urn:microsoft.com/office/officeart/2005/8/quickstyle/simple1" qsCatId="simple" csTypeId="urn:microsoft.com/office/officeart/2005/8/colors/colorful4" csCatId="colorful" phldr="1"/>
      <dgm:spPr/>
      <dgm:t>
        <a:bodyPr/>
        <a:lstStyle/>
        <a:p>
          <a:endParaRPr lang="en-US"/>
        </a:p>
      </dgm:t>
    </dgm:pt>
    <dgm:pt modelId="{04BE8349-0CE3-4FFD-939B-D0FF542036BE}">
      <dgm:prSet custT="1"/>
      <dgm:spPr/>
      <dgm:t>
        <a:bodyPr/>
        <a:lstStyle/>
        <a:p>
          <a:pPr algn="ctr" rtl="0"/>
          <a:r>
            <a:rPr lang="en-US" sz="2000" smtClean="0"/>
            <a:t>nikmat keamanan dan kemakmuran sehingga kini.</a:t>
          </a:r>
          <a:endParaRPr lang="en-US" sz="2000" dirty="0">
            <a:solidFill>
              <a:schemeClr val="tx1"/>
            </a:solidFill>
          </a:endParaRPr>
        </a:p>
      </dgm:t>
    </dgm:pt>
    <dgm:pt modelId="{29FCBF7E-8F1F-4F10-8A13-14B2CF3E13EA}" type="parTrans" cxnId="{D797A53A-8E23-4790-B772-463CFBD0E06F}">
      <dgm:prSet/>
      <dgm:spPr/>
      <dgm:t>
        <a:bodyPr/>
        <a:lstStyle/>
        <a:p>
          <a:pPr algn="ctr"/>
          <a:endParaRPr lang="en-US" sz="2000">
            <a:solidFill>
              <a:schemeClr val="tx1"/>
            </a:solidFill>
          </a:endParaRPr>
        </a:p>
      </dgm:t>
    </dgm:pt>
    <dgm:pt modelId="{E060AD4C-E3C8-4E07-AAF0-610AF9CD83D2}" type="sibTrans" cxnId="{D797A53A-8E23-4790-B772-463CFBD0E06F}">
      <dgm:prSet/>
      <dgm:spPr/>
      <dgm:t>
        <a:bodyPr/>
        <a:lstStyle/>
        <a:p>
          <a:pPr algn="ctr"/>
          <a:endParaRPr lang="en-US" sz="2000">
            <a:solidFill>
              <a:schemeClr val="tx1"/>
            </a:solidFill>
          </a:endParaRPr>
        </a:p>
      </dgm:t>
    </dgm:pt>
    <dgm:pt modelId="{70682CA9-423E-4CD6-BA4B-6D82437509A8}">
      <dgm:prSet custT="1"/>
      <dgm:spPr/>
      <dgm:t>
        <a:bodyPr/>
        <a:lstStyle/>
        <a:p>
          <a:pPr algn="ctr" rtl="0"/>
          <a:r>
            <a:rPr lang="en-US" sz="2000" dirty="0" err="1" smtClean="0"/>
            <a:t>berusaha</a:t>
          </a:r>
          <a:r>
            <a:rPr lang="en-US" sz="2000" dirty="0" smtClean="0"/>
            <a:t> </a:t>
          </a:r>
          <a:r>
            <a:rPr lang="en-US" sz="2000" dirty="0" err="1" smtClean="0"/>
            <a:t>keras</a:t>
          </a:r>
          <a:r>
            <a:rPr lang="en-US" sz="2000" dirty="0" smtClean="0"/>
            <a:t> </a:t>
          </a:r>
          <a:r>
            <a:rPr lang="en-US" sz="2000" dirty="0" err="1" smtClean="0"/>
            <a:t>supaya</a:t>
          </a:r>
          <a:r>
            <a:rPr lang="en-US" sz="2000" dirty="0" smtClean="0"/>
            <a:t> </a:t>
          </a:r>
          <a:r>
            <a:rPr lang="en-US" sz="2000" dirty="0" err="1" smtClean="0"/>
            <a:t>cabaran</a:t>
          </a:r>
          <a:r>
            <a:rPr lang="en-US" sz="2000" dirty="0" smtClean="0"/>
            <a:t> </a:t>
          </a:r>
          <a:r>
            <a:rPr lang="en-US" sz="2000" dirty="0" err="1" smtClean="0"/>
            <a:t>globalisasi</a:t>
          </a:r>
          <a:r>
            <a:rPr lang="en-US" sz="2000" dirty="0" smtClean="0"/>
            <a:t> </a:t>
          </a:r>
          <a:r>
            <a:rPr lang="en-US" sz="2000" dirty="0" err="1" smtClean="0"/>
            <a:t>tidak</a:t>
          </a:r>
          <a:r>
            <a:rPr lang="en-US" sz="2000" dirty="0" smtClean="0"/>
            <a:t> </a:t>
          </a:r>
          <a:r>
            <a:rPr lang="en-US" sz="2000" dirty="0" err="1" smtClean="0"/>
            <a:t>membuka</a:t>
          </a:r>
          <a:r>
            <a:rPr lang="en-US" sz="2000" dirty="0" smtClean="0"/>
            <a:t> </a:t>
          </a:r>
          <a:r>
            <a:rPr lang="en-US" sz="2000" dirty="0" err="1" smtClean="0"/>
            <a:t>ruang</a:t>
          </a:r>
          <a:r>
            <a:rPr lang="en-US" sz="2000" dirty="0" smtClean="0"/>
            <a:t> </a:t>
          </a:r>
          <a:r>
            <a:rPr lang="en-US" sz="2000" dirty="0" err="1" smtClean="0"/>
            <a:t>kepada</a:t>
          </a:r>
          <a:r>
            <a:rPr lang="en-US" sz="2000" dirty="0" smtClean="0"/>
            <a:t> </a:t>
          </a:r>
          <a:r>
            <a:rPr lang="en-US" sz="2000" dirty="0" err="1" smtClean="0"/>
            <a:t>kegiatan</a:t>
          </a:r>
          <a:r>
            <a:rPr lang="en-US" sz="2000" dirty="0" smtClean="0"/>
            <a:t> </a:t>
          </a:r>
          <a:r>
            <a:rPr lang="en-US" sz="2000" dirty="0" err="1" smtClean="0"/>
            <a:t>baharu</a:t>
          </a:r>
          <a:r>
            <a:rPr lang="en-US" sz="2000" dirty="0" smtClean="0"/>
            <a:t> yang </a:t>
          </a:r>
          <a:r>
            <a:rPr lang="en-US" sz="2000" dirty="0" err="1" smtClean="0"/>
            <a:t>mencemarkan</a:t>
          </a:r>
          <a:r>
            <a:rPr lang="en-US" sz="2000" dirty="0" smtClean="0"/>
            <a:t> </a:t>
          </a:r>
          <a:r>
            <a:rPr lang="en-US" sz="2000" dirty="0" err="1" smtClean="0"/>
            <a:t>kedaulatan</a:t>
          </a:r>
          <a:r>
            <a:rPr lang="en-US" sz="2000" dirty="0" smtClean="0"/>
            <a:t> </a:t>
          </a:r>
          <a:r>
            <a:rPr lang="en-US" sz="2000" dirty="0" err="1" smtClean="0"/>
            <a:t>negara</a:t>
          </a:r>
          <a:endParaRPr lang="en-US" sz="2000" dirty="0">
            <a:solidFill>
              <a:schemeClr val="tx1"/>
            </a:solidFill>
          </a:endParaRPr>
        </a:p>
      </dgm:t>
    </dgm:pt>
    <dgm:pt modelId="{1BBCC5FC-6C4B-4625-B53D-CBB4201BDC47}" type="parTrans" cxnId="{82CD195D-53C0-49CF-8C59-FDFEE736FB14}">
      <dgm:prSet/>
      <dgm:spPr/>
      <dgm:t>
        <a:bodyPr/>
        <a:lstStyle/>
        <a:p>
          <a:pPr algn="ctr"/>
          <a:endParaRPr lang="en-US" sz="2000">
            <a:solidFill>
              <a:schemeClr val="tx1"/>
            </a:solidFill>
          </a:endParaRPr>
        </a:p>
      </dgm:t>
    </dgm:pt>
    <dgm:pt modelId="{E1EF58AD-56F2-4C02-9BF1-9C2B9ED20F5D}" type="sibTrans" cxnId="{82CD195D-53C0-49CF-8C59-FDFEE736FB14}">
      <dgm:prSet/>
      <dgm:spPr/>
      <dgm:t>
        <a:bodyPr/>
        <a:lstStyle/>
        <a:p>
          <a:pPr algn="ctr"/>
          <a:endParaRPr lang="en-US" sz="2000">
            <a:solidFill>
              <a:schemeClr val="tx1"/>
            </a:solidFill>
          </a:endParaRPr>
        </a:p>
      </dgm:t>
    </dgm:pt>
    <dgm:pt modelId="{DFA39CBF-AE5F-42DF-8A93-BE9A64434659}">
      <dgm:prSet custT="1"/>
      <dgm:spPr/>
      <dgm:t>
        <a:bodyPr/>
        <a:lstStyle/>
        <a:p>
          <a:pPr algn="ctr" rtl="0"/>
          <a:r>
            <a:rPr lang="en-US" sz="2000" dirty="0" err="1" smtClean="0"/>
            <a:t>tindakan</a:t>
          </a:r>
          <a:r>
            <a:rPr lang="en-US" sz="2000" dirty="0" smtClean="0"/>
            <a:t> </a:t>
          </a:r>
          <a:r>
            <a:rPr lang="en-US" sz="2000" dirty="0" err="1" smtClean="0"/>
            <a:t>tidak</a:t>
          </a:r>
          <a:r>
            <a:rPr lang="en-US" sz="2000" dirty="0" smtClean="0"/>
            <a:t> </a:t>
          </a:r>
          <a:r>
            <a:rPr lang="en-US" sz="2000" dirty="0" err="1" smtClean="0"/>
            <a:t>menghormati</a:t>
          </a:r>
          <a:r>
            <a:rPr lang="en-US" sz="2000" dirty="0" smtClean="0"/>
            <a:t> </a:t>
          </a:r>
          <a:r>
            <a:rPr lang="en-US" sz="2000" dirty="0" err="1" smtClean="0"/>
            <a:t>kedaulatan</a:t>
          </a:r>
          <a:r>
            <a:rPr lang="en-US" sz="2000" dirty="0" smtClean="0"/>
            <a:t> </a:t>
          </a:r>
          <a:r>
            <a:rPr lang="en-US" sz="2000" dirty="0" err="1" smtClean="0"/>
            <a:t>negara</a:t>
          </a:r>
          <a:r>
            <a:rPr lang="en-US" sz="2000" dirty="0" smtClean="0"/>
            <a:t> </a:t>
          </a:r>
          <a:r>
            <a:rPr lang="en-US" sz="2000" dirty="0" err="1" smtClean="0"/>
            <a:t>adalah</a:t>
          </a:r>
          <a:r>
            <a:rPr lang="en-US" sz="2000" dirty="0" smtClean="0"/>
            <a:t> </a:t>
          </a:r>
          <a:r>
            <a:rPr lang="en-US" sz="2000" dirty="0" err="1" smtClean="0"/>
            <a:t>bertentangan</a:t>
          </a:r>
          <a:r>
            <a:rPr lang="en-US" sz="2000" dirty="0" smtClean="0"/>
            <a:t> </a:t>
          </a:r>
          <a:r>
            <a:rPr lang="en-US" sz="2000" dirty="0" err="1" smtClean="0"/>
            <a:t>dengan</a:t>
          </a:r>
          <a:r>
            <a:rPr lang="en-US" sz="2000" dirty="0" smtClean="0"/>
            <a:t> </a:t>
          </a:r>
          <a:r>
            <a:rPr lang="en-US" sz="2000" dirty="0" err="1" smtClean="0"/>
            <a:t>prinsip</a:t>
          </a:r>
          <a:r>
            <a:rPr lang="en-US" sz="2000" dirty="0" smtClean="0"/>
            <a:t> Islam </a:t>
          </a:r>
          <a:r>
            <a:rPr lang="en-US" sz="2000" dirty="0" err="1" smtClean="0"/>
            <a:t>dan</a:t>
          </a:r>
          <a:r>
            <a:rPr lang="en-US" sz="2000" dirty="0" smtClean="0"/>
            <a:t> </a:t>
          </a:r>
          <a:r>
            <a:rPr lang="en-US" sz="2000" dirty="0" err="1" smtClean="0"/>
            <a:t>perlembagaan</a:t>
          </a:r>
          <a:r>
            <a:rPr lang="en-US" sz="2000" dirty="0" smtClean="0"/>
            <a:t> </a:t>
          </a:r>
          <a:r>
            <a:rPr lang="en-US" sz="2000" dirty="0" err="1" smtClean="0"/>
            <a:t>negara</a:t>
          </a:r>
          <a:endParaRPr lang="en-US" sz="2000" dirty="0">
            <a:solidFill>
              <a:schemeClr val="tx1"/>
            </a:solidFill>
          </a:endParaRPr>
        </a:p>
      </dgm:t>
    </dgm:pt>
    <dgm:pt modelId="{8745A1DD-0FA9-45B5-93A4-8CB6827E4BEF}" type="parTrans" cxnId="{0840E677-D31B-4476-9CA9-4425788BEA10}">
      <dgm:prSet/>
      <dgm:spPr/>
      <dgm:t>
        <a:bodyPr/>
        <a:lstStyle/>
        <a:p>
          <a:pPr algn="ctr"/>
          <a:endParaRPr lang="en-US" sz="2000">
            <a:solidFill>
              <a:schemeClr val="tx1"/>
            </a:solidFill>
          </a:endParaRPr>
        </a:p>
      </dgm:t>
    </dgm:pt>
    <dgm:pt modelId="{2B13F413-31A9-42FC-9717-1E4169E4F18C}" type="sibTrans" cxnId="{0840E677-D31B-4476-9CA9-4425788BEA10}">
      <dgm:prSet/>
      <dgm:spPr/>
      <dgm:t>
        <a:bodyPr/>
        <a:lstStyle/>
        <a:p>
          <a:pPr algn="ctr"/>
          <a:endParaRPr lang="en-US" sz="2000">
            <a:solidFill>
              <a:schemeClr val="tx1"/>
            </a:solidFill>
          </a:endParaRPr>
        </a:p>
      </dgm:t>
    </dgm:pt>
    <dgm:pt modelId="{E8AAA782-B34F-4C3A-830B-C768023D61B9}" type="pres">
      <dgm:prSet presAssocID="{47F44A5F-55FD-4253-ABB0-0C6ACD9D4FA9}" presName="Name0" presStyleCnt="0">
        <dgm:presLayoutVars>
          <dgm:chMax/>
          <dgm:chPref/>
          <dgm:dir/>
        </dgm:presLayoutVars>
      </dgm:prSet>
      <dgm:spPr/>
      <dgm:t>
        <a:bodyPr/>
        <a:lstStyle/>
        <a:p>
          <a:endParaRPr lang="en-US"/>
        </a:p>
      </dgm:t>
    </dgm:pt>
    <dgm:pt modelId="{CD0A62E8-1F9B-47DB-AC5B-2DEDCCA48D80}" type="pres">
      <dgm:prSet presAssocID="{04BE8349-0CE3-4FFD-939B-D0FF542036BE}" presName="parenttextcomposite" presStyleCnt="0"/>
      <dgm:spPr/>
    </dgm:pt>
    <dgm:pt modelId="{48313008-E095-4364-888F-284FA29AD7AA}" type="pres">
      <dgm:prSet presAssocID="{04BE8349-0CE3-4FFD-939B-D0FF542036BE}" presName="parenttext" presStyleLbl="revTx" presStyleIdx="0" presStyleCnt="3">
        <dgm:presLayoutVars>
          <dgm:chMax/>
          <dgm:chPref val="2"/>
          <dgm:bulletEnabled val="1"/>
        </dgm:presLayoutVars>
      </dgm:prSet>
      <dgm:spPr/>
      <dgm:t>
        <a:bodyPr/>
        <a:lstStyle/>
        <a:p>
          <a:endParaRPr lang="en-US"/>
        </a:p>
      </dgm:t>
    </dgm:pt>
    <dgm:pt modelId="{797D6AAA-9E04-4D5A-B649-FD181771D01B}" type="pres">
      <dgm:prSet presAssocID="{04BE8349-0CE3-4FFD-939B-D0FF542036BE}" presName="parallelogramComposite" presStyleCnt="0"/>
      <dgm:spPr/>
    </dgm:pt>
    <dgm:pt modelId="{0CF5E908-FA73-495C-B5D4-157FDEA3B85A}" type="pres">
      <dgm:prSet presAssocID="{04BE8349-0CE3-4FFD-939B-D0FF542036BE}" presName="parallelogram1" presStyleLbl="alignNode1" presStyleIdx="0" presStyleCnt="21"/>
      <dgm:spPr/>
    </dgm:pt>
    <dgm:pt modelId="{8EEAF1D9-9F64-4172-BE27-76D5BDB174E3}" type="pres">
      <dgm:prSet presAssocID="{04BE8349-0CE3-4FFD-939B-D0FF542036BE}" presName="parallelogram2" presStyleLbl="alignNode1" presStyleIdx="1" presStyleCnt="21"/>
      <dgm:spPr/>
    </dgm:pt>
    <dgm:pt modelId="{8475697F-98BA-48E3-BABB-8A605DF35049}" type="pres">
      <dgm:prSet presAssocID="{04BE8349-0CE3-4FFD-939B-D0FF542036BE}" presName="parallelogram3" presStyleLbl="alignNode1" presStyleIdx="2" presStyleCnt="21"/>
      <dgm:spPr/>
    </dgm:pt>
    <dgm:pt modelId="{E87288C6-0B98-42C1-8665-10E8E550F8B1}" type="pres">
      <dgm:prSet presAssocID="{04BE8349-0CE3-4FFD-939B-D0FF542036BE}" presName="parallelogram4" presStyleLbl="alignNode1" presStyleIdx="3" presStyleCnt="21"/>
      <dgm:spPr/>
    </dgm:pt>
    <dgm:pt modelId="{B7D71A13-C58D-4291-9963-B331CB69A80E}" type="pres">
      <dgm:prSet presAssocID="{04BE8349-0CE3-4FFD-939B-D0FF542036BE}" presName="parallelogram5" presStyleLbl="alignNode1" presStyleIdx="4" presStyleCnt="21"/>
      <dgm:spPr/>
    </dgm:pt>
    <dgm:pt modelId="{4ADB182F-9A26-4524-B7DF-91DB2849E7F4}" type="pres">
      <dgm:prSet presAssocID="{04BE8349-0CE3-4FFD-939B-D0FF542036BE}" presName="parallelogram6" presStyleLbl="alignNode1" presStyleIdx="5" presStyleCnt="21"/>
      <dgm:spPr/>
    </dgm:pt>
    <dgm:pt modelId="{95B78913-5BBB-411A-A3AC-3962696EF9CA}" type="pres">
      <dgm:prSet presAssocID="{04BE8349-0CE3-4FFD-939B-D0FF542036BE}" presName="parallelogram7" presStyleLbl="alignNode1" presStyleIdx="6" presStyleCnt="21"/>
      <dgm:spPr/>
    </dgm:pt>
    <dgm:pt modelId="{5E9ACBFE-D452-4541-92C0-CE2F52F29561}" type="pres">
      <dgm:prSet presAssocID="{E060AD4C-E3C8-4E07-AAF0-610AF9CD83D2}" presName="sibTrans" presStyleCnt="0"/>
      <dgm:spPr/>
    </dgm:pt>
    <dgm:pt modelId="{C938C0B8-BAD6-4AE7-841C-83131A24F99B}" type="pres">
      <dgm:prSet presAssocID="{70682CA9-423E-4CD6-BA4B-6D82437509A8}" presName="parenttextcomposite" presStyleCnt="0"/>
      <dgm:spPr/>
    </dgm:pt>
    <dgm:pt modelId="{948AC53F-1D2D-4FAE-82EA-FD83C6049178}" type="pres">
      <dgm:prSet presAssocID="{70682CA9-423E-4CD6-BA4B-6D82437509A8}" presName="parenttext" presStyleLbl="revTx" presStyleIdx="1" presStyleCnt="3">
        <dgm:presLayoutVars>
          <dgm:chMax/>
          <dgm:chPref val="2"/>
          <dgm:bulletEnabled val="1"/>
        </dgm:presLayoutVars>
      </dgm:prSet>
      <dgm:spPr/>
      <dgm:t>
        <a:bodyPr/>
        <a:lstStyle/>
        <a:p>
          <a:endParaRPr lang="en-US"/>
        </a:p>
      </dgm:t>
    </dgm:pt>
    <dgm:pt modelId="{57B17EFE-2E2E-4FFD-BB3E-ACC9C557AA00}" type="pres">
      <dgm:prSet presAssocID="{70682CA9-423E-4CD6-BA4B-6D82437509A8}" presName="parallelogramComposite" presStyleCnt="0"/>
      <dgm:spPr/>
    </dgm:pt>
    <dgm:pt modelId="{6968A9E2-2442-425A-85AE-998B5DE94A21}" type="pres">
      <dgm:prSet presAssocID="{70682CA9-423E-4CD6-BA4B-6D82437509A8}" presName="parallelogram1" presStyleLbl="alignNode1" presStyleIdx="7" presStyleCnt="21"/>
      <dgm:spPr/>
    </dgm:pt>
    <dgm:pt modelId="{6FA8266A-176A-4FDA-88E8-AE6AE0822C97}" type="pres">
      <dgm:prSet presAssocID="{70682CA9-423E-4CD6-BA4B-6D82437509A8}" presName="parallelogram2" presStyleLbl="alignNode1" presStyleIdx="8" presStyleCnt="21"/>
      <dgm:spPr/>
    </dgm:pt>
    <dgm:pt modelId="{A3865E1B-0BF3-4754-B468-436B4136C343}" type="pres">
      <dgm:prSet presAssocID="{70682CA9-423E-4CD6-BA4B-6D82437509A8}" presName="parallelogram3" presStyleLbl="alignNode1" presStyleIdx="9" presStyleCnt="21"/>
      <dgm:spPr/>
    </dgm:pt>
    <dgm:pt modelId="{98DF917B-7A6E-4E2A-ABA5-B52708B5197C}" type="pres">
      <dgm:prSet presAssocID="{70682CA9-423E-4CD6-BA4B-6D82437509A8}" presName="parallelogram4" presStyleLbl="alignNode1" presStyleIdx="10" presStyleCnt="21"/>
      <dgm:spPr/>
    </dgm:pt>
    <dgm:pt modelId="{CC068D32-96B7-4976-8BEE-910CB1F11616}" type="pres">
      <dgm:prSet presAssocID="{70682CA9-423E-4CD6-BA4B-6D82437509A8}" presName="parallelogram5" presStyleLbl="alignNode1" presStyleIdx="11" presStyleCnt="21"/>
      <dgm:spPr/>
    </dgm:pt>
    <dgm:pt modelId="{30B667E4-833A-403D-ABD8-391F4A7A4B1B}" type="pres">
      <dgm:prSet presAssocID="{70682CA9-423E-4CD6-BA4B-6D82437509A8}" presName="parallelogram6" presStyleLbl="alignNode1" presStyleIdx="12" presStyleCnt="21"/>
      <dgm:spPr/>
    </dgm:pt>
    <dgm:pt modelId="{D3C1DFCC-D221-4D4A-A504-BDA9CB2BC8E6}" type="pres">
      <dgm:prSet presAssocID="{70682CA9-423E-4CD6-BA4B-6D82437509A8}" presName="parallelogram7" presStyleLbl="alignNode1" presStyleIdx="13" presStyleCnt="21"/>
      <dgm:spPr/>
    </dgm:pt>
    <dgm:pt modelId="{C5FA246E-B581-4741-96FF-165DD3539B26}" type="pres">
      <dgm:prSet presAssocID="{E1EF58AD-56F2-4C02-9BF1-9C2B9ED20F5D}" presName="sibTrans" presStyleCnt="0"/>
      <dgm:spPr/>
    </dgm:pt>
    <dgm:pt modelId="{B093E662-4EDB-4B3E-ADA3-342F164614ED}" type="pres">
      <dgm:prSet presAssocID="{DFA39CBF-AE5F-42DF-8A93-BE9A64434659}" presName="parenttextcomposite" presStyleCnt="0"/>
      <dgm:spPr/>
    </dgm:pt>
    <dgm:pt modelId="{3B15A066-76E5-4665-A4D4-F3E20F13E396}" type="pres">
      <dgm:prSet presAssocID="{DFA39CBF-AE5F-42DF-8A93-BE9A64434659}" presName="parenttext" presStyleLbl="revTx" presStyleIdx="2" presStyleCnt="3">
        <dgm:presLayoutVars>
          <dgm:chMax/>
          <dgm:chPref val="2"/>
          <dgm:bulletEnabled val="1"/>
        </dgm:presLayoutVars>
      </dgm:prSet>
      <dgm:spPr/>
      <dgm:t>
        <a:bodyPr/>
        <a:lstStyle/>
        <a:p>
          <a:endParaRPr lang="en-US"/>
        </a:p>
      </dgm:t>
    </dgm:pt>
    <dgm:pt modelId="{B9802EE0-23B9-4215-B52E-D48D238351B9}" type="pres">
      <dgm:prSet presAssocID="{DFA39CBF-AE5F-42DF-8A93-BE9A64434659}" presName="parallelogramComposite" presStyleCnt="0"/>
      <dgm:spPr/>
    </dgm:pt>
    <dgm:pt modelId="{E2FDADE4-0705-4496-8EF6-553E51D9FB56}" type="pres">
      <dgm:prSet presAssocID="{DFA39CBF-AE5F-42DF-8A93-BE9A64434659}" presName="parallelogram1" presStyleLbl="alignNode1" presStyleIdx="14" presStyleCnt="21"/>
      <dgm:spPr/>
    </dgm:pt>
    <dgm:pt modelId="{88DF8CFD-46D0-421A-83B1-DF98C4A3DA35}" type="pres">
      <dgm:prSet presAssocID="{DFA39CBF-AE5F-42DF-8A93-BE9A64434659}" presName="parallelogram2" presStyleLbl="alignNode1" presStyleIdx="15" presStyleCnt="21"/>
      <dgm:spPr/>
    </dgm:pt>
    <dgm:pt modelId="{FF6AD38F-1EF9-4F7C-A5C7-42BE5085C684}" type="pres">
      <dgm:prSet presAssocID="{DFA39CBF-AE5F-42DF-8A93-BE9A64434659}" presName="parallelogram3" presStyleLbl="alignNode1" presStyleIdx="16" presStyleCnt="21"/>
      <dgm:spPr/>
    </dgm:pt>
    <dgm:pt modelId="{4A845DDB-6954-49E5-9D40-46512DF55FF4}" type="pres">
      <dgm:prSet presAssocID="{DFA39CBF-AE5F-42DF-8A93-BE9A64434659}" presName="parallelogram4" presStyleLbl="alignNode1" presStyleIdx="17" presStyleCnt="21"/>
      <dgm:spPr/>
    </dgm:pt>
    <dgm:pt modelId="{3B8B1B57-080D-46C7-9B4E-DA7C6A947943}" type="pres">
      <dgm:prSet presAssocID="{DFA39CBF-AE5F-42DF-8A93-BE9A64434659}" presName="parallelogram5" presStyleLbl="alignNode1" presStyleIdx="18" presStyleCnt="21"/>
      <dgm:spPr/>
    </dgm:pt>
    <dgm:pt modelId="{07BD61A1-9D8C-4078-8CA7-75308AE3B99F}" type="pres">
      <dgm:prSet presAssocID="{DFA39CBF-AE5F-42DF-8A93-BE9A64434659}" presName="parallelogram6" presStyleLbl="alignNode1" presStyleIdx="19" presStyleCnt="21"/>
      <dgm:spPr/>
    </dgm:pt>
    <dgm:pt modelId="{0A707B15-AC76-4D47-A166-CB3878D49FE6}" type="pres">
      <dgm:prSet presAssocID="{DFA39CBF-AE5F-42DF-8A93-BE9A64434659}" presName="parallelogram7" presStyleLbl="alignNode1" presStyleIdx="20" presStyleCnt="21"/>
      <dgm:spPr/>
    </dgm:pt>
  </dgm:ptLst>
  <dgm:cxnLst>
    <dgm:cxn modelId="{BC6F318A-6515-4567-A477-23749AA7E066}" type="presOf" srcId="{04BE8349-0CE3-4FFD-939B-D0FF542036BE}" destId="{48313008-E095-4364-888F-284FA29AD7AA}" srcOrd="0" destOrd="0" presId="urn:microsoft.com/office/officeart/2008/layout/VerticalAccentList"/>
    <dgm:cxn modelId="{3FD24B22-1944-4A8E-B4AD-017ED3B7484A}" type="presOf" srcId="{70682CA9-423E-4CD6-BA4B-6D82437509A8}" destId="{948AC53F-1D2D-4FAE-82EA-FD83C6049178}" srcOrd="0" destOrd="0" presId="urn:microsoft.com/office/officeart/2008/layout/VerticalAccentList"/>
    <dgm:cxn modelId="{D797A53A-8E23-4790-B772-463CFBD0E06F}" srcId="{47F44A5F-55FD-4253-ABB0-0C6ACD9D4FA9}" destId="{04BE8349-0CE3-4FFD-939B-D0FF542036BE}" srcOrd="0" destOrd="0" parTransId="{29FCBF7E-8F1F-4F10-8A13-14B2CF3E13EA}" sibTransId="{E060AD4C-E3C8-4E07-AAF0-610AF9CD83D2}"/>
    <dgm:cxn modelId="{CB41078C-CD18-410F-A48F-DEAD70D0EFB4}" type="presOf" srcId="{47F44A5F-55FD-4253-ABB0-0C6ACD9D4FA9}" destId="{E8AAA782-B34F-4C3A-830B-C768023D61B9}" srcOrd="0" destOrd="0" presId="urn:microsoft.com/office/officeart/2008/layout/VerticalAccentList"/>
    <dgm:cxn modelId="{F97AB0D1-5F3B-4E80-AE9D-CC1EEDD19861}" type="presOf" srcId="{DFA39CBF-AE5F-42DF-8A93-BE9A64434659}" destId="{3B15A066-76E5-4665-A4D4-F3E20F13E396}" srcOrd="0" destOrd="0" presId="urn:microsoft.com/office/officeart/2008/layout/VerticalAccentList"/>
    <dgm:cxn modelId="{82CD195D-53C0-49CF-8C59-FDFEE736FB14}" srcId="{47F44A5F-55FD-4253-ABB0-0C6ACD9D4FA9}" destId="{70682CA9-423E-4CD6-BA4B-6D82437509A8}" srcOrd="1" destOrd="0" parTransId="{1BBCC5FC-6C4B-4625-B53D-CBB4201BDC47}" sibTransId="{E1EF58AD-56F2-4C02-9BF1-9C2B9ED20F5D}"/>
    <dgm:cxn modelId="{0840E677-D31B-4476-9CA9-4425788BEA10}" srcId="{47F44A5F-55FD-4253-ABB0-0C6ACD9D4FA9}" destId="{DFA39CBF-AE5F-42DF-8A93-BE9A64434659}" srcOrd="2" destOrd="0" parTransId="{8745A1DD-0FA9-45B5-93A4-8CB6827E4BEF}" sibTransId="{2B13F413-31A9-42FC-9717-1E4169E4F18C}"/>
    <dgm:cxn modelId="{206E8355-A03B-4167-8C9D-0C0B4DA4E81D}" type="presParOf" srcId="{E8AAA782-B34F-4C3A-830B-C768023D61B9}" destId="{CD0A62E8-1F9B-47DB-AC5B-2DEDCCA48D80}" srcOrd="0" destOrd="0" presId="urn:microsoft.com/office/officeart/2008/layout/VerticalAccentList"/>
    <dgm:cxn modelId="{8FFCE4D7-953F-491A-BE3C-D4813DD16B77}" type="presParOf" srcId="{CD0A62E8-1F9B-47DB-AC5B-2DEDCCA48D80}" destId="{48313008-E095-4364-888F-284FA29AD7AA}" srcOrd="0" destOrd="0" presId="urn:microsoft.com/office/officeart/2008/layout/VerticalAccentList"/>
    <dgm:cxn modelId="{D1D742FE-F39F-4E41-A733-F822EB83484A}" type="presParOf" srcId="{E8AAA782-B34F-4C3A-830B-C768023D61B9}" destId="{797D6AAA-9E04-4D5A-B649-FD181771D01B}" srcOrd="1" destOrd="0" presId="urn:microsoft.com/office/officeart/2008/layout/VerticalAccentList"/>
    <dgm:cxn modelId="{DE3C8573-E49A-4C20-B1FA-016B697DC956}" type="presParOf" srcId="{797D6AAA-9E04-4D5A-B649-FD181771D01B}" destId="{0CF5E908-FA73-495C-B5D4-157FDEA3B85A}" srcOrd="0" destOrd="0" presId="urn:microsoft.com/office/officeart/2008/layout/VerticalAccentList"/>
    <dgm:cxn modelId="{0ECA0C02-21D6-430A-9BAD-FD1D07FFA4B0}" type="presParOf" srcId="{797D6AAA-9E04-4D5A-B649-FD181771D01B}" destId="{8EEAF1D9-9F64-4172-BE27-76D5BDB174E3}" srcOrd="1" destOrd="0" presId="urn:microsoft.com/office/officeart/2008/layout/VerticalAccentList"/>
    <dgm:cxn modelId="{48B46D68-F0C7-43AE-A728-FDBD0071CE9A}" type="presParOf" srcId="{797D6AAA-9E04-4D5A-B649-FD181771D01B}" destId="{8475697F-98BA-48E3-BABB-8A605DF35049}" srcOrd="2" destOrd="0" presId="urn:microsoft.com/office/officeart/2008/layout/VerticalAccentList"/>
    <dgm:cxn modelId="{5DBBED63-CE19-4551-9FAA-461B66FA9D29}" type="presParOf" srcId="{797D6AAA-9E04-4D5A-B649-FD181771D01B}" destId="{E87288C6-0B98-42C1-8665-10E8E550F8B1}" srcOrd="3" destOrd="0" presId="urn:microsoft.com/office/officeart/2008/layout/VerticalAccentList"/>
    <dgm:cxn modelId="{37E16F51-44D7-4129-99E4-3B7BBB9E7E63}" type="presParOf" srcId="{797D6AAA-9E04-4D5A-B649-FD181771D01B}" destId="{B7D71A13-C58D-4291-9963-B331CB69A80E}" srcOrd="4" destOrd="0" presId="urn:microsoft.com/office/officeart/2008/layout/VerticalAccentList"/>
    <dgm:cxn modelId="{422D5BD8-A253-44EF-B78A-41DBEC08D732}" type="presParOf" srcId="{797D6AAA-9E04-4D5A-B649-FD181771D01B}" destId="{4ADB182F-9A26-4524-B7DF-91DB2849E7F4}" srcOrd="5" destOrd="0" presId="urn:microsoft.com/office/officeart/2008/layout/VerticalAccentList"/>
    <dgm:cxn modelId="{B1C3D78F-F14F-4786-82F2-BBCFFD922775}" type="presParOf" srcId="{797D6AAA-9E04-4D5A-B649-FD181771D01B}" destId="{95B78913-5BBB-411A-A3AC-3962696EF9CA}" srcOrd="6" destOrd="0" presId="urn:microsoft.com/office/officeart/2008/layout/VerticalAccentList"/>
    <dgm:cxn modelId="{92A6BF97-961B-4BA0-A541-465205745B3D}" type="presParOf" srcId="{E8AAA782-B34F-4C3A-830B-C768023D61B9}" destId="{5E9ACBFE-D452-4541-92C0-CE2F52F29561}" srcOrd="2" destOrd="0" presId="urn:microsoft.com/office/officeart/2008/layout/VerticalAccentList"/>
    <dgm:cxn modelId="{D22A21FA-47C9-4EB5-9D22-B8177D8027F8}" type="presParOf" srcId="{E8AAA782-B34F-4C3A-830B-C768023D61B9}" destId="{C938C0B8-BAD6-4AE7-841C-83131A24F99B}" srcOrd="3" destOrd="0" presId="urn:microsoft.com/office/officeart/2008/layout/VerticalAccentList"/>
    <dgm:cxn modelId="{E50469D2-2E87-472E-9A51-A31941BA0F00}" type="presParOf" srcId="{C938C0B8-BAD6-4AE7-841C-83131A24F99B}" destId="{948AC53F-1D2D-4FAE-82EA-FD83C6049178}" srcOrd="0" destOrd="0" presId="urn:microsoft.com/office/officeart/2008/layout/VerticalAccentList"/>
    <dgm:cxn modelId="{8C169CC2-C6B5-41F9-92F2-FCB3EADB06FA}" type="presParOf" srcId="{E8AAA782-B34F-4C3A-830B-C768023D61B9}" destId="{57B17EFE-2E2E-4FFD-BB3E-ACC9C557AA00}" srcOrd="4" destOrd="0" presId="urn:microsoft.com/office/officeart/2008/layout/VerticalAccentList"/>
    <dgm:cxn modelId="{B76E7BAC-874A-4C4E-B5D6-C72C0E45F084}" type="presParOf" srcId="{57B17EFE-2E2E-4FFD-BB3E-ACC9C557AA00}" destId="{6968A9E2-2442-425A-85AE-998B5DE94A21}" srcOrd="0" destOrd="0" presId="urn:microsoft.com/office/officeart/2008/layout/VerticalAccentList"/>
    <dgm:cxn modelId="{E7BDDE3A-3375-4509-A71F-EC84DB21E096}" type="presParOf" srcId="{57B17EFE-2E2E-4FFD-BB3E-ACC9C557AA00}" destId="{6FA8266A-176A-4FDA-88E8-AE6AE0822C97}" srcOrd="1" destOrd="0" presId="urn:microsoft.com/office/officeart/2008/layout/VerticalAccentList"/>
    <dgm:cxn modelId="{D78E9820-1317-42DD-852B-7E2F14CFC624}" type="presParOf" srcId="{57B17EFE-2E2E-4FFD-BB3E-ACC9C557AA00}" destId="{A3865E1B-0BF3-4754-B468-436B4136C343}" srcOrd="2" destOrd="0" presId="urn:microsoft.com/office/officeart/2008/layout/VerticalAccentList"/>
    <dgm:cxn modelId="{94F8CA90-7399-4939-A2EE-AC23DB9A932D}" type="presParOf" srcId="{57B17EFE-2E2E-4FFD-BB3E-ACC9C557AA00}" destId="{98DF917B-7A6E-4E2A-ABA5-B52708B5197C}" srcOrd="3" destOrd="0" presId="urn:microsoft.com/office/officeart/2008/layout/VerticalAccentList"/>
    <dgm:cxn modelId="{4BCF9E38-3F91-479E-9D8D-3FBE208C4E32}" type="presParOf" srcId="{57B17EFE-2E2E-4FFD-BB3E-ACC9C557AA00}" destId="{CC068D32-96B7-4976-8BEE-910CB1F11616}" srcOrd="4" destOrd="0" presId="urn:microsoft.com/office/officeart/2008/layout/VerticalAccentList"/>
    <dgm:cxn modelId="{EDAB8BC8-4D72-4697-8584-6C79D33317C4}" type="presParOf" srcId="{57B17EFE-2E2E-4FFD-BB3E-ACC9C557AA00}" destId="{30B667E4-833A-403D-ABD8-391F4A7A4B1B}" srcOrd="5" destOrd="0" presId="urn:microsoft.com/office/officeart/2008/layout/VerticalAccentList"/>
    <dgm:cxn modelId="{6B5CE313-8BBE-412F-B9B6-8F77F37BA2B1}" type="presParOf" srcId="{57B17EFE-2E2E-4FFD-BB3E-ACC9C557AA00}" destId="{D3C1DFCC-D221-4D4A-A504-BDA9CB2BC8E6}" srcOrd="6" destOrd="0" presId="urn:microsoft.com/office/officeart/2008/layout/VerticalAccentList"/>
    <dgm:cxn modelId="{D744247B-C4F3-4305-B348-6CC78E3FF381}" type="presParOf" srcId="{E8AAA782-B34F-4C3A-830B-C768023D61B9}" destId="{C5FA246E-B581-4741-96FF-165DD3539B26}" srcOrd="5" destOrd="0" presId="urn:microsoft.com/office/officeart/2008/layout/VerticalAccentList"/>
    <dgm:cxn modelId="{58AAC106-E3B0-4A27-B758-395B5F26025C}" type="presParOf" srcId="{E8AAA782-B34F-4C3A-830B-C768023D61B9}" destId="{B093E662-4EDB-4B3E-ADA3-342F164614ED}" srcOrd="6" destOrd="0" presId="urn:microsoft.com/office/officeart/2008/layout/VerticalAccentList"/>
    <dgm:cxn modelId="{6685890C-5D7E-4583-99AE-3BFD7006B85D}" type="presParOf" srcId="{B093E662-4EDB-4B3E-ADA3-342F164614ED}" destId="{3B15A066-76E5-4665-A4D4-F3E20F13E396}" srcOrd="0" destOrd="0" presId="urn:microsoft.com/office/officeart/2008/layout/VerticalAccentList"/>
    <dgm:cxn modelId="{8221C10B-7FBD-4A96-AA24-E567DE7DA3B4}" type="presParOf" srcId="{E8AAA782-B34F-4C3A-830B-C768023D61B9}" destId="{B9802EE0-23B9-4215-B52E-D48D238351B9}" srcOrd="7" destOrd="0" presId="urn:microsoft.com/office/officeart/2008/layout/VerticalAccentList"/>
    <dgm:cxn modelId="{4E3D635B-4798-4CB0-AEAB-91BC857D05FB}" type="presParOf" srcId="{B9802EE0-23B9-4215-B52E-D48D238351B9}" destId="{E2FDADE4-0705-4496-8EF6-553E51D9FB56}" srcOrd="0" destOrd="0" presId="urn:microsoft.com/office/officeart/2008/layout/VerticalAccentList"/>
    <dgm:cxn modelId="{8370A4D8-E093-4BCC-AA9C-71DDAD948D38}" type="presParOf" srcId="{B9802EE0-23B9-4215-B52E-D48D238351B9}" destId="{88DF8CFD-46D0-421A-83B1-DF98C4A3DA35}" srcOrd="1" destOrd="0" presId="urn:microsoft.com/office/officeart/2008/layout/VerticalAccentList"/>
    <dgm:cxn modelId="{89AF1A0A-9D4B-4172-B4DC-7E336120B73A}" type="presParOf" srcId="{B9802EE0-23B9-4215-B52E-D48D238351B9}" destId="{FF6AD38F-1EF9-4F7C-A5C7-42BE5085C684}" srcOrd="2" destOrd="0" presId="urn:microsoft.com/office/officeart/2008/layout/VerticalAccentList"/>
    <dgm:cxn modelId="{800D1BEB-D60F-4DC2-A6FA-1ECE287B2184}" type="presParOf" srcId="{B9802EE0-23B9-4215-B52E-D48D238351B9}" destId="{4A845DDB-6954-49E5-9D40-46512DF55FF4}" srcOrd="3" destOrd="0" presId="urn:microsoft.com/office/officeart/2008/layout/VerticalAccentList"/>
    <dgm:cxn modelId="{C60E5E46-3E85-4771-8A5F-4DD6CAB461C0}" type="presParOf" srcId="{B9802EE0-23B9-4215-B52E-D48D238351B9}" destId="{3B8B1B57-080D-46C7-9B4E-DA7C6A947943}" srcOrd="4" destOrd="0" presId="urn:microsoft.com/office/officeart/2008/layout/VerticalAccentList"/>
    <dgm:cxn modelId="{1EEE2CDC-72F1-4363-8954-53F2BB06B59B}" type="presParOf" srcId="{B9802EE0-23B9-4215-B52E-D48D238351B9}" destId="{07BD61A1-9D8C-4078-8CA7-75308AE3B99F}" srcOrd="5" destOrd="0" presId="urn:microsoft.com/office/officeart/2008/layout/VerticalAccentList"/>
    <dgm:cxn modelId="{858CE121-42F6-4CE2-9DC5-9F7A05AECBF3}" type="presParOf" srcId="{B9802EE0-23B9-4215-B52E-D48D238351B9}" destId="{0A707B15-AC76-4D47-A166-CB3878D49FE6}" srcOrd="6"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D57CF05-8BD4-4954-B0A4-D92CA2BCB345}" type="doc">
      <dgm:prSet loTypeId="urn:microsoft.com/office/officeart/2008/layout/VerticalCurvedList" loCatId="list" qsTypeId="urn:microsoft.com/office/officeart/2005/8/quickstyle/simple1" qsCatId="simple" csTypeId="urn:microsoft.com/office/officeart/2005/8/colors/colorful1" csCatId="colorful" phldr="1"/>
      <dgm:spPr/>
      <dgm:t>
        <a:bodyPr/>
        <a:lstStyle/>
        <a:p>
          <a:endParaRPr lang="en-US"/>
        </a:p>
      </dgm:t>
    </dgm:pt>
    <dgm:pt modelId="{894AD015-0551-4F63-96BC-AE20D7AF1A50}">
      <dgm:prSet custT="1"/>
      <dgm:spPr/>
      <dgm:t>
        <a:bodyPr/>
        <a:lstStyle/>
        <a:p>
          <a:pPr rtl="0"/>
          <a:r>
            <a:rPr lang="en-US" sz="2400" dirty="0" err="1" smtClean="0">
              <a:effectLst>
                <a:glow rad="101600">
                  <a:schemeClr val="tx1">
                    <a:alpha val="60000"/>
                  </a:schemeClr>
                </a:glow>
              </a:effectLst>
            </a:rPr>
            <a:t>memelihara</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keamanan</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dan</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kedaulatan</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sebenarnya</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berkait</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rapat</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dengan</a:t>
          </a:r>
          <a:r>
            <a:rPr lang="en-US" sz="2400" dirty="0" smtClean="0">
              <a:effectLst>
                <a:glow rad="101600">
                  <a:schemeClr val="tx1">
                    <a:alpha val="60000"/>
                  </a:schemeClr>
                </a:glow>
              </a:effectLst>
            </a:rPr>
            <a:t> </a:t>
          </a:r>
          <a:r>
            <a:rPr lang="en-US" sz="2400" dirty="0" err="1" smtClean="0">
              <a:effectLst>
                <a:glow rad="101600">
                  <a:schemeClr val="tx1">
                    <a:alpha val="60000"/>
                  </a:schemeClr>
                </a:glow>
              </a:effectLst>
            </a:rPr>
            <a:t>keimanan</a:t>
          </a:r>
          <a:endParaRPr lang="en-US" sz="2400" dirty="0">
            <a:solidFill>
              <a:schemeClr val="tx1"/>
            </a:solidFill>
            <a:effectLst>
              <a:glow rad="101600">
                <a:schemeClr val="tx1">
                  <a:alpha val="60000"/>
                </a:schemeClr>
              </a:glow>
            </a:effectLst>
          </a:endParaRPr>
        </a:p>
      </dgm:t>
    </dgm:pt>
    <dgm:pt modelId="{34B64FEB-379E-4F6A-B58B-6A5EE334BD71}" type="parTrans" cxnId="{E9821203-C4BC-4C06-9BEA-2E360DE14F73}">
      <dgm:prSet/>
      <dgm:spPr/>
      <dgm:t>
        <a:bodyPr/>
        <a:lstStyle/>
        <a:p>
          <a:endParaRPr lang="en-US" sz="2400">
            <a:solidFill>
              <a:schemeClr val="tx1"/>
            </a:solidFill>
          </a:endParaRPr>
        </a:p>
      </dgm:t>
    </dgm:pt>
    <dgm:pt modelId="{9003F7E8-AC5D-4E61-AF07-CF67EA1EBA2B}" type="sibTrans" cxnId="{E9821203-C4BC-4C06-9BEA-2E360DE14F73}">
      <dgm:prSet/>
      <dgm:spPr/>
      <dgm:t>
        <a:bodyPr/>
        <a:lstStyle/>
        <a:p>
          <a:endParaRPr lang="en-US" sz="2400">
            <a:solidFill>
              <a:schemeClr val="tx1"/>
            </a:solidFill>
          </a:endParaRPr>
        </a:p>
      </dgm:t>
    </dgm:pt>
    <dgm:pt modelId="{43AC426F-B0A5-47C6-928B-AAA287BD36D5}" type="pres">
      <dgm:prSet presAssocID="{CD57CF05-8BD4-4954-B0A4-D92CA2BCB345}" presName="Name0" presStyleCnt="0">
        <dgm:presLayoutVars>
          <dgm:chMax val="7"/>
          <dgm:chPref val="7"/>
          <dgm:dir/>
        </dgm:presLayoutVars>
      </dgm:prSet>
      <dgm:spPr/>
      <dgm:t>
        <a:bodyPr/>
        <a:lstStyle/>
        <a:p>
          <a:endParaRPr lang="en-US"/>
        </a:p>
      </dgm:t>
    </dgm:pt>
    <dgm:pt modelId="{136F176F-CD43-4126-86B8-0BBBBF13BD58}" type="pres">
      <dgm:prSet presAssocID="{CD57CF05-8BD4-4954-B0A4-D92CA2BCB345}" presName="Name1" presStyleCnt="0"/>
      <dgm:spPr/>
    </dgm:pt>
    <dgm:pt modelId="{1B0D7960-096B-40F9-8A95-BC06B228C738}" type="pres">
      <dgm:prSet presAssocID="{CD57CF05-8BD4-4954-B0A4-D92CA2BCB345}" presName="cycle" presStyleCnt="0"/>
      <dgm:spPr/>
    </dgm:pt>
    <dgm:pt modelId="{CA987784-CE87-487E-8154-A272D20C026C}" type="pres">
      <dgm:prSet presAssocID="{CD57CF05-8BD4-4954-B0A4-D92CA2BCB345}" presName="srcNode" presStyleLbl="node1" presStyleIdx="0" presStyleCnt="1"/>
      <dgm:spPr/>
    </dgm:pt>
    <dgm:pt modelId="{2A0EAD97-3970-4183-98B0-81574779F127}" type="pres">
      <dgm:prSet presAssocID="{CD57CF05-8BD4-4954-B0A4-D92CA2BCB345}" presName="conn" presStyleLbl="parChTrans1D2" presStyleIdx="0" presStyleCnt="1"/>
      <dgm:spPr/>
      <dgm:t>
        <a:bodyPr/>
        <a:lstStyle/>
        <a:p>
          <a:endParaRPr lang="en-US"/>
        </a:p>
      </dgm:t>
    </dgm:pt>
    <dgm:pt modelId="{926DF4BA-4F61-4125-9191-B554D717CEC5}" type="pres">
      <dgm:prSet presAssocID="{CD57CF05-8BD4-4954-B0A4-D92CA2BCB345}" presName="extraNode" presStyleLbl="node1" presStyleIdx="0" presStyleCnt="1"/>
      <dgm:spPr/>
    </dgm:pt>
    <dgm:pt modelId="{4C203B51-2949-486D-871D-843F37D4B222}" type="pres">
      <dgm:prSet presAssocID="{CD57CF05-8BD4-4954-B0A4-D92CA2BCB345}" presName="dstNode" presStyleLbl="node1" presStyleIdx="0" presStyleCnt="1"/>
      <dgm:spPr/>
    </dgm:pt>
    <dgm:pt modelId="{1357FC57-27D1-4C13-9006-02E47BB5CF7F}" type="pres">
      <dgm:prSet presAssocID="{894AD015-0551-4F63-96BC-AE20D7AF1A50}" presName="text_1" presStyleLbl="node1" presStyleIdx="0" presStyleCnt="1" custScaleY="163067">
        <dgm:presLayoutVars>
          <dgm:bulletEnabled val="1"/>
        </dgm:presLayoutVars>
      </dgm:prSet>
      <dgm:spPr/>
      <dgm:t>
        <a:bodyPr/>
        <a:lstStyle/>
        <a:p>
          <a:endParaRPr lang="en-US"/>
        </a:p>
      </dgm:t>
    </dgm:pt>
    <dgm:pt modelId="{BF706DC4-6E2F-4D40-8392-2913996282ED}" type="pres">
      <dgm:prSet presAssocID="{894AD015-0551-4F63-96BC-AE20D7AF1A50}" presName="accent_1" presStyleCnt="0"/>
      <dgm:spPr/>
    </dgm:pt>
    <dgm:pt modelId="{3509F20F-30CC-45DB-A119-AF7221F47CB3}" type="pres">
      <dgm:prSet presAssocID="{894AD015-0551-4F63-96BC-AE20D7AF1A50}" presName="accentRepeatNode" presStyleLbl="solidFgAcc1" presStyleIdx="0" presStyleCnt="1"/>
      <dgm:spPr/>
    </dgm:pt>
  </dgm:ptLst>
  <dgm:cxnLst>
    <dgm:cxn modelId="{307D4430-5B47-43CB-BE0F-49216093BCCD}" type="presOf" srcId="{CD57CF05-8BD4-4954-B0A4-D92CA2BCB345}" destId="{43AC426F-B0A5-47C6-928B-AAA287BD36D5}" srcOrd="0" destOrd="0" presId="urn:microsoft.com/office/officeart/2008/layout/VerticalCurvedList"/>
    <dgm:cxn modelId="{569B9D45-751B-4591-A4A7-6D3681826FDF}" type="presOf" srcId="{894AD015-0551-4F63-96BC-AE20D7AF1A50}" destId="{1357FC57-27D1-4C13-9006-02E47BB5CF7F}" srcOrd="0" destOrd="0" presId="urn:microsoft.com/office/officeart/2008/layout/VerticalCurvedList"/>
    <dgm:cxn modelId="{002BB0D1-933E-4151-9822-979A219108EC}" type="presOf" srcId="{9003F7E8-AC5D-4E61-AF07-CF67EA1EBA2B}" destId="{2A0EAD97-3970-4183-98B0-81574779F127}" srcOrd="0" destOrd="0" presId="urn:microsoft.com/office/officeart/2008/layout/VerticalCurvedList"/>
    <dgm:cxn modelId="{E9821203-C4BC-4C06-9BEA-2E360DE14F73}" srcId="{CD57CF05-8BD4-4954-B0A4-D92CA2BCB345}" destId="{894AD015-0551-4F63-96BC-AE20D7AF1A50}" srcOrd="0" destOrd="0" parTransId="{34B64FEB-379E-4F6A-B58B-6A5EE334BD71}" sibTransId="{9003F7E8-AC5D-4E61-AF07-CF67EA1EBA2B}"/>
    <dgm:cxn modelId="{4B62B66F-9C85-479E-8FDC-9CEBC416B9A0}" type="presParOf" srcId="{43AC426F-B0A5-47C6-928B-AAA287BD36D5}" destId="{136F176F-CD43-4126-86B8-0BBBBF13BD58}" srcOrd="0" destOrd="0" presId="urn:microsoft.com/office/officeart/2008/layout/VerticalCurvedList"/>
    <dgm:cxn modelId="{58780B60-D873-4639-9C4C-05C553F3F813}" type="presParOf" srcId="{136F176F-CD43-4126-86B8-0BBBBF13BD58}" destId="{1B0D7960-096B-40F9-8A95-BC06B228C738}" srcOrd="0" destOrd="0" presId="urn:microsoft.com/office/officeart/2008/layout/VerticalCurvedList"/>
    <dgm:cxn modelId="{A9956219-ED26-4793-AB1D-871381E5D21D}" type="presParOf" srcId="{1B0D7960-096B-40F9-8A95-BC06B228C738}" destId="{CA987784-CE87-487E-8154-A272D20C026C}" srcOrd="0" destOrd="0" presId="urn:microsoft.com/office/officeart/2008/layout/VerticalCurvedList"/>
    <dgm:cxn modelId="{5FECE9AB-A966-4D3B-8A5E-83196C51EDC3}" type="presParOf" srcId="{1B0D7960-096B-40F9-8A95-BC06B228C738}" destId="{2A0EAD97-3970-4183-98B0-81574779F127}" srcOrd="1" destOrd="0" presId="urn:microsoft.com/office/officeart/2008/layout/VerticalCurvedList"/>
    <dgm:cxn modelId="{91A8ED61-4EC6-4773-9EF9-565B1867EC9F}" type="presParOf" srcId="{1B0D7960-096B-40F9-8A95-BC06B228C738}" destId="{926DF4BA-4F61-4125-9191-B554D717CEC5}" srcOrd="2" destOrd="0" presId="urn:microsoft.com/office/officeart/2008/layout/VerticalCurvedList"/>
    <dgm:cxn modelId="{25B4AA7C-8D88-44B3-9D46-9EE276CA2294}" type="presParOf" srcId="{1B0D7960-096B-40F9-8A95-BC06B228C738}" destId="{4C203B51-2949-486D-871D-843F37D4B222}" srcOrd="3" destOrd="0" presId="urn:microsoft.com/office/officeart/2008/layout/VerticalCurvedList"/>
    <dgm:cxn modelId="{EBAB08F9-A340-47BB-81E4-8625C4DA3D02}" type="presParOf" srcId="{136F176F-CD43-4126-86B8-0BBBBF13BD58}" destId="{1357FC57-27D1-4C13-9006-02E47BB5CF7F}" srcOrd="1" destOrd="0" presId="urn:microsoft.com/office/officeart/2008/layout/VerticalCurvedList"/>
    <dgm:cxn modelId="{36021757-22A2-442A-8C4C-83ADCAE00CF6}" type="presParOf" srcId="{136F176F-CD43-4126-86B8-0BBBBF13BD58}" destId="{BF706DC4-6E2F-4D40-8392-2913996282ED}" srcOrd="2" destOrd="0" presId="urn:microsoft.com/office/officeart/2008/layout/VerticalCurvedList"/>
    <dgm:cxn modelId="{564811DC-6BFD-4624-AD50-8AE69580ED02}" type="presParOf" srcId="{BF706DC4-6E2F-4D40-8392-2913996282ED}" destId="{3509F20F-30CC-45DB-A119-AF7221F47CB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304861D-F889-4B5D-BBB6-A03C9CD58DE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6B0570F-AC4A-4044-AC29-DB437781728F}">
      <dgm:prSet/>
      <dgm:spPr>
        <a:solidFill>
          <a:schemeClr val="accent1">
            <a:lumMod val="60000"/>
            <a:lumOff val="40000"/>
          </a:schemeClr>
        </a:solidFill>
      </dgm:spPr>
      <dgm:t>
        <a:bodyPr/>
        <a:lstStyle/>
        <a:p>
          <a:pPr algn="ctr" rtl="0"/>
          <a:r>
            <a:rPr lang="en-US" dirty="0" smtClean="0">
              <a:solidFill>
                <a:schemeClr val="tx1"/>
              </a:solidFill>
            </a:rPr>
            <a:t>Malaysia </a:t>
          </a:r>
          <a:r>
            <a:rPr lang="en-US" dirty="0" err="1" smtClean="0">
              <a:solidFill>
                <a:schemeClr val="tx1"/>
              </a:solidFill>
            </a:rPr>
            <a:t>telah</a:t>
          </a:r>
          <a:r>
            <a:rPr lang="en-US" dirty="0" smtClean="0">
              <a:solidFill>
                <a:schemeClr val="tx1"/>
              </a:solidFill>
            </a:rPr>
            <a:t> </a:t>
          </a:r>
          <a:r>
            <a:rPr lang="en-US" dirty="0" err="1" smtClean="0">
              <a:solidFill>
                <a:schemeClr val="tx1"/>
              </a:solidFill>
            </a:rPr>
            <a:t>memainkan</a:t>
          </a:r>
          <a:r>
            <a:rPr lang="en-US" dirty="0" smtClean="0">
              <a:solidFill>
                <a:schemeClr val="tx1"/>
              </a:solidFill>
            </a:rPr>
            <a:t> </a:t>
          </a:r>
          <a:r>
            <a:rPr lang="en-US" dirty="0" err="1" smtClean="0">
              <a:solidFill>
                <a:schemeClr val="tx1"/>
              </a:solidFill>
            </a:rPr>
            <a:t>peranan</a:t>
          </a:r>
          <a:r>
            <a:rPr lang="en-US" dirty="0" smtClean="0">
              <a:solidFill>
                <a:schemeClr val="tx1"/>
              </a:solidFill>
            </a:rPr>
            <a:t> </a:t>
          </a:r>
          <a:r>
            <a:rPr lang="en-US" dirty="0" err="1" smtClean="0">
              <a:solidFill>
                <a:schemeClr val="tx1"/>
              </a:solidFill>
            </a:rPr>
            <a:t>sebagai</a:t>
          </a:r>
          <a:r>
            <a:rPr lang="en-US" dirty="0" smtClean="0">
              <a:solidFill>
                <a:schemeClr val="tx1"/>
              </a:solidFill>
            </a:rPr>
            <a:t> orang </a:t>
          </a:r>
          <a:r>
            <a:rPr lang="en-US" dirty="0" err="1" smtClean="0">
              <a:solidFill>
                <a:schemeClr val="tx1"/>
              </a:solidFill>
            </a:rPr>
            <a:t>perantaraan</a:t>
          </a:r>
          <a:r>
            <a:rPr lang="en-US" dirty="0" smtClean="0">
              <a:solidFill>
                <a:schemeClr val="tx1"/>
              </a:solidFill>
            </a:rPr>
            <a:t> </a:t>
          </a:r>
          <a:r>
            <a:rPr lang="en-US" dirty="0" err="1" smtClean="0">
              <a:solidFill>
                <a:schemeClr val="tx1"/>
              </a:solidFill>
            </a:rPr>
            <a:t>dalam</a:t>
          </a:r>
          <a:r>
            <a:rPr lang="en-US" dirty="0" smtClean="0">
              <a:solidFill>
                <a:schemeClr val="tx1"/>
              </a:solidFill>
            </a:rPr>
            <a:t> </a:t>
          </a:r>
          <a:r>
            <a:rPr lang="en-US" dirty="0" err="1" smtClean="0">
              <a:solidFill>
                <a:schemeClr val="tx1"/>
              </a:solidFill>
            </a:rPr>
            <a:t>menyelesaikan</a:t>
          </a:r>
          <a:r>
            <a:rPr lang="en-US" dirty="0" smtClean="0">
              <a:solidFill>
                <a:schemeClr val="tx1"/>
              </a:solidFill>
            </a:rPr>
            <a:t> </a:t>
          </a:r>
          <a:r>
            <a:rPr lang="en-US" dirty="0" err="1" smtClean="0">
              <a:solidFill>
                <a:schemeClr val="tx1"/>
              </a:solidFill>
            </a:rPr>
            <a:t>isu-isu</a:t>
          </a:r>
          <a:r>
            <a:rPr lang="en-US" dirty="0" smtClean="0">
              <a:solidFill>
                <a:schemeClr val="tx1"/>
              </a:solidFill>
            </a:rPr>
            <a:t> </a:t>
          </a:r>
          <a:r>
            <a:rPr lang="en-US" dirty="0" err="1" smtClean="0">
              <a:solidFill>
                <a:schemeClr val="tx1"/>
              </a:solidFill>
            </a:rPr>
            <a:t>antarabangsa</a:t>
          </a:r>
          <a:r>
            <a:rPr lang="en-US" dirty="0" smtClean="0">
              <a:solidFill>
                <a:schemeClr val="tx1"/>
              </a:solidFill>
            </a:rPr>
            <a:t>. </a:t>
          </a:r>
          <a:endParaRPr lang="en-US" dirty="0">
            <a:solidFill>
              <a:schemeClr val="tx1"/>
            </a:solidFill>
          </a:endParaRPr>
        </a:p>
      </dgm:t>
    </dgm:pt>
    <dgm:pt modelId="{146CF03B-06C3-4946-82EB-0689F2ED075A}" type="parTrans" cxnId="{12A6E5E9-D03F-4764-9880-E95C43E4B7DD}">
      <dgm:prSet/>
      <dgm:spPr/>
      <dgm:t>
        <a:bodyPr/>
        <a:lstStyle/>
        <a:p>
          <a:pPr algn="ctr"/>
          <a:endParaRPr lang="en-US"/>
        </a:p>
      </dgm:t>
    </dgm:pt>
    <dgm:pt modelId="{D307150A-A9B2-4842-835E-DDB4AC0074AD}" type="sibTrans" cxnId="{12A6E5E9-D03F-4764-9880-E95C43E4B7DD}">
      <dgm:prSet/>
      <dgm:spPr/>
      <dgm:t>
        <a:bodyPr/>
        <a:lstStyle/>
        <a:p>
          <a:pPr algn="ctr"/>
          <a:endParaRPr lang="en-US"/>
        </a:p>
      </dgm:t>
    </dgm:pt>
    <dgm:pt modelId="{F71194AD-CAD4-4009-A18E-966AEA1F346B}">
      <dgm:prSet/>
      <dgm:spPr>
        <a:solidFill>
          <a:schemeClr val="accent2">
            <a:lumMod val="75000"/>
          </a:schemeClr>
        </a:solidFill>
      </dgm:spPr>
      <dgm:t>
        <a:bodyPr/>
        <a:lstStyle/>
        <a:p>
          <a:pPr algn="ctr" rtl="0"/>
          <a:r>
            <a:rPr lang="en-US" dirty="0" err="1" smtClean="0">
              <a:solidFill>
                <a:schemeClr val="tx1"/>
              </a:solidFill>
            </a:rPr>
            <a:t>Ini</a:t>
          </a:r>
          <a:r>
            <a:rPr lang="en-US" dirty="0" smtClean="0">
              <a:solidFill>
                <a:schemeClr val="tx1"/>
              </a:solidFill>
            </a:rPr>
            <a:t> </a:t>
          </a:r>
          <a:r>
            <a:rPr lang="en-US" dirty="0" err="1" smtClean="0">
              <a:solidFill>
                <a:schemeClr val="tx1"/>
              </a:solidFill>
            </a:rPr>
            <a:t>menunjukkan</a:t>
          </a:r>
          <a:r>
            <a:rPr lang="en-US" dirty="0" smtClean="0">
              <a:solidFill>
                <a:schemeClr val="tx1"/>
              </a:solidFill>
            </a:rPr>
            <a:t> </a:t>
          </a:r>
          <a:r>
            <a:rPr lang="en-US" dirty="0" err="1" smtClean="0">
              <a:solidFill>
                <a:schemeClr val="tx1"/>
              </a:solidFill>
            </a:rPr>
            <a:t>bahawa</a:t>
          </a:r>
          <a:r>
            <a:rPr lang="en-US" dirty="0" smtClean="0">
              <a:solidFill>
                <a:schemeClr val="tx1"/>
              </a:solidFill>
            </a:rPr>
            <a:t> </a:t>
          </a:r>
          <a:r>
            <a:rPr lang="en-US" dirty="0" err="1" smtClean="0">
              <a:solidFill>
                <a:schemeClr val="tx1"/>
              </a:solidFill>
            </a:rPr>
            <a:t>Kerajaan</a:t>
          </a:r>
          <a:r>
            <a:rPr lang="en-US" dirty="0" smtClean="0">
              <a:solidFill>
                <a:schemeClr val="tx1"/>
              </a:solidFill>
            </a:rPr>
            <a:t> Malaysia </a:t>
          </a:r>
          <a:r>
            <a:rPr lang="en-US" dirty="0" err="1" smtClean="0">
              <a:solidFill>
                <a:schemeClr val="tx1"/>
              </a:solidFill>
            </a:rPr>
            <a:t>sentiasa</a:t>
          </a:r>
          <a:r>
            <a:rPr lang="en-US" dirty="0" smtClean="0">
              <a:solidFill>
                <a:schemeClr val="tx1"/>
              </a:solidFill>
            </a:rPr>
            <a:t> </a:t>
          </a:r>
          <a:r>
            <a:rPr lang="en-US" dirty="0" err="1" smtClean="0">
              <a:solidFill>
                <a:schemeClr val="tx1"/>
              </a:solidFill>
            </a:rPr>
            <a:t>mendukung</a:t>
          </a:r>
          <a:r>
            <a:rPr lang="en-US" dirty="0" smtClean="0">
              <a:solidFill>
                <a:schemeClr val="tx1"/>
              </a:solidFill>
            </a:rPr>
            <a:t> </a:t>
          </a:r>
          <a:r>
            <a:rPr lang="en-US" dirty="0" err="1" smtClean="0">
              <a:solidFill>
                <a:schemeClr val="tx1"/>
              </a:solidFill>
            </a:rPr>
            <a:t>hasrat</a:t>
          </a:r>
          <a:r>
            <a:rPr lang="en-US" dirty="0" smtClean="0">
              <a:solidFill>
                <a:schemeClr val="tx1"/>
              </a:solidFill>
            </a:rPr>
            <a:t> </a:t>
          </a:r>
          <a:r>
            <a:rPr lang="en-US" dirty="0" err="1" smtClean="0">
              <a:solidFill>
                <a:schemeClr val="tx1"/>
              </a:solidFill>
            </a:rPr>
            <a:t>murni</a:t>
          </a:r>
          <a:r>
            <a:rPr lang="en-US" dirty="0" smtClean="0">
              <a:solidFill>
                <a:schemeClr val="tx1"/>
              </a:solidFill>
            </a:rPr>
            <a:t> </a:t>
          </a:r>
          <a:r>
            <a:rPr lang="en-US" dirty="0" err="1" smtClean="0">
              <a:solidFill>
                <a:schemeClr val="tx1"/>
              </a:solidFill>
            </a:rPr>
            <a:t>untuk</a:t>
          </a:r>
          <a:r>
            <a:rPr lang="en-US" dirty="0" smtClean="0">
              <a:solidFill>
                <a:schemeClr val="tx1"/>
              </a:solidFill>
            </a:rPr>
            <a:t> </a:t>
          </a:r>
          <a:r>
            <a:rPr lang="en-US" dirty="0" err="1" smtClean="0">
              <a:solidFill>
                <a:schemeClr val="tx1"/>
              </a:solidFill>
            </a:rPr>
            <a:t>menjalinkan</a:t>
          </a:r>
          <a:r>
            <a:rPr lang="en-US" dirty="0" smtClean="0">
              <a:solidFill>
                <a:schemeClr val="tx1"/>
              </a:solidFill>
            </a:rPr>
            <a:t> </a:t>
          </a:r>
          <a:r>
            <a:rPr lang="en-US" dirty="0" err="1" smtClean="0">
              <a:solidFill>
                <a:schemeClr val="tx1"/>
              </a:solidFill>
            </a:rPr>
            <a:t>hubungan</a:t>
          </a:r>
          <a:r>
            <a:rPr lang="en-US" dirty="0" smtClean="0">
              <a:solidFill>
                <a:schemeClr val="tx1"/>
              </a:solidFill>
            </a:rPr>
            <a:t> </a:t>
          </a:r>
          <a:r>
            <a:rPr lang="en-US" dirty="0" err="1" smtClean="0">
              <a:solidFill>
                <a:schemeClr val="tx1"/>
              </a:solidFill>
            </a:rPr>
            <a:t>baik</a:t>
          </a:r>
          <a:r>
            <a:rPr lang="en-US" dirty="0" smtClean="0">
              <a:solidFill>
                <a:schemeClr val="tx1"/>
              </a:solidFill>
            </a:rPr>
            <a:t> </a:t>
          </a:r>
          <a:r>
            <a:rPr lang="en-US" dirty="0" err="1" smtClean="0">
              <a:solidFill>
                <a:schemeClr val="tx1"/>
              </a:solidFill>
            </a:rPr>
            <a:t>dengan</a:t>
          </a:r>
          <a:r>
            <a:rPr lang="en-US" dirty="0" smtClean="0">
              <a:solidFill>
                <a:schemeClr val="tx1"/>
              </a:solidFill>
            </a:rPr>
            <a:t> </a:t>
          </a:r>
          <a:r>
            <a:rPr lang="en-US" dirty="0" err="1" smtClean="0">
              <a:solidFill>
                <a:schemeClr val="tx1"/>
              </a:solidFill>
            </a:rPr>
            <a:t>mana-mana</a:t>
          </a:r>
          <a:r>
            <a:rPr lang="en-US" dirty="0" smtClean="0">
              <a:solidFill>
                <a:schemeClr val="tx1"/>
              </a:solidFill>
            </a:rPr>
            <a:t> </a:t>
          </a:r>
          <a:r>
            <a:rPr lang="en-US" dirty="0" err="1" smtClean="0">
              <a:solidFill>
                <a:schemeClr val="tx1"/>
              </a:solidFill>
            </a:rPr>
            <a:t>negara</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sesiapa</a:t>
          </a:r>
          <a:r>
            <a:rPr lang="en-US" dirty="0" smtClean="0">
              <a:solidFill>
                <a:schemeClr val="tx1"/>
              </a:solidFill>
            </a:rPr>
            <a:t> </a:t>
          </a:r>
          <a:r>
            <a:rPr lang="en-US" dirty="0" err="1" smtClean="0">
              <a:solidFill>
                <a:schemeClr val="tx1"/>
              </a:solidFill>
            </a:rPr>
            <a:t>sahaja</a:t>
          </a:r>
          <a:r>
            <a:rPr lang="en-US" dirty="0" smtClean="0">
              <a:solidFill>
                <a:schemeClr val="tx1"/>
              </a:solidFill>
            </a:rPr>
            <a:t>. </a:t>
          </a:r>
          <a:endParaRPr lang="en-US" dirty="0">
            <a:solidFill>
              <a:schemeClr val="tx1"/>
            </a:solidFill>
          </a:endParaRPr>
        </a:p>
      </dgm:t>
    </dgm:pt>
    <dgm:pt modelId="{516DB14E-4FA5-45DD-BB06-7679DD21E839}" type="parTrans" cxnId="{F164CF59-B633-4630-82A5-9BEC16C5B8E9}">
      <dgm:prSet/>
      <dgm:spPr/>
      <dgm:t>
        <a:bodyPr/>
        <a:lstStyle/>
        <a:p>
          <a:pPr algn="ctr"/>
          <a:endParaRPr lang="en-US"/>
        </a:p>
      </dgm:t>
    </dgm:pt>
    <dgm:pt modelId="{D3957C08-552C-41F4-BC26-4E1C042E1FEA}" type="sibTrans" cxnId="{F164CF59-B633-4630-82A5-9BEC16C5B8E9}">
      <dgm:prSet/>
      <dgm:spPr/>
      <dgm:t>
        <a:bodyPr/>
        <a:lstStyle/>
        <a:p>
          <a:pPr algn="ctr"/>
          <a:endParaRPr lang="en-US"/>
        </a:p>
      </dgm:t>
    </dgm:pt>
    <dgm:pt modelId="{C59EBD97-A139-4FDE-A257-DBEF52462235}">
      <dgm:prSet/>
      <dgm:spPr>
        <a:solidFill>
          <a:schemeClr val="accent3">
            <a:lumMod val="75000"/>
          </a:schemeClr>
        </a:solidFill>
      </dgm:spPr>
      <dgm:t>
        <a:bodyPr/>
        <a:lstStyle/>
        <a:p>
          <a:pPr algn="ctr" rtl="0"/>
          <a:r>
            <a:rPr lang="en-US" smtClean="0">
              <a:solidFill>
                <a:schemeClr val="tx1"/>
              </a:solidFill>
            </a:rPr>
            <a:t>Tuntasnya, kita sentiasa memegang prinsip asas dalam hubungan luar seperti hormat-menghormati kedaulatan negara masing-masing, tidak campurtangan, penyelesaian secara aman, perhubungan dua hala yang menguntungkan dan keamanan bersama.</a:t>
          </a:r>
          <a:endParaRPr lang="en-US">
            <a:solidFill>
              <a:schemeClr val="tx1"/>
            </a:solidFill>
          </a:endParaRPr>
        </a:p>
      </dgm:t>
    </dgm:pt>
    <dgm:pt modelId="{55C6F953-0494-4021-83A1-64FD0A458582}" type="parTrans" cxnId="{F2030CC4-713C-4348-910A-F95F923E3596}">
      <dgm:prSet/>
      <dgm:spPr/>
      <dgm:t>
        <a:bodyPr/>
        <a:lstStyle/>
        <a:p>
          <a:pPr algn="ctr"/>
          <a:endParaRPr lang="en-US"/>
        </a:p>
      </dgm:t>
    </dgm:pt>
    <dgm:pt modelId="{4F7203AA-DD7D-4273-88BC-6C25142A23D1}" type="sibTrans" cxnId="{F2030CC4-713C-4348-910A-F95F923E3596}">
      <dgm:prSet/>
      <dgm:spPr/>
      <dgm:t>
        <a:bodyPr/>
        <a:lstStyle/>
        <a:p>
          <a:pPr algn="ctr"/>
          <a:endParaRPr lang="en-US"/>
        </a:p>
      </dgm:t>
    </dgm:pt>
    <dgm:pt modelId="{8FE31A01-C713-48FE-A8B1-A55BF39756DA}" type="pres">
      <dgm:prSet presAssocID="{4304861D-F889-4B5D-BBB6-A03C9CD58DED}" presName="linear" presStyleCnt="0">
        <dgm:presLayoutVars>
          <dgm:animLvl val="lvl"/>
          <dgm:resizeHandles val="exact"/>
        </dgm:presLayoutVars>
      </dgm:prSet>
      <dgm:spPr/>
      <dgm:t>
        <a:bodyPr/>
        <a:lstStyle/>
        <a:p>
          <a:endParaRPr lang="en-US"/>
        </a:p>
      </dgm:t>
    </dgm:pt>
    <dgm:pt modelId="{D3C4BCDB-FCD3-417A-A154-EA25B7B5B649}" type="pres">
      <dgm:prSet presAssocID="{B6B0570F-AC4A-4044-AC29-DB437781728F}" presName="parentText" presStyleLbl="node1" presStyleIdx="0" presStyleCnt="3">
        <dgm:presLayoutVars>
          <dgm:chMax val="0"/>
          <dgm:bulletEnabled val="1"/>
        </dgm:presLayoutVars>
      </dgm:prSet>
      <dgm:spPr/>
      <dgm:t>
        <a:bodyPr/>
        <a:lstStyle/>
        <a:p>
          <a:endParaRPr lang="en-US"/>
        </a:p>
      </dgm:t>
    </dgm:pt>
    <dgm:pt modelId="{7B2086A9-9236-4085-AE64-4304ED0AA8D0}" type="pres">
      <dgm:prSet presAssocID="{D307150A-A9B2-4842-835E-DDB4AC0074AD}" presName="spacer" presStyleCnt="0"/>
      <dgm:spPr/>
    </dgm:pt>
    <dgm:pt modelId="{5D351DC2-1634-46DA-92EC-D88DC8292D8B}" type="pres">
      <dgm:prSet presAssocID="{F71194AD-CAD4-4009-A18E-966AEA1F346B}" presName="parentText" presStyleLbl="node1" presStyleIdx="1" presStyleCnt="3">
        <dgm:presLayoutVars>
          <dgm:chMax val="0"/>
          <dgm:bulletEnabled val="1"/>
        </dgm:presLayoutVars>
      </dgm:prSet>
      <dgm:spPr/>
      <dgm:t>
        <a:bodyPr/>
        <a:lstStyle/>
        <a:p>
          <a:endParaRPr lang="en-US"/>
        </a:p>
      </dgm:t>
    </dgm:pt>
    <dgm:pt modelId="{2832F485-FF20-4129-88D0-0B878E041E51}" type="pres">
      <dgm:prSet presAssocID="{D3957C08-552C-41F4-BC26-4E1C042E1FEA}" presName="spacer" presStyleCnt="0"/>
      <dgm:spPr/>
    </dgm:pt>
    <dgm:pt modelId="{77932B9F-E87A-42E5-97CD-3E35F278573F}" type="pres">
      <dgm:prSet presAssocID="{C59EBD97-A139-4FDE-A257-DBEF52462235}" presName="parentText" presStyleLbl="node1" presStyleIdx="2" presStyleCnt="3">
        <dgm:presLayoutVars>
          <dgm:chMax val="0"/>
          <dgm:bulletEnabled val="1"/>
        </dgm:presLayoutVars>
      </dgm:prSet>
      <dgm:spPr/>
      <dgm:t>
        <a:bodyPr/>
        <a:lstStyle/>
        <a:p>
          <a:endParaRPr lang="en-US"/>
        </a:p>
      </dgm:t>
    </dgm:pt>
  </dgm:ptLst>
  <dgm:cxnLst>
    <dgm:cxn modelId="{F164CF59-B633-4630-82A5-9BEC16C5B8E9}" srcId="{4304861D-F889-4B5D-BBB6-A03C9CD58DED}" destId="{F71194AD-CAD4-4009-A18E-966AEA1F346B}" srcOrd="1" destOrd="0" parTransId="{516DB14E-4FA5-45DD-BB06-7679DD21E839}" sibTransId="{D3957C08-552C-41F4-BC26-4E1C042E1FEA}"/>
    <dgm:cxn modelId="{12A6E5E9-D03F-4764-9880-E95C43E4B7DD}" srcId="{4304861D-F889-4B5D-BBB6-A03C9CD58DED}" destId="{B6B0570F-AC4A-4044-AC29-DB437781728F}" srcOrd="0" destOrd="0" parTransId="{146CF03B-06C3-4946-82EB-0689F2ED075A}" sibTransId="{D307150A-A9B2-4842-835E-DDB4AC0074AD}"/>
    <dgm:cxn modelId="{F18A23D4-21EB-4C94-868A-783E883D2288}" type="presOf" srcId="{B6B0570F-AC4A-4044-AC29-DB437781728F}" destId="{D3C4BCDB-FCD3-417A-A154-EA25B7B5B649}" srcOrd="0" destOrd="0" presId="urn:microsoft.com/office/officeart/2005/8/layout/vList2"/>
    <dgm:cxn modelId="{F2030CC4-713C-4348-910A-F95F923E3596}" srcId="{4304861D-F889-4B5D-BBB6-A03C9CD58DED}" destId="{C59EBD97-A139-4FDE-A257-DBEF52462235}" srcOrd="2" destOrd="0" parTransId="{55C6F953-0494-4021-83A1-64FD0A458582}" sibTransId="{4F7203AA-DD7D-4273-88BC-6C25142A23D1}"/>
    <dgm:cxn modelId="{42625096-CCFA-42A1-A611-8024873881B8}" type="presOf" srcId="{4304861D-F889-4B5D-BBB6-A03C9CD58DED}" destId="{8FE31A01-C713-48FE-A8B1-A55BF39756DA}" srcOrd="0" destOrd="0" presId="urn:microsoft.com/office/officeart/2005/8/layout/vList2"/>
    <dgm:cxn modelId="{EC65E120-E541-41E6-9E34-96025FE44130}" type="presOf" srcId="{C59EBD97-A139-4FDE-A257-DBEF52462235}" destId="{77932B9F-E87A-42E5-97CD-3E35F278573F}" srcOrd="0" destOrd="0" presId="urn:microsoft.com/office/officeart/2005/8/layout/vList2"/>
    <dgm:cxn modelId="{7A446BA7-BFBE-4D43-B990-B1B767D0FF29}" type="presOf" srcId="{F71194AD-CAD4-4009-A18E-966AEA1F346B}" destId="{5D351DC2-1634-46DA-92EC-D88DC8292D8B}" srcOrd="0" destOrd="0" presId="urn:microsoft.com/office/officeart/2005/8/layout/vList2"/>
    <dgm:cxn modelId="{526120E8-B98A-40C9-A5D1-A73349090D74}" type="presParOf" srcId="{8FE31A01-C713-48FE-A8B1-A55BF39756DA}" destId="{D3C4BCDB-FCD3-417A-A154-EA25B7B5B649}" srcOrd="0" destOrd="0" presId="urn:microsoft.com/office/officeart/2005/8/layout/vList2"/>
    <dgm:cxn modelId="{22379C31-ADD8-477D-A75E-1D6A52596232}" type="presParOf" srcId="{8FE31A01-C713-48FE-A8B1-A55BF39756DA}" destId="{7B2086A9-9236-4085-AE64-4304ED0AA8D0}" srcOrd="1" destOrd="0" presId="urn:microsoft.com/office/officeart/2005/8/layout/vList2"/>
    <dgm:cxn modelId="{7C25D9CC-6306-4FA0-8B31-E5EAC8A5EE16}" type="presParOf" srcId="{8FE31A01-C713-48FE-A8B1-A55BF39756DA}" destId="{5D351DC2-1634-46DA-92EC-D88DC8292D8B}" srcOrd="2" destOrd="0" presId="urn:microsoft.com/office/officeart/2005/8/layout/vList2"/>
    <dgm:cxn modelId="{980CB74D-AF99-441C-A815-59AAFB733843}" type="presParOf" srcId="{8FE31A01-C713-48FE-A8B1-A55BF39756DA}" destId="{2832F485-FF20-4129-88D0-0B878E041E51}" srcOrd="3" destOrd="0" presId="urn:microsoft.com/office/officeart/2005/8/layout/vList2"/>
    <dgm:cxn modelId="{934D5DB0-4923-4EA7-97F8-159F50555125}" type="presParOf" srcId="{8FE31A01-C713-48FE-A8B1-A55BF39756DA}" destId="{77932B9F-E87A-42E5-97CD-3E35F278573F}"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67E7197-3F7C-4DC1-B1FA-43B20F80F578}" type="doc">
      <dgm:prSet loTypeId="urn:microsoft.com/office/officeart/2005/8/layout/process2" loCatId="process" qsTypeId="urn:microsoft.com/office/officeart/2005/8/quickstyle/3d1" qsCatId="3D" csTypeId="urn:microsoft.com/office/officeart/2005/8/colors/colorful1" csCatId="colorful" phldr="1"/>
      <dgm:spPr/>
      <dgm:t>
        <a:bodyPr/>
        <a:lstStyle/>
        <a:p>
          <a:endParaRPr lang="en-US"/>
        </a:p>
      </dgm:t>
    </dgm:pt>
    <dgm:pt modelId="{2CD3CA9C-3512-43DD-8489-B6CFE65B304D}">
      <dgm:prSet/>
      <dgm:spPr/>
      <dgm:t>
        <a:bodyPr/>
        <a:lstStyle/>
        <a:p>
          <a:pPr algn="ctr" rtl="0"/>
          <a:r>
            <a:rPr lang="en-US" smtClean="0">
              <a:effectLst>
                <a:glow rad="101600">
                  <a:schemeClr val="tx1">
                    <a:alpha val="60000"/>
                  </a:schemeClr>
                </a:glow>
              </a:effectLst>
            </a:rPr>
            <a:t>mimbar menyeru sidang Jemaah sekalian </a:t>
          </a:r>
          <a:endParaRPr lang="en-US" dirty="0">
            <a:effectLst>
              <a:glow rad="101600">
                <a:schemeClr val="tx1">
                  <a:alpha val="60000"/>
                </a:schemeClr>
              </a:glow>
            </a:effectLst>
          </a:endParaRPr>
        </a:p>
      </dgm:t>
    </dgm:pt>
    <dgm:pt modelId="{56F8D047-DF94-4027-830D-42BAC07C8742}" type="parTrans" cxnId="{5EBDF463-F457-47C5-82C2-6D82AD42CED4}">
      <dgm:prSet/>
      <dgm:spPr/>
      <dgm:t>
        <a:bodyPr/>
        <a:lstStyle/>
        <a:p>
          <a:endParaRPr lang="en-US">
            <a:effectLst>
              <a:glow rad="101600">
                <a:schemeClr val="tx1">
                  <a:alpha val="60000"/>
                </a:schemeClr>
              </a:glow>
            </a:effectLst>
          </a:endParaRPr>
        </a:p>
      </dgm:t>
    </dgm:pt>
    <dgm:pt modelId="{E35275BE-32F4-4C4A-94F9-CAFBA321656B}" type="sibTrans" cxnId="{5EBDF463-F457-47C5-82C2-6D82AD42CED4}">
      <dgm:prSet/>
      <dgm:spPr/>
      <dgm:t>
        <a:bodyPr/>
        <a:lstStyle/>
        <a:p>
          <a:endParaRPr lang="en-US">
            <a:effectLst>
              <a:glow rad="101600">
                <a:schemeClr val="tx1">
                  <a:alpha val="60000"/>
                </a:schemeClr>
              </a:glow>
            </a:effectLst>
          </a:endParaRPr>
        </a:p>
      </dgm:t>
    </dgm:pt>
    <dgm:pt modelId="{DECBFD9C-9EF1-44C7-8693-7BA43C74472D}">
      <dgm:prSet/>
      <dgm:spPr/>
      <dgm:t>
        <a:bodyPr/>
        <a:lstStyle/>
        <a:p>
          <a:pPr algn="ctr" rtl="0"/>
          <a:r>
            <a:rPr lang="en-US" dirty="0" err="1" smtClean="0">
              <a:effectLst>
                <a:glow rad="101600">
                  <a:schemeClr val="tx1">
                    <a:alpha val="60000"/>
                  </a:schemeClr>
                </a:glow>
              </a:effectLst>
            </a:rPr>
            <a:t>sama-sama</a:t>
          </a:r>
          <a:r>
            <a:rPr lang="en-US" dirty="0" smtClean="0">
              <a:effectLst>
                <a:glow rad="101600">
                  <a:schemeClr val="tx1">
                    <a:alpha val="60000"/>
                  </a:schemeClr>
                </a:glow>
              </a:effectLst>
            </a:rPr>
            <a:t> </a:t>
          </a:r>
          <a:r>
            <a:rPr lang="en-US" dirty="0" err="1" smtClean="0">
              <a:effectLst>
                <a:glow rad="101600">
                  <a:schemeClr val="tx1">
                    <a:alpha val="60000"/>
                  </a:schemeClr>
                </a:glow>
              </a:effectLst>
            </a:rPr>
            <a:t>berdoa</a:t>
          </a:r>
          <a:r>
            <a:rPr lang="en-US" dirty="0" smtClean="0">
              <a:effectLst>
                <a:glow rad="101600">
                  <a:schemeClr val="tx1">
                    <a:alpha val="60000"/>
                  </a:schemeClr>
                </a:glow>
              </a:effectLst>
            </a:rPr>
            <a:t> </a:t>
          </a:r>
          <a:r>
            <a:rPr lang="en-US" dirty="0" err="1" smtClean="0">
              <a:effectLst>
                <a:glow rad="101600">
                  <a:schemeClr val="tx1">
                    <a:alpha val="60000"/>
                  </a:schemeClr>
                </a:glow>
              </a:effectLst>
            </a:rPr>
            <a:t>ke</a:t>
          </a:r>
          <a:r>
            <a:rPr lang="en-US" dirty="0" smtClean="0">
              <a:effectLst>
                <a:glow rad="101600">
                  <a:schemeClr val="tx1">
                    <a:alpha val="60000"/>
                  </a:schemeClr>
                </a:glow>
              </a:effectLst>
            </a:rPr>
            <a:t> </a:t>
          </a:r>
          <a:r>
            <a:rPr lang="en-US" dirty="0" err="1" smtClean="0">
              <a:effectLst>
                <a:glow rad="101600">
                  <a:schemeClr val="tx1">
                    <a:alpha val="60000"/>
                  </a:schemeClr>
                </a:glow>
              </a:effectLst>
            </a:rPr>
            <a:t>hadrat</a:t>
          </a:r>
          <a:r>
            <a:rPr lang="en-US" dirty="0" smtClean="0">
              <a:effectLst>
                <a:glow rad="101600">
                  <a:schemeClr val="tx1">
                    <a:alpha val="60000"/>
                  </a:schemeClr>
                </a:glow>
              </a:effectLst>
            </a:rPr>
            <a:t> Allah SWT agar </a:t>
          </a:r>
          <a:r>
            <a:rPr lang="en-US" dirty="0" err="1" smtClean="0">
              <a:effectLst>
                <a:glow rad="101600">
                  <a:schemeClr val="tx1">
                    <a:alpha val="60000"/>
                  </a:schemeClr>
                </a:glow>
              </a:effectLst>
            </a:rPr>
            <a:t>dikurniakan</a:t>
          </a:r>
          <a:r>
            <a:rPr lang="en-US" dirty="0" smtClean="0">
              <a:effectLst>
                <a:glow rad="101600">
                  <a:schemeClr val="tx1">
                    <a:alpha val="60000"/>
                  </a:schemeClr>
                </a:glow>
              </a:effectLst>
            </a:rPr>
            <a:t> </a:t>
          </a:r>
          <a:r>
            <a:rPr lang="en-US" dirty="0" err="1" smtClean="0">
              <a:effectLst>
                <a:glow rad="101600">
                  <a:schemeClr val="tx1">
                    <a:alpha val="60000"/>
                  </a:schemeClr>
                </a:glow>
              </a:effectLst>
            </a:rPr>
            <a:t>kemakmuran</a:t>
          </a:r>
          <a:r>
            <a:rPr lang="en-US" dirty="0" smtClean="0">
              <a:effectLst>
                <a:glow rad="101600">
                  <a:schemeClr val="tx1">
                    <a:alpha val="60000"/>
                  </a:schemeClr>
                </a:glow>
              </a:effectLst>
            </a:rPr>
            <a:t> </a:t>
          </a:r>
          <a:r>
            <a:rPr lang="en-US" dirty="0" err="1" smtClean="0">
              <a:effectLst>
                <a:glow rad="101600">
                  <a:schemeClr val="tx1">
                    <a:alpha val="60000"/>
                  </a:schemeClr>
                </a:glow>
              </a:effectLst>
            </a:rPr>
            <a:t>dan</a:t>
          </a:r>
          <a:r>
            <a:rPr lang="en-US" dirty="0" smtClean="0">
              <a:effectLst>
                <a:glow rad="101600">
                  <a:schemeClr val="tx1">
                    <a:alpha val="60000"/>
                  </a:schemeClr>
                </a:glow>
              </a:effectLst>
            </a:rPr>
            <a:t> </a:t>
          </a:r>
          <a:r>
            <a:rPr lang="en-US" dirty="0" err="1" smtClean="0">
              <a:effectLst>
                <a:glow rad="101600">
                  <a:schemeClr val="tx1">
                    <a:alpha val="60000"/>
                  </a:schemeClr>
                </a:glow>
              </a:effectLst>
            </a:rPr>
            <a:t>kesejahteraan</a:t>
          </a:r>
          <a:r>
            <a:rPr lang="en-US" dirty="0" smtClean="0">
              <a:effectLst>
                <a:glow rad="101600">
                  <a:schemeClr val="tx1">
                    <a:alpha val="60000"/>
                  </a:schemeClr>
                </a:glow>
              </a:effectLst>
            </a:rPr>
            <a:t> </a:t>
          </a:r>
          <a:r>
            <a:rPr lang="en-US" dirty="0" err="1" smtClean="0">
              <a:effectLst>
                <a:glow rad="101600">
                  <a:schemeClr val="tx1">
                    <a:alpha val="60000"/>
                  </a:schemeClr>
                </a:glow>
              </a:effectLst>
            </a:rPr>
            <a:t>serta</a:t>
          </a:r>
          <a:r>
            <a:rPr lang="en-US" dirty="0" smtClean="0">
              <a:effectLst>
                <a:glow rad="101600">
                  <a:schemeClr val="tx1">
                    <a:alpha val="60000"/>
                  </a:schemeClr>
                </a:glow>
              </a:effectLst>
            </a:rPr>
            <a:t> </a:t>
          </a:r>
          <a:r>
            <a:rPr lang="en-US" dirty="0" err="1" smtClean="0">
              <a:effectLst>
                <a:glow rad="101600">
                  <a:schemeClr val="tx1">
                    <a:alpha val="60000"/>
                  </a:schemeClr>
                </a:glow>
              </a:effectLst>
            </a:rPr>
            <a:t>perlindungan</a:t>
          </a:r>
          <a:r>
            <a:rPr lang="en-US" dirty="0" smtClean="0">
              <a:effectLst>
                <a:glow rad="101600">
                  <a:schemeClr val="tx1">
                    <a:alpha val="60000"/>
                  </a:schemeClr>
                </a:glow>
              </a:effectLst>
            </a:rPr>
            <a:t> </a:t>
          </a:r>
          <a:r>
            <a:rPr lang="en-US" dirty="0" err="1" smtClean="0">
              <a:effectLst>
                <a:glow rad="101600">
                  <a:schemeClr val="tx1">
                    <a:alpha val="60000"/>
                  </a:schemeClr>
                </a:glow>
              </a:effectLst>
            </a:rPr>
            <a:t>kepada</a:t>
          </a:r>
          <a:r>
            <a:rPr lang="en-US" dirty="0" smtClean="0">
              <a:effectLst>
                <a:glow rad="101600">
                  <a:schemeClr val="tx1">
                    <a:alpha val="60000"/>
                  </a:schemeClr>
                </a:glow>
              </a:effectLst>
            </a:rPr>
            <a:t> </a:t>
          </a:r>
          <a:r>
            <a:rPr lang="en-US" dirty="0" err="1" smtClean="0">
              <a:effectLst>
                <a:glow rad="101600">
                  <a:schemeClr val="tx1">
                    <a:alpha val="60000"/>
                  </a:schemeClr>
                </a:glow>
              </a:effectLst>
            </a:rPr>
            <a:t>negara</a:t>
          </a:r>
          <a:r>
            <a:rPr lang="en-US" dirty="0" smtClean="0">
              <a:effectLst>
                <a:glow rad="101600">
                  <a:schemeClr val="tx1">
                    <a:alpha val="60000"/>
                  </a:schemeClr>
                </a:glow>
              </a:effectLst>
            </a:rPr>
            <a:t> </a:t>
          </a:r>
          <a:r>
            <a:rPr lang="en-US" dirty="0" err="1" smtClean="0">
              <a:effectLst>
                <a:glow rad="101600">
                  <a:schemeClr val="tx1">
                    <a:alpha val="60000"/>
                  </a:schemeClr>
                </a:glow>
              </a:effectLst>
            </a:rPr>
            <a:t>dan</a:t>
          </a:r>
          <a:r>
            <a:rPr lang="en-US" dirty="0" smtClean="0">
              <a:effectLst>
                <a:glow rad="101600">
                  <a:schemeClr val="tx1">
                    <a:alpha val="60000"/>
                  </a:schemeClr>
                </a:glow>
              </a:effectLst>
            </a:rPr>
            <a:t> </a:t>
          </a:r>
          <a:r>
            <a:rPr lang="en-US" dirty="0" err="1" smtClean="0">
              <a:effectLst>
                <a:glow rad="101600">
                  <a:schemeClr val="tx1">
                    <a:alpha val="60000"/>
                  </a:schemeClr>
                </a:glow>
              </a:effectLst>
            </a:rPr>
            <a:t>seluruh</a:t>
          </a:r>
          <a:r>
            <a:rPr lang="en-US" dirty="0" smtClean="0">
              <a:effectLst>
                <a:glow rad="101600">
                  <a:schemeClr val="tx1">
                    <a:alpha val="60000"/>
                  </a:schemeClr>
                </a:glow>
              </a:effectLst>
            </a:rPr>
            <a:t> </a:t>
          </a:r>
          <a:r>
            <a:rPr lang="en-US" dirty="0" err="1" smtClean="0">
              <a:effectLst>
                <a:glow rad="101600">
                  <a:schemeClr val="tx1">
                    <a:alpha val="60000"/>
                  </a:schemeClr>
                </a:glow>
              </a:effectLst>
            </a:rPr>
            <a:t>rakyatnya</a:t>
          </a:r>
          <a:r>
            <a:rPr lang="en-US" dirty="0" smtClean="0">
              <a:effectLst>
                <a:glow rad="101600">
                  <a:schemeClr val="tx1">
                    <a:alpha val="60000"/>
                  </a:schemeClr>
                </a:glow>
              </a:effectLst>
            </a:rPr>
            <a:t> di mana </a:t>
          </a:r>
          <a:r>
            <a:rPr lang="en-US" dirty="0" err="1" smtClean="0">
              <a:effectLst>
                <a:glow rad="101600">
                  <a:schemeClr val="tx1">
                    <a:alpha val="60000"/>
                  </a:schemeClr>
                </a:glow>
              </a:effectLst>
            </a:rPr>
            <a:t>berada</a:t>
          </a:r>
          <a:endParaRPr lang="en-US" dirty="0">
            <a:effectLst>
              <a:glow rad="101600">
                <a:schemeClr val="tx1">
                  <a:alpha val="60000"/>
                </a:schemeClr>
              </a:glow>
            </a:effectLst>
          </a:endParaRPr>
        </a:p>
      </dgm:t>
    </dgm:pt>
    <dgm:pt modelId="{10B4B9CE-516D-4B2D-98B6-EFDA99298085}" type="parTrans" cxnId="{63B06E38-21B7-4ABE-81E0-9D4691A48B89}">
      <dgm:prSet/>
      <dgm:spPr/>
      <dgm:t>
        <a:bodyPr/>
        <a:lstStyle/>
        <a:p>
          <a:endParaRPr lang="en-US">
            <a:effectLst>
              <a:glow rad="101600">
                <a:schemeClr val="tx1">
                  <a:alpha val="60000"/>
                </a:schemeClr>
              </a:glow>
            </a:effectLst>
          </a:endParaRPr>
        </a:p>
      </dgm:t>
    </dgm:pt>
    <dgm:pt modelId="{8A613718-72FF-47AB-B634-E18C217FE235}" type="sibTrans" cxnId="{63B06E38-21B7-4ABE-81E0-9D4691A48B89}">
      <dgm:prSet/>
      <dgm:spPr/>
      <dgm:t>
        <a:bodyPr/>
        <a:lstStyle/>
        <a:p>
          <a:endParaRPr lang="en-US">
            <a:effectLst>
              <a:glow rad="101600">
                <a:schemeClr val="tx1">
                  <a:alpha val="60000"/>
                </a:schemeClr>
              </a:glow>
            </a:effectLst>
          </a:endParaRPr>
        </a:p>
      </dgm:t>
    </dgm:pt>
    <dgm:pt modelId="{51DB20B8-81C9-4D47-B941-06309E633F98}">
      <dgm:prSet/>
      <dgm:spPr/>
      <dgm:t>
        <a:bodyPr/>
        <a:lstStyle/>
        <a:p>
          <a:pPr algn="ctr" rtl="0"/>
          <a:r>
            <a:rPr lang="en-US" dirty="0" err="1" smtClean="0">
              <a:effectLst>
                <a:glow rad="101600">
                  <a:schemeClr val="tx1">
                    <a:alpha val="60000"/>
                  </a:schemeClr>
                </a:glow>
              </a:effectLst>
            </a:rPr>
            <a:t>Semoga</a:t>
          </a:r>
          <a:r>
            <a:rPr lang="en-US" dirty="0" smtClean="0">
              <a:effectLst>
                <a:glow rad="101600">
                  <a:schemeClr val="tx1">
                    <a:alpha val="60000"/>
                  </a:schemeClr>
                </a:glow>
              </a:effectLst>
            </a:rPr>
            <a:t> </a:t>
          </a:r>
          <a:r>
            <a:rPr lang="en-US" dirty="0" err="1" smtClean="0">
              <a:effectLst>
                <a:glow rad="101600">
                  <a:schemeClr val="tx1">
                    <a:alpha val="60000"/>
                  </a:schemeClr>
                </a:glow>
              </a:effectLst>
            </a:rPr>
            <a:t>dengan</a:t>
          </a:r>
          <a:r>
            <a:rPr lang="en-US" dirty="0" smtClean="0">
              <a:effectLst>
                <a:glow rad="101600">
                  <a:schemeClr val="tx1">
                    <a:alpha val="60000"/>
                  </a:schemeClr>
                </a:glow>
              </a:effectLst>
            </a:rPr>
            <a:t> </a:t>
          </a:r>
          <a:r>
            <a:rPr lang="en-US" dirty="0" err="1" smtClean="0">
              <a:effectLst>
                <a:glow rad="101600">
                  <a:schemeClr val="tx1">
                    <a:alpha val="60000"/>
                  </a:schemeClr>
                </a:glow>
              </a:effectLst>
            </a:rPr>
            <a:t>itu</a:t>
          </a:r>
          <a:r>
            <a:rPr lang="en-US" dirty="0" smtClean="0">
              <a:effectLst>
                <a:glow rad="101600">
                  <a:schemeClr val="tx1">
                    <a:alpha val="60000"/>
                  </a:schemeClr>
                </a:glow>
              </a:effectLst>
            </a:rPr>
            <a:t>, </a:t>
          </a:r>
          <a:r>
            <a:rPr lang="en-US" dirty="0" err="1" smtClean="0">
              <a:effectLst>
                <a:glow rad="101600">
                  <a:schemeClr val="tx1">
                    <a:alpha val="60000"/>
                  </a:schemeClr>
                </a:glow>
              </a:effectLst>
            </a:rPr>
            <a:t>kedaulatan</a:t>
          </a:r>
          <a:r>
            <a:rPr lang="en-US" dirty="0" smtClean="0">
              <a:effectLst>
                <a:glow rad="101600">
                  <a:schemeClr val="tx1">
                    <a:alpha val="60000"/>
                  </a:schemeClr>
                </a:glow>
              </a:effectLst>
            </a:rPr>
            <a:t> </a:t>
          </a:r>
          <a:r>
            <a:rPr lang="en-US" dirty="0" err="1" smtClean="0">
              <a:effectLst>
                <a:glow rad="101600">
                  <a:schemeClr val="tx1">
                    <a:alpha val="60000"/>
                  </a:schemeClr>
                </a:glow>
              </a:effectLst>
            </a:rPr>
            <a:t>negara</a:t>
          </a:r>
          <a:r>
            <a:rPr lang="en-US" dirty="0" smtClean="0">
              <a:effectLst>
                <a:glow rad="101600">
                  <a:schemeClr val="tx1">
                    <a:alpha val="60000"/>
                  </a:schemeClr>
                </a:glow>
              </a:effectLst>
            </a:rPr>
            <a:t> </a:t>
          </a:r>
          <a:r>
            <a:rPr lang="en-US" dirty="0" err="1" smtClean="0">
              <a:effectLst>
                <a:glow rad="101600">
                  <a:schemeClr val="tx1">
                    <a:alpha val="60000"/>
                  </a:schemeClr>
                </a:glow>
              </a:effectLst>
            </a:rPr>
            <a:t>terus</a:t>
          </a:r>
          <a:r>
            <a:rPr lang="en-US" dirty="0" smtClean="0">
              <a:effectLst>
                <a:glow rad="101600">
                  <a:schemeClr val="tx1">
                    <a:alpha val="60000"/>
                  </a:schemeClr>
                </a:glow>
              </a:effectLst>
            </a:rPr>
            <a:t> </a:t>
          </a:r>
          <a:r>
            <a:rPr lang="en-US" dirty="0" err="1" smtClean="0">
              <a:effectLst>
                <a:glow rad="101600">
                  <a:schemeClr val="tx1">
                    <a:alpha val="60000"/>
                  </a:schemeClr>
                </a:glow>
              </a:effectLst>
            </a:rPr>
            <a:t>terpelihara</a:t>
          </a:r>
          <a:r>
            <a:rPr lang="en-US" dirty="0" smtClean="0">
              <a:effectLst>
                <a:glow rad="101600">
                  <a:schemeClr val="tx1">
                    <a:alpha val="60000"/>
                  </a:schemeClr>
                </a:glow>
              </a:effectLst>
            </a:rPr>
            <a:t> </a:t>
          </a:r>
          <a:r>
            <a:rPr lang="en-US" dirty="0" err="1" smtClean="0">
              <a:effectLst>
                <a:glow rad="101600">
                  <a:schemeClr val="tx1">
                    <a:alpha val="60000"/>
                  </a:schemeClr>
                </a:glow>
              </a:effectLst>
            </a:rPr>
            <a:t>dan</a:t>
          </a:r>
          <a:r>
            <a:rPr lang="en-US" dirty="0" smtClean="0">
              <a:effectLst>
                <a:glow rad="101600">
                  <a:schemeClr val="tx1">
                    <a:alpha val="60000"/>
                  </a:schemeClr>
                </a:glow>
              </a:effectLst>
            </a:rPr>
            <a:t> </a:t>
          </a:r>
          <a:r>
            <a:rPr lang="en-US" dirty="0" err="1" smtClean="0">
              <a:effectLst>
                <a:glow rad="101600">
                  <a:schemeClr val="tx1">
                    <a:alpha val="60000"/>
                  </a:schemeClr>
                </a:glow>
              </a:effectLst>
            </a:rPr>
            <a:t>terlepas</a:t>
          </a:r>
          <a:r>
            <a:rPr lang="en-US" dirty="0" smtClean="0">
              <a:effectLst>
                <a:glow rad="101600">
                  <a:schemeClr val="tx1">
                    <a:alpha val="60000"/>
                  </a:schemeClr>
                </a:glow>
              </a:effectLst>
            </a:rPr>
            <a:t> </a:t>
          </a:r>
          <a:r>
            <a:rPr lang="en-US" dirty="0" err="1" smtClean="0">
              <a:effectLst>
                <a:glow rad="101600">
                  <a:schemeClr val="tx1">
                    <a:alpha val="60000"/>
                  </a:schemeClr>
                </a:glow>
              </a:effectLst>
            </a:rPr>
            <a:t>daripada</a:t>
          </a:r>
          <a:r>
            <a:rPr lang="en-US" dirty="0" smtClean="0">
              <a:effectLst>
                <a:glow rad="101600">
                  <a:schemeClr val="tx1">
                    <a:alpha val="60000"/>
                  </a:schemeClr>
                </a:glow>
              </a:effectLst>
            </a:rPr>
            <a:t> </a:t>
          </a:r>
          <a:r>
            <a:rPr lang="en-US" dirty="0" err="1" smtClean="0">
              <a:effectLst>
                <a:glow rad="101600">
                  <a:schemeClr val="tx1">
                    <a:alpha val="60000"/>
                  </a:schemeClr>
                </a:glow>
              </a:effectLst>
            </a:rPr>
            <a:t>segala</a:t>
          </a:r>
          <a:r>
            <a:rPr lang="en-US" dirty="0" smtClean="0">
              <a:effectLst>
                <a:glow rad="101600">
                  <a:schemeClr val="tx1">
                    <a:alpha val="60000"/>
                  </a:schemeClr>
                </a:glow>
              </a:effectLst>
            </a:rPr>
            <a:t> </a:t>
          </a:r>
          <a:r>
            <a:rPr lang="en-US" dirty="0" err="1" smtClean="0">
              <a:effectLst>
                <a:glow rad="101600">
                  <a:schemeClr val="tx1">
                    <a:alpha val="60000"/>
                  </a:schemeClr>
                </a:glow>
              </a:effectLst>
            </a:rPr>
            <a:t>mara</a:t>
          </a:r>
          <a:r>
            <a:rPr lang="en-US" dirty="0" smtClean="0">
              <a:effectLst>
                <a:glow rad="101600">
                  <a:schemeClr val="tx1">
                    <a:alpha val="60000"/>
                  </a:schemeClr>
                </a:glow>
              </a:effectLst>
            </a:rPr>
            <a:t> </a:t>
          </a:r>
          <a:r>
            <a:rPr lang="en-US" dirty="0" err="1" smtClean="0">
              <a:effectLst>
                <a:glow rad="101600">
                  <a:schemeClr val="tx1">
                    <a:alpha val="60000"/>
                  </a:schemeClr>
                </a:glow>
              </a:effectLst>
            </a:rPr>
            <a:t>bahaya</a:t>
          </a:r>
          <a:endParaRPr lang="en-US" dirty="0">
            <a:effectLst>
              <a:glow rad="101600">
                <a:schemeClr val="tx1">
                  <a:alpha val="60000"/>
                </a:schemeClr>
              </a:glow>
            </a:effectLst>
          </a:endParaRPr>
        </a:p>
      </dgm:t>
    </dgm:pt>
    <dgm:pt modelId="{FF656D1F-940F-431C-A536-F892671D3D4A}" type="parTrans" cxnId="{38949697-CBDE-47B3-BE6E-6F27EAD6A086}">
      <dgm:prSet/>
      <dgm:spPr/>
      <dgm:t>
        <a:bodyPr/>
        <a:lstStyle/>
        <a:p>
          <a:endParaRPr lang="en-US">
            <a:effectLst>
              <a:glow rad="101600">
                <a:schemeClr val="tx1">
                  <a:alpha val="60000"/>
                </a:schemeClr>
              </a:glow>
            </a:effectLst>
          </a:endParaRPr>
        </a:p>
      </dgm:t>
    </dgm:pt>
    <dgm:pt modelId="{D1F9BFA9-9548-4F65-A7E0-EC18575B86E0}" type="sibTrans" cxnId="{38949697-CBDE-47B3-BE6E-6F27EAD6A086}">
      <dgm:prSet/>
      <dgm:spPr/>
      <dgm:t>
        <a:bodyPr/>
        <a:lstStyle/>
        <a:p>
          <a:endParaRPr lang="en-US">
            <a:effectLst>
              <a:glow rad="101600">
                <a:schemeClr val="tx1">
                  <a:alpha val="60000"/>
                </a:schemeClr>
              </a:glow>
            </a:effectLst>
          </a:endParaRPr>
        </a:p>
      </dgm:t>
    </dgm:pt>
    <dgm:pt modelId="{48BBAFA9-BEF5-4EC9-BF8B-B573E53E8FF3}" type="pres">
      <dgm:prSet presAssocID="{B67E7197-3F7C-4DC1-B1FA-43B20F80F578}" presName="linearFlow" presStyleCnt="0">
        <dgm:presLayoutVars>
          <dgm:resizeHandles val="exact"/>
        </dgm:presLayoutVars>
      </dgm:prSet>
      <dgm:spPr/>
      <dgm:t>
        <a:bodyPr/>
        <a:lstStyle/>
        <a:p>
          <a:endParaRPr lang="en-US"/>
        </a:p>
      </dgm:t>
    </dgm:pt>
    <dgm:pt modelId="{65F073AE-588C-478C-88D1-08A0C31310C3}" type="pres">
      <dgm:prSet presAssocID="{2CD3CA9C-3512-43DD-8489-B6CFE65B304D}" presName="node" presStyleLbl="node1" presStyleIdx="0" presStyleCnt="3">
        <dgm:presLayoutVars>
          <dgm:bulletEnabled val="1"/>
        </dgm:presLayoutVars>
      </dgm:prSet>
      <dgm:spPr/>
      <dgm:t>
        <a:bodyPr/>
        <a:lstStyle/>
        <a:p>
          <a:endParaRPr lang="en-US"/>
        </a:p>
      </dgm:t>
    </dgm:pt>
    <dgm:pt modelId="{BB5A66A8-3C81-4787-9430-E2E56751A978}" type="pres">
      <dgm:prSet presAssocID="{E35275BE-32F4-4C4A-94F9-CAFBA321656B}" presName="sibTrans" presStyleLbl="sibTrans2D1" presStyleIdx="0" presStyleCnt="2"/>
      <dgm:spPr/>
      <dgm:t>
        <a:bodyPr/>
        <a:lstStyle/>
        <a:p>
          <a:endParaRPr lang="en-US"/>
        </a:p>
      </dgm:t>
    </dgm:pt>
    <dgm:pt modelId="{30A31AC2-DA79-4E97-A626-DCAFB3DAD2E0}" type="pres">
      <dgm:prSet presAssocID="{E35275BE-32F4-4C4A-94F9-CAFBA321656B}" presName="connectorText" presStyleLbl="sibTrans2D1" presStyleIdx="0" presStyleCnt="2"/>
      <dgm:spPr/>
      <dgm:t>
        <a:bodyPr/>
        <a:lstStyle/>
        <a:p>
          <a:endParaRPr lang="en-US"/>
        </a:p>
      </dgm:t>
    </dgm:pt>
    <dgm:pt modelId="{F3B9BFA9-48ED-4D54-8A47-7AED3D11EDAD}" type="pres">
      <dgm:prSet presAssocID="{DECBFD9C-9EF1-44C7-8693-7BA43C74472D}" presName="node" presStyleLbl="node1" presStyleIdx="1" presStyleCnt="3">
        <dgm:presLayoutVars>
          <dgm:bulletEnabled val="1"/>
        </dgm:presLayoutVars>
      </dgm:prSet>
      <dgm:spPr/>
      <dgm:t>
        <a:bodyPr/>
        <a:lstStyle/>
        <a:p>
          <a:endParaRPr lang="en-US"/>
        </a:p>
      </dgm:t>
    </dgm:pt>
    <dgm:pt modelId="{2316CED8-7677-4B53-A37B-2B1E98D98730}" type="pres">
      <dgm:prSet presAssocID="{8A613718-72FF-47AB-B634-E18C217FE235}" presName="sibTrans" presStyleLbl="sibTrans2D1" presStyleIdx="1" presStyleCnt="2"/>
      <dgm:spPr/>
      <dgm:t>
        <a:bodyPr/>
        <a:lstStyle/>
        <a:p>
          <a:endParaRPr lang="en-US"/>
        </a:p>
      </dgm:t>
    </dgm:pt>
    <dgm:pt modelId="{5F379290-FB9C-498F-9806-37C82F022998}" type="pres">
      <dgm:prSet presAssocID="{8A613718-72FF-47AB-B634-E18C217FE235}" presName="connectorText" presStyleLbl="sibTrans2D1" presStyleIdx="1" presStyleCnt="2"/>
      <dgm:spPr/>
      <dgm:t>
        <a:bodyPr/>
        <a:lstStyle/>
        <a:p>
          <a:endParaRPr lang="en-US"/>
        </a:p>
      </dgm:t>
    </dgm:pt>
    <dgm:pt modelId="{B8C6F272-2ECE-4646-A40C-80AA95325BD5}" type="pres">
      <dgm:prSet presAssocID="{51DB20B8-81C9-4D47-B941-06309E633F98}" presName="node" presStyleLbl="node1" presStyleIdx="2" presStyleCnt="3">
        <dgm:presLayoutVars>
          <dgm:bulletEnabled val="1"/>
        </dgm:presLayoutVars>
      </dgm:prSet>
      <dgm:spPr/>
      <dgm:t>
        <a:bodyPr/>
        <a:lstStyle/>
        <a:p>
          <a:endParaRPr lang="en-US"/>
        </a:p>
      </dgm:t>
    </dgm:pt>
  </dgm:ptLst>
  <dgm:cxnLst>
    <dgm:cxn modelId="{5EBDF463-F457-47C5-82C2-6D82AD42CED4}" srcId="{B67E7197-3F7C-4DC1-B1FA-43B20F80F578}" destId="{2CD3CA9C-3512-43DD-8489-B6CFE65B304D}" srcOrd="0" destOrd="0" parTransId="{56F8D047-DF94-4027-830D-42BAC07C8742}" sibTransId="{E35275BE-32F4-4C4A-94F9-CAFBA321656B}"/>
    <dgm:cxn modelId="{979176D5-9617-40D0-A8D0-A528E40F1C71}" type="presOf" srcId="{E35275BE-32F4-4C4A-94F9-CAFBA321656B}" destId="{BB5A66A8-3C81-4787-9430-E2E56751A978}" srcOrd="0" destOrd="0" presId="urn:microsoft.com/office/officeart/2005/8/layout/process2"/>
    <dgm:cxn modelId="{9E0C6A04-1A12-4E6A-826A-F45423C1369D}" type="presOf" srcId="{2CD3CA9C-3512-43DD-8489-B6CFE65B304D}" destId="{65F073AE-588C-478C-88D1-08A0C31310C3}" srcOrd="0" destOrd="0" presId="urn:microsoft.com/office/officeart/2005/8/layout/process2"/>
    <dgm:cxn modelId="{60AA222D-5BA1-4719-8CE6-121661884C72}" type="presOf" srcId="{8A613718-72FF-47AB-B634-E18C217FE235}" destId="{2316CED8-7677-4B53-A37B-2B1E98D98730}" srcOrd="0" destOrd="0" presId="urn:microsoft.com/office/officeart/2005/8/layout/process2"/>
    <dgm:cxn modelId="{DB5A27A2-E208-4271-923E-4C7B3A045835}" type="presOf" srcId="{B67E7197-3F7C-4DC1-B1FA-43B20F80F578}" destId="{48BBAFA9-BEF5-4EC9-BF8B-B573E53E8FF3}" srcOrd="0" destOrd="0" presId="urn:microsoft.com/office/officeart/2005/8/layout/process2"/>
    <dgm:cxn modelId="{6B5B66C8-D3FB-4B5B-B158-3DA3BFA31116}" type="presOf" srcId="{DECBFD9C-9EF1-44C7-8693-7BA43C74472D}" destId="{F3B9BFA9-48ED-4D54-8A47-7AED3D11EDAD}" srcOrd="0" destOrd="0" presId="urn:microsoft.com/office/officeart/2005/8/layout/process2"/>
    <dgm:cxn modelId="{38949697-CBDE-47B3-BE6E-6F27EAD6A086}" srcId="{B67E7197-3F7C-4DC1-B1FA-43B20F80F578}" destId="{51DB20B8-81C9-4D47-B941-06309E633F98}" srcOrd="2" destOrd="0" parTransId="{FF656D1F-940F-431C-A536-F892671D3D4A}" sibTransId="{D1F9BFA9-9548-4F65-A7E0-EC18575B86E0}"/>
    <dgm:cxn modelId="{89A2CB68-E282-4B7B-AB27-AB5C7BE9DD37}" type="presOf" srcId="{51DB20B8-81C9-4D47-B941-06309E633F98}" destId="{B8C6F272-2ECE-4646-A40C-80AA95325BD5}" srcOrd="0" destOrd="0" presId="urn:microsoft.com/office/officeart/2005/8/layout/process2"/>
    <dgm:cxn modelId="{E58700DA-1AA7-46B6-9E08-708492ADE4A4}" type="presOf" srcId="{8A613718-72FF-47AB-B634-E18C217FE235}" destId="{5F379290-FB9C-498F-9806-37C82F022998}" srcOrd="1" destOrd="0" presId="urn:microsoft.com/office/officeart/2005/8/layout/process2"/>
    <dgm:cxn modelId="{64A41F19-A4BA-4CC4-AC3D-8F829E2C0148}" type="presOf" srcId="{E35275BE-32F4-4C4A-94F9-CAFBA321656B}" destId="{30A31AC2-DA79-4E97-A626-DCAFB3DAD2E0}" srcOrd="1" destOrd="0" presId="urn:microsoft.com/office/officeart/2005/8/layout/process2"/>
    <dgm:cxn modelId="{63B06E38-21B7-4ABE-81E0-9D4691A48B89}" srcId="{B67E7197-3F7C-4DC1-B1FA-43B20F80F578}" destId="{DECBFD9C-9EF1-44C7-8693-7BA43C74472D}" srcOrd="1" destOrd="0" parTransId="{10B4B9CE-516D-4B2D-98B6-EFDA99298085}" sibTransId="{8A613718-72FF-47AB-B634-E18C217FE235}"/>
    <dgm:cxn modelId="{6F59A4EE-0274-49BD-B976-66C0BF05697C}" type="presParOf" srcId="{48BBAFA9-BEF5-4EC9-BF8B-B573E53E8FF3}" destId="{65F073AE-588C-478C-88D1-08A0C31310C3}" srcOrd="0" destOrd="0" presId="urn:microsoft.com/office/officeart/2005/8/layout/process2"/>
    <dgm:cxn modelId="{2DA30128-95E8-4431-95EC-8E1E816AFB69}" type="presParOf" srcId="{48BBAFA9-BEF5-4EC9-BF8B-B573E53E8FF3}" destId="{BB5A66A8-3C81-4787-9430-E2E56751A978}" srcOrd="1" destOrd="0" presId="urn:microsoft.com/office/officeart/2005/8/layout/process2"/>
    <dgm:cxn modelId="{469CDDB3-BC9F-454A-8ABF-0634F4DC92E6}" type="presParOf" srcId="{BB5A66A8-3C81-4787-9430-E2E56751A978}" destId="{30A31AC2-DA79-4E97-A626-DCAFB3DAD2E0}" srcOrd="0" destOrd="0" presId="urn:microsoft.com/office/officeart/2005/8/layout/process2"/>
    <dgm:cxn modelId="{2B0FA97A-EBED-4472-9CE7-0BD5688AECF2}" type="presParOf" srcId="{48BBAFA9-BEF5-4EC9-BF8B-B573E53E8FF3}" destId="{F3B9BFA9-48ED-4D54-8A47-7AED3D11EDAD}" srcOrd="2" destOrd="0" presId="urn:microsoft.com/office/officeart/2005/8/layout/process2"/>
    <dgm:cxn modelId="{02BF8E30-468A-4767-AB0D-6584E76294CC}" type="presParOf" srcId="{48BBAFA9-BEF5-4EC9-BF8B-B573E53E8FF3}" destId="{2316CED8-7677-4B53-A37B-2B1E98D98730}" srcOrd="3" destOrd="0" presId="urn:microsoft.com/office/officeart/2005/8/layout/process2"/>
    <dgm:cxn modelId="{B2E00128-52D5-413A-BE21-D4B54363A854}" type="presParOf" srcId="{2316CED8-7677-4B53-A37B-2B1E98D98730}" destId="{5F379290-FB9C-498F-9806-37C82F022998}" srcOrd="0" destOrd="0" presId="urn:microsoft.com/office/officeart/2005/8/layout/process2"/>
    <dgm:cxn modelId="{089DCC37-67C7-4390-947E-6E1B5A353081}" type="presParOf" srcId="{48BBAFA9-BEF5-4EC9-BF8B-B573E53E8FF3}" destId="{B8C6F272-2ECE-4646-A40C-80AA95325BD5}"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3D82C6C-9C18-4615-8582-A3CCDFEF0082}" type="doc">
      <dgm:prSet loTypeId="urn:microsoft.com/office/officeart/2011/layout/TabList" loCatId="list" qsTypeId="urn:microsoft.com/office/officeart/2005/8/quickstyle/simple1" qsCatId="simple" csTypeId="urn:microsoft.com/office/officeart/2005/8/colors/colorful1" csCatId="colorful" phldr="1"/>
      <dgm:spPr/>
      <dgm:t>
        <a:bodyPr/>
        <a:lstStyle/>
        <a:p>
          <a:endParaRPr lang="en-US"/>
        </a:p>
      </dgm:t>
    </dgm:pt>
    <dgm:pt modelId="{D90224B3-42AA-46CE-AC49-A372F3A1152D}">
      <dgm:prSet phldrT="[Text]"/>
      <dgm:spPr/>
      <dgm:t>
        <a:bodyPr/>
        <a:lstStyle/>
        <a:p>
          <a:pPr algn="ctr"/>
          <a:r>
            <a:rPr lang="en-US" b="0" cap="none" spc="0" smtClean="0">
              <a:ln w="0"/>
              <a:effectLst>
                <a:outerShdw blurRad="38100" dist="19050" dir="2700000" algn="tl" rotWithShape="0">
                  <a:schemeClr val="dk1">
                    <a:alpha val="40000"/>
                  </a:schemeClr>
                </a:outerShdw>
              </a:effectLst>
            </a:rPr>
            <a:t>1</a:t>
          </a:r>
          <a:endParaRPr lang="en-US" b="0" cap="none" spc="0" dirty="0">
            <a:ln w="0"/>
            <a:effectLst>
              <a:outerShdw blurRad="38100" dist="19050" dir="2700000" algn="tl" rotWithShape="0">
                <a:schemeClr val="dk1">
                  <a:alpha val="40000"/>
                </a:schemeClr>
              </a:outerShdw>
            </a:effectLst>
          </a:endParaRPr>
        </a:p>
      </dgm:t>
    </dgm:pt>
    <dgm:pt modelId="{F7FB1B2A-F56E-4455-9504-14892CC34D8D}" type="parTrans" cxnId="{B14601B7-7FE9-4C84-B9A5-9DAD16335E27}">
      <dgm:prSet/>
      <dgm:spPr/>
      <dgm:t>
        <a:bodyPr/>
        <a:lstStyle/>
        <a:p>
          <a:pPr algn="ctr"/>
          <a:endParaRPr lang="en-US" b="0" cap="none" spc="0">
            <a:ln w="0"/>
            <a:solidFill>
              <a:schemeClr val="tx1"/>
            </a:solidFill>
            <a:effectLst>
              <a:outerShdw blurRad="38100" dist="19050" dir="2700000" algn="tl" rotWithShape="0">
                <a:schemeClr val="dk1">
                  <a:alpha val="40000"/>
                </a:schemeClr>
              </a:outerShdw>
            </a:effectLst>
          </a:endParaRPr>
        </a:p>
      </dgm:t>
    </dgm:pt>
    <dgm:pt modelId="{3A354E22-81D1-4031-AB8C-CD88C2EAE3DB}" type="sibTrans" cxnId="{B14601B7-7FE9-4C84-B9A5-9DAD16335E27}">
      <dgm:prSet/>
      <dgm:spPr/>
      <dgm:t>
        <a:bodyPr/>
        <a:lstStyle/>
        <a:p>
          <a:pPr algn="ctr"/>
          <a:endParaRPr lang="en-US" b="0" cap="none" spc="0">
            <a:ln w="0"/>
            <a:solidFill>
              <a:schemeClr val="tx1"/>
            </a:solidFill>
            <a:effectLst>
              <a:outerShdw blurRad="38100" dist="19050" dir="2700000" algn="tl" rotWithShape="0">
                <a:schemeClr val="dk1">
                  <a:alpha val="40000"/>
                </a:schemeClr>
              </a:outerShdw>
            </a:effectLst>
          </a:endParaRPr>
        </a:p>
      </dgm:t>
    </dgm:pt>
    <dgm:pt modelId="{1FC79F94-60C5-4280-9743-1A1D512E64F4}">
      <dgm:prSet phldrT="[Text]"/>
      <dgm:spPr>
        <a:solidFill>
          <a:srgbClr val="FFFF00"/>
        </a:solidFill>
      </dgm:spPr>
      <dgm:t>
        <a:bodyPr/>
        <a:lstStyle/>
        <a:p>
          <a:pPr algn="just"/>
          <a:r>
            <a:rPr lang="en-MY" b="0" cap="none" spc="0" dirty="0" err="1" smtClean="0">
              <a:ln w="0"/>
              <a:effectLst>
                <a:outerShdw blurRad="38100" dist="19050" dir="2700000" algn="tl" rotWithShape="0">
                  <a:schemeClr val="dk1">
                    <a:alpha val="40000"/>
                  </a:schemeClr>
                </a:outerShdw>
              </a:effectLst>
            </a:rPr>
            <a:t>Memelihara</a:t>
          </a:r>
          <a:r>
            <a:rPr lang="en-MY" b="0" cap="none" spc="0" dirty="0" smtClean="0">
              <a:ln w="0"/>
              <a:effectLst>
                <a:outerShdw blurRad="38100" dist="19050" dir="2700000" algn="tl" rotWithShape="0">
                  <a:schemeClr val="dk1">
                    <a:alpha val="40000"/>
                  </a:schemeClr>
                </a:outerShdw>
              </a:effectLst>
            </a:rPr>
            <a:t> </a:t>
          </a:r>
          <a:r>
            <a:rPr lang="en-MY" b="0" cap="none" spc="0" dirty="0" err="1" smtClean="0">
              <a:ln w="0"/>
              <a:effectLst>
                <a:outerShdw blurRad="38100" dist="19050" dir="2700000" algn="tl" rotWithShape="0">
                  <a:schemeClr val="dk1">
                    <a:alpha val="40000"/>
                  </a:schemeClr>
                </a:outerShdw>
              </a:effectLst>
            </a:rPr>
            <a:t>kemakmuran</a:t>
          </a:r>
          <a:r>
            <a:rPr lang="en-MY" b="0" cap="none" spc="0" dirty="0" smtClean="0">
              <a:ln w="0"/>
              <a:effectLst>
                <a:outerShdw blurRad="38100" dist="19050" dir="2700000" algn="tl" rotWithShape="0">
                  <a:schemeClr val="dk1">
                    <a:alpha val="40000"/>
                  </a:schemeClr>
                </a:outerShdw>
              </a:effectLst>
            </a:rPr>
            <a:t> </a:t>
          </a:r>
          <a:r>
            <a:rPr lang="en-MY" b="0" cap="none" spc="0" dirty="0" err="1" smtClean="0">
              <a:ln w="0"/>
              <a:effectLst>
                <a:outerShdw blurRad="38100" dist="19050" dir="2700000" algn="tl" rotWithShape="0">
                  <a:schemeClr val="dk1">
                    <a:alpha val="40000"/>
                  </a:schemeClr>
                </a:outerShdw>
              </a:effectLst>
            </a:rPr>
            <a:t>negara</a:t>
          </a:r>
          <a:r>
            <a:rPr lang="en-MY" b="0" cap="none" spc="0" dirty="0" smtClean="0">
              <a:ln w="0"/>
              <a:effectLst>
                <a:outerShdw blurRad="38100" dist="19050" dir="2700000" algn="tl" rotWithShape="0">
                  <a:schemeClr val="dk1">
                    <a:alpha val="40000"/>
                  </a:schemeClr>
                </a:outerShdw>
              </a:effectLst>
            </a:rPr>
            <a:t> </a:t>
          </a:r>
          <a:r>
            <a:rPr lang="en-MY" b="0" cap="none" spc="0" dirty="0" err="1" smtClean="0">
              <a:ln w="0"/>
              <a:effectLst>
                <a:outerShdw blurRad="38100" dist="19050" dir="2700000" algn="tl" rotWithShape="0">
                  <a:schemeClr val="dk1">
                    <a:alpha val="40000"/>
                  </a:schemeClr>
                </a:outerShdw>
              </a:effectLst>
            </a:rPr>
            <a:t>adalah</a:t>
          </a:r>
          <a:r>
            <a:rPr lang="en-MY" b="0" cap="none" spc="0" dirty="0" smtClean="0">
              <a:ln w="0"/>
              <a:effectLst>
                <a:outerShdw blurRad="38100" dist="19050" dir="2700000" algn="tl" rotWithShape="0">
                  <a:schemeClr val="dk1">
                    <a:alpha val="40000"/>
                  </a:schemeClr>
                </a:outerShdw>
              </a:effectLst>
            </a:rPr>
            <a:t> </a:t>
          </a:r>
          <a:r>
            <a:rPr lang="en-MY" b="0" cap="none" spc="0" dirty="0" err="1" smtClean="0">
              <a:ln w="0"/>
              <a:effectLst>
                <a:outerShdw blurRad="38100" dist="19050" dir="2700000" algn="tl" rotWithShape="0">
                  <a:schemeClr val="dk1">
                    <a:alpha val="40000"/>
                  </a:schemeClr>
                </a:outerShdw>
              </a:effectLst>
            </a:rPr>
            <a:t>tanggungjawab</a:t>
          </a:r>
          <a:r>
            <a:rPr lang="en-MY" b="0" cap="none" spc="0" dirty="0" smtClean="0">
              <a:ln w="0"/>
              <a:effectLst>
                <a:outerShdw blurRad="38100" dist="19050" dir="2700000" algn="tl" rotWithShape="0">
                  <a:schemeClr val="dk1">
                    <a:alpha val="40000"/>
                  </a:schemeClr>
                </a:outerShdw>
              </a:effectLst>
            </a:rPr>
            <a:t> </a:t>
          </a:r>
          <a:r>
            <a:rPr lang="en-MY" b="0" cap="none" spc="0" dirty="0" err="1" smtClean="0">
              <a:ln w="0"/>
              <a:effectLst>
                <a:outerShdw blurRad="38100" dist="19050" dir="2700000" algn="tl" rotWithShape="0">
                  <a:schemeClr val="dk1">
                    <a:alpha val="40000"/>
                  </a:schemeClr>
                </a:outerShdw>
              </a:effectLst>
            </a:rPr>
            <a:t>bersama</a:t>
          </a:r>
          <a:r>
            <a:rPr lang="en-MY" b="0" cap="none" spc="0" dirty="0" smtClean="0">
              <a:ln w="0"/>
              <a:effectLst>
                <a:outerShdw blurRad="38100" dist="19050" dir="2700000" algn="tl" rotWithShape="0">
                  <a:schemeClr val="dk1">
                    <a:alpha val="40000"/>
                  </a:schemeClr>
                </a:outerShdw>
              </a:effectLst>
            </a:rPr>
            <a:t> </a:t>
          </a:r>
          <a:r>
            <a:rPr lang="en-MY" b="0" cap="none" spc="0" dirty="0" err="1" smtClean="0">
              <a:ln w="0"/>
              <a:effectLst>
                <a:outerShdw blurRad="38100" dist="19050" dir="2700000" algn="tl" rotWithShape="0">
                  <a:schemeClr val="dk1">
                    <a:alpha val="40000"/>
                  </a:schemeClr>
                </a:outerShdw>
              </a:effectLst>
            </a:rPr>
            <a:t>untuk</a:t>
          </a:r>
          <a:r>
            <a:rPr lang="en-MY" b="0" cap="none" spc="0" dirty="0" smtClean="0">
              <a:ln w="0"/>
              <a:effectLst>
                <a:outerShdw blurRad="38100" dist="19050" dir="2700000" algn="tl" rotWithShape="0">
                  <a:schemeClr val="dk1">
                    <a:alpha val="40000"/>
                  </a:schemeClr>
                </a:outerShdw>
              </a:effectLst>
            </a:rPr>
            <a:t> </a:t>
          </a:r>
          <a:r>
            <a:rPr lang="en-MY" b="0" cap="none" spc="0" dirty="0" err="1" smtClean="0">
              <a:ln w="0"/>
              <a:effectLst>
                <a:outerShdw blurRad="38100" dist="19050" dir="2700000" algn="tl" rotWithShape="0">
                  <a:schemeClr val="dk1">
                    <a:alpha val="40000"/>
                  </a:schemeClr>
                </a:outerShdw>
              </a:effectLst>
            </a:rPr>
            <a:t>memastikan</a:t>
          </a:r>
          <a:r>
            <a:rPr lang="en-MY" b="0" cap="none" spc="0" dirty="0" smtClean="0">
              <a:ln w="0"/>
              <a:effectLst>
                <a:outerShdw blurRad="38100" dist="19050" dir="2700000" algn="tl" rotWithShape="0">
                  <a:schemeClr val="dk1">
                    <a:alpha val="40000"/>
                  </a:schemeClr>
                </a:outerShdw>
              </a:effectLst>
            </a:rPr>
            <a:t> </a:t>
          </a:r>
          <a:r>
            <a:rPr lang="en-MY" b="0" cap="none" spc="0" dirty="0" err="1" smtClean="0">
              <a:ln w="0"/>
              <a:effectLst>
                <a:outerShdw blurRad="38100" dist="19050" dir="2700000" algn="tl" rotWithShape="0">
                  <a:schemeClr val="dk1">
                    <a:alpha val="40000"/>
                  </a:schemeClr>
                </a:outerShdw>
              </a:effectLst>
            </a:rPr>
            <a:t>kedaulatan</a:t>
          </a:r>
          <a:r>
            <a:rPr lang="en-MY" b="0" cap="none" spc="0" dirty="0" smtClean="0">
              <a:ln w="0"/>
              <a:effectLst>
                <a:outerShdw blurRad="38100" dist="19050" dir="2700000" algn="tl" rotWithShape="0">
                  <a:schemeClr val="dk1">
                    <a:alpha val="40000"/>
                  </a:schemeClr>
                </a:outerShdw>
              </a:effectLst>
            </a:rPr>
            <a:t> </a:t>
          </a:r>
          <a:r>
            <a:rPr lang="en-US" b="0" cap="none" spc="0" dirty="0" err="1" smtClean="0">
              <a:ln w="0"/>
              <a:effectLst>
                <a:outerShdw blurRad="38100" dist="19050" dir="2700000" algn="tl" rotWithShape="0">
                  <a:schemeClr val="dk1">
                    <a:alpha val="40000"/>
                  </a:schemeClr>
                </a:outerShdw>
              </a:effectLst>
            </a:rPr>
            <a:t>negara</a:t>
          </a:r>
          <a:r>
            <a:rPr lang="en-US" b="0" cap="none" spc="0" dirty="0" smtClean="0">
              <a:ln w="0"/>
              <a:effectLst>
                <a:outerShdw blurRad="38100" dist="19050" dir="2700000" algn="tl" rotWithShape="0">
                  <a:schemeClr val="dk1">
                    <a:alpha val="40000"/>
                  </a:schemeClr>
                </a:outerShdw>
              </a:effectLst>
            </a:rPr>
            <a:t> </a:t>
          </a:r>
          <a:r>
            <a:rPr lang="en-US" b="0" cap="none" spc="0" dirty="0" err="1" smtClean="0">
              <a:ln w="0"/>
              <a:effectLst>
                <a:outerShdw blurRad="38100" dist="19050" dir="2700000" algn="tl" rotWithShape="0">
                  <a:schemeClr val="dk1">
                    <a:alpha val="40000"/>
                  </a:schemeClr>
                </a:outerShdw>
              </a:effectLst>
            </a:rPr>
            <a:t>terpelihara</a:t>
          </a:r>
          <a:r>
            <a:rPr lang="en-US" b="0" cap="none" spc="0" dirty="0" smtClean="0">
              <a:ln w="0"/>
              <a:effectLst>
                <a:outerShdw blurRad="38100" dist="19050" dir="2700000" algn="tl" rotWithShape="0">
                  <a:schemeClr val="dk1">
                    <a:alpha val="40000"/>
                  </a:schemeClr>
                </a:outerShdw>
              </a:effectLst>
            </a:rPr>
            <a:t> </a:t>
          </a:r>
          <a:r>
            <a:rPr lang="en-US" b="0" cap="none" spc="0" dirty="0" err="1" smtClean="0">
              <a:ln w="0"/>
              <a:effectLst>
                <a:outerShdw blurRad="38100" dist="19050" dir="2700000" algn="tl" rotWithShape="0">
                  <a:schemeClr val="dk1">
                    <a:alpha val="40000"/>
                  </a:schemeClr>
                </a:outerShdw>
              </a:effectLst>
            </a:rPr>
            <a:t>sampai</a:t>
          </a:r>
          <a:r>
            <a:rPr lang="en-US" b="0" cap="none" spc="0" dirty="0" smtClean="0">
              <a:ln w="0"/>
              <a:effectLst>
                <a:outerShdw blurRad="38100" dist="19050" dir="2700000" algn="tl" rotWithShape="0">
                  <a:schemeClr val="dk1">
                    <a:alpha val="40000"/>
                  </a:schemeClr>
                </a:outerShdw>
              </a:effectLst>
            </a:rPr>
            <a:t> </a:t>
          </a:r>
          <a:r>
            <a:rPr lang="en-US" b="0" cap="none" spc="0" dirty="0" err="1" smtClean="0">
              <a:ln w="0"/>
              <a:effectLst>
                <a:outerShdw blurRad="38100" dist="19050" dir="2700000" algn="tl" rotWithShape="0">
                  <a:schemeClr val="dk1">
                    <a:alpha val="40000"/>
                  </a:schemeClr>
                </a:outerShdw>
              </a:effectLst>
            </a:rPr>
            <a:t>bila-bila</a:t>
          </a:r>
          <a:r>
            <a:rPr lang="en-US" b="0" cap="none" spc="0" dirty="0" smtClean="0">
              <a:ln w="0"/>
              <a:effectLst>
                <a:outerShdw blurRad="38100" dist="19050" dir="2700000" algn="tl" rotWithShape="0">
                  <a:schemeClr val="dk1">
                    <a:alpha val="40000"/>
                  </a:schemeClr>
                </a:outerShdw>
              </a:effectLst>
            </a:rPr>
            <a:t>.</a:t>
          </a:r>
          <a:endParaRPr lang="en-US" b="0" cap="none" spc="0" dirty="0">
            <a:ln w="0"/>
            <a:effectLst>
              <a:outerShdw blurRad="38100" dist="19050" dir="2700000" algn="tl" rotWithShape="0">
                <a:schemeClr val="dk1">
                  <a:alpha val="40000"/>
                </a:schemeClr>
              </a:outerShdw>
            </a:effectLst>
          </a:endParaRPr>
        </a:p>
      </dgm:t>
    </dgm:pt>
    <dgm:pt modelId="{31772976-5757-40FC-A837-501CDE085A6E}" type="parTrans" cxnId="{87ACF8FD-B6EE-44D9-8D34-184C9F2BC20A}">
      <dgm:prSet/>
      <dgm:spPr/>
      <dgm:t>
        <a:bodyPr/>
        <a:lstStyle/>
        <a:p>
          <a:pPr algn="ctr"/>
          <a:endParaRPr lang="en-US" b="0" cap="none" spc="0">
            <a:ln w="0"/>
            <a:solidFill>
              <a:schemeClr val="tx1"/>
            </a:solidFill>
            <a:effectLst>
              <a:outerShdw blurRad="38100" dist="19050" dir="2700000" algn="tl" rotWithShape="0">
                <a:schemeClr val="dk1">
                  <a:alpha val="40000"/>
                </a:schemeClr>
              </a:outerShdw>
            </a:effectLst>
          </a:endParaRPr>
        </a:p>
      </dgm:t>
    </dgm:pt>
    <dgm:pt modelId="{574187F0-443D-40B5-A805-CB161A2099E7}" type="sibTrans" cxnId="{87ACF8FD-B6EE-44D9-8D34-184C9F2BC20A}">
      <dgm:prSet/>
      <dgm:spPr/>
      <dgm:t>
        <a:bodyPr/>
        <a:lstStyle/>
        <a:p>
          <a:pPr algn="ctr"/>
          <a:endParaRPr lang="en-US" b="0" cap="none" spc="0">
            <a:ln w="0"/>
            <a:solidFill>
              <a:schemeClr val="tx1"/>
            </a:solidFill>
            <a:effectLst>
              <a:outerShdw blurRad="38100" dist="19050" dir="2700000" algn="tl" rotWithShape="0">
                <a:schemeClr val="dk1">
                  <a:alpha val="40000"/>
                </a:schemeClr>
              </a:outerShdw>
            </a:effectLst>
          </a:endParaRPr>
        </a:p>
      </dgm:t>
    </dgm:pt>
    <dgm:pt modelId="{CAEB271A-84D2-4786-BB58-E16C5D6C7E50}">
      <dgm:prSet phldrT="[Text]"/>
      <dgm:spPr/>
      <dgm:t>
        <a:bodyPr/>
        <a:lstStyle/>
        <a:p>
          <a:pPr algn="ctr"/>
          <a:r>
            <a:rPr lang="en-US" b="0" cap="none" spc="0" smtClean="0">
              <a:ln w="0"/>
              <a:effectLst>
                <a:outerShdw blurRad="38100" dist="19050" dir="2700000" algn="tl" rotWithShape="0">
                  <a:schemeClr val="dk1">
                    <a:alpha val="40000"/>
                  </a:schemeClr>
                </a:outerShdw>
              </a:effectLst>
            </a:rPr>
            <a:t>2</a:t>
          </a:r>
          <a:endParaRPr lang="en-US" b="0" cap="none" spc="0" dirty="0">
            <a:ln w="0"/>
            <a:effectLst>
              <a:outerShdw blurRad="38100" dist="19050" dir="2700000" algn="tl" rotWithShape="0">
                <a:schemeClr val="dk1">
                  <a:alpha val="40000"/>
                </a:schemeClr>
              </a:outerShdw>
            </a:effectLst>
          </a:endParaRPr>
        </a:p>
      </dgm:t>
    </dgm:pt>
    <dgm:pt modelId="{F523C8F8-F3B2-4CA0-91B6-6E67B54DB7A8}" type="parTrans" cxnId="{A8389328-E1E8-41E5-8DF9-AD1E554F24E6}">
      <dgm:prSet/>
      <dgm:spPr/>
      <dgm:t>
        <a:bodyPr/>
        <a:lstStyle/>
        <a:p>
          <a:pPr algn="ctr"/>
          <a:endParaRPr lang="en-US" b="0" cap="none" spc="0">
            <a:ln w="0"/>
            <a:solidFill>
              <a:schemeClr val="tx1"/>
            </a:solidFill>
            <a:effectLst>
              <a:outerShdw blurRad="38100" dist="19050" dir="2700000" algn="tl" rotWithShape="0">
                <a:schemeClr val="dk1">
                  <a:alpha val="40000"/>
                </a:schemeClr>
              </a:outerShdw>
            </a:effectLst>
          </a:endParaRPr>
        </a:p>
      </dgm:t>
    </dgm:pt>
    <dgm:pt modelId="{0E80DD5A-36A4-4BC8-861C-27F6F51EAADE}" type="sibTrans" cxnId="{A8389328-E1E8-41E5-8DF9-AD1E554F24E6}">
      <dgm:prSet/>
      <dgm:spPr/>
      <dgm:t>
        <a:bodyPr/>
        <a:lstStyle/>
        <a:p>
          <a:pPr algn="ctr"/>
          <a:endParaRPr lang="en-US" b="0" cap="none" spc="0">
            <a:ln w="0"/>
            <a:solidFill>
              <a:schemeClr val="tx1"/>
            </a:solidFill>
            <a:effectLst>
              <a:outerShdw blurRad="38100" dist="19050" dir="2700000" algn="tl" rotWithShape="0">
                <a:schemeClr val="dk1">
                  <a:alpha val="40000"/>
                </a:schemeClr>
              </a:outerShdw>
            </a:effectLst>
          </a:endParaRPr>
        </a:p>
      </dgm:t>
    </dgm:pt>
    <dgm:pt modelId="{D2DF34F5-B626-4364-91CB-E0F68C59CB02}">
      <dgm:prSet phldrT="[Text]"/>
      <dgm:spPr>
        <a:solidFill>
          <a:srgbClr val="FFFF00"/>
        </a:solidFill>
      </dgm:spPr>
      <dgm:t>
        <a:bodyPr/>
        <a:lstStyle/>
        <a:p>
          <a:pPr algn="just"/>
          <a:r>
            <a:rPr lang="en-US" b="0" cap="none" spc="0" dirty="0" smtClean="0">
              <a:ln w="0"/>
              <a:effectLst>
                <a:outerShdw blurRad="38100" dist="19050" dir="2700000" algn="tl" rotWithShape="0">
                  <a:schemeClr val="dk1">
                    <a:alpha val="40000"/>
                  </a:schemeClr>
                </a:outerShdw>
              </a:effectLst>
            </a:rPr>
            <a:t>Usaha </a:t>
          </a:r>
          <a:r>
            <a:rPr lang="en-US" b="0" cap="none" spc="0" dirty="0" err="1" smtClean="0">
              <a:ln w="0"/>
              <a:effectLst>
                <a:outerShdw blurRad="38100" dist="19050" dir="2700000" algn="tl" rotWithShape="0">
                  <a:schemeClr val="dk1">
                    <a:alpha val="40000"/>
                  </a:schemeClr>
                </a:outerShdw>
              </a:effectLst>
            </a:rPr>
            <a:t>melestarikan</a:t>
          </a:r>
          <a:r>
            <a:rPr lang="en-US" b="0" cap="none" spc="0" dirty="0" smtClean="0">
              <a:ln w="0"/>
              <a:effectLst>
                <a:outerShdw blurRad="38100" dist="19050" dir="2700000" algn="tl" rotWithShape="0">
                  <a:schemeClr val="dk1">
                    <a:alpha val="40000"/>
                  </a:schemeClr>
                </a:outerShdw>
              </a:effectLst>
            </a:rPr>
            <a:t> </a:t>
          </a:r>
          <a:r>
            <a:rPr lang="en-US" b="0" cap="none" spc="0" dirty="0" err="1" smtClean="0">
              <a:ln w="0"/>
              <a:effectLst>
                <a:outerShdw blurRad="38100" dist="19050" dir="2700000" algn="tl" rotWithShape="0">
                  <a:schemeClr val="dk1">
                    <a:alpha val="40000"/>
                  </a:schemeClr>
                </a:outerShdw>
              </a:effectLst>
            </a:rPr>
            <a:t>kedaulatan</a:t>
          </a:r>
          <a:r>
            <a:rPr lang="en-US" b="0" cap="none" spc="0" dirty="0" smtClean="0">
              <a:ln w="0"/>
              <a:effectLst>
                <a:outerShdw blurRad="38100" dist="19050" dir="2700000" algn="tl" rotWithShape="0">
                  <a:schemeClr val="dk1">
                    <a:alpha val="40000"/>
                  </a:schemeClr>
                </a:outerShdw>
              </a:effectLst>
            </a:rPr>
            <a:t> </a:t>
          </a:r>
          <a:r>
            <a:rPr lang="en-US" b="0" cap="none" spc="0" dirty="0" err="1" smtClean="0">
              <a:ln w="0"/>
              <a:effectLst>
                <a:outerShdw blurRad="38100" dist="19050" dir="2700000" algn="tl" rotWithShape="0">
                  <a:schemeClr val="dk1">
                    <a:alpha val="40000"/>
                  </a:schemeClr>
                </a:outerShdw>
              </a:effectLst>
            </a:rPr>
            <a:t>negara</a:t>
          </a:r>
          <a:r>
            <a:rPr lang="en-US" b="0" cap="none" spc="0" dirty="0" smtClean="0">
              <a:ln w="0"/>
              <a:effectLst>
                <a:outerShdw blurRad="38100" dist="19050" dir="2700000" algn="tl" rotWithShape="0">
                  <a:schemeClr val="dk1">
                    <a:alpha val="40000"/>
                  </a:schemeClr>
                </a:outerShdw>
              </a:effectLst>
            </a:rPr>
            <a:t> </a:t>
          </a:r>
          <a:r>
            <a:rPr lang="en-US" b="0" cap="none" spc="0" dirty="0" err="1" smtClean="0">
              <a:ln w="0"/>
              <a:effectLst>
                <a:outerShdw blurRad="38100" dist="19050" dir="2700000" algn="tl" rotWithShape="0">
                  <a:schemeClr val="dk1">
                    <a:alpha val="40000"/>
                  </a:schemeClr>
                </a:outerShdw>
              </a:effectLst>
            </a:rPr>
            <a:t>perlu</a:t>
          </a:r>
          <a:r>
            <a:rPr lang="en-US" b="0" cap="none" spc="0" dirty="0" smtClean="0">
              <a:ln w="0"/>
              <a:effectLst>
                <a:outerShdw blurRad="38100" dist="19050" dir="2700000" algn="tl" rotWithShape="0">
                  <a:schemeClr val="dk1">
                    <a:alpha val="40000"/>
                  </a:schemeClr>
                </a:outerShdw>
              </a:effectLst>
            </a:rPr>
            <a:t> </a:t>
          </a:r>
          <a:r>
            <a:rPr lang="en-US" b="0" cap="none" spc="0" dirty="0" err="1" smtClean="0">
              <a:ln w="0"/>
              <a:effectLst>
                <a:outerShdw blurRad="38100" dist="19050" dir="2700000" algn="tl" rotWithShape="0">
                  <a:schemeClr val="dk1">
                    <a:alpha val="40000"/>
                  </a:schemeClr>
                </a:outerShdw>
              </a:effectLst>
            </a:rPr>
            <a:t>dilipatgandakan</a:t>
          </a:r>
          <a:r>
            <a:rPr lang="en-US" b="0" cap="none" spc="0" dirty="0" smtClean="0">
              <a:ln w="0"/>
              <a:effectLst>
                <a:outerShdw blurRad="38100" dist="19050" dir="2700000" algn="tl" rotWithShape="0">
                  <a:schemeClr val="dk1">
                    <a:alpha val="40000"/>
                  </a:schemeClr>
                </a:outerShdw>
              </a:effectLst>
            </a:rPr>
            <a:t> </a:t>
          </a:r>
          <a:r>
            <a:rPr lang="en-US" b="0" cap="none" spc="0" dirty="0" err="1" smtClean="0">
              <a:ln w="0"/>
              <a:effectLst>
                <a:outerShdw blurRad="38100" dist="19050" dir="2700000" algn="tl" rotWithShape="0">
                  <a:schemeClr val="dk1">
                    <a:alpha val="40000"/>
                  </a:schemeClr>
                </a:outerShdw>
              </a:effectLst>
            </a:rPr>
            <a:t>seiring</a:t>
          </a:r>
          <a:r>
            <a:rPr lang="en-US" b="0" cap="none" spc="0" dirty="0" smtClean="0">
              <a:ln w="0"/>
              <a:effectLst>
                <a:outerShdw blurRad="38100" dist="19050" dir="2700000" algn="tl" rotWithShape="0">
                  <a:schemeClr val="dk1">
                    <a:alpha val="40000"/>
                  </a:schemeClr>
                </a:outerShdw>
              </a:effectLst>
            </a:rPr>
            <a:t> </a:t>
          </a:r>
          <a:r>
            <a:rPr lang="en-US" b="0" cap="none" spc="0" dirty="0" err="1" smtClean="0">
              <a:ln w="0"/>
              <a:effectLst>
                <a:outerShdw blurRad="38100" dist="19050" dir="2700000" algn="tl" rotWithShape="0">
                  <a:schemeClr val="dk1">
                    <a:alpha val="40000"/>
                  </a:schemeClr>
                </a:outerShdw>
              </a:effectLst>
            </a:rPr>
            <a:t>dengan</a:t>
          </a:r>
          <a:r>
            <a:rPr lang="en-US" b="0" cap="none" spc="0" dirty="0" smtClean="0">
              <a:ln w="0"/>
              <a:effectLst>
                <a:outerShdw blurRad="38100" dist="19050" dir="2700000" algn="tl" rotWithShape="0">
                  <a:schemeClr val="dk1">
                    <a:alpha val="40000"/>
                  </a:schemeClr>
                </a:outerShdw>
              </a:effectLst>
            </a:rPr>
            <a:t> </a:t>
          </a:r>
          <a:r>
            <a:rPr lang="en-US" b="0" cap="none" spc="0" dirty="0" err="1" smtClean="0">
              <a:ln w="0"/>
              <a:effectLst>
                <a:outerShdw blurRad="38100" dist="19050" dir="2700000" algn="tl" rotWithShape="0">
                  <a:schemeClr val="dk1">
                    <a:alpha val="40000"/>
                  </a:schemeClr>
                </a:outerShdw>
              </a:effectLst>
            </a:rPr>
            <a:t>cabaran</a:t>
          </a:r>
          <a:r>
            <a:rPr lang="en-US" b="0" cap="none" spc="0" dirty="0" smtClean="0">
              <a:ln w="0"/>
              <a:effectLst>
                <a:outerShdw blurRad="38100" dist="19050" dir="2700000" algn="tl" rotWithShape="0">
                  <a:schemeClr val="dk1">
                    <a:alpha val="40000"/>
                  </a:schemeClr>
                </a:outerShdw>
              </a:effectLst>
            </a:rPr>
            <a:t> </a:t>
          </a:r>
          <a:r>
            <a:rPr lang="en-US" b="0" cap="none" spc="0" dirty="0" err="1" smtClean="0">
              <a:ln w="0"/>
              <a:effectLst>
                <a:outerShdw blurRad="38100" dist="19050" dir="2700000" algn="tl" rotWithShape="0">
                  <a:schemeClr val="dk1">
                    <a:alpha val="40000"/>
                  </a:schemeClr>
                </a:outerShdw>
              </a:effectLst>
            </a:rPr>
            <a:t>globalisasi</a:t>
          </a:r>
          <a:r>
            <a:rPr lang="en-US" b="0" cap="none" spc="0" dirty="0" smtClean="0">
              <a:ln w="0"/>
              <a:effectLst>
                <a:outerShdw blurRad="38100" dist="19050" dir="2700000" algn="tl" rotWithShape="0">
                  <a:schemeClr val="dk1">
                    <a:alpha val="40000"/>
                  </a:schemeClr>
                </a:outerShdw>
              </a:effectLst>
            </a:rPr>
            <a:t> </a:t>
          </a:r>
          <a:r>
            <a:rPr lang="en-US" b="0" cap="none" spc="0" dirty="0" err="1" smtClean="0">
              <a:ln w="0"/>
              <a:effectLst>
                <a:outerShdw blurRad="38100" dist="19050" dir="2700000" algn="tl" rotWithShape="0">
                  <a:schemeClr val="dk1">
                    <a:alpha val="40000"/>
                  </a:schemeClr>
                </a:outerShdw>
              </a:effectLst>
            </a:rPr>
            <a:t>untuk</a:t>
          </a:r>
          <a:r>
            <a:rPr lang="en-US" b="0" cap="none" spc="0" dirty="0" smtClean="0">
              <a:ln w="0"/>
              <a:effectLst>
                <a:outerShdw blurRad="38100" dist="19050" dir="2700000" algn="tl" rotWithShape="0">
                  <a:schemeClr val="dk1">
                    <a:alpha val="40000"/>
                  </a:schemeClr>
                </a:outerShdw>
              </a:effectLst>
            </a:rPr>
            <a:t> </a:t>
          </a:r>
          <a:r>
            <a:rPr lang="en-US" b="0" cap="none" spc="0" dirty="0" err="1" smtClean="0">
              <a:ln w="0"/>
              <a:effectLst>
                <a:outerShdw blurRad="38100" dist="19050" dir="2700000" algn="tl" rotWithShape="0">
                  <a:schemeClr val="dk1">
                    <a:alpha val="40000"/>
                  </a:schemeClr>
                </a:outerShdw>
              </a:effectLst>
            </a:rPr>
            <a:t>menutup</a:t>
          </a:r>
          <a:r>
            <a:rPr lang="en-US" b="0" cap="none" spc="0" dirty="0" smtClean="0">
              <a:ln w="0"/>
              <a:effectLst>
                <a:outerShdw blurRad="38100" dist="19050" dir="2700000" algn="tl" rotWithShape="0">
                  <a:schemeClr val="dk1">
                    <a:alpha val="40000"/>
                  </a:schemeClr>
                </a:outerShdw>
              </a:effectLst>
            </a:rPr>
            <a:t> </a:t>
          </a:r>
          <a:r>
            <a:rPr lang="en-US" b="0" cap="none" spc="0" dirty="0" err="1" smtClean="0">
              <a:ln w="0"/>
              <a:effectLst>
                <a:outerShdw blurRad="38100" dist="19050" dir="2700000" algn="tl" rotWithShape="0">
                  <a:schemeClr val="dk1">
                    <a:alpha val="40000"/>
                  </a:schemeClr>
                </a:outerShdw>
              </a:effectLst>
            </a:rPr>
            <a:t>ruang</a:t>
          </a:r>
          <a:r>
            <a:rPr lang="en-US" b="0" cap="none" spc="0" dirty="0" smtClean="0">
              <a:ln w="0"/>
              <a:effectLst>
                <a:outerShdw blurRad="38100" dist="19050" dir="2700000" algn="tl" rotWithShape="0">
                  <a:schemeClr val="dk1">
                    <a:alpha val="40000"/>
                  </a:schemeClr>
                </a:outerShdw>
              </a:effectLst>
            </a:rPr>
            <a:t> yang </a:t>
          </a:r>
          <a:r>
            <a:rPr lang="en-US" b="0" cap="none" spc="0" dirty="0" err="1" smtClean="0">
              <a:ln w="0"/>
              <a:effectLst>
                <a:outerShdw blurRad="38100" dist="19050" dir="2700000" algn="tl" rotWithShape="0">
                  <a:schemeClr val="dk1">
                    <a:alpha val="40000"/>
                  </a:schemeClr>
                </a:outerShdw>
              </a:effectLst>
            </a:rPr>
            <a:t>boleh</a:t>
          </a:r>
          <a:r>
            <a:rPr lang="en-US" b="0" cap="none" spc="0" dirty="0" smtClean="0">
              <a:ln w="0"/>
              <a:effectLst>
                <a:outerShdw blurRad="38100" dist="19050" dir="2700000" algn="tl" rotWithShape="0">
                  <a:schemeClr val="dk1">
                    <a:alpha val="40000"/>
                  </a:schemeClr>
                </a:outerShdw>
              </a:effectLst>
            </a:rPr>
            <a:t> </a:t>
          </a:r>
          <a:r>
            <a:rPr lang="en-US" b="0" cap="none" spc="0" dirty="0" err="1" smtClean="0">
              <a:ln w="0"/>
              <a:effectLst>
                <a:outerShdw blurRad="38100" dist="19050" dir="2700000" algn="tl" rotWithShape="0">
                  <a:schemeClr val="dk1">
                    <a:alpha val="40000"/>
                  </a:schemeClr>
                </a:outerShdw>
              </a:effectLst>
            </a:rPr>
            <a:t>menjejaskan</a:t>
          </a:r>
          <a:r>
            <a:rPr lang="en-US" b="0" cap="none" spc="0" dirty="0" smtClean="0">
              <a:ln w="0"/>
              <a:effectLst>
                <a:outerShdw blurRad="38100" dist="19050" dir="2700000" algn="tl" rotWithShape="0">
                  <a:schemeClr val="dk1">
                    <a:alpha val="40000"/>
                  </a:schemeClr>
                </a:outerShdw>
              </a:effectLst>
            </a:rPr>
            <a:t> </a:t>
          </a:r>
          <a:r>
            <a:rPr lang="en-US" b="0" cap="none" spc="0" dirty="0" err="1" smtClean="0">
              <a:ln w="0"/>
              <a:effectLst>
                <a:outerShdw blurRad="38100" dist="19050" dir="2700000" algn="tl" rotWithShape="0">
                  <a:schemeClr val="dk1">
                    <a:alpha val="40000"/>
                  </a:schemeClr>
                </a:outerShdw>
              </a:effectLst>
            </a:rPr>
            <a:t>imej</a:t>
          </a:r>
          <a:r>
            <a:rPr lang="en-US" b="0" cap="none" spc="0" dirty="0" smtClean="0">
              <a:ln w="0"/>
              <a:effectLst>
                <a:outerShdw blurRad="38100" dist="19050" dir="2700000" algn="tl" rotWithShape="0">
                  <a:schemeClr val="dk1">
                    <a:alpha val="40000"/>
                  </a:schemeClr>
                </a:outerShdw>
              </a:effectLst>
            </a:rPr>
            <a:t> </a:t>
          </a:r>
          <a:r>
            <a:rPr lang="en-US" b="0" cap="none" spc="0" dirty="0" err="1" smtClean="0">
              <a:ln w="0"/>
              <a:effectLst>
                <a:outerShdw blurRad="38100" dist="19050" dir="2700000" algn="tl" rotWithShape="0">
                  <a:schemeClr val="dk1">
                    <a:alpha val="40000"/>
                  </a:schemeClr>
                </a:outerShdw>
              </a:effectLst>
            </a:rPr>
            <a:t>negara</a:t>
          </a:r>
          <a:r>
            <a:rPr lang="en-US" b="0" cap="none" spc="0" dirty="0" smtClean="0">
              <a:ln w="0"/>
              <a:effectLst>
                <a:outerShdw blurRad="38100" dist="19050" dir="2700000" algn="tl" rotWithShape="0">
                  <a:schemeClr val="dk1">
                    <a:alpha val="40000"/>
                  </a:schemeClr>
                </a:outerShdw>
              </a:effectLst>
            </a:rPr>
            <a:t>.</a:t>
          </a:r>
          <a:endParaRPr lang="en-US" b="0" cap="none" spc="0" dirty="0">
            <a:ln w="0"/>
            <a:effectLst>
              <a:outerShdw blurRad="38100" dist="19050" dir="2700000" algn="tl" rotWithShape="0">
                <a:schemeClr val="dk1">
                  <a:alpha val="40000"/>
                </a:schemeClr>
              </a:outerShdw>
            </a:effectLst>
          </a:endParaRPr>
        </a:p>
      </dgm:t>
    </dgm:pt>
    <dgm:pt modelId="{26758528-263E-4BD8-8332-DD91AAF120B6}" type="parTrans" cxnId="{6DC5B42F-6ECF-4095-BF03-0A583AE60F24}">
      <dgm:prSet/>
      <dgm:spPr/>
      <dgm:t>
        <a:bodyPr/>
        <a:lstStyle/>
        <a:p>
          <a:pPr algn="ctr"/>
          <a:endParaRPr lang="en-US" b="0" cap="none" spc="0">
            <a:ln w="0"/>
            <a:solidFill>
              <a:schemeClr val="tx1"/>
            </a:solidFill>
            <a:effectLst>
              <a:outerShdw blurRad="38100" dist="19050" dir="2700000" algn="tl" rotWithShape="0">
                <a:schemeClr val="dk1">
                  <a:alpha val="40000"/>
                </a:schemeClr>
              </a:outerShdw>
            </a:effectLst>
          </a:endParaRPr>
        </a:p>
      </dgm:t>
    </dgm:pt>
    <dgm:pt modelId="{EC6BFF0D-FA73-4AF5-8006-68F0FB7C188B}" type="sibTrans" cxnId="{6DC5B42F-6ECF-4095-BF03-0A583AE60F24}">
      <dgm:prSet/>
      <dgm:spPr/>
      <dgm:t>
        <a:bodyPr/>
        <a:lstStyle/>
        <a:p>
          <a:pPr algn="ctr"/>
          <a:endParaRPr lang="en-US" b="0" cap="none" spc="0">
            <a:ln w="0"/>
            <a:solidFill>
              <a:schemeClr val="tx1"/>
            </a:solidFill>
            <a:effectLst>
              <a:outerShdw blurRad="38100" dist="19050" dir="2700000" algn="tl" rotWithShape="0">
                <a:schemeClr val="dk1">
                  <a:alpha val="40000"/>
                </a:schemeClr>
              </a:outerShdw>
            </a:effectLst>
          </a:endParaRPr>
        </a:p>
      </dgm:t>
    </dgm:pt>
    <dgm:pt modelId="{6F3938E7-CEDA-446B-9215-AD25985A5C09}">
      <dgm:prSet phldrT="[Text]"/>
      <dgm:spPr/>
      <dgm:t>
        <a:bodyPr/>
        <a:lstStyle/>
        <a:p>
          <a:pPr algn="ctr"/>
          <a:r>
            <a:rPr lang="en-US" b="0" cap="none" spc="0" smtClean="0">
              <a:ln w="0"/>
              <a:effectLst>
                <a:outerShdw blurRad="38100" dist="19050" dir="2700000" algn="tl" rotWithShape="0">
                  <a:schemeClr val="dk1">
                    <a:alpha val="40000"/>
                  </a:schemeClr>
                </a:outerShdw>
              </a:effectLst>
            </a:rPr>
            <a:t>3</a:t>
          </a:r>
          <a:endParaRPr lang="en-US" b="0" cap="none" spc="0" dirty="0">
            <a:ln w="0"/>
            <a:effectLst>
              <a:outerShdw blurRad="38100" dist="19050" dir="2700000" algn="tl" rotWithShape="0">
                <a:schemeClr val="dk1">
                  <a:alpha val="40000"/>
                </a:schemeClr>
              </a:outerShdw>
            </a:effectLst>
          </a:endParaRPr>
        </a:p>
      </dgm:t>
    </dgm:pt>
    <dgm:pt modelId="{9322C58C-14A1-4C19-94A5-5B73657935A1}" type="parTrans" cxnId="{650CD7EB-34A3-4FC1-89C9-0C4ADE9EA5F0}">
      <dgm:prSet/>
      <dgm:spPr/>
      <dgm:t>
        <a:bodyPr/>
        <a:lstStyle/>
        <a:p>
          <a:pPr algn="ctr"/>
          <a:endParaRPr lang="en-US" b="0" cap="none" spc="0">
            <a:ln w="0"/>
            <a:solidFill>
              <a:schemeClr val="tx1"/>
            </a:solidFill>
            <a:effectLst>
              <a:outerShdw blurRad="38100" dist="19050" dir="2700000" algn="tl" rotWithShape="0">
                <a:schemeClr val="dk1">
                  <a:alpha val="40000"/>
                </a:schemeClr>
              </a:outerShdw>
            </a:effectLst>
          </a:endParaRPr>
        </a:p>
      </dgm:t>
    </dgm:pt>
    <dgm:pt modelId="{DBFE800E-6E9F-40B1-93AB-4F470A4B06CF}" type="sibTrans" cxnId="{650CD7EB-34A3-4FC1-89C9-0C4ADE9EA5F0}">
      <dgm:prSet/>
      <dgm:spPr/>
      <dgm:t>
        <a:bodyPr/>
        <a:lstStyle/>
        <a:p>
          <a:pPr algn="ctr"/>
          <a:endParaRPr lang="en-US" b="0" cap="none" spc="0">
            <a:ln w="0"/>
            <a:solidFill>
              <a:schemeClr val="tx1"/>
            </a:solidFill>
            <a:effectLst>
              <a:outerShdw blurRad="38100" dist="19050" dir="2700000" algn="tl" rotWithShape="0">
                <a:schemeClr val="dk1">
                  <a:alpha val="40000"/>
                </a:schemeClr>
              </a:outerShdw>
            </a:effectLst>
          </a:endParaRPr>
        </a:p>
      </dgm:t>
    </dgm:pt>
    <dgm:pt modelId="{CD173E76-B7C4-474C-8994-38F522000BE5}">
      <dgm:prSet phldrT="[Text]"/>
      <dgm:spPr>
        <a:solidFill>
          <a:srgbClr val="FFFF00"/>
        </a:solidFill>
      </dgm:spPr>
      <dgm:t>
        <a:bodyPr/>
        <a:lstStyle/>
        <a:p>
          <a:pPr algn="just"/>
          <a:r>
            <a:rPr lang="en-MY" b="0" cap="none" spc="0" dirty="0" err="1" smtClean="0">
              <a:ln w="0"/>
              <a:effectLst>
                <a:outerShdw blurRad="38100" dist="19050" dir="2700000" algn="tl" rotWithShape="0">
                  <a:schemeClr val="dk1">
                    <a:alpha val="40000"/>
                  </a:schemeClr>
                </a:outerShdw>
              </a:effectLst>
            </a:rPr>
            <a:t>Keimanan</a:t>
          </a:r>
          <a:r>
            <a:rPr lang="en-MY" b="0" cap="none" spc="0" dirty="0" smtClean="0">
              <a:ln w="0"/>
              <a:effectLst>
                <a:outerShdw blurRad="38100" dist="19050" dir="2700000" algn="tl" rotWithShape="0">
                  <a:schemeClr val="dk1">
                    <a:alpha val="40000"/>
                  </a:schemeClr>
                </a:outerShdw>
              </a:effectLst>
            </a:rPr>
            <a:t> yang </a:t>
          </a:r>
          <a:r>
            <a:rPr lang="en-MY" b="0" cap="none" spc="0" dirty="0" err="1" smtClean="0">
              <a:ln w="0"/>
              <a:effectLst>
                <a:outerShdw blurRad="38100" dist="19050" dir="2700000" algn="tl" rotWithShape="0">
                  <a:schemeClr val="dk1">
                    <a:alpha val="40000"/>
                  </a:schemeClr>
                </a:outerShdw>
              </a:effectLst>
            </a:rPr>
            <a:t>kuat</a:t>
          </a:r>
          <a:r>
            <a:rPr lang="en-MY" b="0" cap="none" spc="0" dirty="0" smtClean="0">
              <a:ln w="0"/>
              <a:effectLst>
                <a:outerShdw blurRad="38100" dist="19050" dir="2700000" algn="tl" rotWithShape="0">
                  <a:schemeClr val="dk1">
                    <a:alpha val="40000"/>
                  </a:schemeClr>
                </a:outerShdw>
              </a:effectLst>
            </a:rPr>
            <a:t> </a:t>
          </a:r>
          <a:r>
            <a:rPr lang="en-MY" b="0" cap="none" spc="0" dirty="0" err="1" smtClean="0">
              <a:ln w="0"/>
              <a:effectLst>
                <a:outerShdw blurRad="38100" dist="19050" dir="2700000" algn="tl" rotWithShape="0">
                  <a:schemeClr val="dk1">
                    <a:alpha val="40000"/>
                  </a:schemeClr>
                </a:outerShdw>
              </a:effectLst>
            </a:rPr>
            <a:t>menjadi</a:t>
          </a:r>
          <a:r>
            <a:rPr lang="en-MY" b="0" cap="none" spc="0" dirty="0" smtClean="0">
              <a:ln w="0"/>
              <a:effectLst>
                <a:outerShdw blurRad="38100" dist="19050" dir="2700000" algn="tl" rotWithShape="0">
                  <a:schemeClr val="dk1">
                    <a:alpha val="40000"/>
                  </a:schemeClr>
                </a:outerShdw>
              </a:effectLst>
            </a:rPr>
            <a:t> </a:t>
          </a:r>
          <a:r>
            <a:rPr lang="en-MY" b="0" cap="none" spc="0" dirty="0" err="1" smtClean="0">
              <a:ln w="0"/>
              <a:effectLst>
                <a:outerShdw blurRad="38100" dist="19050" dir="2700000" algn="tl" rotWithShape="0">
                  <a:schemeClr val="dk1">
                    <a:alpha val="40000"/>
                  </a:schemeClr>
                </a:outerShdw>
              </a:effectLst>
            </a:rPr>
            <a:t>benteng</a:t>
          </a:r>
          <a:r>
            <a:rPr lang="en-MY" b="0" cap="none" spc="0" dirty="0" smtClean="0">
              <a:ln w="0"/>
              <a:effectLst>
                <a:outerShdw blurRad="38100" dist="19050" dir="2700000" algn="tl" rotWithShape="0">
                  <a:schemeClr val="dk1">
                    <a:alpha val="40000"/>
                  </a:schemeClr>
                </a:outerShdw>
              </a:effectLst>
            </a:rPr>
            <a:t> </a:t>
          </a:r>
          <a:r>
            <a:rPr lang="en-MY" b="0" cap="none" spc="0" dirty="0" err="1" smtClean="0">
              <a:ln w="0"/>
              <a:effectLst>
                <a:outerShdw blurRad="38100" dist="19050" dir="2700000" algn="tl" rotWithShape="0">
                  <a:schemeClr val="dk1">
                    <a:alpha val="40000"/>
                  </a:schemeClr>
                </a:outerShdw>
              </a:effectLst>
            </a:rPr>
            <a:t>diri</a:t>
          </a:r>
          <a:r>
            <a:rPr lang="en-MY" b="0" cap="none" spc="0" dirty="0" smtClean="0">
              <a:ln w="0"/>
              <a:effectLst>
                <a:outerShdw blurRad="38100" dist="19050" dir="2700000" algn="tl" rotWithShape="0">
                  <a:schemeClr val="dk1">
                    <a:alpha val="40000"/>
                  </a:schemeClr>
                </a:outerShdw>
              </a:effectLst>
            </a:rPr>
            <a:t> </a:t>
          </a:r>
          <a:r>
            <a:rPr lang="en-MY" b="0" cap="none" spc="0" dirty="0" err="1" smtClean="0">
              <a:ln w="0"/>
              <a:effectLst>
                <a:outerShdw blurRad="38100" dist="19050" dir="2700000" algn="tl" rotWithShape="0">
                  <a:schemeClr val="dk1">
                    <a:alpha val="40000"/>
                  </a:schemeClr>
                </a:outerShdw>
              </a:effectLst>
            </a:rPr>
            <a:t>daripada</a:t>
          </a:r>
          <a:r>
            <a:rPr lang="en-MY" b="0" cap="none" spc="0" dirty="0" smtClean="0">
              <a:ln w="0"/>
              <a:effectLst>
                <a:outerShdw blurRad="38100" dist="19050" dir="2700000" algn="tl" rotWithShape="0">
                  <a:schemeClr val="dk1">
                    <a:alpha val="40000"/>
                  </a:schemeClr>
                </a:outerShdw>
              </a:effectLst>
            </a:rPr>
            <a:t> </a:t>
          </a:r>
          <a:r>
            <a:rPr lang="en-MY" b="0" cap="none" spc="0" dirty="0" err="1" smtClean="0">
              <a:ln w="0"/>
              <a:effectLst>
                <a:outerShdw blurRad="38100" dist="19050" dir="2700000" algn="tl" rotWithShape="0">
                  <a:schemeClr val="dk1">
                    <a:alpha val="40000"/>
                  </a:schemeClr>
                </a:outerShdw>
              </a:effectLst>
            </a:rPr>
            <a:t>melakukan</a:t>
          </a:r>
          <a:r>
            <a:rPr lang="en-MY" b="0" cap="none" spc="0" dirty="0" smtClean="0">
              <a:ln w="0"/>
              <a:effectLst>
                <a:outerShdw blurRad="38100" dist="19050" dir="2700000" algn="tl" rotWithShape="0">
                  <a:schemeClr val="dk1">
                    <a:alpha val="40000"/>
                  </a:schemeClr>
                </a:outerShdw>
              </a:effectLst>
            </a:rPr>
            <a:t> </a:t>
          </a:r>
          <a:r>
            <a:rPr lang="en-MY" b="0" cap="none" spc="0" dirty="0" err="1" smtClean="0">
              <a:ln w="0"/>
              <a:effectLst>
                <a:outerShdw blurRad="38100" dist="19050" dir="2700000" algn="tl" rotWithShape="0">
                  <a:schemeClr val="dk1">
                    <a:alpha val="40000"/>
                  </a:schemeClr>
                </a:outerShdw>
              </a:effectLst>
            </a:rPr>
            <a:t>kerosakan</a:t>
          </a:r>
          <a:r>
            <a:rPr lang="en-MY" b="0" cap="none" spc="0" dirty="0" smtClean="0">
              <a:ln w="0"/>
              <a:effectLst>
                <a:outerShdw blurRad="38100" dist="19050" dir="2700000" algn="tl" rotWithShape="0">
                  <a:schemeClr val="dk1">
                    <a:alpha val="40000"/>
                  </a:schemeClr>
                </a:outerShdw>
              </a:effectLst>
            </a:rPr>
            <a:t> </a:t>
          </a:r>
          <a:r>
            <a:rPr lang="en-MY" b="0" cap="none" spc="0" dirty="0" err="1" smtClean="0">
              <a:ln w="0"/>
              <a:effectLst>
                <a:outerShdw blurRad="38100" dist="19050" dir="2700000" algn="tl" rotWithShape="0">
                  <a:schemeClr val="dk1">
                    <a:alpha val="40000"/>
                  </a:schemeClr>
                </a:outerShdw>
              </a:effectLst>
            </a:rPr>
            <a:t>terhadap</a:t>
          </a:r>
          <a:r>
            <a:rPr lang="en-MY" b="0" cap="none" spc="0" dirty="0" smtClean="0">
              <a:ln w="0"/>
              <a:effectLst>
                <a:outerShdw blurRad="38100" dist="19050" dir="2700000" algn="tl" rotWithShape="0">
                  <a:schemeClr val="dk1">
                    <a:alpha val="40000"/>
                  </a:schemeClr>
                </a:outerShdw>
              </a:effectLst>
            </a:rPr>
            <a:t> </a:t>
          </a:r>
          <a:r>
            <a:rPr lang="en-MY" b="0" cap="none" spc="0" dirty="0" err="1" smtClean="0">
              <a:ln w="0"/>
              <a:effectLst>
                <a:outerShdw blurRad="38100" dist="19050" dir="2700000" algn="tl" rotWithShape="0">
                  <a:schemeClr val="dk1">
                    <a:alpha val="40000"/>
                  </a:schemeClr>
                </a:outerShdw>
              </a:effectLst>
            </a:rPr>
            <a:t>nikmat</a:t>
          </a:r>
          <a:r>
            <a:rPr lang="en-MY" b="0" cap="none" spc="0" dirty="0" smtClean="0">
              <a:ln w="0"/>
              <a:effectLst>
                <a:outerShdw blurRad="38100" dist="19050" dir="2700000" algn="tl" rotWithShape="0">
                  <a:schemeClr val="dk1">
                    <a:alpha val="40000"/>
                  </a:schemeClr>
                </a:outerShdw>
              </a:effectLst>
            </a:rPr>
            <a:t> </a:t>
          </a:r>
          <a:r>
            <a:rPr lang="en-MY" b="0" cap="none" spc="0" dirty="0" err="1" smtClean="0">
              <a:ln w="0"/>
              <a:effectLst>
                <a:outerShdw blurRad="38100" dist="19050" dir="2700000" algn="tl" rotWithShape="0">
                  <a:schemeClr val="dk1">
                    <a:alpha val="40000"/>
                  </a:schemeClr>
                </a:outerShdw>
              </a:effectLst>
            </a:rPr>
            <a:t>kemakmuran</a:t>
          </a:r>
          <a:r>
            <a:rPr lang="en-MY" b="0" cap="none" spc="0" dirty="0" smtClean="0">
              <a:ln w="0"/>
              <a:effectLst>
                <a:outerShdw blurRad="38100" dist="19050" dir="2700000" algn="tl" rotWithShape="0">
                  <a:schemeClr val="dk1">
                    <a:alpha val="40000"/>
                  </a:schemeClr>
                </a:outerShdw>
              </a:effectLst>
            </a:rPr>
            <a:t>.</a:t>
          </a:r>
          <a:endParaRPr lang="en-US" b="0" cap="none" spc="0" dirty="0">
            <a:ln w="0"/>
            <a:effectLst>
              <a:outerShdw blurRad="38100" dist="19050" dir="2700000" algn="tl" rotWithShape="0">
                <a:schemeClr val="dk1">
                  <a:alpha val="40000"/>
                </a:schemeClr>
              </a:outerShdw>
            </a:effectLst>
          </a:endParaRPr>
        </a:p>
      </dgm:t>
    </dgm:pt>
    <dgm:pt modelId="{FE1699ED-D477-4B4F-A087-34D1BEDD72CD}" type="parTrans" cxnId="{3EB4EC73-300A-4348-BEBF-084B7A0E2F1D}">
      <dgm:prSet/>
      <dgm:spPr/>
      <dgm:t>
        <a:bodyPr/>
        <a:lstStyle/>
        <a:p>
          <a:pPr algn="ctr"/>
          <a:endParaRPr lang="en-US" b="0" cap="none" spc="0">
            <a:ln w="0"/>
            <a:solidFill>
              <a:schemeClr val="tx1"/>
            </a:solidFill>
            <a:effectLst>
              <a:outerShdw blurRad="38100" dist="19050" dir="2700000" algn="tl" rotWithShape="0">
                <a:schemeClr val="dk1">
                  <a:alpha val="40000"/>
                </a:schemeClr>
              </a:outerShdw>
            </a:effectLst>
          </a:endParaRPr>
        </a:p>
      </dgm:t>
    </dgm:pt>
    <dgm:pt modelId="{AE564160-449A-49F4-8306-A82850932480}" type="sibTrans" cxnId="{3EB4EC73-300A-4348-BEBF-084B7A0E2F1D}">
      <dgm:prSet/>
      <dgm:spPr/>
      <dgm:t>
        <a:bodyPr/>
        <a:lstStyle/>
        <a:p>
          <a:pPr algn="ctr"/>
          <a:endParaRPr lang="en-US" b="0" cap="none" spc="0">
            <a:ln w="0"/>
            <a:solidFill>
              <a:schemeClr val="tx1"/>
            </a:solidFill>
            <a:effectLst>
              <a:outerShdw blurRad="38100" dist="19050" dir="2700000" algn="tl" rotWithShape="0">
                <a:schemeClr val="dk1">
                  <a:alpha val="40000"/>
                </a:schemeClr>
              </a:outerShdw>
            </a:effectLst>
          </a:endParaRPr>
        </a:p>
      </dgm:t>
    </dgm:pt>
    <dgm:pt modelId="{EFE4E8BF-5C0E-4787-B267-341228B65E65}" type="pres">
      <dgm:prSet presAssocID="{03D82C6C-9C18-4615-8582-A3CCDFEF0082}" presName="Name0" presStyleCnt="0">
        <dgm:presLayoutVars>
          <dgm:chMax/>
          <dgm:chPref val="3"/>
          <dgm:dir/>
          <dgm:animOne val="branch"/>
          <dgm:animLvl val="lvl"/>
        </dgm:presLayoutVars>
      </dgm:prSet>
      <dgm:spPr/>
    </dgm:pt>
    <dgm:pt modelId="{A8BA2BEA-BD20-47AD-9C6A-9E4594BC171A}" type="pres">
      <dgm:prSet presAssocID="{D90224B3-42AA-46CE-AC49-A372F3A1152D}" presName="composite" presStyleCnt="0"/>
      <dgm:spPr/>
    </dgm:pt>
    <dgm:pt modelId="{2FD30531-C7DE-42C6-B8B2-62DB11F09F88}" type="pres">
      <dgm:prSet presAssocID="{D90224B3-42AA-46CE-AC49-A372F3A1152D}" presName="FirstChild" presStyleLbl="revTx" presStyleIdx="0" presStyleCnt="3">
        <dgm:presLayoutVars>
          <dgm:chMax val="0"/>
          <dgm:chPref val="0"/>
          <dgm:bulletEnabled val="1"/>
        </dgm:presLayoutVars>
      </dgm:prSet>
      <dgm:spPr/>
      <dgm:t>
        <a:bodyPr/>
        <a:lstStyle/>
        <a:p>
          <a:endParaRPr lang="en-US"/>
        </a:p>
      </dgm:t>
    </dgm:pt>
    <dgm:pt modelId="{0397D85A-C9AB-44B4-9112-1E3F5626C64F}" type="pres">
      <dgm:prSet presAssocID="{D90224B3-42AA-46CE-AC49-A372F3A1152D}" presName="Parent" presStyleLbl="alignNode1" presStyleIdx="0" presStyleCnt="3" custScaleX="90476">
        <dgm:presLayoutVars>
          <dgm:chMax val="3"/>
          <dgm:chPref val="3"/>
          <dgm:bulletEnabled val="1"/>
        </dgm:presLayoutVars>
      </dgm:prSet>
      <dgm:spPr/>
    </dgm:pt>
    <dgm:pt modelId="{8274ED6C-97EE-484F-8DAF-1BD8BEFA8DC4}" type="pres">
      <dgm:prSet presAssocID="{D90224B3-42AA-46CE-AC49-A372F3A1152D}" presName="Accent" presStyleLbl="parChTrans1D1" presStyleIdx="0" presStyleCnt="3"/>
      <dgm:spPr/>
    </dgm:pt>
    <dgm:pt modelId="{C2A4F2F8-D2D7-44BA-974A-E2BFA70046B4}" type="pres">
      <dgm:prSet presAssocID="{3A354E22-81D1-4031-AB8C-CD88C2EAE3DB}" presName="sibTrans" presStyleCnt="0"/>
      <dgm:spPr/>
    </dgm:pt>
    <dgm:pt modelId="{8CF6CCE4-3AF8-4F67-B288-BF6FA7F26448}" type="pres">
      <dgm:prSet presAssocID="{CAEB271A-84D2-4786-BB58-E16C5D6C7E50}" presName="composite" presStyleCnt="0"/>
      <dgm:spPr/>
    </dgm:pt>
    <dgm:pt modelId="{C0A2B006-9F27-4A8E-B945-D5DBDE005D64}" type="pres">
      <dgm:prSet presAssocID="{CAEB271A-84D2-4786-BB58-E16C5D6C7E50}" presName="FirstChild" presStyleLbl="revTx" presStyleIdx="1" presStyleCnt="3">
        <dgm:presLayoutVars>
          <dgm:chMax val="0"/>
          <dgm:chPref val="0"/>
          <dgm:bulletEnabled val="1"/>
        </dgm:presLayoutVars>
      </dgm:prSet>
      <dgm:spPr/>
      <dgm:t>
        <a:bodyPr/>
        <a:lstStyle/>
        <a:p>
          <a:endParaRPr lang="en-US"/>
        </a:p>
      </dgm:t>
    </dgm:pt>
    <dgm:pt modelId="{2E6B4112-A29F-4359-B62E-217AABA00494}" type="pres">
      <dgm:prSet presAssocID="{CAEB271A-84D2-4786-BB58-E16C5D6C7E50}" presName="Parent" presStyleLbl="alignNode1" presStyleIdx="1" presStyleCnt="3" custScaleX="90476">
        <dgm:presLayoutVars>
          <dgm:chMax val="3"/>
          <dgm:chPref val="3"/>
          <dgm:bulletEnabled val="1"/>
        </dgm:presLayoutVars>
      </dgm:prSet>
      <dgm:spPr/>
    </dgm:pt>
    <dgm:pt modelId="{36563D08-A147-4F96-AB51-E6FCC2E99576}" type="pres">
      <dgm:prSet presAssocID="{CAEB271A-84D2-4786-BB58-E16C5D6C7E50}" presName="Accent" presStyleLbl="parChTrans1D1" presStyleIdx="1" presStyleCnt="3"/>
      <dgm:spPr/>
    </dgm:pt>
    <dgm:pt modelId="{26F861DC-12AD-4AF5-9892-860AC58A80FA}" type="pres">
      <dgm:prSet presAssocID="{0E80DD5A-36A4-4BC8-861C-27F6F51EAADE}" presName="sibTrans" presStyleCnt="0"/>
      <dgm:spPr/>
    </dgm:pt>
    <dgm:pt modelId="{E93B42EF-8B7B-4A74-BB19-58CAB21C0E0E}" type="pres">
      <dgm:prSet presAssocID="{6F3938E7-CEDA-446B-9215-AD25985A5C09}" presName="composite" presStyleCnt="0"/>
      <dgm:spPr/>
    </dgm:pt>
    <dgm:pt modelId="{FF0A83D5-9422-4BF4-9950-519C3A339844}" type="pres">
      <dgm:prSet presAssocID="{6F3938E7-CEDA-446B-9215-AD25985A5C09}" presName="FirstChild" presStyleLbl="revTx" presStyleIdx="2" presStyleCnt="3">
        <dgm:presLayoutVars>
          <dgm:chMax val="0"/>
          <dgm:chPref val="0"/>
          <dgm:bulletEnabled val="1"/>
        </dgm:presLayoutVars>
      </dgm:prSet>
      <dgm:spPr/>
      <dgm:t>
        <a:bodyPr/>
        <a:lstStyle/>
        <a:p>
          <a:endParaRPr lang="en-US"/>
        </a:p>
      </dgm:t>
    </dgm:pt>
    <dgm:pt modelId="{A82829DD-442A-4C17-A995-5915BB6D610D}" type="pres">
      <dgm:prSet presAssocID="{6F3938E7-CEDA-446B-9215-AD25985A5C09}" presName="Parent" presStyleLbl="alignNode1" presStyleIdx="2" presStyleCnt="3" custScaleX="90476">
        <dgm:presLayoutVars>
          <dgm:chMax val="3"/>
          <dgm:chPref val="3"/>
          <dgm:bulletEnabled val="1"/>
        </dgm:presLayoutVars>
      </dgm:prSet>
      <dgm:spPr/>
    </dgm:pt>
    <dgm:pt modelId="{80B33EB3-6AF2-4258-9E2C-302ED098924D}" type="pres">
      <dgm:prSet presAssocID="{6F3938E7-CEDA-446B-9215-AD25985A5C09}" presName="Accent" presStyleLbl="parChTrans1D1" presStyleIdx="2" presStyleCnt="3"/>
      <dgm:spPr/>
    </dgm:pt>
  </dgm:ptLst>
  <dgm:cxnLst>
    <dgm:cxn modelId="{021F016E-8FE9-4066-AF9C-CB08D47C847F}" type="presOf" srcId="{CD173E76-B7C4-474C-8994-38F522000BE5}" destId="{FF0A83D5-9422-4BF4-9950-519C3A339844}" srcOrd="0" destOrd="0" presId="urn:microsoft.com/office/officeart/2011/layout/TabList"/>
    <dgm:cxn modelId="{A8389328-E1E8-41E5-8DF9-AD1E554F24E6}" srcId="{03D82C6C-9C18-4615-8582-A3CCDFEF0082}" destId="{CAEB271A-84D2-4786-BB58-E16C5D6C7E50}" srcOrd="1" destOrd="0" parTransId="{F523C8F8-F3B2-4CA0-91B6-6E67B54DB7A8}" sibTransId="{0E80DD5A-36A4-4BC8-861C-27F6F51EAADE}"/>
    <dgm:cxn modelId="{87ACF8FD-B6EE-44D9-8D34-184C9F2BC20A}" srcId="{D90224B3-42AA-46CE-AC49-A372F3A1152D}" destId="{1FC79F94-60C5-4280-9743-1A1D512E64F4}" srcOrd="0" destOrd="0" parTransId="{31772976-5757-40FC-A837-501CDE085A6E}" sibTransId="{574187F0-443D-40B5-A805-CB161A2099E7}"/>
    <dgm:cxn modelId="{3E3FA3EE-C536-416D-9893-DCA87389B2E7}" type="presOf" srcId="{CAEB271A-84D2-4786-BB58-E16C5D6C7E50}" destId="{2E6B4112-A29F-4359-B62E-217AABA00494}" srcOrd="0" destOrd="0" presId="urn:microsoft.com/office/officeart/2011/layout/TabList"/>
    <dgm:cxn modelId="{8AF24927-0E4D-4D82-8154-A9F16CC2FF60}" type="presOf" srcId="{D2DF34F5-B626-4364-91CB-E0F68C59CB02}" destId="{C0A2B006-9F27-4A8E-B945-D5DBDE005D64}" srcOrd="0" destOrd="0" presId="urn:microsoft.com/office/officeart/2011/layout/TabList"/>
    <dgm:cxn modelId="{6ED56B91-49FD-44CC-859F-1C93922D2A5E}" type="presOf" srcId="{03D82C6C-9C18-4615-8582-A3CCDFEF0082}" destId="{EFE4E8BF-5C0E-4787-B267-341228B65E65}" srcOrd="0" destOrd="0" presId="urn:microsoft.com/office/officeart/2011/layout/TabList"/>
    <dgm:cxn modelId="{94F33F9C-C345-406C-8BF5-4393EE13E8F5}" type="presOf" srcId="{D90224B3-42AA-46CE-AC49-A372F3A1152D}" destId="{0397D85A-C9AB-44B4-9112-1E3F5626C64F}" srcOrd="0" destOrd="0" presId="urn:microsoft.com/office/officeart/2011/layout/TabList"/>
    <dgm:cxn modelId="{6DC5B42F-6ECF-4095-BF03-0A583AE60F24}" srcId="{CAEB271A-84D2-4786-BB58-E16C5D6C7E50}" destId="{D2DF34F5-B626-4364-91CB-E0F68C59CB02}" srcOrd="0" destOrd="0" parTransId="{26758528-263E-4BD8-8332-DD91AAF120B6}" sibTransId="{EC6BFF0D-FA73-4AF5-8006-68F0FB7C188B}"/>
    <dgm:cxn modelId="{650CD7EB-34A3-4FC1-89C9-0C4ADE9EA5F0}" srcId="{03D82C6C-9C18-4615-8582-A3CCDFEF0082}" destId="{6F3938E7-CEDA-446B-9215-AD25985A5C09}" srcOrd="2" destOrd="0" parTransId="{9322C58C-14A1-4C19-94A5-5B73657935A1}" sibTransId="{DBFE800E-6E9F-40B1-93AB-4F470A4B06CF}"/>
    <dgm:cxn modelId="{B14601B7-7FE9-4C84-B9A5-9DAD16335E27}" srcId="{03D82C6C-9C18-4615-8582-A3CCDFEF0082}" destId="{D90224B3-42AA-46CE-AC49-A372F3A1152D}" srcOrd="0" destOrd="0" parTransId="{F7FB1B2A-F56E-4455-9504-14892CC34D8D}" sibTransId="{3A354E22-81D1-4031-AB8C-CD88C2EAE3DB}"/>
    <dgm:cxn modelId="{FE728444-B656-4448-9A36-641934481405}" type="presOf" srcId="{1FC79F94-60C5-4280-9743-1A1D512E64F4}" destId="{2FD30531-C7DE-42C6-B8B2-62DB11F09F88}" srcOrd="0" destOrd="0" presId="urn:microsoft.com/office/officeart/2011/layout/TabList"/>
    <dgm:cxn modelId="{3EB4EC73-300A-4348-BEBF-084B7A0E2F1D}" srcId="{6F3938E7-CEDA-446B-9215-AD25985A5C09}" destId="{CD173E76-B7C4-474C-8994-38F522000BE5}" srcOrd="0" destOrd="0" parTransId="{FE1699ED-D477-4B4F-A087-34D1BEDD72CD}" sibTransId="{AE564160-449A-49F4-8306-A82850932480}"/>
    <dgm:cxn modelId="{9C6CA84A-F03F-433A-BEC2-29837B38F1CF}" type="presOf" srcId="{6F3938E7-CEDA-446B-9215-AD25985A5C09}" destId="{A82829DD-442A-4C17-A995-5915BB6D610D}" srcOrd="0" destOrd="0" presId="urn:microsoft.com/office/officeart/2011/layout/TabList"/>
    <dgm:cxn modelId="{F9700DFE-CA85-439A-A3E0-9B5CED1247B1}" type="presParOf" srcId="{EFE4E8BF-5C0E-4787-B267-341228B65E65}" destId="{A8BA2BEA-BD20-47AD-9C6A-9E4594BC171A}" srcOrd="0" destOrd="0" presId="urn:microsoft.com/office/officeart/2011/layout/TabList"/>
    <dgm:cxn modelId="{6E355198-140A-4F1B-B5CC-14CA28757A20}" type="presParOf" srcId="{A8BA2BEA-BD20-47AD-9C6A-9E4594BC171A}" destId="{2FD30531-C7DE-42C6-B8B2-62DB11F09F88}" srcOrd="0" destOrd="0" presId="urn:microsoft.com/office/officeart/2011/layout/TabList"/>
    <dgm:cxn modelId="{28EF100C-2393-446D-A8F0-CADF9A03DA8E}" type="presParOf" srcId="{A8BA2BEA-BD20-47AD-9C6A-9E4594BC171A}" destId="{0397D85A-C9AB-44B4-9112-1E3F5626C64F}" srcOrd="1" destOrd="0" presId="urn:microsoft.com/office/officeart/2011/layout/TabList"/>
    <dgm:cxn modelId="{1D639538-7FC6-48E7-BADC-B5904D49B71C}" type="presParOf" srcId="{A8BA2BEA-BD20-47AD-9C6A-9E4594BC171A}" destId="{8274ED6C-97EE-484F-8DAF-1BD8BEFA8DC4}" srcOrd="2" destOrd="0" presId="urn:microsoft.com/office/officeart/2011/layout/TabList"/>
    <dgm:cxn modelId="{FAC55C49-6099-4FA4-8284-036F0820E1A8}" type="presParOf" srcId="{EFE4E8BF-5C0E-4787-B267-341228B65E65}" destId="{C2A4F2F8-D2D7-44BA-974A-E2BFA70046B4}" srcOrd="1" destOrd="0" presId="urn:microsoft.com/office/officeart/2011/layout/TabList"/>
    <dgm:cxn modelId="{F6B6471F-9EF6-4130-A32E-A2416E7BE74D}" type="presParOf" srcId="{EFE4E8BF-5C0E-4787-B267-341228B65E65}" destId="{8CF6CCE4-3AF8-4F67-B288-BF6FA7F26448}" srcOrd="2" destOrd="0" presId="urn:microsoft.com/office/officeart/2011/layout/TabList"/>
    <dgm:cxn modelId="{1AA4C275-5DA3-4ED1-804E-D13C6A06358A}" type="presParOf" srcId="{8CF6CCE4-3AF8-4F67-B288-BF6FA7F26448}" destId="{C0A2B006-9F27-4A8E-B945-D5DBDE005D64}" srcOrd="0" destOrd="0" presId="urn:microsoft.com/office/officeart/2011/layout/TabList"/>
    <dgm:cxn modelId="{8BD9482C-F3C4-4AA9-8D7B-53727DE63838}" type="presParOf" srcId="{8CF6CCE4-3AF8-4F67-B288-BF6FA7F26448}" destId="{2E6B4112-A29F-4359-B62E-217AABA00494}" srcOrd="1" destOrd="0" presId="urn:microsoft.com/office/officeart/2011/layout/TabList"/>
    <dgm:cxn modelId="{AAE46653-740F-463B-A790-423FBEBBF7E4}" type="presParOf" srcId="{8CF6CCE4-3AF8-4F67-B288-BF6FA7F26448}" destId="{36563D08-A147-4F96-AB51-E6FCC2E99576}" srcOrd="2" destOrd="0" presId="urn:microsoft.com/office/officeart/2011/layout/TabList"/>
    <dgm:cxn modelId="{685771FC-C5CC-4CD9-AB2E-3767DA4A03B8}" type="presParOf" srcId="{EFE4E8BF-5C0E-4787-B267-341228B65E65}" destId="{26F861DC-12AD-4AF5-9892-860AC58A80FA}" srcOrd="3" destOrd="0" presId="urn:microsoft.com/office/officeart/2011/layout/TabList"/>
    <dgm:cxn modelId="{D99FB173-13B2-4B4C-9C2E-FD6E8443D895}" type="presParOf" srcId="{EFE4E8BF-5C0E-4787-B267-341228B65E65}" destId="{E93B42EF-8B7B-4A74-BB19-58CAB21C0E0E}" srcOrd="4" destOrd="0" presId="urn:microsoft.com/office/officeart/2011/layout/TabList"/>
    <dgm:cxn modelId="{307F5BCB-A871-4D6C-8B18-DB8C8A5BDAFC}" type="presParOf" srcId="{E93B42EF-8B7B-4A74-BB19-58CAB21C0E0E}" destId="{FF0A83D5-9422-4BF4-9950-519C3A339844}" srcOrd="0" destOrd="0" presId="urn:microsoft.com/office/officeart/2011/layout/TabList"/>
    <dgm:cxn modelId="{4C0BE5A6-7C46-41E6-B151-C25BFDFE3ADB}" type="presParOf" srcId="{E93B42EF-8B7B-4A74-BB19-58CAB21C0E0E}" destId="{A82829DD-442A-4C17-A995-5915BB6D610D}" srcOrd="1" destOrd="0" presId="urn:microsoft.com/office/officeart/2011/layout/TabList"/>
    <dgm:cxn modelId="{36E3448F-A93A-4C5E-B9BD-B29098F1ED51}" type="presParOf" srcId="{E93B42EF-8B7B-4A74-BB19-58CAB21C0E0E}" destId="{80B33EB3-6AF2-4258-9E2C-302ED098924D}" srcOrd="2" destOrd="0" presId="urn:microsoft.com/office/officeart/2011/layout/Tab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F9C8A9-AAEC-4502-82EB-68AE77726C8C}">
      <dsp:nvSpPr>
        <dsp:cNvPr id="0" name=""/>
        <dsp:cNvSpPr/>
      </dsp:nvSpPr>
      <dsp:spPr>
        <a:xfrm>
          <a:off x="-7148326" y="-1093231"/>
          <a:ext cx="8511062" cy="8511062"/>
        </a:xfrm>
        <a:prstGeom prst="blockArc">
          <a:avLst>
            <a:gd name="adj1" fmla="val 18900000"/>
            <a:gd name="adj2" fmla="val 2700000"/>
            <a:gd name="adj3" fmla="val 254"/>
          </a:avLst>
        </a:pr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97FF242-137C-4ABA-A065-4406E3D3F080}">
      <dsp:nvSpPr>
        <dsp:cNvPr id="0" name=""/>
        <dsp:cNvSpPr/>
      </dsp:nvSpPr>
      <dsp:spPr>
        <a:xfrm>
          <a:off x="877854" y="632460"/>
          <a:ext cx="7645466" cy="1264920"/>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04030" tIns="60960" rIns="60960" bIns="60960" numCol="1" spcCol="1270" anchor="ctr" anchorCtr="0">
          <a:noAutofit/>
        </a:bodyPr>
        <a:lstStyle/>
        <a:p>
          <a:pPr lvl="0" algn="l" defTabSz="1066800" rtl="0">
            <a:lnSpc>
              <a:spcPct val="90000"/>
            </a:lnSpc>
            <a:spcBef>
              <a:spcPct val="0"/>
            </a:spcBef>
            <a:spcAft>
              <a:spcPct val="35000"/>
            </a:spcAft>
          </a:pPr>
          <a:r>
            <a:rPr lang="en-US" sz="2400" b="1" i="1" kern="1200" dirty="0" err="1" smtClean="0">
              <a:effectLst>
                <a:glow rad="101600">
                  <a:schemeClr val="tx1">
                    <a:alpha val="60000"/>
                  </a:schemeClr>
                </a:glow>
              </a:effectLst>
            </a:rPr>
            <a:t>pertama</a:t>
          </a:r>
          <a:r>
            <a:rPr lang="en-US" sz="2400" b="1" i="1" kern="1200" dirty="0" smtClean="0">
              <a:effectLst>
                <a:glow rad="101600">
                  <a:schemeClr val="tx1">
                    <a:alpha val="60000"/>
                  </a:schemeClr>
                </a:glow>
              </a:effectLst>
            </a:rPr>
            <a:t>,</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meneruskan</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kesinambungan</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pemerintahan</a:t>
          </a:r>
          <a:r>
            <a:rPr lang="en-US" sz="2400" kern="1200" dirty="0" smtClean="0">
              <a:effectLst>
                <a:glow rad="101600">
                  <a:schemeClr val="tx1">
                    <a:alpha val="60000"/>
                  </a:schemeClr>
                </a:glow>
              </a:effectLst>
            </a:rPr>
            <a:t> yang </a:t>
          </a:r>
          <a:r>
            <a:rPr lang="en-US" sz="2400" kern="1200" dirty="0" err="1" smtClean="0">
              <a:effectLst>
                <a:glow rad="101600">
                  <a:schemeClr val="tx1">
                    <a:alpha val="60000"/>
                  </a:schemeClr>
                </a:glow>
              </a:effectLst>
            </a:rPr>
            <a:t>adil</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dan</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saksama</a:t>
          </a:r>
          <a:r>
            <a:rPr lang="en-US" sz="2400" kern="1200" dirty="0" smtClean="0">
              <a:effectLst>
                <a:glow rad="101600">
                  <a:schemeClr val="tx1">
                    <a:alpha val="60000"/>
                  </a:schemeClr>
                </a:glow>
              </a:effectLst>
            </a:rPr>
            <a:t>; </a:t>
          </a:r>
          <a:endParaRPr lang="en-US" sz="2400" b="0" kern="1200" cap="none" spc="0" dirty="0">
            <a:ln w="0"/>
            <a:effectLst>
              <a:glow rad="101600">
                <a:schemeClr val="tx1">
                  <a:alpha val="60000"/>
                </a:schemeClr>
              </a:glow>
            </a:effectLst>
          </a:endParaRPr>
        </a:p>
      </dsp:txBody>
      <dsp:txXfrm>
        <a:off x="877854" y="632460"/>
        <a:ext cx="7645466" cy="1264920"/>
      </dsp:txXfrm>
    </dsp:sp>
    <dsp:sp modelId="{62EED92C-526B-44F0-8E25-5402ECB330AE}">
      <dsp:nvSpPr>
        <dsp:cNvPr id="0" name=""/>
        <dsp:cNvSpPr/>
      </dsp:nvSpPr>
      <dsp:spPr>
        <a:xfrm>
          <a:off x="87279" y="474345"/>
          <a:ext cx="1581150" cy="1581150"/>
        </a:xfrm>
        <a:prstGeom prst="ellipse">
          <a:avLst/>
        </a:prstGeom>
        <a:solidFill>
          <a:srgbClr val="FF0000"/>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EE70399-BDC0-4A9E-9554-CF10DBB5EDB2}">
      <dsp:nvSpPr>
        <dsp:cNvPr id="0" name=""/>
        <dsp:cNvSpPr/>
      </dsp:nvSpPr>
      <dsp:spPr>
        <a:xfrm>
          <a:off x="1337652" y="2529840"/>
          <a:ext cx="7185667" cy="1264920"/>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04030" tIns="60960" rIns="60960" bIns="60960" numCol="1" spcCol="1270" anchor="ctr" anchorCtr="0">
          <a:noAutofit/>
        </a:bodyPr>
        <a:lstStyle/>
        <a:p>
          <a:pPr lvl="0" algn="l" defTabSz="1066800" rtl="0">
            <a:lnSpc>
              <a:spcPct val="90000"/>
            </a:lnSpc>
            <a:spcBef>
              <a:spcPct val="0"/>
            </a:spcBef>
            <a:spcAft>
              <a:spcPct val="35000"/>
            </a:spcAft>
          </a:pPr>
          <a:r>
            <a:rPr lang="en-US" sz="2400" b="1" i="1" kern="1200" dirty="0" err="1" smtClean="0">
              <a:effectLst>
                <a:glow rad="101600">
                  <a:schemeClr val="tx1">
                    <a:alpha val="60000"/>
                  </a:schemeClr>
                </a:glow>
              </a:effectLst>
            </a:rPr>
            <a:t>kedua</a:t>
          </a:r>
          <a:r>
            <a:rPr lang="en-US" sz="2400" b="1" i="1" kern="1200" dirty="0" smtClean="0">
              <a:effectLst>
                <a:glow rad="101600">
                  <a:schemeClr val="tx1">
                    <a:alpha val="60000"/>
                  </a:schemeClr>
                </a:glow>
              </a:effectLst>
            </a:rPr>
            <a:t>,</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mengutamakan</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kesejahteraan</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rakyat</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dan</a:t>
          </a:r>
          <a:endParaRPr lang="en-US" sz="2400" b="0" kern="1200" cap="none" spc="0" dirty="0">
            <a:ln w="0"/>
            <a:effectLst>
              <a:glow rad="101600">
                <a:schemeClr val="tx1">
                  <a:alpha val="60000"/>
                </a:schemeClr>
              </a:glow>
            </a:effectLst>
          </a:endParaRPr>
        </a:p>
      </dsp:txBody>
      <dsp:txXfrm>
        <a:off x="1337652" y="2529840"/>
        <a:ext cx="7185667" cy="1264920"/>
      </dsp:txXfrm>
    </dsp:sp>
    <dsp:sp modelId="{08B27E62-8A72-47D3-AAD9-343BB38EA159}">
      <dsp:nvSpPr>
        <dsp:cNvPr id="0" name=""/>
        <dsp:cNvSpPr/>
      </dsp:nvSpPr>
      <dsp:spPr>
        <a:xfrm>
          <a:off x="547077" y="2371724"/>
          <a:ext cx="1581150" cy="1581150"/>
        </a:xfrm>
        <a:prstGeom prst="ellipse">
          <a:avLst/>
        </a:prstGeom>
        <a:solidFill>
          <a:schemeClr val="lt1">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A8501D0-09CB-4089-B9F7-E00132701C84}">
      <dsp:nvSpPr>
        <dsp:cNvPr id="0" name=""/>
        <dsp:cNvSpPr/>
      </dsp:nvSpPr>
      <dsp:spPr>
        <a:xfrm>
          <a:off x="877854" y="4427220"/>
          <a:ext cx="7645466" cy="1264920"/>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04030" tIns="60960" rIns="60960" bIns="60960" numCol="1" spcCol="1270" anchor="ctr" anchorCtr="0">
          <a:noAutofit/>
        </a:bodyPr>
        <a:lstStyle/>
        <a:p>
          <a:pPr lvl="0" algn="l" defTabSz="1066800" rtl="0">
            <a:lnSpc>
              <a:spcPct val="90000"/>
            </a:lnSpc>
            <a:spcBef>
              <a:spcPct val="0"/>
            </a:spcBef>
            <a:spcAft>
              <a:spcPct val="35000"/>
            </a:spcAft>
          </a:pPr>
          <a:r>
            <a:rPr lang="en-US" sz="2400" b="1" i="1" kern="1200" smtClean="0">
              <a:effectLst>
                <a:glow rad="101600">
                  <a:schemeClr val="tx1">
                    <a:alpha val="60000"/>
                  </a:schemeClr>
                </a:glow>
              </a:effectLst>
            </a:rPr>
            <a:t>ketiga</a:t>
          </a:r>
          <a:r>
            <a:rPr lang="en-US" sz="2400" b="1" i="1" kern="1200" dirty="0" smtClean="0">
              <a:effectLst>
                <a:glow rad="101600">
                  <a:schemeClr val="tx1">
                    <a:alpha val="60000"/>
                  </a:schemeClr>
                </a:glow>
              </a:effectLst>
            </a:rPr>
            <a:t>,</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kemakmuran</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negara</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berlandaskan</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prinsip</a:t>
          </a:r>
          <a:r>
            <a:rPr lang="en-US" sz="2400" kern="1200" dirty="0" smtClean="0">
              <a:effectLst>
                <a:glow rad="101600">
                  <a:schemeClr val="tx1">
                    <a:alpha val="60000"/>
                  </a:schemeClr>
                </a:glow>
              </a:effectLst>
            </a:rPr>
            <a:t> Raja </a:t>
          </a:r>
          <a:r>
            <a:rPr lang="en-US" sz="2400" kern="1200" dirty="0" err="1" smtClean="0">
              <a:effectLst>
                <a:glow rad="101600">
                  <a:schemeClr val="tx1">
                    <a:alpha val="60000"/>
                  </a:schemeClr>
                </a:glow>
              </a:effectLst>
            </a:rPr>
            <a:t>Berperlembagaan</a:t>
          </a:r>
          <a:endParaRPr lang="en-US" sz="2400" b="0" kern="1200" cap="none" spc="0" dirty="0">
            <a:ln w="0"/>
            <a:effectLst>
              <a:glow rad="101600">
                <a:schemeClr val="tx1">
                  <a:alpha val="60000"/>
                </a:schemeClr>
              </a:glow>
            </a:effectLst>
          </a:endParaRPr>
        </a:p>
      </dsp:txBody>
      <dsp:txXfrm>
        <a:off x="877854" y="4427220"/>
        <a:ext cx="7645466" cy="1264920"/>
      </dsp:txXfrm>
    </dsp:sp>
    <dsp:sp modelId="{E106AF97-3EBD-4FD7-ADDA-FD259E8E7499}">
      <dsp:nvSpPr>
        <dsp:cNvPr id="0" name=""/>
        <dsp:cNvSpPr/>
      </dsp:nvSpPr>
      <dsp:spPr>
        <a:xfrm>
          <a:off x="87279" y="4269105"/>
          <a:ext cx="1581150" cy="1581150"/>
        </a:xfrm>
        <a:prstGeom prst="ellipse">
          <a:avLst/>
        </a:prstGeom>
        <a:solidFill>
          <a:schemeClr val="lt1">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A066C1-E126-4FC7-A38E-714F8F373A81}">
      <dsp:nvSpPr>
        <dsp:cNvPr id="0" name=""/>
        <dsp:cNvSpPr/>
      </dsp:nvSpPr>
      <dsp:spPr>
        <a:xfrm>
          <a:off x="3157800" y="3088"/>
          <a:ext cx="2295000" cy="2038201"/>
        </a:xfrm>
        <a:prstGeom prst="rect">
          <a:avLst/>
        </a:prstGeom>
        <a:solidFill>
          <a:schemeClr val="accent2">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rtl="0">
            <a:lnSpc>
              <a:spcPct val="90000"/>
            </a:lnSpc>
            <a:spcBef>
              <a:spcPct val="0"/>
            </a:spcBef>
            <a:spcAft>
              <a:spcPct val="35000"/>
            </a:spcAft>
          </a:pPr>
          <a:r>
            <a:rPr lang="en-US" sz="2400" kern="1200" dirty="0" err="1" smtClean="0">
              <a:effectLst>
                <a:glow rad="101600">
                  <a:schemeClr val="tx1">
                    <a:alpha val="60000"/>
                  </a:schemeClr>
                </a:glow>
              </a:effectLst>
            </a:rPr>
            <a:t>mengamalkan</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prinsip</a:t>
          </a:r>
          <a:r>
            <a:rPr lang="en-US" sz="2400" kern="1200" dirty="0" smtClean="0">
              <a:effectLst>
                <a:glow rad="101600">
                  <a:schemeClr val="tx1">
                    <a:alpha val="60000"/>
                  </a:schemeClr>
                </a:glow>
              </a:effectLst>
            </a:rPr>
            <a:t> </a:t>
          </a:r>
          <a:r>
            <a:rPr lang="en-US" sz="2400" i="1" kern="1200" dirty="0" err="1" smtClean="0">
              <a:effectLst>
                <a:glow rad="101600">
                  <a:schemeClr val="tx1">
                    <a:alpha val="60000"/>
                  </a:schemeClr>
                </a:glow>
              </a:effectLst>
            </a:rPr>
            <a:t>wasatiyyah</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atau</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kesederhanaan</a:t>
          </a:r>
          <a:r>
            <a:rPr lang="en-US" sz="2400" kern="1200" dirty="0" smtClean="0">
              <a:effectLst>
                <a:glow rad="101600">
                  <a:schemeClr val="tx1">
                    <a:alpha val="60000"/>
                  </a:schemeClr>
                </a:glow>
              </a:effectLst>
            </a:rPr>
            <a:t>, </a:t>
          </a:r>
          <a:endParaRPr lang="en-US" sz="2400" b="0" kern="1200" cap="none" spc="0" dirty="0">
            <a:ln w="0"/>
            <a:effectLst>
              <a:glow rad="101600">
                <a:schemeClr val="tx1">
                  <a:alpha val="60000"/>
                </a:schemeClr>
              </a:glow>
            </a:effectLst>
          </a:endParaRPr>
        </a:p>
      </dsp:txBody>
      <dsp:txXfrm>
        <a:off x="3157800" y="3088"/>
        <a:ext cx="2295000" cy="2038201"/>
      </dsp:txXfrm>
    </dsp:sp>
    <dsp:sp modelId="{A3948CD1-6790-4390-94FF-BA4EE354936D}">
      <dsp:nvSpPr>
        <dsp:cNvPr id="0" name=""/>
        <dsp:cNvSpPr/>
      </dsp:nvSpPr>
      <dsp:spPr>
        <a:xfrm>
          <a:off x="2783437" y="2143199"/>
          <a:ext cx="3043725" cy="2038201"/>
        </a:xfrm>
        <a:prstGeom prst="rect">
          <a:avLst/>
        </a:prstGeom>
        <a:solidFill>
          <a:schemeClr val="accent3">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rtl="0">
            <a:lnSpc>
              <a:spcPct val="90000"/>
            </a:lnSpc>
            <a:spcBef>
              <a:spcPct val="0"/>
            </a:spcBef>
            <a:spcAft>
              <a:spcPct val="35000"/>
            </a:spcAft>
          </a:pPr>
          <a:r>
            <a:rPr lang="en-US" sz="2400" kern="1200" dirty="0" err="1" smtClean="0">
              <a:effectLst>
                <a:glow rad="101600">
                  <a:schemeClr val="tx1">
                    <a:alpha val="60000"/>
                  </a:schemeClr>
                </a:glow>
              </a:effectLst>
            </a:rPr>
            <a:t>hubungan</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rakyat</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dan</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pemimpin</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perlu</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erat</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dan</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sepakat</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supaya</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suasana</a:t>
          </a:r>
          <a:r>
            <a:rPr lang="en-US" sz="2400" kern="1200" dirty="0" smtClean="0">
              <a:effectLst>
                <a:glow rad="101600">
                  <a:schemeClr val="tx1">
                    <a:alpha val="60000"/>
                  </a:schemeClr>
                </a:glow>
              </a:effectLst>
            </a:rPr>
            <a:t> yang </a:t>
          </a:r>
          <a:r>
            <a:rPr lang="en-US" sz="2400" kern="1200" dirty="0" err="1" smtClean="0">
              <a:effectLst>
                <a:glow rad="101600">
                  <a:schemeClr val="tx1">
                    <a:alpha val="60000"/>
                  </a:schemeClr>
                </a:glow>
              </a:effectLst>
            </a:rPr>
            <a:t>sihat</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dapat</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dinikmati</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oleh</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semua</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pihak</a:t>
          </a:r>
          <a:r>
            <a:rPr lang="en-US" sz="2400" kern="1200" dirty="0" smtClean="0">
              <a:effectLst>
                <a:glow rad="101600">
                  <a:schemeClr val="tx1">
                    <a:alpha val="60000"/>
                  </a:schemeClr>
                </a:glow>
              </a:effectLst>
            </a:rPr>
            <a:t>. </a:t>
          </a:r>
          <a:endParaRPr lang="en-US" sz="2400" b="0" kern="1200" cap="none" spc="0" dirty="0">
            <a:ln w="0"/>
            <a:effectLst>
              <a:glow rad="101600">
                <a:schemeClr val="tx1">
                  <a:alpha val="60000"/>
                </a:schemeClr>
              </a:glow>
            </a:effectLst>
          </a:endParaRPr>
        </a:p>
      </dsp:txBody>
      <dsp:txXfrm>
        <a:off x="2783437" y="2143199"/>
        <a:ext cx="3043725" cy="2038201"/>
      </dsp:txXfrm>
    </dsp:sp>
    <dsp:sp modelId="{6A638D2D-2BBB-4249-B4D5-A86383BF39B8}">
      <dsp:nvSpPr>
        <dsp:cNvPr id="0" name=""/>
        <dsp:cNvSpPr/>
      </dsp:nvSpPr>
      <dsp:spPr>
        <a:xfrm>
          <a:off x="2190300" y="4283310"/>
          <a:ext cx="4230000" cy="2038201"/>
        </a:xfrm>
        <a:prstGeom prst="rect">
          <a:avLst/>
        </a:prstGeom>
        <a:solidFill>
          <a:schemeClr val="accent4">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rtl="0">
            <a:lnSpc>
              <a:spcPct val="90000"/>
            </a:lnSpc>
            <a:spcBef>
              <a:spcPct val="0"/>
            </a:spcBef>
            <a:spcAft>
              <a:spcPct val="35000"/>
            </a:spcAft>
          </a:pPr>
          <a:r>
            <a:rPr lang="en-US" sz="2400" kern="1200" smtClean="0">
              <a:effectLst>
                <a:glow rad="101600">
                  <a:schemeClr val="tx1">
                    <a:alpha val="60000"/>
                  </a:schemeClr>
                </a:glow>
              </a:effectLst>
            </a:rPr>
            <a:t>meneruskan </a:t>
          </a:r>
          <a:r>
            <a:rPr lang="en-US" sz="2400" kern="1200" dirty="0" err="1" smtClean="0">
              <a:effectLst>
                <a:glow rad="101600">
                  <a:schemeClr val="tx1">
                    <a:alpha val="60000"/>
                  </a:schemeClr>
                </a:glow>
              </a:effectLst>
            </a:rPr>
            <a:t>usaha-usaha</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mengekalkan</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keharmonian</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perpaduan</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memupuk</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nilai-nilai</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patriotisme</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memajukan</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ekonomi</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dan</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mengekalkan</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persefahaman</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sesama</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kita</a:t>
          </a:r>
          <a:endParaRPr lang="en-US" sz="2400" b="0" kern="1200" cap="none" spc="0" dirty="0">
            <a:ln w="0"/>
            <a:effectLst>
              <a:glow rad="101600">
                <a:schemeClr val="tx1">
                  <a:alpha val="60000"/>
                </a:schemeClr>
              </a:glow>
            </a:effectLst>
          </a:endParaRPr>
        </a:p>
      </dsp:txBody>
      <dsp:txXfrm>
        <a:off x="2190300" y="4283310"/>
        <a:ext cx="4230000" cy="203820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1C0B10-820F-4C78-898C-7F2FFBE34020}">
      <dsp:nvSpPr>
        <dsp:cNvPr id="0" name=""/>
        <dsp:cNvSpPr/>
      </dsp:nvSpPr>
      <dsp:spPr>
        <a:xfrm>
          <a:off x="0" y="3587277"/>
          <a:ext cx="8686800" cy="2353642"/>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en-US" sz="2400" kern="1200" smtClean="0">
              <a:effectLst>
                <a:glow rad="101600">
                  <a:schemeClr val="tx1">
                    <a:alpha val="60000"/>
                  </a:schemeClr>
                </a:glow>
              </a:effectLst>
            </a:rPr>
            <a:t>Peranan </a:t>
          </a:r>
          <a:r>
            <a:rPr lang="en-US" sz="2400" kern="1200" dirty="0" err="1" smtClean="0">
              <a:effectLst>
                <a:glow rad="101600">
                  <a:schemeClr val="tx1">
                    <a:alpha val="60000"/>
                  </a:schemeClr>
                </a:glow>
              </a:effectLst>
            </a:rPr>
            <a:t>ini</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penting</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dalam</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usaha</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membawa</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konsep</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perpaduan</a:t>
          </a:r>
          <a:r>
            <a:rPr lang="en-US" sz="2400" kern="1200" dirty="0" smtClean="0">
              <a:effectLst>
                <a:glow rad="101600">
                  <a:schemeClr val="tx1">
                    <a:alpha val="60000"/>
                  </a:schemeClr>
                </a:glow>
              </a:effectLst>
            </a:rPr>
            <a:t> yang </a:t>
          </a:r>
          <a:r>
            <a:rPr lang="en-US" sz="2400" kern="1200" dirty="0" err="1" smtClean="0">
              <a:effectLst>
                <a:glow rad="101600">
                  <a:schemeClr val="tx1">
                    <a:alpha val="60000"/>
                  </a:schemeClr>
                </a:glow>
              </a:effectLst>
            </a:rPr>
            <a:t>lebih</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jitu</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ke</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arah</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pembentukan</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sebuah</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negara</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bangsa</a:t>
          </a:r>
          <a:r>
            <a:rPr lang="en-US" sz="2400" kern="1200" dirty="0" smtClean="0">
              <a:effectLst>
                <a:glow rad="101600">
                  <a:schemeClr val="tx1">
                    <a:alpha val="60000"/>
                  </a:schemeClr>
                </a:glow>
              </a:effectLst>
            </a:rPr>
            <a:t> yang </a:t>
          </a:r>
          <a:r>
            <a:rPr lang="en-US" sz="2400" kern="1200" dirty="0" err="1" smtClean="0">
              <a:effectLst>
                <a:glow rad="101600">
                  <a:schemeClr val="tx1">
                    <a:alpha val="60000"/>
                  </a:schemeClr>
                </a:glow>
              </a:effectLst>
            </a:rPr>
            <a:t>benar-benar</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utuh</a:t>
          </a:r>
          <a:r>
            <a:rPr lang="en-US" sz="2400" kern="1200" dirty="0" smtClean="0">
              <a:effectLst>
                <a:glow rad="101600">
                  <a:schemeClr val="tx1">
                    <a:alpha val="60000"/>
                  </a:schemeClr>
                </a:glow>
              </a:effectLst>
            </a:rPr>
            <a:t>.</a:t>
          </a:r>
          <a:endParaRPr lang="en-US" sz="2400" kern="1200" dirty="0">
            <a:effectLst>
              <a:glow rad="101600">
                <a:schemeClr val="tx1">
                  <a:alpha val="60000"/>
                </a:schemeClr>
              </a:glow>
            </a:effectLst>
          </a:endParaRPr>
        </a:p>
      </dsp:txBody>
      <dsp:txXfrm>
        <a:off x="0" y="3587277"/>
        <a:ext cx="8686800" cy="2353642"/>
      </dsp:txXfrm>
    </dsp:sp>
    <dsp:sp modelId="{BA1384A7-1D9C-4C7E-81FD-EA761D62B9A9}">
      <dsp:nvSpPr>
        <dsp:cNvPr id="0" name=""/>
        <dsp:cNvSpPr/>
      </dsp:nvSpPr>
      <dsp:spPr>
        <a:xfrm rot="10800000">
          <a:off x="0" y="2680"/>
          <a:ext cx="8686800" cy="3619901"/>
        </a:xfrm>
        <a:prstGeom prst="upArrowCallou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en-US" sz="2400" kern="1200" dirty="0" err="1" smtClean="0">
              <a:effectLst>
                <a:glow rad="101600">
                  <a:schemeClr val="tx1">
                    <a:alpha val="60000"/>
                  </a:schemeClr>
                </a:glow>
              </a:effectLst>
            </a:rPr>
            <a:t>Sememangnya</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setiap</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kita</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bertanggungjawab</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dalam</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memastikan</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kemakmuran</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dan</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kedaulatan</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negara</a:t>
          </a:r>
          <a:r>
            <a:rPr lang="en-US" sz="2400" kern="1200" dirty="0" smtClean="0">
              <a:effectLst>
                <a:glow rad="101600">
                  <a:schemeClr val="tx1">
                    <a:alpha val="60000"/>
                  </a:schemeClr>
                </a:glow>
              </a:effectLst>
            </a:rPr>
            <a:t>. </a:t>
          </a:r>
          <a:endParaRPr lang="en-US" sz="2400" kern="1200" dirty="0">
            <a:effectLst>
              <a:glow rad="101600">
                <a:schemeClr val="tx1">
                  <a:alpha val="60000"/>
                </a:schemeClr>
              </a:glow>
            </a:effectLst>
          </a:endParaRPr>
        </a:p>
      </dsp:txBody>
      <dsp:txXfrm rot="10800000">
        <a:off x="0" y="2680"/>
        <a:ext cx="8686800" cy="235210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053083-2D15-4DB9-B801-2800D4E1FC1D}">
      <dsp:nvSpPr>
        <dsp:cNvPr id="0" name=""/>
        <dsp:cNvSpPr/>
      </dsp:nvSpPr>
      <dsp:spPr>
        <a:xfrm>
          <a:off x="0" y="0"/>
          <a:ext cx="7448550" cy="1920239"/>
        </a:xfrm>
        <a:prstGeom prst="roundRect">
          <a:avLst>
            <a:gd name="adj" fmla="val 1000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smtClean="0">
              <a:effectLst>
                <a:glow rad="101600">
                  <a:schemeClr val="tx1">
                    <a:alpha val="60000"/>
                  </a:schemeClr>
                </a:glow>
              </a:effectLst>
            </a:rPr>
            <a:t>betapa pentingnya aspek keamanan</a:t>
          </a:r>
          <a:endParaRPr lang="en-US" sz="2400" kern="1200" dirty="0">
            <a:solidFill>
              <a:schemeClr val="tx1"/>
            </a:solidFill>
            <a:effectLst>
              <a:glow rad="101600">
                <a:schemeClr val="tx1">
                  <a:alpha val="60000"/>
                </a:schemeClr>
              </a:glow>
            </a:effectLst>
          </a:endParaRPr>
        </a:p>
      </dsp:txBody>
      <dsp:txXfrm>
        <a:off x="56242" y="56242"/>
        <a:ext cx="5376461" cy="1807755"/>
      </dsp:txXfrm>
    </dsp:sp>
    <dsp:sp modelId="{8B4FFA3F-598E-4C89-9CA7-3E810746ABB5}">
      <dsp:nvSpPr>
        <dsp:cNvPr id="0" name=""/>
        <dsp:cNvSpPr/>
      </dsp:nvSpPr>
      <dsp:spPr>
        <a:xfrm>
          <a:off x="657224" y="2240279"/>
          <a:ext cx="7448550" cy="1920239"/>
        </a:xfrm>
        <a:prstGeom prst="roundRect">
          <a:avLst>
            <a:gd name="adj" fmla="val 10000"/>
          </a:avLst>
        </a:prstGeom>
        <a:solidFill>
          <a:schemeClr val="accent5">
            <a:hueOff val="-1307943"/>
            <a:satOff val="7781"/>
            <a:lumOff val="313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err="1" smtClean="0">
              <a:effectLst>
                <a:glow rad="101600">
                  <a:schemeClr val="tx1">
                    <a:alpha val="60000"/>
                  </a:schemeClr>
                </a:glow>
              </a:effectLst>
            </a:rPr>
            <a:t>keperluan</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penting</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atau</a:t>
          </a:r>
          <a:r>
            <a:rPr lang="en-US" sz="2400" kern="1200" dirty="0" smtClean="0">
              <a:effectLst>
                <a:glow rad="101600">
                  <a:schemeClr val="tx1">
                    <a:alpha val="60000"/>
                  </a:schemeClr>
                </a:glow>
              </a:effectLst>
            </a:rPr>
            <a:t> </a:t>
          </a:r>
          <a:r>
            <a:rPr lang="en-US" sz="2400" i="1" kern="1200" dirty="0" err="1" smtClean="0">
              <a:effectLst>
                <a:glow rad="101600">
                  <a:schemeClr val="tx1">
                    <a:alpha val="60000"/>
                  </a:schemeClr>
                </a:glow>
              </a:effectLst>
            </a:rPr>
            <a:t>maslahah</a:t>
          </a:r>
          <a:r>
            <a:rPr lang="en-US" sz="2400" i="1" kern="1200" dirty="0" smtClean="0">
              <a:effectLst>
                <a:glow rad="101600">
                  <a:schemeClr val="tx1">
                    <a:alpha val="60000"/>
                  </a:schemeClr>
                </a:glow>
              </a:effectLst>
            </a:rPr>
            <a:t> </a:t>
          </a:r>
          <a:r>
            <a:rPr lang="en-US" sz="2400" i="1" kern="1200" dirty="0" err="1" smtClean="0">
              <a:effectLst>
                <a:glow rad="101600">
                  <a:schemeClr val="tx1">
                    <a:alpha val="60000"/>
                  </a:schemeClr>
                </a:glow>
              </a:effectLst>
            </a:rPr>
            <a:t>dharuriyyah</a:t>
          </a:r>
          <a:r>
            <a:rPr lang="en-US" sz="2400" kern="1200" dirty="0" smtClean="0">
              <a:effectLst>
                <a:glow rad="101600">
                  <a:schemeClr val="tx1">
                    <a:alpha val="60000"/>
                  </a:schemeClr>
                </a:glow>
              </a:effectLst>
            </a:rPr>
            <a:t> </a:t>
          </a:r>
          <a:r>
            <a:rPr lang="en-US" sz="2400" kern="1200" dirty="0" smtClean="0">
              <a:solidFill>
                <a:schemeClr val="tx1"/>
              </a:solidFill>
              <a:effectLst>
                <a:glow rad="101600">
                  <a:schemeClr val="tx1">
                    <a:alpha val="60000"/>
                  </a:schemeClr>
                </a:glow>
              </a:effectLst>
            </a:rPr>
            <a:t>. </a:t>
          </a:r>
          <a:endParaRPr lang="en-US" sz="2400" kern="1200" dirty="0">
            <a:solidFill>
              <a:schemeClr val="tx1"/>
            </a:solidFill>
            <a:effectLst>
              <a:glow rad="101600">
                <a:schemeClr val="tx1">
                  <a:alpha val="60000"/>
                </a:schemeClr>
              </a:glow>
            </a:effectLst>
          </a:endParaRPr>
        </a:p>
      </dsp:txBody>
      <dsp:txXfrm>
        <a:off x="713466" y="2296521"/>
        <a:ext cx="5430685" cy="1807755"/>
      </dsp:txXfrm>
    </dsp:sp>
    <dsp:sp modelId="{3EBAF19B-803F-4730-8433-8BE2231BB449}">
      <dsp:nvSpPr>
        <dsp:cNvPr id="0" name=""/>
        <dsp:cNvSpPr/>
      </dsp:nvSpPr>
      <dsp:spPr>
        <a:xfrm>
          <a:off x="1314449" y="4480559"/>
          <a:ext cx="7448550" cy="1920239"/>
        </a:xfrm>
        <a:prstGeom prst="roundRect">
          <a:avLst>
            <a:gd name="adj" fmla="val 10000"/>
          </a:avLst>
        </a:prstGeom>
        <a:solidFill>
          <a:schemeClr val="accent5">
            <a:hueOff val="-2615887"/>
            <a:satOff val="15563"/>
            <a:lumOff val="627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err="1" smtClean="0">
              <a:effectLst>
                <a:glow rad="101600">
                  <a:schemeClr val="tx1">
                    <a:alpha val="60000"/>
                  </a:schemeClr>
                </a:glow>
              </a:effectLst>
            </a:rPr>
            <a:t>memastikan</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negara</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bebas</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daripada</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sebarang</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aktiviti</a:t>
          </a:r>
          <a:r>
            <a:rPr lang="en-US" sz="2400" kern="1200" dirty="0" smtClean="0">
              <a:effectLst>
                <a:glow rad="101600">
                  <a:schemeClr val="tx1">
                    <a:alpha val="60000"/>
                  </a:schemeClr>
                </a:glow>
              </a:effectLst>
            </a:rPr>
            <a:t> yang </a:t>
          </a:r>
          <a:r>
            <a:rPr lang="en-US" sz="2400" kern="1200" dirty="0" err="1" smtClean="0">
              <a:effectLst>
                <a:glow rad="101600">
                  <a:schemeClr val="tx1">
                    <a:alpha val="60000"/>
                  </a:schemeClr>
                </a:glow>
              </a:effectLst>
            </a:rPr>
            <a:t>boleh</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menjejaskan</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kedaulatannya</a:t>
          </a:r>
          <a:endParaRPr lang="en-US" sz="2400" kern="1200" dirty="0">
            <a:solidFill>
              <a:schemeClr val="tx1"/>
            </a:solidFill>
            <a:effectLst>
              <a:glow rad="101600">
                <a:schemeClr val="tx1">
                  <a:alpha val="60000"/>
                </a:schemeClr>
              </a:glow>
            </a:effectLst>
          </a:endParaRPr>
        </a:p>
      </dsp:txBody>
      <dsp:txXfrm>
        <a:off x="1370691" y="4536801"/>
        <a:ext cx="5430685" cy="1807755"/>
      </dsp:txXfrm>
    </dsp:sp>
    <dsp:sp modelId="{2D0E7D08-2C98-4C43-A33D-3DB0D328D5F6}">
      <dsp:nvSpPr>
        <dsp:cNvPr id="0" name=""/>
        <dsp:cNvSpPr/>
      </dsp:nvSpPr>
      <dsp:spPr>
        <a:xfrm>
          <a:off x="6200394" y="1456181"/>
          <a:ext cx="1248155" cy="1248155"/>
        </a:xfrm>
        <a:prstGeom prst="downArrow">
          <a:avLst>
            <a:gd name="adj1" fmla="val 55000"/>
            <a:gd name="adj2" fmla="val 45000"/>
          </a:avLst>
        </a:prstGeom>
        <a:solidFill>
          <a:schemeClr val="accent5">
            <a:tint val="40000"/>
            <a:alpha val="90000"/>
            <a:hueOff val="0"/>
            <a:satOff val="0"/>
            <a:lumOff val="0"/>
            <a:alphaOff val="0"/>
          </a:schemeClr>
        </a:solidFill>
        <a:ln w="19050" cap="rnd"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kern="1200">
            <a:solidFill>
              <a:schemeClr val="tx1"/>
            </a:solidFill>
            <a:effectLst>
              <a:glow rad="101600">
                <a:schemeClr val="tx1">
                  <a:alpha val="60000"/>
                </a:schemeClr>
              </a:glow>
            </a:effectLst>
          </a:endParaRPr>
        </a:p>
      </dsp:txBody>
      <dsp:txXfrm>
        <a:off x="6481229" y="1456181"/>
        <a:ext cx="686485" cy="939237"/>
      </dsp:txXfrm>
    </dsp:sp>
    <dsp:sp modelId="{E0E70471-0B92-4A55-BF89-3159A0225AD9}">
      <dsp:nvSpPr>
        <dsp:cNvPr id="0" name=""/>
        <dsp:cNvSpPr/>
      </dsp:nvSpPr>
      <dsp:spPr>
        <a:xfrm>
          <a:off x="6857619" y="3683659"/>
          <a:ext cx="1248155" cy="1248155"/>
        </a:xfrm>
        <a:prstGeom prst="downArrow">
          <a:avLst>
            <a:gd name="adj1" fmla="val 55000"/>
            <a:gd name="adj2" fmla="val 45000"/>
          </a:avLst>
        </a:prstGeom>
        <a:solidFill>
          <a:schemeClr val="accent5">
            <a:tint val="40000"/>
            <a:alpha val="90000"/>
            <a:hueOff val="-1915263"/>
            <a:satOff val="20210"/>
            <a:lumOff val="1998"/>
            <a:alphaOff val="0"/>
          </a:schemeClr>
        </a:solidFill>
        <a:ln w="19050" cap="rnd"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kern="1200">
            <a:solidFill>
              <a:schemeClr val="tx1"/>
            </a:solidFill>
            <a:effectLst>
              <a:glow rad="101600">
                <a:schemeClr val="tx1">
                  <a:alpha val="60000"/>
                </a:schemeClr>
              </a:glow>
            </a:effectLst>
          </a:endParaRPr>
        </a:p>
      </dsp:txBody>
      <dsp:txXfrm>
        <a:off x="7138454" y="3683659"/>
        <a:ext cx="686485" cy="93923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313008-E095-4364-888F-284FA29AD7AA}">
      <dsp:nvSpPr>
        <dsp:cNvPr id="0" name=""/>
        <dsp:cNvSpPr/>
      </dsp:nvSpPr>
      <dsp:spPr>
        <a:xfrm>
          <a:off x="434339" y="1782248"/>
          <a:ext cx="7818120" cy="7107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b" anchorCtr="0">
          <a:noAutofit/>
        </a:bodyPr>
        <a:lstStyle/>
        <a:p>
          <a:pPr lvl="0" algn="ctr" defTabSz="889000" rtl="0">
            <a:lnSpc>
              <a:spcPct val="90000"/>
            </a:lnSpc>
            <a:spcBef>
              <a:spcPct val="0"/>
            </a:spcBef>
            <a:spcAft>
              <a:spcPct val="35000"/>
            </a:spcAft>
          </a:pPr>
          <a:r>
            <a:rPr lang="en-US" sz="2000" kern="1200" smtClean="0"/>
            <a:t>nikmat keamanan dan kemakmuran sehingga kini.</a:t>
          </a:r>
          <a:endParaRPr lang="en-US" sz="2000" kern="1200" dirty="0">
            <a:solidFill>
              <a:schemeClr val="tx1"/>
            </a:solidFill>
          </a:endParaRPr>
        </a:p>
      </dsp:txBody>
      <dsp:txXfrm>
        <a:off x="434339" y="1782248"/>
        <a:ext cx="7818120" cy="710738"/>
      </dsp:txXfrm>
    </dsp:sp>
    <dsp:sp modelId="{0CF5E908-FA73-495C-B5D4-157FDEA3B85A}">
      <dsp:nvSpPr>
        <dsp:cNvPr id="0" name=""/>
        <dsp:cNvSpPr/>
      </dsp:nvSpPr>
      <dsp:spPr>
        <a:xfrm>
          <a:off x="434339" y="2492986"/>
          <a:ext cx="1042416" cy="173736"/>
        </a:xfrm>
        <a:prstGeom prst="parallelogram">
          <a:avLst>
            <a:gd name="adj" fmla="val 140840"/>
          </a:avLst>
        </a:prstGeom>
        <a:solidFill>
          <a:schemeClr val="accent4">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EAF1D9-9F64-4172-BE27-76D5BDB174E3}">
      <dsp:nvSpPr>
        <dsp:cNvPr id="0" name=""/>
        <dsp:cNvSpPr/>
      </dsp:nvSpPr>
      <dsp:spPr>
        <a:xfrm>
          <a:off x="1537563" y="2492986"/>
          <a:ext cx="1042416" cy="173736"/>
        </a:xfrm>
        <a:prstGeom prst="parallelogram">
          <a:avLst>
            <a:gd name="adj" fmla="val 140840"/>
          </a:avLst>
        </a:prstGeom>
        <a:solidFill>
          <a:schemeClr val="accent4">
            <a:hueOff val="-83105"/>
            <a:satOff val="-356"/>
            <a:lumOff val="471"/>
            <a:alphaOff val="0"/>
          </a:schemeClr>
        </a:solidFill>
        <a:ln w="19050" cap="rnd" cmpd="sng" algn="ctr">
          <a:solidFill>
            <a:schemeClr val="accent4">
              <a:hueOff val="-83105"/>
              <a:satOff val="-356"/>
              <a:lumOff val="47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475697F-98BA-48E3-BABB-8A605DF35049}">
      <dsp:nvSpPr>
        <dsp:cNvPr id="0" name=""/>
        <dsp:cNvSpPr/>
      </dsp:nvSpPr>
      <dsp:spPr>
        <a:xfrm>
          <a:off x="2640787" y="2492986"/>
          <a:ext cx="1042416" cy="173736"/>
        </a:xfrm>
        <a:prstGeom prst="parallelogram">
          <a:avLst>
            <a:gd name="adj" fmla="val 140840"/>
          </a:avLst>
        </a:prstGeom>
        <a:solidFill>
          <a:schemeClr val="accent4">
            <a:hueOff val="-166210"/>
            <a:satOff val="-712"/>
            <a:lumOff val="941"/>
            <a:alphaOff val="0"/>
          </a:schemeClr>
        </a:solidFill>
        <a:ln w="19050" cap="rnd" cmpd="sng" algn="ctr">
          <a:solidFill>
            <a:schemeClr val="accent4">
              <a:hueOff val="-166210"/>
              <a:satOff val="-712"/>
              <a:lumOff val="94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7288C6-0B98-42C1-8665-10E8E550F8B1}">
      <dsp:nvSpPr>
        <dsp:cNvPr id="0" name=""/>
        <dsp:cNvSpPr/>
      </dsp:nvSpPr>
      <dsp:spPr>
        <a:xfrm>
          <a:off x="3744010" y="2492986"/>
          <a:ext cx="1042416" cy="173736"/>
        </a:xfrm>
        <a:prstGeom prst="parallelogram">
          <a:avLst>
            <a:gd name="adj" fmla="val 140840"/>
          </a:avLst>
        </a:prstGeom>
        <a:solidFill>
          <a:schemeClr val="accent4">
            <a:hueOff val="-249315"/>
            <a:satOff val="-1069"/>
            <a:lumOff val="1412"/>
            <a:alphaOff val="0"/>
          </a:schemeClr>
        </a:solidFill>
        <a:ln w="19050" cap="rnd" cmpd="sng" algn="ctr">
          <a:solidFill>
            <a:schemeClr val="accent4">
              <a:hueOff val="-249315"/>
              <a:satOff val="-1069"/>
              <a:lumOff val="141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D71A13-C58D-4291-9963-B331CB69A80E}">
      <dsp:nvSpPr>
        <dsp:cNvPr id="0" name=""/>
        <dsp:cNvSpPr/>
      </dsp:nvSpPr>
      <dsp:spPr>
        <a:xfrm>
          <a:off x="4847234" y="2492986"/>
          <a:ext cx="1042416" cy="173736"/>
        </a:xfrm>
        <a:prstGeom prst="parallelogram">
          <a:avLst>
            <a:gd name="adj" fmla="val 140840"/>
          </a:avLst>
        </a:prstGeom>
        <a:solidFill>
          <a:schemeClr val="accent4">
            <a:hueOff val="-332421"/>
            <a:satOff val="-1425"/>
            <a:lumOff val="1882"/>
            <a:alphaOff val="0"/>
          </a:schemeClr>
        </a:solidFill>
        <a:ln w="19050" cap="rnd" cmpd="sng" algn="ctr">
          <a:solidFill>
            <a:schemeClr val="accent4">
              <a:hueOff val="-332421"/>
              <a:satOff val="-1425"/>
              <a:lumOff val="188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ADB182F-9A26-4524-B7DF-91DB2849E7F4}">
      <dsp:nvSpPr>
        <dsp:cNvPr id="0" name=""/>
        <dsp:cNvSpPr/>
      </dsp:nvSpPr>
      <dsp:spPr>
        <a:xfrm>
          <a:off x="5950458" y="2492986"/>
          <a:ext cx="1042416" cy="173736"/>
        </a:xfrm>
        <a:prstGeom prst="parallelogram">
          <a:avLst>
            <a:gd name="adj" fmla="val 140840"/>
          </a:avLst>
        </a:prstGeom>
        <a:solidFill>
          <a:schemeClr val="accent4">
            <a:hueOff val="-415526"/>
            <a:satOff val="-1781"/>
            <a:lumOff val="2353"/>
            <a:alphaOff val="0"/>
          </a:schemeClr>
        </a:solidFill>
        <a:ln w="19050" cap="rnd" cmpd="sng" algn="ctr">
          <a:solidFill>
            <a:schemeClr val="accent4">
              <a:hueOff val="-415526"/>
              <a:satOff val="-1781"/>
              <a:lumOff val="235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B78913-5BBB-411A-A3AC-3962696EF9CA}">
      <dsp:nvSpPr>
        <dsp:cNvPr id="0" name=""/>
        <dsp:cNvSpPr/>
      </dsp:nvSpPr>
      <dsp:spPr>
        <a:xfrm>
          <a:off x="7053681" y="2492986"/>
          <a:ext cx="1042416" cy="173736"/>
        </a:xfrm>
        <a:prstGeom prst="parallelogram">
          <a:avLst>
            <a:gd name="adj" fmla="val 140840"/>
          </a:avLst>
        </a:prstGeom>
        <a:solidFill>
          <a:schemeClr val="accent4">
            <a:hueOff val="-498631"/>
            <a:satOff val="-2137"/>
            <a:lumOff val="2824"/>
            <a:alphaOff val="0"/>
          </a:schemeClr>
        </a:solidFill>
        <a:ln w="19050" cap="rnd" cmpd="sng" algn="ctr">
          <a:solidFill>
            <a:schemeClr val="accent4">
              <a:hueOff val="-498631"/>
              <a:satOff val="-2137"/>
              <a:lumOff val="282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48AC53F-1D2D-4FAE-82EA-FD83C6049178}">
      <dsp:nvSpPr>
        <dsp:cNvPr id="0" name=""/>
        <dsp:cNvSpPr/>
      </dsp:nvSpPr>
      <dsp:spPr>
        <a:xfrm>
          <a:off x="434339" y="2796262"/>
          <a:ext cx="7818120" cy="7107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b" anchorCtr="0">
          <a:noAutofit/>
        </a:bodyPr>
        <a:lstStyle/>
        <a:p>
          <a:pPr lvl="0" algn="ctr" defTabSz="889000" rtl="0">
            <a:lnSpc>
              <a:spcPct val="90000"/>
            </a:lnSpc>
            <a:spcBef>
              <a:spcPct val="0"/>
            </a:spcBef>
            <a:spcAft>
              <a:spcPct val="35000"/>
            </a:spcAft>
          </a:pPr>
          <a:r>
            <a:rPr lang="en-US" sz="2000" kern="1200" dirty="0" err="1" smtClean="0"/>
            <a:t>berusaha</a:t>
          </a:r>
          <a:r>
            <a:rPr lang="en-US" sz="2000" kern="1200" dirty="0" smtClean="0"/>
            <a:t> </a:t>
          </a:r>
          <a:r>
            <a:rPr lang="en-US" sz="2000" kern="1200" dirty="0" err="1" smtClean="0"/>
            <a:t>keras</a:t>
          </a:r>
          <a:r>
            <a:rPr lang="en-US" sz="2000" kern="1200" dirty="0" smtClean="0"/>
            <a:t> </a:t>
          </a:r>
          <a:r>
            <a:rPr lang="en-US" sz="2000" kern="1200" dirty="0" err="1" smtClean="0"/>
            <a:t>supaya</a:t>
          </a:r>
          <a:r>
            <a:rPr lang="en-US" sz="2000" kern="1200" dirty="0" smtClean="0"/>
            <a:t> </a:t>
          </a:r>
          <a:r>
            <a:rPr lang="en-US" sz="2000" kern="1200" dirty="0" err="1" smtClean="0"/>
            <a:t>cabaran</a:t>
          </a:r>
          <a:r>
            <a:rPr lang="en-US" sz="2000" kern="1200" dirty="0" smtClean="0"/>
            <a:t> </a:t>
          </a:r>
          <a:r>
            <a:rPr lang="en-US" sz="2000" kern="1200" dirty="0" err="1" smtClean="0"/>
            <a:t>globalisasi</a:t>
          </a:r>
          <a:r>
            <a:rPr lang="en-US" sz="2000" kern="1200" dirty="0" smtClean="0"/>
            <a:t> </a:t>
          </a:r>
          <a:r>
            <a:rPr lang="en-US" sz="2000" kern="1200" dirty="0" err="1" smtClean="0"/>
            <a:t>tidak</a:t>
          </a:r>
          <a:r>
            <a:rPr lang="en-US" sz="2000" kern="1200" dirty="0" smtClean="0"/>
            <a:t> </a:t>
          </a:r>
          <a:r>
            <a:rPr lang="en-US" sz="2000" kern="1200" dirty="0" err="1" smtClean="0"/>
            <a:t>membuka</a:t>
          </a:r>
          <a:r>
            <a:rPr lang="en-US" sz="2000" kern="1200" dirty="0" smtClean="0"/>
            <a:t> </a:t>
          </a:r>
          <a:r>
            <a:rPr lang="en-US" sz="2000" kern="1200" dirty="0" err="1" smtClean="0"/>
            <a:t>ruang</a:t>
          </a:r>
          <a:r>
            <a:rPr lang="en-US" sz="2000" kern="1200" dirty="0" smtClean="0"/>
            <a:t> </a:t>
          </a:r>
          <a:r>
            <a:rPr lang="en-US" sz="2000" kern="1200" dirty="0" err="1" smtClean="0"/>
            <a:t>kepada</a:t>
          </a:r>
          <a:r>
            <a:rPr lang="en-US" sz="2000" kern="1200" dirty="0" smtClean="0"/>
            <a:t> </a:t>
          </a:r>
          <a:r>
            <a:rPr lang="en-US" sz="2000" kern="1200" dirty="0" err="1" smtClean="0"/>
            <a:t>kegiatan</a:t>
          </a:r>
          <a:r>
            <a:rPr lang="en-US" sz="2000" kern="1200" dirty="0" smtClean="0"/>
            <a:t> </a:t>
          </a:r>
          <a:r>
            <a:rPr lang="en-US" sz="2000" kern="1200" dirty="0" err="1" smtClean="0"/>
            <a:t>baharu</a:t>
          </a:r>
          <a:r>
            <a:rPr lang="en-US" sz="2000" kern="1200" dirty="0" smtClean="0"/>
            <a:t> yang </a:t>
          </a:r>
          <a:r>
            <a:rPr lang="en-US" sz="2000" kern="1200" dirty="0" err="1" smtClean="0"/>
            <a:t>mencemarkan</a:t>
          </a:r>
          <a:r>
            <a:rPr lang="en-US" sz="2000" kern="1200" dirty="0" smtClean="0"/>
            <a:t> </a:t>
          </a:r>
          <a:r>
            <a:rPr lang="en-US" sz="2000" kern="1200" dirty="0" err="1" smtClean="0"/>
            <a:t>kedaulatan</a:t>
          </a:r>
          <a:r>
            <a:rPr lang="en-US" sz="2000" kern="1200" dirty="0" smtClean="0"/>
            <a:t> </a:t>
          </a:r>
          <a:r>
            <a:rPr lang="en-US" sz="2000" kern="1200" dirty="0" err="1" smtClean="0"/>
            <a:t>negara</a:t>
          </a:r>
          <a:endParaRPr lang="en-US" sz="2000" kern="1200" dirty="0">
            <a:solidFill>
              <a:schemeClr val="tx1"/>
            </a:solidFill>
          </a:endParaRPr>
        </a:p>
      </dsp:txBody>
      <dsp:txXfrm>
        <a:off x="434339" y="2796262"/>
        <a:ext cx="7818120" cy="710738"/>
      </dsp:txXfrm>
    </dsp:sp>
    <dsp:sp modelId="{6968A9E2-2442-425A-85AE-998B5DE94A21}">
      <dsp:nvSpPr>
        <dsp:cNvPr id="0" name=""/>
        <dsp:cNvSpPr/>
      </dsp:nvSpPr>
      <dsp:spPr>
        <a:xfrm>
          <a:off x="434339" y="3507001"/>
          <a:ext cx="1042416" cy="173736"/>
        </a:xfrm>
        <a:prstGeom prst="parallelogram">
          <a:avLst>
            <a:gd name="adj" fmla="val 140840"/>
          </a:avLst>
        </a:prstGeom>
        <a:solidFill>
          <a:schemeClr val="accent4">
            <a:hueOff val="-581736"/>
            <a:satOff val="-2493"/>
            <a:lumOff val="3294"/>
            <a:alphaOff val="0"/>
          </a:schemeClr>
        </a:solidFill>
        <a:ln w="19050" cap="rnd" cmpd="sng" algn="ctr">
          <a:solidFill>
            <a:schemeClr val="accent4">
              <a:hueOff val="-581736"/>
              <a:satOff val="-2493"/>
              <a:lumOff val="329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FA8266A-176A-4FDA-88E8-AE6AE0822C97}">
      <dsp:nvSpPr>
        <dsp:cNvPr id="0" name=""/>
        <dsp:cNvSpPr/>
      </dsp:nvSpPr>
      <dsp:spPr>
        <a:xfrm>
          <a:off x="1537563" y="3507001"/>
          <a:ext cx="1042416" cy="173736"/>
        </a:xfrm>
        <a:prstGeom prst="parallelogram">
          <a:avLst>
            <a:gd name="adj" fmla="val 140840"/>
          </a:avLst>
        </a:prstGeom>
        <a:solidFill>
          <a:schemeClr val="accent4">
            <a:hueOff val="-664841"/>
            <a:satOff val="-2850"/>
            <a:lumOff val="3765"/>
            <a:alphaOff val="0"/>
          </a:schemeClr>
        </a:solidFill>
        <a:ln w="19050" cap="rnd" cmpd="sng" algn="ctr">
          <a:solidFill>
            <a:schemeClr val="accent4">
              <a:hueOff val="-664841"/>
              <a:satOff val="-2850"/>
              <a:lumOff val="376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865E1B-0BF3-4754-B468-436B4136C343}">
      <dsp:nvSpPr>
        <dsp:cNvPr id="0" name=""/>
        <dsp:cNvSpPr/>
      </dsp:nvSpPr>
      <dsp:spPr>
        <a:xfrm>
          <a:off x="2640787" y="3507001"/>
          <a:ext cx="1042416" cy="173736"/>
        </a:xfrm>
        <a:prstGeom prst="parallelogram">
          <a:avLst>
            <a:gd name="adj" fmla="val 140840"/>
          </a:avLst>
        </a:prstGeom>
        <a:solidFill>
          <a:schemeClr val="accent4">
            <a:hueOff val="-747946"/>
            <a:satOff val="-3206"/>
            <a:lumOff val="4235"/>
            <a:alphaOff val="0"/>
          </a:schemeClr>
        </a:solidFill>
        <a:ln w="19050" cap="rnd" cmpd="sng" algn="ctr">
          <a:solidFill>
            <a:schemeClr val="accent4">
              <a:hueOff val="-747946"/>
              <a:satOff val="-3206"/>
              <a:lumOff val="423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DF917B-7A6E-4E2A-ABA5-B52708B5197C}">
      <dsp:nvSpPr>
        <dsp:cNvPr id="0" name=""/>
        <dsp:cNvSpPr/>
      </dsp:nvSpPr>
      <dsp:spPr>
        <a:xfrm>
          <a:off x="3744010" y="3507001"/>
          <a:ext cx="1042416" cy="173736"/>
        </a:xfrm>
        <a:prstGeom prst="parallelogram">
          <a:avLst>
            <a:gd name="adj" fmla="val 140840"/>
          </a:avLst>
        </a:prstGeom>
        <a:solidFill>
          <a:schemeClr val="accent4">
            <a:hueOff val="-831052"/>
            <a:satOff val="-3562"/>
            <a:lumOff val="4706"/>
            <a:alphaOff val="0"/>
          </a:schemeClr>
        </a:solidFill>
        <a:ln w="19050" cap="rnd" cmpd="sng" algn="ctr">
          <a:solidFill>
            <a:schemeClr val="accent4">
              <a:hueOff val="-831052"/>
              <a:satOff val="-3562"/>
              <a:lumOff val="470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C068D32-96B7-4976-8BEE-910CB1F11616}">
      <dsp:nvSpPr>
        <dsp:cNvPr id="0" name=""/>
        <dsp:cNvSpPr/>
      </dsp:nvSpPr>
      <dsp:spPr>
        <a:xfrm>
          <a:off x="4847234" y="3507001"/>
          <a:ext cx="1042416" cy="173736"/>
        </a:xfrm>
        <a:prstGeom prst="parallelogram">
          <a:avLst>
            <a:gd name="adj" fmla="val 140840"/>
          </a:avLst>
        </a:prstGeom>
        <a:solidFill>
          <a:schemeClr val="accent4">
            <a:hueOff val="-914157"/>
            <a:satOff val="-3918"/>
            <a:lumOff val="5177"/>
            <a:alphaOff val="0"/>
          </a:schemeClr>
        </a:solidFill>
        <a:ln w="19050" cap="rnd" cmpd="sng" algn="ctr">
          <a:solidFill>
            <a:schemeClr val="accent4">
              <a:hueOff val="-914157"/>
              <a:satOff val="-3918"/>
              <a:lumOff val="517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B667E4-833A-403D-ABD8-391F4A7A4B1B}">
      <dsp:nvSpPr>
        <dsp:cNvPr id="0" name=""/>
        <dsp:cNvSpPr/>
      </dsp:nvSpPr>
      <dsp:spPr>
        <a:xfrm>
          <a:off x="5950458" y="3507001"/>
          <a:ext cx="1042416" cy="173736"/>
        </a:xfrm>
        <a:prstGeom prst="parallelogram">
          <a:avLst>
            <a:gd name="adj" fmla="val 140840"/>
          </a:avLst>
        </a:prstGeom>
        <a:solidFill>
          <a:schemeClr val="accent4">
            <a:hueOff val="-997262"/>
            <a:satOff val="-4274"/>
            <a:lumOff val="5647"/>
            <a:alphaOff val="0"/>
          </a:schemeClr>
        </a:solidFill>
        <a:ln w="19050" cap="rnd" cmpd="sng" algn="ctr">
          <a:solidFill>
            <a:schemeClr val="accent4">
              <a:hueOff val="-997262"/>
              <a:satOff val="-4274"/>
              <a:lumOff val="564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3C1DFCC-D221-4D4A-A504-BDA9CB2BC8E6}">
      <dsp:nvSpPr>
        <dsp:cNvPr id="0" name=""/>
        <dsp:cNvSpPr/>
      </dsp:nvSpPr>
      <dsp:spPr>
        <a:xfrm>
          <a:off x="7053681" y="3507001"/>
          <a:ext cx="1042416" cy="173736"/>
        </a:xfrm>
        <a:prstGeom prst="parallelogram">
          <a:avLst>
            <a:gd name="adj" fmla="val 140840"/>
          </a:avLst>
        </a:prstGeom>
        <a:solidFill>
          <a:schemeClr val="accent4">
            <a:hueOff val="-1080367"/>
            <a:satOff val="-4631"/>
            <a:lumOff val="6118"/>
            <a:alphaOff val="0"/>
          </a:schemeClr>
        </a:solidFill>
        <a:ln w="19050" cap="rnd" cmpd="sng" algn="ctr">
          <a:solidFill>
            <a:schemeClr val="accent4">
              <a:hueOff val="-1080367"/>
              <a:satOff val="-4631"/>
              <a:lumOff val="611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15A066-76E5-4665-A4D4-F3E20F13E396}">
      <dsp:nvSpPr>
        <dsp:cNvPr id="0" name=""/>
        <dsp:cNvSpPr/>
      </dsp:nvSpPr>
      <dsp:spPr>
        <a:xfrm>
          <a:off x="434339" y="3810277"/>
          <a:ext cx="7818120" cy="7107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b" anchorCtr="0">
          <a:noAutofit/>
        </a:bodyPr>
        <a:lstStyle/>
        <a:p>
          <a:pPr lvl="0" algn="ctr" defTabSz="889000" rtl="0">
            <a:lnSpc>
              <a:spcPct val="90000"/>
            </a:lnSpc>
            <a:spcBef>
              <a:spcPct val="0"/>
            </a:spcBef>
            <a:spcAft>
              <a:spcPct val="35000"/>
            </a:spcAft>
          </a:pPr>
          <a:r>
            <a:rPr lang="en-US" sz="2000" kern="1200" dirty="0" err="1" smtClean="0"/>
            <a:t>tindakan</a:t>
          </a:r>
          <a:r>
            <a:rPr lang="en-US" sz="2000" kern="1200" dirty="0" smtClean="0"/>
            <a:t> </a:t>
          </a:r>
          <a:r>
            <a:rPr lang="en-US" sz="2000" kern="1200" dirty="0" err="1" smtClean="0"/>
            <a:t>tidak</a:t>
          </a:r>
          <a:r>
            <a:rPr lang="en-US" sz="2000" kern="1200" dirty="0" smtClean="0"/>
            <a:t> </a:t>
          </a:r>
          <a:r>
            <a:rPr lang="en-US" sz="2000" kern="1200" dirty="0" err="1" smtClean="0"/>
            <a:t>menghormati</a:t>
          </a:r>
          <a:r>
            <a:rPr lang="en-US" sz="2000" kern="1200" dirty="0" smtClean="0"/>
            <a:t> </a:t>
          </a:r>
          <a:r>
            <a:rPr lang="en-US" sz="2000" kern="1200" dirty="0" err="1" smtClean="0"/>
            <a:t>kedaulatan</a:t>
          </a:r>
          <a:r>
            <a:rPr lang="en-US" sz="2000" kern="1200" dirty="0" smtClean="0"/>
            <a:t> </a:t>
          </a:r>
          <a:r>
            <a:rPr lang="en-US" sz="2000" kern="1200" dirty="0" err="1" smtClean="0"/>
            <a:t>negara</a:t>
          </a:r>
          <a:r>
            <a:rPr lang="en-US" sz="2000" kern="1200" dirty="0" smtClean="0"/>
            <a:t> </a:t>
          </a:r>
          <a:r>
            <a:rPr lang="en-US" sz="2000" kern="1200" dirty="0" err="1" smtClean="0"/>
            <a:t>adalah</a:t>
          </a:r>
          <a:r>
            <a:rPr lang="en-US" sz="2000" kern="1200" dirty="0" smtClean="0"/>
            <a:t> </a:t>
          </a:r>
          <a:r>
            <a:rPr lang="en-US" sz="2000" kern="1200" dirty="0" err="1" smtClean="0"/>
            <a:t>bertentangan</a:t>
          </a:r>
          <a:r>
            <a:rPr lang="en-US" sz="2000" kern="1200" dirty="0" smtClean="0"/>
            <a:t> </a:t>
          </a:r>
          <a:r>
            <a:rPr lang="en-US" sz="2000" kern="1200" dirty="0" err="1" smtClean="0"/>
            <a:t>dengan</a:t>
          </a:r>
          <a:r>
            <a:rPr lang="en-US" sz="2000" kern="1200" dirty="0" smtClean="0"/>
            <a:t> </a:t>
          </a:r>
          <a:r>
            <a:rPr lang="en-US" sz="2000" kern="1200" dirty="0" err="1" smtClean="0"/>
            <a:t>prinsip</a:t>
          </a:r>
          <a:r>
            <a:rPr lang="en-US" sz="2000" kern="1200" dirty="0" smtClean="0"/>
            <a:t> Islam </a:t>
          </a:r>
          <a:r>
            <a:rPr lang="en-US" sz="2000" kern="1200" dirty="0" err="1" smtClean="0"/>
            <a:t>dan</a:t>
          </a:r>
          <a:r>
            <a:rPr lang="en-US" sz="2000" kern="1200" dirty="0" smtClean="0"/>
            <a:t> </a:t>
          </a:r>
          <a:r>
            <a:rPr lang="en-US" sz="2000" kern="1200" dirty="0" err="1" smtClean="0"/>
            <a:t>perlembagaan</a:t>
          </a:r>
          <a:r>
            <a:rPr lang="en-US" sz="2000" kern="1200" dirty="0" smtClean="0"/>
            <a:t> </a:t>
          </a:r>
          <a:r>
            <a:rPr lang="en-US" sz="2000" kern="1200" dirty="0" err="1" smtClean="0"/>
            <a:t>negara</a:t>
          </a:r>
          <a:endParaRPr lang="en-US" sz="2000" kern="1200" dirty="0">
            <a:solidFill>
              <a:schemeClr val="tx1"/>
            </a:solidFill>
          </a:endParaRPr>
        </a:p>
      </dsp:txBody>
      <dsp:txXfrm>
        <a:off x="434339" y="3810277"/>
        <a:ext cx="7818120" cy="710738"/>
      </dsp:txXfrm>
    </dsp:sp>
    <dsp:sp modelId="{E2FDADE4-0705-4496-8EF6-553E51D9FB56}">
      <dsp:nvSpPr>
        <dsp:cNvPr id="0" name=""/>
        <dsp:cNvSpPr/>
      </dsp:nvSpPr>
      <dsp:spPr>
        <a:xfrm>
          <a:off x="434339" y="4521015"/>
          <a:ext cx="1042416" cy="173736"/>
        </a:xfrm>
        <a:prstGeom prst="parallelogram">
          <a:avLst>
            <a:gd name="adj" fmla="val 140840"/>
          </a:avLst>
        </a:prstGeom>
        <a:solidFill>
          <a:schemeClr val="accent4">
            <a:hueOff val="-1163472"/>
            <a:satOff val="-4987"/>
            <a:lumOff val="6588"/>
            <a:alphaOff val="0"/>
          </a:schemeClr>
        </a:solidFill>
        <a:ln w="19050" cap="rnd" cmpd="sng" algn="ctr">
          <a:solidFill>
            <a:schemeClr val="accent4">
              <a:hueOff val="-1163472"/>
              <a:satOff val="-4987"/>
              <a:lumOff val="658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DF8CFD-46D0-421A-83B1-DF98C4A3DA35}">
      <dsp:nvSpPr>
        <dsp:cNvPr id="0" name=""/>
        <dsp:cNvSpPr/>
      </dsp:nvSpPr>
      <dsp:spPr>
        <a:xfrm>
          <a:off x="1537563" y="4521015"/>
          <a:ext cx="1042416" cy="173736"/>
        </a:xfrm>
        <a:prstGeom prst="parallelogram">
          <a:avLst>
            <a:gd name="adj" fmla="val 140840"/>
          </a:avLst>
        </a:prstGeom>
        <a:solidFill>
          <a:schemeClr val="accent4">
            <a:hueOff val="-1246577"/>
            <a:satOff val="-5343"/>
            <a:lumOff val="7059"/>
            <a:alphaOff val="0"/>
          </a:schemeClr>
        </a:solidFill>
        <a:ln w="19050" cap="rnd" cmpd="sng" algn="ctr">
          <a:solidFill>
            <a:schemeClr val="accent4">
              <a:hueOff val="-1246577"/>
              <a:satOff val="-5343"/>
              <a:lumOff val="705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F6AD38F-1EF9-4F7C-A5C7-42BE5085C684}">
      <dsp:nvSpPr>
        <dsp:cNvPr id="0" name=""/>
        <dsp:cNvSpPr/>
      </dsp:nvSpPr>
      <dsp:spPr>
        <a:xfrm>
          <a:off x="2640787" y="4521015"/>
          <a:ext cx="1042416" cy="173736"/>
        </a:xfrm>
        <a:prstGeom prst="parallelogram">
          <a:avLst>
            <a:gd name="adj" fmla="val 140840"/>
          </a:avLst>
        </a:prstGeom>
        <a:solidFill>
          <a:schemeClr val="accent4">
            <a:hueOff val="-1329683"/>
            <a:satOff val="-5699"/>
            <a:lumOff val="7530"/>
            <a:alphaOff val="0"/>
          </a:schemeClr>
        </a:solidFill>
        <a:ln w="19050" cap="rnd" cmpd="sng" algn="ctr">
          <a:solidFill>
            <a:schemeClr val="accent4">
              <a:hueOff val="-1329683"/>
              <a:satOff val="-5699"/>
              <a:lumOff val="753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A845DDB-6954-49E5-9D40-46512DF55FF4}">
      <dsp:nvSpPr>
        <dsp:cNvPr id="0" name=""/>
        <dsp:cNvSpPr/>
      </dsp:nvSpPr>
      <dsp:spPr>
        <a:xfrm>
          <a:off x="3744010" y="4521015"/>
          <a:ext cx="1042416" cy="173736"/>
        </a:xfrm>
        <a:prstGeom prst="parallelogram">
          <a:avLst>
            <a:gd name="adj" fmla="val 140840"/>
          </a:avLst>
        </a:prstGeom>
        <a:solidFill>
          <a:schemeClr val="accent4">
            <a:hueOff val="-1412788"/>
            <a:satOff val="-6055"/>
            <a:lumOff val="8000"/>
            <a:alphaOff val="0"/>
          </a:schemeClr>
        </a:solidFill>
        <a:ln w="19050" cap="rnd" cmpd="sng" algn="ctr">
          <a:solidFill>
            <a:schemeClr val="accent4">
              <a:hueOff val="-1412788"/>
              <a:satOff val="-6055"/>
              <a:lumOff val="800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8B1B57-080D-46C7-9B4E-DA7C6A947943}">
      <dsp:nvSpPr>
        <dsp:cNvPr id="0" name=""/>
        <dsp:cNvSpPr/>
      </dsp:nvSpPr>
      <dsp:spPr>
        <a:xfrm>
          <a:off x="4847234" y="4521015"/>
          <a:ext cx="1042416" cy="173736"/>
        </a:xfrm>
        <a:prstGeom prst="parallelogram">
          <a:avLst>
            <a:gd name="adj" fmla="val 140840"/>
          </a:avLst>
        </a:prstGeom>
        <a:solidFill>
          <a:schemeClr val="accent4">
            <a:hueOff val="-1495893"/>
            <a:satOff val="-6412"/>
            <a:lumOff val="8471"/>
            <a:alphaOff val="0"/>
          </a:schemeClr>
        </a:solidFill>
        <a:ln w="19050" cap="rnd" cmpd="sng" algn="ctr">
          <a:solidFill>
            <a:schemeClr val="accent4">
              <a:hueOff val="-1495893"/>
              <a:satOff val="-6412"/>
              <a:lumOff val="847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BD61A1-9D8C-4078-8CA7-75308AE3B99F}">
      <dsp:nvSpPr>
        <dsp:cNvPr id="0" name=""/>
        <dsp:cNvSpPr/>
      </dsp:nvSpPr>
      <dsp:spPr>
        <a:xfrm>
          <a:off x="5950458" y="4521015"/>
          <a:ext cx="1042416" cy="173736"/>
        </a:xfrm>
        <a:prstGeom prst="parallelogram">
          <a:avLst>
            <a:gd name="adj" fmla="val 140840"/>
          </a:avLst>
        </a:prstGeom>
        <a:solidFill>
          <a:schemeClr val="accent4">
            <a:hueOff val="-1578998"/>
            <a:satOff val="-6768"/>
            <a:lumOff val="8941"/>
            <a:alphaOff val="0"/>
          </a:schemeClr>
        </a:solidFill>
        <a:ln w="19050" cap="rnd" cmpd="sng" algn="ctr">
          <a:solidFill>
            <a:schemeClr val="accent4">
              <a:hueOff val="-1578998"/>
              <a:satOff val="-6768"/>
              <a:lumOff val="894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707B15-AC76-4D47-A166-CB3878D49FE6}">
      <dsp:nvSpPr>
        <dsp:cNvPr id="0" name=""/>
        <dsp:cNvSpPr/>
      </dsp:nvSpPr>
      <dsp:spPr>
        <a:xfrm>
          <a:off x="7053681" y="4521015"/>
          <a:ext cx="1042416" cy="173736"/>
        </a:xfrm>
        <a:prstGeom prst="parallelogram">
          <a:avLst>
            <a:gd name="adj" fmla="val 140840"/>
          </a:avLst>
        </a:prstGeom>
        <a:solidFill>
          <a:schemeClr val="accent4">
            <a:hueOff val="-1662103"/>
            <a:satOff val="-7124"/>
            <a:lumOff val="9412"/>
            <a:alphaOff val="0"/>
          </a:schemeClr>
        </a:solidFill>
        <a:ln w="19050" cap="rnd" cmpd="sng" algn="ctr">
          <a:solidFill>
            <a:schemeClr val="accent4">
              <a:hueOff val="-1662103"/>
              <a:satOff val="-7124"/>
              <a:lumOff val="941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0EAD97-3970-4183-98B0-81574779F127}">
      <dsp:nvSpPr>
        <dsp:cNvPr id="0" name=""/>
        <dsp:cNvSpPr/>
      </dsp:nvSpPr>
      <dsp:spPr>
        <a:xfrm>
          <a:off x="-1578887" y="-267527"/>
          <a:ext cx="2059056" cy="2059056"/>
        </a:xfrm>
        <a:prstGeom prst="blockArc">
          <a:avLst>
            <a:gd name="adj1" fmla="val 18900000"/>
            <a:gd name="adj2" fmla="val 2700000"/>
            <a:gd name="adj3" fmla="val 1049"/>
          </a:avLst>
        </a:pr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357FC57-27D1-4C13-9006-02E47BB5CF7F}">
      <dsp:nvSpPr>
        <dsp:cNvPr id="0" name=""/>
        <dsp:cNvSpPr/>
      </dsp:nvSpPr>
      <dsp:spPr>
        <a:xfrm>
          <a:off x="467294" y="152397"/>
          <a:ext cx="6466905" cy="1219204"/>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4838" tIns="60960" rIns="60960" bIns="60960" numCol="1" spcCol="1270" anchor="ctr" anchorCtr="0">
          <a:noAutofit/>
        </a:bodyPr>
        <a:lstStyle/>
        <a:p>
          <a:pPr lvl="0" algn="l" defTabSz="1066800" rtl="0">
            <a:lnSpc>
              <a:spcPct val="90000"/>
            </a:lnSpc>
            <a:spcBef>
              <a:spcPct val="0"/>
            </a:spcBef>
            <a:spcAft>
              <a:spcPct val="35000"/>
            </a:spcAft>
          </a:pPr>
          <a:r>
            <a:rPr lang="en-US" sz="2400" kern="1200" dirty="0" err="1" smtClean="0">
              <a:effectLst>
                <a:glow rad="101600">
                  <a:schemeClr val="tx1">
                    <a:alpha val="60000"/>
                  </a:schemeClr>
                </a:glow>
              </a:effectLst>
            </a:rPr>
            <a:t>memelihara</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keamanan</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dan</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kedaulatan</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sebenarnya</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berkait</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rapat</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dengan</a:t>
          </a:r>
          <a:r>
            <a:rPr lang="en-US" sz="2400" kern="1200" dirty="0" smtClean="0">
              <a:effectLst>
                <a:glow rad="101600">
                  <a:schemeClr val="tx1">
                    <a:alpha val="60000"/>
                  </a:schemeClr>
                </a:glow>
              </a:effectLst>
            </a:rPr>
            <a:t> </a:t>
          </a:r>
          <a:r>
            <a:rPr lang="en-US" sz="2400" kern="1200" dirty="0" err="1" smtClean="0">
              <a:effectLst>
                <a:glow rad="101600">
                  <a:schemeClr val="tx1">
                    <a:alpha val="60000"/>
                  </a:schemeClr>
                </a:glow>
              </a:effectLst>
            </a:rPr>
            <a:t>keimanan</a:t>
          </a:r>
          <a:endParaRPr lang="en-US" sz="2400" kern="1200" dirty="0">
            <a:solidFill>
              <a:schemeClr val="tx1"/>
            </a:solidFill>
            <a:effectLst>
              <a:glow rad="101600">
                <a:schemeClr val="tx1">
                  <a:alpha val="60000"/>
                </a:schemeClr>
              </a:glow>
            </a:effectLst>
          </a:endParaRPr>
        </a:p>
      </dsp:txBody>
      <dsp:txXfrm>
        <a:off x="467294" y="152397"/>
        <a:ext cx="6466905" cy="1219204"/>
      </dsp:txXfrm>
    </dsp:sp>
    <dsp:sp modelId="{3509F20F-30CC-45DB-A119-AF7221F47CB3}">
      <dsp:nvSpPr>
        <dsp:cNvPr id="0" name=""/>
        <dsp:cNvSpPr/>
      </dsp:nvSpPr>
      <dsp:spPr>
        <a:xfrm>
          <a:off x="0" y="294705"/>
          <a:ext cx="934588" cy="934588"/>
        </a:xfrm>
        <a:prstGeom prst="ellipse">
          <a:avLst/>
        </a:prstGeom>
        <a:solidFill>
          <a:schemeClr val="lt1">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C4BCDB-FCD3-417A-A154-EA25B7B5B649}">
      <dsp:nvSpPr>
        <dsp:cNvPr id="0" name=""/>
        <dsp:cNvSpPr/>
      </dsp:nvSpPr>
      <dsp:spPr>
        <a:xfrm>
          <a:off x="0" y="17731"/>
          <a:ext cx="8610600" cy="2073779"/>
        </a:xfrm>
        <a:prstGeom prst="roundRect">
          <a:avLst/>
        </a:prstGeom>
        <a:solidFill>
          <a:schemeClr val="accent1">
            <a:lumMod val="60000"/>
            <a:lumOff val="4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en-US" sz="2500" kern="1200" dirty="0" smtClean="0">
              <a:solidFill>
                <a:schemeClr val="tx1"/>
              </a:solidFill>
            </a:rPr>
            <a:t>Malaysia </a:t>
          </a:r>
          <a:r>
            <a:rPr lang="en-US" sz="2500" kern="1200" dirty="0" err="1" smtClean="0">
              <a:solidFill>
                <a:schemeClr val="tx1"/>
              </a:solidFill>
            </a:rPr>
            <a:t>telah</a:t>
          </a:r>
          <a:r>
            <a:rPr lang="en-US" sz="2500" kern="1200" dirty="0" smtClean="0">
              <a:solidFill>
                <a:schemeClr val="tx1"/>
              </a:solidFill>
            </a:rPr>
            <a:t> </a:t>
          </a:r>
          <a:r>
            <a:rPr lang="en-US" sz="2500" kern="1200" dirty="0" err="1" smtClean="0">
              <a:solidFill>
                <a:schemeClr val="tx1"/>
              </a:solidFill>
            </a:rPr>
            <a:t>memainkan</a:t>
          </a:r>
          <a:r>
            <a:rPr lang="en-US" sz="2500" kern="1200" dirty="0" smtClean="0">
              <a:solidFill>
                <a:schemeClr val="tx1"/>
              </a:solidFill>
            </a:rPr>
            <a:t> </a:t>
          </a:r>
          <a:r>
            <a:rPr lang="en-US" sz="2500" kern="1200" dirty="0" err="1" smtClean="0">
              <a:solidFill>
                <a:schemeClr val="tx1"/>
              </a:solidFill>
            </a:rPr>
            <a:t>peranan</a:t>
          </a:r>
          <a:r>
            <a:rPr lang="en-US" sz="2500" kern="1200" dirty="0" smtClean="0">
              <a:solidFill>
                <a:schemeClr val="tx1"/>
              </a:solidFill>
            </a:rPr>
            <a:t> </a:t>
          </a:r>
          <a:r>
            <a:rPr lang="en-US" sz="2500" kern="1200" dirty="0" err="1" smtClean="0">
              <a:solidFill>
                <a:schemeClr val="tx1"/>
              </a:solidFill>
            </a:rPr>
            <a:t>sebagai</a:t>
          </a:r>
          <a:r>
            <a:rPr lang="en-US" sz="2500" kern="1200" dirty="0" smtClean="0">
              <a:solidFill>
                <a:schemeClr val="tx1"/>
              </a:solidFill>
            </a:rPr>
            <a:t> orang </a:t>
          </a:r>
          <a:r>
            <a:rPr lang="en-US" sz="2500" kern="1200" dirty="0" err="1" smtClean="0">
              <a:solidFill>
                <a:schemeClr val="tx1"/>
              </a:solidFill>
            </a:rPr>
            <a:t>perantaraan</a:t>
          </a:r>
          <a:r>
            <a:rPr lang="en-US" sz="2500" kern="1200" dirty="0" smtClean="0">
              <a:solidFill>
                <a:schemeClr val="tx1"/>
              </a:solidFill>
            </a:rPr>
            <a:t> </a:t>
          </a:r>
          <a:r>
            <a:rPr lang="en-US" sz="2500" kern="1200" dirty="0" err="1" smtClean="0">
              <a:solidFill>
                <a:schemeClr val="tx1"/>
              </a:solidFill>
            </a:rPr>
            <a:t>dalam</a:t>
          </a:r>
          <a:r>
            <a:rPr lang="en-US" sz="2500" kern="1200" dirty="0" smtClean="0">
              <a:solidFill>
                <a:schemeClr val="tx1"/>
              </a:solidFill>
            </a:rPr>
            <a:t> </a:t>
          </a:r>
          <a:r>
            <a:rPr lang="en-US" sz="2500" kern="1200" dirty="0" err="1" smtClean="0">
              <a:solidFill>
                <a:schemeClr val="tx1"/>
              </a:solidFill>
            </a:rPr>
            <a:t>menyelesaikan</a:t>
          </a:r>
          <a:r>
            <a:rPr lang="en-US" sz="2500" kern="1200" dirty="0" smtClean="0">
              <a:solidFill>
                <a:schemeClr val="tx1"/>
              </a:solidFill>
            </a:rPr>
            <a:t> </a:t>
          </a:r>
          <a:r>
            <a:rPr lang="en-US" sz="2500" kern="1200" dirty="0" err="1" smtClean="0">
              <a:solidFill>
                <a:schemeClr val="tx1"/>
              </a:solidFill>
            </a:rPr>
            <a:t>isu-isu</a:t>
          </a:r>
          <a:r>
            <a:rPr lang="en-US" sz="2500" kern="1200" dirty="0" smtClean="0">
              <a:solidFill>
                <a:schemeClr val="tx1"/>
              </a:solidFill>
            </a:rPr>
            <a:t> </a:t>
          </a:r>
          <a:r>
            <a:rPr lang="en-US" sz="2500" kern="1200" dirty="0" err="1" smtClean="0">
              <a:solidFill>
                <a:schemeClr val="tx1"/>
              </a:solidFill>
            </a:rPr>
            <a:t>antarabangsa</a:t>
          </a:r>
          <a:r>
            <a:rPr lang="en-US" sz="2500" kern="1200" dirty="0" smtClean="0">
              <a:solidFill>
                <a:schemeClr val="tx1"/>
              </a:solidFill>
            </a:rPr>
            <a:t>. </a:t>
          </a:r>
          <a:endParaRPr lang="en-US" sz="2500" kern="1200" dirty="0">
            <a:solidFill>
              <a:schemeClr val="tx1"/>
            </a:solidFill>
          </a:endParaRPr>
        </a:p>
      </dsp:txBody>
      <dsp:txXfrm>
        <a:off x="101234" y="118965"/>
        <a:ext cx="8408132" cy="1871311"/>
      </dsp:txXfrm>
    </dsp:sp>
    <dsp:sp modelId="{5D351DC2-1634-46DA-92EC-D88DC8292D8B}">
      <dsp:nvSpPr>
        <dsp:cNvPr id="0" name=""/>
        <dsp:cNvSpPr/>
      </dsp:nvSpPr>
      <dsp:spPr>
        <a:xfrm>
          <a:off x="0" y="2163510"/>
          <a:ext cx="8610600" cy="2073779"/>
        </a:xfrm>
        <a:prstGeom prst="roundRect">
          <a:avLst/>
        </a:prstGeom>
        <a:solidFill>
          <a:schemeClr val="accent2">
            <a:lumMod val="75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en-US" sz="2500" kern="1200" dirty="0" err="1" smtClean="0">
              <a:solidFill>
                <a:schemeClr val="tx1"/>
              </a:solidFill>
            </a:rPr>
            <a:t>Ini</a:t>
          </a:r>
          <a:r>
            <a:rPr lang="en-US" sz="2500" kern="1200" dirty="0" smtClean="0">
              <a:solidFill>
                <a:schemeClr val="tx1"/>
              </a:solidFill>
            </a:rPr>
            <a:t> </a:t>
          </a:r>
          <a:r>
            <a:rPr lang="en-US" sz="2500" kern="1200" dirty="0" err="1" smtClean="0">
              <a:solidFill>
                <a:schemeClr val="tx1"/>
              </a:solidFill>
            </a:rPr>
            <a:t>menunjukkan</a:t>
          </a:r>
          <a:r>
            <a:rPr lang="en-US" sz="2500" kern="1200" dirty="0" smtClean="0">
              <a:solidFill>
                <a:schemeClr val="tx1"/>
              </a:solidFill>
            </a:rPr>
            <a:t> </a:t>
          </a:r>
          <a:r>
            <a:rPr lang="en-US" sz="2500" kern="1200" dirty="0" err="1" smtClean="0">
              <a:solidFill>
                <a:schemeClr val="tx1"/>
              </a:solidFill>
            </a:rPr>
            <a:t>bahawa</a:t>
          </a:r>
          <a:r>
            <a:rPr lang="en-US" sz="2500" kern="1200" dirty="0" smtClean="0">
              <a:solidFill>
                <a:schemeClr val="tx1"/>
              </a:solidFill>
            </a:rPr>
            <a:t> </a:t>
          </a:r>
          <a:r>
            <a:rPr lang="en-US" sz="2500" kern="1200" dirty="0" err="1" smtClean="0">
              <a:solidFill>
                <a:schemeClr val="tx1"/>
              </a:solidFill>
            </a:rPr>
            <a:t>Kerajaan</a:t>
          </a:r>
          <a:r>
            <a:rPr lang="en-US" sz="2500" kern="1200" dirty="0" smtClean="0">
              <a:solidFill>
                <a:schemeClr val="tx1"/>
              </a:solidFill>
            </a:rPr>
            <a:t> Malaysia </a:t>
          </a:r>
          <a:r>
            <a:rPr lang="en-US" sz="2500" kern="1200" dirty="0" err="1" smtClean="0">
              <a:solidFill>
                <a:schemeClr val="tx1"/>
              </a:solidFill>
            </a:rPr>
            <a:t>sentiasa</a:t>
          </a:r>
          <a:r>
            <a:rPr lang="en-US" sz="2500" kern="1200" dirty="0" smtClean="0">
              <a:solidFill>
                <a:schemeClr val="tx1"/>
              </a:solidFill>
            </a:rPr>
            <a:t> </a:t>
          </a:r>
          <a:r>
            <a:rPr lang="en-US" sz="2500" kern="1200" dirty="0" err="1" smtClean="0">
              <a:solidFill>
                <a:schemeClr val="tx1"/>
              </a:solidFill>
            </a:rPr>
            <a:t>mendukung</a:t>
          </a:r>
          <a:r>
            <a:rPr lang="en-US" sz="2500" kern="1200" dirty="0" smtClean="0">
              <a:solidFill>
                <a:schemeClr val="tx1"/>
              </a:solidFill>
            </a:rPr>
            <a:t> </a:t>
          </a:r>
          <a:r>
            <a:rPr lang="en-US" sz="2500" kern="1200" dirty="0" err="1" smtClean="0">
              <a:solidFill>
                <a:schemeClr val="tx1"/>
              </a:solidFill>
            </a:rPr>
            <a:t>hasrat</a:t>
          </a:r>
          <a:r>
            <a:rPr lang="en-US" sz="2500" kern="1200" dirty="0" smtClean="0">
              <a:solidFill>
                <a:schemeClr val="tx1"/>
              </a:solidFill>
            </a:rPr>
            <a:t> </a:t>
          </a:r>
          <a:r>
            <a:rPr lang="en-US" sz="2500" kern="1200" dirty="0" err="1" smtClean="0">
              <a:solidFill>
                <a:schemeClr val="tx1"/>
              </a:solidFill>
            </a:rPr>
            <a:t>murni</a:t>
          </a:r>
          <a:r>
            <a:rPr lang="en-US" sz="2500" kern="1200" dirty="0" smtClean="0">
              <a:solidFill>
                <a:schemeClr val="tx1"/>
              </a:solidFill>
            </a:rPr>
            <a:t> </a:t>
          </a:r>
          <a:r>
            <a:rPr lang="en-US" sz="2500" kern="1200" dirty="0" err="1" smtClean="0">
              <a:solidFill>
                <a:schemeClr val="tx1"/>
              </a:solidFill>
            </a:rPr>
            <a:t>untuk</a:t>
          </a:r>
          <a:r>
            <a:rPr lang="en-US" sz="2500" kern="1200" dirty="0" smtClean="0">
              <a:solidFill>
                <a:schemeClr val="tx1"/>
              </a:solidFill>
            </a:rPr>
            <a:t> </a:t>
          </a:r>
          <a:r>
            <a:rPr lang="en-US" sz="2500" kern="1200" dirty="0" err="1" smtClean="0">
              <a:solidFill>
                <a:schemeClr val="tx1"/>
              </a:solidFill>
            </a:rPr>
            <a:t>menjalinkan</a:t>
          </a:r>
          <a:r>
            <a:rPr lang="en-US" sz="2500" kern="1200" dirty="0" smtClean="0">
              <a:solidFill>
                <a:schemeClr val="tx1"/>
              </a:solidFill>
            </a:rPr>
            <a:t> </a:t>
          </a:r>
          <a:r>
            <a:rPr lang="en-US" sz="2500" kern="1200" dirty="0" err="1" smtClean="0">
              <a:solidFill>
                <a:schemeClr val="tx1"/>
              </a:solidFill>
            </a:rPr>
            <a:t>hubungan</a:t>
          </a:r>
          <a:r>
            <a:rPr lang="en-US" sz="2500" kern="1200" dirty="0" smtClean="0">
              <a:solidFill>
                <a:schemeClr val="tx1"/>
              </a:solidFill>
            </a:rPr>
            <a:t> </a:t>
          </a:r>
          <a:r>
            <a:rPr lang="en-US" sz="2500" kern="1200" dirty="0" err="1" smtClean="0">
              <a:solidFill>
                <a:schemeClr val="tx1"/>
              </a:solidFill>
            </a:rPr>
            <a:t>baik</a:t>
          </a:r>
          <a:r>
            <a:rPr lang="en-US" sz="2500" kern="1200" dirty="0" smtClean="0">
              <a:solidFill>
                <a:schemeClr val="tx1"/>
              </a:solidFill>
            </a:rPr>
            <a:t> </a:t>
          </a:r>
          <a:r>
            <a:rPr lang="en-US" sz="2500" kern="1200" dirty="0" err="1" smtClean="0">
              <a:solidFill>
                <a:schemeClr val="tx1"/>
              </a:solidFill>
            </a:rPr>
            <a:t>dengan</a:t>
          </a:r>
          <a:r>
            <a:rPr lang="en-US" sz="2500" kern="1200" dirty="0" smtClean="0">
              <a:solidFill>
                <a:schemeClr val="tx1"/>
              </a:solidFill>
            </a:rPr>
            <a:t> </a:t>
          </a:r>
          <a:r>
            <a:rPr lang="en-US" sz="2500" kern="1200" dirty="0" err="1" smtClean="0">
              <a:solidFill>
                <a:schemeClr val="tx1"/>
              </a:solidFill>
            </a:rPr>
            <a:t>mana-mana</a:t>
          </a:r>
          <a:r>
            <a:rPr lang="en-US" sz="2500" kern="1200" dirty="0" smtClean="0">
              <a:solidFill>
                <a:schemeClr val="tx1"/>
              </a:solidFill>
            </a:rPr>
            <a:t> </a:t>
          </a:r>
          <a:r>
            <a:rPr lang="en-US" sz="2500" kern="1200" dirty="0" err="1" smtClean="0">
              <a:solidFill>
                <a:schemeClr val="tx1"/>
              </a:solidFill>
            </a:rPr>
            <a:t>negara</a:t>
          </a:r>
          <a:r>
            <a:rPr lang="en-US" sz="2500" kern="1200" dirty="0" smtClean="0">
              <a:solidFill>
                <a:schemeClr val="tx1"/>
              </a:solidFill>
            </a:rPr>
            <a:t> </a:t>
          </a:r>
          <a:r>
            <a:rPr lang="en-US" sz="2500" kern="1200" dirty="0" err="1" smtClean="0">
              <a:solidFill>
                <a:schemeClr val="tx1"/>
              </a:solidFill>
            </a:rPr>
            <a:t>dan</a:t>
          </a:r>
          <a:r>
            <a:rPr lang="en-US" sz="2500" kern="1200" dirty="0" smtClean="0">
              <a:solidFill>
                <a:schemeClr val="tx1"/>
              </a:solidFill>
            </a:rPr>
            <a:t> </a:t>
          </a:r>
          <a:r>
            <a:rPr lang="en-US" sz="2500" kern="1200" dirty="0" err="1" smtClean="0">
              <a:solidFill>
                <a:schemeClr val="tx1"/>
              </a:solidFill>
            </a:rPr>
            <a:t>sesiapa</a:t>
          </a:r>
          <a:r>
            <a:rPr lang="en-US" sz="2500" kern="1200" dirty="0" smtClean="0">
              <a:solidFill>
                <a:schemeClr val="tx1"/>
              </a:solidFill>
            </a:rPr>
            <a:t> </a:t>
          </a:r>
          <a:r>
            <a:rPr lang="en-US" sz="2500" kern="1200" dirty="0" err="1" smtClean="0">
              <a:solidFill>
                <a:schemeClr val="tx1"/>
              </a:solidFill>
            </a:rPr>
            <a:t>sahaja</a:t>
          </a:r>
          <a:r>
            <a:rPr lang="en-US" sz="2500" kern="1200" dirty="0" smtClean="0">
              <a:solidFill>
                <a:schemeClr val="tx1"/>
              </a:solidFill>
            </a:rPr>
            <a:t>. </a:t>
          </a:r>
          <a:endParaRPr lang="en-US" sz="2500" kern="1200" dirty="0">
            <a:solidFill>
              <a:schemeClr val="tx1"/>
            </a:solidFill>
          </a:endParaRPr>
        </a:p>
      </dsp:txBody>
      <dsp:txXfrm>
        <a:off x="101234" y="2264744"/>
        <a:ext cx="8408132" cy="1871311"/>
      </dsp:txXfrm>
    </dsp:sp>
    <dsp:sp modelId="{77932B9F-E87A-42E5-97CD-3E35F278573F}">
      <dsp:nvSpPr>
        <dsp:cNvPr id="0" name=""/>
        <dsp:cNvSpPr/>
      </dsp:nvSpPr>
      <dsp:spPr>
        <a:xfrm>
          <a:off x="0" y="4309289"/>
          <a:ext cx="8610600" cy="2073779"/>
        </a:xfrm>
        <a:prstGeom prst="roundRect">
          <a:avLst/>
        </a:prstGeom>
        <a:solidFill>
          <a:schemeClr val="accent3">
            <a:lumMod val="75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en-US" sz="2500" kern="1200" smtClean="0">
              <a:solidFill>
                <a:schemeClr val="tx1"/>
              </a:solidFill>
            </a:rPr>
            <a:t>Tuntasnya, kita sentiasa memegang prinsip asas dalam hubungan luar seperti hormat-menghormati kedaulatan negara masing-masing, tidak campurtangan, penyelesaian secara aman, perhubungan dua hala yang menguntungkan dan keamanan bersama.</a:t>
          </a:r>
          <a:endParaRPr lang="en-US" sz="2500" kern="1200">
            <a:solidFill>
              <a:schemeClr val="tx1"/>
            </a:solidFill>
          </a:endParaRPr>
        </a:p>
      </dsp:txBody>
      <dsp:txXfrm>
        <a:off x="101234" y="4410523"/>
        <a:ext cx="8408132" cy="187131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F073AE-588C-478C-88D1-08A0C31310C3}">
      <dsp:nvSpPr>
        <dsp:cNvPr id="0" name=""/>
        <dsp:cNvSpPr/>
      </dsp:nvSpPr>
      <dsp:spPr>
        <a:xfrm>
          <a:off x="2717006" y="0"/>
          <a:ext cx="3557587" cy="1714500"/>
        </a:xfrm>
        <a:prstGeom prst="roundRect">
          <a:avLst>
            <a:gd name="adj" fmla="val 10000"/>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smtClean="0">
              <a:effectLst>
                <a:glow rad="101600">
                  <a:schemeClr val="tx1">
                    <a:alpha val="60000"/>
                  </a:schemeClr>
                </a:glow>
              </a:effectLst>
            </a:rPr>
            <a:t>mimbar menyeru sidang Jemaah sekalian </a:t>
          </a:r>
          <a:endParaRPr lang="en-US" sz="1800" kern="1200" dirty="0">
            <a:effectLst>
              <a:glow rad="101600">
                <a:schemeClr val="tx1">
                  <a:alpha val="60000"/>
                </a:schemeClr>
              </a:glow>
            </a:effectLst>
          </a:endParaRPr>
        </a:p>
      </dsp:txBody>
      <dsp:txXfrm>
        <a:off x="2767222" y="50216"/>
        <a:ext cx="3457155" cy="1614068"/>
      </dsp:txXfrm>
    </dsp:sp>
    <dsp:sp modelId="{BB5A66A8-3C81-4787-9430-E2E56751A978}">
      <dsp:nvSpPr>
        <dsp:cNvPr id="0" name=""/>
        <dsp:cNvSpPr/>
      </dsp:nvSpPr>
      <dsp:spPr>
        <a:xfrm rot="5400000">
          <a:off x="4174331" y="1757362"/>
          <a:ext cx="642937" cy="771525"/>
        </a:xfrm>
        <a:prstGeom prst="rightArrow">
          <a:avLst>
            <a:gd name="adj1" fmla="val 60000"/>
            <a:gd name="adj2" fmla="val 50000"/>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effectLst>
              <a:glow rad="101600">
                <a:schemeClr val="tx1">
                  <a:alpha val="60000"/>
                </a:schemeClr>
              </a:glow>
            </a:effectLst>
          </a:endParaRPr>
        </a:p>
      </dsp:txBody>
      <dsp:txXfrm rot="-5400000">
        <a:off x="4264343" y="1821656"/>
        <a:ext cx="462915" cy="450056"/>
      </dsp:txXfrm>
    </dsp:sp>
    <dsp:sp modelId="{F3B9BFA9-48ED-4D54-8A47-7AED3D11EDAD}">
      <dsp:nvSpPr>
        <dsp:cNvPr id="0" name=""/>
        <dsp:cNvSpPr/>
      </dsp:nvSpPr>
      <dsp:spPr>
        <a:xfrm>
          <a:off x="2717006" y="2571750"/>
          <a:ext cx="3557587" cy="1714500"/>
        </a:xfrm>
        <a:prstGeom prst="roundRect">
          <a:avLst>
            <a:gd name="adj" fmla="val 10000"/>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err="1" smtClean="0">
              <a:effectLst>
                <a:glow rad="101600">
                  <a:schemeClr val="tx1">
                    <a:alpha val="60000"/>
                  </a:schemeClr>
                </a:glow>
              </a:effectLst>
            </a:rPr>
            <a:t>sama-sama</a:t>
          </a:r>
          <a:r>
            <a:rPr lang="en-US" sz="1800" kern="1200" dirty="0" smtClean="0">
              <a:effectLst>
                <a:glow rad="101600">
                  <a:schemeClr val="tx1">
                    <a:alpha val="60000"/>
                  </a:schemeClr>
                </a:glow>
              </a:effectLst>
            </a:rPr>
            <a:t> </a:t>
          </a:r>
          <a:r>
            <a:rPr lang="en-US" sz="1800" kern="1200" dirty="0" err="1" smtClean="0">
              <a:effectLst>
                <a:glow rad="101600">
                  <a:schemeClr val="tx1">
                    <a:alpha val="60000"/>
                  </a:schemeClr>
                </a:glow>
              </a:effectLst>
            </a:rPr>
            <a:t>berdoa</a:t>
          </a:r>
          <a:r>
            <a:rPr lang="en-US" sz="1800" kern="1200" dirty="0" smtClean="0">
              <a:effectLst>
                <a:glow rad="101600">
                  <a:schemeClr val="tx1">
                    <a:alpha val="60000"/>
                  </a:schemeClr>
                </a:glow>
              </a:effectLst>
            </a:rPr>
            <a:t> </a:t>
          </a:r>
          <a:r>
            <a:rPr lang="en-US" sz="1800" kern="1200" dirty="0" err="1" smtClean="0">
              <a:effectLst>
                <a:glow rad="101600">
                  <a:schemeClr val="tx1">
                    <a:alpha val="60000"/>
                  </a:schemeClr>
                </a:glow>
              </a:effectLst>
            </a:rPr>
            <a:t>ke</a:t>
          </a:r>
          <a:r>
            <a:rPr lang="en-US" sz="1800" kern="1200" dirty="0" smtClean="0">
              <a:effectLst>
                <a:glow rad="101600">
                  <a:schemeClr val="tx1">
                    <a:alpha val="60000"/>
                  </a:schemeClr>
                </a:glow>
              </a:effectLst>
            </a:rPr>
            <a:t> </a:t>
          </a:r>
          <a:r>
            <a:rPr lang="en-US" sz="1800" kern="1200" dirty="0" err="1" smtClean="0">
              <a:effectLst>
                <a:glow rad="101600">
                  <a:schemeClr val="tx1">
                    <a:alpha val="60000"/>
                  </a:schemeClr>
                </a:glow>
              </a:effectLst>
            </a:rPr>
            <a:t>hadrat</a:t>
          </a:r>
          <a:r>
            <a:rPr lang="en-US" sz="1800" kern="1200" dirty="0" smtClean="0">
              <a:effectLst>
                <a:glow rad="101600">
                  <a:schemeClr val="tx1">
                    <a:alpha val="60000"/>
                  </a:schemeClr>
                </a:glow>
              </a:effectLst>
            </a:rPr>
            <a:t> Allah SWT agar </a:t>
          </a:r>
          <a:r>
            <a:rPr lang="en-US" sz="1800" kern="1200" dirty="0" err="1" smtClean="0">
              <a:effectLst>
                <a:glow rad="101600">
                  <a:schemeClr val="tx1">
                    <a:alpha val="60000"/>
                  </a:schemeClr>
                </a:glow>
              </a:effectLst>
            </a:rPr>
            <a:t>dikurniakan</a:t>
          </a:r>
          <a:r>
            <a:rPr lang="en-US" sz="1800" kern="1200" dirty="0" smtClean="0">
              <a:effectLst>
                <a:glow rad="101600">
                  <a:schemeClr val="tx1">
                    <a:alpha val="60000"/>
                  </a:schemeClr>
                </a:glow>
              </a:effectLst>
            </a:rPr>
            <a:t> </a:t>
          </a:r>
          <a:r>
            <a:rPr lang="en-US" sz="1800" kern="1200" dirty="0" err="1" smtClean="0">
              <a:effectLst>
                <a:glow rad="101600">
                  <a:schemeClr val="tx1">
                    <a:alpha val="60000"/>
                  </a:schemeClr>
                </a:glow>
              </a:effectLst>
            </a:rPr>
            <a:t>kemakmuran</a:t>
          </a:r>
          <a:r>
            <a:rPr lang="en-US" sz="1800" kern="1200" dirty="0" smtClean="0">
              <a:effectLst>
                <a:glow rad="101600">
                  <a:schemeClr val="tx1">
                    <a:alpha val="60000"/>
                  </a:schemeClr>
                </a:glow>
              </a:effectLst>
            </a:rPr>
            <a:t> </a:t>
          </a:r>
          <a:r>
            <a:rPr lang="en-US" sz="1800" kern="1200" dirty="0" err="1" smtClean="0">
              <a:effectLst>
                <a:glow rad="101600">
                  <a:schemeClr val="tx1">
                    <a:alpha val="60000"/>
                  </a:schemeClr>
                </a:glow>
              </a:effectLst>
            </a:rPr>
            <a:t>dan</a:t>
          </a:r>
          <a:r>
            <a:rPr lang="en-US" sz="1800" kern="1200" dirty="0" smtClean="0">
              <a:effectLst>
                <a:glow rad="101600">
                  <a:schemeClr val="tx1">
                    <a:alpha val="60000"/>
                  </a:schemeClr>
                </a:glow>
              </a:effectLst>
            </a:rPr>
            <a:t> </a:t>
          </a:r>
          <a:r>
            <a:rPr lang="en-US" sz="1800" kern="1200" dirty="0" err="1" smtClean="0">
              <a:effectLst>
                <a:glow rad="101600">
                  <a:schemeClr val="tx1">
                    <a:alpha val="60000"/>
                  </a:schemeClr>
                </a:glow>
              </a:effectLst>
            </a:rPr>
            <a:t>kesejahteraan</a:t>
          </a:r>
          <a:r>
            <a:rPr lang="en-US" sz="1800" kern="1200" dirty="0" smtClean="0">
              <a:effectLst>
                <a:glow rad="101600">
                  <a:schemeClr val="tx1">
                    <a:alpha val="60000"/>
                  </a:schemeClr>
                </a:glow>
              </a:effectLst>
            </a:rPr>
            <a:t> </a:t>
          </a:r>
          <a:r>
            <a:rPr lang="en-US" sz="1800" kern="1200" dirty="0" err="1" smtClean="0">
              <a:effectLst>
                <a:glow rad="101600">
                  <a:schemeClr val="tx1">
                    <a:alpha val="60000"/>
                  </a:schemeClr>
                </a:glow>
              </a:effectLst>
            </a:rPr>
            <a:t>serta</a:t>
          </a:r>
          <a:r>
            <a:rPr lang="en-US" sz="1800" kern="1200" dirty="0" smtClean="0">
              <a:effectLst>
                <a:glow rad="101600">
                  <a:schemeClr val="tx1">
                    <a:alpha val="60000"/>
                  </a:schemeClr>
                </a:glow>
              </a:effectLst>
            </a:rPr>
            <a:t> </a:t>
          </a:r>
          <a:r>
            <a:rPr lang="en-US" sz="1800" kern="1200" dirty="0" err="1" smtClean="0">
              <a:effectLst>
                <a:glow rad="101600">
                  <a:schemeClr val="tx1">
                    <a:alpha val="60000"/>
                  </a:schemeClr>
                </a:glow>
              </a:effectLst>
            </a:rPr>
            <a:t>perlindungan</a:t>
          </a:r>
          <a:r>
            <a:rPr lang="en-US" sz="1800" kern="1200" dirty="0" smtClean="0">
              <a:effectLst>
                <a:glow rad="101600">
                  <a:schemeClr val="tx1">
                    <a:alpha val="60000"/>
                  </a:schemeClr>
                </a:glow>
              </a:effectLst>
            </a:rPr>
            <a:t> </a:t>
          </a:r>
          <a:r>
            <a:rPr lang="en-US" sz="1800" kern="1200" dirty="0" err="1" smtClean="0">
              <a:effectLst>
                <a:glow rad="101600">
                  <a:schemeClr val="tx1">
                    <a:alpha val="60000"/>
                  </a:schemeClr>
                </a:glow>
              </a:effectLst>
            </a:rPr>
            <a:t>kepada</a:t>
          </a:r>
          <a:r>
            <a:rPr lang="en-US" sz="1800" kern="1200" dirty="0" smtClean="0">
              <a:effectLst>
                <a:glow rad="101600">
                  <a:schemeClr val="tx1">
                    <a:alpha val="60000"/>
                  </a:schemeClr>
                </a:glow>
              </a:effectLst>
            </a:rPr>
            <a:t> </a:t>
          </a:r>
          <a:r>
            <a:rPr lang="en-US" sz="1800" kern="1200" dirty="0" err="1" smtClean="0">
              <a:effectLst>
                <a:glow rad="101600">
                  <a:schemeClr val="tx1">
                    <a:alpha val="60000"/>
                  </a:schemeClr>
                </a:glow>
              </a:effectLst>
            </a:rPr>
            <a:t>negara</a:t>
          </a:r>
          <a:r>
            <a:rPr lang="en-US" sz="1800" kern="1200" dirty="0" smtClean="0">
              <a:effectLst>
                <a:glow rad="101600">
                  <a:schemeClr val="tx1">
                    <a:alpha val="60000"/>
                  </a:schemeClr>
                </a:glow>
              </a:effectLst>
            </a:rPr>
            <a:t> </a:t>
          </a:r>
          <a:r>
            <a:rPr lang="en-US" sz="1800" kern="1200" dirty="0" err="1" smtClean="0">
              <a:effectLst>
                <a:glow rad="101600">
                  <a:schemeClr val="tx1">
                    <a:alpha val="60000"/>
                  </a:schemeClr>
                </a:glow>
              </a:effectLst>
            </a:rPr>
            <a:t>dan</a:t>
          </a:r>
          <a:r>
            <a:rPr lang="en-US" sz="1800" kern="1200" dirty="0" smtClean="0">
              <a:effectLst>
                <a:glow rad="101600">
                  <a:schemeClr val="tx1">
                    <a:alpha val="60000"/>
                  </a:schemeClr>
                </a:glow>
              </a:effectLst>
            </a:rPr>
            <a:t> </a:t>
          </a:r>
          <a:r>
            <a:rPr lang="en-US" sz="1800" kern="1200" dirty="0" err="1" smtClean="0">
              <a:effectLst>
                <a:glow rad="101600">
                  <a:schemeClr val="tx1">
                    <a:alpha val="60000"/>
                  </a:schemeClr>
                </a:glow>
              </a:effectLst>
            </a:rPr>
            <a:t>seluruh</a:t>
          </a:r>
          <a:r>
            <a:rPr lang="en-US" sz="1800" kern="1200" dirty="0" smtClean="0">
              <a:effectLst>
                <a:glow rad="101600">
                  <a:schemeClr val="tx1">
                    <a:alpha val="60000"/>
                  </a:schemeClr>
                </a:glow>
              </a:effectLst>
            </a:rPr>
            <a:t> </a:t>
          </a:r>
          <a:r>
            <a:rPr lang="en-US" sz="1800" kern="1200" dirty="0" err="1" smtClean="0">
              <a:effectLst>
                <a:glow rad="101600">
                  <a:schemeClr val="tx1">
                    <a:alpha val="60000"/>
                  </a:schemeClr>
                </a:glow>
              </a:effectLst>
            </a:rPr>
            <a:t>rakyatnya</a:t>
          </a:r>
          <a:r>
            <a:rPr lang="en-US" sz="1800" kern="1200" dirty="0" smtClean="0">
              <a:effectLst>
                <a:glow rad="101600">
                  <a:schemeClr val="tx1">
                    <a:alpha val="60000"/>
                  </a:schemeClr>
                </a:glow>
              </a:effectLst>
            </a:rPr>
            <a:t> di mana </a:t>
          </a:r>
          <a:r>
            <a:rPr lang="en-US" sz="1800" kern="1200" dirty="0" err="1" smtClean="0">
              <a:effectLst>
                <a:glow rad="101600">
                  <a:schemeClr val="tx1">
                    <a:alpha val="60000"/>
                  </a:schemeClr>
                </a:glow>
              </a:effectLst>
            </a:rPr>
            <a:t>berada</a:t>
          </a:r>
          <a:endParaRPr lang="en-US" sz="1800" kern="1200" dirty="0">
            <a:effectLst>
              <a:glow rad="101600">
                <a:schemeClr val="tx1">
                  <a:alpha val="60000"/>
                </a:schemeClr>
              </a:glow>
            </a:effectLst>
          </a:endParaRPr>
        </a:p>
      </dsp:txBody>
      <dsp:txXfrm>
        <a:off x="2767222" y="2621966"/>
        <a:ext cx="3457155" cy="1614068"/>
      </dsp:txXfrm>
    </dsp:sp>
    <dsp:sp modelId="{2316CED8-7677-4B53-A37B-2B1E98D98730}">
      <dsp:nvSpPr>
        <dsp:cNvPr id="0" name=""/>
        <dsp:cNvSpPr/>
      </dsp:nvSpPr>
      <dsp:spPr>
        <a:xfrm rot="5400000">
          <a:off x="4174331" y="4329112"/>
          <a:ext cx="642937" cy="771525"/>
        </a:xfrm>
        <a:prstGeom prst="rightArrow">
          <a:avLst>
            <a:gd name="adj1" fmla="val 60000"/>
            <a:gd name="adj2" fmla="val 50000"/>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effectLst>
              <a:glow rad="101600">
                <a:schemeClr val="tx1">
                  <a:alpha val="60000"/>
                </a:schemeClr>
              </a:glow>
            </a:effectLst>
          </a:endParaRPr>
        </a:p>
      </dsp:txBody>
      <dsp:txXfrm rot="-5400000">
        <a:off x="4264343" y="4393406"/>
        <a:ext cx="462915" cy="450056"/>
      </dsp:txXfrm>
    </dsp:sp>
    <dsp:sp modelId="{B8C6F272-2ECE-4646-A40C-80AA95325BD5}">
      <dsp:nvSpPr>
        <dsp:cNvPr id="0" name=""/>
        <dsp:cNvSpPr/>
      </dsp:nvSpPr>
      <dsp:spPr>
        <a:xfrm>
          <a:off x="2717006" y="5143500"/>
          <a:ext cx="3557587" cy="1714500"/>
        </a:xfrm>
        <a:prstGeom prst="roundRect">
          <a:avLst>
            <a:gd name="adj" fmla="val 10000"/>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err="1" smtClean="0">
              <a:effectLst>
                <a:glow rad="101600">
                  <a:schemeClr val="tx1">
                    <a:alpha val="60000"/>
                  </a:schemeClr>
                </a:glow>
              </a:effectLst>
            </a:rPr>
            <a:t>Semoga</a:t>
          </a:r>
          <a:r>
            <a:rPr lang="en-US" sz="1800" kern="1200" dirty="0" smtClean="0">
              <a:effectLst>
                <a:glow rad="101600">
                  <a:schemeClr val="tx1">
                    <a:alpha val="60000"/>
                  </a:schemeClr>
                </a:glow>
              </a:effectLst>
            </a:rPr>
            <a:t> </a:t>
          </a:r>
          <a:r>
            <a:rPr lang="en-US" sz="1800" kern="1200" dirty="0" err="1" smtClean="0">
              <a:effectLst>
                <a:glow rad="101600">
                  <a:schemeClr val="tx1">
                    <a:alpha val="60000"/>
                  </a:schemeClr>
                </a:glow>
              </a:effectLst>
            </a:rPr>
            <a:t>dengan</a:t>
          </a:r>
          <a:r>
            <a:rPr lang="en-US" sz="1800" kern="1200" dirty="0" smtClean="0">
              <a:effectLst>
                <a:glow rad="101600">
                  <a:schemeClr val="tx1">
                    <a:alpha val="60000"/>
                  </a:schemeClr>
                </a:glow>
              </a:effectLst>
            </a:rPr>
            <a:t> </a:t>
          </a:r>
          <a:r>
            <a:rPr lang="en-US" sz="1800" kern="1200" dirty="0" err="1" smtClean="0">
              <a:effectLst>
                <a:glow rad="101600">
                  <a:schemeClr val="tx1">
                    <a:alpha val="60000"/>
                  </a:schemeClr>
                </a:glow>
              </a:effectLst>
            </a:rPr>
            <a:t>itu</a:t>
          </a:r>
          <a:r>
            <a:rPr lang="en-US" sz="1800" kern="1200" dirty="0" smtClean="0">
              <a:effectLst>
                <a:glow rad="101600">
                  <a:schemeClr val="tx1">
                    <a:alpha val="60000"/>
                  </a:schemeClr>
                </a:glow>
              </a:effectLst>
            </a:rPr>
            <a:t>, </a:t>
          </a:r>
          <a:r>
            <a:rPr lang="en-US" sz="1800" kern="1200" dirty="0" err="1" smtClean="0">
              <a:effectLst>
                <a:glow rad="101600">
                  <a:schemeClr val="tx1">
                    <a:alpha val="60000"/>
                  </a:schemeClr>
                </a:glow>
              </a:effectLst>
            </a:rPr>
            <a:t>kedaulatan</a:t>
          </a:r>
          <a:r>
            <a:rPr lang="en-US" sz="1800" kern="1200" dirty="0" smtClean="0">
              <a:effectLst>
                <a:glow rad="101600">
                  <a:schemeClr val="tx1">
                    <a:alpha val="60000"/>
                  </a:schemeClr>
                </a:glow>
              </a:effectLst>
            </a:rPr>
            <a:t> </a:t>
          </a:r>
          <a:r>
            <a:rPr lang="en-US" sz="1800" kern="1200" dirty="0" err="1" smtClean="0">
              <a:effectLst>
                <a:glow rad="101600">
                  <a:schemeClr val="tx1">
                    <a:alpha val="60000"/>
                  </a:schemeClr>
                </a:glow>
              </a:effectLst>
            </a:rPr>
            <a:t>negara</a:t>
          </a:r>
          <a:r>
            <a:rPr lang="en-US" sz="1800" kern="1200" dirty="0" smtClean="0">
              <a:effectLst>
                <a:glow rad="101600">
                  <a:schemeClr val="tx1">
                    <a:alpha val="60000"/>
                  </a:schemeClr>
                </a:glow>
              </a:effectLst>
            </a:rPr>
            <a:t> </a:t>
          </a:r>
          <a:r>
            <a:rPr lang="en-US" sz="1800" kern="1200" dirty="0" err="1" smtClean="0">
              <a:effectLst>
                <a:glow rad="101600">
                  <a:schemeClr val="tx1">
                    <a:alpha val="60000"/>
                  </a:schemeClr>
                </a:glow>
              </a:effectLst>
            </a:rPr>
            <a:t>terus</a:t>
          </a:r>
          <a:r>
            <a:rPr lang="en-US" sz="1800" kern="1200" dirty="0" smtClean="0">
              <a:effectLst>
                <a:glow rad="101600">
                  <a:schemeClr val="tx1">
                    <a:alpha val="60000"/>
                  </a:schemeClr>
                </a:glow>
              </a:effectLst>
            </a:rPr>
            <a:t> </a:t>
          </a:r>
          <a:r>
            <a:rPr lang="en-US" sz="1800" kern="1200" dirty="0" err="1" smtClean="0">
              <a:effectLst>
                <a:glow rad="101600">
                  <a:schemeClr val="tx1">
                    <a:alpha val="60000"/>
                  </a:schemeClr>
                </a:glow>
              </a:effectLst>
            </a:rPr>
            <a:t>terpelihara</a:t>
          </a:r>
          <a:r>
            <a:rPr lang="en-US" sz="1800" kern="1200" dirty="0" smtClean="0">
              <a:effectLst>
                <a:glow rad="101600">
                  <a:schemeClr val="tx1">
                    <a:alpha val="60000"/>
                  </a:schemeClr>
                </a:glow>
              </a:effectLst>
            </a:rPr>
            <a:t> </a:t>
          </a:r>
          <a:r>
            <a:rPr lang="en-US" sz="1800" kern="1200" dirty="0" err="1" smtClean="0">
              <a:effectLst>
                <a:glow rad="101600">
                  <a:schemeClr val="tx1">
                    <a:alpha val="60000"/>
                  </a:schemeClr>
                </a:glow>
              </a:effectLst>
            </a:rPr>
            <a:t>dan</a:t>
          </a:r>
          <a:r>
            <a:rPr lang="en-US" sz="1800" kern="1200" dirty="0" smtClean="0">
              <a:effectLst>
                <a:glow rad="101600">
                  <a:schemeClr val="tx1">
                    <a:alpha val="60000"/>
                  </a:schemeClr>
                </a:glow>
              </a:effectLst>
            </a:rPr>
            <a:t> </a:t>
          </a:r>
          <a:r>
            <a:rPr lang="en-US" sz="1800" kern="1200" dirty="0" err="1" smtClean="0">
              <a:effectLst>
                <a:glow rad="101600">
                  <a:schemeClr val="tx1">
                    <a:alpha val="60000"/>
                  </a:schemeClr>
                </a:glow>
              </a:effectLst>
            </a:rPr>
            <a:t>terlepas</a:t>
          </a:r>
          <a:r>
            <a:rPr lang="en-US" sz="1800" kern="1200" dirty="0" smtClean="0">
              <a:effectLst>
                <a:glow rad="101600">
                  <a:schemeClr val="tx1">
                    <a:alpha val="60000"/>
                  </a:schemeClr>
                </a:glow>
              </a:effectLst>
            </a:rPr>
            <a:t> </a:t>
          </a:r>
          <a:r>
            <a:rPr lang="en-US" sz="1800" kern="1200" dirty="0" err="1" smtClean="0">
              <a:effectLst>
                <a:glow rad="101600">
                  <a:schemeClr val="tx1">
                    <a:alpha val="60000"/>
                  </a:schemeClr>
                </a:glow>
              </a:effectLst>
            </a:rPr>
            <a:t>daripada</a:t>
          </a:r>
          <a:r>
            <a:rPr lang="en-US" sz="1800" kern="1200" dirty="0" smtClean="0">
              <a:effectLst>
                <a:glow rad="101600">
                  <a:schemeClr val="tx1">
                    <a:alpha val="60000"/>
                  </a:schemeClr>
                </a:glow>
              </a:effectLst>
            </a:rPr>
            <a:t> </a:t>
          </a:r>
          <a:r>
            <a:rPr lang="en-US" sz="1800" kern="1200" dirty="0" err="1" smtClean="0">
              <a:effectLst>
                <a:glow rad="101600">
                  <a:schemeClr val="tx1">
                    <a:alpha val="60000"/>
                  </a:schemeClr>
                </a:glow>
              </a:effectLst>
            </a:rPr>
            <a:t>segala</a:t>
          </a:r>
          <a:r>
            <a:rPr lang="en-US" sz="1800" kern="1200" dirty="0" smtClean="0">
              <a:effectLst>
                <a:glow rad="101600">
                  <a:schemeClr val="tx1">
                    <a:alpha val="60000"/>
                  </a:schemeClr>
                </a:glow>
              </a:effectLst>
            </a:rPr>
            <a:t> </a:t>
          </a:r>
          <a:r>
            <a:rPr lang="en-US" sz="1800" kern="1200" dirty="0" err="1" smtClean="0">
              <a:effectLst>
                <a:glow rad="101600">
                  <a:schemeClr val="tx1">
                    <a:alpha val="60000"/>
                  </a:schemeClr>
                </a:glow>
              </a:effectLst>
            </a:rPr>
            <a:t>mara</a:t>
          </a:r>
          <a:r>
            <a:rPr lang="en-US" sz="1800" kern="1200" dirty="0" smtClean="0">
              <a:effectLst>
                <a:glow rad="101600">
                  <a:schemeClr val="tx1">
                    <a:alpha val="60000"/>
                  </a:schemeClr>
                </a:glow>
              </a:effectLst>
            </a:rPr>
            <a:t> </a:t>
          </a:r>
          <a:r>
            <a:rPr lang="en-US" sz="1800" kern="1200" dirty="0" err="1" smtClean="0">
              <a:effectLst>
                <a:glow rad="101600">
                  <a:schemeClr val="tx1">
                    <a:alpha val="60000"/>
                  </a:schemeClr>
                </a:glow>
              </a:effectLst>
            </a:rPr>
            <a:t>bahaya</a:t>
          </a:r>
          <a:endParaRPr lang="en-US" sz="1800" kern="1200" dirty="0">
            <a:effectLst>
              <a:glow rad="101600">
                <a:schemeClr val="tx1">
                  <a:alpha val="60000"/>
                </a:schemeClr>
              </a:glow>
            </a:effectLst>
          </a:endParaRPr>
        </a:p>
      </dsp:txBody>
      <dsp:txXfrm>
        <a:off x="2767222" y="5193716"/>
        <a:ext cx="3457155" cy="161406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B33EB3-6AF2-4258-9E2C-302ED098924D}">
      <dsp:nvSpPr>
        <dsp:cNvPr id="0" name=""/>
        <dsp:cNvSpPr/>
      </dsp:nvSpPr>
      <dsp:spPr>
        <a:xfrm>
          <a:off x="0" y="4648043"/>
          <a:ext cx="8001000" cy="0"/>
        </a:xfrm>
        <a:prstGeom prst="line">
          <a:avLst/>
        </a:pr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563D08-A147-4F96-AB51-E6FCC2E99576}">
      <dsp:nvSpPr>
        <dsp:cNvPr id="0" name=""/>
        <dsp:cNvSpPr/>
      </dsp:nvSpPr>
      <dsp:spPr>
        <a:xfrm>
          <a:off x="0" y="3073759"/>
          <a:ext cx="8001000" cy="0"/>
        </a:xfrm>
        <a:prstGeom prst="line">
          <a:avLst/>
        </a:pr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74ED6C-97EE-484F-8DAF-1BD8BEFA8DC4}">
      <dsp:nvSpPr>
        <dsp:cNvPr id="0" name=""/>
        <dsp:cNvSpPr/>
      </dsp:nvSpPr>
      <dsp:spPr>
        <a:xfrm>
          <a:off x="0" y="1499474"/>
          <a:ext cx="8001000" cy="0"/>
        </a:xfrm>
        <a:prstGeom prst="line">
          <a:avLst/>
        </a:pr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FD30531-C7DE-42C6-B8B2-62DB11F09F88}">
      <dsp:nvSpPr>
        <dsp:cNvPr id="0" name=""/>
        <dsp:cNvSpPr/>
      </dsp:nvSpPr>
      <dsp:spPr>
        <a:xfrm>
          <a:off x="2080259" y="156"/>
          <a:ext cx="5920740" cy="1499318"/>
        </a:xfrm>
        <a:prstGeom prst="rect">
          <a:avLst/>
        </a:prstGeom>
        <a:solidFill>
          <a:srgbClr val="FFFF00"/>
        </a:solid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b" anchorCtr="0">
          <a:noAutofit/>
        </a:bodyPr>
        <a:lstStyle/>
        <a:p>
          <a:pPr lvl="0" algn="just" defTabSz="1066800">
            <a:lnSpc>
              <a:spcPct val="90000"/>
            </a:lnSpc>
            <a:spcBef>
              <a:spcPct val="0"/>
            </a:spcBef>
            <a:spcAft>
              <a:spcPct val="35000"/>
            </a:spcAft>
          </a:pPr>
          <a:r>
            <a:rPr lang="en-MY" sz="2400" b="0" kern="1200" cap="none" spc="0" dirty="0" err="1" smtClean="0">
              <a:ln w="0"/>
              <a:effectLst>
                <a:outerShdw blurRad="38100" dist="19050" dir="2700000" algn="tl" rotWithShape="0">
                  <a:schemeClr val="dk1">
                    <a:alpha val="40000"/>
                  </a:schemeClr>
                </a:outerShdw>
              </a:effectLst>
            </a:rPr>
            <a:t>Memelihara</a:t>
          </a:r>
          <a:r>
            <a:rPr lang="en-MY" sz="2400" b="0" kern="1200" cap="none" spc="0" dirty="0" smtClean="0">
              <a:ln w="0"/>
              <a:effectLst>
                <a:outerShdw blurRad="38100" dist="19050" dir="2700000" algn="tl" rotWithShape="0">
                  <a:schemeClr val="dk1">
                    <a:alpha val="40000"/>
                  </a:schemeClr>
                </a:outerShdw>
              </a:effectLst>
            </a:rPr>
            <a:t> </a:t>
          </a:r>
          <a:r>
            <a:rPr lang="en-MY" sz="2400" b="0" kern="1200" cap="none" spc="0" dirty="0" err="1" smtClean="0">
              <a:ln w="0"/>
              <a:effectLst>
                <a:outerShdw blurRad="38100" dist="19050" dir="2700000" algn="tl" rotWithShape="0">
                  <a:schemeClr val="dk1">
                    <a:alpha val="40000"/>
                  </a:schemeClr>
                </a:outerShdw>
              </a:effectLst>
            </a:rPr>
            <a:t>kemakmuran</a:t>
          </a:r>
          <a:r>
            <a:rPr lang="en-MY" sz="2400" b="0" kern="1200" cap="none" spc="0" dirty="0" smtClean="0">
              <a:ln w="0"/>
              <a:effectLst>
                <a:outerShdw blurRad="38100" dist="19050" dir="2700000" algn="tl" rotWithShape="0">
                  <a:schemeClr val="dk1">
                    <a:alpha val="40000"/>
                  </a:schemeClr>
                </a:outerShdw>
              </a:effectLst>
            </a:rPr>
            <a:t> </a:t>
          </a:r>
          <a:r>
            <a:rPr lang="en-MY" sz="2400" b="0" kern="1200" cap="none" spc="0" dirty="0" err="1" smtClean="0">
              <a:ln w="0"/>
              <a:effectLst>
                <a:outerShdw blurRad="38100" dist="19050" dir="2700000" algn="tl" rotWithShape="0">
                  <a:schemeClr val="dk1">
                    <a:alpha val="40000"/>
                  </a:schemeClr>
                </a:outerShdw>
              </a:effectLst>
            </a:rPr>
            <a:t>negara</a:t>
          </a:r>
          <a:r>
            <a:rPr lang="en-MY" sz="2400" b="0" kern="1200" cap="none" spc="0" dirty="0" smtClean="0">
              <a:ln w="0"/>
              <a:effectLst>
                <a:outerShdw blurRad="38100" dist="19050" dir="2700000" algn="tl" rotWithShape="0">
                  <a:schemeClr val="dk1">
                    <a:alpha val="40000"/>
                  </a:schemeClr>
                </a:outerShdw>
              </a:effectLst>
            </a:rPr>
            <a:t> </a:t>
          </a:r>
          <a:r>
            <a:rPr lang="en-MY" sz="2400" b="0" kern="1200" cap="none" spc="0" dirty="0" err="1" smtClean="0">
              <a:ln w="0"/>
              <a:effectLst>
                <a:outerShdw blurRad="38100" dist="19050" dir="2700000" algn="tl" rotWithShape="0">
                  <a:schemeClr val="dk1">
                    <a:alpha val="40000"/>
                  </a:schemeClr>
                </a:outerShdw>
              </a:effectLst>
            </a:rPr>
            <a:t>adalah</a:t>
          </a:r>
          <a:r>
            <a:rPr lang="en-MY" sz="2400" b="0" kern="1200" cap="none" spc="0" dirty="0" smtClean="0">
              <a:ln w="0"/>
              <a:effectLst>
                <a:outerShdw blurRad="38100" dist="19050" dir="2700000" algn="tl" rotWithShape="0">
                  <a:schemeClr val="dk1">
                    <a:alpha val="40000"/>
                  </a:schemeClr>
                </a:outerShdw>
              </a:effectLst>
            </a:rPr>
            <a:t> </a:t>
          </a:r>
          <a:r>
            <a:rPr lang="en-MY" sz="2400" b="0" kern="1200" cap="none" spc="0" dirty="0" err="1" smtClean="0">
              <a:ln w="0"/>
              <a:effectLst>
                <a:outerShdw blurRad="38100" dist="19050" dir="2700000" algn="tl" rotWithShape="0">
                  <a:schemeClr val="dk1">
                    <a:alpha val="40000"/>
                  </a:schemeClr>
                </a:outerShdw>
              </a:effectLst>
            </a:rPr>
            <a:t>tanggungjawab</a:t>
          </a:r>
          <a:r>
            <a:rPr lang="en-MY" sz="2400" b="0" kern="1200" cap="none" spc="0" dirty="0" smtClean="0">
              <a:ln w="0"/>
              <a:effectLst>
                <a:outerShdw blurRad="38100" dist="19050" dir="2700000" algn="tl" rotWithShape="0">
                  <a:schemeClr val="dk1">
                    <a:alpha val="40000"/>
                  </a:schemeClr>
                </a:outerShdw>
              </a:effectLst>
            </a:rPr>
            <a:t> </a:t>
          </a:r>
          <a:r>
            <a:rPr lang="en-MY" sz="2400" b="0" kern="1200" cap="none" spc="0" dirty="0" err="1" smtClean="0">
              <a:ln w="0"/>
              <a:effectLst>
                <a:outerShdw blurRad="38100" dist="19050" dir="2700000" algn="tl" rotWithShape="0">
                  <a:schemeClr val="dk1">
                    <a:alpha val="40000"/>
                  </a:schemeClr>
                </a:outerShdw>
              </a:effectLst>
            </a:rPr>
            <a:t>bersama</a:t>
          </a:r>
          <a:r>
            <a:rPr lang="en-MY" sz="2400" b="0" kern="1200" cap="none" spc="0" dirty="0" smtClean="0">
              <a:ln w="0"/>
              <a:effectLst>
                <a:outerShdw blurRad="38100" dist="19050" dir="2700000" algn="tl" rotWithShape="0">
                  <a:schemeClr val="dk1">
                    <a:alpha val="40000"/>
                  </a:schemeClr>
                </a:outerShdw>
              </a:effectLst>
            </a:rPr>
            <a:t> </a:t>
          </a:r>
          <a:r>
            <a:rPr lang="en-MY" sz="2400" b="0" kern="1200" cap="none" spc="0" dirty="0" err="1" smtClean="0">
              <a:ln w="0"/>
              <a:effectLst>
                <a:outerShdw blurRad="38100" dist="19050" dir="2700000" algn="tl" rotWithShape="0">
                  <a:schemeClr val="dk1">
                    <a:alpha val="40000"/>
                  </a:schemeClr>
                </a:outerShdw>
              </a:effectLst>
            </a:rPr>
            <a:t>untuk</a:t>
          </a:r>
          <a:r>
            <a:rPr lang="en-MY" sz="2400" b="0" kern="1200" cap="none" spc="0" dirty="0" smtClean="0">
              <a:ln w="0"/>
              <a:effectLst>
                <a:outerShdw blurRad="38100" dist="19050" dir="2700000" algn="tl" rotWithShape="0">
                  <a:schemeClr val="dk1">
                    <a:alpha val="40000"/>
                  </a:schemeClr>
                </a:outerShdw>
              </a:effectLst>
            </a:rPr>
            <a:t> </a:t>
          </a:r>
          <a:r>
            <a:rPr lang="en-MY" sz="2400" b="0" kern="1200" cap="none" spc="0" dirty="0" err="1" smtClean="0">
              <a:ln w="0"/>
              <a:effectLst>
                <a:outerShdw blurRad="38100" dist="19050" dir="2700000" algn="tl" rotWithShape="0">
                  <a:schemeClr val="dk1">
                    <a:alpha val="40000"/>
                  </a:schemeClr>
                </a:outerShdw>
              </a:effectLst>
            </a:rPr>
            <a:t>memastikan</a:t>
          </a:r>
          <a:r>
            <a:rPr lang="en-MY" sz="2400" b="0" kern="1200" cap="none" spc="0" dirty="0" smtClean="0">
              <a:ln w="0"/>
              <a:effectLst>
                <a:outerShdw blurRad="38100" dist="19050" dir="2700000" algn="tl" rotWithShape="0">
                  <a:schemeClr val="dk1">
                    <a:alpha val="40000"/>
                  </a:schemeClr>
                </a:outerShdw>
              </a:effectLst>
            </a:rPr>
            <a:t> </a:t>
          </a:r>
          <a:r>
            <a:rPr lang="en-MY" sz="2400" b="0" kern="1200" cap="none" spc="0" dirty="0" err="1" smtClean="0">
              <a:ln w="0"/>
              <a:effectLst>
                <a:outerShdw blurRad="38100" dist="19050" dir="2700000" algn="tl" rotWithShape="0">
                  <a:schemeClr val="dk1">
                    <a:alpha val="40000"/>
                  </a:schemeClr>
                </a:outerShdw>
              </a:effectLst>
            </a:rPr>
            <a:t>kedaulatan</a:t>
          </a:r>
          <a:r>
            <a:rPr lang="en-MY" sz="2400" b="0" kern="1200" cap="none" spc="0" dirty="0" smtClean="0">
              <a:ln w="0"/>
              <a:effectLst>
                <a:outerShdw blurRad="38100" dist="19050" dir="2700000" algn="tl" rotWithShape="0">
                  <a:schemeClr val="dk1">
                    <a:alpha val="40000"/>
                  </a:schemeClr>
                </a:outerShdw>
              </a:effectLst>
            </a:rPr>
            <a:t> </a:t>
          </a:r>
          <a:r>
            <a:rPr lang="en-US" sz="2400" b="0" kern="1200" cap="none" spc="0" dirty="0" err="1" smtClean="0">
              <a:ln w="0"/>
              <a:effectLst>
                <a:outerShdw blurRad="38100" dist="19050" dir="2700000" algn="tl" rotWithShape="0">
                  <a:schemeClr val="dk1">
                    <a:alpha val="40000"/>
                  </a:schemeClr>
                </a:outerShdw>
              </a:effectLst>
            </a:rPr>
            <a:t>negara</a:t>
          </a:r>
          <a:r>
            <a:rPr lang="en-US" sz="2400" b="0" kern="1200" cap="none" spc="0" dirty="0" smtClean="0">
              <a:ln w="0"/>
              <a:effectLst>
                <a:outerShdw blurRad="38100" dist="19050" dir="2700000" algn="tl" rotWithShape="0">
                  <a:schemeClr val="dk1">
                    <a:alpha val="40000"/>
                  </a:schemeClr>
                </a:outerShdw>
              </a:effectLst>
            </a:rPr>
            <a:t> </a:t>
          </a:r>
          <a:r>
            <a:rPr lang="en-US" sz="2400" b="0" kern="1200" cap="none" spc="0" dirty="0" err="1" smtClean="0">
              <a:ln w="0"/>
              <a:effectLst>
                <a:outerShdw blurRad="38100" dist="19050" dir="2700000" algn="tl" rotWithShape="0">
                  <a:schemeClr val="dk1">
                    <a:alpha val="40000"/>
                  </a:schemeClr>
                </a:outerShdw>
              </a:effectLst>
            </a:rPr>
            <a:t>terpelihara</a:t>
          </a:r>
          <a:r>
            <a:rPr lang="en-US" sz="2400" b="0" kern="1200" cap="none" spc="0" dirty="0" smtClean="0">
              <a:ln w="0"/>
              <a:effectLst>
                <a:outerShdw blurRad="38100" dist="19050" dir="2700000" algn="tl" rotWithShape="0">
                  <a:schemeClr val="dk1">
                    <a:alpha val="40000"/>
                  </a:schemeClr>
                </a:outerShdw>
              </a:effectLst>
            </a:rPr>
            <a:t> </a:t>
          </a:r>
          <a:r>
            <a:rPr lang="en-US" sz="2400" b="0" kern="1200" cap="none" spc="0" dirty="0" err="1" smtClean="0">
              <a:ln w="0"/>
              <a:effectLst>
                <a:outerShdw blurRad="38100" dist="19050" dir="2700000" algn="tl" rotWithShape="0">
                  <a:schemeClr val="dk1">
                    <a:alpha val="40000"/>
                  </a:schemeClr>
                </a:outerShdw>
              </a:effectLst>
            </a:rPr>
            <a:t>sampai</a:t>
          </a:r>
          <a:r>
            <a:rPr lang="en-US" sz="2400" b="0" kern="1200" cap="none" spc="0" dirty="0" smtClean="0">
              <a:ln w="0"/>
              <a:effectLst>
                <a:outerShdw blurRad="38100" dist="19050" dir="2700000" algn="tl" rotWithShape="0">
                  <a:schemeClr val="dk1">
                    <a:alpha val="40000"/>
                  </a:schemeClr>
                </a:outerShdw>
              </a:effectLst>
            </a:rPr>
            <a:t> </a:t>
          </a:r>
          <a:r>
            <a:rPr lang="en-US" sz="2400" b="0" kern="1200" cap="none" spc="0" dirty="0" err="1" smtClean="0">
              <a:ln w="0"/>
              <a:effectLst>
                <a:outerShdw blurRad="38100" dist="19050" dir="2700000" algn="tl" rotWithShape="0">
                  <a:schemeClr val="dk1">
                    <a:alpha val="40000"/>
                  </a:schemeClr>
                </a:outerShdw>
              </a:effectLst>
            </a:rPr>
            <a:t>bila-bila</a:t>
          </a:r>
          <a:r>
            <a:rPr lang="en-US" sz="2400" b="0" kern="1200" cap="none" spc="0" dirty="0" smtClean="0">
              <a:ln w="0"/>
              <a:effectLst>
                <a:outerShdw blurRad="38100" dist="19050" dir="2700000" algn="tl" rotWithShape="0">
                  <a:schemeClr val="dk1">
                    <a:alpha val="40000"/>
                  </a:schemeClr>
                </a:outerShdw>
              </a:effectLst>
            </a:rPr>
            <a:t>.</a:t>
          </a:r>
          <a:endParaRPr lang="en-US" sz="2400" b="0" kern="1200" cap="none" spc="0" dirty="0">
            <a:ln w="0"/>
            <a:effectLst>
              <a:outerShdw blurRad="38100" dist="19050" dir="2700000" algn="tl" rotWithShape="0">
                <a:schemeClr val="dk1">
                  <a:alpha val="40000"/>
                </a:schemeClr>
              </a:outerShdw>
            </a:effectLst>
          </a:endParaRPr>
        </a:p>
      </dsp:txBody>
      <dsp:txXfrm>
        <a:off x="2080259" y="156"/>
        <a:ext cx="5920740" cy="1499318"/>
      </dsp:txXfrm>
    </dsp:sp>
    <dsp:sp modelId="{0397D85A-C9AB-44B4-9112-1E3F5626C64F}">
      <dsp:nvSpPr>
        <dsp:cNvPr id="0" name=""/>
        <dsp:cNvSpPr/>
      </dsp:nvSpPr>
      <dsp:spPr>
        <a:xfrm>
          <a:off x="99061" y="156"/>
          <a:ext cx="1882136" cy="1499318"/>
        </a:xfrm>
        <a:prstGeom prst="round2SameRect">
          <a:avLst>
            <a:gd name="adj1" fmla="val 16670"/>
            <a:gd name="adj2" fmla="val 0"/>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3825" tIns="123825" rIns="123825" bIns="123825" numCol="1" spcCol="1270" anchor="ctr" anchorCtr="0">
          <a:noAutofit/>
        </a:bodyPr>
        <a:lstStyle/>
        <a:p>
          <a:pPr lvl="0" algn="ctr" defTabSz="2889250">
            <a:lnSpc>
              <a:spcPct val="90000"/>
            </a:lnSpc>
            <a:spcBef>
              <a:spcPct val="0"/>
            </a:spcBef>
            <a:spcAft>
              <a:spcPct val="35000"/>
            </a:spcAft>
          </a:pPr>
          <a:r>
            <a:rPr lang="en-US" sz="6500" b="0" kern="1200" cap="none" spc="0" smtClean="0">
              <a:ln w="0"/>
              <a:effectLst>
                <a:outerShdw blurRad="38100" dist="19050" dir="2700000" algn="tl" rotWithShape="0">
                  <a:schemeClr val="dk1">
                    <a:alpha val="40000"/>
                  </a:schemeClr>
                </a:outerShdw>
              </a:effectLst>
            </a:rPr>
            <a:t>1</a:t>
          </a:r>
          <a:endParaRPr lang="en-US" sz="6500" b="0" kern="1200" cap="none" spc="0" dirty="0">
            <a:ln w="0"/>
            <a:effectLst>
              <a:outerShdw blurRad="38100" dist="19050" dir="2700000" algn="tl" rotWithShape="0">
                <a:schemeClr val="dk1">
                  <a:alpha val="40000"/>
                </a:schemeClr>
              </a:outerShdw>
            </a:effectLst>
          </a:endParaRPr>
        </a:p>
      </dsp:txBody>
      <dsp:txXfrm>
        <a:off x="172265" y="73360"/>
        <a:ext cx="1735728" cy="1426114"/>
      </dsp:txXfrm>
    </dsp:sp>
    <dsp:sp modelId="{C0A2B006-9F27-4A8E-B945-D5DBDE005D64}">
      <dsp:nvSpPr>
        <dsp:cNvPr id="0" name=""/>
        <dsp:cNvSpPr/>
      </dsp:nvSpPr>
      <dsp:spPr>
        <a:xfrm>
          <a:off x="2080259" y="1574440"/>
          <a:ext cx="5920740" cy="1499318"/>
        </a:xfrm>
        <a:prstGeom prst="rect">
          <a:avLst/>
        </a:prstGeom>
        <a:solidFill>
          <a:srgbClr val="FFFF00"/>
        </a:solid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b" anchorCtr="0">
          <a:noAutofit/>
        </a:bodyPr>
        <a:lstStyle/>
        <a:p>
          <a:pPr lvl="0" algn="just" defTabSz="1066800">
            <a:lnSpc>
              <a:spcPct val="90000"/>
            </a:lnSpc>
            <a:spcBef>
              <a:spcPct val="0"/>
            </a:spcBef>
            <a:spcAft>
              <a:spcPct val="35000"/>
            </a:spcAft>
          </a:pPr>
          <a:r>
            <a:rPr lang="en-US" sz="2400" b="0" kern="1200" cap="none" spc="0" dirty="0" smtClean="0">
              <a:ln w="0"/>
              <a:effectLst>
                <a:outerShdw blurRad="38100" dist="19050" dir="2700000" algn="tl" rotWithShape="0">
                  <a:schemeClr val="dk1">
                    <a:alpha val="40000"/>
                  </a:schemeClr>
                </a:outerShdw>
              </a:effectLst>
            </a:rPr>
            <a:t>Usaha </a:t>
          </a:r>
          <a:r>
            <a:rPr lang="en-US" sz="2400" b="0" kern="1200" cap="none" spc="0" dirty="0" err="1" smtClean="0">
              <a:ln w="0"/>
              <a:effectLst>
                <a:outerShdw blurRad="38100" dist="19050" dir="2700000" algn="tl" rotWithShape="0">
                  <a:schemeClr val="dk1">
                    <a:alpha val="40000"/>
                  </a:schemeClr>
                </a:outerShdw>
              </a:effectLst>
            </a:rPr>
            <a:t>melestarikan</a:t>
          </a:r>
          <a:r>
            <a:rPr lang="en-US" sz="2400" b="0" kern="1200" cap="none" spc="0" dirty="0" smtClean="0">
              <a:ln w="0"/>
              <a:effectLst>
                <a:outerShdw blurRad="38100" dist="19050" dir="2700000" algn="tl" rotWithShape="0">
                  <a:schemeClr val="dk1">
                    <a:alpha val="40000"/>
                  </a:schemeClr>
                </a:outerShdw>
              </a:effectLst>
            </a:rPr>
            <a:t> </a:t>
          </a:r>
          <a:r>
            <a:rPr lang="en-US" sz="2400" b="0" kern="1200" cap="none" spc="0" dirty="0" err="1" smtClean="0">
              <a:ln w="0"/>
              <a:effectLst>
                <a:outerShdw blurRad="38100" dist="19050" dir="2700000" algn="tl" rotWithShape="0">
                  <a:schemeClr val="dk1">
                    <a:alpha val="40000"/>
                  </a:schemeClr>
                </a:outerShdw>
              </a:effectLst>
            </a:rPr>
            <a:t>kedaulatan</a:t>
          </a:r>
          <a:r>
            <a:rPr lang="en-US" sz="2400" b="0" kern="1200" cap="none" spc="0" dirty="0" smtClean="0">
              <a:ln w="0"/>
              <a:effectLst>
                <a:outerShdw blurRad="38100" dist="19050" dir="2700000" algn="tl" rotWithShape="0">
                  <a:schemeClr val="dk1">
                    <a:alpha val="40000"/>
                  </a:schemeClr>
                </a:outerShdw>
              </a:effectLst>
            </a:rPr>
            <a:t> </a:t>
          </a:r>
          <a:r>
            <a:rPr lang="en-US" sz="2400" b="0" kern="1200" cap="none" spc="0" dirty="0" err="1" smtClean="0">
              <a:ln w="0"/>
              <a:effectLst>
                <a:outerShdw blurRad="38100" dist="19050" dir="2700000" algn="tl" rotWithShape="0">
                  <a:schemeClr val="dk1">
                    <a:alpha val="40000"/>
                  </a:schemeClr>
                </a:outerShdw>
              </a:effectLst>
            </a:rPr>
            <a:t>negara</a:t>
          </a:r>
          <a:r>
            <a:rPr lang="en-US" sz="2400" b="0" kern="1200" cap="none" spc="0" dirty="0" smtClean="0">
              <a:ln w="0"/>
              <a:effectLst>
                <a:outerShdw blurRad="38100" dist="19050" dir="2700000" algn="tl" rotWithShape="0">
                  <a:schemeClr val="dk1">
                    <a:alpha val="40000"/>
                  </a:schemeClr>
                </a:outerShdw>
              </a:effectLst>
            </a:rPr>
            <a:t> </a:t>
          </a:r>
          <a:r>
            <a:rPr lang="en-US" sz="2400" b="0" kern="1200" cap="none" spc="0" dirty="0" err="1" smtClean="0">
              <a:ln w="0"/>
              <a:effectLst>
                <a:outerShdw blurRad="38100" dist="19050" dir="2700000" algn="tl" rotWithShape="0">
                  <a:schemeClr val="dk1">
                    <a:alpha val="40000"/>
                  </a:schemeClr>
                </a:outerShdw>
              </a:effectLst>
            </a:rPr>
            <a:t>perlu</a:t>
          </a:r>
          <a:r>
            <a:rPr lang="en-US" sz="2400" b="0" kern="1200" cap="none" spc="0" dirty="0" smtClean="0">
              <a:ln w="0"/>
              <a:effectLst>
                <a:outerShdw blurRad="38100" dist="19050" dir="2700000" algn="tl" rotWithShape="0">
                  <a:schemeClr val="dk1">
                    <a:alpha val="40000"/>
                  </a:schemeClr>
                </a:outerShdw>
              </a:effectLst>
            </a:rPr>
            <a:t> </a:t>
          </a:r>
          <a:r>
            <a:rPr lang="en-US" sz="2400" b="0" kern="1200" cap="none" spc="0" dirty="0" err="1" smtClean="0">
              <a:ln w="0"/>
              <a:effectLst>
                <a:outerShdw blurRad="38100" dist="19050" dir="2700000" algn="tl" rotWithShape="0">
                  <a:schemeClr val="dk1">
                    <a:alpha val="40000"/>
                  </a:schemeClr>
                </a:outerShdw>
              </a:effectLst>
            </a:rPr>
            <a:t>dilipatgandakan</a:t>
          </a:r>
          <a:r>
            <a:rPr lang="en-US" sz="2400" b="0" kern="1200" cap="none" spc="0" dirty="0" smtClean="0">
              <a:ln w="0"/>
              <a:effectLst>
                <a:outerShdw blurRad="38100" dist="19050" dir="2700000" algn="tl" rotWithShape="0">
                  <a:schemeClr val="dk1">
                    <a:alpha val="40000"/>
                  </a:schemeClr>
                </a:outerShdw>
              </a:effectLst>
            </a:rPr>
            <a:t> </a:t>
          </a:r>
          <a:r>
            <a:rPr lang="en-US" sz="2400" b="0" kern="1200" cap="none" spc="0" dirty="0" err="1" smtClean="0">
              <a:ln w="0"/>
              <a:effectLst>
                <a:outerShdw blurRad="38100" dist="19050" dir="2700000" algn="tl" rotWithShape="0">
                  <a:schemeClr val="dk1">
                    <a:alpha val="40000"/>
                  </a:schemeClr>
                </a:outerShdw>
              </a:effectLst>
            </a:rPr>
            <a:t>seiring</a:t>
          </a:r>
          <a:r>
            <a:rPr lang="en-US" sz="2400" b="0" kern="1200" cap="none" spc="0" dirty="0" smtClean="0">
              <a:ln w="0"/>
              <a:effectLst>
                <a:outerShdw blurRad="38100" dist="19050" dir="2700000" algn="tl" rotWithShape="0">
                  <a:schemeClr val="dk1">
                    <a:alpha val="40000"/>
                  </a:schemeClr>
                </a:outerShdw>
              </a:effectLst>
            </a:rPr>
            <a:t> </a:t>
          </a:r>
          <a:r>
            <a:rPr lang="en-US" sz="2400" b="0" kern="1200" cap="none" spc="0" dirty="0" err="1" smtClean="0">
              <a:ln w="0"/>
              <a:effectLst>
                <a:outerShdw blurRad="38100" dist="19050" dir="2700000" algn="tl" rotWithShape="0">
                  <a:schemeClr val="dk1">
                    <a:alpha val="40000"/>
                  </a:schemeClr>
                </a:outerShdw>
              </a:effectLst>
            </a:rPr>
            <a:t>dengan</a:t>
          </a:r>
          <a:r>
            <a:rPr lang="en-US" sz="2400" b="0" kern="1200" cap="none" spc="0" dirty="0" smtClean="0">
              <a:ln w="0"/>
              <a:effectLst>
                <a:outerShdw blurRad="38100" dist="19050" dir="2700000" algn="tl" rotWithShape="0">
                  <a:schemeClr val="dk1">
                    <a:alpha val="40000"/>
                  </a:schemeClr>
                </a:outerShdw>
              </a:effectLst>
            </a:rPr>
            <a:t> </a:t>
          </a:r>
          <a:r>
            <a:rPr lang="en-US" sz="2400" b="0" kern="1200" cap="none" spc="0" dirty="0" err="1" smtClean="0">
              <a:ln w="0"/>
              <a:effectLst>
                <a:outerShdw blurRad="38100" dist="19050" dir="2700000" algn="tl" rotWithShape="0">
                  <a:schemeClr val="dk1">
                    <a:alpha val="40000"/>
                  </a:schemeClr>
                </a:outerShdw>
              </a:effectLst>
            </a:rPr>
            <a:t>cabaran</a:t>
          </a:r>
          <a:r>
            <a:rPr lang="en-US" sz="2400" b="0" kern="1200" cap="none" spc="0" dirty="0" smtClean="0">
              <a:ln w="0"/>
              <a:effectLst>
                <a:outerShdw blurRad="38100" dist="19050" dir="2700000" algn="tl" rotWithShape="0">
                  <a:schemeClr val="dk1">
                    <a:alpha val="40000"/>
                  </a:schemeClr>
                </a:outerShdw>
              </a:effectLst>
            </a:rPr>
            <a:t> </a:t>
          </a:r>
          <a:r>
            <a:rPr lang="en-US" sz="2400" b="0" kern="1200" cap="none" spc="0" dirty="0" err="1" smtClean="0">
              <a:ln w="0"/>
              <a:effectLst>
                <a:outerShdw blurRad="38100" dist="19050" dir="2700000" algn="tl" rotWithShape="0">
                  <a:schemeClr val="dk1">
                    <a:alpha val="40000"/>
                  </a:schemeClr>
                </a:outerShdw>
              </a:effectLst>
            </a:rPr>
            <a:t>globalisasi</a:t>
          </a:r>
          <a:r>
            <a:rPr lang="en-US" sz="2400" b="0" kern="1200" cap="none" spc="0" dirty="0" smtClean="0">
              <a:ln w="0"/>
              <a:effectLst>
                <a:outerShdw blurRad="38100" dist="19050" dir="2700000" algn="tl" rotWithShape="0">
                  <a:schemeClr val="dk1">
                    <a:alpha val="40000"/>
                  </a:schemeClr>
                </a:outerShdw>
              </a:effectLst>
            </a:rPr>
            <a:t> </a:t>
          </a:r>
          <a:r>
            <a:rPr lang="en-US" sz="2400" b="0" kern="1200" cap="none" spc="0" dirty="0" err="1" smtClean="0">
              <a:ln w="0"/>
              <a:effectLst>
                <a:outerShdw blurRad="38100" dist="19050" dir="2700000" algn="tl" rotWithShape="0">
                  <a:schemeClr val="dk1">
                    <a:alpha val="40000"/>
                  </a:schemeClr>
                </a:outerShdw>
              </a:effectLst>
            </a:rPr>
            <a:t>untuk</a:t>
          </a:r>
          <a:r>
            <a:rPr lang="en-US" sz="2400" b="0" kern="1200" cap="none" spc="0" dirty="0" smtClean="0">
              <a:ln w="0"/>
              <a:effectLst>
                <a:outerShdw blurRad="38100" dist="19050" dir="2700000" algn="tl" rotWithShape="0">
                  <a:schemeClr val="dk1">
                    <a:alpha val="40000"/>
                  </a:schemeClr>
                </a:outerShdw>
              </a:effectLst>
            </a:rPr>
            <a:t> </a:t>
          </a:r>
          <a:r>
            <a:rPr lang="en-US" sz="2400" b="0" kern="1200" cap="none" spc="0" dirty="0" err="1" smtClean="0">
              <a:ln w="0"/>
              <a:effectLst>
                <a:outerShdw blurRad="38100" dist="19050" dir="2700000" algn="tl" rotWithShape="0">
                  <a:schemeClr val="dk1">
                    <a:alpha val="40000"/>
                  </a:schemeClr>
                </a:outerShdw>
              </a:effectLst>
            </a:rPr>
            <a:t>menutup</a:t>
          </a:r>
          <a:r>
            <a:rPr lang="en-US" sz="2400" b="0" kern="1200" cap="none" spc="0" dirty="0" smtClean="0">
              <a:ln w="0"/>
              <a:effectLst>
                <a:outerShdw blurRad="38100" dist="19050" dir="2700000" algn="tl" rotWithShape="0">
                  <a:schemeClr val="dk1">
                    <a:alpha val="40000"/>
                  </a:schemeClr>
                </a:outerShdw>
              </a:effectLst>
            </a:rPr>
            <a:t> </a:t>
          </a:r>
          <a:r>
            <a:rPr lang="en-US" sz="2400" b="0" kern="1200" cap="none" spc="0" dirty="0" err="1" smtClean="0">
              <a:ln w="0"/>
              <a:effectLst>
                <a:outerShdw blurRad="38100" dist="19050" dir="2700000" algn="tl" rotWithShape="0">
                  <a:schemeClr val="dk1">
                    <a:alpha val="40000"/>
                  </a:schemeClr>
                </a:outerShdw>
              </a:effectLst>
            </a:rPr>
            <a:t>ruang</a:t>
          </a:r>
          <a:r>
            <a:rPr lang="en-US" sz="2400" b="0" kern="1200" cap="none" spc="0" dirty="0" smtClean="0">
              <a:ln w="0"/>
              <a:effectLst>
                <a:outerShdw blurRad="38100" dist="19050" dir="2700000" algn="tl" rotWithShape="0">
                  <a:schemeClr val="dk1">
                    <a:alpha val="40000"/>
                  </a:schemeClr>
                </a:outerShdw>
              </a:effectLst>
            </a:rPr>
            <a:t> yang </a:t>
          </a:r>
          <a:r>
            <a:rPr lang="en-US" sz="2400" b="0" kern="1200" cap="none" spc="0" dirty="0" err="1" smtClean="0">
              <a:ln w="0"/>
              <a:effectLst>
                <a:outerShdw blurRad="38100" dist="19050" dir="2700000" algn="tl" rotWithShape="0">
                  <a:schemeClr val="dk1">
                    <a:alpha val="40000"/>
                  </a:schemeClr>
                </a:outerShdw>
              </a:effectLst>
            </a:rPr>
            <a:t>boleh</a:t>
          </a:r>
          <a:r>
            <a:rPr lang="en-US" sz="2400" b="0" kern="1200" cap="none" spc="0" dirty="0" smtClean="0">
              <a:ln w="0"/>
              <a:effectLst>
                <a:outerShdw blurRad="38100" dist="19050" dir="2700000" algn="tl" rotWithShape="0">
                  <a:schemeClr val="dk1">
                    <a:alpha val="40000"/>
                  </a:schemeClr>
                </a:outerShdw>
              </a:effectLst>
            </a:rPr>
            <a:t> </a:t>
          </a:r>
          <a:r>
            <a:rPr lang="en-US" sz="2400" b="0" kern="1200" cap="none" spc="0" dirty="0" err="1" smtClean="0">
              <a:ln w="0"/>
              <a:effectLst>
                <a:outerShdw blurRad="38100" dist="19050" dir="2700000" algn="tl" rotWithShape="0">
                  <a:schemeClr val="dk1">
                    <a:alpha val="40000"/>
                  </a:schemeClr>
                </a:outerShdw>
              </a:effectLst>
            </a:rPr>
            <a:t>menjejaskan</a:t>
          </a:r>
          <a:r>
            <a:rPr lang="en-US" sz="2400" b="0" kern="1200" cap="none" spc="0" dirty="0" smtClean="0">
              <a:ln w="0"/>
              <a:effectLst>
                <a:outerShdw blurRad="38100" dist="19050" dir="2700000" algn="tl" rotWithShape="0">
                  <a:schemeClr val="dk1">
                    <a:alpha val="40000"/>
                  </a:schemeClr>
                </a:outerShdw>
              </a:effectLst>
            </a:rPr>
            <a:t> </a:t>
          </a:r>
          <a:r>
            <a:rPr lang="en-US" sz="2400" b="0" kern="1200" cap="none" spc="0" dirty="0" err="1" smtClean="0">
              <a:ln w="0"/>
              <a:effectLst>
                <a:outerShdw blurRad="38100" dist="19050" dir="2700000" algn="tl" rotWithShape="0">
                  <a:schemeClr val="dk1">
                    <a:alpha val="40000"/>
                  </a:schemeClr>
                </a:outerShdw>
              </a:effectLst>
            </a:rPr>
            <a:t>imej</a:t>
          </a:r>
          <a:r>
            <a:rPr lang="en-US" sz="2400" b="0" kern="1200" cap="none" spc="0" dirty="0" smtClean="0">
              <a:ln w="0"/>
              <a:effectLst>
                <a:outerShdw blurRad="38100" dist="19050" dir="2700000" algn="tl" rotWithShape="0">
                  <a:schemeClr val="dk1">
                    <a:alpha val="40000"/>
                  </a:schemeClr>
                </a:outerShdw>
              </a:effectLst>
            </a:rPr>
            <a:t> </a:t>
          </a:r>
          <a:r>
            <a:rPr lang="en-US" sz="2400" b="0" kern="1200" cap="none" spc="0" dirty="0" err="1" smtClean="0">
              <a:ln w="0"/>
              <a:effectLst>
                <a:outerShdw blurRad="38100" dist="19050" dir="2700000" algn="tl" rotWithShape="0">
                  <a:schemeClr val="dk1">
                    <a:alpha val="40000"/>
                  </a:schemeClr>
                </a:outerShdw>
              </a:effectLst>
            </a:rPr>
            <a:t>negara</a:t>
          </a:r>
          <a:r>
            <a:rPr lang="en-US" sz="2400" b="0" kern="1200" cap="none" spc="0" dirty="0" smtClean="0">
              <a:ln w="0"/>
              <a:effectLst>
                <a:outerShdw blurRad="38100" dist="19050" dir="2700000" algn="tl" rotWithShape="0">
                  <a:schemeClr val="dk1">
                    <a:alpha val="40000"/>
                  </a:schemeClr>
                </a:outerShdw>
              </a:effectLst>
            </a:rPr>
            <a:t>.</a:t>
          </a:r>
          <a:endParaRPr lang="en-US" sz="2400" b="0" kern="1200" cap="none" spc="0" dirty="0">
            <a:ln w="0"/>
            <a:effectLst>
              <a:outerShdw blurRad="38100" dist="19050" dir="2700000" algn="tl" rotWithShape="0">
                <a:schemeClr val="dk1">
                  <a:alpha val="40000"/>
                </a:schemeClr>
              </a:outerShdw>
            </a:effectLst>
          </a:endParaRPr>
        </a:p>
      </dsp:txBody>
      <dsp:txXfrm>
        <a:off x="2080259" y="1574440"/>
        <a:ext cx="5920740" cy="1499318"/>
      </dsp:txXfrm>
    </dsp:sp>
    <dsp:sp modelId="{2E6B4112-A29F-4359-B62E-217AABA00494}">
      <dsp:nvSpPr>
        <dsp:cNvPr id="0" name=""/>
        <dsp:cNvSpPr/>
      </dsp:nvSpPr>
      <dsp:spPr>
        <a:xfrm>
          <a:off x="99061" y="1574440"/>
          <a:ext cx="1882136" cy="1499318"/>
        </a:xfrm>
        <a:prstGeom prst="round2SameRect">
          <a:avLst>
            <a:gd name="adj1" fmla="val 16670"/>
            <a:gd name="adj2" fmla="val 0"/>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3825" tIns="123825" rIns="123825" bIns="123825" numCol="1" spcCol="1270" anchor="ctr" anchorCtr="0">
          <a:noAutofit/>
        </a:bodyPr>
        <a:lstStyle/>
        <a:p>
          <a:pPr lvl="0" algn="ctr" defTabSz="2889250">
            <a:lnSpc>
              <a:spcPct val="90000"/>
            </a:lnSpc>
            <a:spcBef>
              <a:spcPct val="0"/>
            </a:spcBef>
            <a:spcAft>
              <a:spcPct val="35000"/>
            </a:spcAft>
          </a:pPr>
          <a:r>
            <a:rPr lang="en-US" sz="6500" b="0" kern="1200" cap="none" spc="0" smtClean="0">
              <a:ln w="0"/>
              <a:effectLst>
                <a:outerShdw blurRad="38100" dist="19050" dir="2700000" algn="tl" rotWithShape="0">
                  <a:schemeClr val="dk1">
                    <a:alpha val="40000"/>
                  </a:schemeClr>
                </a:outerShdw>
              </a:effectLst>
            </a:rPr>
            <a:t>2</a:t>
          </a:r>
          <a:endParaRPr lang="en-US" sz="6500" b="0" kern="1200" cap="none" spc="0" dirty="0">
            <a:ln w="0"/>
            <a:effectLst>
              <a:outerShdw blurRad="38100" dist="19050" dir="2700000" algn="tl" rotWithShape="0">
                <a:schemeClr val="dk1">
                  <a:alpha val="40000"/>
                </a:schemeClr>
              </a:outerShdw>
            </a:effectLst>
          </a:endParaRPr>
        </a:p>
      </dsp:txBody>
      <dsp:txXfrm>
        <a:off x="172265" y="1647644"/>
        <a:ext cx="1735728" cy="1426114"/>
      </dsp:txXfrm>
    </dsp:sp>
    <dsp:sp modelId="{FF0A83D5-9422-4BF4-9950-519C3A339844}">
      <dsp:nvSpPr>
        <dsp:cNvPr id="0" name=""/>
        <dsp:cNvSpPr/>
      </dsp:nvSpPr>
      <dsp:spPr>
        <a:xfrm>
          <a:off x="2080259" y="3148725"/>
          <a:ext cx="5920740" cy="1499318"/>
        </a:xfrm>
        <a:prstGeom prst="rect">
          <a:avLst/>
        </a:prstGeom>
        <a:solidFill>
          <a:srgbClr val="FFFF00"/>
        </a:solid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b" anchorCtr="0">
          <a:noAutofit/>
        </a:bodyPr>
        <a:lstStyle/>
        <a:p>
          <a:pPr lvl="0" algn="just" defTabSz="1066800">
            <a:lnSpc>
              <a:spcPct val="90000"/>
            </a:lnSpc>
            <a:spcBef>
              <a:spcPct val="0"/>
            </a:spcBef>
            <a:spcAft>
              <a:spcPct val="35000"/>
            </a:spcAft>
          </a:pPr>
          <a:r>
            <a:rPr lang="en-MY" sz="2400" b="0" kern="1200" cap="none" spc="0" dirty="0" err="1" smtClean="0">
              <a:ln w="0"/>
              <a:effectLst>
                <a:outerShdw blurRad="38100" dist="19050" dir="2700000" algn="tl" rotWithShape="0">
                  <a:schemeClr val="dk1">
                    <a:alpha val="40000"/>
                  </a:schemeClr>
                </a:outerShdw>
              </a:effectLst>
            </a:rPr>
            <a:t>Keimanan</a:t>
          </a:r>
          <a:r>
            <a:rPr lang="en-MY" sz="2400" b="0" kern="1200" cap="none" spc="0" dirty="0" smtClean="0">
              <a:ln w="0"/>
              <a:effectLst>
                <a:outerShdw blurRad="38100" dist="19050" dir="2700000" algn="tl" rotWithShape="0">
                  <a:schemeClr val="dk1">
                    <a:alpha val="40000"/>
                  </a:schemeClr>
                </a:outerShdw>
              </a:effectLst>
            </a:rPr>
            <a:t> yang </a:t>
          </a:r>
          <a:r>
            <a:rPr lang="en-MY" sz="2400" b="0" kern="1200" cap="none" spc="0" dirty="0" err="1" smtClean="0">
              <a:ln w="0"/>
              <a:effectLst>
                <a:outerShdw blurRad="38100" dist="19050" dir="2700000" algn="tl" rotWithShape="0">
                  <a:schemeClr val="dk1">
                    <a:alpha val="40000"/>
                  </a:schemeClr>
                </a:outerShdw>
              </a:effectLst>
            </a:rPr>
            <a:t>kuat</a:t>
          </a:r>
          <a:r>
            <a:rPr lang="en-MY" sz="2400" b="0" kern="1200" cap="none" spc="0" dirty="0" smtClean="0">
              <a:ln w="0"/>
              <a:effectLst>
                <a:outerShdw blurRad="38100" dist="19050" dir="2700000" algn="tl" rotWithShape="0">
                  <a:schemeClr val="dk1">
                    <a:alpha val="40000"/>
                  </a:schemeClr>
                </a:outerShdw>
              </a:effectLst>
            </a:rPr>
            <a:t> </a:t>
          </a:r>
          <a:r>
            <a:rPr lang="en-MY" sz="2400" b="0" kern="1200" cap="none" spc="0" dirty="0" err="1" smtClean="0">
              <a:ln w="0"/>
              <a:effectLst>
                <a:outerShdw blurRad="38100" dist="19050" dir="2700000" algn="tl" rotWithShape="0">
                  <a:schemeClr val="dk1">
                    <a:alpha val="40000"/>
                  </a:schemeClr>
                </a:outerShdw>
              </a:effectLst>
            </a:rPr>
            <a:t>menjadi</a:t>
          </a:r>
          <a:r>
            <a:rPr lang="en-MY" sz="2400" b="0" kern="1200" cap="none" spc="0" dirty="0" smtClean="0">
              <a:ln w="0"/>
              <a:effectLst>
                <a:outerShdw blurRad="38100" dist="19050" dir="2700000" algn="tl" rotWithShape="0">
                  <a:schemeClr val="dk1">
                    <a:alpha val="40000"/>
                  </a:schemeClr>
                </a:outerShdw>
              </a:effectLst>
            </a:rPr>
            <a:t> </a:t>
          </a:r>
          <a:r>
            <a:rPr lang="en-MY" sz="2400" b="0" kern="1200" cap="none" spc="0" dirty="0" err="1" smtClean="0">
              <a:ln w="0"/>
              <a:effectLst>
                <a:outerShdw blurRad="38100" dist="19050" dir="2700000" algn="tl" rotWithShape="0">
                  <a:schemeClr val="dk1">
                    <a:alpha val="40000"/>
                  </a:schemeClr>
                </a:outerShdw>
              </a:effectLst>
            </a:rPr>
            <a:t>benteng</a:t>
          </a:r>
          <a:r>
            <a:rPr lang="en-MY" sz="2400" b="0" kern="1200" cap="none" spc="0" dirty="0" smtClean="0">
              <a:ln w="0"/>
              <a:effectLst>
                <a:outerShdw blurRad="38100" dist="19050" dir="2700000" algn="tl" rotWithShape="0">
                  <a:schemeClr val="dk1">
                    <a:alpha val="40000"/>
                  </a:schemeClr>
                </a:outerShdw>
              </a:effectLst>
            </a:rPr>
            <a:t> </a:t>
          </a:r>
          <a:r>
            <a:rPr lang="en-MY" sz="2400" b="0" kern="1200" cap="none" spc="0" dirty="0" err="1" smtClean="0">
              <a:ln w="0"/>
              <a:effectLst>
                <a:outerShdw blurRad="38100" dist="19050" dir="2700000" algn="tl" rotWithShape="0">
                  <a:schemeClr val="dk1">
                    <a:alpha val="40000"/>
                  </a:schemeClr>
                </a:outerShdw>
              </a:effectLst>
            </a:rPr>
            <a:t>diri</a:t>
          </a:r>
          <a:r>
            <a:rPr lang="en-MY" sz="2400" b="0" kern="1200" cap="none" spc="0" dirty="0" smtClean="0">
              <a:ln w="0"/>
              <a:effectLst>
                <a:outerShdw blurRad="38100" dist="19050" dir="2700000" algn="tl" rotWithShape="0">
                  <a:schemeClr val="dk1">
                    <a:alpha val="40000"/>
                  </a:schemeClr>
                </a:outerShdw>
              </a:effectLst>
            </a:rPr>
            <a:t> </a:t>
          </a:r>
          <a:r>
            <a:rPr lang="en-MY" sz="2400" b="0" kern="1200" cap="none" spc="0" dirty="0" err="1" smtClean="0">
              <a:ln w="0"/>
              <a:effectLst>
                <a:outerShdw blurRad="38100" dist="19050" dir="2700000" algn="tl" rotWithShape="0">
                  <a:schemeClr val="dk1">
                    <a:alpha val="40000"/>
                  </a:schemeClr>
                </a:outerShdw>
              </a:effectLst>
            </a:rPr>
            <a:t>daripada</a:t>
          </a:r>
          <a:r>
            <a:rPr lang="en-MY" sz="2400" b="0" kern="1200" cap="none" spc="0" dirty="0" smtClean="0">
              <a:ln w="0"/>
              <a:effectLst>
                <a:outerShdw blurRad="38100" dist="19050" dir="2700000" algn="tl" rotWithShape="0">
                  <a:schemeClr val="dk1">
                    <a:alpha val="40000"/>
                  </a:schemeClr>
                </a:outerShdw>
              </a:effectLst>
            </a:rPr>
            <a:t> </a:t>
          </a:r>
          <a:r>
            <a:rPr lang="en-MY" sz="2400" b="0" kern="1200" cap="none" spc="0" dirty="0" err="1" smtClean="0">
              <a:ln w="0"/>
              <a:effectLst>
                <a:outerShdw blurRad="38100" dist="19050" dir="2700000" algn="tl" rotWithShape="0">
                  <a:schemeClr val="dk1">
                    <a:alpha val="40000"/>
                  </a:schemeClr>
                </a:outerShdw>
              </a:effectLst>
            </a:rPr>
            <a:t>melakukan</a:t>
          </a:r>
          <a:r>
            <a:rPr lang="en-MY" sz="2400" b="0" kern="1200" cap="none" spc="0" dirty="0" smtClean="0">
              <a:ln w="0"/>
              <a:effectLst>
                <a:outerShdw blurRad="38100" dist="19050" dir="2700000" algn="tl" rotWithShape="0">
                  <a:schemeClr val="dk1">
                    <a:alpha val="40000"/>
                  </a:schemeClr>
                </a:outerShdw>
              </a:effectLst>
            </a:rPr>
            <a:t> </a:t>
          </a:r>
          <a:r>
            <a:rPr lang="en-MY" sz="2400" b="0" kern="1200" cap="none" spc="0" dirty="0" err="1" smtClean="0">
              <a:ln w="0"/>
              <a:effectLst>
                <a:outerShdw blurRad="38100" dist="19050" dir="2700000" algn="tl" rotWithShape="0">
                  <a:schemeClr val="dk1">
                    <a:alpha val="40000"/>
                  </a:schemeClr>
                </a:outerShdw>
              </a:effectLst>
            </a:rPr>
            <a:t>kerosakan</a:t>
          </a:r>
          <a:r>
            <a:rPr lang="en-MY" sz="2400" b="0" kern="1200" cap="none" spc="0" dirty="0" smtClean="0">
              <a:ln w="0"/>
              <a:effectLst>
                <a:outerShdw blurRad="38100" dist="19050" dir="2700000" algn="tl" rotWithShape="0">
                  <a:schemeClr val="dk1">
                    <a:alpha val="40000"/>
                  </a:schemeClr>
                </a:outerShdw>
              </a:effectLst>
            </a:rPr>
            <a:t> </a:t>
          </a:r>
          <a:r>
            <a:rPr lang="en-MY" sz="2400" b="0" kern="1200" cap="none" spc="0" dirty="0" err="1" smtClean="0">
              <a:ln w="0"/>
              <a:effectLst>
                <a:outerShdw blurRad="38100" dist="19050" dir="2700000" algn="tl" rotWithShape="0">
                  <a:schemeClr val="dk1">
                    <a:alpha val="40000"/>
                  </a:schemeClr>
                </a:outerShdw>
              </a:effectLst>
            </a:rPr>
            <a:t>terhadap</a:t>
          </a:r>
          <a:r>
            <a:rPr lang="en-MY" sz="2400" b="0" kern="1200" cap="none" spc="0" dirty="0" smtClean="0">
              <a:ln w="0"/>
              <a:effectLst>
                <a:outerShdw blurRad="38100" dist="19050" dir="2700000" algn="tl" rotWithShape="0">
                  <a:schemeClr val="dk1">
                    <a:alpha val="40000"/>
                  </a:schemeClr>
                </a:outerShdw>
              </a:effectLst>
            </a:rPr>
            <a:t> </a:t>
          </a:r>
          <a:r>
            <a:rPr lang="en-MY" sz="2400" b="0" kern="1200" cap="none" spc="0" dirty="0" err="1" smtClean="0">
              <a:ln w="0"/>
              <a:effectLst>
                <a:outerShdw blurRad="38100" dist="19050" dir="2700000" algn="tl" rotWithShape="0">
                  <a:schemeClr val="dk1">
                    <a:alpha val="40000"/>
                  </a:schemeClr>
                </a:outerShdw>
              </a:effectLst>
            </a:rPr>
            <a:t>nikmat</a:t>
          </a:r>
          <a:r>
            <a:rPr lang="en-MY" sz="2400" b="0" kern="1200" cap="none" spc="0" dirty="0" smtClean="0">
              <a:ln w="0"/>
              <a:effectLst>
                <a:outerShdw blurRad="38100" dist="19050" dir="2700000" algn="tl" rotWithShape="0">
                  <a:schemeClr val="dk1">
                    <a:alpha val="40000"/>
                  </a:schemeClr>
                </a:outerShdw>
              </a:effectLst>
            </a:rPr>
            <a:t> </a:t>
          </a:r>
          <a:r>
            <a:rPr lang="en-MY" sz="2400" b="0" kern="1200" cap="none" spc="0" dirty="0" err="1" smtClean="0">
              <a:ln w="0"/>
              <a:effectLst>
                <a:outerShdw blurRad="38100" dist="19050" dir="2700000" algn="tl" rotWithShape="0">
                  <a:schemeClr val="dk1">
                    <a:alpha val="40000"/>
                  </a:schemeClr>
                </a:outerShdw>
              </a:effectLst>
            </a:rPr>
            <a:t>kemakmuran</a:t>
          </a:r>
          <a:r>
            <a:rPr lang="en-MY" sz="2400" b="0" kern="1200" cap="none" spc="0" dirty="0" smtClean="0">
              <a:ln w="0"/>
              <a:effectLst>
                <a:outerShdw blurRad="38100" dist="19050" dir="2700000" algn="tl" rotWithShape="0">
                  <a:schemeClr val="dk1">
                    <a:alpha val="40000"/>
                  </a:schemeClr>
                </a:outerShdw>
              </a:effectLst>
            </a:rPr>
            <a:t>.</a:t>
          </a:r>
          <a:endParaRPr lang="en-US" sz="2400" b="0" kern="1200" cap="none" spc="0" dirty="0">
            <a:ln w="0"/>
            <a:effectLst>
              <a:outerShdw blurRad="38100" dist="19050" dir="2700000" algn="tl" rotWithShape="0">
                <a:schemeClr val="dk1">
                  <a:alpha val="40000"/>
                </a:schemeClr>
              </a:outerShdw>
            </a:effectLst>
          </a:endParaRPr>
        </a:p>
      </dsp:txBody>
      <dsp:txXfrm>
        <a:off x="2080259" y="3148725"/>
        <a:ext cx="5920740" cy="1499318"/>
      </dsp:txXfrm>
    </dsp:sp>
    <dsp:sp modelId="{A82829DD-442A-4C17-A995-5915BB6D610D}">
      <dsp:nvSpPr>
        <dsp:cNvPr id="0" name=""/>
        <dsp:cNvSpPr/>
      </dsp:nvSpPr>
      <dsp:spPr>
        <a:xfrm>
          <a:off x="99061" y="3148725"/>
          <a:ext cx="1882136" cy="1499318"/>
        </a:xfrm>
        <a:prstGeom prst="round2SameRect">
          <a:avLst>
            <a:gd name="adj1" fmla="val 16670"/>
            <a:gd name="adj2" fmla="val 0"/>
          </a:avLst>
        </a:prstGeom>
        <a:solidFill>
          <a:schemeClr val="accent4">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3825" tIns="123825" rIns="123825" bIns="123825" numCol="1" spcCol="1270" anchor="ctr" anchorCtr="0">
          <a:noAutofit/>
        </a:bodyPr>
        <a:lstStyle/>
        <a:p>
          <a:pPr lvl="0" algn="ctr" defTabSz="2889250">
            <a:lnSpc>
              <a:spcPct val="90000"/>
            </a:lnSpc>
            <a:spcBef>
              <a:spcPct val="0"/>
            </a:spcBef>
            <a:spcAft>
              <a:spcPct val="35000"/>
            </a:spcAft>
          </a:pPr>
          <a:r>
            <a:rPr lang="en-US" sz="6500" b="0" kern="1200" cap="none" spc="0" smtClean="0">
              <a:ln w="0"/>
              <a:effectLst>
                <a:outerShdw blurRad="38100" dist="19050" dir="2700000" algn="tl" rotWithShape="0">
                  <a:schemeClr val="dk1">
                    <a:alpha val="40000"/>
                  </a:schemeClr>
                </a:outerShdw>
              </a:effectLst>
            </a:rPr>
            <a:t>3</a:t>
          </a:r>
          <a:endParaRPr lang="en-US" sz="6500" b="0" kern="1200" cap="none" spc="0" dirty="0">
            <a:ln w="0"/>
            <a:effectLst>
              <a:outerShdw blurRad="38100" dist="19050" dir="2700000" algn="tl" rotWithShape="0">
                <a:schemeClr val="dk1">
                  <a:alpha val="40000"/>
                </a:schemeClr>
              </a:outerShdw>
            </a:effectLst>
          </a:endParaRPr>
        </a:p>
      </dsp:txBody>
      <dsp:txXfrm>
        <a:off x="172265" y="3221929"/>
        <a:ext cx="1735728" cy="1426114"/>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9B6C4A-77EE-4683-B605-2C5A7A57ACEC}" type="datetimeFigureOut">
              <a:rPr lang="en-MY" smtClean="0"/>
              <a:pPr/>
              <a:t>9/3/2017</a:t>
            </a:fld>
            <a:endParaRPr lang="en-MY"/>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MY"/>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MY"/>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25F4F8-8D27-414A-B302-D144BA918955}" type="slidenum">
              <a:rPr lang="en-MY" smtClean="0"/>
              <a:pPr/>
              <a:t>‹#›</a:t>
            </a:fld>
            <a:endParaRPr lang="en-MY"/>
          </a:p>
        </p:txBody>
      </p:sp>
    </p:spTree>
    <p:extLst>
      <p:ext uri="{BB962C8B-B14F-4D97-AF65-F5344CB8AC3E}">
        <p14:creationId xmlns:p14="http://schemas.microsoft.com/office/powerpoint/2010/main" val="4016738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8ABDA28-8FD6-4624-B7A0-145B971B0CD9}" type="datetime1">
              <a:rPr lang="en-MY" smtClean="0"/>
              <a:pPr/>
              <a:t>9/3/2017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1738230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3793427-0925-45C8-8E89-B1651BC7B608}" type="datetime1">
              <a:rPr lang="en-MY" smtClean="0"/>
              <a:pPr/>
              <a:t>9/3/2017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106099930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3793427-0925-45C8-8E89-B1651BC7B608}" type="datetime1">
              <a:rPr lang="en-MY" smtClean="0"/>
              <a:pPr/>
              <a:t>9/3/2017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A8784F8-D9B1-479F-A9B4-848AA317FB34}" type="slidenum">
              <a:rPr lang="en-MY" smtClean="0"/>
              <a:pPr/>
              <a:t>‹#›</a:t>
            </a:fld>
            <a:endParaRPr lang="en-MY"/>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4079670"/>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3793427-0925-45C8-8E89-B1651BC7B608}" type="datetime1">
              <a:rPr lang="en-MY" smtClean="0"/>
              <a:pPr/>
              <a:t>9/3/2017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236321452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3793427-0925-45C8-8E89-B1651BC7B608}" type="datetime1">
              <a:rPr lang="en-MY" smtClean="0"/>
              <a:pPr/>
              <a:t>9/3/2017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A8784F8-D9B1-479F-A9B4-848AA317FB34}" type="slidenum">
              <a:rPr lang="en-MY" smtClean="0"/>
              <a:pPr/>
              <a:t>‹#›</a:t>
            </a:fld>
            <a:endParaRPr lang="en-MY"/>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23497734"/>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3793427-0925-45C8-8E89-B1651BC7B608}" type="datetime1">
              <a:rPr lang="en-MY" smtClean="0"/>
              <a:pPr/>
              <a:t>9/3/2017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1342030457"/>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529943-5684-4C80-927A-9D3BD58A0D80}" type="datetime1">
              <a:rPr lang="en-MY" smtClean="0"/>
              <a:pPr/>
              <a:t>9/3/2017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21862134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A64F39-116D-4CB7-BEBE-54CC1FBAEA1B}" type="datetime1">
              <a:rPr lang="en-MY" smtClean="0"/>
              <a:pPr/>
              <a:t>9/3/2017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3307390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CC1BF3-E720-4C22-9E45-DDBFBFBFBFEA}" type="datetime1">
              <a:rPr lang="en-MY" smtClean="0"/>
              <a:pPr/>
              <a:t>9/3/2017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76339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631E7E7-0F6F-4FC6-8D82-A73C50FC8A01}" type="datetime1">
              <a:rPr lang="en-MY" smtClean="0"/>
              <a:pPr/>
              <a:t>9/3/2017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2468673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933FD72-CB97-43FF-9BC8-1BC5D284E0E6}" type="datetime1">
              <a:rPr lang="en-MY" smtClean="0"/>
              <a:pPr/>
              <a:t>9/3/2017</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3342995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82BA709-1EFB-4E05-A772-6E84498B3CD2}" type="datetime1">
              <a:rPr lang="en-MY" smtClean="0"/>
              <a:pPr/>
              <a:t>9/3/2017</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1681113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EE4D6B5-6656-4EE9-8DE6-BDE8CC9D8C6D}" type="datetime1">
              <a:rPr lang="en-MY" smtClean="0"/>
              <a:pPr/>
              <a:t>9/3/2017</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2496763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C187B1-03C5-49BA-B7B0-3EF6DB396982}" type="datetime1">
              <a:rPr lang="en-MY" smtClean="0"/>
              <a:pPr/>
              <a:t>9/3/2017</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1331548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92D768A7-71B4-49F3-9E0B-4A0B6DB83CA8}" type="datetime1">
              <a:rPr lang="en-MY" smtClean="0"/>
              <a:pPr/>
              <a:t>9/3/2017</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3817888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D34E3E6-1E10-4DAC-B272-564ACA4FA87E}" type="datetime1">
              <a:rPr lang="en-MY" smtClean="0"/>
              <a:pPr/>
              <a:t>9/3/2017</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1582365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3793427-0925-45C8-8E89-B1651BC7B608}" type="datetime1">
              <a:rPr lang="en-MY" smtClean="0"/>
              <a:pPr/>
              <a:t>9/3/2017</a:t>
            </a:fld>
            <a:endParaRPr lang="en-MY"/>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MY"/>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A8784F8-D9B1-479F-A9B4-848AA317FB34}" type="slidenum">
              <a:rPr lang="en-MY" smtClean="0"/>
              <a:pPr/>
              <a:t>‹#›</a:t>
            </a:fld>
            <a:endParaRPr lang="en-MY"/>
          </a:p>
        </p:txBody>
      </p:sp>
    </p:spTree>
    <p:extLst>
      <p:ext uri="{BB962C8B-B14F-4D97-AF65-F5344CB8AC3E}">
        <p14:creationId xmlns:p14="http://schemas.microsoft.com/office/powerpoint/2010/main" val="2596963267"/>
      </p:ext>
    </p:extLst>
  </p:cSld>
  <p:clrMap bg1="lt1" tx1="dk1" bg2="lt2" tx2="dk2" accent1="accent1" accent2="accent2" accent3="accent3" accent4="accent4" accent5="accent5" accent6="accent6" hlink="hlink" folHlink="folHlink"/>
  <p:sldLayoutIdLst>
    <p:sldLayoutId id="2147484014" r:id="rId1"/>
    <p:sldLayoutId id="2147484015" r:id="rId2"/>
    <p:sldLayoutId id="2147484016" r:id="rId3"/>
    <p:sldLayoutId id="2147484017" r:id="rId4"/>
    <p:sldLayoutId id="2147484018" r:id="rId5"/>
    <p:sldLayoutId id="2147484019" r:id="rId6"/>
    <p:sldLayoutId id="2147484020" r:id="rId7"/>
    <p:sldLayoutId id="2147484021" r:id="rId8"/>
    <p:sldLayoutId id="2147484022" r:id="rId9"/>
    <p:sldLayoutId id="2147484023" r:id="rId10"/>
    <p:sldLayoutId id="2147484024" r:id="rId11"/>
    <p:sldLayoutId id="2147484025" r:id="rId12"/>
    <p:sldLayoutId id="2147484026" r:id="rId13"/>
    <p:sldLayoutId id="2147484027" r:id="rId14"/>
    <p:sldLayoutId id="2147484028" r:id="rId15"/>
    <p:sldLayoutId id="2147484029"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90115" y="5181600"/>
            <a:ext cx="5218095" cy="584775"/>
          </a:xfrm>
          <a:prstGeom prst="rect">
            <a:avLst/>
          </a:prstGeom>
        </p:spPr>
        <p:txBody>
          <a:bodyPr wrap="none">
            <a:spAutoFit/>
          </a:bodyPr>
          <a:lstStyle/>
          <a:p>
            <a:r>
              <a:rPr lang="en-US" sz="3200" dirty="0" smtClean="0">
                <a:ln w="0"/>
                <a:effectLst>
                  <a:outerShdw blurRad="38100" dist="19050" dir="2700000" algn="tl" rotWithShape="0">
                    <a:schemeClr val="dk1">
                      <a:alpha val="40000"/>
                    </a:schemeClr>
                  </a:outerShdw>
                </a:effectLst>
                <a:latin typeface="Brush Script MT" pitchFamily="66" charset="0"/>
              </a:rPr>
              <a:t>10 Mac </a:t>
            </a:r>
            <a:r>
              <a:rPr lang="en-US" sz="3200" dirty="0">
                <a:ln w="0"/>
                <a:effectLst>
                  <a:outerShdw blurRad="38100" dist="19050" dir="2700000" algn="tl" rotWithShape="0">
                    <a:schemeClr val="dk1">
                      <a:alpha val="40000"/>
                    </a:schemeClr>
                  </a:outerShdw>
                </a:effectLst>
                <a:latin typeface="Brush Script MT" pitchFamily="66" charset="0"/>
              </a:rPr>
              <a:t>2017 / </a:t>
            </a:r>
            <a:r>
              <a:rPr lang="en-US" sz="3200" dirty="0" smtClean="0">
                <a:ln w="0"/>
                <a:effectLst>
                  <a:outerShdw blurRad="38100" dist="19050" dir="2700000" algn="tl" rotWithShape="0">
                    <a:schemeClr val="dk1">
                      <a:alpha val="40000"/>
                    </a:schemeClr>
                  </a:outerShdw>
                </a:effectLst>
                <a:latin typeface="Brush Script MT" pitchFamily="66" charset="0"/>
              </a:rPr>
              <a:t>11 </a:t>
            </a:r>
            <a:r>
              <a:rPr lang="en-US" sz="3200" dirty="0" err="1" smtClean="0">
                <a:ln w="0"/>
                <a:effectLst>
                  <a:outerShdw blurRad="38100" dist="19050" dir="2700000" algn="tl" rotWithShape="0">
                    <a:schemeClr val="dk1">
                      <a:alpha val="40000"/>
                    </a:schemeClr>
                  </a:outerShdw>
                </a:effectLst>
                <a:latin typeface="Brush Script MT" pitchFamily="66" charset="0"/>
              </a:rPr>
              <a:t>Jamadilakhir</a:t>
            </a:r>
            <a:r>
              <a:rPr lang="en-US" sz="3200" dirty="0" smtClean="0">
                <a:ln w="0"/>
                <a:effectLst>
                  <a:outerShdw blurRad="38100" dist="19050" dir="2700000" algn="tl" rotWithShape="0">
                    <a:schemeClr val="dk1">
                      <a:alpha val="40000"/>
                    </a:schemeClr>
                  </a:outerShdw>
                </a:effectLst>
                <a:latin typeface="Brush Script MT" pitchFamily="66" charset="0"/>
              </a:rPr>
              <a:t> </a:t>
            </a:r>
            <a:r>
              <a:rPr lang="en-US" sz="3200" dirty="0">
                <a:ln w="0"/>
                <a:effectLst>
                  <a:outerShdw blurRad="38100" dist="19050" dir="2700000" algn="tl" rotWithShape="0">
                    <a:schemeClr val="dk1">
                      <a:alpha val="40000"/>
                    </a:schemeClr>
                  </a:outerShdw>
                </a:effectLst>
                <a:latin typeface="Brush Script MT" pitchFamily="66" charset="0"/>
              </a:rPr>
              <a:t>1438</a:t>
            </a:r>
          </a:p>
        </p:txBody>
      </p:sp>
      <p:sp>
        <p:nvSpPr>
          <p:cNvPr id="2" name="Rectangle 1"/>
          <p:cNvSpPr/>
          <p:nvPr/>
        </p:nvSpPr>
        <p:spPr>
          <a:xfrm>
            <a:off x="838200" y="1676400"/>
            <a:ext cx="6536876" cy="3046988"/>
          </a:xfrm>
          <a:prstGeom prst="rect">
            <a:avLst/>
          </a:prstGeom>
        </p:spPr>
        <p:txBody>
          <a:bodyPr wrap="square">
            <a:spAutoFit/>
          </a:bodyPr>
          <a:lstStyle/>
          <a:p>
            <a:pPr algn="ctr"/>
            <a:r>
              <a:rPr lang="en-US" sz="4800" dirty="0" smtClean="0">
                <a:ln w="0"/>
                <a:effectLst>
                  <a:outerShdw blurRad="38100" dist="19050" dir="2700000" algn="tl" rotWithShape="0">
                    <a:schemeClr val="dk1">
                      <a:alpha val="40000"/>
                    </a:schemeClr>
                  </a:outerShdw>
                </a:effectLst>
                <a:latin typeface="Comic Sans MS" pitchFamily="66" charset="0"/>
              </a:rPr>
              <a:t>KEMAKMURAN </a:t>
            </a:r>
            <a:endParaRPr lang="en-US" sz="4800" dirty="0" smtClean="0">
              <a:ln w="0"/>
              <a:effectLst>
                <a:outerShdw blurRad="38100" dist="19050" dir="2700000" algn="tl" rotWithShape="0">
                  <a:schemeClr val="dk1">
                    <a:alpha val="40000"/>
                  </a:schemeClr>
                </a:outerShdw>
              </a:effectLst>
              <a:latin typeface="Comic Sans MS" pitchFamily="66" charset="0"/>
            </a:endParaRPr>
          </a:p>
          <a:p>
            <a:pPr algn="ctr"/>
            <a:r>
              <a:rPr lang="en-US" sz="4800" dirty="0" smtClean="0">
                <a:ln w="0"/>
                <a:effectLst>
                  <a:outerShdw blurRad="38100" dist="19050" dir="2700000" algn="tl" rotWithShape="0">
                    <a:schemeClr val="dk1">
                      <a:alpha val="40000"/>
                    </a:schemeClr>
                  </a:outerShdw>
                </a:effectLst>
                <a:latin typeface="Comic Sans MS" pitchFamily="66" charset="0"/>
              </a:rPr>
              <a:t>ASAS </a:t>
            </a:r>
          </a:p>
          <a:p>
            <a:pPr algn="ctr"/>
            <a:r>
              <a:rPr lang="en-US" sz="4800" dirty="0" smtClean="0">
                <a:ln w="0"/>
                <a:effectLst>
                  <a:outerShdw blurRad="38100" dist="19050" dir="2700000" algn="tl" rotWithShape="0">
                    <a:schemeClr val="dk1">
                      <a:alpha val="40000"/>
                    </a:schemeClr>
                  </a:outerShdw>
                </a:effectLst>
                <a:latin typeface="Comic Sans MS" pitchFamily="66" charset="0"/>
              </a:rPr>
              <a:t>KEDAULATAN </a:t>
            </a:r>
            <a:r>
              <a:rPr lang="en-US" sz="4800" dirty="0">
                <a:ln w="0"/>
                <a:effectLst>
                  <a:outerShdw blurRad="38100" dist="19050" dir="2700000" algn="tl" rotWithShape="0">
                    <a:schemeClr val="dk1">
                      <a:alpha val="40000"/>
                    </a:schemeClr>
                  </a:outerShdw>
                </a:effectLst>
                <a:latin typeface="Comic Sans MS" pitchFamily="66" charset="0"/>
              </a:rPr>
              <a:t>NEGARA</a:t>
            </a:r>
          </a:p>
        </p:txBody>
      </p:sp>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59964" y="5695890"/>
            <a:ext cx="1731563" cy="400110"/>
          </a:xfrm>
          <a:prstGeom prst="rect">
            <a:avLst/>
          </a:prstGeom>
          <a:noFill/>
        </p:spPr>
        <p:txBody>
          <a:bodyPr wrap="none" rtlCol="0">
            <a:spAutoFit/>
          </a:bodyPr>
          <a:lstStyle/>
          <a:p>
            <a:pPr algn="ctr"/>
            <a:r>
              <a:rPr lang="en-US" sz="2000" dirty="0" smtClean="0">
                <a:ln w="0"/>
                <a:effectLst>
                  <a:outerShdw blurRad="38100" dist="19050" dir="2700000" algn="tl" rotWithShape="0">
                    <a:schemeClr val="dk1">
                      <a:alpha val="40000"/>
                    </a:schemeClr>
                  </a:outerShdw>
                </a:effectLst>
                <a:latin typeface="Mistral" pitchFamily="66" charset="0"/>
              </a:rPr>
              <a:t>Surah Al Maidah:2</a:t>
            </a:r>
            <a:endParaRPr lang="en-US" sz="2000" dirty="0">
              <a:ln w="0"/>
              <a:effectLst>
                <a:outerShdw blurRad="38100" dist="19050" dir="2700000" algn="tl" rotWithShape="0">
                  <a:schemeClr val="dk1">
                    <a:alpha val="40000"/>
                  </a:schemeClr>
                </a:outerShdw>
              </a:effectLst>
              <a:latin typeface="Mistral" pitchFamily="66" charset="0"/>
            </a:endParaRPr>
          </a:p>
        </p:txBody>
      </p:sp>
      <p:sp>
        <p:nvSpPr>
          <p:cNvPr id="4" name="Rectangle 3"/>
          <p:cNvSpPr/>
          <p:nvPr/>
        </p:nvSpPr>
        <p:spPr>
          <a:xfrm>
            <a:off x="401443" y="2936620"/>
            <a:ext cx="7848600" cy="2677656"/>
          </a:xfrm>
          <a:prstGeom prst="rect">
            <a:avLst/>
          </a:prstGeom>
        </p:spPr>
        <p:txBody>
          <a:bodyPr wrap="square">
            <a:spAutoFit/>
          </a:bodyPr>
          <a:lstStyle/>
          <a:p>
            <a:pPr algn="ctr"/>
            <a:r>
              <a:rPr lang="en-US" sz="2400" dirty="0" err="1">
                <a:ln w="0"/>
                <a:effectLst>
                  <a:outerShdw blurRad="38100" dist="19050" dir="2700000" algn="tl" rotWithShape="0">
                    <a:schemeClr val="dk1">
                      <a:alpha val="40000"/>
                    </a:schemeClr>
                  </a:outerShdw>
                </a:effectLst>
              </a:rPr>
              <a:t>Maksudnya</a:t>
            </a:r>
            <a:r>
              <a:rPr lang="en-US" sz="2400" dirty="0">
                <a:ln w="0"/>
                <a:effectLst>
                  <a:outerShdw blurRad="38100" dist="19050" dir="2700000" algn="tl" rotWithShape="0">
                    <a:schemeClr val="dk1">
                      <a:alpha val="40000"/>
                    </a:schemeClr>
                  </a:outerShdw>
                </a:effectLst>
              </a:rPr>
              <a:t>: </a:t>
            </a:r>
            <a:endParaRPr lang="en-US" sz="2400" dirty="0" smtClean="0">
              <a:ln w="0"/>
              <a:effectLst>
                <a:outerShdw blurRad="38100" dist="19050" dir="2700000" algn="tl" rotWithShape="0">
                  <a:schemeClr val="dk1">
                    <a:alpha val="40000"/>
                  </a:schemeClr>
                </a:outerShdw>
              </a:effectLst>
            </a:endParaRPr>
          </a:p>
          <a:p>
            <a:pPr algn="ctr"/>
            <a:r>
              <a:rPr lang="en-US" sz="2400" i="1" dirty="0" smtClean="0">
                <a:ln w="0"/>
                <a:effectLst>
                  <a:outerShdw blurRad="38100" dist="19050" dir="2700000" algn="tl" rotWithShape="0">
                    <a:schemeClr val="dk1">
                      <a:alpha val="40000"/>
                    </a:schemeClr>
                  </a:outerShdw>
                </a:effectLst>
              </a:rPr>
              <a:t>“</a:t>
            </a:r>
            <a:r>
              <a:rPr lang="en-US" sz="2400" i="1" dirty="0" smtClean="0"/>
              <a:t>Dan </a:t>
            </a:r>
            <a:r>
              <a:rPr lang="en-US" sz="2400" i="1" dirty="0" err="1"/>
              <a:t>hendaklah</a:t>
            </a:r>
            <a:r>
              <a:rPr lang="en-US" sz="2400" i="1" dirty="0"/>
              <a:t> </a:t>
            </a:r>
            <a:r>
              <a:rPr lang="en-US" sz="2400" i="1" dirty="0" err="1"/>
              <a:t>kamu</a:t>
            </a:r>
            <a:r>
              <a:rPr lang="en-US" sz="2400" i="1" dirty="0"/>
              <a:t> </a:t>
            </a:r>
            <a:r>
              <a:rPr lang="en-US" sz="2400" i="1" dirty="0" err="1"/>
              <a:t>bertolong-tolongan</a:t>
            </a:r>
            <a:r>
              <a:rPr lang="en-US" sz="2400" i="1" dirty="0"/>
              <a:t> </a:t>
            </a:r>
            <a:r>
              <a:rPr lang="en-US" sz="2400" i="1" dirty="0" err="1"/>
              <a:t>untuk</a:t>
            </a:r>
            <a:r>
              <a:rPr lang="en-US" sz="2400" i="1" dirty="0"/>
              <a:t> </a:t>
            </a:r>
            <a:r>
              <a:rPr lang="en-US" sz="2400" i="1" dirty="0" err="1"/>
              <a:t>membuat</a:t>
            </a:r>
            <a:r>
              <a:rPr lang="en-US" sz="2400" i="1" dirty="0"/>
              <a:t> </a:t>
            </a:r>
            <a:r>
              <a:rPr lang="en-US" sz="2400" i="1" dirty="0" err="1"/>
              <a:t>kebajikan</a:t>
            </a:r>
            <a:r>
              <a:rPr lang="en-US" sz="2400" i="1" dirty="0"/>
              <a:t> </a:t>
            </a:r>
            <a:r>
              <a:rPr lang="en-US" sz="2400" i="1" dirty="0" err="1"/>
              <a:t>dan</a:t>
            </a:r>
            <a:r>
              <a:rPr lang="en-US" sz="2400" i="1" dirty="0"/>
              <a:t> </a:t>
            </a:r>
            <a:r>
              <a:rPr lang="en-US" sz="2400" i="1" dirty="0" err="1"/>
              <a:t>bertakwa</a:t>
            </a:r>
            <a:r>
              <a:rPr lang="en-US" sz="2400" i="1" dirty="0"/>
              <a:t>, </a:t>
            </a:r>
            <a:r>
              <a:rPr lang="en-US" sz="2400" i="1" dirty="0" err="1"/>
              <a:t>dan</a:t>
            </a:r>
            <a:r>
              <a:rPr lang="en-US" sz="2400" i="1" dirty="0"/>
              <a:t> </a:t>
            </a:r>
            <a:r>
              <a:rPr lang="en-US" sz="2400" i="1" dirty="0" err="1"/>
              <a:t>janganlah</a:t>
            </a:r>
            <a:r>
              <a:rPr lang="en-US" sz="2400" i="1" dirty="0"/>
              <a:t> </a:t>
            </a:r>
            <a:r>
              <a:rPr lang="en-US" sz="2400" i="1" dirty="0" err="1"/>
              <a:t>kamu</a:t>
            </a:r>
            <a:r>
              <a:rPr lang="en-US" sz="2400" i="1" dirty="0"/>
              <a:t> </a:t>
            </a:r>
            <a:r>
              <a:rPr lang="en-US" sz="2400" i="1" dirty="0" err="1"/>
              <a:t>bertolong-tolongan</a:t>
            </a:r>
            <a:r>
              <a:rPr lang="en-US" sz="2400" i="1" dirty="0"/>
              <a:t> </a:t>
            </a:r>
            <a:r>
              <a:rPr lang="en-US" sz="2400" i="1" dirty="0" err="1"/>
              <a:t>pada</a:t>
            </a:r>
            <a:r>
              <a:rPr lang="en-US" sz="2400" i="1" dirty="0"/>
              <a:t> </a:t>
            </a:r>
            <a:r>
              <a:rPr lang="en-US" sz="2400" i="1" dirty="0" err="1"/>
              <a:t>melakukan</a:t>
            </a:r>
            <a:r>
              <a:rPr lang="en-US" sz="2400" i="1" dirty="0"/>
              <a:t> </a:t>
            </a:r>
            <a:r>
              <a:rPr lang="en-US" sz="2400" i="1" dirty="0" err="1"/>
              <a:t>dosa</a:t>
            </a:r>
            <a:r>
              <a:rPr lang="en-US" sz="2400" i="1" dirty="0"/>
              <a:t> (</a:t>
            </a:r>
            <a:r>
              <a:rPr lang="en-US" sz="2400" i="1" dirty="0" err="1"/>
              <a:t>maksiat</a:t>
            </a:r>
            <a:r>
              <a:rPr lang="en-US" sz="2400" i="1" dirty="0"/>
              <a:t>) </a:t>
            </a:r>
            <a:r>
              <a:rPr lang="en-US" sz="2400" i="1" dirty="0" err="1"/>
              <a:t>dan</a:t>
            </a:r>
            <a:r>
              <a:rPr lang="en-US" sz="2400" i="1" dirty="0"/>
              <a:t> </a:t>
            </a:r>
            <a:r>
              <a:rPr lang="en-US" sz="2400" i="1" dirty="0" err="1"/>
              <a:t>pencerobohan</a:t>
            </a:r>
            <a:r>
              <a:rPr lang="en-US" sz="2400" i="1" dirty="0"/>
              <a:t>. Dan </a:t>
            </a:r>
            <a:r>
              <a:rPr lang="en-US" sz="2400" i="1" dirty="0" err="1"/>
              <a:t>bertakwalah</a:t>
            </a:r>
            <a:r>
              <a:rPr lang="en-US" sz="2400" i="1" dirty="0"/>
              <a:t> </a:t>
            </a:r>
            <a:r>
              <a:rPr lang="en-US" sz="2400" i="1" dirty="0" err="1"/>
              <a:t>kepada</a:t>
            </a:r>
            <a:r>
              <a:rPr lang="en-US" sz="2400" i="1" dirty="0"/>
              <a:t> Allah, </a:t>
            </a:r>
            <a:r>
              <a:rPr lang="en-US" sz="2400" i="1" dirty="0" err="1"/>
              <a:t>kerana</a:t>
            </a:r>
            <a:r>
              <a:rPr lang="en-US" sz="2400" i="1" dirty="0"/>
              <a:t> </a:t>
            </a:r>
            <a:r>
              <a:rPr lang="en-US" sz="2400" i="1" dirty="0" err="1"/>
              <a:t>sesungguhnya</a:t>
            </a:r>
            <a:r>
              <a:rPr lang="en-US" sz="2400" i="1" dirty="0"/>
              <a:t> Allah </a:t>
            </a:r>
            <a:r>
              <a:rPr lang="en-US" sz="2400" i="1" dirty="0" err="1"/>
              <a:t>Maha</a:t>
            </a:r>
            <a:r>
              <a:rPr lang="en-US" sz="2400" i="1" dirty="0"/>
              <a:t> </a:t>
            </a:r>
            <a:r>
              <a:rPr lang="en-US" sz="2400" i="1" dirty="0" err="1"/>
              <a:t>Berat</a:t>
            </a:r>
            <a:r>
              <a:rPr lang="en-US" sz="2400" i="1" dirty="0"/>
              <a:t> </a:t>
            </a:r>
            <a:r>
              <a:rPr lang="en-US" sz="2400" i="1" dirty="0" err="1"/>
              <a:t>azab</a:t>
            </a:r>
            <a:r>
              <a:rPr lang="en-US" sz="2400" i="1" dirty="0"/>
              <a:t> </a:t>
            </a:r>
            <a:r>
              <a:rPr lang="en-US" sz="2400" i="1" dirty="0" err="1"/>
              <a:t>seksa</a:t>
            </a:r>
            <a:r>
              <a:rPr lang="en-US" sz="2400" i="1" dirty="0"/>
              <a:t>-Nya (</a:t>
            </a:r>
            <a:r>
              <a:rPr lang="en-US" sz="2400" i="1" dirty="0" err="1"/>
              <a:t>bagi</a:t>
            </a:r>
            <a:r>
              <a:rPr lang="en-US" sz="2400" i="1" dirty="0"/>
              <a:t> </a:t>
            </a:r>
            <a:r>
              <a:rPr lang="en-US" sz="2400" i="1" dirty="0" err="1"/>
              <a:t>sesiapa</a:t>
            </a:r>
            <a:r>
              <a:rPr lang="en-US" sz="2400" i="1" dirty="0"/>
              <a:t> yang </a:t>
            </a:r>
            <a:r>
              <a:rPr lang="en-US" sz="2400" i="1" dirty="0" err="1"/>
              <a:t>melanggar</a:t>
            </a:r>
            <a:r>
              <a:rPr lang="en-US" sz="2400" i="1" dirty="0"/>
              <a:t> </a:t>
            </a:r>
            <a:r>
              <a:rPr lang="en-US" sz="2400" i="1" dirty="0" err="1"/>
              <a:t>perintahNya</a:t>
            </a:r>
            <a:r>
              <a:rPr lang="en-US" sz="2400" i="1" dirty="0" smtClean="0"/>
              <a:t>)</a:t>
            </a:r>
            <a:r>
              <a:rPr lang="en-US" sz="2400" dirty="0" smtClean="0"/>
              <a:t>.</a:t>
            </a:r>
            <a:r>
              <a:rPr lang="en-US" sz="2400" dirty="0" smtClean="0">
                <a:ln w="0"/>
                <a:effectLst>
                  <a:outerShdw blurRad="38100" dist="19050" dir="2700000" algn="tl" rotWithShape="0">
                    <a:schemeClr val="dk1">
                      <a:alpha val="40000"/>
                    </a:schemeClr>
                  </a:outerShdw>
                </a:effectLst>
              </a:rPr>
              <a:t>”</a:t>
            </a:r>
            <a:endParaRPr lang="en-US" sz="2400" dirty="0">
              <a:ln w="0"/>
              <a:effectLst>
                <a:outerShdw blurRad="38100" dist="19050" dir="2700000" algn="tl" rotWithShape="0">
                  <a:schemeClr val="dk1">
                    <a:alpha val="40000"/>
                  </a:schemeClr>
                </a:outerShdw>
              </a:effectLst>
            </a:endParaRPr>
          </a:p>
        </p:txBody>
      </p:sp>
      <p:sp>
        <p:nvSpPr>
          <p:cNvPr id="5" name="Rectangle 4"/>
          <p:cNvSpPr/>
          <p:nvPr/>
        </p:nvSpPr>
        <p:spPr>
          <a:xfrm>
            <a:off x="762000" y="247936"/>
            <a:ext cx="6553200" cy="2428357"/>
          </a:xfrm>
          <a:prstGeom prst="rect">
            <a:avLst/>
          </a:prstGeom>
        </p:spPr>
        <p:txBody>
          <a:bodyPr wrap="square">
            <a:spAutoFit/>
          </a:bodyPr>
          <a:lstStyle/>
          <a:p>
            <a:pPr algn="ctr" rtl="1">
              <a:lnSpc>
                <a:spcPct val="115000"/>
              </a:lnSpc>
              <a:spcAft>
                <a:spcPts val="0"/>
              </a:spcAft>
            </a:pPr>
            <a:r>
              <a:rPr lang="ar-SA" sz="4400" b="1">
                <a:latin typeface="Calibri" panose="020F0502020204030204" pitchFamily="34" charset="0"/>
                <a:ea typeface="Calibri" panose="020F0502020204030204" pitchFamily="34" charset="0"/>
                <a:cs typeface="Arabic Typesetting" panose="03020402040406030203" pitchFamily="66" charset="-78"/>
              </a:rPr>
              <a:t>﴿</a:t>
            </a:r>
            <a:r>
              <a:rPr lang="ar-SA" sz="4400" b="1">
                <a:latin typeface="Calibri" panose="020F0502020204030204" pitchFamily="34" charset="0"/>
                <a:ea typeface="Calibri" panose="020F0502020204030204" pitchFamily="34" charset="0"/>
                <a:cs typeface="QCF_P106" panose="02000400000000000000" pitchFamily="2" charset="2"/>
              </a:rPr>
              <a:t> ﯭ ﯮ ﯯ ﯰ ﯱ ﯲ ﯳ ﯴ ﯵ ﯶ ﯷ ﯸ ﯹ ﯺ ﯻ ﯼ ﯽ ﯾ </a:t>
            </a:r>
            <a:r>
              <a:rPr lang="ar-SA" sz="4400" b="1">
                <a:latin typeface="Calibri" panose="020F0502020204030204" pitchFamily="34" charset="0"/>
                <a:ea typeface="Calibri" panose="020F0502020204030204" pitchFamily="34" charset="0"/>
                <a:cs typeface="Arabic Typesetting" panose="03020402040406030203" pitchFamily="66" charset="-78"/>
              </a:rPr>
              <a:t>﴾</a:t>
            </a:r>
            <a:endParaRPr lang="en-MY" sz="4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928704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1443" y="1447800"/>
            <a:ext cx="7276531" cy="1754326"/>
          </a:xfrm>
          <a:prstGeom prst="rect">
            <a:avLst/>
          </a:prstGeom>
        </p:spPr>
        <p:txBody>
          <a:bodyPr wrap="square">
            <a:spAutoFit/>
          </a:bodyPr>
          <a:lstStyle/>
          <a:p>
            <a:pPr algn="ctr" rtl="1"/>
            <a:r>
              <a:rPr lang="ar-SA" sz="5400" dirty="0">
                <a:ln w="0"/>
                <a:effectLst>
                  <a:outerShdw blurRad="38100" dist="19050" dir="2700000" algn="tl" rotWithShape="0">
                    <a:schemeClr val="dk1">
                      <a:alpha val="40000"/>
                    </a:schemeClr>
                  </a:outerShdw>
                </a:effectLst>
                <a:latin typeface="QCF_P234" pitchFamily="2" charset="2"/>
                <a:cs typeface="QCF_P234" pitchFamily="2" charset="2"/>
              </a:rPr>
              <a:t>ﯿ ﰀ ﰁ ﰂ ﰃ ﰄ ﰅ ﰆ </a:t>
            </a:r>
            <a:endParaRPr lang="en-US" sz="5400" dirty="0">
              <a:ln w="0"/>
              <a:effectLst>
                <a:outerShdw blurRad="38100" dist="19050" dir="2700000" algn="tl" rotWithShape="0">
                  <a:schemeClr val="dk1">
                    <a:alpha val="40000"/>
                  </a:schemeClr>
                </a:outerShdw>
              </a:effectLst>
              <a:latin typeface="QCF_P234" pitchFamily="2" charset="2"/>
              <a:cs typeface="QCF_P234" pitchFamily="2" charset="2"/>
            </a:endParaRPr>
          </a:p>
        </p:txBody>
      </p:sp>
      <p:sp>
        <p:nvSpPr>
          <p:cNvPr id="3" name="TextBox 2"/>
          <p:cNvSpPr txBox="1"/>
          <p:nvPr/>
        </p:nvSpPr>
        <p:spPr>
          <a:xfrm>
            <a:off x="3339736" y="5621710"/>
            <a:ext cx="1972015" cy="523220"/>
          </a:xfrm>
          <a:prstGeom prst="rect">
            <a:avLst/>
          </a:prstGeom>
          <a:noFill/>
        </p:spPr>
        <p:txBody>
          <a:bodyPr wrap="none" rtlCol="0">
            <a:spAutoFit/>
          </a:bodyPr>
          <a:lstStyle/>
          <a:p>
            <a:pPr algn="ctr"/>
            <a:r>
              <a:rPr lang="en-US" sz="2800" dirty="0" smtClean="0">
                <a:ln w="0"/>
                <a:effectLst>
                  <a:outerShdw blurRad="38100" dist="19050" dir="2700000" algn="tl" rotWithShape="0">
                    <a:schemeClr val="dk1">
                      <a:alpha val="40000"/>
                    </a:schemeClr>
                  </a:outerShdw>
                </a:effectLst>
                <a:latin typeface="Mistral" pitchFamily="66" charset="0"/>
              </a:rPr>
              <a:t>Surah </a:t>
            </a:r>
            <a:r>
              <a:rPr lang="en-US" sz="2800" dirty="0" err="1" smtClean="0">
                <a:ln w="0"/>
                <a:effectLst>
                  <a:outerShdw blurRad="38100" dist="19050" dir="2700000" algn="tl" rotWithShape="0">
                    <a:schemeClr val="dk1">
                      <a:alpha val="40000"/>
                    </a:schemeClr>
                  </a:outerShdw>
                </a:effectLst>
                <a:latin typeface="Mistral" pitchFamily="66" charset="0"/>
              </a:rPr>
              <a:t>Hud</a:t>
            </a:r>
            <a:r>
              <a:rPr lang="en-US" sz="2800" dirty="0" smtClean="0">
                <a:ln w="0"/>
                <a:effectLst>
                  <a:outerShdw blurRad="38100" dist="19050" dir="2700000" algn="tl" rotWithShape="0">
                    <a:schemeClr val="dk1">
                      <a:alpha val="40000"/>
                    </a:schemeClr>
                  </a:outerShdw>
                </a:effectLst>
                <a:latin typeface="Mistral" pitchFamily="66" charset="0"/>
              </a:rPr>
              <a:t>: 117</a:t>
            </a:r>
            <a:endParaRPr lang="en-US" sz="2800" dirty="0">
              <a:ln w="0"/>
              <a:effectLst>
                <a:outerShdw blurRad="38100" dist="19050" dir="2700000" algn="tl" rotWithShape="0">
                  <a:schemeClr val="dk1">
                    <a:alpha val="40000"/>
                  </a:schemeClr>
                </a:outerShdw>
              </a:effectLst>
              <a:latin typeface="Mistral" pitchFamily="66" charset="0"/>
            </a:endParaRPr>
          </a:p>
        </p:txBody>
      </p:sp>
      <p:sp>
        <p:nvSpPr>
          <p:cNvPr id="4" name="Rectangle 3"/>
          <p:cNvSpPr/>
          <p:nvPr/>
        </p:nvSpPr>
        <p:spPr>
          <a:xfrm>
            <a:off x="401443" y="3680859"/>
            <a:ext cx="7848600" cy="1938992"/>
          </a:xfrm>
          <a:prstGeom prst="rect">
            <a:avLst/>
          </a:prstGeom>
        </p:spPr>
        <p:txBody>
          <a:bodyPr wrap="square">
            <a:spAutoFit/>
          </a:bodyPr>
          <a:lstStyle/>
          <a:p>
            <a:pPr algn="ctr"/>
            <a:r>
              <a:rPr lang="en-US" sz="2400" dirty="0" err="1">
                <a:ln w="0"/>
                <a:effectLst>
                  <a:outerShdw blurRad="38100" dist="19050" dir="2700000" algn="tl" rotWithShape="0">
                    <a:schemeClr val="dk1">
                      <a:alpha val="40000"/>
                    </a:schemeClr>
                  </a:outerShdw>
                </a:effectLst>
              </a:rPr>
              <a:t>Maksudnya</a:t>
            </a:r>
            <a:r>
              <a:rPr lang="en-US" sz="2400" dirty="0">
                <a:ln w="0"/>
                <a:effectLst>
                  <a:outerShdw blurRad="38100" dist="19050" dir="2700000" algn="tl" rotWithShape="0">
                    <a:schemeClr val="dk1">
                      <a:alpha val="40000"/>
                    </a:schemeClr>
                  </a:outerShdw>
                </a:effectLst>
              </a:rPr>
              <a:t>: </a:t>
            </a:r>
            <a:endParaRPr lang="en-US" sz="2400" dirty="0" smtClean="0">
              <a:ln w="0"/>
              <a:effectLst>
                <a:outerShdw blurRad="38100" dist="19050" dir="2700000" algn="tl" rotWithShape="0">
                  <a:schemeClr val="dk1">
                    <a:alpha val="40000"/>
                  </a:schemeClr>
                </a:outerShdw>
              </a:effectLst>
            </a:endParaRPr>
          </a:p>
          <a:p>
            <a:pPr algn="ctr"/>
            <a:r>
              <a:rPr lang="en-US" sz="2400" i="1" dirty="0" smtClean="0">
                <a:ln w="0"/>
                <a:effectLst>
                  <a:outerShdw blurRad="38100" dist="19050" dir="2700000" algn="tl" rotWithShape="0">
                    <a:schemeClr val="dk1">
                      <a:alpha val="40000"/>
                    </a:schemeClr>
                  </a:outerShdw>
                </a:effectLst>
              </a:rPr>
              <a:t>“</a:t>
            </a:r>
            <a:r>
              <a:rPr lang="en-US" sz="2400" i="1" dirty="0">
                <a:ln w="0"/>
                <a:effectLst>
                  <a:outerShdw blurRad="38100" dist="19050" dir="2700000" algn="tl" rotWithShape="0">
                    <a:schemeClr val="dk1">
                      <a:alpha val="40000"/>
                    </a:schemeClr>
                  </a:outerShdw>
                </a:effectLst>
              </a:rPr>
              <a:t>Dan </a:t>
            </a:r>
            <a:r>
              <a:rPr lang="en-US" sz="2400" i="1" dirty="0" err="1">
                <a:ln w="0"/>
                <a:effectLst>
                  <a:outerShdw blurRad="38100" dist="19050" dir="2700000" algn="tl" rotWithShape="0">
                    <a:schemeClr val="dk1">
                      <a:alpha val="40000"/>
                    </a:schemeClr>
                  </a:outerShdw>
                </a:effectLst>
              </a:rPr>
              <a:t>Tuhanmu</a:t>
            </a:r>
            <a:r>
              <a:rPr lang="en-US" sz="2400" i="1" dirty="0">
                <a:ln w="0"/>
                <a:effectLst>
                  <a:outerShdw blurRad="38100" dist="19050" dir="2700000" algn="tl" rotWithShape="0">
                    <a:schemeClr val="dk1">
                      <a:alpha val="40000"/>
                    </a:schemeClr>
                  </a:outerShdw>
                </a:effectLst>
              </a:rPr>
              <a:t> </a:t>
            </a:r>
            <a:r>
              <a:rPr lang="en-US" sz="2400" i="1" dirty="0" err="1">
                <a:ln w="0"/>
                <a:effectLst>
                  <a:outerShdw blurRad="38100" dist="19050" dir="2700000" algn="tl" rotWithShape="0">
                    <a:schemeClr val="dk1">
                      <a:alpha val="40000"/>
                    </a:schemeClr>
                  </a:outerShdw>
                </a:effectLst>
              </a:rPr>
              <a:t>tidak</a:t>
            </a:r>
            <a:r>
              <a:rPr lang="en-US" sz="2400" i="1" dirty="0">
                <a:ln w="0"/>
                <a:effectLst>
                  <a:outerShdw blurRad="38100" dist="19050" dir="2700000" algn="tl" rotWithShape="0">
                    <a:schemeClr val="dk1">
                      <a:alpha val="40000"/>
                    </a:schemeClr>
                  </a:outerShdw>
                </a:effectLst>
              </a:rPr>
              <a:t> </a:t>
            </a:r>
            <a:r>
              <a:rPr lang="en-US" sz="2400" i="1" dirty="0" err="1">
                <a:ln w="0"/>
                <a:effectLst>
                  <a:outerShdw blurRad="38100" dist="19050" dir="2700000" algn="tl" rotWithShape="0">
                    <a:schemeClr val="dk1">
                      <a:alpha val="40000"/>
                    </a:schemeClr>
                  </a:outerShdw>
                </a:effectLst>
              </a:rPr>
              <a:t>sekali</a:t>
            </a:r>
            <a:r>
              <a:rPr lang="en-US" sz="2400" i="1" dirty="0">
                <a:ln w="0"/>
                <a:effectLst>
                  <a:outerShdw blurRad="38100" dist="19050" dir="2700000" algn="tl" rotWithShape="0">
                    <a:schemeClr val="dk1">
                      <a:alpha val="40000"/>
                    </a:schemeClr>
                  </a:outerShdw>
                </a:effectLst>
              </a:rPr>
              <a:t>-kali </a:t>
            </a:r>
            <a:r>
              <a:rPr lang="en-US" sz="2400" i="1" dirty="0" err="1">
                <a:ln w="0"/>
                <a:effectLst>
                  <a:outerShdw blurRad="38100" dist="19050" dir="2700000" algn="tl" rotWithShape="0">
                    <a:schemeClr val="dk1">
                      <a:alpha val="40000"/>
                    </a:schemeClr>
                  </a:outerShdw>
                </a:effectLst>
              </a:rPr>
              <a:t>hendak</a:t>
            </a:r>
            <a:r>
              <a:rPr lang="en-US" sz="2400" i="1" dirty="0">
                <a:ln w="0"/>
                <a:effectLst>
                  <a:outerShdw blurRad="38100" dist="19050" dir="2700000" algn="tl" rotWithShape="0">
                    <a:schemeClr val="dk1">
                      <a:alpha val="40000"/>
                    </a:schemeClr>
                  </a:outerShdw>
                </a:effectLst>
              </a:rPr>
              <a:t> </a:t>
            </a:r>
            <a:r>
              <a:rPr lang="en-US" sz="2400" i="1" dirty="0" err="1">
                <a:ln w="0"/>
                <a:effectLst>
                  <a:outerShdw blurRad="38100" dist="19050" dir="2700000" algn="tl" rotWithShape="0">
                    <a:schemeClr val="dk1">
                      <a:alpha val="40000"/>
                    </a:schemeClr>
                  </a:outerShdw>
                </a:effectLst>
              </a:rPr>
              <a:t>membinasakan</a:t>
            </a:r>
            <a:r>
              <a:rPr lang="en-US" sz="2400" i="1" dirty="0">
                <a:ln w="0"/>
                <a:effectLst>
                  <a:outerShdw blurRad="38100" dist="19050" dir="2700000" algn="tl" rotWithShape="0">
                    <a:schemeClr val="dk1">
                      <a:alpha val="40000"/>
                    </a:schemeClr>
                  </a:outerShdw>
                </a:effectLst>
              </a:rPr>
              <a:t> </a:t>
            </a:r>
            <a:r>
              <a:rPr lang="en-US" sz="2400" i="1" dirty="0" err="1">
                <a:ln w="0"/>
                <a:effectLst>
                  <a:outerShdw blurRad="38100" dist="19050" dir="2700000" algn="tl" rotWithShape="0">
                    <a:schemeClr val="dk1">
                      <a:alpha val="40000"/>
                    </a:schemeClr>
                  </a:outerShdw>
                </a:effectLst>
              </a:rPr>
              <a:t>mana-mana</a:t>
            </a:r>
            <a:r>
              <a:rPr lang="en-US" sz="2400" i="1" dirty="0">
                <a:ln w="0"/>
                <a:effectLst>
                  <a:outerShdw blurRad="38100" dist="19050" dir="2700000" algn="tl" rotWithShape="0">
                    <a:schemeClr val="dk1">
                      <a:alpha val="40000"/>
                    </a:schemeClr>
                  </a:outerShdw>
                </a:effectLst>
              </a:rPr>
              <a:t> </a:t>
            </a:r>
            <a:r>
              <a:rPr lang="en-US" sz="2400" i="1" dirty="0" err="1">
                <a:ln w="0"/>
                <a:effectLst>
                  <a:outerShdw blurRad="38100" dist="19050" dir="2700000" algn="tl" rotWithShape="0">
                    <a:schemeClr val="dk1">
                      <a:alpha val="40000"/>
                    </a:schemeClr>
                  </a:outerShdw>
                </a:effectLst>
              </a:rPr>
              <a:t>negeri</a:t>
            </a:r>
            <a:r>
              <a:rPr lang="en-US" sz="2400" i="1" dirty="0">
                <a:ln w="0"/>
                <a:effectLst>
                  <a:outerShdw blurRad="38100" dist="19050" dir="2700000" algn="tl" rotWithShape="0">
                    <a:schemeClr val="dk1">
                      <a:alpha val="40000"/>
                    </a:schemeClr>
                  </a:outerShdw>
                </a:effectLst>
              </a:rPr>
              <a:t> </a:t>
            </a:r>
            <a:r>
              <a:rPr lang="en-US" sz="2400" i="1" dirty="0" err="1">
                <a:ln w="0"/>
                <a:effectLst>
                  <a:outerShdw blurRad="38100" dist="19050" dir="2700000" algn="tl" rotWithShape="0">
                    <a:schemeClr val="dk1">
                      <a:alpha val="40000"/>
                    </a:schemeClr>
                  </a:outerShdw>
                </a:effectLst>
              </a:rPr>
              <a:t>dengan</a:t>
            </a:r>
            <a:r>
              <a:rPr lang="en-US" sz="2400" i="1" dirty="0">
                <a:ln w="0"/>
                <a:effectLst>
                  <a:outerShdw blurRad="38100" dist="19050" dir="2700000" algn="tl" rotWithShape="0">
                    <a:schemeClr val="dk1">
                      <a:alpha val="40000"/>
                    </a:schemeClr>
                  </a:outerShdw>
                </a:effectLst>
              </a:rPr>
              <a:t> </a:t>
            </a:r>
            <a:r>
              <a:rPr lang="en-US" sz="2400" i="1" dirty="0" err="1">
                <a:ln w="0"/>
                <a:effectLst>
                  <a:outerShdw blurRad="38100" dist="19050" dir="2700000" algn="tl" rotWithShape="0">
                    <a:schemeClr val="dk1">
                      <a:alpha val="40000"/>
                    </a:schemeClr>
                  </a:outerShdw>
                </a:effectLst>
              </a:rPr>
              <a:t>sebab</a:t>
            </a:r>
            <a:r>
              <a:rPr lang="en-US" sz="2400" i="1" dirty="0">
                <a:ln w="0"/>
                <a:effectLst>
                  <a:outerShdw blurRad="38100" dist="19050" dir="2700000" algn="tl" rotWithShape="0">
                    <a:schemeClr val="dk1">
                      <a:alpha val="40000"/>
                    </a:schemeClr>
                  </a:outerShdw>
                </a:effectLst>
              </a:rPr>
              <a:t> </a:t>
            </a:r>
            <a:r>
              <a:rPr lang="en-US" sz="2400" i="1" dirty="0" err="1">
                <a:ln w="0"/>
                <a:effectLst>
                  <a:outerShdw blurRad="38100" dist="19050" dir="2700000" algn="tl" rotWithShape="0">
                    <a:schemeClr val="dk1">
                      <a:alpha val="40000"/>
                    </a:schemeClr>
                  </a:outerShdw>
                </a:effectLst>
              </a:rPr>
              <a:t>kezaliman</a:t>
            </a:r>
            <a:r>
              <a:rPr lang="en-US" sz="2400" i="1" dirty="0">
                <a:ln w="0"/>
                <a:effectLst>
                  <a:outerShdw blurRad="38100" dist="19050" dir="2700000" algn="tl" rotWithShape="0">
                    <a:schemeClr val="dk1">
                      <a:alpha val="40000"/>
                    </a:schemeClr>
                  </a:outerShdw>
                </a:effectLst>
              </a:rPr>
              <a:t> </a:t>
            </a:r>
            <a:r>
              <a:rPr lang="en-US" sz="2400" i="1" dirty="0" err="1">
                <a:ln w="0"/>
                <a:effectLst>
                  <a:outerShdw blurRad="38100" dist="19050" dir="2700000" algn="tl" rotWithShape="0">
                    <a:schemeClr val="dk1">
                      <a:alpha val="40000"/>
                    </a:schemeClr>
                  </a:outerShdw>
                </a:effectLst>
              </a:rPr>
              <a:t>penduduknya</a:t>
            </a:r>
            <a:r>
              <a:rPr lang="en-US" sz="2400" i="1" dirty="0">
                <a:ln w="0"/>
                <a:effectLst>
                  <a:outerShdw blurRad="38100" dist="19050" dir="2700000" algn="tl" rotWithShape="0">
                    <a:schemeClr val="dk1">
                      <a:alpha val="40000"/>
                    </a:schemeClr>
                  </a:outerShdw>
                </a:effectLst>
              </a:rPr>
              <a:t>, </a:t>
            </a:r>
            <a:r>
              <a:rPr lang="en-US" sz="2400" i="1" dirty="0" err="1">
                <a:ln w="0"/>
                <a:effectLst>
                  <a:outerShdw blurRad="38100" dist="19050" dir="2700000" algn="tl" rotWithShape="0">
                    <a:schemeClr val="dk1">
                      <a:alpha val="40000"/>
                    </a:schemeClr>
                  </a:outerShdw>
                </a:effectLst>
              </a:rPr>
              <a:t>selagi</a:t>
            </a:r>
            <a:r>
              <a:rPr lang="en-US" sz="2400" i="1" dirty="0">
                <a:ln w="0"/>
                <a:effectLst>
                  <a:outerShdw blurRad="38100" dist="19050" dir="2700000" algn="tl" rotWithShape="0">
                    <a:schemeClr val="dk1">
                      <a:alpha val="40000"/>
                    </a:schemeClr>
                  </a:outerShdw>
                </a:effectLst>
              </a:rPr>
              <a:t> </a:t>
            </a:r>
            <a:r>
              <a:rPr lang="en-US" sz="2400" i="1" dirty="0" err="1">
                <a:ln w="0"/>
                <a:effectLst>
                  <a:outerShdw blurRad="38100" dist="19050" dir="2700000" algn="tl" rotWithShape="0">
                    <a:schemeClr val="dk1">
                      <a:alpha val="40000"/>
                    </a:schemeClr>
                  </a:outerShdw>
                </a:effectLst>
              </a:rPr>
              <a:t>mereka</a:t>
            </a:r>
            <a:r>
              <a:rPr lang="en-US" sz="2400" i="1" dirty="0">
                <a:ln w="0"/>
                <a:effectLst>
                  <a:outerShdw blurRad="38100" dist="19050" dir="2700000" algn="tl" rotWithShape="0">
                    <a:schemeClr val="dk1">
                      <a:alpha val="40000"/>
                    </a:schemeClr>
                  </a:outerShdw>
                </a:effectLst>
              </a:rPr>
              <a:t> </a:t>
            </a:r>
            <a:r>
              <a:rPr lang="en-US" sz="2400" i="1" dirty="0" err="1">
                <a:ln w="0"/>
                <a:effectLst>
                  <a:outerShdw blurRad="38100" dist="19050" dir="2700000" algn="tl" rotWithShape="0">
                    <a:schemeClr val="dk1">
                      <a:alpha val="40000"/>
                    </a:schemeClr>
                  </a:outerShdw>
                </a:effectLst>
              </a:rPr>
              <a:t>sentiasa</a:t>
            </a:r>
            <a:r>
              <a:rPr lang="en-US" sz="2400" i="1" dirty="0">
                <a:ln w="0"/>
                <a:effectLst>
                  <a:outerShdw blurRad="38100" dist="19050" dir="2700000" algn="tl" rotWithShape="0">
                    <a:schemeClr val="dk1">
                      <a:alpha val="40000"/>
                    </a:schemeClr>
                  </a:outerShdw>
                </a:effectLst>
              </a:rPr>
              <a:t> </a:t>
            </a:r>
            <a:r>
              <a:rPr lang="en-US" sz="2400" i="1" dirty="0" err="1">
                <a:ln w="0"/>
                <a:effectLst>
                  <a:outerShdw blurRad="38100" dist="19050" dir="2700000" algn="tl" rotWithShape="0">
                    <a:schemeClr val="dk1">
                      <a:alpha val="40000"/>
                    </a:schemeClr>
                  </a:outerShdw>
                </a:effectLst>
              </a:rPr>
              <a:t>memperbaiki</a:t>
            </a:r>
            <a:r>
              <a:rPr lang="en-US" sz="2400" i="1" dirty="0">
                <a:ln w="0"/>
                <a:effectLst>
                  <a:outerShdw blurRad="38100" dist="19050" dir="2700000" algn="tl" rotWithShape="0">
                    <a:schemeClr val="dk1">
                      <a:alpha val="40000"/>
                    </a:schemeClr>
                  </a:outerShdw>
                </a:effectLst>
              </a:rPr>
              <a:t> </a:t>
            </a:r>
            <a:r>
              <a:rPr lang="en-US" sz="2400" i="1" dirty="0" err="1">
                <a:ln w="0"/>
                <a:effectLst>
                  <a:outerShdw blurRad="38100" dist="19050" dir="2700000" algn="tl" rotWithShape="0">
                    <a:schemeClr val="dk1">
                      <a:alpha val="40000"/>
                    </a:schemeClr>
                  </a:outerShdw>
                </a:effectLst>
              </a:rPr>
              <a:t>keadaan</a:t>
            </a:r>
            <a:r>
              <a:rPr lang="en-US" sz="2400" i="1" dirty="0">
                <a:ln w="0"/>
                <a:effectLst>
                  <a:outerShdw blurRad="38100" dist="19050" dir="2700000" algn="tl" rotWithShape="0">
                    <a:schemeClr val="dk1">
                      <a:alpha val="40000"/>
                    </a:schemeClr>
                  </a:outerShdw>
                </a:effectLst>
              </a:rPr>
              <a:t> </a:t>
            </a:r>
            <a:r>
              <a:rPr lang="en-US" sz="2400" i="1" dirty="0" err="1">
                <a:ln w="0"/>
                <a:effectLst>
                  <a:outerShdw blurRad="38100" dist="19050" dir="2700000" algn="tl" rotWithShape="0">
                    <a:schemeClr val="dk1">
                      <a:alpha val="40000"/>
                    </a:schemeClr>
                  </a:outerShdw>
                </a:effectLst>
              </a:rPr>
              <a:t>sesama</a:t>
            </a:r>
            <a:r>
              <a:rPr lang="en-US" sz="2400" i="1" dirty="0">
                <a:ln w="0"/>
                <a:effectLst>
                  <a:outerShdw blurRad="38100" dist="19050" dir="2700000" algn="tl" rotWithShape="0">
                    <a:schemeClr val="dk1">
                      <a:alpha val="40000"/>
                    </a:schemeClr>
                  </a:outerShdw>
                </a:effectLst>
              </a:rPr>
              <a:t> </a:t>
            </a:r>
            <a:r>
              <a:rPr lang="en-US" sz="2400" i="1" dirty="0" err="1">
                <a:ln w="0"/>
                <a:effectLst>
                  <a:outerShdw blurRad="38100" dist="19050" dir="2700000" algn="tl" rotWithShape="0">
                    <a:schemeClr val="dk1">
                      <a:alpha val="40000"/>
                    </a:schemeClr>
                  </a:outerShdw>
                </a:effectLst>
              </a:rPr>
              <a:t>sendiri</a:t>
            </a:r>
            <a:r>
              <a:rPr lang="en-US" sz="2400" dirty="0">
                <a:ln w="0"/>
                <a:effectLst>
                  <a:outerShdw blurRad="38100" dist="19050" dir="2700000" algn="tl" rotWithShape="0">
                    <a:schemeClr val="dk1">
                      <a:alpha val="40000"/>
                    </a:schemeClr>
                  </a:outerShdw>
                </a:effectLst>
              </a:rPr>
              <a:t>.”</a:t>
            </a:r>
          </a:p>
        </p:txBody>
      </p:sp>
    </p:spTree>
    <p:extLst>
      <p:ext uri="{BB962C8B-B14F-4D97-AF65-F5344CB8AC3E}">
        <p14:creationId xmlns:p14="http://schemas.microsoft.com/office/powerpoint/2010/main" val="24343656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728155961"/>
              </p:ext>
            </p:extLst>
          </p:nvPr>
        </p:nvGraphicFramePr>
        <p:xfrm>
          <a:off x="228600" y="457200"/>
          <a:ext cx="86868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007341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2317754964"/>
              </p:ext>
            </p:extLst>
          </p:nvPr>
        </p:nvGraphicFramePr>
        <p:xfrm>
          <a:off x="152400" y="228600"/>
          <a:ext cx="8763000" cy="64007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243608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3684151810"/>
              </p:ext>
            </p:extLst>
          </p:nvPr>
        </p:nvGraphicFramePr>
        <p:xfrm>
          <a:off x="228600" y="152400"/>
          <a:ext cx="8686800" cy="6477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604686117"/>
              </p:ext>
            </p:extLst>
          </p:nvPr>
        </p:nvGraphicFramePr>
        <p:xfrm>
          <a:off x="152400" y="381000"/>
          <a:ext cx="6934200" cy="152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ectangle 1"/>
          <p:cNvSpPr/>
          <p:nvPr/>
        </p:nvSpPr>
        <p:spPr>
          <a:xfrm>
            <a:off x="381001" y="2057400"/>
            <a:ext cx="6705600" cy="1366528"/>
          </a:xfrm>
          <a:prstGeom prst="rect">
            <a:avLst/>
          </a:prstGeom>
        </p:spPr>
        <p:txBody>
          <a:bodyPr wrap="square">
            <a:spAutoFit/>
          </a:bodyPr>
          <a:lstStyle/>
          <a:p>
            <a:pPr algn="ctr" rtl="1">
              <a:lnSpc>
                <a:spcPct val="115000"/>
              </a:lnSpc>
              <a:spcAft>
                <a:spcPts val="0"/>
              </a:spcAft>
            </a:pPr>
            <a:r>
              <a:rPr lang="ar-SA" sz="3600" b="1" dirty="0">
                <a:latin typeface="Calibri" panose="020F0502020204030204" pitchFamily="34" charset="0"/>
                <a:ea typeface="Times New Roman" panose="02020603050405020304" pitchFamily="18" charset="0"/>
                <a:cs typeface="Arabic Typesetting" panose="03020402040406030203" pitchFamily="66" charset="-78"/>
              </a:rPr>
              <a:t>﴿</a:t>
            </a:r>
            <a:r>
              <a:rPr lang="ar-SA" sz="3600" b="1" dirty="0">
                <a:latin typeface="Calibri" panose="020F0502020204030204" pitchFamily="34" charset="0"/>
                <a:ea typeface="Times New Roman" panose="02020603050405020304" pitchFamily="18" charset="0"/>
                <a:cs typeface="QCF_P138" panose="02000400000000000000" pitchFamily="2" charset="2"/>
              </a:rPr>
              <a:t>ﭑ ﭒ ﭓ ﭔ ﭕ ﭖ ﭗ ﭘ ﭙ ﭚ ﭛ </a:t>
            </a:r>
            <a:r>
              <a:rPr lang="ar-SA" sz="3600" b="1" dirty="0">
                <a:latin typeface="Calibri" panose="020F0502020204030204" pitchFamily="34" charset="0"/>
                <a:ea typeface="Times New Roman" panose="02020603050405020304" pitchFamily="18" charset="0"/>
                <a:cs typeface="Arabic Typesetting" panose="03020402040406030203" pitchFamily="66" charset="-78"/>
              </a:rPr>
              <a:t>﴾</a:t>
            </a:r>
            <a:endParaRPr lang="en-MY" sz="3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p:cNvSpPr/>
          <p:nvPr/>
        </p:nvSpPr>
        <p:spPr>
          <a:xfrm>
            <a:off x="762000" y="3576328"/>
            <a:ext cx="6324600" cy="1508105"/>
          </a:xfrm>
          <a:prstGeom prst="rect">
            <a:avLst/>
          </a:prstGeom>
        </p:spPr>
        <p:txBody>
          <a:bodyPr wrap="square">
            <a:spAutoFit/>
          </a:bodyPr>
          <a:lstStyle/>
          <a:p>
            <a:pPr algn="just">
              <a:lnSpc>
                <a:spcPct val="115000"/>
              </a:lnSpc>
              <a:spcAft>
                <a:spcPts val="0"/>
              </a:spcAft>
            </a:pPr>
            <a:r>
              <a:rPr lang="en-US" sz="2000" b="1" dirty="0" err="1">
                <a:latin typeface="Times New Roman" panose="02020603050405020304" pitchFamily="18" charset="0"/>
                <a:ea typeface="Calibri" panose="020F0502020204030204" pitchFamily="34" charset="0"/>
                <a:cs typeface="Arial" panose="020B0604020202020204" pitchFamily="34" charset="0"/>
              </a:rPr>
              <a:t>Maksudnya</a:t>
            </a:r>
            <a:r>
              <a:rPr lang="en-US" sz="2000" b="1" dirty="0">
                <a:latin typeface="Times New Roman" panose="02020603050405020304" pitchFamily="18" charset="0"/>
                <a:ea typeface="Calibri" panose="020F0502020204030204" pitchFamily="34" charset="0"/>
                <a:cs typeface="Arial" panose="020B0604020202020204" pitchFamily="34" charset="0"/>
              </a:rPr>
              <a:t>:</a:t>
            </a:r>
            <a:r>
              <a:rPr lang="en-US" sz="2000" dirty="0">
                <a:latin typeface="Times New Roman" panose="02020603050405020304" pitchFamily="18" charset="0"/>
                <a:ea typeface="Calibri" panose="020F0502020204030204" pitchFamily="34" charset="0"/>
                <a:cs typeface="Arial" panose="020B0604020202020204" pitchFamily="34" charset="0"/>
              </a:rPr>
              <a:t> “</a:t>
            </a:r>
            <a:r>
              <a:rPr lang="en-US" sz="2000" i="1" dirty="0">
                <a:latin typeface="Times New Roman" panose="02020603050405020304" pitchFamily="18" charset="0"/>
                <a:ea typeface="Calibri" panose="020F0502020204030204" pitchFamily="34" charset="0"/>
                <a:cs typeface="Arial" panose="020B0604020202020204" pitchFamily="34" charset="0"/>
              </a:rPr>
              <a:t>Orang yang </a:t>
            </a:r>
            <a:r>
              <a:rPr lang="en-US" sz="2000" i="1" dirty="0" err="1">
                <a:latin typeface="Times New Roman" panose="02020603050405020304" pitchFamily="18" charset="0"/>
                <a:ea typeface="Calibri" panose="020F0502020204030204" pitchFamily="34" charset="0"/>
                <a:cs typeface="Arial" panose="020B0604020202020204" pitchFamily="34" charset="0"/>
              </a:rPr>
              <a:t>beriman</a:t>
            </a:r>
            <a:r>
              <a:rPr lang="en-US" sz="2000" i="1" dirty="0">
                <a:latin typeface="Times New Roman" panose="02020603050405020304" pitchFamily="18" charset="0"/>
                <a:ea typeface="Calibri" panose="020F0502020204030204" pitchFamily="34" charset="0"/>
                <a:cs typeface="Arial" panose="020B0604020202020204" pitchFamily="34" charset="0"/>
              </a:rPr>
              <a:t> </a:t>
            </a:r>
            <a:r>
              <a:rPr lang="en-US" sz="2000" i="1" dirty="0" err="1">
                <a:latin typeface="Times New Roman" panose="02020603050405020304" pitchFamily="18" charset="0"/>
                <a:ea typeface="Calibri" panose="020F0502020204030204" pitchFamily="34" charset="0"/>
                <a:cs typeface="Arial" panose="020B0604020202020204" pitchFamily="34" charset="0"/>
              </a:rPr>
              <a:t>dan</a:t>
            </a:r>
            <a:r>
              <a:rPr lang="en-US" sz="2000" i="1" dirty="0">
                <a:latin typeface="Times New Roman" panose="02020603050405020304" pitchFamily="18" charset="0"/>
                <a:ea typeface="Calibri" panose="020F0502020204030204" pitchFamily="34" charset="0"/>
                <a:cs typeface="Arial" panose="020B0604020202020204" pitchFamily="34" charset="0"/>
              </a:rPr>
              <a:t> </a:t>
            </a:r>
            <a:r>
              <a:rPr lang="en-US" sz="2000" i="1" dirty="0" err="1">
                <a:latin typeface="Times New Roman" panose="02020603050405020304" pitchFamily="18" charset="0"/>
                <a:ea typeface="Calibri" panose="020F0502020204030204" pitchFamily="34" charset="0"/>
                <a:cs typeface="Arial" panose="020B0604020202020204" pitchFamily="34" charset="0"/>
              </a:rPr>
              <a:t>tidak</a:t>
            </a:r>
            <a:r>
              <a:rPr lang="en-US" sz="2000" i="1" dirty="0">
                <a:latin typeface="Times New Roman" panose="02020603050405020304" pitchFamily="18" charset="0"/>
                <a:ea typeface="Calibri" panose="020F0502020204030204" pitchFamily="34" charset="0"/>
                <a:cs typeface="Arial" panose="020B0604020202020204" pitchFamily="34" charset="0"/>
              </a:rPr>
              <a:t> </a:t>
            </a:r>
            <a:r>
              <a:rPr lang="en-US" sz="2000" i="1" dirty="0" err="1">
                <a:latin typeface="Times New Roman" panose="02020603050405020304" pitchFamily="18" charset="0"/>
                <a:ea typeface="Calibri" panose="020F0502020204030204" pitchFamily="34" charset="0"/>
                <a:cs typeface="Arial" panose="020B0604020202020204" pitchFamily="34" charset="0"/>
              </a:rPr>
              <a:t>mencampurkan</a:t>
            </a:r>
            <a:r>
              <a:rPr lang="en-US" sz="2000" i="1" dirty="0">
                <a:latin typeface="Times New Roman" panose="02020603050405020304" pitchFamily="18" charset="0"/>
                <a:ea typeface="Calibri" panose="020F0502020204030204" pitchFamily="34" charset="0"/>
                <a:cs typeface="Arial" panose="020B0604020202020204" pitchFamily="34" charset="0"/>
              </a:rPr>
              <a:t> </a:t>
            </a:r>
            <a:r>
              <a:rPr lang="en-US" sz="2000" i="1" dirty="0" err="1">
                <a:latin typeface="Times New Roman" panose="02020603050405020304" pitchFamily="18" charset="0"/>
                <a:ea typeface="Calibri" panose="020F0502020204030204" pitchFamily="34" charset="0"/>
                <a:cs typeface="Arial" panose="020B0604020202020204" pitchFamily="34" charset="0"/>
              </a:rPr>
              <a:t>iman</a:t>
            </a:r>
            <a:r>
              <a:rPr lang="en-US" sz="2000" i="1" dirty="0">
                <a:latin typeface="Times New Roman" panose="02020603050405020304" pitchFamily="18" charset="0"/>
                <a:ea typeface="Calibri" panose="020F0502020204030204" pitchFamily="34" charset="0"/>
                <a:cs typeface="Arial" panose="020B0604020202020204" pitchFamily="34" charset="0"/>
              </a:rPr>
              <a:t> </a:t>
            </a:r>
            <a:r>
              <a:rPr lang="en-US" sz="2000" i="1" dirty="0" err="1">
                <a:latin typeface="Times New Roman" panose="02020603050405020304" pitchFamily="18" charset="0"/>
                <a:ea typeface="Calibri" panose="020F0502020204030204" pitchFamily="34" charset="0"/>
                <a:cs typeface="Arial" panose="020B0604020202020204" pitchFamily="34" charset="0"/>
              </a:rPr>
              <a:t>mereka</a:t>
            </a:r>
            <a:r>
              <a:rPr lang="en-US" sz="2000" i="1" dirty="0">
                <a:latin typeface="Times New Roman" panose="02020603050405020304" pitchFamily="18" charset="0"/>
                <a:ea typeface="Calibri" panose="020F0502020204030204" pitchFamily="34" charset="0"/>
                <a:cs typeface="Arial" panose="020B0604020202020204" pitchFamily="34" charset="0"/>
              </a:rPr>
              <a:t> </a:t>
            </a:r>
            <a:r>
              <a:rPr lang="en-US" sz="2000" i="1" dirty="0" err="1">
                <a:latin typeface="Times New Roman" panose="02020603050405020304" pitchFamily="18" charset="0"/>
                <a:ea typeface="Calibri" panose="020F0502020204030204" pitchFamily="34" charset="0"/>
                <a:cs typeface="Arial" panose="020B0604020202020204" pitchFamily="34" charset="0"/>
              </a:rPr>
              <a:t>dengan</a:t>
            </a:r>
            <a:r>
              <a:rPr lang="en-US" sz="2000" i="1" dirty="0">
                <a:latin typeface="Times New Roman" panose="02020603050405020304" pitchFamily="18" charset="0"/>
                <a:ea typeface="Calibri" panose="020F0502020204030204" pitchFamily="34" charset="0"/>
                <a:cs typeface="Arial" panose="020B0604020202020204" pitchFamily="34" charset="0"/>
              </a:rPr>
              <a:t> </a:t>
            </a:r>
            <a:r>
              <a:rPr lang="en-US" sz="2000" i="1" dirty="0" err="1">
                <a:latin typeface="Times New Roman" panose="02020603050405020304" pitchFamily="18" charset="0"/>
                <a:ea typeface="Calibri" panose="020F0502020204030204" pitchFamily="34" charset="0"/>
                <a:cs typeface="Arial" panose="020B0604020202020204" pitchFamily="34" charset="0"/>
              </a:rPr>
              <a:t>kezaliman</a:t>
            </a:r>
            <a:r>
              <a:rPr lang="en-US" sz="2000" i="1" dirty="0">
                <a:latin typeface="Times New Roman" panose="02020603050405020304" pitchFamily="18" charset="0"/>
                <a:ea typeface="Calibri" panose="020F0502020204030204" pitchFamily="34" charset="0"/>
                <a:cs typeface="Arial" panose="020B0604020202020204" pitchFamily="34" charset="0"/>
              </a:rPr>
              <a:t>, </a:t>
            </a:r>
            <a:r>
              <a:rPr lang="en-US" sz="2000" i="1" dirty="0" err="1">
                <a:latin typeface="Times New Roman" panose="02020603050405020304" pitchFamily="18" charset="0"/>
                <a:ea typeface="Calibri" panose="020F0502020204030204" pitchFamily="34" charset="0"/>
                <a:cs typeface="Arial" panose="020B0604020202020204" pitchFamily="34" charset="0"/>
              </a:rPr>
              <a:t>bagi</a:t>
            </a:r>
            <a:r>
              <a:rPr lang="en-US" sz="2000" i="1" dirty="0">
                <a:latin typeface="Times New Roman" panose="02020603050405020304" pitchFamily="18" charset="0"/>
                <a:ea typeface="Calibri" panose="020F0502020204030204" pitchFamily="34" charset="0"/>
                <a:cs typeface="Arial" panose="020B0604020202020204" pitchFamily="34" charset="0"/>
              </a:rPr>
              <a:t> </a:t>
            </a:r>
            <a:r>
              <a:rPr lang="en-US" sz="2000" i="1" dirty="0" err="1">
                <a:latin typeface="Times New Roman" panose="02020603050405020304" pitchFamily="18" charset="0"/>
                <a:ea typeface="Calibri" panose="020F0502020204030204" pitchFamily="34" charset="0"/>
                <a:cs typeface="Arial" panose="020B0604020202020204" pitchFamily="34" charset="0"/>
              </a:rPr>
              <a:t>mereka</a:t>
            </a:r>
            <a:r>
              <a:rPr lang="en-US" sz="2000" i="1" dirty="0">
                <a:latin typeface="Times New Roman" panose="02020603050405020304" pitchFamily="18" charset="0"/>
                <a:ea typeface="Calibri" panose="020F0502020204030204" pitchFamily="34" charset="0"/>
                <a:cs typeface="Arial" panose="020B0604020202020204" pitchFamily="34" charset="0"/>
              </a:rPr>
              <a:t> </a:t>
            </a:r>
            <a:r>
              <a:rPr lang="en-US" sz="2000" i="1" dirty="0" err="1">
                <a:latin typeface="Times New Roman" panose="02020603050405020304" pitchFamily="18" charset="0"/>
                <a:ea typeface="Calibri" panose="020F0502020204030204" pitchFamily="34" charset="0"/>
                <a:cs typeface="Arial" panose="020B0604020202020204" pitchFamily="34" charset="0"/>
              </a:rPr>
              <a:t>itulah</a:t>
            </a:r>
            <a:r>
              <a:rPr lang="en-US" sz="2000" i="1" dirty="0">
                <a:latin typeface="Times New Roman" panose="02020603050405020304" pitchFamily="18" charset="0"/>
                <a:ea typeface="Calibri" panose="020F0502020204030204" pitchFamily="34" charset="0"/>
                <a:cs typeface="Arial" panose="020B0604020202020204" pitchFamily="34" charset="0"/>
              </a:rPr>
              <a:t> </a:t>
            </a:r>
            <a:r>
              <a:rPr lang="en-US" sz="2000" i="1" dirty="0" err="1">
                <a:latin typeface="Times New Roman" panose="02020603050405020304" pitchFamily="18" charset="0"/>
                <a:ea typeface="Calibri" panose="020F0502020204030204" pitchFamily="34" charset="0"/>
                <a:cs typeface="Arial" panose="020B0604020202020204" pitchFamily="34" charset="0"/>
              </a:rPr>
              <a:t>keamanan</a:t>
            </a:r>
            <a:r>
              <a:rPr lang="en-US" sz="2000" i="1" dirty="0">
                <a:latin typeface="Times New Roman" panose="02020603050405020304" pitchFamily="18" charset="0"/>
                <a:ea typeface="Calibri" panose="020F0502020204030204" pitchFamily="34" charset="0"/>
                <a:cs typeface="Arial" panose="020B0604020202020204" pitchFamily="34" charset="0"/>
              </a:rPr>
              <a:t> </a:t>
            </a:r>
            <a:r>
              <a:rPr lang="en-US" sz="2000" i="1" dirty="0" err="1">
                <a:latin typeface="Times New Roman" panose="02020603050405020304" pitchFamily="18" charset="0"/>
                <a:ea typeface="Calibri" panose="020F0502020204030204" pitchFamily="34" charset="0"/>
                <a:cs typeface="Arial" panose="020B0604020202020204" pitchFamily="34" charset="0"/>
              </a:rPr>
              <a:t>dan</a:t>
            </a:r>
            <a:r>
              <a:rPr lang="en-US" sz="2000" i="1" dirty="0">
                <a:latin typeface="Times New Roman" panose="02020603050405020304" pitchFamily="18" charset="0"/>
                <a:ea typeface="Calibri" panose="020F0502020204030204" pitchFamily="34" charset="0"/>
                <a:cs typeface="Arial" panose="020B0604020202020204" pitchFamily="34" charset="0"/>
              </a:rPr>
              <a:t> </a:t>
            </a:r>
            <a:r>
              <a:rPr lang="en-US" sz="2000" i="1" dirty="0" err="1">
                <a:latin typeface="Times New Roman" panose="02020603050405020304" pitchFamily="18" charset="0"/>
                <a:ea typeface="Calibri" panose="020F0502020204030204" pitchFamily="34" charset="0"/>
                <a:cs typeface="Arial" panose="020B0604020202020204" pitchFamily="34" charset="0"/>
              </a:rPr>
              <a:t>merekalah</a:t>
            </a:r>
            <a:r>
              <a:rPr lang="en-US" sz="2000" i="1" dirty="0">
                <a:latin typeface="Times New Roman" panose="02020603050405020304" pitchFamily="18" charset="0"/>
                <a:ea typeface="Calibri" panose="020F0502020204030204" pitchFamily="34" charset="0"/>
                <a:cs typeface="Arial" panose="020B0604020202020204" pitchFamily="34" charset="0"/>
              </a:rPr>
              <a:t> yang </a:t>
            </a:r>
            <a:r>
              <a:rPr lang="en-US" sz="2000" i="1" dirty="0" err="1">
                <a:latin typeface="Times New Roman" panose="02020603050405020304" pitchFamily="18" charset="0"/>
                <a:ea typeface="Calibri" panose="020F0502020204030204" pitchFamily="34" charset="0"/>
                <a:cs typeface="Arial" panose="020B0604020202020204" pitchFamily="34" charset="0"/>
              </a:rPr>
              <a:t>mendapat</a:t>
            </a:r>
            <a:r>
              <a:rPr lang="en-US" sz="2000" i="1" dirty="0">
                <a:latin typeface="Times New Roman" panose="02020603050405020304" pitchFamily="18" charset="0"/>
                <a:ea typeface="Calibri" panose="020F0502020204030204" pitchFamily="34" charset="0"/>
                <a:cs typeface="Arial" panose="020B0604020202020204" pitchFamily="34" charset="0"/>
              </a:rPr>
              <a:t> </a:t>
            </a:r>
            <a:r>
              <a:rPr lang="en-US" sz="2000" i="1" dirty="0" err="1">
                <a:latin typeface="Times New Roman" panose="02020603050405020304" pitchFamily="18" charset="0"/>
                <a:ea typeface="Calibri" panose="020F0502020204030204" pitchFamily="34" charset="0"/>
                <a:cs typeface="Arial" panose="020B0604020202020204" pitchFamily="34" charset="0"/>
              </a:rPr>
              <a:t>petunjuk</a:t>
            </a:r>
            <a:r>
              <a:rPr lang="en-US" sz="2000" i="1" dirty="0">
                <a:latin typeface="Times New Roman" panose="02020603050405020304" pitchFamily="18" charset="0"/>
                <a:ea typeface="Calibri" panose="020F0502020204030204" pitchFamily="34" charset="0"/>
                <a:cs typeface="Arial" panose="020B0604020202020204" pitchFamily="34" charset="0"/>
              </a:rPr>
              <a:t>.”</a:t>
            </a:r>
            <a:endParaRPr lang="en-MY" sz="1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p:cNvSpPr/>
          <p:nvPr/>
        </p:nvSpPr>
        <p:spPr>
          <a:xfrm>
            <a:off x="2524175" y="5410200"/>
            <a:ext cx="2047355" cy="369332"/>
          </a:xfrm>
          <a:prstGeom prst="rect">
            <a:avLst/>
          </a:prstGeom>
        </p:spPr>
        <p:txBody>
          <a:bodyPr wrap="none">
            <a:spAutoFit/>
          </a:bodyPr>
          <a:lstStyle/>
          <a:p>
            <a:r>
              <a:rPr lang="en-US" dirty="0">
                <a:latin typeface="Times New Roman" panose="02020603050405020304" pitchFamily="18" charset="0"/>
                <a:ea typeface="Calibri" panose="020F0502020204030204" pitchFamily="34" charset="0"/>
              </a:rPr>
              <a:t>Surah </a:t>
            </a:r>
            <a:r>
              <a:rPr lang="en-US" dirty="0" smtClean="0">
                <a:latin typeface="Times New Roman" panose="02020603050405020304" pitchFamily="18" charset="0"/>
                <a:ea typeface="Calibri" panose="020F0502020204030204" pitchFamily="34" charset="0"/>
              </a:rPr>
              <a:t>al-</a:t>
            </a:r>
            <a:r>
              <a:rPr lang="en-US" dirty="0" err="1" smtClean="0">
                <a:latin typeface="Times New Roman" panose="02020603050405020304" pitchFamily="18" charset="0"/>
                <a:ea typeface="Calibri" panose="020F0502020204030204" pitchFamily="34" charset="0"/>
              </a:rPr>
              <a:t>An'am</a:t>
            </a:r>
            <a:r>
              <a:rPr lang="en-US" dirty="0" smtClean="0">
                <a:latin typeface="Times New Roman" panose="02020603050405020304" pitchFamily="18" charset="0"/>
                <a:ea typeface="Calibri" panose="020F0502020204030204" pitchFamily="34" charset="0"/>
              </a:rPr>
              <a:t>: </a:t>
            </a:r>
            <a:r>
              <a:rPr lang="en-US" dirty="0">
                <a:latin typeface="Times New Roman" panose="02020603050405020304" pitchFamily="18" charset="0"/>
                <a:ea typeface="Calibri" panose="020F0502020204030204" pitchFamily="34" charset="0"/>
              </a:rPr>
              <a:t>82</a:t>
            </a:r>
            <a:endParaRPr lang="en-MY" dirty="0"/>
          </a:p>
        </p:txBody>
      </p:sp>
    </p:spTree>
    <p:extLst>
      <p:ext uri="{BB962C8B-B14F-4D97-AF65-F5344CB8AC3E}">
        <p14:creationId xmlns:p14="http://schemas.microsoft.com/office/powerpoint/2010/main" val="33865706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80535" y="1066800"/>
            <a:ext cx="6782729" cy="2003625"/>
          </a:xfrm>
          <a:prstGeom prst="rect">
            <a:avLst/>
          </a:prstGeom>
        </p:spPr>
        <p:txBody>
          <a:bodyPr wrap="square">
            <a:spAutoFit/>
          </a:bodyPr>
          <a:lstStyle/>
          <a:p>
            <a:pPr algn="ctr" rtl="1" fontAlgn="base">
              <a:lnSpc>
                <a:spcPct val="115000"/>
              </a:lnSpc>
              <a:spcAft>
                <a:spcPts val="0"/>
              </a:spcAft>
            </a:pPr>
            <a:r>
              <a:rPr lang="ar-SA" sz="3600" b="1" dirty="0">
                <a:latin typeface="Calibri" panose="020F0502020204030204" pitchFamily="34" charset="0"/>
                <a:ea typeface="Calibri" panose="020F0502020204030204" pitchFamily="34" charset="0"/>
                <a:cs typeface="Traditional Arabic" panose="02020603050405020304" pitchFamily="18" charset="-78"/>
              </a:rPr>
              <a:t>وَعَنْ أَبِي هُرَيْرَةَ قَالَ: قَالَ رَسُولُ اللَّهِ صَلَّى اللَّهُ عَلَيْهِ وَسَلَّمَ</a:t>
            </a:r>
            <a:r>
              <a:rPr lang="en-US" sz="3600" b="1" dirty="0">
                <a:latin typeface="Traditional Arabic" panose="02020603050405020304" pitchFamily="18" charset="-78"/>
                <a:ea typeface="Calibri" panose="020F0502020204030204" pitchFamily="34" charset="0"/>
                <a:cs typeface="Arial" panose="020B0604020202020204" pitchFamily="34" charset="0"/>
              </a:rPr>
              <a:t>: </a:t>
            </a:r>
            <a:r>
              <a:rPr lang="ar-SA" sz="3600" b="1" dirty="0">
                <a:latin typeface="Calibri" panose="020F0502020204030204" pitchFamily="34" charset="0"/>
                <a:ea typeface="Calibri" panose="020F0502020204030204" pitchFamily="34" charset="0"/>
                <a:cs typeface="Traditional Arabic" panose="02020603050405020304" pitchFamily="18" charset="-78"/>
              </a:rPr>
              <a:t>الْمُسْلِمُ مَنْ سَلِمَ الْمُسْلِمُونَ مِنْ لِسَانِهِ وَيَدِهِ، وَالْمُؤْمِنُ مَنْ أَمِنَهُ النَّاسُ عَلَى دِمَائِهِمْ وَأَمْوَالِهِمْ </a:t>
            </a:r>
            <a:endParaRPr lang="en-MY" sz="3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7" name="Rectangle 6"/>
          <p:cNvSpPr/>
          <p:nvPr/>
        </p:nvSpPr>
        <p:spPr>
          <a:xfrm>
            <a:off x="266700" y="3581400"/>
            <a:ext cx="7010400" cy="1938992"/>
          </a:xfrm>
          <a:prstGeom prst="rect">
            <a:avLst/>
          </a:prstGeom>
        </p:spPr>
        <p:txBody>
          <a:bodyPr wrap="square">
            <a:spAutoFit/>
          </a:bodyPr>
          <a:lstStyle/>
          <a:p>
            <a:pPr algn="just"/>
            <a:r>
              <a:rPr lang="en-US" sz="2000" b="1" dirty="0" err="1">
                <a:latin typeface="Times New Roman" panose="02020603050405020304" pitchFamily="18" charset="0"/>
                <a:ea typeface="Times New Roman" panose="02020603050405020304" pitchFamily="18" charset="0"/>
              </a:rPr>
              <a:t>Mafhumnya</a:t>
            </a:r>
            <a:r>
              <a:rPr lang="en-US" sz="2000" b="1" dirty="0">
                <a:latin typeface="Times New Roman" panose="02020603050405020304" pitchFamily="18" charset="0"/>
                <a:ea typeface="Times New Roman" panose="02020603050405020304" pitchFamily="18" charset="0"/>
              </a:rPr>
              <a:t>:</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Daripada</a:t>
            </a:r>
            <a:r>
              <a:rPr lang="en-US" sz="2000" i="1" dirty="0">
                <a:latin typeface="Times New Roman" panose="02020603050405020304" pitchFamily="18" charset="0"/>
                <a:ea typeface="Times New Roman" panose="02020603050405020304" pitchFamily="18" charset="0"/>
              </a:rPr>
              <a:t> Abu Hurairah </a:t>
            </a:r>
            <a:r>
              <a:rPr lang="en-US" sz="2000" i="1" dirty="0" err="1">
                <a:latin typeface="Times New Roman" panose="02020603050405020304" pitchFamily="18" charset="0"/>
                <a:ea typeface="Times New Roman" panose="02020603050405020304" pitchFamily="18" charset="0"/>
              </a:rPr>
              <a:t>r.a</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berkata</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bahawa</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Rasulullah</a:t>
            </a:r>
            <a:r>
              <a:rPr lang="en-US" sz="2000" i="1" dirty="0">
                <a:latin typeface="Times New Roman" panose="02020603050405020304" pitchFamily="18" charset="0"/>
                <a:ea typeface="Times New Roman" panose="02020603050405020304" pitchFamily="18" charset="0"/>
              </a:rPr>
              <a:t> SAW </a:t>
            </a:r>
            <a:r>
              <a:rPr lang="en-US" sz="2000" i="1" dirty="0" err="1">
                <a:latin typeface="Times New Roman" panose="02020603050405020304" pitchFamily="18" charset="0"/>
                <a:ea typeface="Times New Roman" panose="02020603050405020304" pitchFamily="18" charset="0"/>
              </a:rPr>
              <a:t>bersabda</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Seseorang</a:t>
            </a:r>
            <a:r>
              <a:rPr lang="en-US" sz="2000" i="1" dirty="0">
                <a:latin typeface="Times New Roman" panose="02020603050405020304" pitchFamily="18" charset="0"/>
                <a:ea typeface="Times New Roman" panose="02020603050405020304" pitchFamily="18" charset="0"/>
              </a:rPr>
              <a:t> Islam </a:t>
            </a:r>
            <a:r>
              <a:rPr lang="en-US" sz="2000" i="1" dirty="0" err="1">
                <a:latin typeface="Times New Roman" panose="02020603050405020304" pitchFamily="18" charset="0"/>
                <a:ea typeface="Times New Roman" panose="02020603050405020304" pitchFamily="18" charset="0"/>
              </a:rPr>
              <a:t>itu</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ialah</a:t>
            </a:r>
            <a:r>
              <a:rPr lang="en-US" sz="2000" i="1" dirty="0">
                <a:latin typeface="Times New Roman" panose="02020603050405020304" pitchFamily="18" charset="0"/>
                <a:ea typeface="Times New Roman" panose="02020603050405020304" pitchFamily="18" charset="0"/>
              </a:rPr>
              <a:t> yang </a:t>
            </a:r>
            <a:r>
              <a:rPr lang="en-US" sz="2000" i="1" dirty="0" err="1">
                <a:latin typeface="Times New Roman" panose="02020603050405020304" pitchFamily="18" charset="0"/>
                <a:ea typeface="Times New Roman" panose="02020603050405020304" pitchFamily="18" charset="0"/>
              </a:rPr>
              <a:t>menyelamatkan</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kaum</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muslimin</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melalui</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lidah</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bicara</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dan</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tangannya</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kuasa</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dan</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perlakuan</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dan</a:t>
            </a:r>
            <a:r>
              <a:rPr lang="en-US" sz="2000" i="1" dirty="0">
                <a:latin typeface="Times New Roman" panose="02020603050405020304" pitchFamily="18" charset="0"/>
                <a:ea typeface="Times New Roman" panose="02020603050405020304" pitchFamily="18" charset="0"/>
              </a:rPr>
              <a:t> orang yang </a:t>
            </a:r>
            <a:r>
              <a:rPr lang="en-US" sz="2000" i="1" dirty="0" err="1">
                <a:latin typeface="Times New Roman" panose="02020603050405020304" pitchFamily="18" charset="0"/>
                <a:ea typeface="Times New Roman" panose="02020603050405020304" pitchFamily="18" charset="0"/>
              </a:rPr>
              <a:t>beriman</a:t>
            </a:r>
            <a:r>
              <a:rPr lang="en-US" sz="2000" i="1" dirty="0">
                <a:latin typeface="Times New Roman" panose="02020603050405020304" pitchFamily="18" charset="0"/>
                <a:ea typeface="Times New Roman" panose="02020603050405020304" pitchFamily="18" charset="0"/>
              </a:rPr>
              <a:t> pula </a:t>
            </a:r>
            <a:r>
              <a:rPr lang="en-US" sz="2000" i="1" dirty="0" err="1">
                <a:latin typeface="Times New Roman" panose="02020603050405020304" pitchFamily="18" charset="0"/>
                <a:ea typeface="Times New Roman" panose="02020603050405020304" pitchFamily="18" charset="0"/>
              </a:rPr>
              <a:t>ialah</a:t>
            </a:r>
            <a:r>
              <a:rPr lang="en-US" sz="2000" i="1" dirty="0">
                <a:latin typeface="Times New Roman" panose="02020603050405020304" pitchFamily="18" charset="0"/>
                <a:ea typeface="Times New Roman" panose="02020603050405020304" pitchFamily="18" charset="0"/>
              </a:rPr>
              <a:t> orang yang </a:t>
            </a:r>
            <a:r>
              <a:rPr lang="en-US" sz="2000" i="1" dirty="0" err="1">
                <a:latin typeface="Times New Roman" panose="02020603050405020304" pitchFamily="18" charset="0"/>
                <a:ea typeface="Times New Roman" panose="02020603050405020304" pitchFamily="18" charset="0"/>
              </a:rPr>
              <a:t>dipercayai</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oleh</a:t>
            </a:r>
            <a:r>
              <a:rPr lang="en-US" sz="2000" i="1" dirty="0">
                <a:latin typeface="Times New Roman" panose="02020603050405020304" pitchFamily="18" charset="0"/>
                <a:ea typeface="Times New Roman" panose="02020603050405020304" pitchFamily="18" charset="0"/>
              </a:rPr>
              <a:t> orang lain </a:t>
            </a:r>
            <a:r>
              <a:rPr lang="en-US" sz="2000" i="1" dirty="0" err="1">
                <a:latin typeface="Times New Roman" panose="02020603050405020304" pitchFamily="18" charset="0"/>
                <a:ea typeface="Times New Roman" panose="02020603050405020304" pitchFamily="18" charset="0"/>
              </a:rPr>
              <a:t>dalam</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menjamin</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nyawa</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dan</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harta</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benda</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mereka</a:t>
            </a:r>
            <a:r>
              <a:rPr lang="en-US" sz="2000" i="1" dirty="0">
                <a:latin typeface="Times New Roman" panose="02020603050405020304" pitchFamily="18" charset="0"/>
                <a:ea typeface="Times New Roman" panose="02020603050405020304" pitchFamily="18" charset="0"/>
              </a:rPr>
              <a:t>.</a:t>
            </a:r>
            <a:r>
              <a:rPr lang="en-US" sz="2000" dirty="0">
                <a:latin typeface="Times New Roman" panose="02020603050405020304" pitchFamily="18" charset="0"/>
                <a:ea typeface="Times New Roman" panose="02020603050405020304" pitchFamily="18" charset="0"/>
              </a:rPr>
              <a:t> (HR Imam al-</a:t>
            </a:r>
            <a:r>
              <a:rPr lang="en-US" sz="2000" dirty="0" err="1">
                <a:latin typeface="Times New Roman" panose="02020603050405020304" pitchFamily="18" charset="0"/>
                <a:ea typeface="Times New Roman" panose="02020603050405020304" pitchFamily="18" charset="0"/>
              </a:rPr>
              <a:t>Tirmizi</a:t>
            </a:r>
            <a:r>
              <a:rPr lang="en-US" sz="2000" dirty="0">
                <a:latin typeface="Times New Roman" panose="02020603050405020304" pitchFamily="18" charset="0"/>
                <a:ea typeface="Times New Roman" panose="02020603050405020304" pitchFamily="18" charset="0"/>
              </a:rPr>
              <a:t>)</a:t>
            </a:r>
            <a:endParaRPr lang="en-MY" sz="2000" dirty="0"/>
          </a:p>
        </p:txBody>
      </p:sp>
    </p:spTree>
    <p:extLst>
      <p:ext uri="{BB962C8B-B14F-4D97-AF65-F5344CB8AC3E}">
        <p14:creationId xmlns:p14="http://schemas.microsoft.com/office/powerpoint/2010/main" val="1735367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3432340660"/>
              </p:ext>
            </p:extLst>
          </p:nvPr>
        </p:nvGraphicFramePr>
        <p:xfrm>
          <a:off x="228600" y="228600"/>
          <a:ext cx="8610600" cy="640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079894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697292839"/>
              </p:ext>
            </p:extLst>
          </p:nvPr>
        </p:nvGraphicFramePr>
        <p:xfrm>
          <a:off x="76200" y="0"/>
          <a:ext cx="89916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7805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Punched Tape 5"/>
          <p:cNvSpPr/>
          <p:nvPr/>
        </p:nvSpPr>
        <p:spPr>
          <a:xfrm>
            <a:off x="228600" y="0"/>
            <a:ext cx="8680545" cy="1828800"/>
          </a:xfrm>
          <a:prstGeom prst="flowChartPunchedTap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457200" algn="ctr" fontAlgn="base">
              <a:spcBef>
                <a:spcPct val="0"/>
              </a:spcBef>
              <a:spcAft>
                <a:spcPct val="0"/>
              </a:spcAft>
            </a:pPr>
            <a:r>
              <a:rPr lang="ms-MY" sz="36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Calibri" pitchFamily="34" charset="0"/>
                <a:cs typeface="Times New Roman" pitchFamily="18" charset="0"/>
              </a:rPr>
              <a:t>intipati khutbah yang </a:t>
            </a:r>
            <a:r>
              <a:rPr lang="ms-MY" sz="3600" dirty="0" smtClean="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Calibri" pitchFamily="34" charset="0"/>
                <a:cs typeface="Times New Roman" pitchFamily="18" charset="0"/>
              </a:rPr>
              <a:t>boleh dipegang</a:t>
            </a:r>
            <a:endParaRPr lang="en-US" sz="36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cs typeface="Arial" pitchFamily="34" charset="0"/>
            </a:endParaRPr>
          </a:p>
        </p:txBody>
      </p:sp>
      <p:graphicFrame>
        <p:nvGraphicFramePr>
          <p:cNvPr id="3" name="Diagram 2"/>
          <p:cNvGraphicFramePr/>
          <p:nvPr>
            <p:extLst>
              <p:ext uri="{D42A27DB-BD31-4B8C-83A1-F6EECF244321}">
                <p14:modId xmlns:p14="http://schemas.microsoft.com/office/powerpoint/2010/main" val="268260337"/>
              </p:ext>
            </p:extLst>
          </p:nvPr>
        </p:nvGraphicFramePr>
        <p:xfrm>
          <a:off x="381000" y="1981200"/>
          <a:ext cx="8001000"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721962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647700" y="1066800"/>
            <a:ext cx="73914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ar-SA" sz="5400" i="0" u="none" strike="noStrike" normalizeH="0" baseline="0" dirty="0" smtClean="0">
                <a:ln w="0"/>
                <a:effectLst>
                  <a:outerShdw blurRad="38100" dist="19050" dir="2700000" algn="tl" rotWithShape="0">
                    <a:schemeClr val="dk1">
                      <a:alpha val="40000"/>
                    </a:schemeClr>
                  </a:outerShdw>
                </a:effectLst>
                <a:latin typeface="Traditional Arabic" pitchFamily="2" charset="-78"/>
                <a:ea typeface="Calibri" pitchFamily="34" charset="0"/>
                <a:cs typeface="Traditional Arabic" pitchFamily="2" charset="-78"/>
              </a:rPr>
              <a:t>اَلْحَمْدُ ِللهِ</a:t>
            </a:r>
            <a:r>
              <a:rPr kumimoji="0" lang="en-US" sz="5400" i="0" u="none" strike="noStrike" normalizeH="0" baseline="0" dirty="0" smtClean="0">
                <a:ln w="0"/>
                <a:effectLst>
                  <a:outerShdw blurRad="38100" dist="19050" dir="2700000" algn="tl" rotWithShape="0">
                    <a:schemeClr val="dk1">
                      <a:alpha val="40000"/>
                    </a:schemeClr>
                  </a:outerShdw>
                </a:effectLst>
                <a:latin typeface="Arial" pitchFamily="34" charset="0"/>
                <a:cs typeface="Traditional Arabic" pitchFamily="2" charset="-78"/>
              </a:rPr>
              <a:t> </a:t>
            </a:r>
          </a:p>
        </p:txBody>
      </p:sp>
      <p:sp>
        <p:nvSpPr>
          <p:cNvPr id="4" name="Rectangle 3"/>
          <p:cNvSpPr/>
          <p:nvPr/>
        </p:nvSpPr>
        <p:spPr>
          <a:xfrm>
            <a:off x="1676400" y="304800"/>
            <a:ext cx="5334000" cy="646331"/>
          </a:xfrm>
          <a:prstGeom prst="rect">
            <a:avLst/>
          </a:prstGeom>
        </p:spPr>
        <p:txBody>
          <a:bodyPr wrap="square">
            <a:spAutoFit/>
          </a:bodyPr>
          <a:lstStyle/>
          <a:p>
            <a:pPr lvl="0" algn="ctr" fontAlgn="base">
              <a:spcBef>
                <a:spcPct val="0"/>
              </a:spcBef>
              <a:spcAft>
                <a:spcPct val="0"/>
              </a:spcAft>
            </a:pPr>
            <a:r>
              <a:rPr lang="en-US" sz="3600" dirty="0" err="1" smtClean="0">
                <a:ln>
                  <a:solidFill>
                    <a:schemeClr val="bg1"/>
                  </a:solidFill>
                </a:ln>
                <a:solidFill>
                  <a:srgbClr val="FF0000"/>
                </a:solidFill>
                <a:effectLst/>
                <a:latin typeface="Gloucester MT Extra Condensed" pitchFamily="18" charset="0"/>
                <a:ea typeface="Times New Roman" pitchFamily="18" charset="0"/>
                <a:cs typeface="Times New Roman" pitchFamily="18" charset="0"/>
              </a:rPr>
              <a:t>Pujian</a:t>
            </a:r>
            <a:r>
              <a:rPr lang="en-US" sz="3600" dirty="0" smtClean="0">
                <a:ln>
                  <a:solidFill>
                    <a:schemeClr val="bg1"/>
                  </a:solidFill>
                </a:ln>
                <a:solidFill>
                  <a:srgbClr val="FF0000"/>
                </a:solidFill>
                <a:effectLst/>
                <a:latin typeface="Gloucester MT Extra Condensed" pitchFamily="18" charset="0"/>
                <a:ea typeface="Times New Roman" pitchFamily="18" charset="0"/>
                <a:cs typeface="Times New Roman" pitchFamily="18" charset="0"/>
              </a:rPr>
              <a:t> </a:t>
            </a:r>
            <a:r>
              <a:rPr lang="en-US" sz="3600" dirty="0" err="1" smtClean="0">
                <a:ln>
                  <a:solidFill>
                    <a:schemeClr val="bg1"/>
                  </a:solidFill>
                </a:ln>
                <a:solidFill>
                  <a:srgbClr val="FF0000"/>
                </a:solidFill>
                <a:effectLst/>
                <a:latin typeface="Gloucester MT Extra Condensed" pitchFamily="18" charset="0"/>
                <a:ea typeface="Times New Roman" pitchFamily="18" charset="0"/>
                <a:cs typeface="Times New Roman" pitchFamily="18" charset="0"/>
              </a:rPr>
              <a:t>kepada</a:t>
            </a:r>
            <a:r>
              <a:rPr lang="en-US" sz="3600" dirty="0" smtClean="0">
                <a:ln>
                  <a:solidFill>
                    <a:schemeClr val="bg1"/>
                  </a:solidFill>
                </a:ln>
                <a:solidFill>
                  <a:srgbClr val="FF0000"/>
                </a:solidFill>
                <a:effectLst/>
                <a:latin typeface="Gloucester MT Extra Condensed" pitchFamily="18" charset="0"/>
                <a:ea typeface="Times New Roman" pitchFamily="18" charset="0"/>
                <a:cs typeface="Times New Roman" pitchFamily="18" charset="0"/>
              </a:rPr>
              <a:t> Allah SWT</a:t>
            </a:r>
            <a:endParaRPr lang="en-US" sz="3600" b="1" dirty="0" smtClean="0">
              <a:ln>
                <a:solidFill>
                  <a:schemeClr val="bg1"/>
                </a:solidFill>
              </a:ln>
              <a:solidFill>
                <a:srgbClr val="FF0000"/>
              </a:solidFill>
              <a:effectLst/>
              <a:latin typeface="Gloucester MT Extra Condensed" pitchFamily="18" charset="0"/>
              <a:ea typeface="Calibri" pitchFamily="34" charset="0"/>
              <a:cs typeface="Arial" pitchFamily="34" charset="0"/>
            </a:endParaRPr>
          </a:p>
        </p:txBody>
      </p:sp>
      <p:sp>
        <p:nvSpPr>
          <p:cNvPr id="5" name="Rectangle 4"/>
          <p:cNvSpPr/>
          <p:nvPr/>
        </p:nvSpPr>
        <p:spPr>
          <a:xfrm>
            <a:off x="304800" y="2438400"/>
            <a:ext cx="8320584" cy="1754326"/>
          </a:xfrm>
          <a:prstGeom prst="rect">
            <a:avLst/>
          </a:prstGeom>
        </p:spPr>
        <p:txBody>
          <a:bodyPr wrap="square">
            <a:spAutoFit/>
          </a:bodyPr>
          <a:lstStyle/>
          <a:p>
            <a:pPr algn="ctr" rtl="1"/>
            <a:r>
              <a:rPr lang="ar-SA" sz="5400" dirty="0">
                <a:ln w="0"/>
                <a:effectLst>
                  <a:outerShdw blurRad="38100" dist="19050" dir="2700000" algn="tl" rotWithShape="0">
                    <a:schemeClr val="dk1">
                      <a:alpha val="40000"/>
                    </a:schemeClr>
                  </a:outerShdw>
                </a:effectLst>
                <a:latin typeface="QCF_P365" pitchFamily="2" charset="2"/>
                <a:cs typeface="QCF_P365" pitchFamily="2" charset="2"/>
              </a:rPr>
              <a:t>ﮱ ﯓ ﯔ ﯕ ﯖ ﯗ ﯘ ﯙ ﯚ ﯛ ﯜ ﯝ</a:t>
            </a:r>
            <a:endParaRPr lang="en-US" sz="5400" dirty="0">
              <a:ln w="0"/>
              <a:effectLst>
                <a:outerShdw blurRad="38100" dist="19050" dir="2700000" algn="tl" rotWithShape="0">
                  <a:schemeClr val="dk1">
                    <a:alpha val="40000"/>
                  </a:schemeClr>
                </a:outerShdw>
              </a:effectLst>
              <a:latin typeface="QCF_P365" pitchFamily="2" charset="2"/>
              <a:cs typeface="QCF_P365" pitchFamily="2" charset="2"/>
            </a:endParaRPr>
          </a:p>
        </p:txBody>
      </p:sp>
      <p:sp>
        <p:nvSpPr>
          <p:cNvPr id="6" name="TextBox 5"/>
          <p:cNvSpPr txBox="1"/>
          <p:nvPr/>
        </p:nvSpPr>
        <p:spPr>
          <a:xfrm>
            <a:off x="3276600" y="4495800"/>
            <a:ext cx="2637260" cy="523220"/>
          </a:xfrm>
          <a:prstGeom prst="rect">
            <a:avLst/>
          </a:prstGeom>
          <a:noFill/>
        </p:spPr>
        <p:txBody>
          <a:bodyPr wrap="none" rtlCol="0">
            <a:spAutoFit/>
          </a:bodyPr>
          <a:lstStyle/>
          <a:p>
            <a:r>
              <a:rPr lang="en-US" sz="2800" dirty="0" smtClean="0">
                <a:ln w="0"/>
                <a:effectLst>
                  <a:outerShdw blurRad="38100" dist="19050" dir="2700000" algn="tl" rotWithShape="0">
                    <a:schemeClr val="dk1">
                      <a:alpha val="40000"/>
                    </a:schemeClr>
                  </a:outerShdw>
                </a:effectLst>
                <a:latin typeface="Mistral" pitchFamily="66" charset="0"/>
              </a:rPr>
              <a:t>Surah Al-</a:t>
            </a:r>
            <a:r>
              <a:rPr lang="en-US" sz="2800" dirty="0" err="1" smtClean="0">
                <a:ln w="0"/>
                <a:effectLst>
                  <a:outerShdw blurRad="38100" dist="19050" dir="2700000" algn="tl" rotWithShape="0">
                    <a:schemeClr val="dk1">
                      <a:alpha val="40000"/>
                    </a:schemeClr>
                  </a:outerShdw>
                </a:effectLst>
                <a:latin typeface="Mistral" pitchFamily="66" charset="0"/>
              </a:rPr>
              <a:t>Furqan</a:t>
            </a:r>
            <a:r>
              <a:rPr lang="en-US" sz="2800" dirty="0" smtClean="0">
                <a:ln w="0"/>
                <a:effectLst>
                  <a:outerShdw blurRad="38100" dist="19050" dir="2700000" algn="tl" rotWithShape="0">
                    <a:schemeClr val="dk1">
                      <a:alpha val="40000"/>
                    </a:schemeClr>
                  </a:outerShdw>
                </a:effectLst>
                <a:latin typeface="Mistral" pitchFamily="66" charset="0"/>
              </a:rPr>
              <a:t>’: 63</a:t>
            </a:r>
            <a:endParaRPr lang="en-US" sz="2800" dirty="0">
              <a:ln w="0"/>
              <a:effectLst>
                <a:outerShdw blurRad="38100" dist="19050" dir="2700000" algn="tl" rotWithShape="0">
                  <a:schemeClr val="dk1">
                    <a:alpha val="40000"/>
                  </a:schemeClr>
                </a:outerShdw>
              </a:effectLst>
              <a:latin typeface="Mistral" pitchFamily="66" charset="0"/>
            </a:endParaRPr>
          </a:p>
        </p:txBody>
      </p:sp>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937117" y="228600"/>
            <a:ext cx="4764446" cy="923330"/>
          </a:xfrm>
          <a:prstGeom prst="rect">
            <a:avLst/>
          </a:prstGeom>
        </p:spPr>
        <p:txBody>
          <a:bodyPr wrap="none">
            <a:spAutoFit/>
          </a:bodyPr>
          <a:lstStyle/>
          <a:p>
            <a:pPr algn="ctr"/>
            <a:r>
              <a:rPr lang="ar-SA" sz="5400" dirty="0">
                <a:ln w="0"/>
                <a:effectLst>
                  <a:outerShdw blurRad="38100" dist="19050" dir="2700000" algn="tl" rotWithShape="0">
                    <a:schemeClr val="dk1">
                      <a:alpha val="40000"/>
                    </a:schemeClr>
                  </a:outerShdw>
                </a:effectLst>
                <a:latin typeface="QCF_BSML" pitchFamily="2" charset="2"/>
                <a:cs typeface="QCF_BSML" pitchFamily="2" charset="2"/>
              </a:rPr>
              <a:t>ﭷ ﭸ ﭹ ﭺ ﭻ </a:t>
            </a:r>
            <a:endParaRPr lang="en-US" sz="5400" dirty="0">
              <a:ln w="0"/>
              <a:effectLst>
                <a:outerShdw blurRad="38100" dist="19050" dir="2700000" algn="tl" rotWithShape="0">
                  <a:schemeClr val="dk1">
                    <a:alpha val="40000"/>
                  </a:schemeClr>
                </a:outerShdw>
              </a:effectLst>
              <a:latin typeface="QCF_BSML" pitchFamily="2" charset="2"/>
              <a:cs typeface="QCF_BSML" pitchFamily="2" charset="2"/>
            </a:endParaRPr>
          </a:p>
        </p:txBody>
      </p:sp>
      <p:sp>
        <p:nvSpPr>
          <p:cNvPr id="2" name="Rectangle 1"/>
          <p:cNvSpPr/>
          <p:nvPr/>
        </p:nvSpPr>
        <p:spPr>
          <a:xfrm>
            <a:off x="381000" y="1447800"/>
            <a:ext cx="8305800" cy="3416320"/>
          </a:xfrm>
          <a:prstGeom prst="rect">
            <a:avLst/>
          </a:prstGeom>
        </p:spPr>
        <p:txBody>
          <a:bodyPr wrap="square">
            <a:spAutoFit/>
          </a:bodyPr>
          <a:lstStyle/>
          <a:p>
            <a:pPr algn="ctr" rtl="1"/>
            <a:r>
              <a:rPr lang="ar-SA" sz="5400" dirty="0" smtClean="0">
                <a:ln w="0"/>
                <a:effectLst>
                  <a:outerShdw blurRad="38100" dist="19050" dir="2700000" algn="tl" rotWithShape="0">
                    <a:schemeClr val="dk1">
                      <a:alpha val="40000"/>
                    </a:schemeClr>
                  </a:outerShdw>
                </a:effectLst>
                <a:latin typeface="QCF_P110" pitchFamily="2" charset="2"/>
                <a:cs typeface="QCF_P110" pitchFamily="2" charset="2"/>
              </a:rPr>
              <a:t>ﮅ </a:t>
            </a:r>
            <a:r>
              <a:rPr lang="ar-SA" sz="5400" dirty="0">
                <a:ln w="0"/>
                <a:effectLst>
                  <a:outerShdw blurRad="38100" dist="19050" dir="2700000" algn="tl" rotWithShape="0">
                    <a:schemeClr val="dk1">
                      <a:alpha val="40000"/>
                    </a:schemeClr>
                  </a:outerShdw>
                </a:effectLst>
                <a:latin typeface="QCF_P110" pitchFamily="2" charset="2"/>
                <a:cs typeface="QCF_P110" pitchFamily="2" charset="2"/>
              </a:rPr>
              <a:t>ﮆ ﮇ ﮈ ﮉ ﮊ ﮋ ﮌ ﮍ ﮎ ﮏ ﮐ ﮑ ﮒ ﮓ ﮔ ﮕ </a:t>
            </a:r>
            <a:r>
              <a:rPr lang="ar-SA" sz="5400" dirty="0" smtClean="0">
                <a:ln w="0"/>
                <a:effectLst>
                  <a:outerShdw blurRad="38100" dist="19050" dir="2700000" algn="tl" rotWithShape="0">
                    <a:schemeClr val="dk1">
                      <a:alpha val="40000"/>
                    </a:schemeClr>
                  </a:outerShdw>
                </a:effectLst>
                <a:latin typeface="QCF_P110" pitchFamily="2" charset="2"/>
                <a:cs typeface="QCF_P110" pitchFamily="2" charset="2"/>
              </a:rPr>
              <a:t>ﮖ</a:t>
            </a:r>
            <a:endParaRPr lang="en-US" sz="5400" dirty="0">
              <a:ln w="0"/>
              <a:effectLst>
                <a:outerShdw blurRad="38100" dist="19050" dir="2700000" algn="tl" rotWithShape="0">
                  <a:schemeClr val="dk1">
                    <a:alpha val="40000"/>
                  </a:schemeClr>
                </a:outerShdw>
              </a:effectLst>
            </a:endParaRPr>
          </a:p>
        </p:txBody>
      </p:sp>
      <p:sp>
        <p:nvSpPr>
          <p:cNvPr id="4" name="TextBox 3"/>
          <p:cNvSpPr txBox="1"/>
          <p:nvPr/>
        </p:nvSpPr>
        <p:spPr>
          <a:xfrm>
            <a:off x="3505200" y="5029200"/>
            <a:ext cx="2313454" cy="461665"/>
          </a:xfrm>
          <a:prstGeom prst="rect">
            <a:avLst/>
          </a:prstGeom>
          <a:noFill/>
        </p:spPr>
        <p:txBody>
          <a:bodyPr wrap="none" rtlCol="0">
            <a:spAutoFit/>
          </a:bodyPr>
          <a:lstStyle/>
          <a:p>
            <a:r>
              <a:rPr lang="en-US" sz="2400" dirty="0">
                <a:ln w="0"/>
                <a:effectLst>
                  <a:outerShdw blurRad="38100" dist="19050" dir="2700000" algn="tl" rotWithShape="0">
                    <a:schemeClr val="dk1">
                      <a:alpha val="40000"/>
                    </a:schemeClr>
                  </a:outerShdw>
                </a:effectLst>
                <a:latin typeface="Mistral" pitchFamily="66" charset="0"/>
              </a:rPr>
              <a:t>Surah </a:t>
            </a:r>
            <a:r>
              <a:rPr lang="en-US" sz="2400" dirty="0" smtClean="0">
                <a:ln w="0"/>
                <a:effectLst>
                  <a:outerShdw blurRad="38100" dist="19050" dir="2700000" algn="tl" rotWithShape="0">
                    <a:schemeClr val="dk1">
                      <a:alpha val="40000"/>
                    </a:schemeClr>
                  </a:outerShdw>
                </a:effectLst>
                <a:latin typeface="Mistral" pitchFamily="66" charset="0"/>
              </a:rPr>
              <a:t>Al- </a:t>
            </a:r>
            <a:r>
              <a:rPr lang="en-US" sz="2400" dirty="0" err="1" smtClean="0">
                <a:ln w="0"/>
                <a:effectLst>
                  <a:outerShdw blurRad="38100" dist="19050" dir="2700000" algn="tl" rotWithShape="0">
                    <a:schemeClr val="dk1">
                      <a:alpha val="40000"/>
                    </a:schemeClr>
                  </a:outerShdw>
                </a:effectLst>
                <a:latin typeface="Mistral" pitchFamily="66" charset="0"/>
              </a:rPr>
              <a:t>Maidah</a:t>
            </a:r>
            <a:r>
              <a:rPr lang="en-US" sz="2400" dirty="0" smtClean="0">
                <a:ln w="0"/>
                <a:effectLst>
                  <a:outerShdw blurRad="38100" dist="19050" dir="2700000" algn="tl" rotWithShape="0">
                    <a:schemeClr val="dk1">
                      <a:alpha val="40000"/>
                    </a:schemeClr>
                  </a:outerShdw>
                </a:effectLst>
                <a:latin typeface="Mistral" pitchFamily="66" charset="0"/>
              </a:rPr>
              <a:t>: 16</a:t>
            </a:r>
            <a:endParaRPr lang="en-US" sz="2400" dirty="0">
              <a:ln w="0"/>
              <a:effectLst>
                <a:outerShdw blurRad="38100" dist="19050" dir="2700000" algn="tl" rotWithShape="0">
                  <a:schemeClr val="dk1">
                    <a:alpha val="40000"/>
                  </a:schemeClr>
                </a:outerShdw>
              </a:effectLst>
              <a:latin typeface="Mistral" pitchFamily="66" charset="0"/>
            </a:endParaRPr>
          </a:p>
        </p:txBody>
      </p:sp>
    </p:spTree>
    <p:extLst>
      <p:ext uri="{BB962C8B-B14F-4D97-AF65-F5344CB8AC3E}">
        <p14:creationId xmlns:p14="http://schemas.microsoft.com/office/powerpoint/2010/main" val="20499347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905000"/>
            <a:ext cx="7010400" cy="3046988"/>
          </a:xfrm>
          <a:prstGeom prst="rect">
            <a:avLst/>
          </a:prstGeom>
        </p:spPr>
        <p:txBody>
          <a:bodyPr wrap="square">
            <a:spAutoFit/>
          </a:bodyPr>
          <a:lstStyle/>
          <a:p>
            <a:pPr algn="ctr"/>
            <a:r>
              <a:rPr lang="en-US" sz="2400" dirty="0" err="1">
                <a:ln w="0"/>
                <a:effectLst>
                  <a:outerShdw blurRad="38100" dist="19050" dir="2700000" algn="tl" rotWithShape="0">
                    <a:schemeClr val="dk1">
                      <a:alpha val="40000"/>
                    </a:schemeClr>
                  </a:outerShdw>
                </a:effectLst>
              </a:rPr>
              <a:t>Maksudnya</a:t>
            </a:r>
            <a:r>
              <a:rPr lang="en-US" sz="2400" dirty="0">
                <a:ln w="0"/>
                <a:effectLst>
                  <a:outerShdw blurRad="38100" dist="19050" dir="2700000" algn="tl" rotWithShape="0">
                    <a:schemeClr val="dk1">
                      <a:alpha val="40000"/>
                    </a:schemeClr>
                  </a:outerShdw>
                </a:effectLst>
              </a:rPr>
              <a:t>: </a:t>
            </a:r>
            <a:endParaRPr lang="en-US" sz="2400" dirty="0" smtClean="0">
              <a:ln w="0"/>
              <a:effectLst>
                <a:outerShdw blurRad="38100" dist="19050" dir="2700000" algn="tl" rotWithShape="0">
                  <a:schemeClr val="dk1">
                    <a:alpha val="40000"/>
                  </a:schemeClr>
                </a:outerShdw>
              </a:effectLst>
            </a:endParaRPr>
          </a:p>
          <a:p>
            <a:pPr algn="ctr"/>
            <a:r>
              <a:rPr lang="en-US" sz="2400" i="1" dirty="0" smtClean="0">
                <a:ln w="0"/>
                <a:effectLst>
                  <a:outerShdw blurRad="38100" dist="19050" dir="2700000" algn="tl" rotWithShape="0">
                    <a:schemeClr val="dk1">
                      <a:alpha val="40000"/>
                    </a:schemeClr>
                  </a:outerShdw>
                </a:effectLst>
              </a:rPr>
              <a:t>“</a:t>
            </a:r>
            <a:r>
              <a:rPr lang="en-US" sz="2400" i="1" dirty="0" err="1">
                <a:ln w="0"/>
                <a:effectLst>
                  <a:outerShdw blurRad="38100" dist="19050" dir="2700000" algn="tl" rotWithShape="0">
                    <a:schemeClr val="dk1">
                      <a:alpha val="40000"/>
                    </a:schemeClr>
                  </a:outerShdw>
                </a:effectLst>
              </a:rPr>
              <a:t>Dengan</a:t>
            </a:r>
            <a:r>
              <a:rPr lang="en-US" sz="2400" i="1" dirty="0">
                <a:ln w="0"/>
                <a:effectLst>
                  <a:outerShdw blurRad="38100" dist="19050" dir="2700000" algn="tl" rotWithShape="0">
                    <a:schemeClr val="dk1">
                      <a:alpha val="40000"/>
                    </a:schemeClr>
                  </a:outerShdw>
                </a:effectLst>
              </a:rPr>
              <a:t> (Al-Qur'an) </a:t>
            </a:r>
            <a:r>
              <a:rPr lang="en-US" sz="2400" i="1" dirty="0" err="1">
                <a:ln w="0"/>
                <a:effectLst>
                  <a:outerShdw blurRad="38100" dist="19050" dir="2700000" algn="tl" rotWithShape="0">
                    <a:schemeClr val="dk1">
                      <a:alpha val="40000"/>
                    </a:schemeClr>
                  </a:outerShdw>
                </a:effectLst>
              </a:rPr>
              <a:t>itu</a:t>
            </a:r>
            <a:r>
              <a:rPr lang="en-US" sz="2400" i="1" dirty="0">
                <a:ln w="0"/>
                <a:effectLst>
                  <a:outerShdw blurRad="38100" dist="19050" dir="2700000" algn="tl" rotWithShape="0">
                    <a:schemeClr val="dk1">
                      <a:alpha val="40000"/>
                    </a:schemeClr>
                  </a:outerShdw>
                </a:effectLst>
              </a:rPr>
              <a:t> Allah </a:t>
            </a:r>
            <a:r>
              <a:rPr lang="en-US" sz="2400" i="1" dirty="0" err="1">
                <a:ln w="0"/>
                <a:effectLst>
                  <a:outerShdw blurRad="38100" dist="19050" dir="2700000" algn="tl" rotWithShape="0">
                    <a:schemeClr val="dk1">
                      <a:alpha val="40000"/>
                    </a:schemeClr>
                  </a:outerShdw>
                </a:effectLst>
              </a:rPr>
              <a:t>menunjukkan</a:t>
            </a:r>
            <a:r>
              <a:rPr lang="en-US" sz="2400" i="1" dirty="0">
                <a:ln w="0"/>
                <a:effectLst>
                  <a:outerShdw blurRad="38100" dist="19050" dir="2700000" algn="tl" rotWithShape="0">
                    <a:schemeClr val="dk1">
                      <a:alpha val="40000"/>
                    </a:schemeClr>
                  </a:outerShdw>
                </a:effectLst>
              </a:rPr>
              <a:t> </a:t>
            </a:r>
            <a:r>
              <a:rPr lang="en-US" sz="2400" i="1" dirty="0" err="1">
                <a:ln w="0"/>
                <a:effectLst>
                  <a:outerShdw blurRad="38100" dist="19050" dir="2700000" algn="tl" rotWithShape="0">
                    <a:schemeClr val="dk1">
                      <a:alpha val="40000"/>
                    </a:schemeClr>
                  </a:outerShdw>
                </a:effectLst>
              </a:rPr>
              <a:t>jalan-jalan</a:t>
            </a:r>
            <a:r>
              <a:rPr lang="en-US" sz="2400" i="1" dirty="0">
                <a:ln w="0"/>
                <a:effectLst>
                  <a:outerShdw blurRad="38100" dist="19050" dir="2700000" algn="tl" rotWithShape="0">
                    <a:schemeClr val="dk1">
                      <a:alpha val="40000"/>
                    </a:schemeClr>
                  </a:outerShdw>
                </a:effectLst>
              </a:rPr>
              <a:t> </a:t>
            </a:r>
            <a:r>
              <a:rPr lang="en-US" sz="2400" i="1" dirty="0" err="1">
                <a:ln w="0"/>
                <a:effectLst>
                  <a:outerShdw blurRad="38100" dist="19050" dir="2700000" algn="tl" rotWithShape="0">
                    <a:schemeClr val="dk1">
                      <a:alpha val="40000"/>
                    </a:schemeClr>
                  </a:outerShdw>
                </a:effectLst>
              </a:rPr>
              <a:t>keselamatan</a:t>
            </a:r>
            <a:r>
              <a:rPr lang="en-US" sz="2400" i="1" dirty="0">
                <a:ln w="0"/>
                <a:effectLst>
                  <a:outerShdw blurRad="38100" dist="19050" dir="2700000" algn="tl" rotWithShape="0">
                    <a:schemeClr val="dk1">
                      <a:alpha val="40000"/>
                    </a:schemeClr>
                  </a:outerShdw>
                </a:effectLst>
              </a:rPr>
              <a:t> </a:t>
            </a:r>
            <a:r>
              <a:rPr lang="en-US" sz="2400" i="1" dirty="0" err="1">
                <a:ln w="0"/>
                <a:effectLst>
                  <a:outerShdw blurRad="38100" dist="19050" dir="2700000" algn="tl" rotWithShape="0">
                    <a:schemeClr val="dk1">
                      <a:alpha val="40000"/>
                    </a:schemeClr>
                  </a:outerShdw>
                </a:effectLst>
              </a:rPr>
              <a:t>kepada</a:t>
            </a:r>
            <a:r>
              <a:rPr lang="en-US" sz="2400" i="1" dirty="0">
                <a:ln w="0"/>
                <a:effectLst>
                  <a:outerShdw blurRad="38100" dist="19050" dir="2700000" algn="tl" rotWithShape="0">
                    <a:schemeClr val="dk1">
                      <a:alpha val="40000"/>
                    </a:schemeClr>
                  </a:outerShdw>
                </a:effectLst>
              </a:rPr>
              <a:t> </a:t>
            </a:r>
            <a:r>
              <a:rPr lang="en-US" sz="2400" i="1" dirty="0" err="1">
                <a:ln w="0"/>
                <a:effectLst>
                  <a:outerShdw blurRad="38100" dist="19050" dir="2700000" algn="tl" rotWithShape="0">
                    <a:schemeClr val="dk1">
                      <a:alpha val="40000"/>
                    </a:schemeClr>
                  </a:outerShdw>
                </a:effectLst>
              </a:rPr>
              <a:t>sesiapa</a:t>
            </a:r>
            <a:r>
              <a:rPr lang="en-US" sz="2400" i="1" dirty="0">
                <a:ln w="0"/>
                <a:effectLst>
                  <a:outerShdw blurRad="38100" dist="19050" dir="2700000" algn="tl" rotWithShape="0">
                    <a:schemeClr val="dk1">
                      <a:alpha val="40000"/>
                    </a:schemeClr>
                  </a:outerShdw>
                </a:effectLst>
              </a:rPr>
              <a:t> yang </a:t>
            </a:r>
            <a:r>
              <a:rPr lang="en-US" sz="2400" i="1" dirty="0" err="1">
                <a:ln w="0"/>
                <a:effectLst>
                  <a:outerShdw blurRad="38100" dist="19050" dir="2700000" algn="tl" rotWithShape="0">
                    <a:schemeClr val="dk1">
                      <a:alpha val="40000"/>
                    </a:schemeClr>
                  </a:outerShdw>
                </a:effectLst>
              </a:rPr>
              <a:t>mengikut</a:t>
            </a:r>
            <a:r>
              <a:rPr lang="en-US" sz="2400" i="1" dirty="0">
                <a:ln w="0"/>
                <a:effectLst>
                  <a:outerShdw blurRad="38100" dist="19050" dir="2700000" algn="tl" rotWithShape="0">
                    <a:schemeClr val="dk1">
                      <a:alpha val="40000"/>
                    </a:schemeClr>
                  </a:outerShdw>
                </a:effectLst>
              </a:rPr>
              <a:t> </a:t>
            </a:r>
            <a:r>
              <a:rPr lang="en-US" sz="2400" i="1" dirty="0" err="1">
                <a:ln w="0"/>
                <a:effectLst>
                  <a:outerShdw blurRad="38100" dist="19050" dir="2700000" algn="tl" rotWithShape="0">
                    <a:schemeClr val="dk1">
                      <a:alpha val="40000"/>
                    </a:schemeClr>
                  </a:outerShdw>
                </a:effectLst>
              </a:rPr>
              <a:t>keredhaan-Nya</a:t>
            </a:r>
            <a:r>
              <a:rPr lang="en-US" sz="2400" i="1" dirty="0">
                <a:ln w="0"/>
                <a:effectLst>
                  <a:outerShdw blurRad="38100" dist="19050" dir="2700000" algn="tl" rotWithShape="0">
                    <a:schemeClr val="dk1">
                      <a:alpha val="40000"/>
                    </a:schemeClr>
                  </a:outerShdw>
                </a:effectLst>
              </a:rPr>
              <a:t>, </a:t>
            </a:r>
            <a:r>
              <a:rPr lang="en-US" sz="2400" i="1" dirty="0" err="1">
                <a:ln w="0"/>
                <a:effectLst>
                  <a:outerShdw blurRad="38100" dist="19050" dir="2700000" algn="tl" rotWithShape="0">
                    <a:schemeClr val="dk1">
                      <a:alpha val="40000"/>
                    </a:schemeClr>
                  </a:outerShdw>
                </a:effectLst>
              </a:rPr>
              <a:t>dan</a:t>
            </a:r>
            <a:r>
              <a:rPr lang="en-US" sz="2400" i="1" dirty="0">
                <a:ln w="0"/>
                <a:effectLst>
                  <a:outerShdw blurRad="38100" dist="19050" dir="2700000" algn="tl" rotWithShape="0">
                    <a:schemeClr val="dk1">
                      <a:alpha val="40000"/>
                    </a:schemeClr>
                  </a:outerShdw>
                </a:effectLst>
              </a:rPr>
              <a:t> </a:t>
            </a:r>
            <a:r>
              <a:rPr lang="en-US" sz="2400" i="1" dirty="0" err="1">
                <a:ln w="0"/>
                <a:effectLst>
                  <a:outerShdw blurRad="38100" dist="19050" dir="2700000" algn="tl" rotWithShape="0">
                    <a:schemeClr val="dk1">
                      <a:alpha val="40000"/>
                    </a:schemeClr>
                  </a:outerShdw>
                </a:effectLst>
              </a:rPr>
              <a:t>Tuhan</a:t>
            </a:r>
            <a:r>
              <a:rPr lang="en-US" sz="2400" i="1" dirty="0">
                <a:ln w="0"/>
                <a:effectLst>
                  <a:outerShdw blurRad="38100" dist="19050" dir="2700000" algn="tl" rotWithShape="0">
                    <a:schemeClr val="dk1">
                      <a:alpha val="40000"/>
                    </a:schemeClr>
                  </a:outerShdw>
                </a:effectLst>
              </a:rPr>
              <a:t> </a:t>
            </a:r>
            <a:r>
              <a:rPr lang="en-US" sz="2400" i="1" dirty="0" err="1">
                <a:ln w="0"/>
                <a:effectLst>
                  <a:outerShdw blurRad="38100" dist="19050" dir="2700000" algn="tl" rotWithShape="0">
                    <a:schemeClr val="dk1">
                      <a:alpha val="40000"/>
                    </a:schemeClr>
                  </a:outerShdw>
                </a:effectLst>
              </a:rPr>
              <a:t>keluarkan</a:t>
            </a:r>
            <a:r>
              <a:rPr lang="en-US" sz="2400" i="1" dirty="0">
                <a:ln w="0"/>
                <a:effectLst>
                  <a:outerShdw blurRad="38100" dist="19050" dir="2700000" algn="tl" rotWithShape="0">
                    <a:schemeClr val="dk1">
                      <a:alpha val="40000"/>
                    </a:schemeClr>
                  </a:outerShdw>
                </a:effectLst>
              </a:rPr>
              <a:t> </a:t>
            </a:r>
            <a:r>
              <a:rPr lang="en-US" sz="2400" i="1" dirty="0" err="1">
                <a:ln w="0"/>
                <a:effectLst>
                  <a:outerShdw blurRad="38100" dist="19050" dir="2700000" algn="tl" rotWithShape="0">
                    <a:schemeClr val="dk1">
                      <a:alpha val="40000"/>
                    </a:schemeClr>
                  </a:outerShdw>
                </a:effectLst>
              </a:rPr>
              <a:t>mereka</a:t>
            </a:r>
            <a:r>
              <a:rPr lang="en-US" sz="2400" i="1" dirty="0">
                <a:ln w="0"/>
                <a:effectLst>
                  <a:outerShdw blurRad="38100" dist="19050" dir="2700000" algn="tl" rotWithShape="0">
                    <a:schemeClr val="dk1">
                      <a:alpha val="40000"/>
                    </a:schemeClr>
                  </a:outerShdw>
                </a:effectLst>
              </a:rPr>
              <a:t> </a:t>
            </a:r>
            <a:r>
              <a:rPr lang="en-US" sz="2400" i="1" dirty="0" err="1">
                <a:ln w="0"/>
                <a:effectLst>
                  <a:outerShdw blurRad="38100" dist="19050" dir="2700000" algn="tl" rotWithShape="0">
                    <a:schemeClr val="dk1">
                      <a:alpha val="40000"/>
                    </a:schemeClr>
                  </a:outerShdw>
                </a:effectLst>
              </a:rPr>
              <a:t>dari</a:t>
            </a:r>
            <a:r>
              <a:rPr lang="en-US" sz="2400" i="1" dirty="0">
                <a:ln w="0"/>
                <a:effectLst>
                  <a:outerShdw blurRad="38100" dist="19050" dir="2700000" algn="tl" rotWithShape="0">
                    <a:schemeClr val="dk1">
                      <a:alpha val="40000"/>
                    </a:schemeClr>
                  </a:outerShdw>
                </a:effectLst>
              </a:rPr>
              <a:t> </a:t>
            </a:r>
            <a:r>
              <a:rPr lang="en-US" sz="2400" i="1" dirty="0" err="1">
                <a:ln w="0"/>
                <a:effectLst>
                  <a:outerShdw blurRad="38100" dist="19050" dir="2700000" algn="tl" rotWithShape="0">
                    <a:schemeClr val="dk1">
                      <a:alpha val="40000"/>
                    </a:schemeClr>
                  </a:outerShdw>
                </a:effectLst>
              </a:rPr>
              <a:t>gelap</a:t>
            </a:r>
            <a:r>
              <a:rPr lang="en-US" sz="2400" i="1" dirty="0">
                <a:ln w="0"/>
                <a:effectLst>
                  <a:outerShdw blurRad="38100" dist="19050" dir="2700000" algn="tl" rotWithShape="0">
                    <a:schemeClr val="dk1">
                      <a:alpha val="40000"/>
                    </a:schemeClr>
                  </a:outerShdw>
                </a:effectLst>
              </a:rPr>
              <a:t> </a:t>
            </a:r>
            <a:r>
              <a:rPr lang="en-US" sz="2400" i="1" dirty="0" err="1">
                <a:ln w="0"/>
                <a:effectLst>
                  <a:outerShdw blurRad="38100" dist="19050" dir="2700000" algn="tl" rotWithShape="0">
                    <a:schemeClr val="dk1">
                      <a:alpha val="40000"/>
                    </a:schemeClr>
                  </a:outerShdw>
                </a:effectLst>
              </a:rPr>
              <a:t>gelita</a:t>
            </a:r>
            <a:r>
              <a:rPr lang="en-US" sz="2400" i="1" dirty="0">
                <a:ln w="0"/>
                <a:effectLst>
                  <a:outerShdw blurRad="38100" dist="19050" dir="2700000" algn="tl" rotWithShape="0">
                    <a:schemeClr val="dk1">
                      <a:alpha val="40000"/>
                    </a:schemeClr>
                  </a:outerShdw>
                </a:effectLst>
              </a:rPr>
              <a:t> </a:t>
            </a:r>
            <a:r>
              <a:rPr lang="en-US" sz="2400" i="1" dirty="0" err="1">
                <a:ln w="0"/>
                <a:effectLst>
                  <a:outerShdw blurRad="38100" dist="19050" dir="2700000" algn="tl" rotWithShape="0">
                    <a:schemeClr val="dk1">
                      <a:alpha val="40000"/>
                    </a:schemeClr>
                  </a:outerShdw>
                </a:effectLst>
              </a:rPr>
              <a:t>kepada</a:t>
            </a:r>
            <a:r>
              <a:rPr lang="en-US" sz="2400" i="1" dirty="0">
                <a:ln w="0"/>
                <a:effectLst>
                  <a:outerShdw blurRad="38100" dist="19050" dir="2700000" algn="tl" rotWithShape="0">
                    <a:schemeClr val="dk1">
                      <a:alpha val="40000"/>
                    </a:schemeClr>
                  </a:outerShdw>
                </a:effectLst>
              </a:rPr>
              <a:t> </a:t>
            </a:r>
            <a:r>
              <a:rPr lang="en-US" sz="2400" i="1" dirty="0" err="1">
                <a:ln w="0"/>
                <a:effectLst>
                  <a:outerShdw blurRad="38100" dist="19050" dir="2700000" algn="tl" rotWithShape="0">
                    <a:schemeClr val="dk1">
                      <a:alpha val="40000"/>
                    </a:schemeClr>
                  </a:outerShdw>
                </a:effectLst>
              </a:rPr>
              <a:t>cahaya</a:t>
            </a:r>
            <a:r>
              <a:rPr lang="en-US" sz="2400" i="1" dirty="0">
                <a:ln w="0"/>
                <a:effectLst>
                  <a:outerShdw blurRad="38100" dist="19050" dir="2700000" algn="tl" rotWithShape="0">
                    <a:schemeClr val="dk1">
                      <a:alpha val="40000"/>
                    </a:schemeClr>
                  </a:outerShdw>
                </a:effectLst>
              </a:rPr>
              <a:t> yang </a:t>
            </a:r>
            <a:r>
              <a:rPr lang="en-US" sz="2400" i="1" dirty="0" err="1">
                <a:ln w="0"/>
                <a:effectLst>
                  <a:outerShdw blurRad="38100" dist="19050" dir="2700000" algn="tl" rotWithShape="0">
                    <a:schemeClr val="dk1">
                      <a:alpha val="40000"/>
                    </a:schemeClr>
                  </a:outerShdw>
                </a:effectLst>
              </a:rPr>
              <a:t>terang-benderang</a:t>
            </a:r>
            <a:r>
              <a:rPr lang="en-US" sz="2400" i="1" dirty="0">
                <a:ln w="0"/>
                <a:effectLst>
                  <a:outerShdw blurRad="38100" dist="19050" dir="2700000" algn="tl" rotWithShape="0">
                    <a:schemeClr val="dk1">
                      <a:alpha val="40000"/>
                    </a:schemeClr>
                  </a:outerShdw>
                </a:effectLst>
              </a:rPr>
              <a:t>, </a:t>
            </a:r>
            <a:r>
              <a:rPr lang="en-US" sz="2400" i="1" dirty="0" err="1">
                <a:ln w="0"/>
                <a:effectLst>
                  <a:outerShdw blurRad="38100" dist="19050" dir="2700000" algn="tl" rotWithShape="0">
                    <a:schemeClr val="dk1">
                      <a:alpha val="40000"/>
                    </a:schemeClr>
                  </a:outerShdw>
                </a:effectLst>
              </a:rPr>
              <a:t>dengan</a:t>
            </a:r>
            <a:r>
              <a:rPr lang="en-US" sz="2400" i="1" dirty="0">
                <a:ln w="0"/>
                <a:effectLst>
                  <a:outerShdw blurRad="38100" dist="19050" dir="2700000" algn="tl" rotWithShape="0">
                    <a:schemeClr val="dk1">
                      <a:alpha val="40000"/>
                    </a:schemeClr>
                  </a:outerShdw>
                </a:effectLst>
              </a:rPr>
              <a:t> </a:t>
            </a:r>
            <a:r>
              <a:rPr lang="en-US" sz="2400" i="1" dirty="0" err="1">
                <a:ln w="0"/>
                <a:effectLst>
                  <a:outerShdw blurRad="38100" dist="19050" dir="2700000" algn="tl" rotWithShape="0">
                    <a:schemeClr val="dk1">
                      <a:alpha val="40000"/>
                    </a:schemeClr>
                  </a:outerShdw>
                </a:effectLst>
              </a:rPr>
              <a:t>izin-Nya</a:t>
            </a:r>
            <a:r>
              <a:rPr lang="en-US" sz="2400" i="1" dirty="0">
                <a:ln w="0"/>
                <a:effectLst>
                  <a:outerShdw blurRad="38100" dist="19050" dir="2700000" algn="tl" rotWithShape="0">
                    <a:schemeClr val="dk1">
                      <a:alpha val="40000"/>
                    </a:schemeClr>
                  </a:outerShdw>
                </a:effectLst>
              </a:rPr>
              <a:t>; </a:t>
            </a:r>
            <a:r>
              <a:rPr lang="en-US" sz="2400" i="1" dirty="0" err="1">
                <a:ln w="0"/>
                <a:effectLst>
                  <a:outerShdw blurRad="38100" dist="19050" dir="2700000" algn="tl" rotWithShape="0">
                    <a:schemeClr val="dk1">
                      <a:alpha val="40000"/>
                    </a:schemeClr>
                  </a:outerShdw>
                </a:effectLst>
              </a:rPr>
              <a:t>dan</a:t>
            </a:r>
            <a:r>
              <a:rPr lang="en-US" sz="2400" i="1" dirty="0">
                <a:ln w="0"/>
                <a:effectLst>
                  <a:outerShdw blurRad="38100" dist="19050" dir="2700000" algn="tl" rotWithShape="0">
                    <a:schemeClr val="dk1">
                      <a:alpha val="40000"/>
                    </a:schemeClr>
                  </a:outerShdw>
                </a:effectLst>
              </a:rPr>
              <a:t> (</a:t>
            </a:r>
            <a:r>
              <a:rPr lang="en-US" sz="2400" i="1" dirty="0" err="1">
                <a:ln w="0"/>
                <a:effectLst>
                  <a:outerShdw blurRad="38100" dist="19050" dir="2700000" algn="tl" rotWithShape="0">
                    <a:schemeClr val="dk1">
                      <a:alpha val="40000"/>
                    </a:schemeClr>
                  </a:outerShdw>
                </a:effectLst>
              </a:rPr>
              <a:t>dengannya</a:t>
            </a:r>
            <a:r>
              <a:rPr lang="en-US" sz="2400" i="1" dirty="0">
                <a:ln w="0"/>
                <a:effectLst>
                  <a:outerShdw blurRad="38100" dist="19050" dir="2700000" algn="tl" rotWithShape="0">
                    <a:schemeClr val="dk1">
                      <a:alpha val="40000"/>
                    </a:schemeClr>
                  </a:outerShdw>
                </a:effectLst>
              </a:rPr>
              <a:t> </a:t>
            </a:r>
            <a:r>
              <a:rPr lang="en-US" sz="2400" i="1" dirty="0" err="1">
                <a:ln w="0"/>
                <a:effectLst>
                  <a:outerShdw blurRad="38100" dist="19050" dir="2700000" algn="tl" rotWithShape="0">
                    <a:schemeClr val="dk1">
                      <a:alpha val="40000"/>
                    </a:schemeClr>
                  </a:outerShdw>
                </a:effectLst>
              </a:rPr>
              <a:t>juga</a:t>
            </a:r>
            <a:r>
              <a:rPr lang="en-US" sz="2400" i="1" dirty="0">
                <a:ln w="0"/>
                <a:effectLst>
                  <a:outerShdw blurRad="38100" dist="19050" dir="2700000" algn="tl" rotWithShape="0">
                    <a:schemeClr val="dk1">
                      <a:alpha val="40000"/>
                    </a:schemeClr>
                  </a:outerShdw>
                </a:effectLst>
              </a:rPr>
              <a:t>) </a:t>
            </a:r>
            <a:r>
              <a:rPr lang="en-US" sz="2400" i="1" dirty="0" err="1">
                <a:ln w="0"/>
                <a:effectLst>
                  <a:outerShdw blurRad="38100" dist="19050" dir="2700000" algn="tl" rotWithShape="0">
                    <a:schemeClr val="dk1">
                      <a:alpha val="40000"/>
                    </a:schemeClr>
                  </a:outerShdw>
                </a:effectLst>
              </a:rPr>
              <a:t>Tuhan</a:t>
            </a:r>
            <a:r>
              <a:rPr lang="en-US" sz="2400" i="1" dirty="0">
                <a:ln w="0"/>
                <a:effectLst>
                  <a:outerShdw blurRad="38100" dist="19050" dir="2700000" algn="tl" rotWithShape="0">
                    <a:schemeClr val="dk1">
                      <a:alpha val="40000"/>
                    </a:schemeClr>
                  </a:outerShdw>
                </a:effectLst>
              </a:rPr>
              <a:t> </a:t>
            </a:r>
            <a:r>
              <a:rPr lang="en-US" sz="2400" i="1" dirty="0" err="1">
                <a:ln w="0"/>
                <a:effectLst>
                  <a:outerShdw blurRad="38100" dist="19050" dir="2700000" algn="tl" rotWithShape="0">
                    <a:schemeClr val="dk1">
                      <a:alpha val="40000"/>
                    </a:schemeClr>
                  </a:outerShdw>
                </a:effectLst>
              </a:rPr>
              <a:t>menunjukkan</a:t>
            </a:r>
            <a:r>
              <a:rPr lang="en-US" sz="2400" i="1" dirty="0">
                <a:ln w="0"/>
                <a:effectLst>
                  <a:outerShdw blurRad="38100" dist="19050" dir="2700000" algn="tl" rotWithShape="0">
                    <a:schemeClr val="dk1">
                      <a:alpha val="40000"/>
                    </a:schemeClr>
                  </a:outerShdw>
                </a:effectLst>
              </a:rPr>
              <a:t> </a:t>
            </a:r>
            <a:r>
              <a:rPr lang="en-US" sz="2400" i="1" dirty="0" err="1">
                <a:ln w="0"/>
                <a:effectLst>
                  <a:outerShdw blurRad="38100" dist="19050" dir="2700000" algn="tl" rotWithShape="0">
                    <a:schemeClr val="dk1">
                      <a:alpha val="40000"/>
                    </a:schemeClr>
                  </a:outerShdw>
                </a:effectLst>
              </a:rPr>
              <a:t>mereka</a:t>
            </a:r>
            <a:r>
              <a:rPr lang="en-US" sz="2400" i="1" dirty="0">
                <a:ln w="0"/>
                <a:effectLst>
                  <a:outerShdw blurRad="38100" dist="19050" dir="2700000" algn="tl" rotWithShape="0">
                    <a:schemeClr val="dk1">
                      <a:alpha val="40000"/>
                    </a:schemeClr>
                  </a:outerShdw>
                </a:effectLst>
              </a:rPr>
              <a:t> </a:t>
            </a:r>
            <a:r>
              <a:rPr lang="en-US" sz="2400" i="1" dirty="0" err="1">
                <a:ln w="0"/>
                <a:effectLst>
                  <a:outerShdw blurRad="38100" dist="19050" dir="2700000" algn="tl" rotWithShape="0">
                    <a:schemeClr val="dk1">
                      <a:alpha val="40000"/>
                    </a:schemeClr>
                  </a:outerShdw>
                </a:effectLst>
              </a:rPr>
              <a:t>ke</a:t>
            </a:r>
            <a:r>
              <a:rPr lang="en-US" sz="2400" i="1" dirty="0">
                <a:ln w="0"/>
                <a:effectLst>
                  <a:outerShdw blurRad="38100" dist="19050" dir="2700000" algn="tl" rotWithShape="0">
                    <a:schemeClr val="dk1">
                      <a:alpha val="40000"/>
                    </a:schemeClr>
                  </a:outerShdw>
                </a:effectLst>
              </a:rPr>
              <a:t> </a:t>
            </a:r>
            <a:r>
              <a:rPr lang="en-US" sz="2400" i="1" dirty="0" err="1">
                <a:ln w="0"/>
                <a:effectLst>
                  <a:outerShdw blurRad="38100" dist="19050" dir="2700000" algn="tl" rotWithShape="0">
                    <a:schemeClr val="dk1">
                      <a:alpha val="40000"/>
                    </a:schemeClr>
                  </a:outerShdw>
                </a:effectLst>
              </a:rPr>
              <a:t>jalan</a:t>
            </a:r>
            <a:r>
              <a:rPr lang="en-US" sz="2400" i="1" dirty="0">
                <a:ln w="0"/>
                <a:effectLst>
                  <a:outerShdw blurRad="38100" dist="19050" dir="2700000" algn="tl" rotWithShape="0">
                    <a:schemeClr val="dk1">
                      <a:alpha val="40000"/>
                    </a:schemeClr>
                  </a:outerShdw>
                </a:effectLst>
              </a:rPr>
              <a:t> yang </a:t>
            </a:r>
            <a:r>
              <a:rPr lang="en-US" sz="2400" i="1" dirty="0" err="1">
                <a:ln w="0"/>
                <a:effectLst>
                  <a:outerShdw blurRad="38100" dist="19050" dir="2700000" algn="tl" rotWithShape="0">
                    <a:schemeClr val="dk1">
                      <a:alpha val="40000"/>
                    </a:schemeClr>
                  </a:outerShdw>
                </a:effectLst>
              </a:rPr>
              <a:t>lurus</a:t>
            </a:r>
            <a:r>
              <a:rPr lang="en-US" sz="2400" i="1" dirty="0">
                <a:ln w="0"/>
                <a:effectLst>
                  <a:outerShdw blurRad="38100" dist="19050" dir="2700000" algn="tl" rotWithShape="0">
                    <a:schemeClr val="dk1">
                      <a:alpha val="40000"/>
                    </a:schemeClr>
                  </a:outerShdw>
                </a:effectLst>
              </a:rPr>
              <a:t>”</a:t>
            </a:r>
            <a:r>
              <a:rPr lang="en-US" sz="2400" dirty="0">
                <a:ln w="0"/>
                <a:effectLst>
                  <a:outerShdw blurRad="38100" dist="19050" dir="2700000" algn="tl" rotWithShape="0">
                    <a:schemeClr val="dk1">
                      <a:alpha val="40000"/>
                    </a:schemeClr>
                  </a:outerShdw>
                </a:effectLst>
              </a:rPr>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838200"/>
            <a:ext cx="7696200" cy="5262979"/>
          </a:xfrm>
          <a:prstGeom prst="rect">
            <a:avLst/>
          </a:prstGeom>
        </p:spPr>
        <p:txBody>
          <a:bodyPr wrap="square">
            <a:spAutoFit/>
          </a:bodyPr>
          <a:lstStyle/>
          <a:p>
            <a:pPr algn="ctr" rtl="1"/>
            <a:r>
              <a:rPr lang="ar-SA" sz="4800" dirty="0">
                <a:ln w="0"/>
                <a:effectLst>
                  <a:outerShdw blurRad="38100" dist="19050" dir="2700000" algn="tl" rotWithShape="0">
                    <a:schemeClr val="dk1">
                      <a:alpha val="40000"/>
                    </a:schemeClr>
                  </a:outerShdw>
                </a:effectLst>
                <a:cs typeface="Traditional Arabic" panose="02010000000000000000" pitchFamily="2" charset="-78"/>
              </a:rPr>
              <a:t>بَارَكَ اللهُ لِيْ وَلَكُمْ </a:t>
            </a:r>
            <a:r>
              <a:rPr lang="ar-SA" sz="4800" dirty="0" smtClean="0">
                <a:ln w="0"/>
                <a:effectLst>
                  <a:outerShdw blurRad="38100" dist="19050" dir="2700000" algn="tl" rotWithShape="0">
                    <a:schemeClr val="dk1">
                      <a:alpha val="40000"/>
                    </a:schemeClr>
                  </a:outerShdw>
                </a:effectLst>
                <a:cs typeface="Traditional Arabic" panose="02010000000000000000" pitchFamily="2" charset="-78"/>
              </a:rPr>
              <a:t>بِالْقُرْآنِ </a:t>
            </a:r>
            <a:r>
              <a:rPr lang="ar-SA" sz="4800" dirty="0">
                <a:ln w="0"/>
                <a:effectLst>
                  <a:outerShdw blurRad="38100" dist="19050" dir="2700000" algn="tl" rotWithShape="0">
                    <a:schemeClr val="dk1">
                      <a:alpha val="40000"/>
                    </a:schemeClr>
                  </a:outerShdw>
                </a:effectLst>
                <a:cs typeface="Traditional Arabic" panose="02010000000000000000" pitchFamily="2" charset="-78"/>
              </a:rPr>
              <a:t>الْعَظِيْمِ وَنَفَعَنِي وَإِيَّاكُمْ بِمَا فِيْهِ مِنَ الأيَاتِ وَالذِّكْرِ الْحَكِيْمِ وَتَقَبَّلَ مِنِّي وَمِنْكُمْ تِلاوَتَهُ إِنَّهُ هُوَ السَّمِيعُ الْعَلِيْمُ. أَقُوْلُ قَوْلِيْ هَذَا وَأَسْتَغْفِرُ اللهَ الْعَظِيْمَ لِيْ وَلَكُمْ وَلِسَائِرِ الْمُسْلِمِيْنَ وَالْمُسْلِمَاتِ وَالْمُؤْمِنِيْنَ وَالْمُؤْمِنَاتِ الأَحْيَاءِ مِنْهُمْ وَالأَمْوَاتِ، فَاسْتَغْفِرُوْهُ، إِنَّهُ هُوَ الْغَفُوْرُ الرَّحِيْمُ</a:t>
            </a:r>
            <a:endParaRPr lang="en-MY" sz="4800" dirty="0">
              <a:ln w="0"/>
              <a:effectLst>
                <a:outerShdw blurRad="38100" dist="19050" dir="2700000" algn="tl" rotWithShape="0">
                  <a:schemeClr val="dk1">
                    <a:alpha val="40000"/>
                  </a:schemeClr>
                </a:outerShdw>
              </a:effectLst>
              <a:cs typeface="Traditional Arabic" panose="02010000000000000000" pitchFamily="2" charset="-78"/>
            </a:endParaRPr>
          </a:p>
        </p:txBody>
      </p:sp>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2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4" name="Dodecagon 3"/>
          <p:cNvSpPr/>
          <p:nvPr/>
        </p:nvSpPr>
        <p:spPr>
          <a:xfrm>
            <a:off x="8244408" y="6237312"/>
            <a:ext cx="504056" cy="504056"/>
          </a:xfrm>
          <a:prstGeom prst="dodec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MY"/>
          </a:p>
        </p:txBody>
      </p:sp>
      <p:sp>
        <p:nvSpPr>
          <p:cNvPr id="6" name="Slide Number Placeholder 5"/>
          <p:cNvSpPr>
            <a:spLocks noGrp="1"/>
          </p:cNvSpPr>
          <p:nvPr>
            <p:ph idx="12" sz="quarter" type="sldNum"/>
          </p:nvPr>
        </p:nvSpPr>
        <p:spPr>
          <a:xfrm>
            <a:off x="8172400" y="6306777"/>
            <a:ext cx="504056" cy="365125"/>
          </a:xfrm>
        </p:spPr>
        <p:txBody>
          <a:bodyPr>
            <a:normAutofit/>
          </a:bodyPr>
          <a:lstStyle/>
          <a:p>
            <a:fld id="{BA8784F8-D9B1-479F-A9B4-848AA317FB34}" type="slidenum">
              <a:rPr b="1" lang="en-MY" smtClean="0" sz="1600">
                <a:solidFill>
                  <a:srgbClr val="FF0000"/>
                </a:solidFill>
              </a:rPr>
              <a:pPr/>
              <a:t>23</a:t>
            </a:fld>
            <a:endParaRPr b="1" dirty="0" lang="en-MY" sz="1600">
              <a:solidFill>
                <a:srgbClr val="FF0000"/>
              </a:solidFill>
            </a:endParaRPr>
          </a:p>
        </p:txBody>
      </p:sp>
      <p:grpSp>
        <p:nvGrpSpPr>
          <p:cNvPr id="5" name="Group 4"/>
          <p:cNvGrpSpPr/>
          <p:nvPr/>
        </p:nvGrpSpPr>
        <p:grpSpPr>
          <a:xfrm>
            <a:off x="-2118" y="0"/>
            <a:ext cx="9146118" cy="6858000"/>
            <a:chOff x="-2118" y="0"/>
            <a:chExt cx="9146118" cy="6858000"/>
          </a:xfrm>
        </p:grpSpPr>
        <p:pic>
          <p:nvPicPr>
            <p:cNvPr descr="32112626.jpg" id="7" name="Picture 6"/>
            <p:cNvPicPr>
              <a:picLocks noChangeAspect="1"/>
            </p:cNvPicPr>
            <p:nvPr/>
          </p:nvPicPr>
          <p:blipFill>
            <a:blip cstate="print" r:embed="rId2">
              <a:extLst>
                <a:ext uri="{28A0092B-C50C-407E-A947-70E740481C1C}">
                  <a14:useLocalDpi xmlns:a14="http://schemas.microsoft.com/office/drawing/2010/main" val="0"/>
                </a:ext>
              </a:extLst>
            </a:blip>
            <a:srcRect b="-15"/>
            <a:stretch>
              <a:fillRect/>
            </a:stretch>
          </p:blipFill>
          <p:spPr bwMode="auto">
            <a:xfrm>
              <a:off x="-2118" y="0"/>
              <a:ext cx="914611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p:cNvPicPr>
              <a:picLocks noChangeArrowheads="1" noChangeAspect="1"/>
            </p:cNvPicPr>
            <p:nvPr/>
          </p:nvPicPr>
          <p:blipFill>
            <a:blip cstate="print" r:embed="rId3"/>
            <a:srcRect/>
            <a:stretch>
              <a:fillRect/>
            </a:stretch>
          </p:blipFill>
          <p:spPr bwMode="auto">
            <a:xfrm>
              <a:off x="1714480" y="357166"/>
              <a:ext cx="5643603" cy="1974850"/>
            </a:xfrm>
            <a:prstGeom prst="rect">
              <a:avLst/>
            </a:prstGeom>
            <a:noFill/>
            <a:ln w="9525">
              <a:noFill/>
              <a:miter lim="800000"/>
              <a:headEnd/>
              <a:tailEnd/>
            </a:ln>
            <a:effectLst>
              <a:glow rad="101600">
                <a:schemeClr val="tx1">
                  <a:alpha val="60000"/>
                </a:schemeClr>
              </a:glow>
              <a:outerShdw algn="t" blurRad="50800" dir="5400000" dist="38100" rotWithShape="0">
                <a:prstClr val="black">
                  <a:alpha val="40000"/>
                </a:prstClr>
              </a:outerShdw>
            </a:effectLst>
          </p:spPr>
        </p:pic>
        <p:pic>
          <p:nvPicPr>
            <p:cNvPr id="9" name="Picture 2"/>
            <p:cNvPicPr>
              <a:picLocks noChangeArrowheads="1" noChangeAspect="1"/>
            </p:cNvPicPr>
            <p:nvPr/>
          </p:nvPicPr>
          <p:blipFill>
            <a:blip cstate="print" r:embed="rId4">
              <a:extLst>
                <a:ext uri="{28A0092B-C50C-407E-A947-70E740481C1C}">
                  <a14:useLocalDpi xmlns:a14="http://schemas.microsoft.com/office/drawing/2010/main" val="0"/>
                </a:ext>
              </a:extLst>
            </a:blip>
            <a:srcRect/>
            <a:stretch>
              <a:fillRect/>
            </a:stretch>
          </p:blipFill>
          <p:spPr bwMode="auto">
            <a:xfrm>
              <a:off x="1143000" y="2357438"/>
              <a:ext cx="6657975" cy="109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0811613"/>
      </p:ext>
    </p:extLst>
  </p:cSld>
  <p:clrMapOvr>
    <a:masterClrMapping/>
  </p:clrMapOvr>
  <p:timing>
    <p:tnLst>
      <p:par>
        <p:cTn dur="indefinite" id="1" nodeType="tmRoot" restart="never"/>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69329" y="762000"/>
            <a:ext cx="6922071" cy="341632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rtl="1" fontAlgn="base">
              <a:lnSpc>
                <a:spcPct val="150000"/>
              </a:lnSpc>
              <a:spcBef>
                <a:spcPct val="0"/>
              </a:spcBef>
              <a:spcAft>
                <a:spcPct val="0"/>
              </a:spcAft>
            </a:pPr>
            <a:r>
              <a:rPr lang="ar-SA" sz="3600" dirty="0">
                <a:ln w="0"/>
                <a:effectLst>
                  <a:outerShdw blurRad="38100" dist="19050" dir="2700000" algn="tl" rotWithShape="0">
                    <a:schemeClr val="dk1">
                      <a:alpha val="40000"/>
                    </a:schemeClr>
                  </a:outerShdw>
                </a:effectLst>
                <a:cs typeface="Traditional Arabic" pitchFamily="2" charset="-78"/>
              </a:rPr>
              <a:t>الْــحَـمْـدُ لِلَّــهِ حَـمْدًا كَثِيرًا كَـمَـا أَمَرَ، أَشْهَدُ أَن لَّا إِلَـــــــهَ إِلَّا اللَّهُ وَحْدَهُ لَا شَرِيــــكَ لَــــهُ، إِقْرَارًا بِرُبُوبِــيَّـــتِــهِ وَإِرْغَـــامًــا ل</a:t>
            </a:r>
            <a:r>
              <a:rPr lang="ar-EG" sz="3600" dirty="0">
                <a:ln w="0"/>
                <a:effectLst>
                  <a:outerShdw blurRad="38100" dist="19050" dir="2700000" algn="tl" rotWithShape="0">
                    <a:schemeClr val="dk1">
                      <a:alpha val="40000"/>
                    </a:schemeClr>
                  </a:outerShdw>
                </a:effectLst>
                <a:cs typeface="Traditional Arabic" pitchFamily="2" charset="-78"/>
              </a:rPr>
              <a:t>ّ</a:t>
            </a:r>
            <a:r>
              <a:rPr lang="ar-SA" sz="3600" dirty="0">
                <a:ln w="0"/>
                <a:effectLst>
                  <a:outerShdw blurRad="38100" dist="19050" dir="2700000" algn="tl" rotWithShape="0">
                    <a:schemeClr val="dk1">
                      <a:alpha val="40000"/>
                    </a:schemeClr>
                  </a:outerShdw>
                </a:effectLst>
                <a:cs typeface="Traditional Arabic" pitchFamily="2" charset="-78"/>
              </a:rPr>
              <a:t>ِـمَـنْ جـَحـَدَ بِــهِ وَكَـفَـرَ، وَأَشْهَدُ أَنَّ سَيِّدَنَــا مُـحَـمَّـدًا عَبْدُهُ وَرَسُـــولُـهُ سَيِّدُ الْجِـنِّ وَالْبَشَرِ.</a:t>
            </a:r>
            <a:endParaRPr lang="ar-SA" sz="3600" dirty="0" smtClean="0">
              <a:ln w="0"/>
              <a:effectLst>
                <a:outerShdw blurRad="38100" dist="19050" dir="2700000" algn="tl" rotWithShape="0">
                  <a:schemeClr val="dk1">
                    <a:alpha val="40000"/>
                  </a:schemeClr>
                </a:outerShdw>
              </a:effectLst>
              <a:cs typeface="Traditional Arabic" pitchFamily="2" charset="-78"/>
            </a:endParaRPr>
          </a:p>
        </p:txBody>
      </p:sp>
      <p:sp>
        <p:nvSpPr>
          <p:cNvPr id="2" name="Rectangle 1"/>
          <p:cNvSpPr/>
          <p:nvPr/>
        </p:nvSpPr>
        <p:spPr>
          <a:xfrm>
            <a:off x="381504" y="4330467"/>
            <a:ext cx="7009896" cy="1631216"/>
          </a:xfrm>
          <a:prstGeom prst="rect">
            <a:avLst/>
          </a:prstGeom>
        </p:spPr>
        <p:txBody>
          <a:bodyPr wrap="square">
            <a:spAutoFit/>
          </a:bodyPr>
          <a:lstStyle/>
          <a:p>
            <a:pPr algn="just">
              <a:defRPr/>
            </a:pPr>
            <a:r>
              <a:rPr lang="en-US" sz="2000"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Aku</a:t>
            </a:r>
            <a:r>
              <a:rPr lang="en-US" sz="2000"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bersaksi</a:t>
            </a:r>
            <a:r>
              <a:rPr lang="en-US" sz="2000"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bahawa</a:t>
            </a:r>
            <a:r>
              <a:rPr lang="en-US" sz="2000"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tiada</a:t>
            </a:r>
            <a:r>
              <a:rPr lang="en-US" sz="2000"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tuhan</a:t>
            </a:r>
            <a:r>
              <a:rPr lang="en-US" sz="2000"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yang </a:t>
            </a:r>
            <a:r>
              <a:rPr lang="en-US" sz="2000"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disembah</a:t>
            </a:r>
            <a:r>
              <a:rPr lang="en-US" sz="2000"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melainkan</a:t>
            </a:r>
            <a:r>
              <a:rPr lang="en-US" sz="2000"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Allah yang </a:t>
            </a:r>
            <a:r>
              <a:rPr lang="en-US" sz="2000"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Maha</a:t>
            </a:r>
            <a:r>
              <a:rPr lang="en-US" sz="2000"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Esa</a:t>
            </a:r>
            <a:r>
              <a:rPr lang="en-US" sz="2000"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dan</a:t>
            </a:r>
            <a:r>
              <a:rPr lang="en-US" sz="2000"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tiada</a:t>
            </a:r>
            <a:r>
              <a:rPr lang="en-US" sz="2000"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sekutu</a:t>
            </a:r>
            <a:r>
              <a:rPr lang="en-US" sz="2000"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bagi-Nya</a:t>
            </a:r>
            <a:r>
              <a:rPr lang="en-US" sz="2000"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Aku</a:t>
            </a:r>
            <a:r>
              <a:rPr lang="en-US" sz="2000"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juga</a:t>
            </a:r>
            <a:r>
              <a:rPr lang="en-US" sz="2000"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bersaksi</a:t>
            </a:r>
            <a:r>
              <a:rPr lang="en-US" sz="2000"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bahawa</a:t>
            </a:r>
            <a:r>
              <a:rPr lang="en-US" sz="2000"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penghulu</a:t>
            </a:r>
            <a:r>
              <a:rPr lang="en-US" sz="2000"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dan</a:t>
            </a:r>
            <a:r>
              <a:rPr lang="en-US" sz="2000"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Nabi</a:t>
            </a:r>
            <a:r>
              <a:rPr lang="en-US" sz="2000"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kami Muhammad SAW </a:t>
            </a:r>
            <a:r>
              <a:rPr lang="en-US" sz="2000"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adalah</a:t>
            </a:r>
            <a:r>
              <a:rPr lang="en-US" sz="2000"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hamba</a:t>
            </a:r>
            <a:r>
              <a:rPr lang="en-US" sz="2000"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dan</a:t>
            </a:r>
            <a:r>
              <a:rPr lang="en-US" sz="2000"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rasul-Nya</a:t>
            </a:r>
            <a:r>
              <a:rPr lang="en-US" sz="2000"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penghulu</a:t>
            </a:r>
            <a:r>
              <a:rPr lang="en-US" sz="2000"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segala</a:t>
            </a:r>
            <a:r>
              <a:rPr lang="en-US" sz="2000"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jin</a:t>
            </a:r>
            <a:r>
              <a:rPr lang="en-US" sz="2000"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dan</a:t>
            </a:r>
            <a:r>
              <a:rPr lang="en-US" sz="2000"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manusia</a:t>
            </a:r>
            <a:r>
              <a:rPr lang="en-US" sz="2000"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a:t>
            </a:r>
          </a:p>
        </p:txBody>
      </p:sp>
    </p:spTree>
    <p:extLst>
      <p:ext uri="{BB962C8B-B14F-4D97-AF65-F5344CB8AC3E}">
        <p14:creationId xmlns:p14="http://schemas.microsoft.com/office/powerpoint/2010/main" val="28942012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6673" y="1295400"/>
            <a:ext cx="6911454" cy="1446550"/>
          </a:xfrm>
          <a:prstGeom prst="rect">
            <a:avLst/>
          </a:prstGeom>
        </p:spPr>
        <p:txBody>
          <a:bodyPr wrap="square">
            <a:spAutoFit/>
          </a:bodyPr>
          <a:lstStyle/>
          <a:p>
            <a:pPr algn="ctr" rtl="1"/>
            <a:r>
              <a:rPr lang="ar-SA" sz="4400" dirty="0">
                <a:ln w="0"/>
                <a:effectLst>
                  <a:outerShdw blurRad="38100" dist="19050" dir="2700000" algn="tl" rotWithShape="0">
                    <a:schemeClr val="dk1">
                      <a:alpha val="40000"/>
                    </a:schemeClr>
                  </a:outerShdw>
                </a:effectLst>
                <a:cs typeface="Traditional Arabic" pitchFamily="2" charset="-78"/>
              </a:rPr>
              <a:t>اللَّـهُمَّ فَـصَــلِّ وَسَــلِّمْ عَلَى سَيِّدِنَــا مُـحَـمَّـدٍ وَعَلَى آلِــــــهِ الْــمُـصـَابِيحِ الْغُرَرِ.</a:t>
            </a:r>
            <a:endParaRPr lang="en-MY" sz="4400" dirty="0">
              <a:ln w="0"/>
              <a:effectLst>
                <a:outerShdw blurRad="38100" dist="19050" dir="2700000" algn="tl" rotWithShape="0">
                  <a:schemeClr val="dk1">
                    <a:alpha val="40000"/>
                  </a:schemeClr>
                </a:outerShdw>
              </a:effectLst>
              <a:cs typeface="Traditional Arabic" pitchFamily="2" charset="-78"/>
            </a:endParaRPr>
          </a:p>
        </p:txBody>
      </p:sp>
      <p:sp>
        <p:nvSpPr>
          <p:cNvPr id="5" name="Rectangle 4"/>
          <p:cNvSpPr/>
          <p:nvPr/>
        </p:nvSpPr>
        <p:spPr>
          <a:xfrm>
            <a:off x="381000" y="3810000"/>
            <a:ext cx="7162800" cy="1015663"/>
          </a:xfrm>
          <a:prstGeom prst="rect">
            <a:avLst/>
          </a:prstGeom>
        </p:spPr>
        <p:txBody>
          <a:bodyPr wrap="square">
            <a:spAutoFit/>
          </a:bodyPr>
          <a:lstStyle/>
          <a:p>
            <a:pPr algn="just">
              <a:defRPr/>
            </a:pPr>
            <a:r>
              <a:rPr lang="en-US" sz="2000"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Ya</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Allah, </a:t>
            </a:r>
            <a:r>
              <a:rPr lang="en-US" sz="2000"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berilah</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selawat</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sejahtera</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dan</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berkat</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ke</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atas</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penghulu</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dan</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Nabi</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kami Muhammad SAW,  </a:t>
            </a:r>
            <a:r>
              <a:rPr lang="en-US" sz="2000"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kaum</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keluarga</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serta</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para</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sahabat</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baginda</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t>
            </a:r>
            <a:endParaRPr lang="en-US" sz="2000"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endParaRPr>
          </a:p>
        </p:txBody>
      </p:sp>
    </p:spTree>
    <p:extLst>
      <p:ext uri="{BB962C8B-B14F-4D97-AF65-F5344CB8AC3E}">
        <p14:creationId xmlns:p14="http://schemas.microsoft.com/office/powerpoint/2010/main" val="5939479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524000"/>
            <a:ext cx="6858000" cy="3170099"/>
          </a:xfrm>
          <a:prstGeom prst="rect">
            <a:avLst/>
          </a:prstGeom>
        </p:spPr>
        <p:txBody>
          <a:bodyPr wrap="square">
            <a:spAutoFit/>
          </a:bodyPr>
          <a:lstStyle/>
          <a:p>
            <a:pPr algn="just" rtl="1"/>
            <a:r>
              <a:rPr lang="ar-SA" sz="4000" dirty="0">
                <a:ln w="18415" cmpd="sng">
                  <a:solidFill>
                    <a:srgbClr val="FF0000"/>
                  </a:solidFill>
                  <a:prstDash val="solid"/>
                </a:ln>
                <a:solidFill>
                  <a:srgbClr val="FF0000"/>
                </a:solidFill>
                <a:effectLst>
                  <a:outerShdw blurRad="63500" dir="3600000" algn="tl" rotWithShape="0">
                    <a:srgbClr val="000000">
                      <a:alpha val="70000"/>
                    </a:srgbClr>
                  </a:outerShdw>
                </a:effectLst>
                <a:cs typeface="Traditional Arabic" pitchFamily="2" charset="-78"/>
              </a:rPr>
              <a:t>أَمَّـــا بَعْدُ، فَيَا أَيُّــهـَــا الـنَّــاسُ، اتَّـقُـوا اللَّـهَ فِيمَـا أَمَـرَ، وانْـتَــهُــوا عَـمَّـا نَـهَـاكُمْ عَـنْـهُ وَحَــذَّرَ. وَاعْلَمُـوا أَنَّ اللَّهَ أَمَـرَكُمْ بِــأَمْــرٍ بَـدَأَ فِــيــهِ بِنَفْسِـهِ وَثَــنَّـى بِــمَـلَائِــــكَتِهِ الْمُسَـبِّـحَـةِ بِقُدْسِهِ. فَـقَـالَ اللَّـهُ تَعَالَى وَلَمْ يَزَلْ قَـــــائِــلًا عَـلِــيـمًـا: </a:t>
            </a:r>
            <a:endParaRPr lang="en-US" sz="4000" dirty="0">
              <a:ln w="18415" cmpd="sng">
                <a:solidFill>
                  <a:srgbClr val="FF0000"/>
                </a:solidFill>
                <a:prstDash val="solid"/>
              </a:ln>
              <a:solidFill>
                <a:srgbClr val="FF0000"/>
              </a:solidFill>
              <a:effectLst>
                <a:outerShdw blurRad="63500" dir="3600000" algn="tl" rotWithShape="0">
                  <a:srgbClr val="000000">
                    <a:alpha val="70000"/>
                  </a:srgbClr>
                </a:outerShdw>
              </a:effectLst>
              <a:cs typeface="Traditional Arabic" pitchFamily="2" charset="-78"/>
            </a:endParaRPr>
          </a:p>
        </p:txBody>
      </p:sp>
    </p:spTree>
    <p:extLst>
      <p:ext uri="{BB962C8B-B14F-4D97-AF65-F5344CB8AC3E}">
        <p14:creationId xmlns:p14="http://schemas.microsoft.com/office/powerpoint/2010/main" val="7424655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1" y="2438400"/>
            <a:ext cx="7239000" cy="2585323"/>
          </a:xfrm>
          <a:prstGeom prst="rect">
            <a:avLst/>
          </a:prstGeom>
        </p:spPr>
        <p:txBody>
          <a:bodyPr wrap="square">
            <a:spAutoFit/>
          </a:bodyPr>
          <a:lstStyle/>
          <a:p>
            <a:pPr algn="ctr"/>
            <a:r>
              <a:rPr lang="ar-SA" sz="5400" dirty="0">
                <a:ln w="0"/>
                <a:effectLst>
                  <a:outerShdw blurRad="38100" dist="19050" dir="2700000" algn="tl" rotWithShape="0">
                    <a:schemeClr val="dk1">
                      <a:alpha val="40000"/>
                    </a:schemeClr>
                  </a:outerShdw>
                </a:effectLst>
                <a:latin typeface="QCF_P426" pitchFamily="2" charset="2"/>
                <a:cs typeface="QCF_P426" pitchFamily="2" charset="2"/>
              </a:rPr>
              <a:t>ﭲ ﭳ ﭴ ﭵ ﭶ ﭷ ﭸ ﭹ ﭺ ﭻ ﭼ ﭽ ﭾ ﭿ ﮀ</a:t>
            </a:r>
            <a:endParaRPr lang="en-US" sz="5400" dirty="0">
              <a:ln w="0"/>
              <a:effectLst>
                <a:outerShdw blurRad="38100" dist="19050" dir="2700000" algn="tl" rotWithShape="0">
                  <a:schemeClr val="dk1">
                    <a:alpha val="40000"/>
                  </a:schemeClr>
                </a:outerShdw>
              </a:effectLst>
              <a:latin typeface="QCF_P426" pitchFamily="2" charset="2"/>
              <a:cs typeface="QCF_P426" pitchFamily="2" charset="2"/>
            </a:endParaRPr>
          </a:p>
        </p:txBody>
      </p:sp>
    </p:spTree>
    <p:extLst>
      <p:ext uri="{BB962C8B-B14F-4D97-AF65-F5344CB8AC3E}">
        <p14:creationId xmlns:p14="http://schemas.microsoft.com/office/powerpoint/2010/main" val="37291537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106826"/>
            <a:ext cx="7010400" cy="5189113"/>
          </a:xfrm>
          <a:prstGeom prst="rect">
            <a:avLst/>
          </a:prstGeom>
        </p:spPr>
        <p:txBody>
          <a:bodyPr wrap="square">
            <a:spAutoFit/>
          </a:bodyPr>
          <a:lstStyle/>
          <a:p>
            <a:pPr algn="ctr" rtl="1">
              <a:lnSpc>
                <a:spcPct val="115000"/>
              </a:lnSpc>
            </a:pPr>
            <a:r>
              <a:rPr lang="ar-SA" sz="4800" dirty="0">
                <a:ln w="18415" cmpd="sng">
                  <a:solidFill>
                    <a:srgbClr val="0000FF"/>
                  </a:solidFill>
                  <a:prstDash val="solid"/>
                </a:ln>
                <a:solidFill>
                  <a:srgbClr val="0000FF"/>
                </a:solidFill>
                <a:latin typeface="Calibri" panose="020F0502020204030204" pitchFamily="34" charset="0"/>
                <a:ea typeface="Calibri" panose="020F0502020204030204" pitchFamily="34" charset="0"/>
                <a:cs typeface="Traditional Arabic" pitchFamily="2" charset="-78"/>
              </a:rPr>
              <a:t>اللَّهُمَّ صَلِّ وَسَلِّمْ عَلَى سَيِّدِنَا مُحَمَّدٍ وَعَلَى آلِ سَيِّدِنَا مُحَمَّدٍ كَمَا صَلَّيْتَ عَلَى سَيِّدِنَا إِبْرَاهِيْمَ وَعَلَى آلِ سَيِّدِنَا إِبْرَاهِيْمَ؛ وَبَارِكْ عَلَى سَيِّدِنَا مُحَمَّدٍ وَعَلَى آلِ سَيِّدِنَا مُحَمَّدٍ كَمَا بَارَكْتَ عَلَى سَيِّدِنَا إِبْرَاهِيْمَ وَعَلَى آلِ سَيِّدِنَا إِبْرَاهِيْمَ فِى الْعَالَمِيْنَ إِنَّكَ حَمِيْدٌ مَجِيْدٌ.</a:t>
            </a:r>
            <a:endParaRPr lang="en-US" sz="4800" dirty="0">
              <a:ln w="18415" cmpd="sng">
                <a:solidFill>
                  <a:srgbClr val="0000FF"/>
                </a:solidFill>
                <a:prstDash val="solid"/>
              </a:ln>
              <a:solidFill>
                <a:srgbClr val="0000FF"/>
              </a:solidFill>
              <a:latin typeface="Calibri" panose="020F0502020204030204" pitchFamily="34" charset="0"/>
              <a:ea typeface="Calibri" panose="020F0502020204030204" pitchFamily="34" charset="0"/>
              <a:cs typeface="Traditional Arabic" pitchFamily="2" charset="-78"/>
            </a:endParaRPr>
          </a:p>
        </p:txBody>
      </p:sp>
    </p:spTree>
    <p:extLst>
      <p:ext uri="{BB962C8B-B14F-4D97-AF65-F5344CB8AC3E}">
        <p14:creationId xmlns:p14="http://schemas.microsoft.com/office/powerpoint/2010/main" val="27919757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304800"/>
            <a:ext cx="6705600" cy="4832092"/>
          </a:xfrm>
          <a:prstGeom prst="rect">
            <a:avLst/>
          </a:prstGeom>
        </p:spPr>
        <p:txBody>
          <a:bodyPr wrap="square">
            <a:spAutoFit/>
          </a:bodyPr>
          <a:lstStyle/>
          <a:p>
            <a:pPr lvl="0" algn="just" rtl="1" fontAlgn="base">
              <a:spcBef>
                <a:spcPct val="0"/>
              </a:spcBef>
              <a:spcAft>
                <a:spcPct val="0"/>
              </a:spcAft>
            </a:pPr>
            <a:r>
              <a:rPr lang="ar-SA" altLang="zh-CN" sz="4400" dirty="0">
                <a:ln w="0"/>
                <a:effectLst>
                  <a:outerShdw blurRad="38100" dist="19050" dir="2700000" algn="tl" rotWithShape="0">
                    <a:schemeClr val="dk1">
                      <a:alpha val="40000"/>
                    </a:schemeClr>
                  </a:outerShdw>
                </a:effectLst>
                <a:latin typeface="Arb Naskh"/>
                <a:ea typeface="SimSun" pitchFamily="2" charset="-122"/>
                <a:cs typeface="Traditional Arabic" pitchFamily="2" charset="-78"/>
              </a:rPr>
              <a:t>وَارْضَ اللّهُمَّ عَنِ الأَرْبَعَةِ الْخُلَفَاءِ الرَّاشِدِيْنَ سَادَاتِنَا أَبِى بَكْرٍ وَعُمَرَ وَعُثْمَانَ وَعَلِىٍّ بْنِ أَبِى طَالِبٍ، وَعَنْ أَزْوَاجِ نَبِيِّنَا الْمُطَهَّرَاتِ مِنَ الأَدْنَاسِ وَعَنْ أَهْلِ بَيْتِهِ وَقَرَابَتِهِ وَعَنْ سَائِرِ الصَّحَابَةِ الأَكْرَمِيْنَ وَالتَّابِعِيْنَ وَمَنْ تَبِعَهُمْ بِإِحْسَانٍ إِلَى يَوْمِ الدِّيْنِ. وَارْضَ عَنَّا بِرَحْمَتِكَ يَا أَرْحَمَ الرَّاحِمِيْنَ.</a:t>
            </a:r>
            <a:endParaRPr lang="ar-SA" altLang="zh-CN" sz="4400" dirty="0">
              <a:ln w="0"/>
              <a:effectLst>
                <a:outerShdw blurRad="38100" dist="19050" dir="2700000" algn="tl" rotWithShape="0">
                  <a:schemeClr val="dk1">
                    <a:alpha val="40000"/>
                  </a:schemeClr>
                </a:outerShdw>
              </a:effectLst>
              <a:latin typeface="Arial" pitchFamily="34" charset="0"/>
              <a:cs typeface="Arial" pitchFamily="34" charset="0"/>
            </a:endParaRPr>
          </a:p>
        </p:txBody>
      </p:sp>
      <p:sp>
        <p:nvSpPr>
          <p:cNvPr id="4" name="Rectangle 3"/>
          <p:cNvSpPr/>
          <p:nvPr/>
        </p:nvSpPr>
        <p:spPr>
          <a:xfrm>
            <a:off x="420029" y="5029200"/>
            <a:ext cx="7315200" cy="1631216"/>
          </a:xfrm>
          <a:prstGeom prst="rect">
            <a:avLst/>
          </a:prstGeom>
        </p:spPr>
        <p:txBody>
          <a:bodyPr wrap="square">
            <a:spAutoFit/>
          </a:bodyPr>
          <a:lstStyle/>
          <a:p>
            <a:pPr algn="jus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dirty="0" err="1">
                <a:ln w="0"/>
                <a:effectLst>
                  <a:outerShdw blurRad="38100" dist="19050" dir="2700000" algn="tl" rotWithShape="0">
                    <a:schemeClr val="dk1">
                      <a:alpha val="40000"/>
                    </a:schemeClr>
                  </a:outerShdw>
                </a:effectLst>
                <a:ea typeface="Arial Unicode MS" pitchFamily="34" charset="-128"/>
                <a:cs typeface="Arial" charset="0"/>
              </a:rPr>
              <a:t>Ya</a:t>
            </a:r>
            <a:r>
              <a:rPr lang="en-GB" sz="2000" dirty="0">
                <a:ln w="0"/>
                <a:effectLst>
                  <a:outerShdw blurRad="38100" dist="19050" dir="2700000" algn="tl" rotWithShape="0">
                    <a:schemeClr val="dk1">
                      <a:alpha val="40000"/>
                    </a:schemeClr>
                  </a:outerShdw>
                </a:effectLst>
                <a:ea typeface="Arial Unicode MS" pitchFamily="34" charset="-128"/>
                <a:cs typeface="Arial" charset="0"/>
              </a:rPr>
              <a:t> Allah, </a:t>
            </a:r>
            <a:r>
              <a:rPr lang="en-GB" sz="2000" dirty="0" err="1">
                <a:ln w="0"/>
                <a:effectLst>
                  <a:outerShdw blurRad="38100" dist="19050" dir="2700000" algn="tl" rotWithShape="0">
                    <a:schemeClr val="dk1">
                      <a:alpha val="40000"/>
                    </a:schemeClr>
                  </a:outerShdw>
                </a:effectLst>
                <a:ea typeface="Arial Unicode MS" pitchFamily="34" charset="-128"/>
                <a:cs typeface="Arial" charset="0"/>
              </a:rPr>
              <a:t>kurniakanlah</a:t>
            </a:r>
            <a:r>
              <a:rPr lang="en-GB" sz="2000" dirty="0">
                <a:ln w="0"/>
                <a:effectLst>
                  <a:outerShdw blurRad="38100" dist="19050" dir="2700000" algn="tl" rotWithShape="0">
                    <a:schemeClr val="dk1">
                      <a:alpha val="40000"/>
                    </a:schemeClr>
                  </a:outerShdw>
                </a:effectLst>
                <a:ea typeface="Arial Unicode MS" pitchFamily="34" charset="-128"/>
                <a:cs typeface="Arial" charset="0"/>
              </a:rPr>
              <a:t> </a:t>
            </a:r>
            <a:r>
              <a:rPr lang="en-GB" sz="2000" dirty="0" err="1">
                <a:ln w="0"/>
                <a:effectLst>
                  <a:outerShdw blurRad="38100" dist="19050" dir="2700000" algn="tl" rotWithShape="0">
                    <a:schemeClr val="dk1">
                      <a:alpha val="40000"/>
                    </a:schemeClr>
                  </a:outerShdw>
                </a:effectLst>
                <a:ea typeface="Arial Unicode MS" pitchFamily="34" charset="-128"/>
                <a:cs typeface="Arial" charset="0"/>
              </a:rPr>
              <a:t>keredaan</a:t>
            </a:r>
            <a:r>
              <a:rPr lang="en-GB" sz="2000" dirty="0">
                <a:ln w="0"/>
                <a:effectLst>
                  <a:outerShdw blurRad="38100" dist="19050" dir="2700000" algn="tl" rotWithShape="0">
                    <a:schemeClr val="dk1">
                      <a:alpha val="40000"/>
                    </a:schemeClr>
                  </a:outerShdw>
                </a:effectLst>
                <a:ea typeface="Arial Unicode MS" pitchFamily="34" charset="-128"/>
                <a:cs typeface="Arial" charset="0"/>
              </a:rPr>
              <a:t> </a:t>
            </a:r>
            <a:r>
              <a:rPr lang="en-GB" sz="2000" dirty="0" err="1">
                <a:ln w="0"/>
                <a:effectLst>
                  <a:outerShdw blurRad="38100" dist="19050" dir="2700000" algn="tl" rotWithShape="0">
                    <a:schemeClr val="dk1">
                      <a:alpha val="40000"/>
                    </a:schemeClr>
                  </a:outerShdw>
                </a:effectLst>
                <a:ea typeface="Arial Unicode MS" pitchFamily="34" charset="-128"/>
                <a:cs typeface="Arial" charset="0"/>
              </a:rPr>
              <a:t>kepada</a:t>
            </a:r>
            <a:r>
              <a:rPr lang="en-GB" sz="2000" dirty="0">
                <a:ln w="0"/>
                <a:effectLst>
                  <a:outerShdw blurRad="38100" dist="19050" dir="2700000" algn="tl" rotWithShape="0">
                    <a:schemeClr val="dk1">
                      <a:alpha val="40000"/>
                    </a:schemeClr>
                  </a:outerShdw>
                </a:effectLst>
                <a:ea typeface="Arial Unicode MS" pitchFamily="34" charset="-128"/>
                <a:cs typeface="Arial" charset="0"/>
              </a:rPr>
              <a:t> </a:t>
            </a:r>
            <a:r>
              <a:rPr lang="en-GB" sz="2000" dirty="0" err="1">
                <a:ln w="0"/>
                <a:effectLst>
                  <a:outerShdw blurRad="38100" dist="19050" dir="2700000" algn="tl" rotWithShape="0">
                    <a:schemeClr val="dk1">
                      <a:alpha val="40000"/>
                    </a:schemeClr>
                  </a:outerShdw>
                </a:effectLst>
                <a:ea typeface="Arial Unicode MS" pitchFamily="34" charset="-128"/>
                <a:cs typeface="Arial" charset="0"/>
              </a:rPr>
              <a:t>empat</a:t>
            </a:r>
            <a:r>
              <a:rPr lang="en-GB" sz="2000" dirty="0">
                <a:ln w="0"/>
                <a:effectLst>
                  <a:outerShdw blurRad="38100" dist="19050" dir="2700000" algn="tl" rotWithShape="0">
                    <a:schemeClr val="dk1">
                      <a:alpha val="40000"/>
                    </a:schemeClr>
                  </a:outerShdw>
                </a:effectLst>
                <a:ea typeface="Arial Unicode MS" pitchFamily="34" charset="-128"/>
                <a:cs typeface="Arial" charset="0"/>
              </a:rPr>
              <a:t> orang </a:t>
            </a:r>
            <a:r>
              <a:rPr lang="en-GB" sz="2000" dirty="0" err="1">
                <a:ln w="0"/>
                <a:effectLst>
                  <a:outerShdw blurRad="38100" dist="19050" dir="2700000" algn="tl" rotWithShape="0">
                    <a:schemeClr val="dk1">
                      <a:alpha val="40000"/>
                    </a:schemeClr>
                  </a:outerShdw>
                </a:effectLst>
                <a:ea typeface="Arial Unicode MS" pitchFamily="34" charset="-128"/>
                <a:cs typeface="Arial" charset="0"/>
              </a:rPr>
              <a:t>khulafa</a:t>
            </a:r>
            <a:r>
              <a:rPr lang="en-GB" sz="2000" dirty="0">
                <a:ln w="0"/>
                <a:effectLst>
                  <a:outerShdw blurRad="38100" dist="19050" dir="2700000" algn="tl" rotWithShape="0">
                    <a:schemeClr val="dk1">
                      <a:alpha val="40000"/>
                    </a:schemeClr>
                  </a:outerShdw>
                </a:effectLst>
                <a:ea typeface="Arial Unicode MS" pitchFamily="34" charset="-128"/>
                <a:cs typeface="Arial" charset="0"/>
              </a:rPr>
              <a:t> </a:t>
            </a:r>
            <a:r>
              <a:rPr lang="en-GB" sz="2000" dirty="0" err="1">
                <a:ln w="0"/>
                <a:effectLst>
                  <a:outerShdw blurRad="38100" dist="19050" dir="2700000" algn="tl" rotWithShape="0">
                    <a:schemeClr val="dk1">
                      <a:alpha val="40000"/>
                    </a:schemeClr>
                  </a:outerShdw>
                </a:effectLst>
                <a:ea typeface="Arial Unicode MS" pitchFamily="34" charset="-128"/>
                <a:cs typeface="Arial" charset="0"/>
              </a:rPr>
              <a:t>ar-Rasyidin</a:t>
            </a:r>
            <a:r>
              <a:rPr lang="en-GB" sz="2000" dirty="0">
                <a:ln w="0"/>
                <a:effectLst>
                  <a:outerShdw blurRad="38100" dist="19050" dir="2700000" algn="tl" rotWithShape="0">
                    <a:schemeClr val="dk1">
                      <a:alpha val="40000"/>
                    </a:schemeClr>
                  </a:outerShdw>
                </a:effectLst>
                <a:ea typeface="Arial Unicode MS" pitchFamily="34" charset="-128"/>
                <a:cs typeface="Arial" charset="0"/>
              </a:rPr>
              <a:t> </a:t>
            </a:r>
            <a:r>
              <a:rPr lang="en-GB" sz="2000" dirty="0" err="1">
                <a:ln w="0"/>
                <a:effectLst>
                  <a:outerShdw blurRad="38100" dist="19050" dir="2700000" algn="tl" rotWithShape="0">
                    <a:schemeClr val="dk1">
                      <a:alpha val="40000"/>
                    </a:schemeClr>
                  </a:outerShdw>
                </a:effectLst>
                <a:ea typeface="Arial Unicode MS" pitchFamily="34" charset="-128"/>
                <a:cs typeface="Arial" charset="0"/>
              </a:rPr>
              <a:t>Saidina</a:t>
            </a:r>
            <a:r>
              <a:rPr lang="en-GB" sz="2000" dirty="0">
                <a:ln w="0"/>
                <a:effectLst>
                  <a:outerShdw blurRad="38100" dist="19050" dir="2700000" algn="tl" rotWithShape="0">
                    <a:schemeClr val="dk1">
                      <a:alpha val="40000"/>
                    </a:schemeClr>
                  </a:outerShdw>
                </a:effectLst>
                <a:ea typeface="Arial Unicode MS" pitchFamily="34" charset="-128"/>
                <a:cs typeface="Arial" charset="0"/>
              </a:rPr>
              <a:t> Abu </a:t>
            </a:r>
            <a:r>
              <a:rPr lang="en-GB" sz="2000" dirty="0" err="1">
                <a:ln w="0"/>
                <a:effectLst>
                  <a:outerShdw blurRad="38100" dist="19050" dir="2700000" algn="tl" rotWithShape="0">
                    <a:schemeClr val="dk1">
                      <a:alpha val="40000"/>
                    </a:schemeClr>
                  </a:outerShdw>
                </a:effectLst>
                <a:ea typeface="Arial Unicode MS" pitchFamily="34" charset="-128"/>
                <a:cs typeface="Arial" charset="0"/>
              </a:rPr>
              <a:t>Bakar</a:t>
            </a:r>
            <a:r>
              <a:rPr lang="en-GB" sz="2000" dirty="0">
                <a:ln w="0"/>
                <a:effectLst>
                  <a:outerShdw blurRad="38100" dist="19050" dir="2700000" algn="tl" rotWithShape="0">
                    <a:schemeClr val="dk1">
                      <a:alpha val="40000"/>
                    </a:schemeClr>
                  </a:outerShdw>
                </a:effectLst>
                <a:ea typeface="Arial Unicode MS" pitchFamily="34" charset="-128"/>
                <a:cs typeface="Arial" charset="0"/>
              </a:rPr>
              <a:t>, Umar, </a:t>
            </a:r>
            <a:r>
              <a:rPr lang="en-GB" sz="2000" dirty="0" err="1">
                <a:ln w="0"/>
                <a:effectLst>
                  <a:outerShdw blurRad="38100" dist="19050" dir="2700000" algn="tl" rotWithShape="0">
                    <a:schemeClr val="dk1">
                      <a:alpha val="40000"/>
                    </a:schemeClr>
                  </a:outerShdw>
                </a:effectLst>
                <a:ea typeface="Arial Unicode MS" pitchFamily="34" charset="-128"/>
                <a:cs typeface="Arial" charset="0"/>
              </a:rPr>
              <a:t>Usman</a:t>
            </a:r>
            <a:r>
              <a:rPr lang="en-GB" sz="2000" dirty="0">
                <a:ln w="0"/>
                <a:effectLst>
                  <a:outerShdw blurRad="38100" dist="19050" dir="2700000" algn="tl" rotWithShape="0">
                    <a:schemeClr val="dk1">
                      <a:alpha val="40000"/>
                    </a:schemeClr>
                  </a:outerShdw>
                </a:effectLst>
                <a:ea typeface="Arial Unicode MS" pitchFamily="34" charset="-128"/>
                <a:cs typeface="Arial" charset="0"/>
              </a:rPr>
              <a:t> </a:t>
            </a:r>
            <a:r>
              <a:rPr lang="en-GB" sz="2000" dirty="0" err="1">
                <a:ln w="0"/>
                <a:effectLst>
                  <a:outerShdw blurRad="38100" dist="19050" dir="2700000" algn="tl" rotWithShape="0">
                    <a:schemeClr val="dk1">
                      <a:alpha val="40000"/>
                    </a:schemeClr>
                  </a:outerShdw>
                </a:effectLst>
                <a:ea typeface="Arial Unicode MS" pitchFamily="34" charset="-128"/>
                <a:cs typeface="Arial" charset="0"/>
              </a:rPr>
              <a:t>dan</a:t>
            </a:r>
            <a:r>
              <a:rPr lang="en-GB" sz="2000" dirty="0">
                <a:ln w="0"/>
                <a:effectLst>
                  <a:outerShdw blurRad="38100" dist="19050" dir="2700000" algn="tl" rotWithShape="0">
                    <a:schemeClr val="dk1">
                      <a:alpha val="40000"/>
                    </a:schemeClr>
                  </a:outerShdw>
                </a:effectLst>
                <a:ea typeface="Arial Unicode MS" pitchFamily="34" charset="-128"/>
                <a:cs typeface="Arial" charset="0"/>
              </a:rPr>
              <a:t> Ali bin </a:t>
            </a:r>
            <a:r>
              <a:rPr lang="en-GB" sz="2000" dirty="0" err="1">
                <a:ln w="0"/>
                <a:effectLst>
                  <a:outerShdw blurRad="38100" dist="19050" dir="2700000" algn="tl" rotWithShape="0">
                    <a:schemeClr val="dk1">
                      <a:alpha val="40000"/>
                    </a:schemeClr>
                  </a:outerShdw>
                </a:effectLst>
                <a:ea typeface="Arial Unicode MS" pitchFamily="34" charset="-128"/>
                <a:cs typeface="Arial" charset="0"/>
              </a:rPr>
              <a:t>Abi</a:t>
            </a:r>
            <a:r>
              <a:rPr lang="en-GB" sz="2000" dirty="0">
                <a:ln w="0"/>
                <a:effectLst>
                  <a:outerShdw blurRad="38100" dist="19050" dir="2700000" algn="tl" rotWithShape="0">
                    <a:schemeClr val="dk1">
                      <a:alpha val="40000"/>
                    </a:schemeClr>
                  </a:outerShdw>
                </a:effectLst>
                <a:ea typeface="Arial Unicode MS" pitchFamily="34" charset="-128"/>
                <a:cs typeface="Arial" charset="0"/>
              </a:rPr>
              <a:t> </a:t>
            </a:r>
            <a:r>
              <a:rPr lang="en-GB" sz="2000" dirty="0" err="1">
                <a:ln w="0"/>
                <a:effectLst>
                  <a:outerShdw blurRad="38100" dist="19050" dir="2700000" algn="tl" rotWithShape="0">
                    <a:schemeClr val="dk1">
                      <a:alpha val="40000"/>
                    </a:schemeClr>
                  </a:outerShdw>
                </a:effectLst>
                <a:ea typeface="Arial Unicode MS" pitchFamily="34" charset="-128"/>
                <a:cs typeface="Arial" charset="0"/>
              </a:rPr>
              <a:t>Talib</a:t>
            </a:r>
            <a:r>
              <a:rPr lang="en-GB" sz="2000" dirty="0">
                <a:ln w="0"/>
                <a:effectLst>
                  <a:outerShdw blurRad="38100" dist="19050" dir="2700000" algn="tl" rotWithShape="0">
                    <a:schemeClr val="dk1">
                      <a:alpha val="40000"/>
                    </a:schemeClr>
                  </a:outerShdw>
                </a:effectLst>
                <a:ea typeface="Arial Unicode MS" pitchFamily="34" charset="-128"/>
                <a:cs typeface="Arial" charset="0"/>
              </a:rPr>
              <a:t>. </a:t>
            </a:r>
            <a:r>
              <a:rPr lang="en-GB" sz="2000" dirty="0" err="1">
                <a:ln w="0"/>
                <a:effectLst>
                  <a:outerShdw blurRad="38100" dist="19050" dir="2700000" algn="tl" rotWithShape="0">
                    <a:schemeClr val="dk1">
                      <a:alpha val="40000"/>
                    </a:schemeClr>
                  </a:outerShdw>
                </a:effectLst>
                <a:ea typeface="Arial Unicode MS" pitchFamily="34" charset="-128"/>
                <a:cs typeface="Arial" charset="0"/>
              </a:rPr>
              <a:t>Isteri-isteri</a:t>
            </a:r>
            <a:r>
              <a:rPr lang="en-GB" sz="2000" dirty="0">
                <a:ln w="0"/>
                <a:effectLst>
                  <a:outerShdw blurRad="38100" dist="19050" dir="2700000" algn="tl" rotWithShape="0">
                    <a:schemeClr val="dk1">
                      <a:alpha val="40000"/>
                    </a:schemeClr>
                  </a:outerShdw>
                </a:effectLst>
                <a:ea typeface="Arial Unicode MS" pitchFamily="34" charset="-128"/>
                <a:cs typeface="Arial" charset="0"/>
              </a:rPr>
              <a:t> </a:t>
            </a:r>
            <a:r>
              <a:rPr lang="en-GB" sz="2000" dirty="0" err="1">
                <a:ln w="0"/>
                <a:effectLst>
                  <a:outerShdw blurRad="38100" dist="19050" dir="2700000" algn="tl" rotWithShape="0">
                    <a:schemeClr val="dk1">
                      <a:alpha val="40000"/>
                    </a:schemeClr>
                  </a:outerShdw>
                </a:effectLst>
                <a:ea typeface="Arial Unicode MS" pitchFamily="34" charset="-128"/>
                <a:cs typeface="Arial" charset="0"/>
              </a:rPr>
              <a:t>Nabi</a:t>
            </a:r>
            <a:r>
              <a:rPr lang="en-GB" sz="2000" dirty="0">
                <a:ln w="0"/>
                <a:effectLst>
                  <a:outerShdw blurRad="38100" dist="19050" dir="2700000" algn="tl" rotWithShape="0">
                    <a:schemeClr val="dk1">
                      <a:alpha val="40000"/>
                    </a:schemeClr>
                  </a:outerShdw>
                </a:effectLst>
                <a:ea typeface="Arial Unicode MS" pitchFamily="34" charset="-128"/>
                <a:cs typeface="Arial" charset="0"/>
              </a:rPr>
              <a:t> yang </a:t>
            </a:r>
            <a:r>
              <a:rPr lang="en-GB" sz="2000" dirty="0" err="1">
                <a:ln w="0"/>
                <a:effectLst>
                  <a:outerShdw blurRad="38100" dist="19050" dir="2700000" algn="tl" rotWithShape="0">
                    <a:schemeClr val="dk1">
                      <a:alpha val="40000"/>
                    </a:schemeClr>
                  </a:outerShdw>
                </a:effectLst>
                <a:ea typeface="Arial Unicode MS" pitchFamily="34" charset="-128"/>
                <a:cs typeface="Arial" charset="0"/>
              </a:rPr>
              <a:t>suci</a:t>
            </a:r>
            <a:r>
              <a:rPr lang="en-GB" sz="2000" dirty="0">
                <a:ln w="0"/>
                <a:effectLst>
                  <a:outerShdw blurRad="38100" dist="19050" dir="2700000" algn="tl" rotWithShape="0">
                    <a:schemeClr val="dk1">
                      <a:alpha val="40000"/>
                    </a:schemeClr>
                  </a:outerShdw>
                </a:effectLst>
                <a:ea typeface="Arial Unicode MS" pitchFamily="34" charset="-128"/>
                <a:cs typeface="Arial" charset="0"/>
              </a:rPr>
              <a:t>, </a:t>
            </a:r>
            <a:r>
              <a:rPr lang="en-GB" sz="2000" dirty="0" err="1">
                <a:ln w="0"/>
                <a:effectLst>
                  <a:outerShdw blurRad="38100" dist="19050" dir="2700000" algn="tl" rotWithShape="0">
                    <a:schemeClr val="dk1">
                      <a:alpha val="40000"/>
                    </a:schemeClr>
                  </a:outerShdw>
                </a:effectLst>
                <a:ea typeface="Arial Unicode MS" pitchFamily="34" charset="-128"/>
                <a:cs typeface="Arial" charset="0"/>
              </a:rPr>
              <a:t>ahli</a:t>
            </a:r>
            <a:r>
              <a:rPr lang="en-GB" sz="2000" dirty="0">
                <a:ln w="0"/>
                <a:effectLst>
                  <a:outerShdw blurRad="38100" dist="19050" dir="2700000" algn="tl" rotWithShape="0">
                    <a:schemeClr val="dk1">
                      <a:alpha val="40000"/>
                    </a:schemeClr>
                  </a:outerShdw>
                </a:effectLst>
                <a:ea typeface="Arial Unicode MS" pitchFamily="34" charset="-128"/>
                <a:cs typeface="Arial" charset="0"/>
              </a:rPr>
              <a:t> </a:t>
            </a:r>
            <a:r>
              <a:rPr lang="en-GB" sz="2000" dirty="0" err="1">
                <a:ln w="0"/>
                <a:effectLst>
                  <a:outerShdw blurRad="38100" dist="19050" dir="2700000" algn="tl" rotWithShape="0">
                    <a:schemeClr val="dk1">
                      <a:alpha val="40000"/>
                    </a:schemeClr>
                  </a:outerShdw>
                </a:effectLst>
                <a:ea typeface="Arial Unicode MS" pitchFamily="34" charset="-128"/>
                <a:cs typeface="Arial" charset="0"/>
              </a:rPr>
              <a:t>keluarga</a:t>
            </a:r>
            <a:r>
              <a:rPr lang="en-GB" sz="2000" dirty="0">
                <a:ln w="0"/>
                <a:effectLst>
                  <a:outerShdw blurRad="38100" dist="19050" dir="2700000" algn="tl" rotWithShape="0">
                    <a:schemeClr val="dk1">
                      <a:alpha val="40000"/>
                    </a:schemeClr>
                  </a:outerShdw>
                </a:effectLst>
                <a:ea typeface="Arial Unicode MS" pitchFamily="34" charset="-128"/>
                <a:cs typeface="Arial" charset="0"/>
              </a:rPr>
              <a:t>, </a:t>
            </a:r>
            <a:r>
              <a:rPr lang="en-GB" sz="2000" dirty="0" err="1">
                <a:ln w="0"/>
                <a:effectLst>
                  <a:outerShdw blurRad="38100" dist="19050" dir="2700000" algn="tl" rotWithShape="0">
                    <a:schemeClr val="dk1">
                      <a:alpha val="40000"/>
                    </a:schemeClr>
                  </a:outerShdw>
                </a:effectLst>
                <a:ea typeface="Arial Unicode MS" pitchFamily="34" charset="-128"/>
                <a:cs typeface="Arial" charset="0"/>
              </a:rPr>
              <a:t>seluruh</a:t>
            </a:r>
            <a:r>
              <a:rPr lang="en-GB" sz="2000" dirty="0">
                <a:ln w="0"/>
                <a:effectLst>
                  <a:outerShdw blurRad="38100" dist="19050" dir="2700000" algn="tl" rotWithShape="0">
                    <a:schemeClr val="dk1">
                      <a:alpha val="40000"/>
                    </a:schemeClr>
                  </a:outerShdw>
                </a:effectLst>
                <a:ea typeface="Arial Unicode MS" pitchFamily="34" charset="-128"/>
                <a:cs typeface="Arial" charset="0"/>
              </a:rPr>
              <a:t> </a:t>
            </a:r>
            <a:r>
              <a:rPr lang="en-GB" sz="2000" dirty="0" err="1">
                <a:ln w="0"/>
                <a:effectLst>
                  <a:outerShdw blurRad="38100" dist="19050" dir="2700000" algn="tl" rotWithShape="0">
                    <a:schemeClr val="dk1">
                      <a:alpha val="40000"/>
                    </a:schemeClr>
                  </a:outerShdw>
                </a:effectLst>
                <a:ea typeface="Arial Unicode MS" pitchFamily="34" charset="-128"/>
                <a:cs typeface="Arial" charset="0"/>
              </a:rPr>
              <a:t>sahabat</a:t>
            </a:r>
            <a:r>
              <a:rPr lang="en-GB" sz="2000" dirty="0">
                <a:ln w="0"/>
                <a:effectLst>
                  <a:outerShdw blurRad="38100" dist="19050" dir="2700000" algn="tl" rotWithShape="0">
                    <a:schemeClr val="dk1">
                      <a:alpha val="40000"/>
                    </a:schemeClr>
                  </a:outerShdw>
                </a:effectLst>
                <a:ea typeface="Arial Unicode MS" pitchFamily="34" charset="-128"/>
                <a:cs typeface="Arial" charset="0"/>
              </a:rPr>
              <a:t> </a:t>
            </a:r>
            <a:r>
              <a:rPr lang="en-GB" sz="2000" dirty="0" err="1">
                <a:ln w="0"/>
                <a:effectLst>
                  <a:outerShdw blurRad="38100" dist="19050" dir="2700000" algn="tl" rotWithShape="0">
                    <a:schemeClr val="dk1">
                      <a:alpha val="40000"/>
                    </a:schemeClr>
                  </a:outerShdw>
                </a:effectLst>
                <a:ea typeface="Arial Unicode MS" pitchFamily="34" charset="-128"/>
                <a:cs typeface="Arial" charset="0"/>
              </a:rPr>
              <a:t>serta</a:t>
            </a:r>
            <a:r>
              <a:rPr lang="en-GB" sz="2000" dirty="0">
                <a:ln w="0"/>
                <a:effectLst>
                  <a:outerShdw blurRad="38100" dist="19050" dir="2700000" algn="tl" rotWithShape="0">
                    <a:schemeClr val="dk1">
                      <a:alpha val="40000"/>
                    </a:schemeClr>
                  </a:outerShdw>
                </a:effectLst>
                <a:ea typeface="Arial Unicode MS" pitchFamily="34" charset="-128"/>
                <a:cs typeface="Arial" charset="0"/>
              </a:rPr>
              <a:t> </a:t>
            </a:r>
            <a:r>
              <a:rPr lang="en-GB" sz="2000" dirty="0" err="1">
                <a:ln w="0"/>
                <a:effectLst>
                  <a:outerShdw blurRad="38100" dist="19050" dir="2700000" algn="tl" rotWithShape="0">
                    <a:schemeClr val="dk1">
                      <a:alpha val="40000"/>
                    </a:schemeClr>
                  </a:outerShdw>
                </a:effectLst>
                <a:ea typeface="Arial Unicode MS" pitchFamily="34" charset="-128"/>
                <a:cs typeface="Arial" charset="0"/>
              </a:rPr>
              <a:t>para</a:t>
            </a:r>
            <a:r>
              <a:rPr lang="en-GB" sz="2000" dirty="0">
                <a:ln w="0"/>
                <a:effectLst>
                  <a:outerShdw blurRad="38100" dist="19050" dir="2700000" algn="tl" rotWithShape="0">
                    <a:schemeClr val="dk1">
                      <a:alpha val="40000"/>
                    </a:schemeClr>
                  </a:outerShdw>
                </a:effectLst>
                <a:ea typeface="Arial Unicode MS" pitchFamily="34" charset="-128"/>
                <a:cs typeface="Arial" charset="0"/>
              </a:rPr>
              <a:t> </a:t>
            </a:r>
            <a:r>
              <a:rPr lang="en-GB" sz="2000" dirty="0" err="1">
                <a:ln w="0"/>
                <a:effectLst>
                  <a:outerShdw blurRad="38100" dist="19050" dir="2700000" algn="tl" rotWithShape="0">
                    <a:schemeClr val="dk1">
                      <a:alpha val="40000"/>
                    </a:schemeClr>
                  </a:outerShdw>
                </a:effectLst>
                <a:ea typeface="Arial Unicode MS" pitchFamily="34" charset="-128"/>
                <a:cs typeface="Arial" charset="0"/>
              </a:rPr>
              <a:t>tabiin</a:t>
            </a:r>
            <a:r>
              <a:rPr lang="en-GB" sz="2000" dirty="0">
                <a:ln w="0"/>
                <a:effectLst>
                  <a:outerShdw blurRad="38100" dist="19050" dir="2700000" algn="tl" rotWithShape="0">
                    <a:schemeClr val="dk1">
                      <a:alpha val="40000"/>
                    </a:schemeClr>
                  </a:outerShdw>
                </a:effectLst>
                <a:ea typeface="Arial Unicode MS" pitchFamily="34" charset="-128"/>
                <a:cs typeface="Arial" charset="0"/>
              </a:rPr>
              <a:t>. </a:t>
            </a:r>
            <a:r>
              <a:rPr lang="en-GB" sz="2000" dirty="0" err="1">
                <a:ln w="0"/>
                <a:effectLst>
                  <a:outerShdw blurRad="38100" dist="19050" dir="2700000" algn="tl" rotWithShape="0">
                    <a:schemeClr val="dk1">
                      <a:alpha val="40000"/>
                    </a:schemeClr>
                  </a:outerShdw>
                </a:effectLst>
                <a:ea typeface="Arial Unicode MS" pitchFamily="34" charset="-128"/>
                <a:cs typeface="Arial" charset="0"/>
              </a:rPr>
              <a:t>Juga</a:t>
            </a:r>
            <a:r>
              <a:rPr lang="en-GB" sz="2000" dirty="0">
                <a:ln w="0"/>
                <a:effectLst>
                  <a:outerShdw blurRad="38100" dist="19050" dir="2700000" algn="tl" rotWithShape="0">
                    <a:schemeClr val="dk1">
                      <a:alpha val="40000"/>
                    </a:schemeClr>
                  </a:outerShdw>
                </a:effectLst>
                <a:ea typeface="Arial Unicode MS" pitchFamily="34" charset="-128"/>
                <a:cs typeface="Arial" charset="0"/>
              </a:rPr>
              <a:t>, </a:t>
            </a:r>
            <a:r>
              <a:rPr lang="en-GB" sz="2000" dirty="0" err="1">
                <a:ln w="0"/>
                <a:effectLst>
                  <a:outerShdw blurRad="38100" dist="19050" dir="2700000" algn="tl" rotWithShape="0">
                    <a:schemeClr val="dk1">
                      <a:alpha val="40000"/>
                    </a:schemeClr>
                  </a:outerShdw>
                </a:effectLst>
                <a:ea typeface="Arial Unicode MS" pitchFamily="34" charset="-128"/>
                <a:cs typeface="Arial" charset="0"/>
              </a:rPr>
              <a:t>redhailah</a:t>
            </a:r>
            <a:r>
              <a:rPr lang="en-GB" sz="2000" dirty="0">
                <a:ln w="0"/>
                <a:effectLst>
                  <a:outerShdw blurRad="38100" dist="19050" dir="2700000" algn="tl" rotWithShape="0">
                    <a:schemeClr val="dk1">
                      <a:alpha val="40000"/>
                    </a:schemeClr>
                  </a:outerShdw>
                </a:effectLst>
                <a:ea typeface="Arial Unicode MS" pitchFamily="34" charset="-128"/>
                <a:cs typeface="Arial" charset="0"/>
              </a:rPr>
              <a:t> kami </a:t>
            </a:r>
            <a:r>
              <a:rPr lang="en-GB" sz="2000" dirty="0" err="1">
                <a:ln w="0"/>
                <a:effectLst>
                  <a:outerShdw blurRad="38100" dist="19050" dir="2700000" algn="tl" rotWithShape="0">
                    <a:schemeClr val="dk1">
                      <a:alpha val="40000"/>
                    </a:schemeClr>
                  </a:outerShdw>
                </a:effectLst>
                <a:ea typeface="Arial Unicode MS" pitchFamily="34" charset="-128"/>
                <a:cs typeface="Arial" charset="0"/>
              </a:rPr>
              <a:t>sekalian</a:t>
            </a:r>
            <a:r>
              <a:rPr lang="en-GB" sz="2000" dirty="0">
                <a:ln w="0"/>
                <a:effectLst>
                  <a:outerShdw blurRad="38100" dist="19050" dir="2700000" algn="tl" rotWithShape="0">
                    <a:schemeClr val="dk1">
                      <a:alpha val="40000"/>
                    </a:schemeClr>
                  </a:outerShdw>
                </a:effectLst>
                <a:ea typeface="Arial Unicode MS" pitchFamily="34" charset="-128"/>
                <a:cs typeface="Arial" charset="0"/>
              </a:rPr>
              <a:t> </a:t>
            </a:r>
            <a:r>
              <a:rPr lang="en-GB" sz="2000" dirty="0" err="1">
                <a:ln w="0"/>
                <a:effectLst>
                  <a:outerShdw blurRad="38100" dist="19050" dir="2700000" algn="tl" rotWithShape="0">
                    <a:schemeClr val="dk1">
                      <a:alpha val="40000"/>
                    </a:schemeClr>
                  </a:outerShdw>
                </a:effectLst>
                <a:ea typeface="Arial Unicode MS" pitchFamily="34" charset="-128"/>
                <a:cs typeface="Arial" charset="0"/>
              </a:rPr>
              <a:t>wahai</a:t>
            </a:r>
            <a:r>
              <a:rPr lang="en-GB" sz="2000" dirty="0">
                <a:ln w="0"/>
                <a:effectLst>
                  <a:outerShdw blurRad="38100" dist="19050" dir="2700000" algn="tl" rotWithShape="0">
                    <a:schemeClr val="dk1">
                      <a:alpha val="40000"/>
                    </a:schemeClr>
                  </a:outerShdw>
                </a:effectLst>
                <a:ea typeface="Arial Unicode MS" pitchFamily="34" charset="-128"/>
                <a:cs typeface="Arial" charset="0"/>
              </a:rPr>
              <a:t> </a:t>
            </a:r>
            <a:r>
              <a:rPr lang="en-GB" sz="2000" dirty="0" err="1">
                <a:ln w="0"/>
                <a:effectLst>
                  <a:outerShdw blurRad="38100" dist="19050" dir="2700000" algn="tl" rotWithShape="0">
                    <a:schemeClr val="dk1">
                      <a:alpha val="40000"/>
                    </a:schemeClr>
                  </a:outerShdw>
                </a:effectLst>
                <a:ea typeface="Arial Unicode MS" pitchFamily="34" charset="-128"/>
                <a:cs typeface="Arial" charset="0"/>
              </a:rPr>
              <a:t>Tuhan</a:t>
            </a:r>
            <a:r>
              <a:rPr lang="en-GB" sz="2000" dirty="0">
                <a:ln w="0"/>
                <a:effectLst>
                  <a:outerShdw blurRad="38100" dist="19050" dir="2700000" algn="tl" rotWithShape="0">
                    <a:schemeClr val="dk1">
                      <a:alpha val="40000"/>
                    </a:schemeClr>
                  </a:outerShdw>
                </a:effectLst>
                <a:ea typeface="Arial Unicode MS" pitchFamily="34" charset="-128"/>
                <a:cs typeface="Arial" charset="0"/>
              </a:rPr>
              <a:t> Yang </a:t>
            </a:r>
            <a:r>
              <a:rPr lang="en-GB" sz="2000" dirty="0" err="1">
                <a:ln w="0"/>
                <a:effectLst>
                  <a:outerShdw blurRad="38100" dist="19050" dir="2700000" algn="tl" rotWithShape="0">
                    <a:schemeClr val="dk1">
                      <a:alpha val="40000"/>
                    </a:schemeClr>
                  </a:outerShdw>
                </a:effectLst>
                <a:ea typeface="Arial Unicode MS" pitchFamily="34" charset="-128"/>
                <a:cs typeface="Arial" charset="0"/>
              </a:rPr>
              <a:t>Maha</a:t>
            </a:r>
            <a:r>
              <a:rPr lang="en-GB" sz="2000" dirty="0">
                <a:ln w="0"/>
                <a:effectLst>
                  <a:outerShdw blurRad="38100" dist="19050" dir="2700000" algn="tl" rotWithShape="0">
                    <a:schemeClr val="dk1">
                      <a:alpha val="40000"/>
                    </a:schemeClr>
                  </a:outerShdw>
                </a:effectLst>
                <a:ea typeface="Arial Unicode MS" pitchFamily="34" charset="-128"/>
                <a:cs typeface="Arial" charset="0"/>
              </a:rPr>
              <a:t> </a:t>
            </a:r>
            <a:r>
              <a:rPr lang="en-GB" sz="2000" dirty="0" err="1">
                <a:ln w="0"/>
                <a:effectLst>
                  <a:outerShdw blurRad="38100" dist="19050" dir="2700000" algn="tl" rotWithShape="0">
                    <a:schemeClr val="dk1">
                      <a:alpha val="40000"/>
                    </a:schemeClr>
                  </a:outerShdw>
                </a:effectLst>
                <a:ea typeface="Arial Unicode MS" pitchFamily="34" charset="-128"/>
                <a:cs typeface="Arial" charset="0"/>
              </a:rPr>
              <a:t>Penyayang</a:t>
            </a:r>
            <a:r>
              <a:rPr lang="en-GB" sz="2000" dirty="0">
                <a:ln w="0"/>
                <a:effectLst>
                  <a:outerShdw blurRad="38100" dist="19050" dir="2700000" algn="tl" rotWithShape="0">
                    <a:schemeClr val="dk1">
                      <a:alpha val="40000"/>
                    </a:schemeClr>
                  </a:outerShdw>
                </a:effectLst>
                <a:ea typeface="Arial Unicode MS" pitchFamily="34" charset="-128"/>
                <a:cs typeface="Arial" charset="0"/>
              </a:rPr>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90800" y="152400"/>
            <a:ext cx="3352800" cy="646331"/>
          </a:xfrm>
          <a:prstGeom prst="rect">
            <a:avLst/>
          </a:prstGeom>
        </p:spPr>
        <p:txBody>
          <a:bodyPr wrap="square">
            <a:spAutoFit/>
          </a:bodyPr>
          <a:lstStyle/>
          <a:p>
            <a:pPr lvl="0" algn="ctr" fontAlgn="base">
              <a:spcBef>
                <a:spcPct val="0"/>
              </a:spcBef>
              <a:spcAft>
                <a:spcPct val="0"/>
              </a:spcAft>
            </a:pPr>
            <a:r>
              <a:rPr lang="en-US" sz="3600" dirty="0" err="1" smtClean="0">
                <a:ln>
                  <a:solidFill>
                    <a:srgbClr val="0000FF"/>
                  </a:solidFill>
                </a:ln>
                <a:solidFill>
                  <a:srgbClr val="0000FF"/>
                </a:solidFill>
                <a:effectLst>
                  <a:glow rad="101600">
                    <a:schemeClr val="bg1">
                      <a:alpha val="60000"/>
                    </a:schemeClr>
                  </a:glow>
                </a:effectLst>
                <a:latin typeface="Gloucester MT Extra Condensed" pitchFamily="18" charset="0"/>
                <a:ea typeface="Times New Roman" pitchFamily="18" charset="0"/>
                <a:cs typeface="Times New Roman" pitchFamily="18" charset="0"/>
              </a:rPr>
              <a:t>Syahadah</a:t>
            </a:r>
            <a:endParaRPr lang="en-US" sz="3600" dirty="0" smtClean="0">
              <a:ln>
                <a:solidFill>
                  <a:srgbClr val="0000FF"/>
                </a:solidFill>
              </a:ln>
              <a:solidFill>
                <a:srgbClr val="0000FF"/>
              </a:solidFill>
              <a:effectLst>
                <a:glow rad="101600">
                  <a:schemeClr val="bg1">
                    <a:alpha val="60000"/>
                  </a:schemeClr>
                </a:glow>
              </a:effectLst>
              <a:latin typeface="Gloucester MT Extra Condensed" pitchFamily="18" charset="0"/>
              <a:cs typeface="Arial" pitchFamily="34" charset="0"/>
            </a:endParaRPr>
          </a:p>
        </p:txBody>
      </p:sp>
      <p:sp>
        <p:nvSpPr>
          <p:cNvPr id="2" name="Rectangle 1"/>
          <p:cNvSpPr/>
          <p:nvPr/>
        </p:nvSpPr>
        <p:spPr>
          <a:xfrm>
            <a:off x="762000" y="1828800"/>
            <a:ext cx="6705600" cy="4154984"/>
          </a:xfrm>
          <a:prstGeom prst="rect">
            <a:avLst/>
          </a:prstGeom>
        </p:spPr>
        <p:txBody>
          <a:bodyPr wrap="square">
            <a:spAutoFit/>
          </a:bodyPr>
          <a:lstStyle/>
          <a:p>
            <a:pPr algn="ctr" rtl="1"/>
            <a:r>
              <a:rPr lang="ar-SA" sz="6600" b="1" dirty="0">
                <a:ln>
                  <a:solidFill>
                    <a:schemeClr val="tx1"/>
                  </a:solidFill>
                </a:ln>
                <a:solidFill>
                  <a:srgbClr val="00CC00"/>
                </a:solidFill>
                <a:cs typeface="Traditional Arabic" pitchFamily="2" charset="-78"/>
              </a:rPr>
              <a:t>أَشْـهَدُ أَن لاَّ إِلَـهَ إِلاَّ اللهُ وَحْـدَهُ لاَ شَـرِيْكَ لَهُ، وَأَشْـهَدُ أَنَّ سَيِّدَنَا وَنَبِيَّنَا مُحَمَّدًا عَبْدُهُ </a:t>
            </a:r>
            <a:r>
              <a:rPr lang="ar-SA" sz="6600" b="1" dirty="0" smtClean="0">
                <a:ln>
                  <a:solidFill>
                    <a:schemeClr val="tx1"/>
                  </a:solidFill>
                </a:ln>
                <a:solidFill>
                  <a:srgbClr val="00CC00"/>
                </a:solidFill>
                <a:cs typeface="Traditional Arabic" pitchFamily="2" charset="-78"/>
              </a:rPr>
              <a:t>وَرَسُـولُهُ</a:t>
            </a:r>
            <a:endParaRPr lang="en-US" sz="6600" dirty="0">
              <a:ln>
                <a:solidFill>
                  <a:schemeClr val="tx1"/>
                </a:solidFill>
              </a:ln>
              <a:solidFill>
                <a:srgbClr val="00CC00"/>
              </a:solidFill>
              <a:cs typeface="Traditional Arabic" pitchFamily="2" charset="-78"/>
            </a:endParaRPr>
          </a:p>
        </p:txBody>
      </p:sp>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7101" y="609600"/>
            <a:ext cx="7171899" cy="5632311"/>
          </a:xfrm>
          <a:prstGeom prst="rect">
            <a:avLst/>
          </a:prstGeom>
        </p:spPr>
        <p:txBody>
          <a:bodyPr wrap="square">
            <a:spAutoFit/>
          </a:bodyPr>
          <a:lstStyle/>
          <a:p>
            <a:pPr algn="ctr" rtl="1"/>
            <a:r>
              <a:rPr lang="ar-SA" sz="3600" dirty="0">
                <a:ln w="0"/>
                <a:effectLst>
                  <a:outerShdw blurRad="38100" dist="19050" dir="2700000" algn="tl" rotWithShape="0">
                    <a:schemeClr val="dk1">
                      <a:alpha val="40000"/>
                    </a:schemeClr>
                  </a:outerShdw>
                </a:effectLst>
                <a:cs typeface="Traditional Arabic" pitchFamily="2" charset="-78"/>
              </a:rPr>
              <a:t>وَعَنْ أَهْلِ بَيْتِهِ وَقَرَابَتِــهِ وَعَن سَائِرِ الصَّحَـابَـةِ الْأَكْرَمِينَ، وَالتَّـابِعِينَ وَمَن تَبِعَهُمْ بِإِحْسَانٍ إِلَى يَوْمِ الدِّينِ، وَارْضَ عَــنَّا بِرَحْمَتِكَ يَـــا أَرْحَمَ الرَّاحِمِينَ. </a:t>
            </a:r>
            <a:endParaRPr lang="en-MY" sz="3600" dirty="0">
              <a:ln w="0"/>
              <a:effectLst>
                <a:outerShdw blurRad="38100" dist="19050" dir="2700000" algn="tl" rotWithShape="0">
                  <a:schemeClr val="dk1">
                    <a:alpha val="40000"/>
                  </a:schemeClr>
                </a:outerShdw>
              </a:effectLst>
              <a:cs typeface="Traditional Arabic" pitchFamily="2" charset="-78"/>
            </a:endParaRPr>
          </a:p>
          <a:p>
            <a:pPr algn="ctr" rtl="1"/>
            <a:r>
              <a:rPr lang="ar-SA" sz="3600" dirty="0">
                <a:ln w="0"/>
                <a:effectLst>
                  <a:outerShdw blurRad="38100" dist="19050" dir="2700000" algn="tl" rotWithShape="0">
                    <a:schemeClr val="dk1">
                      <a:alpha val="40000"/>
                    </a:schemeClr>
                  </a:outerShdw>
                </a:effectLst>
                <a:cs typeface="Traditional Arabic" pitchFamily="2" charset="-78"/>
              </a:rPr>
              <a:t>اللَّهُـمَّ اغْفِرْ لِلْمُسْلِمِينَ وَالـْمـُسْلِمَاتِ وَالْـمُؤْمِنِينَ وَالْـمُـؤْمِـنَـاتِ الْأَحْـيَــاءِ مِنْهُمْ وَالْأَمْـوَاتِ، وَأَلِّـفْ بَيْنَ قُلُوبِهِمْ وَأَصْلِحْ ذَاتَ بَيْنِهِمْ، وانْصُرْهُمْ عَلَى عَدُوِّكَ وَعَدُوِّهِمْ. </a:t>
            </a:r>
            <a:endParaRPr lang="en-MY" sz="3600" dirty="0">
              <a:ln w="0"/>
              <a:effectLst>
                <a:outerShdw blurRad="38100" dist="19050" dir="2700000" algn="tl" rotWithShape="0">
                  <a:schemeClr val="dk1">
                    <a:alpha val="40000"/>
                  </a:schemeClr>
                </a:outerShdw>
              </a:effectLst>
              <a:cs typeface="Traditional Arabic" pitchFamily="2" charset="-78"/>
            </a:endParaRPr>
          </a:p>
          <a:p>
            <a:pPr algn="ctr" rtl="1"/>
            <a:r>
              <a:rPr lang="ar-SA" sz="3600" dirty="0">
                <a:ln w="0"/>
                <a:effectLst>
                  <a:outerShdw blurRad="38100" dist="19050" dir="2700000" algn="tl" rotWithShape="0">
                    <a:schemeClr val="dk1">
                      <a:alpha val="40000"/>
                    </a:schemeClr>
                  </a:outerShdw>
                </a:effectLst>
                <a:cs typeface="Traditional Arabic" pitchFamily="2" charset="-78"/>
              </a:rPr>
              <a:t>اللَّهُـمَّ انْصُرْ سَلَاطِينَ الْـمُسْلِمِينَ وَأَيِّـدْهُـمْ بِالتَّـقْوَى والتَّوْفِيقِ إِلَى يَوْمِ الدِّينِ، وَأَعْلِ كَلِمَةَ الْـمُوَحـِّدِينَ، وَأَدِمْ</a:t>
            </a:r>
            <a:r>
              <a:rPr lang="ar-EG" sz="3600" dirty="0">
                <a:ln w="0"/>
                <a:effectLst>
                  <a:outerShdw blurRad="38100" dist="19050" dir="2700000" algn="tl" rotWithShape="0">
                    <a:schemeClr val="dk1">
                      <a:alpha val="40000"/>
                    </a:schemeClr>
                  </a:outerShdw>
                </a:effectLst>
                <a:cs typeface="Traditional Arabic" pitchFamily="2" charset="-78"/>
              </a:rPr>
              <a:t> لَهُمُ الْعِـزَّةَ والتَّـمْـكِينِ. </a:t>
            </a:r>
            <a:endParaRPr lang="en-MY" sz="3600" dirty="0">
              <a:ln w="0"/>
              <a:effectLst>
                <a:outerShdw blurRad="38100" dist="19050" dir="2700000" algn="tl" rotWithShape="0">
                  <a:schemeClr val="dk1">
                    <a:alpha val="40000"/>
                  </a:schemeClr>
                </a:outerShdw>
              </a:effectLst>
              <a:cs typeface="Traditional Arabic" pitchFamily="2" charset="-78"/>
            </a:endParaRPr>
          </a:p>
          <a:p>
            <a:pPr algn="ctr" rtl="1"/>
            <a:r>
              <a:rPr lang="ar-EG" sz="3600" dirty="0">
                <a:ln w="0"/>
                <a:effectLst>
                  <a:outerShdw blurRad="38100" dist="19050" dir="2700000" algn="tl" rotWithShape="0">
                    <a:schemeClr val="dk1">
                      <a:alpha val="40000"/>
                    </a:schemeClr>
                  </a:outerShdw>
                </a:effectLst>
                <a:cs typeface="Traditional Arabic" pitchFamily="2" charset="-78"/>
              </a:rPr>
              <a:t>اللَّهُـمَّ اهْدِنَا سُبُـلَ السَّلَامِ وَأَخْرِجْنَا مِنَ الظُّـلُـمَـاتِ إِلَى النُّورِ، وَجَـنِّـبْنَا الْـفَوَاحِشَ مَا ظَهَرَ مِنْهَا وَمَـا بَطَنَ.</a:t>
            </a:r>
            <a:endParaRPr lang="en-MY" sz="3600" dirty="0">
              <a:ln w="0"/>
              <a:effectLst>
                <a:outerShdw blurRad="38100" dist="19050" dir="2700000" algn="tl" rotWithShape="0">
                  <a:schemeClr val="dk1">
                    <a:alpha val="40000"/>
                  </a:schemeClr>
                </a:outerShdw>
              </a:effectLst>
              <a:cs typeface="Traditional Arabic" pitchFamily="2" charset="-78"/>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7162800" cy="6001643"/>
          </a:xfrm>
          <a:prstGeom prst="rect">
            <a:avLst/>
          </a:prstGeom>
        </p:spPr>
        <p:txBody>
          <a:bodyPr wrap="square">
            <a:spAutoFit/>
          </a:bodyPr>
          <a:lstStyle/>
          <a:p>
            <a:pPr algn="ctr" rtl="1">
              <a:lnSpc>
                <a:spcPct val="150000"/>
              </a:lnSpc>
            </a:pPr>
            <a:r>
              <a:rPr lang="ar-SA" sz="3200" dirty="0">
                <a:ln w="0"/>
                <a:effectLst>
                  <a:outerShdw blurRad="38100" dist="19050" dir="2700000" algn="tl" rotWithShape="0">
                    <a:schemeClr val="dk1">
                      <a:alpha val="40000"/>
                    </a:schemeClr>
                  </a:outerShdw>
                </a:effectLst>
                <a:cs typeface="Traditional Arabic" pitchFamily="2" charset="-78"/>
              </a:rPr>
              <a:t>اللَّـهُمَّ أَنزِلِ الرَّحْمَــةَ والسَّكِينَةَ وَالسَّلاَمَةَ والْعَافِيَةَ عَلَى عَبْدِكَ الْحَارِسِ لِشَرِيعَتِكَ مَلِكِنَا</a:t>
            </a:r>
            <a:r>
              <a:rPr lang="ar-SA" sz="3200" dirty="0">
                <a:ln w="0"/>
                <a:effectLst>
                  <a:outerShdw blurRad="38100" dist="19050" dir="2700000" algn="tl" rotWithShape="0">
                    <a:schemeClr val="dk1">
                      <a:alpha val="40000"/>
                    </a:schemeClr>
                  </a:outerShdw>
                </a:effectLst>
                <a:latin typeface="Arb Naskh"/>
                <a:ea typeface="Calibri" panose="020F0502020204030204" pitchFamily="34" charset="0"/>
                <a:cs typeface="Traditional Arabic" pitchFamily="2" charset="-78"/>
              </a:rPr>
              <a:t> </a:t>
            </a:r>
            <a:r>
              <a:rPr lang="ar-SA" sz="3200" dirty="0">
                <a:ln w="0"/>
                <a:effectLst>
                  <a:outerShdw blurRad="38100" dist="19050" dir="2700000" algn="tl" rotWithShape="0">
                    <a:schemeClr val="dk1">
                      <a:alpha val="40000"/>
                    </a:schemeClr>
                  </a:outerShdw>
                </a:effectLst>
                <a:latin typeface="Arb Naskh"/>
                <a:ea typeface="Calibri" panose="020F0502020204030204" pitchFamily="34" charset="0"/>
                <a:cs typeface="Jawi - Biasa" pitchFamily="2" charset="-78"/>
              </a:rPr>
              <a:t>كباوه دولي يغ مها موليا سري فادوك بضيندا يغ دفرتوان أضوغ </a:t>
            </a:r>
            <a:endParaRPr lang="en-US" sz="3200" dirty="0">
              <a:ln w="0"/>
              <a:effectLst>
                <a:outerShdw blurRad="38100" dist="19050" dir="2700000" algn="tl" rotWithShape="0">
                  <a:schemeClr val="dk1">
                    <a:alpha val="40000"/>
                  </a:schemeClr>
                </a:outerShdw>
              </a:effectLst>
              <a:latin typeface="Arb Naskh"/>
              <a:ea typeface="Calibri" panose="020F0502020204030204" pitchFamily="34" charset="0"/>
              <a:cs typeface="Jawi - Biasa" pitchFamily="2" charset="-78"/>
            </a:endParaRPr>
          </a:p>
          <a:p>
            <a:pPr algn="ctr" rtl="1">
              <a:lnSpc>
                <a:spcPct val="150000"/>
              </a:lnSpc>
            </a:pPr>
            <a:r>
              <a:rPr lang="ar-SA" sz="3200" dirty="0">
                <a:ln w="0">
                  <a:solidFill>
                    <a:schemeClr val="accent5"/>
                  </a:solidFill>
                </a:ln>
                <a:solidFill>
                  <a:schemeClr val="accent4">
                    <a:lumMod val="60000"/>
                    <a:lumOff val="40000"/>
                  </a:schemeClr>
                </a:solidFill>
                <a:effectLst>
                  <a:glow rad="101600">
                    <a:schemeClr val="tx1">
                      <a:alpha val="60000"/>
                    </a:schemeClr>
                  </a:glow>
                  <a:outerShdw blurRad="38100" dist="19050" dir="2700000" algn="tl" rotWithShape="0">
                    <a:schemeClr val="dk1">
                      <a:alpha val="40000"/>
                    </a:schemeClr>
                  </a:outerShdw>
                </a:effectLst>
                <a:latin typeface="Arb Naskh"/>
                <a:ea typeface="Calibri" panose="020F0502020204030204" pitchFamily="34" charset="0"/>
                <a:cs typeface="Jawi - Biasa" pitchFamily="2" charset="-78"/>
              </a:rPr>
              <a:t>سلطان محمد كليما </a:t>
            </a:r>
          </a:p>
          <a:p>
            <a:pPr algn="just" rtl="1">
              <a:lnSpc>
                <a:spcPct val="150000"/>
              </a:lnSpc>
            </a:pPr>
            <a:r>
              <a:rPr lang="ar-SA" sz="3200" dirty="0">
                <a:ln w="0"/>
                <a:effectLst>
                  <a:outerShdw blurRad="38100" dist="19050" dir="2700000" algn="tl" rotWithShape="0">
                    <a:schemeClr val="dk1">
                      <a:alpha val="40000"/>
                    </a:schemeClr>
                  </a:outerShdw>
                </a:effectLst>
                <a:latin typeface="Arb Naskh"/>
                <a:ea typeface="Calibri" panose="020F0502020204030204" pitchFamily="34" charset="0"/>
                <a:cs typeface="Traditional Arabic" pitchFamily="2" charset="-78"/>
              </a:rPr>
              <a:t>وَعَلَى كُلِّ قَرَابَتِهِ أَجْمَعِيْنَ. </a:t>
            </a:r>
            <a:r>
              <a:rPr lang="ar-SA" sz="3200" dirty="0">
                <a:ln w="0"/>
                <a:effectLst>
                  <a:outerShdw blurRad="38100" dist="19050" dir="2700000" algn="tl" rotWithShape="0">
                    <a:schemeClr val="dk1">
                      <a:alpha val="40000"/>
                    </a:schemeClr>
                  </a:outerShdw>
                </a:effectLst>
                <a:cs typeface="Traditional Arabic" pitchFamily="2" charset="-78"/>
              </a:rPr>
              <a:t>أَصْلَحَ اللَّهُ مُلْكَــــــهُ وَإِحْسَــانَهُ وَفَيَّضَ لَــــــهُ عَدْلَهُ وَبَلَّغَهُ مِنَ الْخَيْرِ مَـــا شَــــــــاءَهُ. اللَّـهُمَّ أَدِمِ الشَّرْعَ الشَّريفَ لَـــهُ وَلِوُزَرَائــِـــــــــــهِ سَبِيلًا وَمِنْهَــاجًــا، وَارْزُقْهُمُ التَّوْفِيقَ لِكُلِّ خَيْرٍ وَاجْعَـلْهُمْ سِرَاجًــا وَّهَّــــــاجًــــا.</a:t>
            </a:r>
            <a:endParaRPr lang="en-US" sz="3200" dirty="0">
              <a:ln w="0"/>
              <a:effectLst>
                <a:outerShdw blurRad="38100" dist="19050" dir="2700000" algn="tl" rotWithShape="0">
                  <a:schemeClr val="dk1">
                    <a:alpha val="40000"/>
                  </a:schemeClr>
                </a:outerShdw>
              </a:effectLst>
              <a:cs typeface="Traditional Arabic" pitchFamily="2" charset="-78"/>
            </a:endParaRPr>
          </a:p>
        </p:txBody>
      </p:sp>
    </p:spTree>
    <p:extLst>
      <p:ext uri="{BB962C8B-B14F-4D97-AF65-F5344CB8AC3E}">
        <p14:creationId xmlns:p14="http://schemas.microsoft.com/office/powerpoint/2010/main" val="39507636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7893" y="228600"/>
            <a:ext cx="6812507" cy="2862322"/>
          </a:xfrm>
          <a:prstGeom prst="rect">
            <a:avLst/>
          </a:prstGeom>
        </p:spPr>
        <p:txBody>
          <a:bodyPr wrap="square">
            <a:spAutoFit/>
          </a:bodyPr>
          <a:lstStyle/>
          <a:p>
            <a:pPr algn="just" rtl="1"/>
            <a:r>
              <a:rPr lang="ar-EG" sz="3600" dirty="0">
                <a:ln w="0">
                  <a:solidFill>
                    <a:srgbClr val="003300"/>
                  </a:solidFill>
                </a:ln>
                <a:solidFill>
                  <a:srgbClr val="003300"/>
                </a:solidFill>
                <a:effectLst>
                  <a:outerShdw blurRad="38100" dist="19050" dir="2700000" algn="tl" rotWithShape="0">
                    <a:schemeClr val="dk1">
                      <a:alpha val="40000"/>
                    </a:schemeClr>
                  </a:outerShdw>
                </a:effectLst>
                <a:cs typeface="Traditional Arabic" pitchFamily="2" charset="-78"/>
              </a:rPr>
              <a:t>اللَّـهُمَّ اجْعَلْ مَالِيزِيــــــَّــــــا وَسَــائِرَ بِلَادِ الْـمُسْلِمِينَ طَيِّبَةً آمِنَةً مُّطْمَئِــــــنَّـــةً رَّخِيَّـــةً. اللَّـهُمَّ سَلِّمْ بِلَادَنَـــــا مِنَ الْــمُــفْسِدِينَ وَطَهِّرْهَــا مِنَ الْـمُتَطَرِّفِينَ وَوَفِّقْنَا جَمِيعًا لِطَاعَتِكَ وَطَاعَةِ رَسُولِكَ مُحَمَّدٍ صَلَّى اللَّهُ عَلَيْهِ وَسَلَّمَ  وَطَاعَةِ مَنْ أَمَرْتَنَا بِطَاعَتِهِ.</a:t>
            </a:r>
            <a:endParaRPr lang="en-MY" sz="3600" dirty="0">
              <a:ln w="0">
                <a:solidFill>
                  <a:srgbClr val="003300"/>
                </a:solidFill>
              </a:ln>
              <a:solidFill>
                <a:srgbClr val="003300"/>
              </a:solidFill>
              <a:effectLst>
                <a:outerShdw blurRad="38100" dist="19050" dir="2700000" algn="tl" rotWithShape="0">
                  <a:schemeClr val="dk1">
                    <a:alpha val="40000"/>
                  </a:schemeClr>
                </a:outerShdw>
              </a:effectLst>
              <a:cs typeface="Traditional Arabic" pitchFamily="2" charset="-78"/>
            </a:endParaRPr>
          </a:p>
        </p:txBody>
      </p:sp>
      <p:sp>
        <p:nvSpPr>
          <p:cNvPr id="8" name="Rectangle 7"/>
          <p:cNvSpPr/>
          <p:nvPr/>
        </p:nvSpPr>
        <p:spPr>
          <a:xfrm>
            <a:off x="378725" y="3849762"/>
            <a:ext cx="6860275" cy="2246769"/>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a:defRPr/>
            </a:pPr>
            <a:r>
              <a:rPr lang="en-US" sz="2000" b="1" dirty="0" err="1">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Ya</a:t>
            </a:r>
            <a:r>
              <a:rPr lang="en-US" sz="2000" b="1" dirty="0">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 Allah </a:t>
            </a:r>
            <a:r>
              <a:rPr lang="en-US" sz="2000" b="1" dirty="0" err="1">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jadikanlah</a:t>
            </a:r>
            <a:r>
              <a:rPr lang="en-US" sz="2000" b="1" dirty="0">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 Malaysia </a:t>
            </a:r>
            <a:r>
              <a:rPr lang="en-US" sz="2000" b="1" dirty="0" err="1">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dan</a:t>
            </a:r>
            <a:r>
              <a:rPr lang="en-US" sz="2000" b="1" dirty="0">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 </a:t>
            </a:r>
            <a:r>
              <a:rPr lang="en-US" sz="2000" b="1" dirty="0" err="1">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seluruh</a:t>
            </a:r>
            <a:r>
              <a:rPr lang="en-US" sz="2000" b="1" dirty="0">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 </a:t>
            </a:r>
            <a:r>
              <a:rPr lang="en-US" sz="2000" b="1" dirty="0" err="1">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negara</a:t>
            </a:r>
            <a:r>
              <a:rPr lang="en-US" sz="2000" b="1" dirty="0">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 </a:t>
            </a:r>
            <a:r>
              <a:rPr lang="en-US" sz="2000" b="1" dirty="0" err="1">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umat</a:t>
            </a:r>
            <a:r>
              <a:rPr lang="en-US" sz="2000" b="1" dirty="0">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 Islam </a:t>
            </a:r>
            <a:r>
              <a:rPr lang="en-US" sz="2000" b="1" dirty="0" err="1">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dalam</a:t>
            </a:r>
            <a:r>
              <a:rPr lang="en-US" sz="2000" b="1" dirty="0">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 </a:t>
            </a:r>
            <a:r>
              <a:rPr lang="en-US" sz="2000" b="1" dirty="0" err="1">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keadaan</a:t>
            </a:r>
            <a:r>
              <a:rPr lang="en-US" sz="2000" b="1" dirty="0">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 </a:t>
            </a:r>
            <a:r>
              <a:rPr lang="en-US" sz="2000" b="1" dirty="0" err="1">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aman</a:t>
            </a:r>
            <a:r>
              <a:rPr lang="en-US" sz="2000" b="1" dirty="0">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 </a:t>
            </a:r>
            <a:r>
              <a:rPr lang="en-US" sz="2000" b="1" dirty="0" err="1">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tenang</a:t>
            </a:r>
            <a:r>
              <a:rPr lang="en-US" sz="2000" b="1" dirty="0">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 </a:t>
            </a:r>
            <a:r>
              <a:rPr lang="en-US" sz="2000" b="1" dirty="0" err="1">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dan</a:t>
            </a:r>
            <a:r>
              <a:rPr lang="en-US" sz="2000" b="1" dirty="0">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 </a:t>
            </a:r>
            <a:r>
              <a:rPr lang="en-US" sz="2000" b="1" dirty="0" err="1">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makmur</a:t>
            </a:r>
            <a:r>
              <a:rPr lang="en-US" sz="2000" b="1" dirty="0">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 </a:t>
            </a:r>
            <a:r>
              <a:rPr lang="en-US" sz="2000" b="1" dirty="0" err="1">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Ya</a:t>
            </a:r>
            <a:r>
              <a:rPr lang="en-US" sz="2000" b="1" dirty="0">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 Allah </a:t>
            </a:r>
            <a:r>
              <a:rPr lang="en-US" sz="2000" b="1" dirty="0" err="1">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selamatkan</a:t>
            </a:r>
            <a:r>
              <a:rPr lang="en-US" sz="2000" b="1" dirty="0">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 </a:t>
            </a:r>
            <a:r>
              <a:rPr lang="en-US" sz="2000" b="1" dirty="0" err="1">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negara</a:t>
            </a:r>
            <a:r>
              <a:rPr lang="en-US" sz="2000" b="1" dirty="0">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 kami </a:t>
            </a:r>
            <a:r>
              <a:rPr lang="en-US" sz="2000" b="1" dirty="0" err="1">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daripada</a:t>
            </a:r>
            <a:r>
              <a:rPr lang="en-US" sz="2000" b="1" dirty="0">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 </a:t>
            </a:r>
            <a:r>
              <a:rPr lang="en-US" sz="2000" b="1" dirty="0" err="1">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golongan</a:t>
            </a:r>
            <a:r>
              <a:rPr lang="en-US" sz="2000" b="1" dirty="0">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 yang </a:t>
            </a:r>
            <a:r>
              <a:rPr lang="en-US" sz="2000" b="1" dirty="0" err="1">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melakukan</a:t>
            </a:r>
            <a:r>
              <a:rPr lang="en-US" sz="2000" b="1" dirty="0">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 </a:t>
            </a:r>
            <a:r>
              <a:rPr lang="en-US" sz="2000" b="1" dirty="0" err="1">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kerosakan</a:t>
            </a:r>
            <a:r>
              <a:rPr lang="en-US" sz="2000" b="1" dirty="0">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 </a:t>
            </a:r>
            <a:r>
              <a:rPr lang="en-US" sz="2000" b="1" dirty="0" err="1">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dan</a:t>
            </a:r>
            <a:r>
              <a:rPr lang="en-US" sz="2000" b="1" dirty="0">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 </a:t>
            </a:r>
            <a:r>
              <a:rPr lang="en-US" sz="2000" b="1" dirty="0" err="1">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bersihkannya</a:t>
            </a:r>
            <a:r>
              <a:rPr lang="en-US" sz="2000" b="1" dirty="0">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 </a:t>
            </a:r>
            <a:r>
              <a:rPr lang="en-US" sz="2000" b="1" dirty="0" err="1">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daripada</a:t>
            </a:r>
            <a:r>
              <a:rPr lang="en-US" sz="2000" b="1" dirty="0">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 </a:t>
            </a:r>
            <a:r>
              <a:rPr lang="en-US" sz="2000" b="1" dirty="0" err="1">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golongan</a:t>
            </a:r>
            <a:r>
              <a:rPr lang="en-US" sz="2000" b="1" dirty="0">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 yang </a:t>
            </a:r>
            <a:r>
              <a:rPr lang="en-US" sz="2000" b="1" dirty="0" err="1">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melampaui</a:t>
            </a:r>
            <a:r>
              <a:rPr lang="en-US" sz="2000" b="1" dirty="0">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 </a:t>
            </a:r>
            <a:r>
              <a:rPr lang="en-US" sz="2000" b="1" dirty="0" err="1">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batasan</a:t>
            </a:r>
            <a:r>
              <a:rPr lang="en-US" sz="2000" b="1" dirty="0">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 </a:t>
            </a:r>
            <a:r>
              <a:rPr lang="en-US" sz="2000" b="1" dirty="0" err="1">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dan</a:t>
            </a:r>
            <a:r>
              <a:rPr lang="en-US" sz="2000" b="1" dirty="0">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 </a:t>
            </a:r>
            <a:r>
              <a:rPr lang="en-US" sz="2000" b="1" dirty="0" err="1">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perbaiki</a:t>
            </a:r>
            <a:r>
              <a:rPr lang="en-US" sz="2000" b="1" dirty="0">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 </a:t>
            </a:r>
            <a:r>
              <a:rPr lang="en-US" sz="2000" b="1" dirty="0" err="1">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jalan</a:t>
            </a:r>
            <a:r>
              <a:rPr lang="en-US" sz="2000" b="1" dirty="0">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 kami </a:t>
            </a:r>
            <a:r>
              <a:rPr lang="en-US" sz="2000" b="1" dirty="0" err="1">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dalam</a:t>
            </a:r>
            <a:r>
              <a:rPr lang="en-US" sz="2000" b="1" dirty="0">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 </a:t>
            </a:r>
            <a:r>
              <a:rPr lang="en-US" sz="2000" b="1" dirty="0" err="1">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mentaati</a:t>
            </a:r>
            <a:r>
              <a:rPr lang="en-US" sz="2000" b="1" dirty="0">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-Mu, </a:t>
            </a:r>
            <a:r>
              <a:rPr lang="en-US" sz="2000" b="1" dirty="0" err="1">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Rasul</a:t>
            </a:r>
            <a:r>
              <a:rPr lang="en-US" sz="2000" b="1" dirty="0">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-Mu </a:t>
            </a:r>
            <a:r>
              <a:rPr lang="en-US" sz="2000" b="1" dirty="0" err="1">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dan</a:t>
            </a:r>
            <a:r>
              <a:rPr lang="en-US" sz="2000" b="1" dirty="0">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 </a:t>
            </a:r>
            <a:r>
              <a:rPr lang="en-US" sz="2000" b="1" dirty="0" err="1">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mereka</a:t>
            </a:r>
            <a:r>
              <a:rPr lang="en-US" sz="2000" b="1" dirty="0">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 yang </a:t>
            </a:r>
            <a:r>
              <a:rPr lang="en-US" sz="2000" b="1" dirty="0" err="1">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engkau</a:t>
            </a:r>
            <a:r>
              <a:rPr lang="en-US" sz="2000" b="1" dirty="0">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 </a:t>
            </a:r>
            <a:r>
              <a:rPr lang="en-US" sz="2000" b="1" dirty="0" err="1">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perintah</a:t>
            </a:r>
            <a:r>
              <a:rPr lang="en-US" sz="2000" b="1" dirty="0">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 kami </a:t>
            </a:r>
            <a:r>
              <a:rPr lang="en-US" sz="2000" b="1" dirty="0" err="1">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mentaatinya</a:t>
            </a:r>
            <a:r>
              <a:rPr lang="en-US" sz="2000" b="1" dirty="0">
                <a:ln w="11430"/>
                <a:effectLst>
                  <a:outerShdw blurRad="50800" dist="39000" dir="5460000" algn="tl">
                    <a:srgbClr val="000000">
                      <a:alpha val="38000"/>
                    </a:srgbClr>
                  </a:outerShdw>
                </a:effectLst>
                <a:latin typeface="Arial" panose="020B0604020202020204" pitchFamily="34" charset="0"/>
                <a:ea typeface="Arial Unicode MS" pitchFamily="34" charset="-128"/>
                <a:cs typeface="Arial" panose="020B0604020202020204" pitchFamily="34" charset="0"/>
              </a:rPr>
              <a:t>.</a:t>
            </a:r>
          </a:p>
        </p:txBody>
      </p:sp>
    </p:spTree>
    <p:extLst>
      <p:ext uri="{BB962C8B-B14F-4D97-AF65-F5344CB8AC3E}">
        <p14:creationId xmlns:p14="http://schemas.microsoft.com/office/powerpoint/2010/main" val="28622515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09600"/>
            <a:ext cx="7696200" cy="4524315"/>
          </a:xfrm>
          <a:prstGeom prst="rect">
            <a:avLst/>
          </a:prstGeom>
        </p:spPr>
        <p:txBody>
          <a:bodyPr wrap="square">
            <a:spAutoFit/>
          </a:bodyPr>
          <a:lstStyle/>
          <a:p>
            <a:pPr algn="ct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Ya</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Allah, kami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memohon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agar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dengan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rahmat</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perlindungan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Mu,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negara</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kami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ini</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seluruh</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rakyatnya</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dikekalkan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dalam</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keamanan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kesejahteraan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p>
          <a:p>
            <a:pPr algn="ct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Tanamkanlah</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rasa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kasih</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sayang</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kekalkanlah</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perpaduan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di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kalangan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kami. </a:t>
            </a:r>
          </a:p>
          <a:p>
            <a:pPr algn="ct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Semoga</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dengannya</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kami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sentiasa</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hidup</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aman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damai</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sejahtera</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selamat</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sepanjang</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zaman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a:t>
            </a:r>
            <a:endParaRPr lang="en-MY"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4755058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1" y="914400"/>
            <a:ext cx="6248400" cy="1569660"/>
          </a:xfrm>
          <a:prstGeom prst="rect">
            <a:avLst/>
          </a:prstGeom>
        </p:spPr>
        <p:txBody>
          <a:bodyPr wrap="square">
            <a:spAutoFit/>
          </a:bodyPr>
          <a:lstStyle/>
          <a:p>
            <a:pPr algn="ctr" rtl="1"/>
            <a:r>
              <a:rPr lang="ar-SA" sz="4800" dirty="0">
                <a:ln w="0"/>
                <a:effectLst>
                  <a:outerShdw blurRad="38100" dist="19050" dir="2700000" algn="tl" rotWithShape="0">
                    <a:schemeClr val="dk1">
                      <a:alpha val="40000"/>
                    </a:schemeClr>
                  </a:outerShdw>
                </a:effectLst>
                <a:latin typeface="QCF_P050" pitchFamily="2" charset="2"/>
                <a:ea typeface="Times New Roman" pitchFamily="18" charset="0"/>
                <a:cs typeface="QCF_P050" pitchFamily="2" charset="2"/>
              </a:rPr>
              <a:t>ﯫ ﯬ ﯭ ﯮ ﯯ ﯰ ﯱ ﯲ ﯳ ﯴ ﯵ ﯶ ﯷ ﯸ ﯹ ﯺ</a:t>
            </a:r>
            <a:endParaRPr lang="en-US" sz="4800" dirty="0">
              <a:ln w="0"/>
              <a:effectLst>
                <a:outerShdw blurRad="38100" dist="19050" dir="2700000" algn="tl" rotWithShape="0">
                  <a:schemeClr val="dk1">
                    <a:alpha val="40000"/>
                  </a:schemeClr>
                </a:outerShdw>
              </a:effectLst>
            </a:endParaRPr>
          </a:p>
        </p:txBody>
      </p:sp>
      <p:sp>
        <p:nvSpPr>
          <p:cNvPr id="3" name="Rectangle 2"/>
          <p:cNvSpPr/>
          <p:nvPr/>
        </p:nvSpPr>
        <p:spPr>
          <a:xfrm>
            <a:off x="457200" y="2971800"/>
            <a:ext cx="7162800" cy="1200329"/>
          </a:xfrm>
          <a:prstGeom prst="rect">
            <a:avLst/>
          </a:prstGeom>
        </p:spPr>
        <p:txBody>
          <a:bodyPr wrap="square">
            <a:spAutoFit/>
          </a:bodyPr>
          <a:lstStyle/>
          <a:p>
            <a:pPr algn="ctr">
              <a:lnSpc>
                <a:spcPct val="90000"/>
              </a:lnSpc>
              <a:buClr>
                <a:srgbClr val="FFFFFF"/>
              </a:buClr>
              <a:buFont typeface="Monotype Corsiva" pitchFamily="6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dirty="0" err="1">
                <a:ln w="0"/>
                <a:effectLst>
                  <a:outerShdw blurRad="38100" dist="19050" dir="2700000" algn="tl" rotWithShape="0">
                    <a:schemeClr val="dk1">
                      <a:alpha val="40000"/>
                    </a:schemeClr>
                  </a:outerShdw>
                </a:effectLst>
                <a:ea typeface="Arial Unicode MS" pitchFamily="34" charset="-128"/>
                <a:cs typeface="Arial" pitchFamily="34" charset="0"/>
              </a:rPr>
              <a:t>Ya</a:t>
            </a:r>
            <a:r>
              <a:rPr lang="en-GB" sz="2000" dirty="0">
                <a:ln w="0"/>
                <a:effectLst>
                  <a:outerShdw blurRad="38100" dist="19050" dir="2700000" algn="tl" rotWithShape="0">
                    <a:schemeClr val="dk1">
                      <a:alpha val="40000"/>
                    </a:schemeClr>
                  </a:outerShdw>
                </a:effectLst>
                <a:ea typeface="Arial Unicode MS" pitchFamily="34" charset="-128"/>
                <a:cs typeface="Arial" pitchFamily="34" charset="0"/>
              </a:rPr>
              <a:t> </a:t>
            </a:r>
            <a:r>
              <a:rPr lang="en-GB" sz="2000" dirty="0" err="1">
                <a:ln w="0"/>
                <a:effectLst>
                  <a:outerShdw blurRad="38100" dist="19050" dir="2700000" algn="tl" rotWithShape="0">
                    <a:schemeClr val="dk1">
                      <a:alpha val="40000"/>
                    </a:schemeClr>
                  </a:outerShdw>
                </a:effectLst>
                <a:ea typeface="Arial Unicode MS" pitchFamily="34" charset="-128"/>
                <a:cs typeface="Arial" pitchFamily="34" charset="0"/>
              </a:rPr>
              <a:t>Tuhan</a:t>
            </a:r>
            <a:r>
              <a:rPr lang="en-GB" sz="2000" dirty="0">
                <a:ln w="0"/>
                <a:effectLst>
                  <a:outerShdw blurRad="38100" dist="19050" dir="2700000" algn="tl" rotWithShape="0">
                    <a:schemeClr val="dk1">
                      <a:alpha val="40000"/>
                    </a:schemeClr>
                  </a:outerShdw>
                </a:effectLst>
                <a:ea typeface="Arial Unicode MS" pitchFamily="34" charset="-128"/>
                <a:cs typeface="Arial" pitchFamily="34" charset="0"/>
              </a:rPr>
              <a:t> kami, </a:t>
            </a:r>
            <a:r>
              <a:rPr lang="en-GB" sz="2000" dirty="0" err="1">
                <a:ln w="0"/>
                <a:effectLst>
                  <a:outerShdw blurRad="38100" dist="19050" dir="2700000" algn="tl" rotWithShape="0">
                    <a:schemeClr val="dk1">
                      <a:alpha val="40000"/>
                    </a:schemeClr>
                  </a:outerShdw>
                </a:effectLst>
                <a:ea typeface="Arial Unicode MS" pitchFamily="34" charset="-128"/>
                <a:cs typeface="Arial" pitchFamily="34" charset="0"/>
              </a:rPr>
              <a:t>janganlah</a:t>
            </a:r>
            <a:r>
              <a:rPr lang="en-GB" sz="2000" dirty="0">
                <a:ln w="0"/>
                <a:effectLst>
                  <a:outerShdw blurRad="38100" dist="19050" dir="2700000" algn="tl" rotWithShape="0">
                    <a:schemeClr val="dk1">
                      <a:alpha val="40000"/>
                    </a:schemeClr>
                  </a:outerShdw>
                </a:effectLst>
                <a:ea typeface="Arial Unicode MS" pitchFamily="34" charset="-128"/>
                <a:cs typeface="Arial" pitchFamily="34" charset="0"/>
              </a:rPr>
              <a:t> </a:t>
            </a:r>
            <a:r>
              <a:rPr lang="en-GB" sz="2000" dirty="0" err="1">
                <a:ln w="0"/>
                <a:effectLst>
                  <a:outerShdw blurRad="38100" dist="19050" dir="2700000" algn="tl" rotWithShape="0">
                    <a:schemeClr val="dk1">
                      <a:alpha val="40000"/>
                    </a:schemeClr>
                  </a:outerShdw>
                </a:effectLst>
                <a:ea typeface="Arial Unicode MS" pitchFamily="34" charset="-128"/>
                <a:cs typeface="Arial" pitchFamily="34" charset="0"/>
              </a:rPr>
              <a:t>engkau</a:t>
            </a:r>
            <a:r>
              <a:rPr lang="en-GB" sz="2000" dirty="0">
                <a:ln w="0"/>
                <a:effectLst>
                  <a:outerShdw blurRad="38100" dist="19050" dir="2700000" algn="tl" rotWithShape="0">
                    <a:schemeClr val="dk1">
                      <a:alpha val="40000"/>
                    </a:schemeClr>
                  </a:outerShdw>
                </a:effectLst>
                <a:ea typeface="Arial Unicode MS" pitchFamily="34" charset="-128"/>
                <a:cs typeface="Arial" pitchFamily="34" charset="0"/>
              </a:rPr>
              <a:t> </a:t>
            </a:r>
            <a:r>
              <a:rPr lang="en-GB" sz="2000" dirty="0" err="1">
                <a:ln w="0"/>
                <a:effectLst>
                  <a:outerShdw blurRad="38100" dist="19050" dir="2700000" algn="tl" rotWithShape="0">
                    <a:schemeClr val="dk1">
                      <a:alpha val="40000"/>
                    </a:schemeClr>
                  </a:outerShdw>
                </a:effectLst>
                <a:ea typeface="Arial Unicode MS" pitchFamily="34" charset="-128"/>
                <a:cs typeface="Arial" pitchFamily="34" charset="0"/>
              </a:rPr>
              <a:t>mengubah</a:t>
            </a:r>
            <a:r>
              <a:rPr lang="en-GB" sz="2000" dirty="0">
                <a:ln w="0"/>
                <a:effectLst>
                  <a:outerShdw blurRad="38100" dist="19050" dir="2700000" algn="tl" rotWithShape="0">
                    <a:schemeClr val="dk1">
                      <a:alpha val="40000"/>
                    </a:schemeClr>
                  </a:outerShdw>
                </a:effectLst>
                <a:ea typeface="Arial Unicode MS" pitchFamily="34" charset="-128"/>
                <a:cs typeface="Arial" pitchFamily="34" charset="0"/>
              </a:rPr>
              <a:t> </a:t>
            </a:r>
            <a:r>
              <a:rPr lang="en-GB" sz="2000" dirty="0" err="1">
                <a:ln w="0"/>
                <a:effectLst>
                  <a:outerShdw blurRad="38100" dist="19050" dir="2700000" algn="tl" rotWithShape="0">
                    <a:schemeClr val="dk1">
                      <a:alpha val="40000"/>
                    </a:schemeClr>
                  </a:outerShdw>
                </a:effectLst>
                <a:ea typeface="Arial Unicode MS" pitchFamily="34" charset="-128"/>
                <a:cs typeface="Arial" pitchFamily="34" charset="0"/>
              </a:rPr>
              <a:t>hati</a:t>
            </a:r>
            <a:r>
              <a:rPr lang="en-GB" sz="2000" dirty="0">
                <a:ln w="0"/>
                <a:effectLst>
                  <a:outerShdw blurRad="38100" dist="19050" dir="2700000" algn="tl" rotWithShape="0">
                    <a:schemeClr val="dk1">
                      <a:alpha val="40000"/>
                    </a:schemeClr>
                  </a:outerShdw>
                </a:effectLst>
                <a:ea typeface="Arial Unicode MS" pitchFamily="34" charset="-128"/>
                <a:cs typeface="Arial" pitchFamily="34" charset="0"/>
              </a:rPr>
              <a:t> kami </a:t>
            </a:r>
            <a:r>
              <a:rPr lang="en-GB" sz="2000" dirty="0" err="1">
                <a:ln w="0"/>
                <a:effectLst>
                  <a:outerShdw blurRad="38100" dist="19050" dir="2700000" algn="tl" rotWithShape="0">
                    <a:schemeClr val="dk1">
                      <a:alpha val="40000"/>
                    </a:schemeClr>
                  </a:outerShdw>
                </a:effectLst>
                <a:ea typeface="Arial Unicode MS" pitchFamily="34" charset="-128"/>
                <a:cs typeface="Arial" pitchFamily="34" charset="0"/>
              </a:rPr>
              <a:t>selepas</a:t>
            </a:r>
            <a:r>
              <a:rPr lang="en-GB" sz="2000" dirty="0">
                <a:ln w="0"/>
                <a:effectLst>
                  <a:outerShdw blurRad="38100" dist="19050" dir="2700000" algn="tl" rotWithShape="0">
                    <a:schemeClr val="dk1">
                      <a:alpha val="40000"/>
                    </a:schemeClr>
                  </a:outerShdw>
                </a:effectLst>
                <a:ea typeface="Arial Unicode MS" pitchFamily="34" charset="-128"/>
                <a:cs typeface="Arial" pitchFamily="34" charset="0"/>
              </a:rPr>
              <a:t> </a:t>
            </a:r>
            <a:r>
              <a:rPr lang="en-GB" sz="2000" dirty="0" err="1">
                <a:ln w="0"/>
                <a:effectLst>
                  <a:outerShdw blurRad="38100" dist="19050" dir="2700000" algn="tl" rotWithShape="0">
                    <a:schemeClr val="dk1">
                      <a:alpha val="40000"/>
                    </a:schemeClr>
                  </a:outerShdw>
                </a:effectLst>
                <a:ea typeface="Arial Unicode MS" pitchFamily="34" charset="-128"/>
                <a:cs typeface="Arial" pitchFamily="34" charset="0"/>
              </a:rPr>
              <a:t>Engkau</a:t>
            </a:r>
            <a:r>
              <a:rPr lang="en-GB" sz="2000" dirty="0">
                <a:ln w="0"/>
                <a:effectLst>
                  <a:outerShdw blurRad="38100" dist="19050" dir="2700000" algn="tl" rotWithShape="0">
                    <a:schemeClr val="dk1">
                      <a:alpha val="40000"/>
                    </a:schemeClr>
                  </a:outerShdw>
                </a:effectLst>
                <a:ea typeface="Arial Unicode MS" pitchFamily="34" charset="-128"/>
                <a:cs typeface="Arial" pitchFamily="34" charset="0"/>
              </a:rPr>
              <a:t> </a:t>
            </a:r>
            <a:r>
              <a:rPr lang="en-GB" sz="2000" dirty="0" err="1">
                <a:ln w="0"/>
                <a:effectLst>
                  <a:outerShdw blurRad="38100" dist="19050" dir="2700000" algn="tl" rotWithShape="0">
                    <a:schemeClr val="dk1">
                      <a:alpha val="40000"/>
                    </a:schemeClr>
                  </a:outerShdw>
                </a:effectLst>
                <a:ea typeface="Arial Unicode MS" pitchFamily="34" charset="-128"/>
                <a:cs typeface="Arial" pitchFamily="34" charset="0"/>
              </a:rPr>
              <a:t>memberi</a:t>
            </a:r>
            <a:r>
              <a:rPr lang="en-GB" sz="2000" dirty="0">
                <a:ln w="0"/>
                <a:effectLst>
                  <a:outerShdw blurRad="38100" dist="19050" dir="2700000" algn="tl" rotWithShape="0">
                    <a:schemeClr val="dk1">
                      <a:alpha val="40000"/>
                    </a:schemeClr>
                  </a:outerShdw>
                </a:effectLst>
                <a:ea typeface="Arial Unicode MS" pitchFamily="34" charset="-128"/>
                <a:cs typeface="Arial" pitchFamily="34" charset="0"/>
              </a:rPr>
              <a:t> </a:t>
            </a:r>
            <a:r>
              <a:rPr lang="en-GB" sz="2000" dirty="0" err="1">
                <a:ln w="0"/>
                <a:effectLst>
                  <a:outerShdw blurRad="38100" dist="19050" dir="2700000" algn="tl" rotWithShape="0">
                    <a:schemeClr val="dk1">
                      <a:alpha val="40000"/>
                    </a:schemeClr>
                  </a:outerShdw>
                </a:effectLst>
                <a:ea typeface="Arial Unicode MS" pitchFamily="34" charset="-128"/>
                <a:cs typeface="Arial" pitchFamily="34" charset="0"/>
              </a:rPr>
              <a:t>hidayah</a:t>
            </a:r>
            <a:r>
              <a:rPr lang="en-GB" sz="2000" dirty="0">
                <a:ln w="0"/>
                <a:effectLst>
                  <a:outerShdw blurRad="38100" dist="19050" dir="2700000" algn="tl" rotWithShape="0">
                    <a:schemeClr val="dk1">
                      <a:alpha val="40000"/>
                    </a:schemeClr>
                  </a:outerShdw>
                </a:effectLst>
                <a:ea typeface="Arial Unicode MS" pitchFamily="34" charset="-128"/>
                <a:cs typeface="Arial" pitchFamily="34" charset="0"/>
              </a:rPr>
              <a:t> </a:t>
            </a:r>
            <a:r>
              <a:rPr lang="en-GB" sz="2000" dirty="0" err="1">
                <a:ln w="0"/>
                <a:effectLst>
                  <a:outerShdw blurRad="38100" dist="19050" dir="2700000" algn="tl" rotWithShape="0">
                    <a:schemeClr val="dk1">
                      <a:alpha val="40000"/>
                    </a:schemeClr>
                  </a:outerShdw>
                </a:effectLst>
                <a:ea typeface="Arial Unicode MS" pitchFamily="34" charset="-128"/>
                <a:cs typeface="Arial" pitchFamily="34" charset="0"/>
              </a:rPr>
              <a:t>kepada</a:t>
            </a:r>
            <a:r>
              <a:rPr lang="en-GB" sz="2000" dirty="0">
                <a:ln w="0"/>
                <a:effectLst>
                  <a:outerShdw blurRad="38100" dist="19050" dir="2700000" algn="tl" rotWithShape="0">
                    <a:schemeClr val="dk1">
                      <a:alpha val="40000"/>
                    </a:schemeClr>
                  </a:outerShdw>
                </a:effectLst>
                <a:ea typeface="Arial Unicode MS" pitchFamily="34" charset="-128"/>
                <a:cs typeface="Arial" pitchFamily="34" charset="0"/>
              </a:rPr>
              <a:t> kami </a:t>
            </a:r>
            <a:r>
              <a:rPr lang="en-GB" sz="2000" dirty="0" err="1">
                <a:ln w="0"/>
                <a:effectLst>
                  <a:outerShdw blurRad="38100" dist="19050" dir="2700000" algn="tl" rotWithShape="0">
                    <a:schemeClr val="dk1">
                      <a:alpha val="40000"/>
                    </a:schemeClr>
                  </a:outerShdw>
                </a:effectLst>
                <a:ea typeface="Arial Unicode MS" pitchFamily="34" charset="-128"/>
                <a:cs typeface="Arial" pitchFamily="34" charset="0"/>
              </a:rPr>
              <a:t>dan</a:t>
            </a:r>
            <a:r>
              <a:rPr lang="en-GB" sz="2000" dirty="0">
                <a:ln w="0"/>
                <a:effectLst>
                  <a:outerShdw blurRad="38100" dist="19050" dir="2700000" algn="tl" rotWithShape="0">
                    <a:schemeClr val="dk1">
                      <a:alpha val="40000"/>
                    </a:schemeClr>
                  </a:outerShdw>
                </a:effectLst>
                <a:ea typeface="Arial Unicode MS" pitchFamily="34" charset="-128"/>
                <a:cs typeface="Arial" pitchFamily="34" charset="0"/>
              </a:rPr>
              <a:t> </a:t>
            </a:r>
            <a:r>
              <a:rPr lang="en-GB" sz="2000" dirty="0" err="1">
                <a:ln w="0"/>
                <a:effectLst>
                  <a:outerShdw blurRad="38100" dist="19050" dir="2700000" algn="tl" rotWithShape="0">
                    <a:schemeClr val="dk1">
                      <a:alpha val="40000"/>
                    </a:schemeClr>
                  </a:outerShdw>
                </a:effectLst>
                <a:ea typeface="Arial Unicode MS" pitchFamily="34" charset="-128"/>
                <a:cs typeface="Arial" pitchFamily="34" charset="0"/>
              </a:rPr>
              <a:t>kurniakanlah</a:t>
            </a:r>
            <a:r>
              <a:rPr lang="en-GB" sz="2000" dirty="0">
                <a:ln w="0"/>
                <a:effectLst>
                  <a:outerShdw blurRad="38100" dist="19050" dir="2700000" algn="tl" rotWithShape="0">
                    <a:schemeClr val="dk1">
                      <a:alpha val="40000"/>
                    </a:schemeClr>
                  </a:outerShdw>
                </a:effectLst>
                <a:ea typeface="Arial Unicode MS" pitchFamily="34" charset="-128"/>
                <a:cs typeface="Arial" pitchFamily="34" charset="0"/>
              </a:rPr>
              <a:t> kami </a:t>
            </a:r>
            <a:r>
              <a:rPr lang="en-GB" sz="2000" dirty="0" err="1">
                <a:ln w="0"/>
                <a:effectLst>
                  <a:outerShdw blurRad="38100" dist="19050" dir="2700000" algn="tl" rotWithShape="0">
                    <a:schemeClr val="dk1">
                      <a:alpha val="40000"/>
                    </a:schemeClr>
                  </a:outerShdw>
                </a:effectLst>
                <a:ea typeface="Arial Unicode MS" pitchFamily="34" charset="-128"/>
                <a:cs typeface="Arial" pitchFamily="34" charset="0"/>
              </a:rPr>
              <a:t>rahmat</a:t>
            </a:r>
            <a:r>
              <a:rPr lang="en-GB" sz="2000" dirty="0">
                <a:ln w="0"/>
                <a:effectLst>
                  <a:outerShdw blurRad="38100" dist="19050" dir="2700000" algn="tl" rotWithShape="0">
                    <a:schemeClr val="dk1">
                      <a:alpha val="40000"/>
                    </a:schemeClr>
                  </a:outerShdw>
                </a:effectLst>
                <a:ea typeface="Arial Unicode MS" pitchFamily="34" charset="-128"/>
                <a:cs typeface="Arial" pitchFamily="34" charset="0"/>
              </a:rPr>
              <a:t> di </a:t>
            </a:r>
            <a:r>
              <a:rPr lang="en-GB" sz="2000" dirty="0" err="1">
                <a:ln w="0"/>
                <a:effectLst>
                  <a:outerShdw blurRad="38100" dist="19050" dir="2700000" algn="tl" rotWithShape="0">
                    <a:schemeClr val="dk1">
                      <a:alpha val="40000"/>
                    </a:schemeClr>
                  </a:outerShdw>
                </a:effectLst>
                <a:ea typeface="Arial Unicode MS" pitchFamily="34" charset="-128"/>
                <a:cs typeface="Arial" pitchFamily="34" charset="0"/>
              </a:rPr>
              <a:t>sisiMu</a:t>
            </a:r>
            <a:r>
              <a:rPr lang="en-GB" sz="2000" dirty="0">
                <a:ln w="0"/>
                <a:effectLst>
                  <a:outerShdw blurRad="38100" dist="19050" dir="2700000" algn="tl" rotWithShape="0">
                    <a:schemeClr val="dk1">
                      <a:alpha val="40000"/>
                    </a:schemeClr>
                  </a:outerShdw>
                </a:effectLst>
                <a:ea typeface="Arial Unicode MS" pitchFamily="34" charset="-128"/>
                <a:cs typeface="Arial" pitchFamily="34" charset="0"/>
              </a:rPr>
              <a:t> </a:t>
            </a:r>
            <a:r>
              <a:rPr lang="en-GB" sz="2000" dirty="0" err="1">
                <a:ln w="0"/>
                <a:effectLst>
                  <a:outerShdw blurRad="38100" dist="19050" dir="2700000" algn="tl" rotWithShape="0">
                    <a:schemeClr val="dk1">
                      <a:alpha val="40000"/>
                    </a:schemeClr>
                  </a:outerShdw>
                </a:effectLst>
                <a:ea typeface="Arial Unicode MS" pitchFamily="34" charset="-128"/>
                <a:cs typeface="Arial" pitchFamily="34" charset="0"/>
              </a:rPr>
              <a:t>sesungguhnya</a:t>
            </a:r>
            <a:r>
              <a:rPr lang="en-GB" sz="2000" dirty="0">
                <a:ln w="0"/>
                <a:effectLst>
                  <a:outerShdw blurRad="38100" dist="19050" dir="2700000" algn="tl" rotWithShape="0">
                    <a:schemeClr val="dk1">
                      <a:alpha val="40000"/>
                    </a:schemeClr>
                  </a:outerShdw>
                </a:effectLst>
                <a:ea typeface="Arial Unicode MS" pitchFamily="34" charset="-128"/>
                <a:cs typeface="Arial" pitchFamily="34" charset="0"/>
              </a:rPr>
              <a:t> </a:t>
            </a:r>
            <a:r>
              <a:rPr lang="en-GB" sz="2000" dirty="0" err="1">
                <a:ln w="0"/>
                <a:effectLst>
                  <a:outerShdw blurRad="38100" dist="19050" dir="2700000" algn="tl" rotWithShape="0">
                    <a:schemeClr val="dk1">
                      <a:alpha val="40000"/>
                    </a:schemeClr>
                  </a:outerShdw>
                </a:effectLst>
                <a:ea typeface="Arial Unicode MS" pitchFamily="34" charset="-128"/>
                <a:cs typeface="Arial" pitchFamily="34" charset="0"/>
              </a:rPr>
              <a:t>Engkaulah</a:t>
            </a:r>
            <a:r>
              <a:rPr lang="en-GB" sz="2000" dirty="0">
                <a:ln w="0"/>
                <a:effectLst>
                  <a:outerShdw blurRad="38100" dist="19050" dir="2700000" algn="tl" rotWithShape="0">
                    <a:schemeClr val="dk1">
                      <a:alpha val="40000"/>
                    </a:schemeClr>
                  </a:outerShdw>
                </a:effectLst>
                <a:ea typeface="Arial Unicode MS" pitchFamily="34" charset="-128"/>
                <a:cs typeface="Arial" pitchFamily="34" charset="0"/>
              </a:rPr>
              <a:t> </a:t>
            </a:r>
            <a:r>
              <a:rPr lang="en-GB" sz="2000" dirty="0" err="1">
                <a:ln w="0"/>
                <a:effectLst>
                  <a:outerShdw blurRad="38100" dist="19050" dir="2700000" algn="tl" rotWithShape="0">
                    <a:schemeClr val="dk1">
                      <a:alpha val="40000"/>
                    </a:schemeClr>
                  </a:outerShdw>
                </a:effectLst>
                <a:ea typeface="Arial Unicode MS" pitchFamily="34" charset="-128"/>
                <a:cs typeface="Arial" pitchFamily="34" charset="0"/>
              </a:rPr>
              <a:t>Maha</a:t>
            </a:r>
            <a:r>
              <a:rPr lang="en-GB" sz="2000" dirty="0">
                <a:ln w="0"/>
                <a:effectLst>
                  <a:outerShdw blurRad="38100" dist="19050" dir="2700000" algn="tl" rotWithShape="0">
                    <a:schemeClr val="dk1">
                      <a:alpha val="40000"/>
                    </a:schemeClr>
                  </a:outerShdw>
                </a:effectLst>
                <a:ea typeface="Arial Unicode MS" pitchFamily="34" charset="-128"/>
                <a:cs typeface="Arial" pitchFamily="34" charset="0"/>
              </a:rPr>
              <a:t> </a:t>
            </a:r>
            <a:r>
              <a:rPr lang="en-GB" sz="2000" dirty="0" err="1">
                <a:ln w="0"/>
                <a:effectLst>
                  <a:outerShdw blurRad="38100" dist="19050" dir="2700000" algn="tl" rotWithShape="0">
                    <a:schemeClr val="dk1">
                      <a:alpha val="40000"/>
                    </a:schemeClr>
                  </a:outerShdw>
                </a:effectLst>
                <a:ea typeface="Arial Unicode MS" pitchFamily="34" charset="-128"/>
                <a:cs typeface="Arial" pitchFamily="34" charset="0"/>
              </a:rPr>
              <a:t>Pemberi</a:t>
            </a:r>
            <a:endParaRPr lang="en-GB" sz="2000" dirty="0">
              <a:ln w="0"/>
              <a:effectLst>
                <a:outerShdw blurRad="38100" dist="19050" dir="2700000" algn="tl" rotWithShape="0">
                  <a:schemeClr val="dk1">
                    <a:alpha val="40000"/>
                  </a:schemeClr>
                </a:outerShdw>
              </a:effectLst>
              <a:ea typeface="Arial Unicode MS" pitchFamily="34" charset="-128"/>
              <a:cs typeface="Arial" pitchFamily="34" charset="0"/>
            </a:endParaRPr>
          </a:p>
        </p:txBody>
      </p:sp>
    </p:spTree>
    <p:extLst>
      <p:ext uri="{BB962C8B-B14F-4D97-AF65-F5344CB8AC3E}">
        <p14:creationId xmlns:p14="http://schemas.microsoft.com/office/powerpoint/2010/main" val="63187583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143000"/>
            <a:ext cx="6705600" cy="1200329"/>
          </a:xfrm>
          <a:prstGeom prst="rect">
            <a:avLst/>
          </a:prstGeom>
        </p:spPr>
        <p:txBody>
          <a:bodyPr wrap="square">
            <a:spAutoFit/>
          </a:bodyPr>
          <a:lstStyle/>
          <a:p>
            <a:pPr algn="ctr"/>
            <a:r>
              <a:rPr lang="ar-SA" sz="3600" dirty="0">
                <a:ln w="0"/>
                <a:effectLst>
                  <a:outerShdw blurRad="38100" dist="19050" dir="2700000" algn="tl" rotWithShape="0">
                    <a:schemeClr val="dk1">
                      <a:alpha val="40000"/>
                    </a:schemeClr>
                  </a:outerShdw>
                </a:effectLst>
                <a:latin typeface="QCF_P031" pitchFamily="2" charset="2"/>
                <a:ea typeface="Times New Roman" pitchFamily="18" charset="0"/>
                <a:cs typeface="QCF_P031" pitchFamily="2" charset="2"/>
              </a:rPr>
              <a:t>ﯜ ﯝ ﯞ ﯟ ﯠ ﯡ ﯢ ﯣ ﯤ ﯥ ﯦ</a:t>
            </a:r>
            <a:endParaRPr lang="en-US" sz="3600" dirty="0">
              <a:ln w="0"/>
              <a:effectLst>
                <a:outerShdw blurRad="38100" dist="19050" dir="2700000" algn="tl" rotWithShape="0">
                  <a:schemeClr val="dk1">
                    <a:alpha val="40000"/>
                  </a:schemeClr>
                </a:outerShdw>
              </a:effectLst>
            </a:endParaRPr>
          </a:p>
        </p:txBody>
      </p:sp>
      <p:sp>
        <p:nvSpPr>
          <p:cNvPr id="3" name="Rectangle 2"/>
          <p:cNvSpPr/>
          <p:nvPr/>
        </p:nvSpPr>
        <p:spPr>
          <a:xfrm>
            <a:off x="1524000" y="2971800"/>
            <a:ext cx="4572000" cy="1477328"/>
          </a:xfrm>
          <a:prstGeom prst="rect">
            <a:avLst/>
          </a:prstGeom>
        </p:spPr>
        <p:txBody>
          <a:bodyPr>
            <a:spAutoFit/>
          </a:bodyPr>
          <a:lstStyle/>
          <a:p>
            <a:pPr algn="ctr">
              <a:lnSpc>
                <a:spcPct val="90000"/>
              </a:lnSpc>
              <a:buClr>
                <a:srgbClr val="FF0000"/>
              </a:buClr>
              <a:buFont typeface="Monotype Corsiva" pitchFamily="6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Ya</a:t>
            </a:r>
            <a:r>
              <a:rPr lang="en-GB" sz="2000"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Allah, </a:t>
            </a:r>
            <a:r>
              <a:rPr lang="en-GB" sz="2000"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Ya</a:t>
            </a:r>
            <a:r>
              <a:rPr lang="en-GB" sz="2000"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sz="2000"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Tuhan</a:t>
            </a:r>
            <a:r>
              <a:rPr lang="en-GB" sz="2000"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kami, </a:t>
            </a:r>
            <a:r>
              <a:rPr lang="en-GB" sz="2000"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anugerahkanlah</a:t>
            </a:r>
            <a:r>
              <a:rPr lang="en-GB" sz="2000"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kami </a:t>
            </a:r>
            <a:r>
              <a:rPr lang="en-GB" sz="2000"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dengan</a:t>
            </a:r>
            <a:r>
              <a:rPr lang="ar-SA" sz="2000"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sz="2000"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kebaikan</a:t>
            </a:r>
            <a:r>
              <a:rPr lang="en-GB" sz="2000"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di </a:t>
            </a:r>
            <a:r>
              <a:rPr lang="en-GB" sz="2000"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dunia</a:t>
            </a:r>
            <a:r>
              <a:rPr lang="en-GB" sz="2000"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sz="2000"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dan</a:t>
            </a:r>
            <a:r>
              <a:rPr lang="en-GB" sz="2000"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di </a:t>
            </a:r>
            <a:r>
              <a:rPr lang="en-GB" sz="2000"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akhirat</a:t>
            </a:r>
            <a:r>
              <a:rPr lang="en-GB" sz="2000"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sz="2000"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serta</a:t>
            </a:r>
            <a:r>
              <a:rPr lang="en-GB" sz="2000"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sz="2000"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jauhilah</a:t>
            </a:r>
            <a:r>
              <a:rPr lang="en-GB" sz="2000"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kami </a:t>
            </a:r>
            <a:r>
              <a:rPr lang="en-GB" sz="2000"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daripada</a:t>
            </a:r>
            <a:r>
              <a:rPr lang="en-GB" sz="2000"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sz="2000"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azab</a:t>
            </a:r>
            <a:r>
              <a:rPr lang="en-GB" sz="2000"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sz="2000"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api</a:t>
            </a:r>
            <a:r>
              <a:rPr lang="en-GB" sz="2000"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sz="2000"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neraka</a:t>
            </a:r>
            <a:r>
              <a:rPr lang="en-GB" sz="2000"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a:t>
            </a:r>
          </a:p>
        </p:txBody>
      </p:sp>
    </p:spTree>
    <p:extLst>
      <p:ext uri="{BB962C8B-B14F-4D97-AF65-F5344CB8AC3E}">
        <p14:creationId xmlns:p14="http://schemas.microsoft.com/office/powerpoint/2010/main" val="398949944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8784F8-D9B1-479F-A9B4-848AA317FB34}" type="slidenum">
              <a:rPr lang="en-MY" smtClean="0"/>
              <a:pPr/>
              <a:t>36</a:t>
            </a:fld>
            <a:endParaRPr lang="en-MY"/>
          </a:p>
        </p:txBody>
      </p:sp>
      <p:sp>
        <p:nvSpPr>
          <p:cNvPr id="3" name="Rectangle 2"/>
          <p:cNvSpPr/>
          <p:nvPr/>
        </p:nvSpPr>
        <p:spPr>
          <a:xfrm>
            <a:off x="152400" y="381000"/>
            <a:ext cx="7010400" cy="2585323"/>
          </a:xfrm>
          <a:prstGeom prst="rect">
            <a:avLst/>
          </a:prstGeom>
        </p:spPr>
        <p:txBody>
          <a:bodyPr wrap="square">
            <a:spAutoFit/>
          </a:bodyPr>
          <a:lstStyle/>
          <a:p>
            <a:pPr lvl="0" algn="ctr" rtl="1" fontAlgn="base">
              <a:lnSpc>
                <a:spcPct val="150000"/>
              </a:lnSpc>
              <a:spcBef>
                <a:spcPct val="0"/>
              </a:spcBef>
              <a:spcAft>
                <a:spcPct val="0"/>
              </a:spcAft>
            </a:pPr>
            <a:r>
              <a:rPr lang="ar-SA" sz="3600" dirty="0">
                <a:ln w="0"/>
                <a:effectLst>
                  <a:outerShdw blurRad="38100" dist="19050" dir="2700000" algn="tl" rotWithShape="0">
                    <a:schemeClr val="dk1">
                      <a:alpha val="40000"/>
                    </a:schemeClr>
                  </a:outerShdw>
                </a:effectLst>
                <a:latin typeface="QCF_P277" pitchFamily="2" charset="2"/>
                <a:ea typeface="Times New Roman" pitchFamily="18" charset="0"/>
                <a:cs typeface="QCF_P277" pitchFamily="2" charset="2"/>
              </a:rPr>
              <a:t>ﭻ ﭼ ﭽ ﭾ ﭿ ﮀ ﮁ ﮂ ﮃ ﮄ ﮅ ﮆ ﮇ ﮈ ﮉ ﮊ ﮋ</a:t>
            </a:r>
            <a:r>
              <a:rPr lang="en-US" sz="3600" dirty="0">
                <a:ln w="0"/>
                <a:effectLst>
                  <a:outerShdw blurRad="38100" dist="19050" dir="2700000" algn="tl" rotWithShape="0">
                    <a:schemeClr val="dk1">
                      <a:alpha val="40000"/>
                    </a:schemeClr>
                  </a:outerShdw>
                </a:effectLst>
                <a:latin typeface="QCF_P277" pitchFamily="2" charset="2"/>
                <a:ea typeface="Times New Roman" pitchFamily="18" charset="0"/>
                <a:cs typeface="QCF_P277" pitchFamily="2" charset="2"/>
              </a:rPr>
              <a:t> </a:t>
            </a:r>
            <a:endParaRPr lang="en-US" sz="3600" dirty="0">
              <a:ln w="0"/>
              <a:effectLst>
                <a:outerShdw blurRad="38100" dist="19050" dir="2700000" algn="tl" rotWithShape="0">
                  <a:schemeClr val="dk1">
                    <a:alpha val="40000"/>
                  </a:schemeClr>
                </a:outerShdw>
              </a:effectLst>
              <a:latin typeface="Arial" pitchFamily="34" charset="0"/>
              <a:cs typeface="Arial" pitchFamily="34" charset="0"/>
            </a:endParaRPr>
          </a:p>
        </p:txBody>
      </p:sp>
      <p:sp>
        <p:nvSpPr>
          <p:cNvPr id="4" name="Rectangle 3"/>
          <p:cNvSpPr/>
          <p:nvPr/>
        </p:nvSpPr>
        <p:spPr>
          <a:xfrm>
            <a:off x="304800" y="3276600"/>
            <a:ext cx="7239000" cy="1938992"/>
          </a:xfrm>
          <a:prstGeom prst="rect">
            <a:avLst/>
          </a:prstGeom>
        </p:spPr>
        <p:txBody>
          <a:bodyPr wrap="square">
            <a:spAutoFit/>
          </a:bodyPr>
          <a:lstStyle/>
          <a:p>
            <a:pPr algn="ctr" rtl="1"/>
            <a:r>
              <a:rPr lang="ar-SA" sz="4000" dirty="0">
                <a:ln w="0"/>
                <a:effectLst>
                  <a:outerShdw blurRad="38100" dist="19050" dir="2700000" algn="tl" rotWithShape="0">
                    <a:schemeClr val="dk1">
                      <a:alpha val="40000"/>
                    </a:schemeClr>
                  </a:outerShdw>
                </a:effectLst>
                <a:cs typeface="Traditional Arabic" pitchFamily="2" charset="-78"/>
              </a:rPr>
              <a:t>فَاذْكُرُوا اللهَ الْعَظِيْمَ يَذْكُرْكُمْ وَاشْكُرُوهُ عَلَى نِعَمِهِ يَزِدْكُمْ</a:t>
            </a:r>
          </a:p>
          <a:p>
            <a:pPr algn="ctr" rtl="1"/>
            <a:r>
              <a:rPr lang="ar-SA" sz="4000" dirty="0">
                <a:ln w="0"/>
                <a:effectLst>
                  <a:outerShdw blurRad="38100" dist="19050" dir="2700000" algn="tl" rotWithShape="0">
                    <a:schemeClr val="dk1">
                      <a:alpha val="40000"/>
                    </a:schemeClr>
                  </a:outerShdw>
                </a:effectLst>
                <a:cs typeface="Traditional Arabic" pitchFamily="2" charset="-78"/>
              </a:rPr>
              <a:t> وَاسْأَلُوهُ مِنْ فَضْلِهِ يُعْطِكُمْ وَلَذِكْرُ اللهِ أَكْبَرُ، وَاللهُ يَعْلَمُ مَا تَصْنَعُونَ.</a:t>
            </a:r>
            <a:endParaRPr lang="en-US" sz="4000" dirty="0">
              <a:ln w="0"/>
              <a:effectLst>
                <a:outerShdw blurRad="38100" dist="19050" dir="2700000" algn="tl" rotWithShape="0">
                  <a:schemeClr val="dk1">
                    <a:alpha val="40000"/>
                  </a:schemeClr>
                </a:outerShdw>
              </a:effectLst>
              <a:cs typeface="Traditional Arabic" pitchFamily="2" charset="-78"/>
            </a:endParaRPr>
          </a:p>
        </p:txBody>
      </p:sp>
    </p:spTree>
    <p:extLst>
      <p:ext uri="{BB962C8B-B14F-4D97-AF65-F5344CB8AC3E}">
        <p14:creationId xmlns:p14="http://schemas.microsoft.com/office/powerpoint/2010/main" val="262034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590800" y="304800"/>
            <a:ext cx="3733800" cy="646331"/>
          </a:xfrm>
          <a:prstGeom prst="rect">
            <a:avLst/>
          </a:prstGeom>
        </p:spPr>
        <p:txBody>
          <a:bodyPr wrap="square">
            <a:spAutoFit/>
          </a:bodyPr>
          <a:lstStyle/>
          <a:p>
            <a:pPr algn="ctr"/>
            <a:r>
              <a:rPr lang="en-US" sz="3600" dirty="0" err="1" smtClean="0">
                <a:ln w="0"/>
                <a:effectLst>
                  <a:outerShdw blurRad="38100" dist="19050" dir="2700000" algn="tl" rotWithShape="0">
                    <a:schemeClr val="dk1">
                      <a:alpha val="40000"/>
                    </a:schemeClr>
                  </a:outerShdw>
                </a:effectLst>
                <a:latin typeface="Gloucester MT Extra Condensed" pitchFamily="18" charset="0"/>
                <a:ea typeface="Times New Roman" pitchFamily="18" charset="0"/>
                <a:cs typeface="Times New Roman" pitchFamily="18" charset="0"/>
              </a:rPr>
              <a:t>Selawat</a:t>
            </a:r>
            <a:endParaRPr lang="en-US" sz="3600" dirty="0">
              <a:ln w="0"/>
              <a:effectLst>
                <a:outerShdw blurRad="38100" dist="19050" dir="2700000" algn="tl" rotWithShape="0">
                  <a:schemeClr val="dk1">
                    <a:alpha val="40000"/>
                  </a:schemeClr>
                </a:outerShdw>
              </a:effectLst>
              <a:latin typeface="Gloucester MT Extra Condensed" pitchFamily="18" charset="0"/>
            </a:endParaRPr>
          </a:p>
        </p:txBody>
      </p:sp>
      <p:sp>
        <p:nvSpPr>
          <p:cNvPr id="4" name="Rectangle 3"/>
          <p:cNvSpPr/>
          <p:nvPr/>
        </p:nvSpPr>
        <p:spPr>
          <a:xfrm>
            <a:off x="152400" y="1447800"/>
            <a:ext cx="7543800" cy="4154984"/>
          </a:xfrm>
          <a:prstGeom prst="rect">
            <a:avLst/>
          </a:prstGeom>
        </p:spPr>
        <p:txBody>
          <a:bodyPr wrap="square">
            <a:spAutoFit/>
          </a:bodyPr>
          <a:lstStyle/>
          <a:p>
            <a:pPr algn="ctr" rtl="1"/>
            <a:r>
              <a:rPr lang="ar-SA" sz="6600" b="1" dirty="0" smtClean="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raditional Arabic" pitchFamily="2" charset="-78"/>
              </a:rPr>
              <a:t>اللَّـهُمَّ </a:t>
            </a:r>
            <a:r>
              <a:rPr lang="ar-SA" sz="6600" b="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raditional Arabic" pitchFamily="2" charset="-78"/>
              </a:rPr>
              <a:t>صَلِّ وَسَلِّمْ وَبَارِكْ عَلَى سَيِّدِنَا مُحَمَّدٍ خَاتَمِ الأَنْبِيَاءِ وَالْمُرْسَلِيْنَ وَعَلَى آلِهِ وَصَحْبِهِ </a:t>
            </a:r>
            <a:r>
              <a:rPr lang="ar-SA" sz="6600" b="1" dirty="0" smtClean="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raditional Arabic" pitchFamily="2" charset="-78"/>
              </a:rPr>
              <a:t>أَجْمَعِيْنَ</a:t>
            </a:r>
            <a:endParaRPr lang="en-US" sz="6600" b="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raditional Arabic"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981200"/>
            <a:ext cx="8001000" cy="2862322"/>
          </a:xfrm>
          <a:prstGeom prst="rect">
            <a:avLst/>
          </a:prstGeom>
        </p:spPr>
        <p:txBody>
          <a:bodyPr wrap="square">
            <a:spAutoFit/>
          </a:bodyPr>
          <a:lstStyle/>
          <a:p>
            <a:pPr algn="ctr" rtl="1"/>
            <a:r>
              <a:rPr lang="ar-SA" sz="6000" b="1" dirty="0" smtClean="0">
                <a:ln>
                  <a:solidFill>
                    <a:schemeClr val="tx1"/>
                  </a:solidFill>
                </a:ln>
                <a:solidFill>
                  <a:srgbClr val="FF00FF"/>
                </a:solidFill>
                <a:cs typeface="Traditional Arabic" pitchFamily="2" charset="-78"/>
              </a:rPr>
              <a:t>أَمَّـا </a:t>
            </a:r>
            <a:r>
              <a:rPr lang="ar-SA" sz="6000" b="1" dirty="0">
                <a:ln>
                  <a:solidFill>
                    <a:schemeClr val="tx1"/>
                  </a:solidFill>
                </a:ln>
                <a:solidFill>
                  <a:srgbClr val="FF00FF"/>
                </a:solidFill>
                <a:cs typeface="Traditional Arabic" pitchFamily="2" charset="-78"/>
              </a:rPr>
              <a:t>بَعْدُ، فَيَا عِبَـادَ اللهِ اتَّقُوا اللهَ، أُوْصِيْكُمْ وَإِيَّايَ بِتَقْوَى اللهِ وَطَاعَتِهِ لَعَلَّكُمْ تُرْحَمُوْنَ.</a:t>
            </a:r>
            <a:endParaRPr lang="en-US" sz="6000" dirty="0">
              <a:ln>
                <a:solidFill>
                  <a:schemeClr val="tx1"/>
                </a:solidFill>
              </a:ln>
              <a:solidFill>
                <a:srgbClr val="FF00FF"/>
              </a:solidFill>
              <a:cs typeface="Traditional Arabic" pitchFamily="2" charset="-78"/>
            </a:endParaRPr>
          </a:p>
        </p:txBody>
      </p:sp>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78240" y="4572000"/>
            <a:ext cx="8229600" cy="1446550"/>
          </a:xfrm>
          <a:prstGeom prst="rect">
            <a:avLst/>
          </a:prstGeom>
        </p:spPr>
        <p:txBody>
          <a:bodyPr wrap="square">
            <a:spAutoFit/>
          </a:bodyPr>
          <a:lstStyle/>
          <a:p>
            <a:pPr algn="ctr"/>
            <a:r>
              <a:rPr lang="en-US" sz="4400" dirty="0" err="1" smtClean="0">
                <a:ln w="0"/>
                <a:effectLst>
                  <a:outerShdw blurRad="38100" dist="19050" dir="2700000" algn="tl" rotWithShape="0">
                    <a:schemeClr val="dk1">
                      <a:alpha val="40000"/>
                    </a:schemeClr>
                  </a:outerShdw>
                </a:effectLst>
                <a:latin typeface="Bodoni MT Poster Compressed" pitchFamily="18" charset="0"/>
              </a:rPr>
              <a:t>Mudah-mudahan</a:t>
            </a:r>
            <a:r>
              <a:rPr lang="en-US" sz="4400" dirty="0" smtClean="0">
                <a:ln w="0"/>
                <a:effectLst>
                  <a:outerShdw blurRad="38100" dist="19050" dir="2700000" algn="tl" rotWithShape="0">
                    <a:schemeClr val="dk1">
                      <a:alpha val="40000"/>
                    </a:schemeClr>
                  </a:outerShdw>
                </a:effectLst>
                <a:latin typeface="Bodoni MT Poster Compressed" pitchFamily="18" charset="0"/>
              </a:rPr>
              <a:t> </a:t>
            </a:r>
            <a:r>
              <a:rPr lang="en-US" sz="4400" dirty="0" err="1">
                <a:ln w="0"/>
                <a:effectLst>
                  <a:outerShdw blurRad="38100" dist="19050" dir="2700000" algn="tl" rotWithShape="0">
                    <a:schemeClr val="dk1">
                      <a:alpha val="40000"/>
                    </a:schemeClr>
                  </a:outerShdw>
                </a:effectLst>
                <a:latin typeface="Bodoni MT Poster Compressed" pitchFamily="18" charset="0"/>
              </a:rPr>
              <a:t>kehidupan</a:t>
            </a:r>
            <a:r>
              <a:rPr lang="en-US" sz="4400" dirty="0">
                <a:ln w="0"/>
                <a:effectLst>
                  <a:outerShdw blurRad="38100" dist="19050" dir="2700000" algn="tl" rotWithShape="0">
                    <a:schemeClr val="dk1">
                      <a:alpha val="40000"/>
                    </a:schemeClr>
                  </a:outerShdw>
                </a:effectLst>
                <a:latin typeface="Bodoni MT Poster Compressed" pitchFamily="18" charset="0"/>
              </a:rPr>
              <a:t> </a:t>
            </a:r>
            <a:r>
              <a:rPr lang="en-US" sz="4400" dirty="0" err="1">
                <a:ln w="0"/>
                <a:effectLst>
                  <a:outerShdw blurRad="38100" dist="19050" dir="2700000" algn="tl" rotWithShape="0">
                    <a:schemeClr val="dk1">
                      <a:alpha val="40000"/>
                    </a:schemeClr>
                  </a:outerShdw>
                </a:effectLst>
                <a:latin typeface="Bodoni MT Poster Compressed" pitchFamily="18" charset="0"/>
              </a:rPr>
              <a:t>ini</a:t>
            </a:r>
            <a:r>
              <a:rPr lang="en-US" sz="4400" dirty="0">
                <a:ln w="0"/>
                <a:effectLst>
                  <a:outerShdw blurRad="38100" dist="19050" dir="2700000" algn="tl" rotWithShape="0">
                    <a:schemeClr val="dk1">
                      <a:alpha val="40000"/>
                    </a:schemeClr>
                  </a:outerShdw>
                </a:effectLst>
                <a:latin typeface="Bodoni MT Poster Compressed" pitchFamily="18" charset="0"/>
              </a:rPr>
              <a:t> </a:t>
            </a:r>
            <a:r>
              <a:rPr lang="en-US" sz="4400" dirty="0" err="1">
                <a:ln w="0"/>
                <a:effectLst>
                  <a:outerShdw blurRad="38100" dist="19050" dir="2700000" algn="tl" rotWithShape="0">
                    <a:schemeClr val="dk1">
                      <a:alpha val="40000"/>
                    </a:schemeClr>
                  </a:outerShdw>
                </a:effectLst>
                <a:latin typeface="Bodoni MT Poster Compressed" pitchFamily="18" charset="0"/>
              </a:rPr>
              <a:t>mendapat</a:t>
            </a:r>
            <a:r>
              <a:rPr lang="en-US" sz="4400" dirty="0">
                <a:ln w="0"/>
                <a:effectLst>
                  <a:outerShdw blurRad="38100" dist="19050" dir="2700000" algn="tl" rotWithShape="0">
                    <a:schemeClr val="dk1">
                      <a:alpha val="40000"/>
                    </a:schemeClr>
                  </a:outerShdw>
                </a:effectLst>
                <a:latin typeface="Bodoni MT Poster Compressed" pitchFamily="18" charset="0"/>
              </a:rPr>
              <a:t> </a:t>
            </a:r>
            <a:r>
              <a:rPr lang="en-US" sz="4400" dirty="0" err="1">
                <a:ln w="0"/>
                <a:effectLst>
                  <a:outerShdw blurRad="38100" dist="19050" dir="2700000" algn="tl" rotWithShape="0">
                    <a:schemeClr val="dk1">
                      <a:alpha val="40000"/>
                    </a:schemeClr>
                  </a:outerShdw>
                </a:effectLst>
                <a:latin typeface="Bodoni MT Poster Compressed" pitchFamily="18" charset="0"/>
              </a:rPr>
              <a:t>keberkatan</a:t>
            </a:r>
            <a:r>
              <a:rPr lang="en-US" sz="4400" dirty="0">
                <a:ln w="0"/>
                <a:effectLst>
                  <a:outerShdw blurRad="38100" dist="19050" dir="2700000" algn="tl" rotWithShape="0">
                    <a:schemeClr val="dk1">
                      <a:alpha val="40000"/>
                    </a:schemeClr>
                  </a:outerShdw>
                </a:effectLst>
                <a:latin typeface="Bodoni MT Poster Compressed" pitchFamily="18" charset="0"/>
              </a:rPr>
              <a:t> di </a:t>
            </a:r>
            <a:r>
              <a:rPr lang="en-US" sz="4400" dirty="0" err="1">
                <a:ln w="0"/>
                <a:effectLst>
                  <a:outerShdw blurRad="38100" dist="19050" dir="2700000" algn="tl" rotWithShape="0">
                    <a:schemeClr val="dk1">
                      <a:alpha val="40000"/>
                    </a:schemeClr>
                  </a:outerShdw>
                </a:effectLst>
                <a:latin typeface="Bodoni MT Poster Compressed" pitchFamily="18" charset="0"/>
              </a:rPr>
              <a:t>dunia</a:t>
            </a:r>
            <a:r>
              <a:rPr lang="en-US" sz="4400" dirty="0">
                <a:ln w="0"/>
                <a:effectLst>
                  <a:outerShdw blurRad="38100" dist="19050" dir="2700000" algn="tl" rotWithShape="0">
                    <a:schemeClr val="dk1">
                      <a:alpha val="40000"/>
                    </a:schemeClr>
                  </a:outerShdw>
                </a:effectLst>
                <a:latin typeface="Bodoni MT Poster Compressed" pitchFamily="18" charset="0"/>
              </a:rPr>
              <a:t> </a:t>
            </a:r>
            <a:r>
              <a:rPr lang="en-US" sz="4400" dirty="0" err="1">
                <a:ln w="0"/>
                <a:effectLst>
                  <a:outerShdw blurRad="38100" dist="19050" dir="2700000" algn="tl" rotWithShape="0">
                    <a:schemeClr val="dk1">
                      <a:alpha val="40000"/>
                    </a:schemeClr>
                  </a:outerShdw>
                </a:effectLst>
                <a:latin typeface="Bodoni MT Poster Compressed" pitchFamily="18" charset="0"/>
              </a:rPr>
              <a:t>dan</a:t>
            </a:r>
            <a:r>
              <a:rPr lang="en-US" sz="4400" dirty="0">
                <a:ln w="0"/>
                <a:effectLst>
                  <a:outerShdw blurRad="38100" dist="19050" dir="2700000" algn="tl" rotWithShape="0">
                    <a:schemeClr val="dk1">
                      <a:alpha val="40000"/>
                    </a:schemeClr>
                  </a:outerShdw>
                </a:effectLst>
                <a:latin typeface="Bodoni MT Poster Compressed" pitchFamily="18" charset="0"/>
              </a:rPr>
              <a:t> di </a:t>
            </a:r>
            <a:r>
              <a:rPr lang="en-US" sz="4400" dirty="0" err="1">
                <a:ln w="0"/>
                <a:effectLst>
                  <a:outerShdw blurRad="38100" dist="19050" dir="2700000" algn="tl" rotWithShape="0">
                    <a:schemeClr val="dk1">
                      <a:alpha val="40000"/>
                    </a:schemeClr>
                  </a:outerShdw>
                </a:effectLst>
                <a:latin typeface="Bodoni MT Poster Compressed" pitchFamily="18" charset="0"/>
              </a:rPr>
              <a:t>akhirat</a:t>
            </a:r>
            <a:r>
              <a:rPr lang="en-US" sz="4400" dirty="0">
                <a:ln w="0"/>
                <a:effectLst>
                  <a:outerShdw blurRad="38100" dist="19050" dir="2700000" algn="tl" rotWithShape="0">
                    <a:schemeClr val="dk1">
                      <a:alpha val="40000"/>
                    </a:schemeClr>
                  </a:outerShdw>
                </a:effectLst>
                <a:latin typeface="Bodoni MT Poster Compressed" pitchFamily="18" charset="0"/>
              </a:rPr>
              <a:t>. </a:t>
            </a:r>
          </a:p>
        </p:txBody>
      </p:sp>
      <p:sp>
        <p:nvSpPr>
          <p:cNvPr id="7" name="Down Arrow Callout 6"/>
          <p:cNvSpPr/>
          <p:nvPr/>
        </p:nvSpPr>
        <p:spPr>
          <a:xfrm>
            <a:off x="609600" y="619836"/>
            <a:ext cx="7696200" cy="2209800"/>
          </a:xfrm>
          <a:prstGeom prst="downArrowCallout">
            <a:avLst/>
          </a:prstGeom>
          <a:solidFill>
            <a:srgbClr val="FF99FF"/>
          </a:solid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smtClean="0">
              <a:ln w="0"/>
              <a:solidFill>
                <a:schemeClr val="tx1"/>
              </a:solidFill>
              <a:effectLst>
                <a:outerShdw blurRad="38100" dist="19050" dir="2700000" algn="tl" rotWithShape="0">
                  <a:schemeClr val="dk1">
                    <a:alpha val="40000"/>
                  </a:schemeClr>
                </a:outerShdw>
              </a:effectLst>
              <a:latin typeface="Bernard MT Condensed" pitchFamily="18" charset="0"/>
            </a:endParaRPr>
          </a:p>
          <a:p>
            <a:pPr algn="ctr"/>
            <a:r>
              <a:rPr lang="en-US" sz="2400" dirty="0" err="1" smtClean="0">
                <a:ln w="0"/>
                <a:solidFill>
                  <a:schemeClr val="tx1"/>
                </a:solidFill>
                <a:effectLst>
                  <a:outerShdw blurRad="38100" dist="19050" dir="2700000" algn="tl" rotWithShape="0">
                    <a:schemeClr val="dk1">
                      <a:alpha val="40000"/>
                    </a:schemeClr>
                  </a:outerShdw>
                </a:effectLst>
                <a:latin typeface="Bernard MT Condensed" pitchFamily="18" charset="0"/>
              </a:rPr>
              <a:t>marilah</a:t>
            </a:r>
            <a:r>
              <a:rPr lang="en-US" sz="2400" dirty="0" smtClean="0">
                <a:ln w="0"/>
                <a:solidFill>
                  <a:schemeClr val="tx1"/>
                </a:solidFill>
                <a:effectLst>
                  <a:outerShdw blurRad="38100" dist="19050" dir="2700000" algn="tl" rotWithShape="0">
                    <a:schemeClr val="dk1">
                      <a:alpha val="40000"/>
                    </a:schemeClr>
                  </a:outerShdw>
                </a:effectLst>
                <a:latin typeface="Bernard MT Condensed" pitchFamily="18" charset="0"/>
              </a:rPr>
              <a:t> </a:t>
            </a:r>
            <a:r>
              <a:rPr lang="en-US" sz="2400" dirty="0" err="1">
                <a:ln w="0"/>
                <a:solidFill>
                  <a:schemeClr val="tx1"/>
                </a:solidFill>
                <a:effectLst>
                  <a:outerShdw blurRad="38100" dist="19050" dir="2700000" algn="tl" rotWithShape="0">
                    <a:schemeClr val="dk1">
                      <a:alpha val="40000"/>
                    </a:schemeClr>
                  </a:outerShdw>
                </a:effectLst>
                <a:latin typeface="Bernard MT Condensed" pitchFamily="18" charset="0"/>
              </a:rPr>
              <a:t>sama-sama</a:t>
            </a:r>
            <a:r>
              <a:rPr lang="en-US" sz="2400" dirty="0">
                <a:ln w="0"/>
                <a:solidFill>
                  <a:schemeClr val="tx1"/>
                </a:solidFill>
                <a:effectLst>
                  <a:outerShdw blurRad="38100" dist="19050" dir="2700000" algn="tl" rotWithShape="0">
                    <a:schemeClr val="dk1">
                      <a:alpha val="40000"/>
                    </a:schemeClr>
                  </a:outerShdw>
                </a:effectLst>
                <a:latin typeface="Bernard MT Condensed" pitchFamily="18" charset="0"/>
              </a:rPr>
              <a:t> </a:t>
            </a:r>
            <a:r>
              <a:rPr lang="en-US" sz="2400" dirty="0" err="1">
                <a:ln w="0"/>
                <a:solidFill>
                  <a:schemeClr val="tx1"/>
                </a:solidFill>
                <a:effectLst>
                  <a:outerShdw blurRad="38100" dist="19050" dir="2700000" algn="tl" rotWithShape="0">
                    <a:schemeClr val="dk1">
                      <a:alpha val="40000"/>
                    </a:schemeClr>
                  </a:outerShdw>
                </a:effectLst>
                <a:latin typeface="Bernard MT Condensed" pitchFamily="18" charset="0"/>
              </a:rPr>
              <a:t>kita</a:t>
            </a:r>
            <a:r>
              <a:rPr lang="en-US" sz="2400" dirty="0">
                <a:ln w="0"/>
                <a:solidFill>
                  <a:schemeClr val="tx1"/>
                </a:solidFill>
                <a:effectLst>
                  <a:outerShdw blurRad="38100" dist="19050" dir="2700000" algn="tl" rotWithShape="0">
                    <a:schemeClr val="dk1">
                      <a:alpha val="40000"/>
                    </a:schemeClr>
                  </a:outerShdw>
                </a:effectLst>
                <a:latin typeface="Bernard MT Condensed" pitchFamily="18" charset="0"/>
              </a:rPr>
              <a:t> </a:t>
            </a:r>
            <a:r>
              <a:rPr lang="en-US" sz="2400" dirty="0" err="1">
                <a:ln w="0"/>
                <a:solidFill>
                  <a:schemeClr val="tx1"/>
                </a:solidFill>
                <a:effectLst>
                  <a:outerShdw blurRad="38100" dist="19050" dir="2700000" algn="tl" rotWithShape="0">
                    <a:schemeClr val="dk1">
                      <a:alpha val="40000"/>
                    </a:schemeClr>
                  </a:outerShdw>
                </a:effectLst>
                <a:latin typeface="Bernard MT Condensed" pitchFamily="18" charset="0"/>
              </a:rPr>
              <a:t>meningkatkan</a:t>
            </a:r>
            <a:r>
              <a:rPr lang="en-US" sz="2400" dirty="0">
                <a:ln w="0"/>
                <a:solidFill>
                  <a:schemeClr val="tx1"/>
                </a:solidFill>
                <a:effectLst>
                  <a:outerShdw blurRad="38100" dist="19050" dir="2700000" algn="tl" rotWithShape="0">
                    <a:schemeClr val="dk1">
                      <a:alpha val="40000"/>
                    </a:schemeClr>
                  </a:outerShdw>
                </a:effectLst>
                <a:latin typeface="Bernard MT Condensed" pitchFamily="18" charset="0"/>
              </a:rPr>
              <a:t> </a:t>
            </a:r>
            <a:r>
              <a:rPr lang="en-US" sz="2400" dirty="0" err="1">
                <a:ln w="0"/>
                <a:solidFill>
                  <a:schemeClr val="tx1"/>
                </a:solidFill>
                <a:effectLst>
                  <a:outerShdw blurRad="38100" dist="19050" dir="2700000" algn="tl" rotWithShape="0">
                    <a:schemeClr val="dk1">
                      <a:alpha val="40000"/>
                    </a:schemeClr>
                  </a:outerShdw>
                </a:effectLst>
                <a:latin typeface="Bernard MT Condensed" pitchFamily="18" charset="0"/>
              </a:rPr>
              <a:t>ketakwaan</a:t>
            </a:r>
            <a:r>
              <a:rPr lang="en-US" sz="2400" dirty="0">
                <a:ln w="0"/>
                <a:solidFill>
                  <a:schemeClr val="tx1"/>
                </a:solidFill>
                <a:effectLst>
                  <a:outerShdw blurRad="38100" dist="19050" dir="2700000" algn="tl" rotWithShape="0">
                    <a:schemeClr val="dk1">
                      <a:alpha val="40000"/>
                    </a:schemeClr>
                  </a:outerShdw>
                </a:effectLst>
                <a:latin typeface="Bernard MT Condensed" pitchFamily="18" charset="0"/>
              </a:rPr>
              <a:t> </a:t>
            </a:r>
            <a:r>
              <a:rPr lang="en-US" sz="2400" dirty="0" err="1">
                <a:ln w="0"/>
                <a:solidFill>
                  <a:schemeClr val="tx1"/>
                </a:solidFill>
                <a:effectLst>
                  <a:outerShdw blurRad="38100" dist="19050" dir="2700000" algn="tl" rotWithShape="0">
                    <a:schemeClr val="dk1">
                      <a:alpha val="40000"/>
                    </a:schemeClr>
                  </a:outerShdw>
                </a:effectLst>
                <a:latin typeface="Bernard MT Condensed" pitchFamily="18" charset="0"/>
              </a:rPr>
              <a:t>kepada</a:t>
            </a:r>
            <a:r>
              <a:rPr lang="en-US" sz="2400" dirty="0">
                <a:ln w="0"/>
                <a:solidFill>
                  <a:schemeClr val="tx1"/>
                </a:solidFill>
                <a:effectLst>
                  <a:outerShdw blurRad="38100" dist="19050" dir="2700000" algn="tl" rotWithShape="0">
                    <a:schemeClr val="dk1">
                      <a:alpha val="40000"/>
                    </a:schemeClr>
                  </a:outerShdw>
                </a:effectLst>
                <a:latin typeface="Bernard MT Condensed" pitchFamily="18" charset="0"/>
              </a:rPr>
              <a:t> Allah SWT </a:t>
            </a:r>
            <a:r>
              <a:rPr lang="en-US" sz="2400" dirty="0" err="1">
                <a:ln w="0"/>
                <a:solidFill>
                  <a:schemeClr val="tx1"/>
                </a:solidFill>
                <a:effectLst>
                  <a:outerShdw blurRad="38100" dist="19050" dir="2700000" algn="tl" rotWithShape="0">
                    <a:schemeClr val="dk1">
                      <a:alpha val="40000"/>
                    </a:schemeClr>
                  </a:outerShdw>
                </a:effectLst>
                <a:latin typeface="Bernard MT Condensed" pitchFamily="18" charset="0"/>
              </a:rPr>
              <a:t>dengan</a:t>
            </a:r>
            <a:endParaRPr lang="en-US" sz="2400" dirty="0">
              <a:ln w="0"/>
              <a:solidFill>
                <a:schemeClr val="tx1"/>
              </a:solidFill>
              <a:effectLst>
                <a:outerShdw blurRad="38100" dist="19050" dir="2700000" algn="tl" rotWithShape="0">
                  <a:schemeClr val="dk1">
                    <a:alpha val="40000"/>
                  </a:schemeClr>
                </a:outerShdw>
              </a:effectLst>
              <a:latin typeface="Bernard MT Condensed" pitchFamily="18" charset="0"/>
            </a:endParaRPr>
          </a:p>
        </p:txBody>
      </p:sp>
      <p:sp>
        <p:nvSpPr>
          <p:cNvPr id="8" name="Round Diagonal Corner Rectangle 7"/>
          <p:cNvSpPr/>
          <p:nvPr/>
        </p:nvSpPr>
        <p:spPr>
          <a:xfrm>
            <a:off x="592540" y="2834185"/>
            <a:ext cx="8001000" cy="1447800"/>
          </a:xfrm>
          <a:prstGeom prst="round2DiagRect">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ln w="0"/>
                <a:solidFill>
                  <a:schemeClr val="tx1"/>
                </a:solidFill>
                <a:effectLst>
                  <a:outerShdw blurRad="38100" dist="19050" dir="2700000" algn="tl" rotWithShape="0">
                    <a:schemeClr val="dk1">
                      <a:alpha val="40000"/>
                    </a:schemeClr>
                  </a:outerShdw>
                </a:effectLst>
                <a:latin typeface="Bernard MT Condensed" pitchFamily="18" charset="0"/>
              </a:rPr>
              <a:t>bersungguh-sungguh</a:t>
            </a:r>
            <a:r>
              <a:rPr lang="en-US" sz="2400" dirty="0">
                <a:ln w="0"/>
                <a:solidFill>
                  <a:schemeClr val="tx1"/>
                </a:solidFill>
                <a:effectLst>
                  <a:outerShdw blurRad="38100" dist="19050" dir="2700000" algn="tl" rotWithShape="0">
                    <a:schemeClr val="dk1">
                      <a:alpha val="40000"/>
                    </a:schemeClr>
                  </a:outerShdw>
                </a:effectLst>
                <a:latin typeface="Bernard MT Condensed" pitchFamily="18" charset="0"/>
              </a:rPr>
              <a:t> </a:t>
            </a:r>
            <a:r>
              <a:rPr lang="en-US" sz="2400" dirty="0" err="1">
                <a:ln w="0"/>
                <a:solidFill>
                  <a:schemeClr val="tx1"/>
                </a:solidFill>
                <a:effectLst>
                  <a:outerShdw blurRad="38100" dist="19050" dir="2700000" algn="tl" rotWithShape="0">
                    <a:schemeClr val="dk1">
                      <a:alpha val="40000"/>
                    </a:schemeClr>
                  </a:outerShdw>
                </a:effectLst>
                <a:latin typeface="Bernard MT Condensed" pitchFamily="18" charset="0"/>
              </a:rPr>
              <a:t>melaksanakan</a:t>
            </a:r>
            <a:r>
              <a:rPr lang="en-US" sz="2400" dirty="0">
                <a:ln w="0"/>
                <a:solidFill>
                  <a:schemeClr val="tx1"/>
                </a:solidFill>
                <a:effectLst>
                  <a:outerShdw blurRad="38100" dist="19050" dir="2700000" algn="tl" rotWithShape="0">
                    <a:schemeClr val="dk1">
                      <a:alpha val="40000"/>
                    </a:schemeClr>
                  </a:outerShdw>
                </a:effectLst>
                <a:latin typeface="Bernard MT Condensed" pitchFamily="18" charset="0"/>
              </a:rPr>
              <a:t> </a:t>
            </a:r>
            <a:r>
              <a:rPr lang="en-US" sz="2400" dirty="0" err="1">
                <a:ln w="0"/>
                <a:solidFill>
                  <a:schemeClr val="tx1"/>
                </a:solidFill>
                <a:effectLst>
                  <a:outerShdw blurRad="38100" dist="19050" dir="2700000" algn="tl" rotWithShape="0">
                    <a:schemeClr val="dk1">
                      <a:alpha val="40000"/>
                    </a:schemeClr>
                  </a:outerShdw>
                </a:effectLst>
                <a:latin typeface="Bernard MT Condensed" pitchFamily="18" charset="0"/>
              </a:rPr>
              <a:t>segala</a:t>
            </a:r>
            <a:r>
              <a:rPr lang="en-US" sz="2400" dirty="0">
                <a:ln w="0"/>
                <a:solidFill>
                  <a:schemeClr val="tx1"/>
                </a:solidFill>
                <a:effectLst>
                  <a:outerShdw blurRad="38100" dist="19050" dir="2700000" algn="tl" rotWithShape="0">
                    <a:schemeClr val="dk1">
                      <a:alpha val="40000"/>
                    </a:schemeClr>
                  </a:outerShdw>
                </a:effectLst>
                <a:latin typeface="Bernard MT Condensed" pitchFamily="18" charset="0"/>
              </a:rPr>
              <a:t> </a:t>
            </a:r>
            <a:r>
              <a:rPr lang="en-US" sz="2400" dirty="0" err="1">
                <a:ln w="0"/>
                <a:solidFill>
                  <a:schemeClr val="tx1"/>
                </a:solidFill>
                <a:effectLst>
                  <a:outerShdw blurRad="38100" dist="19050" dir="2700000" algn="tl" rotWithShape="0">
                    <a:schemeClr val="dk1">
                      <a:alpha val="40000"/>
                    </a:schemeClr>
                  </a:outerShdw>
                </a:effectLst>
                <a:latin typeface="Bernard MT Condensed" pitchFamily="18" charset="0"/>
              </a:rPr>
              <a:t>perintah-Nya</a:t>
            </a:r>
            <a:r>
              <a:rPr lang="en-US" sz="2400" dirty="0">
                <a:ln w="0"/>
                <a:solidFill>
                  <a:schemeClr val="tx1"/>
                </a:solidFill>
                <a:effectLst>
                  <a:outerShdw blurRad="38100" dist="19050" dir="2700000" algn="tl" rotWithShape="0">
                    <a:schemeClr val="dk1">
                      <a:alpha val="40000"/>
                    </a:schemeClr>
                  </a:outerShdw>
                </a:effectLst>
                <a:latin typeface="Bernard MT Condensed" pitchFamily="18" charset="0"/>
              </a:rPr>
              <a:t> </a:t>
            </a:r>
            <a:r>
              <a:rPr lang="en-US" sz="2400" dirty="0" err="1">
                <a:ln w="0"/>
                <a:solidFill>
                  <a:schemeClr val="tx1"/>
                </a:solidFill>
                <a:effectLst>
                  <a:outerShdw blurRad="38100" dist="19050" dir="2700000" algn="tl" rotWithShape="0">
                    <a:schemeClr val="dk1">
                      <a:alpha val="40000"/>
                    </a:schemeClr>
                  </a:outerShdw>
                </a:effectLst>
                <a:latin typeface="Bernard MT Condensed" pitchFamily="18" charset="0"/>
              </a:rPr>
              <a:t>dan</a:t>
            </a:r>
            <a:r>
              <a:rPr lang="en-US" sz="2400" dirty="0">
                <a:ln w="0"/>
                <a:solidFill>
                  <a:schemeClr val="tx1"/>
                </a:solidFill>
                <a:effectLst>
                  <a:outerShdw blurRad="38100" dist="19050" dir="2700000" algn="tl" rotWithShape="0">
                    <a:schemeClr val="dk1">
                      <a:alpha val="40000"/>
                    </a:schemeClr>
                  </a:outerShdw>
                </a:effectLst>
                <a:latin typeface="Bernard MT Condensed" pitchFamily="18" charset="0"/>
              </a:rPr>
              <a:t> </a:t>
            </a:r>
            <a:r>
              <a:rPr lang="en-US" sz="2400" dirty="0" err="1">
                <a:ln w="0"/>
                <a:solidFill>
                  <a:schemeClr val="tx1"/>
                </a:solidFill>
                <a:effectLst>
                  <a:outerShdw blurRad="38100" dist="19050" dir="2700000" algn="tl" rotWithShape="0">
                    <a:schemeClr val="dk1">
                      <a:alpha val="40000"/>
                    </a:schemeClr>
                  </a:outerShdw>
                </a:effectLst>
                <a:latin typeface="Bernard MT Condensed" pitchFamily="18" charset="0"/>
              </a:rPr>
              <a:t>meninggalkan</a:t>
            </a:r>
            <a:r>
              <a:rPr lang="en-US" sz="2400" dirty="0">
                <a:ln w="0"/>
                <a:solidFill>
                  <a:schemeClr val="tx1"/>
                </a:solidFill>
                <a:effectLst>
                  <a:outerShdw blurRad="38100" dist="19050" dir="2700000" algn="tl" rotWithShape="0">
                    <a:schemeClr val="dk1">
                      <a:alpha val="40000"/>
                    </a:schemeClr>
                  </a:outerShdw>
                </a:effectLst>
                <a:latin typeface="Bernard MT Condensed" pitchFamily="18" charset="0"/>
              </a:rPr>
              <a:t> </a:t>
            </a:r>
            <a:r>
              <a:rPr lang="en-US" sz="2400" dirty="0" err="1">
                <a:ln w="0"/>
                <a:solidFill>
                  <a:schemeClr val="tx1"/>
                </a:solidFill>
                <a:effectLst>
                  <a:outerShdw blurRad="38100" dist="19050" dir="2700000" algn="tl" rotWithShape="0">
                    <a:schemeClr val="dk1">
                      <a:alpha val="40000"/>
                    </a:schemeClr>
                  </a:outerShdw>
                </a:effectLst>
                <a:latin typeface="Bernard MT Condensed" pitchFamily="18" charset="0"/>
              </a:rPr>
              <a:t>segala</a:t>
            </a:r>
            <a:r>
              <a:rPr lang="en-US" sz="2400" dirty="0">
                <a:ln w="0"/>
                <a:solidFill>
                  <a:schemeClr val="tx1"/>
                </a:solidFill>
                <a:effectLst>
                  <a:outerShdw blurRad="38100" dist="19050" dir="2700000" algn="tl" rotWithShape="0">
                    <a:schemeClr val="dk1">
                      <a:alpha val="40000"/>
                    </a:schemeClr>
                  </a:outerShdw>
                </a:effectLst>
                <a:latin typeface="Bernard MT Condensed" pitchFamily="18" charset="0"/>
              </a:rPr>
              <a:t> </a:t>
            </a:r>
            <a:r>
              <a:rPr lang="en-US" sz="2400" dirty="0" err="1">
                <a:ln w="0"/>
                <a:solidFill>
                  <a:schemeClr val="tx1"/>
                </a:solidFill>
                <a:effectLst>
                  <a:outerShdw blurRad="38100" dist="19050" dir="2700000" algn="tl" rotWithShape="0">
                    <a:schemeClr val="dk1">
                      <a:alpha val="40000"/>
                    </a:schemeClr>
                  </a:outerShdw>
                </a:effectLst>
                <a:latin typeface="Bernard MT Condensed" pitchFamily="18" charset="0"/>
              </a:rPr>
              <a:t>larangan-Nya</a:t>
            </a:r>
            <a:r>
              <a:rPr lang="en-US" sz="2400" dirty="0">
                <a:ln w="0"/>
                <a:solidFill>
                  <a:schemeClr val="tx1"/>
                </a:solidFill>
                <a:effectLst>
                  <a:outerShdw blurRad="38100" dist="19050" dir="2700000" algn="tl" rotWithShape="0">
                    <a:schemeClr val="dk1">
                      <a:alpha val="40000"/>
                    </a:schemeClr>
                  </a:outerShdw>
                </a:effectLst>
                <a:latin typeface="Bernard MT Condensed" pitchFamily="18" charset="0"/>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447800" y="762000"/>
            <a:ext cx="4953000" cy="1107996"/>
          </a:xfrm>
          <a:prstGeom prst="rect">
            <a:avLst/>
          </a:prstGeom>
        </p:spPr>
        <p:txBody>
          <a:bodyPr wrap="square">
            <a:spAutoFit/>
          </a:bodyPr>
          <a:lstStyle/>
          <a:p>
            <a:pPr algn="ctr"/>
            <a:r>
              <a:rPr lang="en-US" sz="6600" b="1" dirty="0" err="1" smtClean="0">
                <a:ln>
                  <a:solidFill>
                    <a:srgbClr val="0000FF"/>
                  </a:solidFill>
                </a:ln>
                <a:solidFill>
                  <a:srgbClr val="00CC00"/>
                </a:solidFill>
                <a:effectLst>
                  <a:outerShdw blurRad="38100" dist="38100" dir="2700000" algn="tl">
                    <a:srgbClr val="000000">
                      <a:alpha val="43137"/>
                    </a:srgbClr>
                  </a:outerShdw>
                </a:effectLst>
                <a:latin typeface="Mistral" pitchFamily="66" charset="0"/>
                <a:cs typeface="Arial" panose="020B0604020202020204" pitchFamily="34" charset="0"/>
              </a:rPr>
              <a:t>Tajuk</a:t>
            </a:r>
            <a:r>
              <a:rPr lang="en-US" sz="6600" b="1" dirty="0" smtClean="0">
                <a:ln>
                  <a:solidFill>
                    <a:srgbClr val="0000FF"/>
                  </a:solidFill>
                </a:ln>
                <a:solidFill>
                  <a:srgbClr val="00CC00"/>
                </a:solidFill>
                <a:effectLst>
                  <a:outerShdw blurRad="38100" dist="38100" dir="2700000" algn="tl">
                    <a:srgbClr val="000000">
                      <a:alpha val="43137"/>
                    </a:srgbClr>
                  </a:outerShdw>
                </a:effectLst>
                <a:latin typeface="Mistral" pitchFamily="66" charset="0"/>
                <a:cs typeface="Arial" panose="020B0604020202020204" pitchFamily="34" charset="0"/>
              </a:rPr>
              <a:t> </a:t>
            </a:r>
            <a:r>
              <a:rPr lang="en-US" sz="6600" b="1" dirty="0" err="1" smtClean="0">
                <a:ln>
                  <a:solidFill>
                    <a:srgbClr val="0000FF"/>
                  </a:solidFill>
                </a:ln>
                <a:solidFill>
                  <a:srgbClr val="00CC00"/>
                </a:solidFill>
                <a:effectLst>
                  <a:outerShdw blurRad="38100" dist="38100" dir="2700000" algn="tl">
                    <a:srgbClr val="000000">
                      <a:alpha val="43137"/>
                    </a:srgbClr>
                  </a:outerShdw>
                </a:effectLst>
                <a:latin typeface="Mistral" pitchFamily="66" charset="0"/>
                <a:cs typeface="Arial" panose="020B0604020202020204" pitchFamily="34" charset="0"/>
              </a:rPr>
              <a:t>Khutbah</a:t>
            </a:r>
            <a:r>
              <a:rPr lang="en-US" sz="6600" b="1" dirty="0" smtClean="0">
                <a:ln>
                  <a:solidFill>
                    <a:srgbClr val="0000FF"/>
                  </a:solidFill>
                </a:ln>
                <a:solidFill>
                  <a:srgbClr val="00CC00"/>
                </a:solidFill>
                <a:effectLst>
                  <a:outerShdw blurRad="38100" dist="38100" dir="2700000" algn="tl">
                    <a:srgbClr val="000000">
                      <a:alpha val="43137"/>
                    </a:srgbClr>
                  </a:outerShdw>
                </a:effectLst>
                <a:latin typeface="Mistral" pitchFamily="66" charset="0"/>
                <a:cs typeface="Arial" panose="020B0604020202020204" pitchFamily="34" charset="0"/>
              </a:rPr>
              <a:t> </a:t>
            </a:r>
            <a:r>
              <a:rPr lang="en-US" sz="6600" b="1" dirty="0" smtClean="0">
                <a:ln>
                  <a:solidFill>
                    <a:srgbClr val="0000FF"/>
                  </a:solidFill>
                </a:ln>
                <a:solidFill>
                  <a:schemeClr val="accent5"/>
                </a:solidFill>
                <a:effectLst>
                  <a:outerShdw blurRad="38100" dist="38100" dir="2700000" algn="tl">
                    <a:srgbClr val="000000">
                      <a:alpha val="43137"/>
                    </a:srgbClr>
                  </a:outerShdw>
                </a:effectLst>
                <a:latin typeface="Mistral" pitchFamily="66" charset="0"/>
                <a:cs typeface="Arial" panose="020B0604020202020204" pitchFamily="34" charset="0"/>
              </a:rPr>
              <a:t>:</a:t>
            </a:r>
            <a:endParaRPr lang="en-MY" sz="6600" b="1" dirty="0">
              <a:ln>
                <a:solidFill>
                  <a:srgbClr val="0000FF"/>
                </a:solidFill>
              </a:ln>
              <a:solidFill>
                <a:schemeClr val="accent5"/>
              </a:solidFill>
              <a:effectLst>
                <a:outerShdw blurRad="38100" dist="38100" dir="2700000" algn="tl">
                  <a:srgbClr val="000000">
                    <a:alpha val="43137"/>
                  </a:srgbClr>
                </a:outerShdw>
              </a:effectLst>
              <a:latin typeface="Mistral" pitchFamily="66" charset="0"/>
              <a:cs typeface="Arial" panose="020B0604020202020204" pitchFamily="34" charset="0"/>
            </a:endParaRPr>
          </a:p>
        </p:txBody>
      </p:sp>
      <p:sp>
        <p:nvSpPr>
          <p:cNvPr id="3" name="Rectangle 2"/>
          <p:cNvSpPr/>
          <p:nvPr/>
        </p:nvSpPr>
        <p:spPr>
          <a:xfrm>
            <a:off x="381000" y="2362200"/>
            <a:ext cx="7329251" cy="2308324"/>
          </a:xfrm>
          <a:prstGeom prst="rect">
            <a:avLst/>
          </a:prstGeom>
        </p:spPr>
        <p:txBody>
          <a:bodyPr wrap="none">
            <a:spAutoFit/>
          </a:bodyPr>
          <a:lstStyle/>
          <a:p>
            <a:pPr algn="ctr"/>
            <a:r>
              <a:rPr lang="en-US" sz="4800" dirty="0" smtClean="0">
                <a:ln w="0"/>
                <a:effectLst>
                  <a:outerShdw blurRad="38100" dist="19050" dir="2700000" algn="tl" rotWithShape="0">
                    <a:schemeClr val="dk1">
                      <a:alpha val="40000"/>
                    </a:schemeClr>
                  </a:outerShdw>
                </a:effectLst>
                <a:latin typeface="Comic Sans MS" pitchFamily="66" charset="0"/>
              </a:rPr>
              <a:t>KEMAKMURAN </a:t>
            </a:r>
            <a:endParaRPr lang="en-US" sz="4800" dirty="0" smtClean="0">
              <a:ln w="0"/>
              <a:effectLst>
                <a:outerShdw blurRad="38100" dist="19050" dir="2700000" algn="tl" rotWithShape="0">
                  <a:schemeClr val="dk1">
                    <a:alpha val="40000"/>
                  </a:schemeClr>
                </a:outerShdw>
              </a:effectLst>
              <a:latin typeface="Comic Sans MS" pitchFamily="66" charset="0"/>
            </a:endParaRPr>
          </a:p>
          <a:p>
            <a:pPr algn="ctr"/>
            <a:r>
              <a:rPr lang="en-US" sz="4800" dirty="0" smtClean="0">
                <a:ln w="0"/>
                <a:effectLst>
                  <a:outerShdw blurRad="38100" dist="19050" dir="2700000" algn="tl" rotWithShape="0">
                    <a:schemeClr val="dk1">
                      <a:alpha val="40000"/>
                    </a:schemeClr>
                  </a:outerShdw>
                </a:effectLst>
                <a:latin typeface="Comic Sans MS" pitchFamily="66" charset="0"/>
              </a:rPr>
              <a:t>ASAS </a:t>
            </a:r>
          </a:p>
          <a:p>
            <a:pPr algn="ctr"/>
            <a:r>
              <a:rPr lang="en-US" sz="4800" dirty="0" smtClean="0">
                <a:ln w="0"/>
                <a:effectLst>
                  <a:outerShdw blurRad="38100" dist="19050" dir="2700000" algn="tl" rotWithShape="0">
                    <a:schemeClr val="dk1">
                      <a:alpha val="40000"/>
                    </a:schemeClr>
                  </a:outerShdw>
                </a:effectLst>
                <a:latin typeface="Comic Sans MS" pitchFamily="66" charset="0"/>
              </a:rPr>
              <a:t>KEDAULATAN </a:t>
            </a:r>
            <a:r>
              <a:rPr lang="en-US" sz="4800" dirty="0">
                <a:ln w="0"/>
                <a:effectLst>
                  <a:outerShdw blurRad="38100" dist="19050" dir="2700000" algn="tl" rotWithShape="0">
                    <a:schemeClr val="dk1">
                      <a:alpha val="40000"/>
                    </a:schemeClr>
                  </a:outerShdw>
                </a:effectLst>
                <a:latin typeface="Comic Sans MS" pitchFamily="66" charset="0"/>
              </a:rPr>
              <a:t>NEGARA</a:t>
            </a:r>
          </a:p>
        </p:txBody>
      </p:sp>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4000491914"/>
              </p:ext>
            </p:extLst>
          </p:nvPr>
        </p:nvGraphicFramePr>
        <p:xfrm>
          <a:off x="228600" y="228600"/>
          <a:ext cx="8610600" cy="632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1191386204"/>
              </p:ext>
            </p:extLst>
          </p:nvPr>
        </p:nvGraphicFramePr>
        <p:xfrm>
          <a:off x="228600" y="228600"/>
          <a:ext cx="8610600" cy="632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161191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6428</TotalTime>
  <Words>1444</Words>
  <Application>Microsoft Office PowerPoint</Application>
  <PresentationFormat>On-screen Show (4:3)</PresentationFormat>
  <Paragraphs>98</Paragraphs>
  <Slides>36</Slides>
  <Notes>0</Notes>
  <HiddenSlides>0</HiddenSlides>
  <MMClips>0</MMClips>
  <ScaleCrop>false</ScaleCrop>
  <HeadingPairs>
    <vt:vector size="6" baseType="variant">
      <vt:variant>
        <vt:lpstr>Fonts Used</vt:lpstr>
      </vt:variant>
      <vt:variant>
        <vt:i4>29</vt:i4>
      </vt:variant>
      <vt:variant>
        <vt:lpstr>Theme</vt:lpstr>
      </vt:variant>
      <vt:variant>
        <vt:i4>1</vt:i4>
      </vt:variant>
      <vt:variant>
        <vt:lpstr>Slide Titles</vt:lpstr>
      </vt:variant>
      <vt:variant>
        <vt:i4>36</vt:i4>
      </vt:variant>
    </vt:vector>
  </HeadingPairs>
  <TitlesOfParts>
    <vt:vector size="66" baseType="lpstr">
      <vt:lpstr>SimSun</vt:lpstr>
      <vt:lpstr>Arabic Typesetting</vt:lpstr>
      <vt:lpstr>Arb Naskh</vt:lpstr>
      <vt:lpstr>Arial</vt:lpstr>
      <vt:lpstr>Arial Unicode MS</vt:lpstr>
      <vt:lpstr>Bernard MT Condensed</vt:lpstr>
      <vt:lpstr>Bodoni MT Poster Compressed</vt:lpstr>
      <vt:lpstr>Brush Script MT</vt:lpstr>
      <vt:lpstr>Calibri</vt:lpstr>
      <vt:lpstr>Comic Sans MS</vt:lpstr>
      <vt:lpstr>Gloucester MT Extra Condensed</vt:lpstr>
      <vt:lpstr>Jawi - Biasa</vt:lpstr>
      <vt:lpstr>Mistral</vt:lpstr>
      <vt:lpstr>Monotype Corsiva</vt:lpstr>
      <vt:lpstr>QCF_BSML</vt:lpstr>
      <vt:lpstr>QCF_P031</vt:lpstr>
      <vt:lpstr>QCF_P050</vt:lpstr>
      <vt:lpstr>QCF_P106</vt:lpstr>
      <vt:lpstr>QCF_P110</vt:lpstr>
      <vt:lpstr>QCF_P138</vt:lpstr>
      <vt:lpstr>QCF_P234</vt:lpstr>
      <vt:lpstr>QCF_P277</vt:lpstr>
      <vt:lpstr>QCF_P365</vt:lpstr>
      <vt:lpstr>QCF_P426</vt:lpstr>
      <vt:lpstr>华文新魏</vt:lpstr>
      <vt:lpstr>Times New Roman</vt:lpstr>
      <vt:lpstr>Traditional Arabic</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MTMZA ICT</dc:creator>
  <cp:lastModifiedBy>admin</cp:lastModifiedBy>
  <cp:revision>667</cp:revision>
  <dcterms:created xsi:type="dcterms:W3CDTF">2014-12-10T01:16:34Z</dcterms:created>
  <dcterms:modified xsi:type="dcterms:W3CDTF">2017-03-09T12:28:10Z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397126</vt:lpwstr>
  </property>
  <property fmtid="{D5CDD505-2E9C-101B-9397-08002B2CF9AE}" name="NXPowerLiteSettings" pid="3">
    <vt:lpwstr>F7000400038000</vt:lpwstr>
  </property>
  <property fmtid="{D5CDD505-2E9C-101B-9397-08002B2CF9AE}" name="NXPowerLiteVersion" pid="4">
    <vt:lpwstr>S9.1.0</vt:lpwstr>
  </property>
</Properties>
</file>