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92" r:id="rId17"/>
    <p:sldId id="294" r:id="rId18"/>
    <p:sldId id="293" r:id="rId19"/>
    <p:sldId id="298" r:id="rId20"/>
    <p:sldId id="295" r:id="rId21"/>
    <p:sldId id="297" r:id="rId22"/>
    <p:sldId id="275"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0BF14-E5D1-477A-A611-E4BEB39350EB}" type="doc">
      <dgm:prSet loTypeId="urn:microsoft.com/office/officeart/2005/8/layout/cycle7" loCatId="cycle" qsTypeId="urn:microsoft.com/office/officeart/2005/8/quickstyle/simple5" qsCatId="simple" csTypeId="urn:microsoft.com/office/officeart/2005/8/colors/colorful2" csCatId="colorful" phldr="1"/>
      <dgm:spPr/>
      <dgm:t>
        <a:bodyPr/>
        <a:lstStyle/>
        <a:p>
          <a:endParaRPr lang="en-US"/>
        </a:p>
      </dgm:t>
    </dgm:pt>
    <dgm:pt modelId="{4FA0C19E-2743-445B-9EAD-70F7F35F00EF}">
      <dgm:prSet phldrT="[Text]"/>
      <dgm:spPr/>
      <dgm:t>
        <a:bodyPr/>
        <a:lstStyle/>
        <a:p>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Allah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tuhan</a:t>
          </a:r>
          <a:endParaRPr lang="en-US"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22F36066-1E1C-4E4D-90D5-D6ABC1BEF706}" type="parTrans" cxnId="{8D90131B-B6E8-4382-BD3D-662ED8321CCA}">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2A7C7A0-FC92-4B12-8355-0F62DA7128C7}" type="sibTrans" cxnId="{8D90131B-B6E8-4382-BD3D-662ED8321CCA}">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7173B46-F7BD-4D02-8845-27BF17129E27}">
      <dgm:prSet phldrT="[Text]"/>
      <dgm:spPr/>
      <dgm:t>
        <a:bodyPr/>
        <a:lstStyle/>
        <a:p>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Islam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agama </a:t>
          </a:r>
          <a:endParaRPr lang="en-US"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6119EBE0-136B-40D4-B102-8A801B2812E5}" type="parTrans" cxnId="{6B515471-1B05-42A6-92F5-52309E249B0A}">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34D4A8-762A-463C-B02A-4BAF00759BBA}" type="sibTrans" cxnId="{6B515471-1B05-42A6-92F5-52309E249B0A}">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FEED832-4F6F-4D99-B028-7D8D611C5151}">
      <dgm:prSet phldrT="[Text]"/>
      <dgm:spPr/>
      <dgm:t>
        <a:bodyPr/>
        <a:lstStyle/>
        <a:p>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Nabi</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Muhammad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Nabi</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dan</a:t>
          </a:r>
          <a:r>
            <a:rPr lang="en-US"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Rasul</a:t>
          </a:r>
          <a:endParaRPr lang="en-US"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37F865EC-5112-419C-90DE-6D27B4DE1791}" type="parTrans" cxnId="{AB7837EA-51FA-4A0B-A31D-AD535205078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F693FE7-68DA-4035-A311-F9B25EDEA698}" type="sibTrans" cxnId="{AB7837EA-51FA-4A0B-A31D-AD535205078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84585EC-F321-41F7-A8D3-166EF8CB43AF}" type="pres">
      <dgm:prSet presAssocID="{DF90BF14-E5D1-477A-A611-E4BEB39350EB}" presName="Name0" presStyleCnt="0">
        <dgm:presLayoutVars>
          <dgm:dir/>
          <dgm:resizeHandles val="exact"/>
        </dgm:presLayoutVars>
      </dgm:prSet>
      <dgm:spPr/>
    </dgm:pt>
    <dgm:pt modelId="{6D770ACC-CB23-4797-9532-8A4275FE3E2D}" type="pres">
      <dgm:prSet presAssocID="{4FA0C19E-2743-445B-9EAD-70F7F35F00EF}" presName="node" presStyleLbl="node1" presStyleIdx="0" presStyleCnt="3">
        <dgm:presLayoutVars>
          <dgm:bulletEnabled val="1"/>
        </dgm:presLayoutVars>
      </dgm:prSet>
      <dgm:spPr/>
      <dgm:t>
        <a:bodyPr/>
        <a:lstStyle/>
        <a:p>
          <a:endParaRPr lang="en-US"/>
        </a:p>
      </dgm:t>
    </dgm:pt>
    <dgm:pt modelId="{35E27FB8-D2C9-41A0-AC82-C49A77ACC2F8}" type="pres">
      <dgm:prSet presAssocID="{72A7C7A0-FC92-4B12-8355-0F62DA7128C7}" presName="sibTrans" presStyleLbl="sibTrans2D1" presStyleIdx="0" presStyleCnt="3"/>
      <dgm:spPr/>
    </dgm:pt>
    <dgm:pt modelId="{FA2D7A0F-7FD4-46F8-96D3-51BEEDE59F0A}" type="pres">
      <dgm:prSet presAssocID="{72A7C7A0-FC92-4B12-8355-0F62DA7128C7}" presName="connectorText" presStyleLbl="sibTrans2D1" presStyleIdx="0" presStyleCnt="3"/>
      <dgm:spPr/>
    </dgm:pt>
    <dgm:pt modelId="{1382918A-FF14-4037-A6B7-CBE186D9685E}" type="pres">
      <dgm:prSet presAssocID="{A7173B46-F7BD-4D02-8845-27BF17129E27}" presName="node" presStyleLbl="node1" presStyleIdx="1" presStyleCnt="3">
        <dgm:presLayoutVars>
          <dgm:bulletEnabled val="1"/>
        </dgm:presLayoutVars>
      </dgm:prSet>
      <dgm:spPr/>
      <dgm:t>
        <a:bodyPr/>
        <a:lstStyle/>
        <a:p>
          <a:endParaRPr lang="en-US"/>
        </a:p>
      </dgm:t>
    </dgm:pt>
    <dgm:pt modelId="{EA992418-1B2D-4100-A1F2-44714D8167B3}" type="pres">
      <dgm:prSet presAssocID="{F534D4A8-762A-463C-B02A-4BAF00759BBA}" presName="sibTrans" presStyleLbl="sibTrans2D1" presStyleIdx="1" presStyleCnt="3"/>
      <dgm:spPr/>
    </dgm:pt>
    <dgm:pt modelId="{F5A817D6-933C-4327-8E93-181F4161A2A9}" type="pres">
      <dgm:prSet presAssocID="{F534D4A8-762A-463C-B02A-4BAF00759BBA}" presName="connectorText" presStyleLbl="sibTrans2D1" presStyleIdx="1" presStyleCnt="3"/>
      <dgm:spPr/>
    </dgm:pt>
    <dgm:pt modelId="{B6AEA89D-80D8-4181-8554-10394AD82B82}" type="pres">
      <dgm:prSet presAssocID="{9FEED832-4F6F-4D99-B028-7D8D611C5151}" presName="node" presStyleLbl="node1" presStyleIdx="2" presStyleCnt="3">
        <dgm:presLayoutVars>
          <dgm:bulletEnabled val="1"/>
        </dgm:presLayoutVars>
      </dgm:prSet>
      <dgm:spPr/>
      <dgm:t>
        <a:bodyPr/>
        <a:lstStyle/>
        <a:p>
          <a:endParaRPr lang="en-US"/>
        </a:p>
      </dgm:t>
    </dgm:pt>
    <dgm:pt modelId="{A572A7F6-5AE1-4322-8140-93E2476E67CA}" type="pres">
      <dgm:prSet presAssocID="{CF693FE7-68DA-4035-A311-F9B25EDEA698}" presName="sibTrans" presStyleLbl="sibTrans2D1" presStyleIdx="2" presStyleCnt="3"/>
      <dgm:spPr/>
    </dgm:pt>
    <dgm:pt modelId="{D93A009A-C958-493E-A780-E7DC2F0F216A}" type="pres">
      <dgm:prSet presAssocID="{CF693FE7-68DA-4035-A311-F9B25EDEA698}" presName="connectorText" presStyleLbl="sibTrans2D1" presStyleIdx="2" presStyleCnt="3"/>
      <dgm:spPr/>
    </dgm:pt>
  </dgm:ptLst>
  <dgm:cxnLst>
    <dgm:cxn modelId="{AB7837EA-51FA-4A0B-A31D-AD535205078C}" srcId="{DF90BF14-E5D1-477A-A611-E4BEB39350EB}" destId="{9FEED832-4F6F-4D99-B028-7D8D611C5151}" srcOrd="2" destOrd="0" parTransId="{37F865EC-5112-419C-90DE-6D27B4DE1791}" sibTransId="{CF693FE7-68DA-4035-A311-F9B25EDEA698}"/>
    <dgm:cxn modelId="{64627266-33BE-4474-B579-C671BFAA47F9}" type="presOf" srcId="{72A7C7A0-FC92-4B12-8355-0F62DA7128C7}" destId="{35E27FB8-D2C9-41A0-AC82-C49A77ACC2F8}" srcOrd="0" destOrd="0" presId="urn:microsoft.com/office/officeart/2005/8/layout/cycle7"/>
    <dgm:cxn modelId="{8E53C088-012C-40D6-B658-9D9A4BF49892}" type="presOf" srcId="{72A7C7A0-FC92-4B12-8355-0F62DA7128C7}" destId="{FA2D7A0F-7FD4-46F8-96D3-51BEEDE59F0A}" srcOrd="1" destOrd="0" presId="urn:microsoft.com/office/officeart/2005/8/layout/cycle7"/>
    <dgm:cxn modelId="{6B515471-1B05-42A6-92F5-52309E249B0A}" srcId="{DF90BF14-E5D1-477A-A611-E4BEB39350EB}" destId="{A7173B46-F7BD-4D02-8845-27BF17129E27}" srcOrd="1" destOrd="0" parTransId="{6119EBE0-136B-40D4-B102-8A801B2812E5}" sibTransId="{F534D4A8-762A-463C-B02A-4BAF00759BBA}"/>
    <dgm:cxn modelId="{C726F798-6787-48CE-928E-B17896F2B338}" type="presOf" srcId="{F534D4A8-762A-463C-B02A-4BAF00759BBA}" destId="{EA992418-1B2D-4100-A1F2-44714D8167B3}" srcOrd="0" destOrd="0" presId="urn:microsoft.com/office/officeart/2005/8/layout/cycle7"/>
    <dgm:cxn modelId="{5ED38477-10B1-4668-AE3B-95B7BDB03991}" type="presOf" srcId="{CF693FE7-68DA-4035-A311-F9B25EDEA698}" destId="{D93A009A-C958-493E-A780-E7DC2F0F216A}" srcOrd="1" destOrd="0" presId="urn:microsoft.com/office/officeart/2005/8/layout/cycle7"/>
    <dgm:cxn modelId="{8D90131B-B6E8-4382-BD3D-662ED8321CCA}" srcId="{DF90BF14-E5D1-477A-A611-E4BEB39350EB}" destId="{4FA0C19E-2743-445B-9EAD-70F7F35F00EF}" srcOrd="0" destOrd="0" parTransId="{22F36066-1E1C-4E4D-90D5-D6ABC1BEF706}" sibTransId="{72A7C7A0-FC92-4B12-8355-0F62DA7128C7}"/>
    <dgm:cxn modelId="{DB49F45D-EE41-4B31-9A0A-24EC56D4A63B}" type="presOf" srcId="{DF90BF14-E5D1-477A-A611-E4BEB39350EB}" destId="{784585EC-F321-41F7-A8D3-166EF8CB43AF}" srcOrd="0" destOrd="0" presId="urn:microsoft.com/office/officeart/2005/8/layout/cycle7"/>
    <dgm:cxn modelId="{CC72BD14-4004-45CF-8350-E9F3ABCCFBF3}" type="presOf" srcId="{A7173B46-F7BD-4D02-8845-27BF17129E27}" destId="{1382918A-FF14-4037-A6B7-CBE186D9685E}" srcOrd="0" destOrd="0" presId="urn:microsoft.com/office/officeart/2005/8/layout/cycle7"/>
    <dgm:cxn modelId="{453A8C56-67FE-498C-B4F6-5885EAE86256}" type="presOf" srcId="{4FA0C19E-2743-445B-9EAD-70F7F35F00EF}" destId="{6D770ACC-CB23-4797-9532-8A4275FE3E2D}" srcOrd="0" destOrd="0" presId="urn:microsoft.com/office/officeart/2005/8/layout/cycle7"/>
    <dgm:cxn modelId="{03C421BC-1C8E-48D4-A3F7-53A593DE1268}" type="presOf" srcId="{9FEED832-4F6F-4D99-B028-7D8D611C5151}" destId="{B6AEA89D-80D8-4181-8554-10394AD82B82}" srcOrd="0" destOrd="0" presId="urn:microsoft.com/office/officeart/2005/8/layout/cycle7"/>
    <dgm:cxn modelId="{553589C0-6C9E-441B-8080-F8E897014412}" type="presOf" srcId="{F534D4A8-762A-463C-B02A-4BAF00759BBA}" destId="{F5A817D6-933C-4327-8E93-181F4161A2A9}" srcOrd="1" destOrd="0" presId="urn:microsoft.com/office/officeart/2005/8/layout/cycle7"/>
    <dgm:cxn modelId="{B49A156B-5465-488B-A176-CF6A51FA7963}" type="presOf" srcId="{CF693FE7-68DA-4035-A311-F9B25EDEA698}" destId="{A572A7F6-5AE1-4322-8140-93E2476E67CA}" srcOrd="0" destOrd="0" presId="urn:microsoft.com/office/officeart/2005/8/layout/cycle7"/>
    <dgm:cxn modelId="{372702A7-A469-41FA-9F1B-A18787552BB2}" type="presParOf" srcId="{784585EC-F321-41F7-A8D3-166EF8CB43AF}" destId="{6D770ACC-CB23-4797-9532-8A4275FE3E2D}" srcOrd="0" destOrd="0" presId="urn:microsoft.com/office/officeart/2005/8/layout/cycle7"/>
    <dgm:cxn modelId="{6DDAADFB-F5F0-4DB9-9859-DD9BF9F4D10C}" type="presParOf" srcId="{784585EC-F321-41F7-A8D3-166EF8CB43AF}" destId="{35E27FB8-D2C9-41A0-AC82-C49A77ACC2F8}" srcOrd="1" destOrd="0" presId="urn:microsoft.com/office/officeart/2005/8/layout/cycle7"/>
    <dgm:cxn modelId="{00242C41-25C2-40EB-A99D-B887274014B0}" type="presParOf" srcId="{35E27FB8-D2C9-41A0-AC82-C49A77ACC2F8}" destId="{FA2D7A0F-7FD4-46F8-96D3-51BEEDE59F0A}" srcOrd="0" destOrd="0" presId="urn:microsoft.com/office/officeart/2005/8/layout/cycle7"/>
    <dgm:cxn modelId="{D64A29C6-E285-4052-94C3-ADD73E7EDAC2}" type="presParOf" srcId="{784585EC-F321-41F7-A8D3-166EF8CB43AF}" destId="{1382918A-FF14-4037-A6B7-CBE186D9685E}" srcOrd="2" destOrd="0" presId="urn:microsoft.com/office/officeart/2005/8/layout/cycle7"/>
    <dgm:cxn modelId="{158FC0BD-17C5-451E-8462-91C383699875}" type="presParOf" srcId="{784585EC-F321-41F7-A8D3-166EF8CB43AF}" destId="{EA992418-1B2D-4100-A1F2-44714D8167B3}" srcOrd="3" destOrd="0" presId="urn:microsoft.com/office/officeart/2005/8/layout/cycle7"/>
    <dgm:cxn modelId="{66D0D4DB-E719-4835-86D5-290E5CE5B0AA}" type="presParOf" srcId="{EA992418-1B2D-4100-A1F2-44714D8167B3}" destId="{F5A817D6-933C-4327-8E93-181F4161A2A9}" srcOrd="0" destOrd="0" presId="urn:microsoft.com/office/officeart/2005/8/layout/cycle7"/>
    <dgm:cxn modelId="{5103C6E0-8105-40AE-AF34-241792C26425}" type="presParOf" srcId="{784585EC-F321-41F7-A8D3-166EF8CB43AF}" destId="{B6AEA89D-80D8-4181-8554-10394AD82B82}" srcOrd="4" destOrd="0" presId="urn:microsoft.com/office/officeart/2005/8/layout/cycle7"/>
    <dgm:cxn modelId="{EEB8E053-830A-4AD1-BCBD-8AE83EE9B608}" type="presParOf" srcId="{784585EC-F321-41F7-A8D3-166EF8CB43AF}" destId="{A572A7F6-5AE1-4322-8140-93E2476E67CA}" srcOrd="5" destOrd="0" presId="urn:microsoft.com/office/officeart/2005/8/layout/cycle7"/>
    <dgm:cxn modelId="{A2BA2551-0946-48C1-9484-2B5C35B57B1C}" type="presParOf" srcId="{A572A7F6-5AE1-4322-8140-93E2476E67CA}" destId="{D93A009A-C958-493E-A780-E7DC2F0F216A}" srcOrd="0" destOrd="0" presId="urn:microsoft.com/office/officeart/2005/8/layout/cycle7"/>
  </dgm:cxnLst>
  <dgm:bg>
    <a:effectLst>
      <a:glow rad="101600">
        <a:schemeClr val="accent5">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FAD65-40EA-46EF-BC7D-ACD5087247D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5D83913-2F08-4C0B-BB56-789DCA987248}">
      <dgm:prSet phldrT="[Text]" custT="1"/>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Orang yang redha sentiasa mendekatkan dirinya kepada Allah SWT </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4B731BE2-F32D-41F7-9788-E5CD6D3194F3}" type="parTrans" cxnId="{BC8E3443-B1D9-4639-937B-A733B1AD3484}">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99D8D3E-DB8A-4E87-BEC1-95C59C8C03DD}" type="sibTrans" cxnId="{BC8E3443-B1D9-4639-937B-A733B1AD3484}">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0540123-0381-417E-ABFE-BBC91999198C}">
      <dgm:prSet phldrT="[Text]" custT="1"/>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menjauhi perkara yang mendatangkan kemurkaan-Nya</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B98FC627-C65E-48F0-90C7-578B8BE4A717}" type="parTrans" cxnId="{2CB7F896-263B-4D2A-ACB4-ECD240D09432}">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D7FE226-E939-43B1-A11F-89A04CA52E14}" type="sibTrans" cxnId="{2CB7F896-263B-4D2A-ACB4-ECD240D09432}">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4E81A57-E090-46E7-8442-9F5DB220FFB0}">
      <dgm:prSet phldrT="[Text]" custT="1"/>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hak Allah untuk memilih yang terbaik dalam kalangan hamba-Nya yang terbaik</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0564C8A5-BD31-44BB-936A-8E0AC4D65394}" type="parTrans" cxnId="{A92381B2-922E-4DBD-BF60-646285E8081A}">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311619-72CC-464E-84B4-6B3FF963B46A}" type="sibTrans" cxnId="{A92381B2-922E-4DBD-BF60-646285E8081A}">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9C73A3D-B675-4030-8FD9-286714155A46}">
      <dgm:prSet phldrT="[Text]" custT="1"/>
      <dgm:spPr/>
      <dgm:t>
        <a:bodyPr/>
        <a:lstStyle/>
        <a:p>
          <a:pPr algn="just"/>
          <a:r>
            <a:rPr lang="ms-MY" sz="2400" b="0" cap="none" spc="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jangan di keluh-kesah sempitnya rezeki kerana yang memberi rezeki itu adalah Allah</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0DB09215-E4CF-4A93-B607-DB6FF1F3396B}" type="parTrans" cxnId="{F080CDC5-8423-495B-9775-0FDDA9D56053}">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B8C2A3-A834-40A8-ACCE-22EFF864F713}" type="sibTrans" cxnId="{F080CDC5-8423-495B-9775-0FDDA9D56053}">
      <dgm:prSet/>
      <dgm:spPr/>
      <dgm:t>
        <a:bodyPr/>
        <a:lstStyle/>
        <a:p>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4149371-1BBE-458A-911B-6F3377B55CC3}" type="pres">
      <dgm:prSet presAssocID="{6F2FAD65-40EA-46EF-BC7D-ACD5087247D2}" presName="linear" presStyleCnt="0">
        <dgm:presLayoutVars>
          <dgm:dir/>
          <dgm:animLvl val="lvl"/>
          <dgm:resizeHandles val="exact"/>
        </dgm:presLayoutVars>
      </dgm:prSet>
      <dgm:spPr/>
    </dgm:pt>
    <dgm:pt modelId="{6F4DFF62-DDF1-4318-8CE5-9DD9B4C03BEE}" type="pres">
      <dgm:prSet presAssocID="{A5D83913-2F08-4C0B-BB56-789DCA987248}" presName="parentLin" presStyleCnt="0"/>
      <dgm:spPr/>
    </dgm:pt>
    <dgm:pt modelId="{6B23EF8B-9FE6-425A-9644-C833E0350C08}" type="pres">
      <dgm:prSet presAssocID="{A5D83913-2F08-4C0B-BB56-789DCA987248}" presName="parentLeftMargin" presStyleLbl="node1" presStyleIdx="0" presStyleCnt="4"/>
      <dgm:spPr/>
    </dgm:pt>
    <dgm:pt modelId="{DC102953-828B-4D2F-B4C4-CA0691360AE8}" type="pres">
      <dgm:prSet presAssocID="{A5D83913-2F08-4C0B-BB56-789DCA987248}" presName="parentText" presStyleLbl="node1" presStyleIdx="0" presStyleCnt="4" custScaleX="123409">
        <dgm:presLayoutVars>
          <dgm:chMax val="0"/>
          <dgm:bulletEnabled val="1"/>
        </dgm:presLayoutVars>
      </dgm:prSet>
      <dgm:spPr/>
      <dgm:t>
        <a:bodyPr/>
        <a:lstStyle/>
        <a:p>
          <a:endParaRPr lang="en-US"/>
        </a:p>
      </dgm:t>
    </dgm:pt>
    <dgm:pt modelId="{9762F400-A4CC-432E-B8B7-5CD8E97971D7}" type="pres">
      <dgm:prSet presAssocID="{A5D83913-2F08-4C0B-BB56-789DCA987248}" presName="negativeSpace" presStyleCnt="0"/>
      <dgm:spPr/>
    </dgm:pt>
    <dgm:pt modelId="{59191BC5-EEBE-4246-AD51-C1D9749782A0}" type="pres">
      <dgm:prSet presAssocID="{A5D83913-2F08-4C0B-BB56-789DCA987248}" presName="childText" presStyleLbl="conFgAcc1" presStyleIdx="0" presStyleCnt="4">
        <dgm:presLayoutVars>
          <dgm:bulletEnabled val="1"/>
        </dgm:presLayoutVars>
      </dgm:prSet>
      <dgm:spPr/>
    </dgm:pt>
    <dgm:pt modelId="{9AB5DFC5-4F67-4DD8-BB10-8B6DEF04DC35}" type="pres">
      <dgm:prSet presAssocID="{099D8D3E-DB8A-4E87-BEC1-95C59C8C03DD}" presName="spaceBetweenRectangles" presStyleCnt="0"/>
      <dgm:spPr/>
    </dgm:pt>
    <dgm:pt modelId="{2E9EC0CA-3BC6-4CCC-9847-A154F0F33311}" type="pres">
      <dgm:prSet presAssocID="{F0540123-0381-417E-ABFE-BBC91999198C}" presName="parentLin" presStyleCnt="0"/>
      <dgm:spPr/>
    </dgm:pt>
    <dgm:pt modelId="{5FBC8C33-B727-49D0-B659-639B839F4A22}" type="pres">
      <dgm:prSet presAssocID="{F0540123-0381-417E-ABFE-BBC91999198C}" presName="parentLeftMargin" presStyleLbl="node1" presStyleIdx="0" presStyleCnt="4"/>
      <dgm:spPr/>
    </dgm:pt>
    <dgm:pt modelId="{3CF89595-3409-4A6D-80F4-0F984FEBDBFB}" type="pres">
      <dgm:prSet presAssocID="{F0540123-0381-417E-ABFE-BBC91999198C}" presName="parentText" presStyleLbl="node1" presStyleIdx="1" presStyleCnt="4" custScaleX="123409">
        <dgm:presLayoutVars>
          <dgm:chMax val="0"/>
          <dgm:bulletEnabled val="1"/>
        </dgm:presLayoutVars>
      </dgm:prSet>
      <dgm:spPr/>
      <dgm:t>
        <a:bodyPr/>
        <a:lstStyle/>
        <a:p>
          <a:endParaRPr lang="en-US"/>
        </a:p>
      </dgm:t>
    </dgm:pt>
    <dgm:pt modelId="{13E1A11D-12A0-4B7A-8865-AFDE603F8068}" type="pres">
      <dgm:prSet presAssocID="{F0540123-0381-417E-ABFE-BBC91999198C}" presName="negativeSpace" presStyleCnt="0"/>
      <dgm:spPr/>
    </dgm:pt>
    <dgm:pt modelId="{EA77742D-3B99-40CF-8F91-095A93CB976F}" type="pres">
      <dgm:prSet presAssocID="{F0540123-0381-417E-ABFE-BBC91999198C}" presName="childText" presStyleLbl="conFgAcc1" presStyleIdx="1" presStyleCnt="4">
        <dgm:presLayoutVars>
          <dgm:bulletEnabled val="1"/>
        </dgm:presLayoutVars>
      </dgm:prSet>
      <dgm:spPr/>
    </dgm:pt>
    <dgm:pt modelId="{48FAA9A8-E972-4502-A0DB-B932CEFF5821}" type="pres">
      <dgm:prSet presAssocID="{5D7FE226-E939-43B1-A11F-89A04CA52E14}" presName="spaceBetweenRectangles" presStyleCnt="0"/>
      <dgm:spPr/>
    </dgm:pt>
    <dgm:pt modelId="{4B2565A7-59F9-4795-9FFC-6F210DEB4313}" type="pres">
      <dgm:prSet presAssocID="{74E81A57-E090-46E7-8442-9F5DB220FFB0}" presName="parentLin" presStyleCnt="0"/>
      <dgm:spPr/>
    </dgm:pt>
    <dgm:pt modelId="{00AAEB0A-1EC1-45B6-9327-18CC03DD1E39}" type="pres">
      <dgm:prSet presAssocID="{74E81A57-E090-46E7-8442-9F5DB220FFB0}" presName="parentLeftMargin" presStyleLbl="node1" presStyleIdx="1" presStyleCnt="4"/>
      <dgm:spPr/>
    </dgm:pt>
    <dgm:pt modelId="{982CB6C4-012A-47D5-AF36-3CF9D1B9645E}" type="pres">
      <dgm:prSet presAssocID="{74E81A57-E090-46E7-8442-9F5DB220FFB0}" presName="parentText" presStyleLbl="node1" presStyleIdx="2" presStyleCnt="4" custScaleX="123409">
        <dgm:presLayoutVars>
          <dgm:chMax val="0"/>
          <dgm:bulletEnabled val="1"/>
        </dgm:presLayoutVars>
      </dgm:prSet>
      <dgm:spPr/>
      <dgm:t>
        <a:bodyPr/>
        <a:lstStyle/>
        <a:p>
          <a:endParaRPr lang="en-US"/>
        </a:p>
      </dgm:t>
    </dgm:pt>
    <dgm:pt modelId="{1CFF5106-D9D4-491B-8EED-038ACF361BF7}" type="pres">
      <dgm:prSet presAssocID="{74E81A57-E090-46E7-8442-9F5DB220FFB0}" presName="negativeSpace" presStyleCnt="0"/>
      <dgm:spPr/>
    </dgm:pt>
    <dgm:pt modelId="{7430C39E-6589-45D7-9102-750F0D2474EC}" type="pres">
      <dgm:prSet presAssocID="{74E81A57-E090-46E7-8442-9F5DB220FFB0}" presName="childText" presStyleLbl="conFgAcc1" presStyleIdx="2" presStyleCnt="4">
        <dgm:presLayoutVars>
          <dgm:bulletEnabled val="1"/>
        </dgm:presLayoutVars>
      </dgm:prSet>
      <dgm:spPr/>
    </dgm:pt>
    <dgm:pt modelId="{85962C4E-4779-40EA-B188-A72380EDDBCD}" type="pres">
      <dgm:prSet presAssocID="{C0311619-72CC-464E-84B4-6B3FF963B46A}" presName="spaceBetweenRectangles" presStyleCnt="0"/>
      <dgm:spPr/>
    </dgm:pt>
    <dgm:pt modelId="{09655D31-1DDB-4CDA-B3BA-DCD7094BCBF3}" type="pres">
      <dgm:prSet presAssocID="{99C73A3D-B675-4030-8FD9-286714155A46}" presName="parentLin" presStyleCnt="0"/>
      <dgm:spPr/>
    </dgm:pt>
    <dgm:pt modelId="{A8CB28C9-C110-404E-A29F-C2645FCEEBE3}" type="pres">
      <dgm:prSet presAssocID="{99C73A3D-B675-4030-8FD9-286714155A46}" presName="parentLeftMargin" presStyleLbl="node1" presStyleIdx="2" presStyleCnt="4"/>
      <dgm:spPr/>
    </dgm:pt>
    <dgm:pt modelId="{8D4E0C79-2983-4AF2-BD34-37A449E539B3}" type="pres">
      <dgm:prSet presAssocID="{99C73A3D-B675-4030-8FD9-286714155A46}" presName="parentText" presStyleLbl="node1" presStyleIdx="3" presStyleCnt="4" custScaleX="123409">
        <dgm:presLayoutVars>
          <dgm:chMax val="0"/>
          <dgm:bulletEnabled val="1"/>
        </dgm:presLayoutVars>
      </dgm:prSet>
      <dgm:spPr/>
      <dgm:t>
        <a:bodyPr/>
        <a:lstStyle/>
        <a:p>
          <a:endParaRPr lang="en-US"/>
        </a:p>
      </dgm:t>
    </dgm:pt>
    <dgm:pt modelId="{DC978135-640D-4AFF-9FFF-C7E07FF9C4D8}" type="pres">
      <dgm:prSet presAssocID="{99C73A3D-B675-4030-8FD9-286714155A46}" presName="negativeSpace" presStyleCnt="0"/>
      <dgm:spPr/>
    </dgm:pt>
    <dgm:pt modelId="{F7B9FE0D-8EED-4F8D-9964-6BA43FA31F45}" type="pres">
      <dgm:prSet presAssocID="{99C73A3D-B675-4030-8FD9-286714155A46}" presName="childText" presStyleLbl="conFgAcc1" presStyleIdx="3" presStyleCnt="4">
        <dgm:presLayoutVars>
          <dgm:bulletEnabled val="1"/>
        </dgm:presLayoutVars>
      </dgm:prSet>
      <dgm:spPr/>
    </dgm:pt>
  </dgm:ptLst>
  <dgm:cxnLst>
    <dgm:cxn modelId="{BC8E3443-B1D9-4639-937B-A733B1AD3484}" srcId="{6F2FAD65-40EA-46EF-BC7D-ACD5087247D2}" destId="{A5D83913-2F08-4C0B-BB56-789DCA987248}" srcOrd="0" destOrd="0" parTransId="{4B731BE2-F32D-41F7-9788-E5CD6D3194F3}" sibTransId="{099D8D3E-DB8A-4E87-BEC1-95C59C8C03DD}"/>
    <dgm:cxn modelId="{8D972570-A809-4C99-BAA0-803C002650C0}" type="presOf" srcId="{99C73A3D-B675-4030-8FD9-286714155A46}" destId="{A8CB28C9-C110-404E-A29F-C2645FCEEBE3}" srcOrd="0" destOrd="0" presId="urn:microsoft.com/office/officeart/2005/8/layout/list1"/>
    <dgm:cxn modelId="{A92381B2-922E-4DBD-BF60-646285E8081A}" srcId="{6F2FAD65-40EA-46EF-BC7D-ACD5087247D2}" destId="{74E81A57-E090-46E7-8442-9F5DB220FFB0}" srcOrd="2" destOrd="0" parTransId="{0564C8A5-BD31-44BB-936A-8E0AC4D65394}" sibTransId="{C0311619-72CC-464E-84B4-6B3FF963B46A}"/>
    <dgm:cxn modelId="{37BDFA7D-EF42-42C5-B02D-8DEC82B27047}" type="presOf" srcId="{74E81A57-E090-46E7-8442-9F5DB220FFB0}" destId="{982CB6C4-012A-47D5-AF36-3CF9D1B9645E}" srcOrd="1" destOrd="0" presId="urn:microsoft.com/office/officeart/2005/8/layout/list1"/>
    <dgm:cxn modelId="{AB88C6C3-C7F6-4D5D-B673-DD5071FF46B9}" type="presOf" srcId="{F0540123-0381-417E-ABFE-BBC91999198C}" destId="{5FBC8C33-B727-49D0-B659-639B839F4A22}" srcOrd="0" destOrd="0" presId="urn:microsoft.com/office/officeart/2005/8/layout/list1"/>
    <dgm:cxn modelId="{0622FE61-CF59-41D6-AE77-D76086C02451}" type="presOf" srcId="{A5D83913-2F08-4C0B-BB56-789DCA987248}" destId="{DC102953-828B-4D2F-B4C4-CA0691360AE8}" srcOrd="1" destOrd="0" presId="urn:microsoft.com/office/officeart/2005/8/layout/list1"/>
    <dgm:cxn modelId="{F5A0BBD2-D558-4E12-A839-385BC3F3FFD6}" type="presOf" srcId="{A5D83913-2F08-4C0B-BB56-789DCA987248}" destId="{6B23EF8B-9FE6-425A-9644-C833E0350C08}" srcOrd="0" destOrd="0" presId="urn:microsoft.com/office/officeart/2005/8/layout/list1"/>
    <dgm:cxn modelId="{7CBCBE61-45E9-4B0F-AD87-02952129E088}" type="presOf" srcId="{99C73A3D-B675-4030-8FD9-286714155A46}" destId="{8D4E0C79-2983-4AF2-BD34-37A449E539B3}" srcOrd="1" destOrd="0" presId="urn:microsoft.com/office/officeart/2005/8/layout/list1"/>
    <dgm:cxn modelId="{2CB7F896-263B-4D2A-ACB4-ECD240D09432}" srcId="{6F2FAD65-40EA-46EF-BC7D-ACD5087247D2}" destId="{F0540123-0381-417E-ABFE-BBC91999198C}" srcOrd="1" destOrd="0" parTransId="{B98FC627-C65E-48F0-90C7-578B8BE4A717}" sibTransId="{5D7FE226-E939-43B1-A11F-89A04CA52E14}"/>
    <dgm:cxn modelId="{F080CDC5-8423-495B-9775-0FDDA9D56053}" srcId="{6F2FAD65-40EA-46EF-BC7D-ACD5087247D2}" destId="{99C73A3D-B675-4030-8FD9-286714155A46}" srcOrd="3" destOrd="0" parTransId="{0DB09215-E4CF-4A93-B607-DB6FF1F3396B}" sibTransId="{1DB8C2A3-A834-40A8-ACCE-22EFF864F713}"/>
    <dgm:cxn modelId="{A97DE886-5DA0-4B20-A468-831556BA6E06}" type="presOf" srcId="{F0540123-0381-417E-ABFE-BBC91999198C}" destId="{3CF89595-3409-4A6D-80F4-0F984FEBDBFB}" srcOrd="1" destOrd="0" presId="urn:microsoft.com/office/officeart/2005/8/layout/list1"/>
    <dgm:cxn modelId="{7237BA99-A72D-4DB2-932B-0B2BBB8FC53B}" type="presOf" srcId="{6F2FAD65-40EA-46EF-BC7D-ACD5087247D2}" destId="{24149371-1BBE-458A-911B-6F3377B55CC3}" srcOrd="0" destOrd="0" presId="urn:microsoft.com/office/officeart/2005/8/layout/list1"/>
    <dgm:cxn modelId="{B8C7C544-A60F-4839-B816-0FD2F1610758}" type="presOf" srcId="{74E81A57-E090-46E7-8442-9F5DB220FFB0}" destId="{00AAEB0A-1EC1-45B6-9327-18CC03DD1E39}" srcOrd="0" destOrd="0" presId="urn:microsoft.com/office/officeart/2005/8/layout/list1"/>
    <dgm:cxn modelId="{4FFB6AF1-EA99-4BC3-81E9-D1FA65E62AC5}" type="presParOf" srcId="{24149371-1BBE-458A-911B-6F3377B55CC3}" destId="{6F4DFF62-DDF1-4318-8CE5-9DD9B4C03BEE}" srcOrd="0" destOrd="0" presId="urn:microsoft.com/office/officeart/2005/8/layout/list1"/>
    <dgm:cxn modelId="{BE09295B-7583-48AF-B935-E0685B19B987}" type="presParOf" srcId="{6F4DFF62-DDF1-4318-8CE5-9DD9B4C03BEE}" destId="{6B23EF8B-9FE6-425A-9644-C833E0350C08}" srcOrd="0" destOrd="0" presId="urn:microsoft.com/office/officeart/2005/8/layout/list1"/>
    <dgm:cxn modelId="{6E6A5B90-AF27-42BB-AEFE-78D0AE413941}" type="presParOf" srcId="{6F4DFF62-DDF1-4318-8CE5-9DD9B4C03BEE}" destId="{DC102953-828B-4D2F-B4C4-CA0691360AE8}" srcOrd="1" destOrd="0" presId="urn:microsoft.com/office/officeart/2005/8/layout/list1"/>
    <dgm:cxn modelId="{C3F5ED91-D32D-4496-901F-8EB54C8827F3}" type="presParOf" srcId="{24149371-1BBE-458A-911B-6F3377B55CC3}" destId="{9762F400-A4CC-432E-B8B7-5CD8E97971D7}" srcOrd="1" destOrd="0" presId="urn:microsoft.com/office/officeart/2005/8/layout/list1"/>
    <dgm:cxn modelId="{10214F42-5952-4BAA-BF34-39A59FF14A38}" type="presParOf" srcId="{24149371-1BBE-458A-911B-6F3377B55CC3}" destId="{59191BC5-EEBE-4246-AD51-C1D9749782A0}" srcOrd="2" destOrd="0" presId="urn:microsoft.com/office/officeart/2005/8/layout/list1"/>
    <dgm:cxn modelId="{EA08C88D-18C7-41F8-A1FD-ADDA59C006FF}" type="presParOf" srcId="{24149371-1BBE-458A-911B-6F3377B55CC3}" destId="{9AB5DFC5-4F67-4DD8-BB10-8B6DEF04DC35}" srcOrd="3" destOrd="0" presId="urn:microsoft.com/office/officeart/2005/8/layout/list1"/>
    <dgm:cxn modelId="{916A58C7-B0F0-49E4-86C6-A66CCECA3808}" type="presParOf" srcId="{24149371-1BBE-458A-911B-6F3377B55CC3}" destId="{2E9EC0CA-3BC6-4CCC-9847-A154F0F33311}" srcOrd="4" destOrd="0" presId="urn:microsoft.com/office/officeart/2005/8/layout/list1"/>
    <dgm:cxn modelId="{E612C685-F828-4775-B3AC-EDF96AD23427}" type="presParOf" srcId="{2E9EC0CA-3BC6-4CCC-9847-A154F0F33311}" destId="{5FBC8C33-B727-49D0-B659-639B839F4A22}" srcOrd="0" destOrd="0" presId="urn:microsoft.com/office/officeart/2005/8/layout/list1"/>
    <dgm:cxn modelId="{CBEFF24C-58F2-411A-AB57-6684D87135AB}" type="presParOf" srcId="{2E9EC0CA-3BC6-4CCC-9847-A154F0F33311}" destId="{3CF89595-3409-4A6D-80F4-0F984FEBDBFB}" srcOrd="1" destOrd="0" presId="urn:microsoft.com/office/officeart/2005/8/layout/list1"/>
    <dgm:cxn modelId="{CD5AF039-153D-4C08-B489-2DEA96E5A5C1}" type="presParOf" srcId="{24149371-1BBE-458A-911B-6F3377B55CC3}" destId="{13E1A11D-12A0-4B7A-8865-AFDE603F8068}" srcOrd="5" destOrd="0" presId="urn:microsoft.com/office/officeart/2005/8/layout/list1"/>
    <dgm:cxn modelId="{7B03B48B-EE2D-4A87-8CD9-199A5C3BCD53}" type="presParOf" srcId="{24149371-1BBE-458A-911B-6F3377B55CC3}" destId="{EA77742D-3B99-40CF-8F91-095A93CB976F}" srcOrd="6" destOrd="0" presId="urn:microsoft.com/office/officeart/2005/8/layout/list1"/>
    <dgm:cxn modelId="{73CEC334-01BC-4962-B309-6F0644C38339}" type="presParOf" srcId="{24149371-1BBE-458A-911B-6F3377B55CC3}" destId="{48FAA9A8-E972-4502-A0DB-B932CEFF5821}" srcOrd="7" destOrd="0" presId="urn:microsoft.com/office/officeart/2005/8/layout/list1"/>
    <dgm:cxn modelId="{00A2EB43-70E0-4641-8954-0396A46FA70B}" type="presParOf" srcId="{24149371-1BBE-458A-911B-6F3377B55CC3}" destId="{4B2565A7-59F9-4795-9FFC-6F210DEB4313}" srcOrd="8" destOrd="0" presId="urn:microsoft.com/office/officeart/2005/8/layout/list1"/>
    <dgm:cxn modelId="{2146437A-B677-4C25-BAF7-786E2C8001DE}" type="presParOf" srcId="{4B2565A7-59F9-4795-9FFC-6F210DEB4313}" destId="{00AAEB0A-1EC1-45B6-9327-18CC03DD1E39}" srcOrd="0" destOrd="0" presId="urn:microsoft.com/office/officeart/2005/8/layout/list1"/>
    <dgm:cxn modelId="{1A274C88-93E7-41F1-99DB-D3C9BDC8092D}" type="presParOf" srcId="{4B2565A7-59F9-4795-9FFC-6F210DEB4313}" destId="{982CB6C4-012A-47D5-AF36-3CF9D1B9645E}" srcOrd="1" destOrd="0" presId="urn:microsoft.com/office/officeart/2005/8/layout/list1"/>
    <dgm:cxn modelId="{4A486AFB-6209-4799-97B2-5C8ECE077F47}" type="presParOf" srcId="{24149371-1BBE-458A-911B-6F3377B55CC3}" destId="{1CFF5106-D9D4-491B-8EED-038ACF361BF7}" srcOrd="9" destOrd="0" presId="urn:microsoft.com/office/officeart/2005/8/layout/list1"/>
    <dgm:cxn modelId="{0693C0FB-B753-4D67-879E-C18928D5F6C9}" type="presParOf" srcId="{24149371-1BBE-458A-911B-6F3377B55CC3}" destId="{7430C39E-6589-45D7-9102-750F0D2474EC}" srcOrd="10" destOrd="0" presId="urn:microsoft.com/office/officeart/2005/8/layout/list1"/>
    <dgm:cxn modelId="{D5886AF1-3384-469B-B27B-BD811E05BA95}" type="presParOf" srcId="{24149371-1BBE-458A-911B-6F3377B55CC3}" destId="{85962C4E-4779-40EA-B188-A72380EDDBCD}" srcOrd="11" destOrd="0" presId="urn:microsoft.com/office/officeart/2005/8/layout/list1"/>
    <dgm:cxn modelId="{E2ADA655-739C-4F8F-9F30-22B3874C6957}" type="presParOf" srcId="{24149371-1BBE-458A-911B-6F3377B55CC3}" destId="{09655D31-1DDB-4CDA-B3BA-DCD7094BCBF3}" srcOrd="12" destOrd="0" presId="urn:microsoft.com/office/officeart/2005/8/layout/list1"/>
    <dgm:cxn modelId="{9E0F775D-B466-4AB0-8017-0E86E1968BCD}" type="presParOf" srcId="{09655D31-1DDB-4CDA-B3BA-DCD7094BCBF3}" destId="{A8CB28C9-C110-404E-A29F-C2645FCEEBE3}" srcOrd="0" destOrd="0" presId="urn:microsoft.com/office/officeart/2005/8/layout/list1"/>
    <dgm:cxn modelId="{A6779205-D4D8-4C2A-8E14-A71217AACC97}" type="presParOf" srcId="{09655D31-1DDB-4CDA-B3BA-DCD7094BCBF3}" destId="{8D4E0C79-2983-4AF2-BD34-37A449E539B3}" srcOrd="1" destOrd="0" presId="urn:microsoft.com/office/officeart/2005/8/layout/list1"/>
    <dgm:cxn modelId="{2F81579A-32EB-479C-A93F-731F33BB7072}" type="presParOf" srcId="{24149371-1BBE-458A-911B-6F3377B55CC3}" destId="{DC978135-640D-4AFF-9FFF-C7E07FF9C4D8}" srcOrd="13" destOrd="0" presId="urn:microsoft.com/office/officeart/2005/8/layout/list1"/>
    <dgm:cxn modelId="{55413455-1A61-47CC-99CE-E327826B32A5}" type="presParOf" srcId="{24149371-1BBE-458A-911B-6F3377B55CC3}" destId="{F7B9FE0D-8EED-4F8D-9964-6BA43FA31F45}"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C87A8F-397E-4615-809D-F8EA984D0B73}" type="doc">
      <dgm:prSet loTypeId="urn:microsoft.com/office/officeart/2005/8/layout/process1" loCatId="process" qsTypeId="urn:microsoft.com/office/officeart/2005/8/quickstyle/3d2" qsCatId="3D" csTypeId="urn:microsoft.com/office/officeart/2005/8/colors/colorful2" csCatId="colorful" phldr="1"/>
      <dgm:spPr/>
      <dgm:t>
        <a:bodyPr/>
        <a:lstStyle/>
        <a:p>
          <a:endParaRPr lang="en-US"/>
        </a:p>
      </dgm:t>
    </dgm:pt>
    <dgm:pt modelId="{AF2B573F-FFCD-4B3E-ACC4-C246A4B1090D}">
      <dgm:prSet phldrT="[Text]" custT="1"/>
      <dgm:spPr/>
      <dgm:t>
        <a:bodyPr/>
        <a:lstStyle/>
        <a:p>
          <a:pPr algn="ct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Pertama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redha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menerima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peraturan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hukum</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Allah SWT yang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di’</a:t>
          </a:r>
          <a:r>
            <a:rPr lang="en-US" sz="2400" b="0" i="1"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taklif</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’kan</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manusia</a:t>
          </a:r>
          <a:r>
            <a:rPr lang="en-US"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529FA3D0-FDE7-4E74-BFF9-0F296B986DB7}" type="parTrans" cxnId="{AC149F15-91F0-445C-AC59-E92A6CE2AF10}">
      <dgm:prSet/>
      <dgm:spPr/>
      <dgm:t>
        <a:bodyPr/>
        <a:lstStyle/>
        <a:p>
          <a:pPr algn="ct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22D1E5-AEBD-4120-9798-D4FCBADB1BD4}" type="sibTrans" cxnId="{AC149F15-91F0-445C-AC59-E92A6CE2AF10}">
      <dgm:prSet custT="1"/>
      <dgm:spPr/>
      <dgm:t>
        <a:bodyPr/>
        <a:lstStyle/>
        <a:p>
          <a:pPr algn="ct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FAC44D-6B9C-4CA3-8F7B-2442F1DB41D1}">
      <dgm:prSet phldrT="[Text]" custT="1"/>
      <dgm:spPr/>
      <dgm:t>
        <a:bodyPr/>
        <a:lstStyle/>
        <a:p>
          <a:pPr algn="ctr"/>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Kedua, redha menerima ketentuan (</a:t>
          </a:r>
          <a:r>
            <a:rPr lang="ms-MY" sz="2400" b="0" i="1"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qadha’</a:t>
          </a:r>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allah tentang nasib diri. </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gm:t>
    </dgm:pt>
    <dgm:pt modelId="{024533DF-73EE-4B18-AF6D-F074C8F2728F}" type="parTrans" cxnId="{6B429089-62AB-416D-9C46-FBFB29CD201D}">
      <dgm:prSet/>
      <dgm:spPr/>
      <dgm:t>
        <a:bodyPr/>
        <a:lstStyle/>
        <a:p>
          <a:pPr algn="ct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D4E48EC-7B3B-4A7F-9A22-F5A3B3826C7B}" type="sibTrans" cxnId="{6B429089-62AB-416D-9C46-FBFB29CD201D}">
      <dgm:prSet/>
      <dgm:spPr/>
      <dgm:t>
        <a:bodyPr/>
        <a:lstStyle/>
        <a:p>
          <a:pPr algn="ct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C54F79-51F8-4EF0-823F-BC8239BD8B13}" type="pres">
      <dgm:prSet presAssocID="{0DC87A8F-397E-4615-809D-F8EA984D0B73}" presName="Name0" presStyleCnt="0">
        <dgm:presLayoutVars>
          <dgm:dir/>
          <dgm:resizeHandles val="exact"/>
        </dgm:presLayoutVars>
      </dgm:prSet>
      <dgm:spPr/>
    </dgm:pt>
    <dgm:pt modelId="{BBE98A41-EAC1-4E40-AD80-E7C6CFB0930C}" type="pres">
      <dgm:prSet presAssocID="{AF2B573F-FFCD-4B3E-ACC4-C246A4B1090D}" presName="node" presStyleLbl="node1" presStyleIdx="0" presStyleCnt="2">
        <dgm:presLayoutVars>
          <dgm:bulletEnabled val="1"/>
        </dgm:presLayoutVars>
      </dgm:prSet>
      <dgm:spPr/>
      <dgm:t>
        <a:bodyPr/>
        <a:lstStyle/>
        <a:p>
          <a:endParaRPr lang="en-US"/>
        </a:p>
      </dgm:t>
    </dgm:pt>
    <dgm:pt modelId="{91EFCD19-373B-4E15-97E4-E96E2FDDC5B5}" type="pres">
      <dgm:prSet presAssocID="{E222D1E5-AEBD-4120-9798-D4FCBADB1BD4}" presName="sibTrans" presStyleLbl="sibTrans2D1" presStyleIdx="0" presStyleCnt="1"/>
      <dgm:spPr/>
    </dgm:pt>
    <dgm:pt modelId="{DDFD5B47-14A6-4362-B64B-D89E7778552B}" type="pres">
      <dgm:prSet presAssocID="{E222D1E5-AEBD-4120-9798-D4FCBADB1BD4}" presName="connectorText" presStyleLbl="sibTrans2D1" presStyleIdx="0" presStyleCnt="1"/>
      <dgm:spPr/>
    </dgm:pt>
    <dgm:pt modelId="{909002FB-72D7-4BFE-B2AF-B78EDDF35C11}" type="pres">
      <dgm:prSet presAssocID="{13FAC44D-6B9C-4CA3-8F7B-2442F1DB41D1}" presName="node" presStyleLbl="node1" presStyleIdx="1" presStyleCnt="2">
        <dgm:presLayoutVars>
          <dgm:bulletEnabled val="1"/>
        </dgm:presLayoutVars>
      </dgm:prSet>
      <dgm:spPr/>
    </dgm:pt>
  </dgm:ptLst>
  <dgm:cxnLst>
    <dgm:cxn modelId="{6B429089-62AB-416D-9C46-FBFB29CD201D}" srcId="{0DC87A8F-397E-4615-809D-F8EA984D0B73}" destId="{13FAC44D-6B9C-4CA3-8F7B-2442F1DB41D1}" srcOrd="1" destOrd="0" parTransId="{024533DF-73EE-4B18-AF6D-F074C8F2728F}" sibTransId="{4D4E48EC-7B3B-4A7F-9A22-F5A3B3826C7B}"/>
    <dgm:cxn modelId="{233C80B6-0DF5-4FA3-8FF9-117882DB2C30}" type="presOf" srcId="{0DC87A8F-397E-4615-809D-F8EA984D0B73}" destId="{FAC54F79-51F8-4EF0-823F-BC8239BD8B13}" srcOrd="0" destOrd="0" presId="urn:microsoft.com/office/officeart/2005/8/layout/process1"/>
    <dgm:cxn modelId="{828D9E59-1317-40AC-B918-6243DB9A89CC}" type="presOf" srcId="{13FAC44D-6B9C-4CA3-8F7B-2442F1DB41D1}" destId="{909002FB-72D7-4BFE-B2AF-B78EDDF35C11}" srcOrd="0" destOrd="0" presId="urn:microsoft.com/office/officeart/2005/8/layout/process1"/>
    <dgm:cxn modelId="{4361961A-F0FF-48E3-8D26-8F0E0413ED2F}" type="presOf" srcId="{E222D1E5-AEBD-4120-9798-D4FCBADB1BD4}" destId="{DDFD5B47-14A6-4362-B64B-D89E7778552B}" srcOrd="1" destOrd="0" presId="urn:microsoft.com/office/officeart/2005/8/layout/process1"/>
    <dgm:cxn modelId="{AC149F15-91F0-445C-AC59-E92A6CE2AF10}" srcId="{0DC87A8F-397E-4615-809D-F8EA984D0B73}" destId="{AF2B573F-FFCD-4B3E-ACC4-C246A4B1090D}" srcOrd="0" destOrd="0" parTransId="{529FA3D0-FDE7-4E74-BFF9-0F296B986DB7}" sibTransId="{E222D1E5-AEBD-4120-9798-D4FCBADB1BD4}"/>
    <dgm:cxn modelId="{73A39F15-0998-4DBF-861D-C53AEE464B9B}" type="presOf" srcId="{E222D1E5-AEBD-4120-9798-D4FCBADB1BD4}" destId="{91EFCD19-373B-4E15-97E4-E96E2FDDC5B5}" srcOrd="0" destOrd="0" presId="urn:microsoft.com/office/officeart/2005/8/layout/process1"/>
    <dgm:cxn modelId="{B25B2560-D743-48D8-8CB6-6E619870EAC1}" type="presOf" srcId="{AF2B573F-FFCD-4B3E-ACC4-C246A4B1090D}" destId="{BBE98A41-EAC1-4E40-AD80-E7C6CFB0930C}" srcOrd="0" destOrd="0" presId="urn:microsoft.com/office/officeart/2005/8/layout/process1"/>
    <dgm:cxn modelId="{D6BFF2E4-B19A-423C-AE31-982DA0364424}" type="presParOf" srcId="{FAC54F79-51F8-4EF0-823F-BC8239BD8B13}" destId="{BBE98A41-EAC1-4E40-AD80-E7C6CFB0930C}" srcOrd="0" destOrd="0" presId="urn:microsoft.com/office/officeart/2005/8/layout/process1"/>
    <dgm:cxn modelId="{10D7157D-9B42-4EC1-BF19-D5D9AF1FBD53}" type="presParOf" srcId="{FAC54F79-51F8-4EF0-823F-BC8239BD8B13}" destId="{91EFCD19-373B-4E15-97E4-E96E2FDDC5B5}" srcOrd="1" destOrd="0" presId="urn:microsoft.com/office/officeart/2005/8/layout/process1"/>
    <dgm:cxn modelId="{D021CB85-080F-4BC3-93CF-0B5A9D90641F}" type="presParOf" srcId="{91EFCD19-373B-4E15-97E4-E96E2FDDC5B5}" destId="{DDFD5B47-14A6-4362-B64B-D89E7778552B}" srcOrd="0" destOrd="0" presId="urn:microsoft.com/office/officeart/2005/8/layout/process1"/>
    <dgm:cxn modelId="{7170B4DB-84DF-4D78-AF87-4965C85D8145}" type="presParOf" srcId="{FAC54F79-51F8-4EF0-823F-BC8239BD8B13}" destId="{909002FB-72D7-4BFE-B2AF-B78EDDF35C11}" srcOrd="2" destOrd="0" presId="urn:microsoft.com/office/officeart/2005/8/layout/process1"/>
  </dgm:cxnLst>
  <dgm:bg>
    <a:effectLst>
      <a:glow rad="101600">
        <a:schemeClr val="accent5">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5EA15-C296-472B-B9E5-0E52881D9EB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AAB5C14-B711-4FC4-B90F-F511FF5295E5}">
      <dgm:prSet phldrT="[Text]" custT="1"/>
      <dgm:spPr/>
      <dgm:t>
        <a:bodyPr/>
        <a:lstStyle/>
        <a:p>
          <a:r>
            <a:rPr lang="en-US" sz="2400" b="1" u="sng" dirty="0" err="1" smtClean="0"/>
            <a:t>Pertama</a:t>
          </a:r>
          <a:endParaRPr lang="en-US" sz="2400" dirty="0"/>
        </a:p>
      </dgm:t>
    </dgm:pt>
    <dgm:pt modelId="{092F8D0D-86C8-46C6-B101-07B593AF7171}" type="parTrans" cxnId="{02442FF6-CEC3-46DC-926A-E829CF20349B}">
      <dgm:prSet/>
      <dgm:spPr/>
      <dgm:t>
        <a:bodyPr/>
        <a:lstStyle/>
        <a:p>
          <a:endParaRPr lang="en-US"/>
        </a:p>
      </dgm:t>
    </dgm:pt>
    <dgm:pt modelId="{2C8B6DC3-CD22-46F7-9E49-EE05CC328B35}" type="sibTrans" cxnId="{02442FF6-CEC3-46DC-926A-E829CF20349B}">
      <dgm:prSet/>
      <dgm:spPr/>
      <dgm:t>
        <a:bodyPr/>
        <a:lstStyle/>
        <a:p>
          <a:endParaRPr lang="en-US"/>
        </a:p>
      </dgm:t>
    </dgm:pt>
    <dgm:pt modelId="{3AA78229-55F9-41DC-9BAB-3E339A8ED08B}">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just"/>
          <a:r>
            <a:rPr lang="en-US" sz="2000" b="1" cap="none" spc="0" dirty="0" err="1" smtClean="0">
              <a:ln w="50800"/>
              <a:solidFill>
                <a:schemeClr val="bg1">
                  <a:shade val="50000"/>
                </a:schemeClr>
              </a:solidFill>
              <a:effectLst/>
            </a:rPr>
            <a:t>mengamalkan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sifat</a:t>
          </a:r>
          <a:r>
            <a:rPr lang="en-US" sz="2000" b="1" cap="none" spc="0" dirty="0" smtClean="0">
              <a:ln w="50800"/>
              <a:solidFill>
                <a:schemeClr val="bg1">
                  <a:shade val="50000"/>
                </a:schemeClr>
              </a:solidFill>
              <a:effectLst/>
            </a:rPr>
            <a:t> </a:t>
          </a:r>
          <a:r>
            <a:rPr lang="en-US" sz="2000" b="1" i="1" cap="none" spc="0" dirty="0" err="1" smtClean="0">
              <a:ln w="50800"/>
              <a:solidFill>
                <a:schemeClr val="bg1">
                  <a:shade val="50000"/>
                </a:schemeClr>
              </a:solidFill>
              <a:effectLst/>
            </a:rPr>
            <a:t>Qana’ah</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sikap</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berpuas</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hati</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dengan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apa</a:t>
          </a:r>
          <a:r>
            <a:rPr lang="en-US" sz="2000" b="1" cap="none" spc="0" dirty="0" smtClean="0">
              <a:ln w="50800"/>
              <a:solidFill>
                <a:schemeClr val="bg1">
                  <a:shade val="50000"/>
                </a:schemeClr>
              </a:solidFill>
              <a:effectLst/>
            </a:rPr>
            <a:t> yang </a:t>
          </a:r>
          <a:r>
            <a:rPr lang="en-US" sz="2000" b="1" cap="none" spc="0" dirty="0" err="1" smtClean="0">
              <a:ln w="50800"/>
              <a:solidFill>
                <a:schemeClr val="bg1">
                  <a:shade val="50000"/>
                </a:schemeClr>
              </a:solidFill>
              <a:effectLst/>
            </a:rPr>
            <a:t>ada</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terhadap</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nikmat</a:t>
          </a:r>
          <a:r>
            <a:rPr lang="en-US" sz="2000" b="1" cap="none" spc="0" dirty="0" smtClean="0">
              <a:ln w="50800"/>
              <a:solidFill>
                <a:schemeClr val="bg1">
                  <a:shade val="50000"/>
                </a:schemeClr>
              </a:solidFill>
              <a:effectLst/>
            </a:rPr>
            <a:t> yang </a:t>
          </a:r>
          <a:r>
            <a:rPr lang="en-US" sz="2000" b="1" cap="none" spc="0" dirty="0" err="1" smtClean="0">
              <a:ln w="50800"/>
              <a:solidFill>
                <a:schemeClr val="bg1">
                  <a:shade val="50000"/>
                </a:schemeClr>
              </a:solidFill>
              <a:effectLst/>
            </a:rPr>
            <a:t>diberikan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oleh</a:t>
          </a:r>
          <a:r>
            <a:rPr lang="en-US" sz="2000" b="1" cap="none" spc="0" dirty="0" smtClean="0">
              <a:ln w="50800"/>
              <a:solidFill>
                <a:schemeClr val="bg1">
                  <a:shade val="50000"/>
                </a:schemeClr>
              </a:solidFill>
              <a:effectLst/>
            </a:rPr>
            <a:t> Allah SWT</a:t>
          </a:r>
          <a:endParaRPr lang="en-US" sz="2000" b="1" cap="none" spc="0" dirty="0">
            <a:ln w="50800"/>
            <a:solidFill>
              <a:schemeClr val="bg1">
                <a:shade val="50000"/>
              </a:schemeClr>
            </a:solidFill>
            <a:effectLst/>
          </a:endParaRPr>
        </a:p>
      </dgm:t>
    </dgm:pt>
    <dgm:pt modelId="{504B2E45-B44F-4036-A4CE-D847B183E7E5}" type="parTrans" cxnId="{128A62EB-8C9F-49F8-ABEC-2EC0E96F6003}">
      <dgm:prSet/>
      <dgm:spPr/>
      <dgm:t>
        <a:bodyPr/>
        <a:lstStyle/>
        <a:p>
          <a:endParaRPr lang="en-US"/>
        </a:p>
      </dgm:t>
    </dgm:pt>
    <dgm:pt modelId="{57061394-4EA3-4FE9-BEE3-36BEC30553F0}" type="sibTrans" cxnId="{128A62EB-8C9F-49F8-ABEC-2EC0E96F6003}">
      <dgm:prSet/>
      <dgm:spPr/>
      <dgm:t>
        <a:bodyPr/>
        <a:lstStyle/>
        <a:p>
          <a:endParaRPr lang="en-US"/>
        </a:p>
      </dgm:t>
    </dgm:pt>
    <dgm:pt modelId="{70D72180-2B77-416A-87E0-DE4BC22E2352}">
      <dgm:prSet phldrT="[Text]" custT="1"/>
      <dgm:spPr/>
      <dgm:t>
        <a:bodyPr/>
        <a:lstStyle/>
        <a:p>
          <a:r>
            <a:rPr lang="en-US" sz="2400" b="1" u="sng" dirty="0" err="1" smtClean="0"/>
            <a:t>Kedua</a:t>
          </a:r>
          <a:endParaRPr lang="en-US" sz="2400" dirty="0"/>
        </a:p>
      </dgm:t>
    </dgm:pt>
    <dgm:pt modelId="{9FFED849-6B8B-4576-9A70-A33362BB3314}" type="parTrans" cxnId="{AAC93767-F2D6-46F6-AAB8-DDAD216EDEC6}">
      <dgm:prSet/>
      <dgm:spPr/>
      <dgm:t>
        <a:bodyPr/>
        <a:lstStyle/>
        <a:p>
          <a:endParaRPr lang="en-US"/>
        </a:p>
      </dgm:t>
    </dgm:pt>
    <dgm:pt modelId="{DDA5325C-C371-4ADF-9410-76C487F55BA7}" type="sibTrans" cxnId="{AAC93767-F2D6-46F6-AAB8-DDAD216EDEC6}">
      <dgm:prSet/>
      <dgm:spPr/>
      <dgm:t>
        <a:bodyPr/>
        <a:lstStyle/>
        <a:p>
          <a:endParaRPr lang="en-US"/>
        </a:p>
      </dgm:t>
    </dgm:pt>
    <dgm:pt modelId="{4079748B-69A9-4CB6-BAA3-53B3B10C8D9F}">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just"/>
          <a:r>
            <a:rPr lang="en-US" sz="2000" b="1" cap="none" spc="0" dirty="0" err="1" smtClean="0">
              <a:ln w="50800"/>
              <a:solidFill>
                <a:schemeClr val="bg1">
                  <a:shade val="50000"/>
                </a:schemeClr>
              </a:solidFill>
              <a:effectLst/>
            </a:rPr>
            <a:t>mengamalkan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sikap</a:t>
          </a:r>
          <a:r>
            <a:rPr lang="en-US" sz="2000" b="1" cap="none" spc="0" dirty="0" smtClean="0">
              <a:ln w="50800"/>
              <a:solidFill>
                <a:schemeClr val="bg1">
                  <a:shade val="50000"/>
                </a:schemeClr>
              </a:solidFill>
              <a:effectLst/>
            </a:rPr>
            <a:t> </a:t>
          </a:r>
          <a:r>
            <a:rPr lang="en-US" sz="2000" b="1" i="1" cap="none" spc="0" dirty="0" err="1" smtClean="0">
              <a:ln w="50800"/>
              <a:solidFill>
                <a:schemeClr val="bg1">
                  <a:shade val="50000"/>
                </a:schemeClr>
              </a:solidFill>
              <a:effectLst/>
            </a:rPr>
            <a:t>mujahadah</a:t>
          </a:r>
          <a:r>
            <a:rPr lang="en-US" sz="2000" b="1" i="1" cap="none" spc="0" dirty="0" smtClean="0">
              <a:ln w="50800"/>
              <a:solidFill>
                <a:schemeClr val="bg1">
                  <a:shade val="50000"/>
                </a:schemeClr>
              </a:solidFill>
              <a:effectLst/>
            </a:rPr>
            <a:t> an-</a:t>
          </a:r>
          <a:r>
            <a:rPr lang="en-US" sz="2000" b="1" i="1" cap="none" spc="0" dirty="0" err="1" smtClean="0">
              <a:ln w="50800"/>
              <a:solidFill>
                <a:schemeClr val="bg1">
                  <a:shade val="50000"/>
                </a:schemeClr>
              </a:solidFill>
              <a:effectLst/>
            </a:rPr>
            <a:t>nafs</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menguasai</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keinginan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nafsu</a:t>
          </a:r>
          <a:r>
            <a:rPr lang="en-US" sz="2000" b="1" cap="none" spc="0" dirty="0" smtClean="0">
              <a:ln w="50800"/>
              <a:solidFill>
                <a:schemeClr val="bg1">
                  <a:shade val="50000"/>
                </a:schemeClr>
              </a:solidFill>
              <a:effectLst/>
            </a:rPr>
            <a:t>) agar </a:t>
          </a:r>
          <a:r>
            <a:rPr lang="en-US" sz="2000" b="1" cap="none" spc="0" dirty="0" err="1" smtClean="0">
              <a:ln w="50800"/>
              <a:solidFill>
                <a:schemeClr val="bg1">
                  <a:shade val="50000"/>
                </a:schemeClr>
              </a:solidFill>
              <a:effectLst/>
            </a:rPr>
            <a:t>kita</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sentiasa</a:t>
          </a:r>
          <a:r>
            <a:rPr lang="en-US" sz="2000" b="1" cap="none" spc="0" dirty="0" smtClean="0">
              <a:ln w="50800"/>
              <a:solidFill>
                <a:schemeClr val="bg1">
                  <a:shade val="50000"/>
                </a:schemeClr>
              </a:solidFill>
              <a:effectLst/>
            </a:rPr>
            <a:t> </a:t>
          </a:r>
          <a:r>
            <a:rPr lang="en-US" sz="2000" b="1" i="1" cap="none" spc="0" dirty="0" err="1" smtClean="0">
              <a:ln w="50800"/>
              <a:solidFill>
                <a:schemeClr val="bg1">
                  <a:shade val="50000"/>
                </a:schemeClr>
              </a:solidFill>
              <a:effectLst/>
            </a:rPr>
            <a:t>istiqamah</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dalam</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melakukan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ketaatan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dan</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ibadah</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kepada</a:t>
          </a:r>
          <a:r>
            <a:rPr lang="en-US" sz="2000" b="1" cap="none" spc="0" dirty="0" smtClean="0">
              <a:ln w="50800"/>
              <a:solidFill>
                <a:schemeClr val="bg1">
                  <a:shade val="50000"/>
                </a:schemeClr>
              </a:solidFill>
              <a:effectLst/>
            </a:rPr>
            <a:t> Allah SWT</a:t>
          </a:r>
          <a:endParaRPr lang="en-US" sz="2000" b="1" cap="none" spc="0" dirty="0">
            <a:ln w="50800"/>
            <a:solidFill>
              <a:schemeClr val="bg1">
                <a:shade val="50000"/>
              </a:schemeClr>
            </a:solidFill>
            <a:effectLst/>
          </a:endParaRPr>
        </a:p>
      </dgm:t>
    </dgm:pt>
    <dgm:pt modelId="{CE27FC85-7F18-424E-9412-F4C34535BFEC}" type="parTrans" cxnId="{48913CDD-C11E-47F1-8D36-3B8A7FAC09F4}">
      <dgm:prSet/>
      <dgm:spPr/>
      <dgm:t>
        <a:bodyPr/>
        <a:lstStyle/>
        <a:p>
          <a:endParaRPr lang="en-US"/>
        </a:p>
      </dgm:t>
    </dgm:pt>
    <dgm:pt modelId="{2AF64AFE-E7F8-4637-91B5-9D4461CF171D}" type="sibTrans" cxnId="{48913CDD-C11E-47F1-8D36-3B8A7FAC09F4}">
      <dgm:prSet/>
      <dgm:spPr/>
      <dgm:t>
        <a:bodyPr/>
        <a:lstStyle/>
        <a:p>
          <a:endParaRPr lang="en-US"/>
        </a:p>
      </dgm:t>
    </dgm:pt>
    <dgm:pt modelId="{527CFAE4-92C7-4EA6-A506-3F69C50FA840}">
      <dgm:prSet phldrT="[Text]" custT="1"/>
      <dgm:spPr/>
      <dgm:t>
        <a:bodyPr/>
        <a:lstStyle/>
        <a:p>
          <a:r>
            <a:rPr lang="en-US" sz="2400" b="1" u="sng" dirty="0" err="1" smtClean="0"/>
            <a:t>Ketiga</a:t>
          </a:r>
          <a:endParaRPr lang="en-US" sz="2400" dirty="0"/>
        </a:p>
      </dgm:t>
    </dgm:pt>
    <dgm:pt modelId="{F69C9347-CA4E-439A-825A-892E58A7CDF0}" type="parTrans" cxnId="{CC5DDFF7-1FDF-4948-BDC5-5232746B053E}">
      <dgm:prSet/>
      <dgm:spPr/>
      <dgm:t>
        <a:bodyPr/>
        <a:lstStyle/>
        <a:p>
          <a:endParaRPr lang="en-US"/>
        </a:p>
      </dgm:t>
    </dgm:pt>
    <dgm:pt modelId="{7FBF7466-C550-48A8-AD36-299491085124}" type="sibTrans" cxnId="{CC5DDFF7-1FDF-4948-BDC5-5232746B053E}">
      <dgm:prSet/>
      <dgm:spPr/>
      <dgm:t>
        <a:bodyPr/>
        <a:lstStyle/>
        <a:p>
          <a:endParaRPr lang="en-US"/>
        </a:p>
      </dgm:t>
    </dgm:pt>
    <dgm:pt modelId="{9DB4CB45-A51A-4974-AA13-15E34F8FDD1F}">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just"/>
          <a:r>
            <a:rPr lang="en-US" sz="2000" b="1" cap="none" spc="0" dirty="0" err="1" smtClean="0">
              <a:ln w="50800"/>
              <a:solidFill>
                <a:schemeClr val="bg1">
                  <a:shade val="50000"/>
                </a:schemeClr>
              </a:solidFill>
              <a:effectLst/>
            </a:rPr>
            <a:t>selalu</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melihat</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kepada</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orang</a:t>
          </a:r>
          <a:r>
            <a:rPr lang="en-US" sz="2000" b="1" cap="none" spc="0" dirty="0" smtClean="0">
              <a:ln w="50800"/>
              <a:solidFill>
                <a:schemeClr val="bg1">
                  <a:shade val="50000"/>
                </a:schemeClr>
              </a:solidFill>
              <a:effectLst/>
            </a:rPr>
            <a:t> yang </a:t>
          </a:r>
          <a:r>
            <a:rPr lang="en-US" sz="2000" b="1" cap="none" spc="0" dirty="0" err="1" smtClean="0">
              <a:ln w="50800"/>
              <a:solidFill>
                <a:schemeClr val="bg1">
                  <a:shade val="50000"/>
                </a:schemeClr>
              </a:solidFill>
              <a:effectLst/>
            </a:rPr>
            <a:t>lebih</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susah</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daripada</a:t>
          </a:r>
          <a:r>
            <a:rPr lang="en-US" sz="2000" b="1" cap="none" spc="0" dirty="0" smtClean="0">
              <a:ln w="50800"/>
              <a:solidFill>
                <a:schemeClr val="bg1">
                  <a:shade val="50000"/>
                </a:schemeClr>
              </a:solidFill>
              <a:effectLst/>
            </a:rPr>
            <a:t> </a:t>
          </a:r>
          <a:r>
            <a:rPr lang="en-US" sz="2000" b="1" cap="none" spc="0" dirty="0" err="1" smtClean="0">
              <a:ln w="50800"/>
              <a:solidFill>
                <a:schemeClr val="bg1">
                  <a:shade val="50000"/>
                </a:schemeClr>
              </a:solidFill>
              <a:effectLst/>
            </a:rPr>
            <a:t>kita</a:t>
          </a:r>
          <a:endParaRPr lang="en-US" sz="2000" b="1" cap="none" spc="0" dirty="0">
            <a:ln w="50800"/>
            <a:solidFill>
              <a:schemeClr val="bg1">
                <a:shade val="50000"/>
              </a:schemeClr>
            </a:solidFill>
            <a:effectLst/>
          </a:endParaRPr>
        </a:p>
      </dgm:t>
    </dgm:pt>
    <dgm:pt modelId="{05941B31-FBB7-47BE-A592-FBF2DEBD03E4}" type="parTrans" cxnId="{776ABB2D-4E8A-4E5D-A78C-29BA0C3DA220}">
      <dgm:prSet/>
      <dgm:spPr/>
      <dgm:t>
        <a:bodyPr/>
        <a:lstStyle/>
        <a:p>
          <a:endParaRPr lang="en-US"/>
        </a:p>
      </dgm:t>
    </dgm:pt>
    <dgm:pt modelId="{498C0049-A3E6-4C10-9E45-40D52BB2356B}" type="sibTrans" cxnId="{776ABB2D-4E8A-4E5D-A78C-29BA0C3DA220}">
      <dgm:prSet/>
      <dgm:spPr/>
      <dgm:t>
        <a:bodyPr/>
        <a:lstStyle/>
        <a:p>
          <a:endParaRPr lang="en-US"/>
        </a:p>
      </dgm:t>
    </dgm:pt>
    <dgm:pt modelId="{DD3B57FA-6029-4ED8-8B79-E857655A7D31}">
      <dgm:prSet phldrT="[Text]" custT="1"/>
      <dgm:spPr/>
      <dgm:t>
        <a:bodyPr/>
        <a:lstStyle/>
        <a:p>
          <a:r>
            <a:rPr lang="en-US" sz="2400" b="1" u="sng" dirty="0" err="1" smtClean="0"/>
            <a:t>Keempat</a:t>
          </a:r>
          <a:endParaRPr lang="en-US" sz="2400" dirty="0"/>
        </a:p>
      </dgm:t>
    </dgm:pt>
    <dgm:pt modelId="{C6E45C39-C5E7-4851-8D3E-F46B4F697445}" type="parTrans" cxnId="{E3F203F6-EADA-40AD-95A3-4C379444181F}">
      <dgm:prSet/>
      <dgm:spPr/>
      <dgm:t>
        <a:bodyPr/>
        <a:lstStyle/>
        <a:p>
          <a:endParaRPr lang="en-US"/>
        </a:p>
      </dgm:t>
    </dgm:pt>
    <dgm:pt modelId="{759359D8-1276-42EF-848D-5045F5410D8D}" type="sibTrans" cxnId="{E3F203F6-EADA-40AD-95A3-4C379444181F}">
      <dgm:prSet/>
      <dgm:spPr/>
      <dgm:t>
        <a:bodyPr/>
        <a:lstStyle/>
        <a:p>
          <a:endParaRPr lang="en-US"/>
        </a:p>
      </dgm:t>
    </dgm:pt>
    <dgm:pt modelId="{E9CA722C-3DA7-42DC-BBC5-E3FBF370D097}">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just"/>
          <a:r>
            <a:rPr lang="en-US" sz="2000" b="1" cap="none" spc="0" smtClean="0">
              <a:ln w="50800"/>
              <a:solidFill>
                <a:schemeClr val="bg1">
                  <a:shade val="50000"/>
                </a:schemeClr>
              </a:solidFill>
              <a:effectLst/>
            </a:rPr>
            <a:t>perbanyakan doa dan rendahkan diri kepada Allah SWT agar dikurniakan kita sifat redha</a:t>
          </a:r>
          <a:endParaRPr lang="en-US" sz="2000" b="1" cap="none" spc="0">
            <a:ln w="50800"/>
            <a:solidFill>
              <a:schemeClr val="bg1">
                <a:shade val="50000"/>
              </a:schemeClr>
            </a:solidFill>
            <a:effectLst/>
          </a:endParaRPr>
        </a:p>
      </dgm:t>
    </dgm:pt>
    <dgm:pt modelId="{68FE4818-26D4-4422-9DD8-F54551F9B33D}" type="parTrans" cxnId="{00B5E881-62DF-412D-A2C2-E29BD2E4669F}">
      <dgm:prSet/>
      <dgm:spPr/>
      <dgm:t>
        <a:bodyPr/>
        <a:lstStyle/>
        <a:p>
          <a:endParaRPr lang="en-US"/>
        </a:p>
      </dgm:t>
    </dgm:pt>
    <dgm:pt modelId="{4437A79D-A69B-4D98-A7CA-B9F9588BBC00}" type="sibTrans" cxnId="{00B5E881-62DF-412D-A2C2-E29BD2E4669F}">
      <dgm:prSet/>
      <dgm:spPr/>
      <dgm:t>
        <a:bodyPr/>
        <a:lstStyle/>
        <a:p>
          <a:endParaRPr lang="en-US"/>
        </a:p>
      </dgm:t>
    </dgm:pt>
    <dgm:pt modelId="{894BD5CC-FBB1-40D7-89B3-1B89192C1B48}" type="pres">
      <dgm:prSet presAssocID="{5395EA15-C296-472B-B9E5-0E52881D9EB6}" presName="Name0" presStyleCnt="0">
        <dgm:presLayoutVars>
          <dgm:dir/>
          <dgm:animLvl val="lvl"/>
          <dgm:resizeHandles val="exact"/>
        </dgm:presLayoutVars>
      </dgm:prSet>
      <dgm:spPr/>
    </dgm:pt>
    <dgm:pt modelId="{3A49CB10-6A29-4EF3-9E16-886CDDA6DD69}" type="pres">
      <dgm:prSet presAssocID="{4AAB5C14-B711-4FC4-B90F-F511FF5295E5}" presName="linNode" presStyleCnt="0"/>
      <dgm:spPr/>
    </dgm:pt>
    <dgm:pt modelId="{4FC64641-FB43-4B38-8C26-02280C032DA1}" type="pres">
      <dgm:prSet presAssocID="{4AAB5C14-B711-4FC4-B90F-F511FF5295E5}" presName="parentText" presStyleLbl="node1" presStyleIdx="0" presStyleCnt="4" custScaleX="53568" custLinFactNeighborX="-11789">
        <dgm:presLayoutVars>
          <dgm:chMax val="1"/>
          <dgm:bulletEnabled val="1"/>
        </dgm:presLayoutVars>
      </dgm:prSet>
      <dgm:spPr/>
      <dgm:t>
        <a:bodyPr/>
        <a:lstStyle/>
        <a:p>
          <a:endParaRPr lang="en-US"/>
        </a:p>
      </dgm:t>
    </dgm:pt>
    <dgm:pt modelId="{D5AA59C2-4105-4184-AE28-6B24C50BC8D3}" type="pres">
      <dgm:prSet presAssocID="{4AAB5C14-B711-4FC4-B90F-F511FF5295E5}" presName="descendantText" presStyleLbl="alignAccFollowNode1" presStyleIdx="0" presStyleCnt="4" custScaleX="125406">
        <dgm:presLayoutVars>
          <dgm:bulletEnabled val="1"/>
        </dgm:presLayoutVars>
      </dgm:prSet>
      <dgm:spPr/>
      <dgm:t>
        <a:bodyPr/>
        <a:lstStyle/>
        <a:p>
          <a:endParaRPr lang="en-US"/>
        </a:p>
      </dgm:t>
    </dgm:pt>
    <dgm:pt modelId="{956CB792-6012-4F87-B291-3D03F9753557}" type="pres">
      <dgm:prSet presAssocID="{2C8B6DC3-CD22-46F7-9E49-EE05CC328B35}" presName="sp" presStyleCnt="0"/>
      <dgm:spPr/>
    </dgm:pt>
    <dgm:pt modelId="{73FB175F-A5D0-4CBD-9FDD-76FB57DA3026}" type="pres">
      <dgm:prSet presAssocID="{70D72180-2B77-416A-87E0-DE4BC22E2352}" presName="linNode" presStyleCnt="0"/>
      <dgm:spPr/>
    </dgm:pt>
    <dgm:pt modelId="{196FAC73-95E2-4C65-902D-FD0E5E157F56}" type="pres">
      <dgm:prSet presAssocID="{70D72180-2B77-416A-87E0-DE4BC22E2352}" presName="parentText" presStyleLbl="node1" presStyleIdx="1" presStyleCnt="4" custScaleX="53568" custLinFactNeighborX="-11789">
        <dgm:presLayoutVars>
          <dgm:chMax val="1"/>
          <dgm:bulletEnabled val="1"/>
        </dgm:presLayoutVars>
      </dgm:prSet>
      <dgm:spPr/>
      <dgm:t>
        <a:bodyPr/>
        <a:lstStyle/>
        <a:p>
          <a:endParaRPr lang="en-US"/>
        </a:p>
      </dgm:t>
    </dgm:pt>
    <dgm:pt modelId="{322160EA-BD2C-4398-BD2E-9478EBB7C5FD}" type="pres">
      <dgm:prSet presAssocID="{70D72180-2B77-416A-87E0-DE4BC22E2352}" presName="descendantText" presStyleLbl="alignAccFollowNode1" presStyleIdx="1" presStyleCnt="4" custScaleX="125406">
        <dgm:presLayoutVars>
          <dgm:bulletEnabled val="1"/>
        </dgm:presLayoutVars>
      </dgm:prSet>
      <dgm:spPr/>
      <dgm:t>
        <a:bodyPr/>
        <a:lstStyle/>
        <a:p>
          <a:endParaRPr lang="en-US"/>
        </a:p>
      </dgm:t>
    </dgm:pt>
    <dgm:pt modelId="{639D966D-2C47-41B6-BB16-AE11E2E3F346}" type="pres">
      <dgm:prSet presAssocID="{DDA5325C-C371-4ADF-9410-76C487F55BA7}" presName="sp" presStyleCnt="0"/>
      <dgm:spPr/>
    </dgm:pt>
    <dgm:pt modelId="{B0FCEF14-B3E5-46AA-AF3C-00F959912B9F}" type="pres">
      <dgm:prSet presAssocID="{527CFAE4-92C7-4EA6-A506-3F69C50FA840}" presName="linNode" presStyleCnt="0"/>
      <dgm:spPr/>
    </dgm:pt>
    <dgm:pt modelId="{2B28BDE4-C87F-409B-A0ED-345B8EC0B43C}" type="pres">
      <dgm:prSet presAssocID="{527CFAE4-92C7-4EA6-A506-3F69C50FA840}" presName="parentText" presStyleLbl="node1" presStyleIdx="2" presStyleCnt="4" custScaleX="53568" custLinFactNeighborX="-11789">
        <dgm:presLayoutVars>
          <dgm:chMax val="1"/>
          <dgm:bulletEnabled val="1"/>
        </dgm:presLayoutVars>
      </dgm:prSet>
      <dgm:spPr/>
      <dgm:t>
        <a:bodyPr/>
        <a:lstStyle/>
        <a:p>
          <a:endParaRPr lang="en-US"/>
        </a:p>
      </dgm:t>
    </dgm:pt>
    <dgm:pt modelId="{1421A8B1-F68E-478E-8B9F-5EA09D9A4130}" type="pres">
      <dgm:prSet presAssocID="{527CFAE4-92C7-4EA6-A506-3F69C50FA840}" presName="descendantText" presStyleLbl="alignAccFollowNode1" presStyleIdx="2" presStyleCnt="4" custScaleX="125406">
        <dgm:presLayoutVars>
          <dgm:bulletEnabled val="1"/>
        </dgm:presLayoutVars>
      </dgm:prSet>
      <dgm:spPr/>
      <dgm:t>
        <a:bodyPr/>
        <a:lstStyle/>
        <a:p>
          <a:endParaRPr lang="en-US"/>
        </a:p>
      </dgm:t>
    </dgm:pt>
    <dgm:pt modelId="{53D10F0B-F885-464B-BD9A-D3A30233ABBA}" type="pres">
      <dgm:prSet presAssocID="{7FBF7466-C550-48A8-AD36-299491085124}" presName="sp" presStyleCnt="0"/>
      <dgm:spPr/>
    </dgm:pt>
    <dgm:pt modelId="{A38AE56A-E23D-47DF-A318-A7EDF771217A}" type="pres">
      <dgm:prSet presAssocID="{DD3B57FA-6029-4ED8-8B79-E857655A7D31}" presName="linNode" presStyleCnt="0"/>
      <dgm:spPr/>
    </dgm:pt>
    <dgm:pt modelId="{FDA737BF-CD71-4251-8C58-54E7705CC630}" type="pres">
      <dgm:prSet presAssocID="{DD3B57FA-6029-4ED8-8B79-E857655A7D31}" presName="parentText" presStyleLbl="node1" presStyleIdx="3" presStyleCnt="4" custScaleX="53568" custLinFactNeighborX="-11789">
        <dgm:presLayoutVars>
          <dgm:chMax val="1"/>
          <dgm:bulletEnabled val="1"/>
        </dgm:presLayoutVars>
      </dgm:prSet>
      <dgm:spPr/>
    </dgm:pt>
    <dgm:pt modelId="{7B65242D-3CDE-4E56-BA44-3E97CF76D274}" type="pres">
      <dgm:prSet presAssocID="{DD3B57FA-6029-4ED8-8B79-E857655A7D31}" presName="descendantText" presStyleLbl="alignAccFollowNode1" presStyleIdx="3" presStyleCnt="4" custScaleX="125406">
        <dgm:presLayoutVars>
          <dgm:bulletEnabled val="1"/>
        </dgm:presLayoutVars>
      </dgm:prSet>
      <dgm:spPr/>
      <dgm:t>
        <a:bodyPr/>
        <a:lstStyle/>
        <a:p>
          <a:endParaRPr lang="en-US"/>
        </a:p>
      </dgm:t>
    </dgm:pt>
  </dgm:ptLst>
  <dgm:cxnLst>
    <dgm:cxn modelId="{8290422E-544C-4BAF-9B2F-CE436D3A75CB}" type="presOf" srcId="{3AA78229-55F9-41DC-9BAB-3E339A8ED08B}" destId="{D5AA59C2-4105-4184-AE28-6B24C50BC8D3}" srcOrd="0" destOrd="0" presId="urn:microsoft.com/office/officeart/2005/8/layout/vList5"/>
    <dgm:cxn modelId="{07156A0C-9C7F-42FD-8039-0786A471D79A}" type="presOf" srcId="{9DB4CB45-A51A-4974-AA13-15E34F8FDD1F}" destId="{1421A8B1-F68E-478E-8B9F-5EA09D9A4130}" srcOrd="0" destOrd="0" presId="urn:microsoft.com/office/officeart/2005/8/layout/vList5"/>
    <dgm:cxn modelId="{E3F203F6-EADA-40AD-95A3-4C379444181F}" srcId="{5395EA15-C296-472B-B9E5-0E52881D9EB6}" destId="{DD3B57FA-6029-4ED8-8B79-E857655A7D31}" srcOrd="3" destOrd="0" parTransId="{C6E45C39-C5E7-4851-8D3E-F46B4F697445}" sibTransId="{759359D8-1276-42EF-848D-5045F5410D8D}"/>
    <dgm:cxn modelId="{66CCD053-F335-4DD4-A27D-8BA80F6865A8}" type="presOf" srcId="{DD3B57FA-6029-4ED8-8B79-E857655A7D31}" destId="{FDA737BF-CD71-4251-8C58-54E7705CC630}" srcOrd="0" destOrd="0" presId="urn:microsoft.com/office/officeart/2005/8/layout/vList5"/>
    <dgm:cxn modelId="{B637FECF-53FA-4348-B989-0D625745B8FA}" type="presOf" srcId="{E9CA722C-3DA7-42DC-BBC5-E3FBF370D097}" destId="{7B65242D-3CDE-4E56-BA44-3E97CF76D274}" srcOrd="0" destOrd="0" presId="urn:microsoft.com/office/officeart/2005/8/layout/vList5"/>
    <dgm:cxn modelId="{02442FF6-CEC3-46DC-926A-E829CF20349B}" srcId="{5395EA15-C296-472B-B9E5-0E52881D9EB6}" destId="{4AAB5C14-B711-4FC4-B90F-F511FF5295E5}" srcOrd="0" destOrd="0" parTransId="{092F8D0D-86C8-46C6-B101-07B593AF7171}" sibTransId="{2C8B6DC3-CD22-46F7-9E49-EE05CC328B35}"/>
    <dgm:cxn modelId="{8BAFFAC4-37EF-4563-9B52-EB7559E8981E}" type="presOf" srcId="{5395EA15-C296-472B-B9E5-0E52881D9EB6}" destId="{894BD5CC-FBB1-40D7-89B3-1B89192C1B48}" srcOrd="0" destOrd="0" presId="urn:microsoft.com/office/officeart/2005/8/layout/vList5"/>
    <dgm:cxn modelId="{77E29DDB-B013-4DAA-B343-CD43973D9F4D}" type="presOf" srcId="{4AAB5C14-B711-4FC4-B90F-F511FF5295E5}" destId="{4FC64641-FB43-4B38-8C26-02280C032DA1}" srcOrd="0" destOrd="0" presId="urn:microsoft.com/office/officeart/2005/8/layout/vList5"/>
    <dgm:cxn modelId="{753AEB41-C892-4C77-835E-CADBFF7EFF47}" type="presOf" srcId="{4079748B-69A9-4CB6-BAA3-53B3B10C8D9F}" destId="{322160EA-BD2C-4398-BD2E-9478EBB7C5FD}" srcOrd="0" destOrd="0" presId="urn:microsoft.com/office/officeart/2005/8/layout/vList5"/>
    <dgm:cxn modelId="{00B5E881-62DF-412D-A2C2-E29BD2E4669F}" srcId="{DD3B57FA-6029-4ED8-8B79-E857655A7D31}" destId="{E9CA722C-3DA7-42DC-BBC5-E3FBF370D097}" srcOrd="0" destOrd="0" parTransId="{68FE4818-26D4-4422-9DD8-F54551F9B33D}" sibTransId="{4437A79D-A69B-4D98-A7CA-B9F9588BBC00}"/>
    <dgm:cxn modelId="{128A62EB-8C9F-49F8-ABEC-2EC0E96F6003}" srcId="{4AAB5C14-B711-4FC4-B90F-F511FF5295E5}" destId="{3AA78229-55F9-41DC-9BAB-3E339A8ED08B}" srcOrd="0" destOrd="0" parTransId="{504B2E45-B44F-4036-A4CE-D847B183E7E5}" sibTransId="{57061394-4EA3-4FE9-BEE3-36BEC30553F0}"/>
    <dgm:cxn modelId="{AAC93767-F2D6-46F6-AAB8-DDAD216EDEC6}" srcId="{5395EA15-C296-472B-B9E5-0E52881D9EB6}" destId="{70D72180-2B77-416A-87E0-DE4BC22E2352}" srcOrd="1" destOrd="0" parTransId="{9FFED849-6B8B-4576-9A70-A33362BB3314}" sibTransId="{DDA5325C-C371-4ADF-9410-76C487F55BA7}"/>
    <dgm:cxn modelId="{04931299-02C5-4C6A-9834-710A363DF4E4}" type="presOf" srcId="{70D72180-2B77-416A-87E0-DE4BC22E2352}" destId="{196FAC73-95E2-4C65-902D-FD0E5E157F56}" srcOrd="0" destOrd="0" presId="urn:microsoft.com/office/officeart/2005/8/layout/vList5"/>
    <dgm:cxn modelId="{776ABB2D-4E8A-4E5D-A78C-29BA0C3DA220}" srcId="{527CFAE4-92C7-4EA6-A506-3F69C50FA840}" destId="{9DB4CB45-A51A-4974-AA13-15E34F8FDD1F}" srcOrd="0" destOrd="0" parTransId="{05941B31-FBB7-47BE-A592-FBF2DEBD03E4}" sibTransId="{498C0049-A3E6-4C10-9E45-40D52BB2356B}"/>
    <dgm:cxn modelId="{48913CDD-C11E-47F1-8D36-3B8A7FAC09F4}" srcId="{70D72180-2B77-416A-87E0-DE4BC22E2352}" destId="{4079748B-69A9-4CB6-BAA3-53B3B10C8D9F}" srcOrd="0" destOrd="0" parTransId="{CE27FC85-7F18-424E-9412-F4C34535BFEC}" sibTransId="{2AF64AFE-E7F8-4637-91B5-9D4461CF171D}"/>
    <dgm:cxn modelId="{CC5DDFF7-1FDF-4948-BDC5-5232746B053E}" srcId="{5395EA15-C296-472B-B9E5-0E52881D9EB6}" destId="{527CFAE4-92C7-4EA6-A506-3F69C50FA840}" srcOrd="2" destOrd="0" parTransId="{F69C9347-CA4E-439A-825A-892E58A7CDF0}" sibTransId="{7FBF7466-C550-48A8-AD36-299491085124}"/>
    <dgm:cxn modelId="{86878316-F24F-410E-9CD1-328E0BEB3230}" type="presOf" srcId="{527CFAE4-92C7-4EA6-A506-3F69C50FA840}" destId="{2B28BDE4-C87F-409B-A0ED-345B8EC0B43C}" srcOrd="0" destOrd="0" presId="urn:microsoft.com/office/officeart/2005/8/layout/vList5"/>
    <dgm:cxn modelId="{5AEA9317-F29D-41DB-8497-461CD3E0D77A}" type="presParOf" srcId="{894BD5CC-FBB1-40D7-89B3-1B89192C1B48}" destId="{3A49CB10-6A29-4EF3-9E16-886CDDA6DD69}" srcOrd="0" destOrd="0" presId="urn:microsoft.com/office/officeart/2005/8/layout/vList5"/>
    <dgm:cxn modelId="{78D54DE5-316E-417E-A148-A65A8C510F2C}" type="presParOf" srcId="{3A49CB10-6A29-4EF3-9E16-886CDDA6DD69}" destId="{4FC64641-FB43-4B38-8C26-02280C032DA1}" srcOrd="0" destOrd="0" presId="urn:microsoft.com/office/officeart/2005/8/layout/vList5"/>
    <dgm:cxn modelId="{8E95A7A0-90B2-45FC-8898-20B434763099}" type="presParOf" srcId="{3A49CB10-6A29-4EF3-9E16-886CDDA6DD69}" destId="{D5AA59C2-4105-4184-AE28-6B24C50BC8D3}" srcOrd="1" destOrd="0" presId="urn:microsoft.com/office/officeart/2005/8/layout/vList5"/>
    <dgm:cxn modelId="{257DFC31-CAD8-481D-A99F-BA69602885DF}" type="presParOf" srcId="{894BD5CC-FBB1-40D7-89B3-1B89192C1B48}" destId="{956CB792-6012-4F87-B291-3D03F9753557}" srcOrd="1" destOrd="0" presId="urn:microsoft.com/office/officeart/2005/8/layout/vList5"/>
    <dgm:cxn modelId="{347E8B51-840F-4B5E-A5D2-5343006C5D41}" type="presParOf" srcId="{894BD5CC-FBB1-40D7-89B3-1B89192C1B48}" destId="{73FB175F-A5D0-4CBD-9FDD-76FB57DA3026}" srcOrd="2" destOrd="0" presId="urn:microsoft.com/office/officeart/2005/8/layout/vList5"/>
    <dgm:cxn modelId="{DCB13734-EFA0-4648-B8BA-BE77606A876C}" type="presParOf" srcId="{73FB175F-A5D0-4CBD-9FDD-76FB57DA3026}" destId="{196FAC73-95E2-4C65-902D-FD0E5E157F56}" srcOrd="0" destOrd="0" presId="urn:microsoft.com/office/officeart/2005/8/layout/vList5"/>
    <dgm:cxn modelId="{560D8C86-A8C1-4E03-BE56-696B9DD23F5D}" type="presParOf" srcId="{73FB175F-A5D0-4CBD-9FDD-76FB57DA3026}" destId="{322160EA-BD2C-4398-BD2E-9478EBB7C5FD}" srcOrd="1" destOrd="0" presId="urn:microsoft.com/office/officeart/2005/8/layout/vList5"/>
    <dgm:cxn modelId="{41819676-0931-40EC-A58D-21797792FF33}" type="presParOf" srcId="{894BD5CC-FBB1-40D7-89B3-1B89192C1B48}" destId="{639D966D-2C47-41B6-BB16-AE11E2E3F346}" srcOrd="3" destOrd="0" presId="urn:microsoft.com/office/officeart/2005/8/layout/vList5"/>
    <dgm:cxn modelId="{C84EBB06-8C4D-42D6-8B99-531CAD1FAA7A}" type="presParOf" srcId="{894BD5CC-FBB1-40D7-89B3-1B89192C1B48}" destId="{B0FCEF14-B3E5-46AA-AF3C-00F959912B9F}" srcOrd="4" destOrd="0" presId="urn:microsoft.com/office/officeart/2005/8/layout/vList5"/>
    <dgm:cxn modelId="{14031747-15E3-4E05-8E8C-C2311EA33048}" type="presParOf" srcId="{B0FCEF14-B3E5-46AA-AF3C-00F959912B9F}" destId="{2B28BDE4-C87F-409B-A0ED-345B8EC0B43C}" srcOrd="0" destOrd="0" presId="urn:microsoft.com/office/officeart/2005/8/layout/vList5"/>
    <dgm:cxn modelId="{D130E837-F841-4D41-AAB5-5D33B61BE367}" type="presParOf" srcId="{B0FCEF14-B3E5-46AA-AF3C-00F959912B9F}" destId="{1421A8B1-F68E-478E-8B9F-5EA09D9A4130}" srcOrd="1" destOrd="0" presId="urn:microsoft.com/office/officeart/2005/8/layout/vList5"/>
    <dgm:cxn modelId="{9CECC5AB-2681-4578-A413-DD2178F0C3C7}" type="presParOf" srcId="{894BD5CC-FBB1-40D7-89B3-1B89192C1B48}" destId="{53D10F0B-F885-464B-BD9A-D3A30233ABBA}" srcOrd="5" destOrd="0" presId="urn:microsoft.com/office/officeart/2005/8/layout/vList5"/>
    <dgm:cxn modelId="{CB18358C-4317-4FCC-AB2B-94C13D655367}" type="presParOf" srcId="{894BD5CC-FBB1-40D7-89B3-1B89192C1B48}" destId="{A38AE56A-E23D-47DF-A318-A7EDF771217A}" srcOrd="6" destOrd="0" presId="urn:microsoft.com/office/officeart/2005/8/layout/vList5"/>
    <dgm:cxn modelId="{10AC2CC2-3C8C-4E5C-94A0-20E1E4E2BB0B}" type="presParOf" srcId="{A38AE56A-E23D-47DF-A318-A7EDF771217A}" destId="{FDA737BF-CD71-4251-8C58-54E7705CC630}" srcOrd="0" destOrd="0" presId="urn:microsoft.com/office/officeart/2005/8/layout/vList5"/>
    <dgm:cxn modelId="{45D005E8-1EC6-4E03-9560-5600AF4463CC}" type="presParOf" srcId="{A38AE56A-E23D-47DF-A318-A7EDF771217A}" destId="{7B65242D-3CDE-4E56-BA44-3E97CF76D274}"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2D8842-9514-4FDD-B559-D3B9CDA88777}">
      <dgm:prSet phldrT="[Text]" custT="1"/>
      <dgm:spPr>
        <a:gradFill rotWithShape="0">
          <a:gsLst>
            <a:gs pos="0">
              <a:schemeClr val="accent2">
                <a:hueOff val="0"/>
                <a:satOff val="0"/>
                <a:lumOff val="0"/>
                <a:shade val="51000"/>
                <a:satMod val="130000"/>
                <a:alpha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rPr>
            <a:t>Keredhaan hamba kepada Allah SWT akan melahirkan kecintaan Allah kepadanya.</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cs typeface="Times New Roman" pitchFamily="18" charset="0"/>
          </a:endParaRPr>
        </a:p>
      </dgm:t>
    </dgm:pt>
    <dgm:pt modelId="{128A6C0C-F2A4-4586-90F1-CF2D6C4D314B}" type="par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Sifat</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redha</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mendatangkan</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ketenangan</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rohani</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jasmani</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kepada</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manusia</a:t>
          </a:r>
          <a:r>
            <a:rPr lang="en-US" sz="24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a:t>
          </a:r>
          <a:endParaRPr lang="en-US" sz="2400" b="0" cap="none" spc="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cs typeface="Times New Roman" pitchFamily="18" charset="0"/>
          </a:endParaRPr>
        </a:p>
      </dgm:t>
    </dgm:pt>
    <dgm:pt modelId="{D4F30C8C-6E7C-467E-9DAD-709666BFA185}" type="par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ms-MY" sz="24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rPr>
            <a:t>Allah SWT memberi ganjaran syurga kepada orang yang redha di atas ujian yang diberikan.</a:t>
          </a:r>
          <a:endParaRPr lang="en-US" sz="24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cs typeface="Times New Roman" pitchFamily="18" charset="0"/>
          </a:endParaRPr>
        </a:p>
      </dgm:t>
    </dgm:pt>
    <dgm:pt modelId="{FAE6568B-E4CA-4279-9CD4-F95DC91301BE}" type="par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70ACC-CB23-4797-9532-8A4275FE3E2D}">
      <dsp:nvSpPr>
        <dsp:cNvPr id="0" name=""/>
        <dsp:cNvSpPr/>
      </dsp:nvSpPr>
      <dsp:spPr>
        <a:xfrm>
          <a:off x="1772142" y="486914"/>
          <a:ext cx="2144347" cy="10721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Allah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tuhan</a:t>
          </a:r>
          <a:endParaRPr lang="en-US" sz="20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1772142" y="486914"/>
        <a:ext cx="2144347" cy="1072173"/>
      </dsp:txXfrm>
    </dsp:sp>
    <dsp:sp modelId="{35E27FB8-D2C9-41A0-AC82-C49A77ACC2F8}">
      <dsp:nvSpPr>
        <dsp:cNvPr id="0" name=""/>
        <dsp:cNvSpPr/>
      </dsp:nvSpPr>
      <dsp:spPr>
        <a:xfrm rot="3600000">
          <a:off x="3170910" y="2368653"/>
          <a:ext cx="1117293" cy="375260"/>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3600000">
        <a:off x="3170910" y="2368653"/>
        <a:ext cx="1117293" cy="375260"/>
      </dsp:txXfrm>
    </dsp:sp>
    <dsp:sp modelId="{1382918A-FF14-4037-A6B7-CBE186D9685E}">
      <dsp:nvSpPr>
        <dsp:cNvPr id="0" name=""/>
        <dsp:cNvSpPr/>
      </dsp:nvSpPr>
      <dsp:spPr>
        <a:xfrm>
          <a:off x="3542624" y="3553479"/>
          <a:ext cx="2144347" cy="1072173"/>
        </a:xfrm>
        <a:prstGeom prst="roundRect">
          <a:avLst>
            <a:gd name="adj" fmla="val 10000"/>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Islam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agama </a:t>
          </a:r>
          <a:endParaRPr lang="en-US" sz="20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3542624" y="3553479"/>
        <a:ext cx="2144347" cy="1072173"/>
      </dsp:txXfrm>
    </dsp:sp>
    <dsp:sp modelId="{EA992418-1B2D-4100-A1F2-44714D8167B3}">
      <dsp:nvSpPr>
        <dsp:cNvPr id="0" name=""/>
        <dsp:cNvSpPr/>
      </dsp:nvSpPr>
      <dsp:spPr>
        <a:xfrm rot="10800000">
          <a:off x="2285669" y="3901936"/>
          <a:ext cx="1117293" cy="375260"/>
        </a:xfrm>
        <a:prstGeom prst="leftRightArrow">
          <a:avLst>
            <a:gd name="adj1" fmla="val 60000"/>
            <a:gd name="adj2" fmla="val 50000"/>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2285669" y="3901936"/>
        <a:ext cx="1117293" cy="375260"/>
      </dsp:txXfrm>
    </dsp:sp>
    <dsp:sp modelId="{B6AEA89D-80D8-4181-8554-10394AD82B82}">
      <dsp:nvSpPr>
        <dsp:cNvPr id="0" name=""/>
        <dsp:cNvSpPr/>
      </dsp:nvSpPr>
      <dsp:spPr>
        <a:xfrm>
          <a:off x="1660" y="3553479"/>
          <a:ext cx="2144347" cy="1072173"/>
        </a:xfrm>
        <a:prstGeom prst="roundRect">
          <a:avLst>
            <a:gd name="adj" fmla="val 10000"/>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Nabi</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Muhammad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sebagai</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Nabi</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Rasul</a:t>
          </a:r>
          <a:endParaRPr lang="en-US" sz="20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1660" y="3553479"/>
        <a:ext cx="2144347" cy="1072173"/>
      </dsp:txXfrm>
    </dsp:sp>
    <dsp:sp modelId="{A572A7F6-5AE1-4322-8140-93E2476E67CA}">
      <dsp:nvSpPr>
        <dsp:cNvPr id="0" name=""/>
        <dsp:cNvSpPr/>
      </dsp:nvSpPr>
      <dsp:spPr>
        <a:xfrm rot="18000000">
          <a:off x="1400428" y="2368653"/>
          <a:ext cx="1117293" cy="375260"/>
        </a:xfrm>
        <a:prstGeom prst="leftRightArrow">
          <a:avLst>
            <a:gd name="adj1" fmla="val 60000"/>
            <a:gd name="adj2" fmla="val 50000"/>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8000000">
        <a:off x="1400428" y="2368653"/>
        <a:ext cx="1117293" cy="3752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191BC5-EEBE-4246-AD51-C1D9749782A0}">
      <dsp:nvSpPr>
        <dsp:cNvPr id="0" name=""/>
        <dsp:cNvSpPr/>
      </dsp:nvSpPr>
      <dsp:spPr>
        <a:xfrm>
          <a:off x="0" y="478139"/>
          <a:ext cx="8568952"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102953-828B-4D2F-B4C4-CA0691360AE8}">
      <dsp:nvSpPr>
        <dsp:cNvPr id="0" name=""/>
        <dsp:cNvSpPr/>
      </dsp:nvSpPr>
      <dsp:spPr>
        <a:xfrm>
          <a:off x="428447" y="79619"/>
          <a:ext cx="7402400" cy="7970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Orang yang redha sentiasa mendekatkan dirinya kepada Allah SWT </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428447" y="79619"/>
        <a:ext cx="7402400" cy="797040"/>
      </dsp:txXfrm>
    </dsp:sp>
    <dsp:sp modelId="{EA77742D-3B99-40CF-8F91-095A93CB976F}">
      <dsp:nvSpPr>
        <dsp:cNvPr id="0" name=""/>
        <dsp:cNvSpPr/>
      </dsp:nvSpPr>
      <dsp:spPr>
        <a:xfrm>
          <a:off x="0" y="1702860"/>
          <a:ext cx="8568952" cy="680400"/>
        </a:xfrm>
        <a:prstGeom prst="rect">
          <a:avLst/>
        </a:prstGeom>
        <a:solidFill>
          <a:schemeClr val="lt1">
            <a:alpha val="90000"/>
            <a:hueOff val="0"/>
            <a:satOff val="0"/>
            <a:lumOff val="0"/>
            <a:alphaOff val="0"/>
          </a:schemeClr>
        </a:solidFill>
        <a:ln w="9525" cap="flat" cmpd="sng" algn="ctr">
          <a:solidFill>
            <a:schemeClr val="accent2">
              <a:hueOff val="-6721063"/>
              <a:satOff val="2923"/>
              <a:lumOff val="850"/>
              <a:alphaOff val="0"/>
            </a:schemeClr>
          </a:solidFill>
          <a:prstDash val="solid"/>
        </a:ln>
        <a:effectLst/>
      </dsp:spPr>
      <dsp:style>
        <a:lnRef idx="1">
          <a:scrgbClr r="0" g="0" b="0"/>
        </a:lnRef>
        <a:fillRef idx="1">
          <a:scrgbClr r="0" g="0" b="0"/>
        </a:fillRef>
        <a:effectRef idx="0">
          <a:scrgbClr r="0" g="0" b="0"/>
        </a:effectRef>
        <a:fontRef idx="minor"/>
      </dsp:style>
    </dsp:sp>
    <dsp:sp modelId="{3CF89595-3409-4A6D-80F4-0F984FEBDBFB}">
      <dsp:nvSpPr>
        <dsp:cNvPr id="0" name=""/>
        <dsp:cNvSpPr/>
      </dsp:nvSpPr>
      <dsp:spPr>
        <a:xfrm>
          <a:off x="428447" y="1304339"/>
          <a:ext cx="7402400" cy="797040"/>
        </a:xfrm>
        <a:prstGeom prst="roundRect">
          <a:avLst/>
        </a:prstGeom>
        <a:gradFill rotWithShape="0">
          <a:gsLst>
            <a:gs pos="0">
              <a:schemeClr val="accent2">
                <a:hueOff val="-6721063"/>
                <a:satOff val="2923"/>
                <a:lumOff val="850"/>
                <a:alphaOff val="0"/>
                <a:shade val="51000"/>
                <a:satMod val="130000"/>
              </a:schemeClr>
            </a:gs>
            <a:gs pos="80000">
              <a:schemeClr val="accent2">
                <a:hueOff val="-6721063"/>
                <a:satOff val="2923"/>
                <a:lumOff val="850"/>
                <a:alphaOff val="0"/>
                <a:shade val="93000"/>
                <a:satMod val="130000"/>
              </a:schemeClr>
            </a:gs>
            <a:gs pos="100000">
              <a:schemeClr val="accent2">
                <a:hueOff val="-6721063"/>
                <a:satOff val="2923"/>
                <a:lumOff val="8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menjauhi perkara yang mendatangkan kemurkaan-Nya</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428447" y="1304339"/>
        <a:ext cx="7402400" cy="797040"/>
      </dsp:txXfrm>
    </dsp:sp>
    <dsp:sp modelId="{7430C39E-6589-45D7-9102-750F0D2474EC}">
      <dsp:nvSpPr>
        <dsp:cNvPr id="0" name=""/>
        <dsp:cNvSpPr/>
      </dsp:nvSpPr>
      <dsp:spPr>
        <a:xfrm>
          <a:off x="0" y="2927580"/>
          <a:ext cx="8568952" cy="680400"/>
        </a:xfrm>
        <a:prstGeom prst="rect">
          <a:avLst/>
        </a:prstGeom>
        <a:solidFill>
          <a:schemeClr val="lt1">
            <a:alpha val="90000"/>
            <a:hueOff val="0"/>
            <a:satOff val="0"/>
            <a:lumOff val="0"/>
            <a:alphaOff val="0"/>
          </a:schemeClr>
        </a:solidFill>
        <a:ln w="9525" cap="flat" cmpd="sng" algn="ctr">
          <a:solidFill>
            <a:schemeClr val="accent2">
              <a:hueOff val="-13442126"/>
              <a:satOff val="5846"/>
              <a:lumOff val="1700"/>
              <a:alphaOff val="0"/>
            </a:schemeClr>
          </a:solidFill>
          <a:prstDash val="solid"/>
        </a:ln>
        <a:effectLst/>
      </dsp:spPr>
      <dsp:style>
        <a:lnRef idx="1">
          <a:scrgbClr r="0" g="0" b="0"/>
        </a:lnRef>
        <a:fillRef idx="1">
          <a:scrgbClr r="0" g="0" b="0"/>
        </a:fillRef>
        <a:effectRef idx="0">
          <a:scrgbClr r="0" g="0" b="0"/>
        </a:effectRef>
        <a:fontRef idx="minor"/>
      </dsp:style>
    </dsp:sp>
    <dsp:sp modelId="{982CB6C4-012A-47D5-AF36-3CF9D1B9645E}">
      <dsp:nvSpPr>
        <dsp:cNvPr id="0" name=""/>
        <dsp:cNvSpPr/>
      </dsp:nvSpPr>
      <dsp:spPr>
        <a:xfrm>
          <a:off x="428447" y="2529060"/>
          <a:ext cx="7402400" cy="797040"/>
        </a:xfrm>
        <a:prstGeom prst="roundRect">
          <a:avLst/>
        </a:prstGeom>
        <a:gradFill rotWithShape="0">
          <a:gsLst>
            <a:gs pos="0">
              <a:schemeClr val="accent2">
                <a:hueOff val="-13442126"/>
                <a:satOff val="5846"/>
                <a:lumOff val="1700"/>
                <a:alphaOff val="0"/>
                <a:shade val="51000"/>
                <a:satMod val="130000"/>
              </a:schemeClr>
            </a:gs>
            <a:gs pos="80000">
              <a:schemeClr val="accent2">
                <a:hueOff val="-13442126"/>
                <a:satOff val="5846"/>
                <a:lumOff val="1700"/>
                <a:alphaOff val="0"/>
                <a:shade val="93000"/>
                <a:satMod val="130000"/>
              </a:schemeClr>
            </a:gs>
            <a:gs pos="100000">
              <a:schemeClr val="accent2">
                <a:hueOff val="-13442126"/>
                <a:satOff val="5846"/>
                <a:lumOff val="17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hak Allah untuk memilih yang terbaik dalam kalangan hamba-Nya yang terbaik</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428447" y="2529060"/>
        <a:ext cx="7402400" cy="797040"/>
      </dsp:txXfrm>
    </dsp:sp>
    <dsp:sp modelId="{F7B9FE0D-8EED-4F8D-9964-6BA43FA31F45}">
      <dsp:nvSpPr>
        <dsp:cNvPr id="0" name=""/>
        <dsp:cNvSpPr/>
      </dsp:nvSpPr>
      <dsp:spPr>
        <a:xfrm>
          <a:off x="0" y="4152300"/>
          <a:ext cx="8568952" cy="680400"/>
        </a:xfrm>
        <a:prstGeom prst="rect">
          <a:avLst/>
        </a:prstGeom>
        <a:solidFill>
          <a:schemeClr val="lt1">
            <a:alpha val="90000"/>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sp>
    <dsp:sp modelId="{8D4E0C79-2983-4AF2-BD34-37A449E539B3}">
      <dsp:nvSpPr>
        <dsp:cNvPr id="0" name=""/>
        <dsp:cNvSpPr/>
      </dsp:nvSpPr>
      <dsp:spPr>
        <a:xfrm>
          <a:off x="428447" y="3753780"/>
          <a:ext cx="7402400" cy="797040"/>
        </a:xfrm>
        <a:prstGeom prst="roundRect">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just" defTabSz="1066800">
            <a:lnSpc>
              <a:spcPct val="90000"/>
            </a:lnSpc>
            <a:spcBef>
              <a:spcPct val="0"/>
            </a:spcBef>
            <a:spcAft>
              <a:spcPct val="35000"/>
            </a:spcAft>
          </a:pPr>
          <a:r>
            <a:rPr lang="ms-MY" sz="2400" b="0" kern="1200" cap="none" spc="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jangan di keluh-kesah sempitnya rezeki kerana yang memberi rezeki itu adalah Allah</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428447" y="3753780"/>
        <a:ext cx="7402400" cy="797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E98A41-EAC1-4E40-AD80-E7C6CFB0930C}">
      <dsp:nvSpPr>
        <dsp:cNvPr id="0" name=""/>
        <dsp:cNvSpPr/>
      </dsp:nvSpPr>
      <dsp:spPr>
        <a:xfrm>
          <a:off x="5806" y="0"/>
          <a:ext cx="3535554" cy="18722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Pertama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redha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menerima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peraturan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hukum</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Allah SWT yang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di’</a:t>
          </a:r>
          <a:r>
            <a:rPr lang="en-US" sz="2400" b="0" i="1"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taklif</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’kan</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manusia</a:t>
          </a:r>
          <a:r>
            <a:rPr lang="en-US"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5806" y="0"/>
        <a:ext cx="3535554" cy="1872208"/>
      </dsp:txXfrm>
    </dsp:sp>
    <dsp:sp modelId="{91EFCD19-373B-4E15-97E4-E96E2FDDC5B5}">
      <dsp:nvSpPr>
        <dsp:cNvPr id="0" name=""/>
        <dsp:cNvSpPr/>
      </dsp:nvSpPr>
      <dsp:spPr>
        <a:xfrm>
          <a:off x="3894916" y="497695"/>
          <a:ext cx="749537" cy="87681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894916" y="497695"/>
        <a:ext cx="749537" cy="876817"/>
      </dsp:txXfrm>
    </dsp:sp>
    <dsp:sp modelId="{909002FB-72D7-4BFE-B2AF-B78EDDF35C11}">
      <dsp:nvSpPr>
        <dsp:cNvPr id="0" name=""/>
        <dsp:cNvSpPr/>
      </dsp:nvSpPr>
      <dsp:spPr>
        <a:xfrm>
          <a:off x="4955582" y="0"/>
          <a:ext cx="3535554" cy="1872208"/>
        </a:xfrm>
        <a:prstGeom prst="roundRect">
          <a:avLst>
            <a:gd name="adj" fmla="val 10000"/>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Kedua, redha menerima ketentuan (</a:t>
          </a:r>
          <a:r>
            <a:rPr lang="ms-MY" sz="2400" b="0" i="1"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qadha’</a:t>
          </a: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allah tentang nasib diri. </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dsp:txBody>
      <dsp:txXfrm>
        <a:off x="4955582" y="0"/>
        <a:ext cx="3535554" cy="18722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AA59C2-4105-4184-AE28-6B24C50BC8D3}">
      <dsp:nvSpPr>
        <dsp:cNvPr id="0" name=""/>
        <dsp:cNvSpPr/>
      </dsp:nvSpPr>
      <dsp:spPr>
        <a:xfrm rot="5400000">
          <a:off x="4859555" y="-3023416"/>
          <a:ext cx="845897" cy="710860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228600" lvl="1" indent="-228600" algn="just" defTabSz="889000">
            <a:lnSpc>
              <a:spcPct val="90000"/>
            </a:lnSpc>
            <a:spcBef>
              <a:spcPct val="0"/>
            </a:spcBef>
            <a:spcAft>
              <a:spcPct val="15000"/>
            </a:spcAft>
            <a:buChar char="••"/>
          </a:pPr>
          <a:r>
            <a:rPr lang="en-US" sz="2000" b="1" kern="1200" cap="none" spc="0" dirty="0" err="1" smtClean="0">
              <a:ln w="50800"/>
              <a:solidFill>
                <a:schemeClr val="bg1">
                  <a:shade val="50000"/>
                </a:schemeClr>
              </a:solidFill>
              <a:effectLst/>
            </a:rPr>
            <a:t>mengamalkan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sifat</a:t>
          </a:r>
          <a:r>
            <a:rPr lang="en-US" sz="2000" b="1" kern="1200" cap="none" spc="0" dirty="0" smtClean="0">
              <a:ln w="50800"/>
              <a:solidFill>
                <a:schemeClr val="bg1">
                  <a:shade val="50000"/>
                </a:schemeClr>
              </a:solidFill>
              <a:effectLst/>
            </a:rPr>
            <a:t> </a:t>
          </a:r>
          <a:r>
            <a:rPr lang="en-US" sz="2000" b="1" i="1" kern="1200" cap="none" spc="0" dirty="0" err="1" smtClean="0">
              <a:ln w="50800"/>
              <a:solidFill>
                <a:schemeClr val="bg1">
                  <a:shade val="50000"/>
                </a:schemeClr>
              </a:solidFill>
              <a:effectLst/>
            </a:rPr>
            <a:t>Qana’ah</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sikap</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berpuas</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hati</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dengan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apa</a:t>
          </a:r>
          <a:r>
            <a:rPr lang="en-US" sz="2000" b="1" kern="1200" cap="none" spc="0" dirty="0" smtClean="0">
              <a:ln w="50800"/>
              <a:solidFill>
                <a:schemeClr val="bg1">
                  <a:shade val="50000"/>
                </a:schemeClr>
              </a:solidFill>
              <a:effectLst/>
            </a:rPr>
            <a:t> yang </a:t>
          </a:r>
          <a:r>
            <a:rPr lang="en-US" sz="2000" b="1" kern="1200" cap="none" spc="0" dirty="0" err="1" smtClean="0">
              <a:ln w="50800"/>
              <a:solidFill>
                <a:schemeClr val="bg1">
                  <a:shade val="50000"/>
                </a:schemeClr>
              </a:solidFill>
              <a:effectLst/>
            </a:rPr>
            <a:t>ada</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terhadap</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nikmat</a:t>
          </a:r>
          <a:r>
            <a:rPr lang="en-US" sz="2000" b="1" kern="1200" cap="none" spc="0" dirty="0" smtClean="0">
              <a:ln w="50800"/>
              <a:solidFill>
                <a:schemeClr val="bg1">
                  <a:shade val="50000"/>
                </a:schemeClr>
              </a:solidFill>
              <a:effectLst/>
            </a:rPr>
            <a:t> yang </a:t>
          </a:r>
          <a:r>
            <a:rPr lang="en-US" sz="2000" b="1" kern="1200" cap="none" spc="0" dirty="0" err="1" smtClean="0">
              <a:ln w="50800"/>
              <a:solidFill>
                <a:schemeClr val="bg1">
                  <a:shade val="50000"/>
                </a:schemeClr>
              </a:solidFill>
              <a:effectLst/>
            </a:rPr>
            <a:t>diberikan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oleh</a:t>
          </a:r>
          <a:r>
            <a:rPr lang="en-US" sz="2000" b="1" kern="1200" cap="none" spc="0" dirty="0" smtClean="0">
              <a:ln w="50800"/>
              <a:solidFill>
                <a:schemeClr val="bg1">
                  <a:shade val="50000"/>
                </a:schemeClr>
              </a:solidFill>
              <a:effectLst/>
            </a:rPr>
            <a:t> Allah SWT</a:t>
          </a:r>
          <a:endParaRPr lang="en-US" sz="2000" b="1" kern="1200" cap="none" spc="0" dirty="0">
            <a:ln w="50800"/>
            <a:solidFill>
              <a:schemeClr val="bg1">
                <a:shade val="50000"/>
              </a:schemeClr>
            </a:solidFill>
            <a:effectLst/>
          </a:endParaRPr>
        </a:p>
      </dsp:txBody>
      <dsp:txXfrm rot="5400000">
        <a:off x="4859555" y="-3023416"/>
        <a:ext cx="845897" cy="7108601"/>
      </dsp:txXfrm>
    </dsp:sp>
    <dsp:sp modelId="{4FC64641-FB43-4B38-8C26-02280C032DA1}">
      <dsp:nvSpPr>
        <dsp:cNvPr id="0" name=""/>
        <dsp:cNvSpPr/>
      </dsp:nvSpPr>
      <dsp:spPr>
        <a:xfrm>
          <a:off x="0" y="2198"/>
          <a:ext cx="1708023" cy="10573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err="1" smtClean="0"/>
            <a:t>Pertama</a:t>
          </a:r>
          <a:endParaRPr lang="en-US" sz="2400" kern="1200" dirty="0"/>
        </a:p>
      </dsp:txBody>
      <dsp:txXfrm>
        <a:off x="0" y="2198"/>
        <a:ext cx="1708023" cy="1057371"/>
      </dsp:txXfrm>
    </dsp:sp>
    <dsp:sp modelId="{322160EA-BD2C-4398-BD2E-9478EBB7C5FD}">
      <dsp:nvSpPr>
        <dsp:cNvPr id="0" name=""/>
        <dsp:cNvSpPr/>
      </dsp:nvSpPr>
      <dsp:spPr>
        <a:xfrm rot="5400000">
          <a:off x="4859555" y="-1913176"/>
          <a:ext cx="845897" cy="710860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228600" lvl="1" indent="-228600" algn="just" defTabSz="889000">
            <a:lnSpc>
              <a:spcPct val="90000"/>
            </a:lnSpc>
            <a:spcBef>
              <a:spcPct val="0"/>
            </a:spcBef>
            <a:spcAft>
              <a:spcPct val="15000"/>
            </a:spcAft>
            <a:buChar char="••"/>
          </a:pPr>
          <a:r>
            <a:rPr lang="en-US" sz="2000" b="1" kern="1200" cap="none" spc="0" dirty="0" err="1" smtClean="0">
              <a:ln w="50800"/>
              <a:solidFill>
                <a:schemeClr val="bg1">
                  <a:shade val="50000"/>
                </a:schemeClr>
              </a:solidFill>
              <a:effectLst/>
            </a:rPr>
            <a:t>mengamalkan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sikap</a:t>
          </a:r>
          <a:r>
            <a:rPr lang="en-US" sz="2000" b="1" kern="1200" cap="none" spc="0" dirty="0" smtClean="0">
              <a:ln w="50800"/>
              <a:solidFill>
                <a:schemeClr val="bg1">
                  <a:shade val="50000"/>
                </a:schemeClr>
              </a:solidFill>
              <a:effectLst/>
            </a:rPr>
            <a:t> </a:t>
          </a:r>
          <a:r>
            <a:rPr lang="en-US" sz="2000" b="1" i="1" kern="1200" cap="none" spc="0" dirty="0" err="1" smtClean="0">
              <a:ln w="50800"/>
              <a:solidFill>
                <a:schemeClr val="bg1">
                  <a:shade val="50000"/>
                </a:schemeClr>
              </a:solidFill>
              <a:effectLst/>
            </a:rPr>
            <a:t>mujahadah</a:t>
          </a:r>
          <a:r>
            <a:rPr lang="en-US" sz="2000" b="1" i="1" kern="1200" cap="none" spc="0" dirty="0" smtClean="0">
              <a:ln w="50800"/>
              <a:solidFill>
                <a:schemeClr val="bg1">
                  <a:shade val="50000"/>
                </a:schemeClr>
              </a:solidFill>
              <a:effectLst/>
            </a:rPr>
            <a:t> an-</a:t>
          </a:r>
          <a:r>
            <a:rPr lang="en-US" sz="2000" b="1" i="1" kern="1200" cap="none" spc="0" dirty="0" err="1" smtClean="0">
              <a:ln w="50800"/>
              <a:solidFill>
                <a:schemeClr val="bg1">
                  <a:shade val="50000"/>
                </a:schemeClr>
              </a:solidFill>
              <a:effectLst/>
            </a:rPr>
            <a:t>nafs</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menguasai</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keinginan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nafsu</a:t>
          </a:r>
          <a:r>
            <a:rPr lang="en-US" sz="2000" b="1" kern="1200" cap="none" spc="0" dirty="0" smtClean="0">
              <a:ln w="50800"/>
              <a:solidFill>
                <a:schemeClr val="bg1">
                  <a:shade val="50000"/>
                </a:schemeClr>
              </a:solidFill>
              <a:effectLst/>
            </a:rPr>
            <a:t>) agar </a:t>
          </a:r>
          <a:r>
            <a:rPr lang="en-US" sz="2000" b="1" kern="1200" cap="none" spc="0" dirty="0" err="1" smtClean="0">
              <a:ln w="50800"/>
              <a:solidFill>
                <a:schemeClr val="bg1">
                  <a:shade val="50000"/>
                </a:schemeClr>
              </a:solidFill>
              <a:effectLst/>
            </a:rPr>
            <a:t>kita</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sentiasa</a:t>
          </a:r>
          <a:r>
            <a:rPr lang="en-US" sz="2000" b="1" kern="1200" cap="none" spc="0" dirty="0" smtClean="0">
              <a:ln w="50800"/>
              <a:solidFill>
                <a:schemeClr val="bg1">
                  <a:shade val="50000"/>
                </a:schemeClr>
              </a:solidFill>
              <a:effectLst/>
            </a:rPr>
            <a:t> </a:t>
          </a:r>
          <a:r>
            <a:rPr lang="en-US" sz="2000" b="1" i="1" kern="1200" cap="none" spc="0" dirty="0" err="1" smtClean="0">
              <a:ln w="50800"/>
              <a:solidFill>
                <a:schemeClr val="bg1">
                  <a:shade val="50000"/>
                </a:schemeClr>
              </a:solidFill>
              <a:effectLst/>
            </a:rPr>
            <a:t>istiqamah</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dalam</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melakukan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ketaatan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dan</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ibadah</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kepada</a:t>
          </a:r>
          <a:r>
            <a:rPr lang="en-US" sz="2000" b="1" kern="1200" cap="none" spc="0" dirty="0" smtClean="0">
              <a:ln w="50800"/>
              <a:solidFill>
                <a:schemeClr val="bg1">
                  <a:shade val="50000"/>
                </a:schemeClr>
              </a:solidFill>
              <a:effectLst/>
            </a:rPr>
            <a:t> Allah SWT</a:t>
          </a:r>
          <a:endParaRPr lang="en-US" sz="2000" b="1" kern="1200" cap="none" spc="0" dirty="0">
            <a:ln w="50800"/>
            <a:solidFill>
              <a:schemeClr val="bg1">
                <a:shade val="50000"/>
              </a:schemeClr>
            </a:solidFill>
            <a:effectLst/>
          </a:endParaRPr>
        </a:p>
      </dsp:txBody>
      <dsp:txXfrm rot="5400000">
        <a:off x="4859555" y="-1913176"/>
        <a:ext cx="845897" cy="7108601"/>
      </dsp:txXfrm>
    </dsp:sp>
    <dsp:sp modelId="{196FAC73-95E2-4C65-902D-FD0E5E157F56}">
      <dsp:nvSpPr>
        <dsp:cNvPr id="0" name=""/>
        <dsp:cNvSpPr/>
      </dsp:nvSpPr>
      <dsp:spPr>
        <a:xfrm>
          <a:off x="0" y="1112438"/>
          <a:ext cx="1708023" cy="10573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err="1" smtClean="0"/>
            <a:t>Kedua</a:t>
          </a:r>
          <a:endParaRPr lang="en-US" sz="2400" kern="1200" dirty="0"/>
        </a:p>
      </dsp:txBody>
      <dsp:txXfrm>
        <a:off x="0" y="1112438"/>
        <a:ext cx="1708023" cy="1057371"/>
      </dsp:txXfrm>
    </dsp:sp>
    <dsp:sp modelId="{1421A8B1-F68E-478E-8B9F-5EA09D9A4130}">
      <dsp:nvSpPr>
        <dsp:cNvPr id="0" name=""/>
        <dsp:cNvSpPr/>
      </dsp:nvSpPr>
      <dsp:spPr>
        <a:xfrm rot="5400000">
          <a:off x="4859555" y="-802936"/>
          <a:ext cx="845897" cy="7108601"/>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228600" lvl="1" indent="-228600" algn="just" defTabSz="889000">
            <a:lnSpc>
              <a:spcPct val="90000"/>
            </a:lnSpc>
            <a:spcBef>
              <a:spcPct val="0"/>
            </a:spcBef>
            <a:spcAft>
              <a:spcPct val="15000"/>
            </a:spcAft>
            <a:buChar char="••"/>
          </a:pPr>
          <a:r>
            <a:rPr lang="en-US" sz="2000" b="1" kern="1200" cap="none" spc="0" dirty="0" err="1" smtClean="0">
              <a:ln w="50800"/>
              <a:solidFill>
                <a:schemeClr val="bg1">
                  <a:shade val="50000"/>
                </a:schemeClr>
              </a:solidFill>
              <a:effectLst/>
            </a:rPr>
            <a:t>selalu</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melihat</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kepada</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orang</a:t>
          </a:r>
          <a:r>
            <a:rPr lang="en-US" sz="2000" b="1" kern="1200" cap="none" spc="0" dirty="0" smtClean="0">
              <a:ln w="50800"/>
              <a:solidFill>
                <a:schemeClr val="bg1">
                  <a:shade val="50000"/>
                </a:schemeClr>
              </a:solidFill>
              <a:effectLst/>
            </a:rPr>
            <a:t> yang </a:t>
          </a:r>
          <a:r>
            <a:rPr lang="en-US" sz="2000" b="1" kern="1200" cap="none" spc="0" dirty="0" err="1" smtClean="0">
              <a:ln w="50800"/>
              <a:solidFill>
                <a:schemeClr val="bg1">
                  <a:shade val="50000"/>
                </a:schemeClr>
              </a:solidFill>
              <a:effectLst/>
            </a:rPr>
            <a:t>lebih</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susah</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daripada</a:t>
          </a:r>
          <a:r>
            <a:rPr lang="en-US" sz="2000" b="1" kern="1200" cap="none" spc="0" dirty="0" smtClean="0">
              <a:ln w="50800"/>
              <a:solidFill>
                <a:schemeClr val="bg1">
                  <a:shade val="50000"/>
                </a:schemeClr>
              </a:solidFill>
              <a:effectLst/>
            </a:rPr>
            <a:t> </a:t>
          </a:r>
          <a:r>
            <a:rPr lang="en-US" sz="2000" b="1" kern="1200" cap="none" spc="0" dirty="0" err="1" smtClean="0">
              <a:ln w="50800"/>
              <a:solidFill>
                <a:schemeClr val="bg1">
                  <a:shade val="50000"/>
                </a:schemeClr>
              </a:solidFill>
              <a:effectLst/>
            </a:rPr>
            <a:t>kita</a:t>
          </a:r>
          <a:endParaRPr lang="en-US" sz="2000" b="1" kern="1200" cap="none" spc="0" dirty="0">
            <a:ln w="50800"/>
            <a:solidFill>
              <a:schemeClr val="bg1">
                <a:shade val="50000"/>
              </a:schemeClr>
            </a:solidFill>
            <a:effectLst/>
          </a:endParaRPr>
        </a:p>
      </dsp:txBody>
      <dsp:txXfrm rot="5400000">
        <a:off x="4859555" y="-802936"/>
        <a:ext cx="845897" cy="7108601"/>
      </dsp:txXfrm>
    </dsp:sp>
    <dsp:sp modelId="{2B28BDE4-C87F-409B-A0ED-345B8EC0B43C}">
      <dsp:nvSpPr>
        <dsp:cNvPr id="0" name=""/>
        <dsp:cNvSpPr/>
      </dsp:nvSpPr>
      <dsp:spPr>
        <a:xfrm>
          <a:off x="0" y="2222678"/>
          <a:ext cx="1708023" cy="10573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err="1" smtClean="0"/>
            <a:t>Ketiga</a:t>
          </a:r>
          <a:endParaRPr lang="en-US" sz="2400" kern="1200" dirty="0"/>
        </a:p>
      </dsp:txBody>
      <dsp:txXfrm>
        <a:off x="0" y="2222678"/>
        <a:ext cx="1708023" cy="1057371"/>
      </dsp:txXfrm>
    </dsp:sp>
    <dsp:sp modelId="{7B65242D-3CDE-4E56-BA44-3E97CF76D274}">
      <dsp:nvSpPr>
        <dsp:cNvPr id="0" name=""/>
        <dsp:cNvSpPr/>
      </dsp:nvSpPr>
      <dsp:spPr>
        <a:xfrm rot="5400000">
          <a:off x="4859555" y="307303"/>
          <a:ext cx="845897" cy="710860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marL="228600" lvl="1" indent="-228600" algn="just" defTabSz="889000">
            <a:lnSpc>
              <a:spcPct val="90000"/>
            </a:lnSpc>
            <a:spcBef>
              <a:spcPct val="0"/>
            </a:spcBef>
            <a:spcAft>
              <a:spcPct val="15000"/>
            </a:spcAft>
            <a:buChar char="••"/>
          </a:pPr>
          <a:r>
            <a:rPr lang="en-US" sz="2000" b="1" kern="1200" cap="none" spc="0" smtClean="0">
              <a:ln w="50800"/>
              <a:solidFill>
                <a:schemeClr val="bg1">
                  <a:shade val="50000"/>
                </a:schemeClr>
              </a:solidFill>
              <a:effectLst/>
            </a:rPr>
            <a:t>perbanyakan doa dan rendahkan diri kepada Allah SWT agar dikurniakan kita sifat redha</a:t>
          </a:r>
          <a:endParaRPr lang="en-US" sz="2000" b="1" kern="1200" cap="none" spc="0">
            <a:ln w="50800"/>
            <a:solidFill>
              <a:schemeClr val="bg1">
                <a:shade val="50000"/>
              </a:schemeClr>
            </a:solidFill>
            <a:effectLst/>
          </a:endParaRPr>
        </a:p>
      </dsp:txBody>
      <dsp:txXfrm rot="5400000">
        <a:off x="4859555" y="307303"/>
        <a:ext cx="845897" cy="7108601"/>
      </dsp:txXfrm>
    </dsp:sp>
    <dsp:sp modelId="{FDA737BF-CD71-4251-8C58-54E7705CC630}">
      <dsp:nvSpPr>
        <dsp:cNvPr id="0" name=""/>
        <dsp:cNvSpPr/>
      </dsp:nvSpPr>
      <dsp:spPr>
        <a:xfrm>
          <a:off x="0" y="3332918"/>
          <a:ext cx="1708023" cy="10573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sng" kern="1200" dirty="0" err="1" smtClean="0"/>
            <a:t>Keempat</a:t>
          </a:r>
          <a:endParaRPr lang="en-US" sz="2400" kern="1200" dirty="0"/>
        </a:p>
      </dsp:txBody>
      <dsp:txXfrm>
        <a:off x="0" y="3332918"/>
        <a:ext cx="1708023" cy="10573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EDB97-9BED-4A80-9653-57AB88FD7827}">
      <dsp:nvSpPr>
        <dsp:cNvPr id="0" name=""/>
        <dsp:cNvSpPr/>
      </dsp:nvSpPr>
      <dsp:spPr>
        <a:xfrm>
          <a:off x="0" y="548237"/>
          <a:ext cx="8229600" cy="1216800"/>
        </a:xfrm>
        <a:prstGeom prst="roundRect">
          <a:avLst/>
        </a:prstGeom>
        <a:gradFill rotWithShape="0">
          <a:gsLst>
            <a:gs pos="0">
              <a:schemeClr val="accent2">
                <a:hueOff val="0"/>
                <a:satOff val="0"/>
                <a:lumOff val="0"/>
                <a:shade val="51000"/>
                <a:satMod val="130000"/>
                <a:alpha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rPr>
            <a:t>Keredhaan hamba kepada Allah SWT akan melahirkan kecintaan Allah kepadanya.</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cs typeface="Times New Roman" pitchFamily="18" charset="0"/>
          </a:endParaRPr>
        </a:p>
      </dsp:txBody>
      <dsp:txXfrm>
        <a:off x="0" y="548237"/>
        <a:ext cx="8229600" cy="1216800"/>
      </dsp:txXfrm>
    </dsp:sp>
    <dsp:sp modelId="{1B37CE48-2020-4D8B-841E-E511D97A14D7}">
      <dsp:nvSpPr>
        <dsp:cNvPr id="0" name=""/>
        <dsp:cNvSpPr/>
      </dsp:nvSpPr>
      <dsp:spPr>
        <a:xfrm>
          <a:off x="0" y="1952237"/>
          <a:ext cx="8229600" cy="1216800"/>
        </a:xfrm>
        <a:prstGeom prst="roundRect">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Sifat</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redha</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mendatangkan</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ketenangan</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rohani</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jasmani</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kepada</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manusia</a:t>
          </a:r>
          <a:r>
            <a:rPr lang="en-US" sz="2400" b="0" kern="120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mn-lt"/>
            <a:cs typeface="Times New Roman" pitchFamily="18" charset="0"/>
          </a:endParaRPr>
        </a:p>
      </dsp:txBody>
      <dsp:txXfrm>
        <a:off x="0" y="1952237"/>
        <a:ext cx="8229600" cy="1216800"/>
      </dsp:txXfrm>
    </dsp:sp>
    <dsp:sp modelId="{FA1F5975-B069-47D3-B5E2-E694D9104165}">
      <dsp:nvSpPr>
        <dsp:cNvPr id="0" name=""/>
        <dsp:cNvSpPr/>
      </dsp:nvSpPr>
      <dsp:spPr>
        <a:xfrm>
          <a:off x="0" y="3356237"/>
          <a:ext cx="8229600" cy="1216800"/>
        </a:xfrm>
        <a:prstGeom prst="roundRect">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ms-MY" sz="2400" b="0" kern="120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rPr>
            <a:t>Allah SWT memberi ganjaran syurga kepada orang yang redha di atas ujian yang diberikan.</a:t>
          </a:r>
          <a:endParaRPr lang="en-US" sz="2400" b="0" kern="120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mn-lt"/>
            <a:cs typeface="Times New Roman" pitchFamily="18" charset="0"/>
          </a:endParaRPr>
        </a:p>
      </dsp:txBody>
      <dsp:txXfrm>
        <a:off x="0" y="3356237"/>
        <a:ext cx="8229600"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13" name="Round Same Side Corner Rectangle 12"/>
          <p:cNvSpPr/>
          <p:nvPr/>
        </p:nvSpPr>
        <p:spPr>
          <a:xfrm>
            <a:off x="2051720" y="2276872"/>
            <a:ext cx="5328592" cy="1656184"/>
          </a:xfrm>
          <a:prstGeom prst="round2SameRect">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55776" y="3356992"/>
            <a:ext cx="4414321" cy="1440160"/>
          </a:xfrm>
          <a:prstGeom prst="rect">
            <a:avLst/>
          </a:prstGeom>
          <a:noFill/>
        </p:spPr>
        <p:txBody>
          <a:bodyPr wrap="none" lIns="91440" tIns="45720" rIns="91440" bIns="45720">
            <a:prstTxWarp prst="textDeflateInflate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SIFAT REDHA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2483768" y="4077072"/>
            <a:ext cx="4464496" cy="4320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11760" y="4077072"/>
            <a:ext cx="4824536" cy="52846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pP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Mei 2016 /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Sya’ban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1437</a:t>
            </a:r>
            <a:r>
              <a:rPr lang="es-E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555776" y="2420888"/>
            <a:ext cx="4320480" cy="779314"/>
          </a:xfrm>
          <a:prstGeom prst="rect">
            <a:avLst/>
          </a:prstGeom>
          <a:noFill/>
        </p:spPr>
        <p:txBody>
          <a:bodyPr wrap="non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KEMANISAN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14" name="Rectangle 13"/>
          <p:cNvSpPr/>
          <p:nvPr/>
        </p:nvSpPr>
        <p:spPr>
          <a:xfrm>
            <a:off x="899592" y="1412776"/>
            <a:ext cx="7992888" cy="4680520"/>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rot="5400000">
            <a:off x="1633364" y="-652636"/>
            <a:ext cx="5877272" cy="9144000"/>
          </a:xfrm>
          <a:prstGeom prst="pentag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769" name="Rectangle 1"/>
          <p:cNvSpPr>
            <a:spLocks noChangeArrowheads="1"/>
          </p:cNvSpPr>
          <p:nvPr/>
        </p:nvSpPr>
        <p:spPr bwMode="auto">
          <a:xfrm>
            <a:off x="323528" y="2111365"/>
            <a:ext cx="856895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قُلتُ: يَا رَسُولَ اللهِ أَيُّ النَّاسَ أَشَدُّ بَلاَءً؟ قَالَ: الأَنبِيَاءُ ثُمَّ الصَّالِحُونَ ثُمَّ الأَمثَلُ، فَالأَمثَلُ مِنَ النَّاسِ، يُبتَلَى الرَّجُلُ عَلَى حَسَبِ دِينِهِ. فَإِن كَانَ فِى دِينِهِ صَلاَبَةٌ زِيدَ فِى بَلاَئِهِ، وَإِن كَانَ فِى دِينِهِ رِقَّةٌ خُفِّفَ عَنهُ، وَمَا يَزَالُ البَلاَءُ بِالعَبدِ حَتَّى يَمشِى عَلَى ظَهرِ الأَرضِ لَيسَ عَلَيهِ خَطِيئَةٌ</a:t>
            </a:r>
            <a:endParaRPr kumimoji="0" lang="ar-SA" sz="40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13" name="Rectangle 12"/>
          <p:cNvSpPr/>
          <p:nvPr/>
        </p:nvSpPr>
        <p:spPr>
          <a:xfrm>
            <a:off x="395536" y="1268760"/>
            <a:ext cx="8280920" cy="4392488"/>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b="1">
              <a:ln w="50800"/>
              <a:solidFill>
                <a:schemeClr val="bg1">
                  <a:shade val="50000"/>
                </a:schemeClr>
              </a:solidFill>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745" name="Rectangle 1"/>
          <p:cNvSpPr>
            <a:spLocks noChangeArrowheads="1"/>
          </p:cNvSpPr>
          <p:nvPr/>
        </p:nvSpPr>
        <p:spPr bwMode="auto">
          <a:xfrm>
            <a:off x="467544" y="1268760"/>
            <a:ext cx="81369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Calibri" pitchFamily="34" charset="0"/>
                <a:cs typeface="Times New Roman" pitchFamily="18" charset="0"/>
              </a:rPr>
              <a:t>Mafhumnya</a:t>
            </a:r>
            <a:r>
              <a:rPr kumimoji="0" lang="en-US" sz="24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Aku</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bertanya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kepada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Rasulullah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SAW: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Rasulullah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siapakah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manusia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yang paling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berat</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ujiannya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Jawab</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baginda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“Para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Nabi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kemudian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Soleh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kemudian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darjatnya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sama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seperti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itu</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Sesiapa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sahaja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seperti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golongan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akan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diuji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sesuai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kualiti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Deen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(agama)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Jika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pegangan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agamanya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kuat</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teguh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maka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semakin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berat</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ujiannya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Sebaliknya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jika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agamanya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lemah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maka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ujian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diringankan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Dan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ingatlah</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ujian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itu</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akan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terus</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menimpa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manusia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sehingga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dia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berjalan</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atas</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bumi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tanpa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dosa</a:t>
            </a:r>
            <a:r>
              <a:rPr kumimoji="0" lang="en-US" sz="24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sz="32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Arial" pitchFamily="34" charset="0"/>
            </a:endParaRPr>
          </a:p>
        </p:txBody>
      </p:sp>
      <p:sp>
        <p:nvSpPr>
          <p:cNvPr id="15" name="Rectangle 14"/>
          <p:cNvSpPr/>
          <p:nvPr/>
        </p:nvSpPr>
        <p:spPr>
          <a:xfrm>
            <a:off x="5936927" y="5661248"/>
            <a:ext cx="2955553" cy="461665"/>
          </a:xfrm>
          <a:prstGeom prst="rect">
            <a:avLst/>
          </a:prstGeom>
        </p:spPr>
        <p:txBody>
          <a:bodyPr wrap="none">
            <a:spAutoFit/>
          </a:bodyPr>
          <a:lstStyle/>
          <a:p>
            <a:r>
              <a:rPr lang="ms-MY" sz="24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Hadis Riwayat Ahmad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Manual Input 24"/>
          <p:cNvSpPr/>
          <p:nvPr/>
        </p:nvSpPr>
        <p:spPr>
          <a:xfrm>
            <a:off x="3419872" y="4725144"/>
            <a:ext cx="5472608" cy="936104"/>
          </a:xfrm>
          <a:prstGeom prst="flowChartManualInp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Flowchart: Manual Input 23"/>
          <p:cNvSpPr/>
          <p:nvPr/>
        </p:nvSpPr>
        <p:spPr>
          <a:xfrm rot="10800000">
            <a:off x="3419872" y="4149080"/>
            <a:ext cx="5184576" cy="648072"/>
          </a:xfrm>
          <a:prstGeom prst="flowChartManualInp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Flowchart: Manual Input 22"/>
          <p:cNvSpPr/>
          <p:nvPr/>
        </p:nvSpPr>
        <p:spPr>
          <a:xfrm>
            <a:off x="3419872" y="3356992"/>
            <a:ext cx="5184576" cy="720080"/>
          </a:xfrm>
          <a:prstGeom prst="flowChartManualInp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Pentagon 17"/>
          <p:cNvSpPr/>
          <p:nvPr/>
        </p:nvSpPr>
        <p:spPr>
          <a:xfrm>
            <a:off x="3491880" y="2348880"/>
            <a:ext cx="5400600" cy="720080"/>
          </a:xfrm>
          <a:prstGeom prst="homePlate">
            <a:avLst/>
          </a:prstGeom>
          <a:ln>
            <a:solidFill>
              <a:srgbClr val="FFFF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Pentagon 16"/>
          <p:cNvSpPr/>
          <p:nvPr/>
        </p:nvSpPr>
        <p:spPr>
          <a:xfrm>
            <a:off x="3491880" y="1556792"/>
            <a:ext cx="5400600" cy="720080"/>
          </a:xfrm>
          <a:prstGeom prst="homePlate">
            <a:avLst/>
          </a:prstGeom>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0" name="Rounded Rectangle 9"/>
          <p:cNvSpPr/>
          <p:nvPr/>
        </p:nvSpPr>
        <p:spPr>
          <a:xfrm>
            <a:off x="539552" y="1412776"/>
            <a:ext cx="2790056" cy="1736646"/>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SIFAT REDHA ITU ADALAH NIKMAT ALLAH SWT YANG SANGAT BESAR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3563888" y="1628800"/>
            <a:ext cx="4238276" cy="461665"/>
          </a:xfrm>
          <a:prstGeom prst="rect">
            <a:avLst/>
          </a:prstGeom>
        </p:spPr>
        <p:txBody>
          <a:bodyPr wrap="none">
            <a:spAutoFit/>
          </a:bodyPr>
          <a:lstStyle/>
          <a:p>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anugerah </a:t>
            </a:r>
            <a:r>
              <a:rPr lang="ms-MY"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rabbaniah</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hebat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3563888" y="2276872"/>
            <a:ext cx="5112568" cy="830997"/>
          </a:xfrm>
          <a:prstGeom prst="rect">
            <a:avLst/>
          </a:prstGeom>
        </p:spPr>
        <p:txBody>
          <a:bodyPr wrap="square">
            <a:spAutoFit/>
          </a:bodyPr>
          <a:lstStyle/>
          <a:p>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ibadah hati yang tinggi kedudukkannya di sisi Allah</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3491880" y="3543399"/>
            <a:ext cx="4749826" cy="461665"/>
          </a:xfrm>
          <a:prstGeom prst="rect">
            <a:avLst/>
          </a:prstGeom>
        </p:spPr>
        <p:txBody>
          <a:bodyPr wrap="non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memakmurkan hatinya dengan iman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3491880" y="4191471"/>
            <a:ext cx="2751074" cy="461665"/>
          </a:xfrm>
          <a:prstGeom prst="rect">
            <a:avLst/>
          </a:prstGeom>
        </p:spPr>
        <p:txBody>
          <a:bodyPr wrap="non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mengenal Allah SWT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20"/>
          <p:cNvSpPr/>
          <p:nvPr/>
        </p:nvSpPr>
        <p:spPr>
          <a:xfrm>
            <a:off x="3491880" y="4830251"/>
            <a:ext cx="5256584" cy="830997"/>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beriltizam dengan segala perintah dan meninggalkan larangan-Nya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21"/>
          <p:cNvSpPr/>
          <p:nvPr/>
        </p:nvSpPr>
        <p:spPr>
          <a:xfrm>
            <a:off x="2771800" y="5694347"/>
            <a:ext cx="597666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mengawal dirinya daripada alpa dengan kelazatan dunia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ounded Rectangle 26"/>
          <p:cNvSpPr/>
          <p:nvPr/>
        </p:nvSpPr>
        <p:spPr>
          <a:xfrm>
            <a:off x="611560" y="3429000"/>
            <a:ext cx="2664296" cy="21602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Rectangle 27"/>
          <p:cNvSpPr/>
          <p:nvPr/>
        </p:nvSpPr>
        <p:spPr>
          <a:xfrm>
            <a:off x="755576" y="3935958"/>
            <a:ext cx="2376264" cy="1077218"/>
          </a:xfrm>
          <a:prstGeom prst="rect">
            <a:avLst/>
          </a:prstGeom>
        </p:spPr>
        <p:txBody>
          <a:bodyPr wrap="square">
            <a:spAutoFit/>
          </a:bodyPr>
          <a:lstStyle/>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KEMANISAN </a:t>
            </a:r>
          </a:p>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SIFAT REDHA</a:t>
            </a:r>
            <a:endParaRPr lang="en-US" sz="3200" dirty="0"/>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Same Side Corner Rectangle 22"/>
          <p:cNvSpPr/>
          <p:nvPr/>
        </p:nvSpPr>
        <p:spPr>
          <a:xfrm>
            <a:off x="251520" y="1124744"/>
            <a:ext cx="2952328" cy="5328592"/>
          </a:xfrm>
          <a:prstGeom prst="round2SameRect">
            <a:avLst/>
          </a:prstGeom>
          <a:solidFill>
            <a:schemeClr val="accent6">
              <a:alpha val="88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251520" y="1340768"/>
            <a:ext cx="2880320" cy="1754326"/>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rPr>
              <a:t>SIFAT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rPr>
              <a:t>REDHA</a:t>
            </a:r>
            <a:endParaRPr lang="en-US" sz="5400" b="1" cap="none" spc="50" dirty="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endParaRPr>
          </a:p>
        </p:txBody>
      </p:sp>
      <p:sp>
        <p:nvSpPr>
          <p:cNvPr id="25" name="Striped Right Arrow 24"/>
          <p:cNvSpPr/>
          <p:nvPr/>
        </p:nvSpPr>
        <p:spPr>
          <a:xfrm>
            <a:off x="395536" y="3212976"/>
            <a:ext cx="288032" cy="432048"/>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5576" y="3164775"/>
            <a:ext cx="230425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rPr>
              <a:t>ASAS YANG MEMBENTUK JATI</a:t>
            </a:r>
            <a:endParaRPr lang="en-US" sz="2400" dirty="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endParaRPr>
          </a:p>
        </p:txBody>
      </p:sp>
      <p:sp>
        <p:nvSpPr>
          <p:cNvPr id="28" name="Rectangle 27"/>
          <p:cNvSpPr/>
          <p:nvPr/>
        </p:nvSpPr>
        <p:spPr>
          <a:xfrm>
            <a:off x="755576" y="4542219"/>
            <a:ext cx="230425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penyempurna</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iman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0" name="Diagram 29"/>
          <p:cNvGraphicFramePr/>
          <p:nvPr/>
        </p:nvGraphicFramePr>
        <p:xfrm>
          <a:off x="3275856" y="1196752"/>
          <a:ext cx="5688632"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Striped Right Arrow 30"/>
          <p:cNvSpPr/>
          <p:nvPr/>
        </p:nvSpPr>
        <p:spPr>
          <a:xfrm>
            <a:off x="395536" y="4581128"/>
            <a:ext cx="288032" cy="432048"/>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9" name="Rectangle 18"/>
          <p:cNvSpPr/>
          <p:nvPr/>
        </p:nvSpPr>
        <p:spPr>
          <a:xfrm>
            <a:off x="899592" y="1412776"/>
            <a:ext cx="7992888" cy="4680520"/>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rot="5400000">
            <a:off x="1633364" y="-652636"/>
            <a:ext cx="5877272" cy="9144000"/>
          </a:xfrm>
          <a:prstGeom prst="pentag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673" name="Rectangle 1"/>
          <p:cNvSpPr>
            <a:spLocks noChangeArrowheads="1"/>
          </p:cNvSpPr>
          <p:nvPr/>
        </p:nvSpPr>
        <p:spPr bwMode="auto">
          <a:xfrm>
            <a:off x="179512" y="2416820"/>
            <a:ext cx="82809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088" pitchFamily="2" charset="2"/>
                <a:ea typeface="Times New Roman" pitchFamily="18" charset="0"/>
                <a:cs typeface="Arabic Transparent" pitchFamily="2" charset="-78"/>
              </a:rPr>
              <a:t>﴿</a:t>
            </a:r>
            <a:r>
              <a:rPr kumimoji="0" lang="ar-SA" sz="4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088" pitchFamily="2" charset="2"/>
                <a:ea typeface="Times New Roman" pitchFamily="18" charset="0"/>
                <a:cs typeface="QCF_P088" pitchFamily="2" charset="2"/>
              </a:rPr>
              <a:t>ﯜ ﯝ ﯞ ﯟ ﯠ ﯡ ﯢ ﯣ ﯤ ﯥ ﯦ ﯧ ﯨ ﯩ ﯪ ﯫ ﯬ ﯭ ﯮ </a:t>
            </a:r>
            <a:r>
              <a:rPr kumimoji="0" lang="ar-SA" sz="4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088"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15" name="Rectangle 14"/>
          <p:cNvSpPr/>
          <p:nvPr/>
        </p:nvSpPr>
        <p:spPr>
          <a:xfrm>
            <a:off x="395536" y="1268760"/>
            <a:ext cx="8280920" cy="3384376"/>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b="1">
              <a:ln w="50800"/>
              <a:solidFill>
                <a:schemeClr val="bg1">
                  <a:shade val="50000"/>
                </a:schemeClr>
              </a:solidFill>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49" name="Rectangle 1"/>
          <p:cNvSpPr>
            <a:spLocks noChangeArrowheads="1"/>
          </p:cNvSpPr>
          <p:nvPr/>
        </p:nvSpPr>
        <p:spPr bwMode="auto">
          <a:xfrm>
            <a:off x="683568" y="1318116"/>
            <a:ext cx="78488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a typeface="Calibri" pitchFamily="34" charset="0"/>
                <a:cs typeface="Times New Roman" pitchFamily="18" charset="0"/>
              </a:rPr>
              <a:t>Maksudnya: </a:t>
            </a:r>
          </a:p>
          <a:p>
            <a:pPr marL="0" marR="0" lvl="0" indent="0" algn="just" defTabSz="914400" rtl="0" eaLnBrk="1" fontAlgn="base" latinLnBrk="0" hangingPunct="1">
              <a:lnSpc>
                <a:spcPct val="100000"/>
              </a:lnSpc>
              <a:spcBef>
                <a:spcPct val="0"/>
              </a:spcBef>
              <a:spcAft>
                <a:spcPct val="0"/>
              </a:spcAft>
              <a:buClrTx/>
              <a:buSzTx/>
              <a:buFontTx/>
              <a:buNone/>
              <a:tabLst/>
            </a:pPr>
            <a:endParaRPr lang="ms-MY" sz="24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1" u="none" strike="noStrike" normalizeH="0" baseline="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a typeface="Calibri" pitchFamily="34" charset="0"/>
                <a:cs typeface="Times New Roman" pitchFamily="18" charset="0"/>
              </a:rPr>
              <a:t>“Maka demi Tuhanmu, mereka tidak disifatkan beriman sehingga mereka menjadikan engkau hakim dalam perselisihan yang timbul di antara mereka kemudian mereka pula tidak merasa di hati mereka keberatan dari apa yang telah engkau hukumkan, dan mereka menerima keputusan itu dengan sepenuhnya</a:t>
            </a:r>
            <a:r>
              <a:rPr kumimoji="0" lang="ms-MY" sz="2400" i="1" u="none" strike="noStrike" normalizeH="0" baseline="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a typeface="Times New Roman" pitchFamily="18" charset="0"/>
                <a:cs typeface="Arial" pitchFamily="34" charset="0"/>
              </a:rPr>
              <a:t>”.</a:t>
            </a:r>
            <a:endParaRPr kumimoji="0" lang="ms-MY" sz="3200" i="0" u="none" strike="noStrike" normalizeH="0" baseline="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cs typeface="Arial" pitchFamily="34" charset="0"/>
            </a:endParaRPr>
          </a:p>
        </p:txBody>
      </p:sp>
      <p:sp>
        <p:nvSpPr>
          <p:cNvPr id="16" name="Rectangle 15"/>
          <p:cNvSpPr/>
          <p:nvPr/>
        </p:nvSpPr>
        <p:spPr>
          <a:xfrm>
            <a:off x="6232904" y="4653136"/>
            <a:ext cx="2515560" cy="461665"/>
          </a:xfrm>
          <a:prstGeom prst="rect">
            <a:avLst/>
          </a:prstGeom>
        </p:spPr>
        <p:txBody>
          <a:bodyPr wrap="none">
            <a:spAutoFit/>
          </a:bodyPr>
          <a:lstStyle/>
          <a:p>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Surah an-Nisa’ </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65</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8" name="Diagram 17"/>
          <p:cNvGraphicFramePr/>
          <p:nvPr/>
        </p:nvGraphicFramePr>
        <p:xfrm>
          <a:off x="251520" y="1397000"/>
          <a:ext cx="8568952" cy="4912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a:off x="1547664" y="4941168"/>
            <a:ext cx="3744416" cy="1368152"/>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Input 18"/>
          <p:cNvSpPr/>
          <p:nvPr/>
        </p:nvSpPr>
        <p:spPr>
          <a:xfrm>
            <a:off x="611560" y="2564904"/>
            <a:ext cx="3888432" cy="2016224"/>
          </a:xfrm>
          <a:prstGeom prst="flowChartManualInpu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 Same Side Corner Rectangle 14"/>
          <p:cNvSpPr/>
          <p:nvPr/>
        </p:nvSpPr>
        <p:spPr>
          <a:xfrm>
            <a:off x="251520" y="1196752"/>
            <a:ext cx="8568952" cy="1258372"/>
          </a:xfrm>
          <a:prstGeom prst="round2Same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Memang ada dalam kalangan kita yang keadaannya fakir atau miskin, tetapi itu mungkin merupakan yang terbaik baginya daripada menjadi kaya raya.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755576" y="2867452"/>
            <a:ext cx="3672408" cy="156966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ms-MY" sz="2400" b="1" dirty="0" smtClean="0">
                <a:ln w="50800"/>
                <a:solidFill>
                  <a:schemeClr val="bg1">
                    <a:shade val="50000"/>
                  </a:schemeClr>
                </a:solidFill>
              </a:rPr>
              <a:t>merupakan peluang untuknya memperbaiki diri dan lebih dekat kepada Allah SWT</a:t>
            </a:r>
            <a:endParaRPr lang="en-US" sz="2400" b="1" dirty="0">
              <a:ln w="50800"/>
              <a:solidFill>
                <a:schemeClr val="bg1">
                  <a:shade val="50000"/>
                </a:schemeClr>
              </a:solidFill>
            </a:endParaRPr>
          </a:p>
        </p:txBody>
      </p:sp>
      <p:sp>
        <p:nvSpPr>
          <p:cNvPr id="17" name="Rectangle 16"/>
          <p:cNvSpPr/>
          <p:nvPr/>
        </p:nvSpPr>
        <p:spPr>
          <a:xfrm>
            <a:off x="1115616" y="5013176"/>
            <a:ext cx="4572000" cy="1200329"/>
          </a:xfrm>
          <a:prstGeom prst="rect">
            <a:avLst/>
          </a:prstGeom>
        </p:spPr>
        <p:txBody>
          <a:bodyPr>
            <a:spAutoFit/>
          </a:bodyPr>
          <a:lstStyle/>
          <a:p>
            <a:pPr algn="ctr"/>
            <a:r>
              <a:rPr lang="ms-MY"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manakala kemewahan pula menyebabkannya lalai lantas merosakkan kehidupannya</a:t>
            </a:r>
            <a:endParaRPr lang="en-US" sz="24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endParaRPr>
          </a:p>
        </p:txBody>
      </p:sp>
      <p:pic>
        <p:nvPicPr>
          <p:cNvPr id="18" name="Picture 17" descr="8.jpg"/>
          <p:cNvPicPr>
            <a:picLocks noChangeAspect="1"/>
          </p:cNvPicPr>
          <p:nvPr/>
        </p:nvPicPr>
        <p:blipFill>
          <a:blip r:embed="rId5" cstate="print"/>
          <a:stretch>
            <a:fillRect/>
          </a:stretch>
        </p:blipFill>
        <p:spPr>
          <a:xfrm>
            <a:off x="4716016" y="2564904"/>
            <a:ext cx="2028825" cy="2247900"/>
          </a:xfrm>
          <a:prstGeom prst="teardrop">
            <a:avLst/>
          </a:prstGeom>
          <a:effectLst>
            <a:glow rad="63500">
              <a:schemeClr val="accent4">
                <a:satMod val="175000"/>
                <a:alpha val="40000"/>
              </a:schemeClr>
            </a:glow>
          </a:effectLst>
        </p:spPr>
      </p:pic>
      <p:pic>
        <p:nvPicPr>
          <p:cNvPr id="21" name="Picture 20" descr="9.jpg"/>
          <p:cNvPicPr>
            <a:picLocks noChangeAspect="1"/>
          </p:cNvPicPr>
          <p:nvPr/>
        </p:nvPicPr>
        <p:blipFill>
          <a:blip r:embed="rId6" cstate="print"/>
          <a:stretch>
            <a:fillRect/>
          </a:stretch>
        </p:blipFill>
        <p:spPr>
          <a:xfrm>
            <a:off x="5508104" y="4653136"/>
            <a:ext cx="2705100" cy="1685925"/>
          </a:xfrm>
          <a:prstGeom prst="pentagon">
            <a:avLst/>
          </a:prstGeom>
          <a:effectLst>
            <a:glow rad="63500">
              <a:schemeClr val="accent2">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3568" y="1916832"/>
            <a:ext cx="7776864" cy="29523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55576" y="2204864"/>
            <a:ext cx="7560840" cy="2308324"/>
          </a:xfrm>
          <a:prstGeom prst="rect">
            <a:avLst/>
          </a:prstGeom>
        </p:spPr>
        <p:txBody>
          <a:bodyPr wrap="square">
            <a:spAutoFit/>
          </a:bodyPr>
          <a:lstStyle/>
          <a:p>
            <a:pPr algn="just"/>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Begitulah juga dengan ujian kekayaan, kesihatan, kesakitan, kejayaan, kegagalan dan sebagainya. Apa juga bentuknya, kita </a:t>
            </a:r>
            <a:r>
              <a:rPr lang="ms-MY" sz="2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WAJIB BERIMAN DAN REDHA </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 </a:t>
            </a:r>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atas segala ketentuan Allah sama ada kita suka atau tidak. Inilah indikator keimanan yang ditentukan oleh Allah dan sudah pasti hikmahnya kembali untuk kebaikan kita.</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6" name="Diagram 15"/>
          <p:cNvGraphicFramePr/>
          <p:nvPr/>
        </p:nvGraphicFramePr>
        <p:xfrm>
          <a:off x="323528" y="2060848"/>
          <a:ext cx="8496944" cy="1872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p:cNvSpPr/>
          <p:nvPr/>
        </p:nvSpPr>
        <p:spPr>
          <a:xfrm>
            <a:off x="1907704" y="1124744"/>
            <a:ext cx="5400600" cy="830997"/>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SIFAT REDHA KEPADA ALLAH SWT ITU TERBAHAGI KEPADA DUA JENIS</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8" name="Rectangle 17"/>
          <p:cNvSpPr/>
          <p:nvPr/>
        </p:nvSpPr>
        <p:spPr>
          <a:xfrm>
            <a:off x="323528" y="4077072"/>
            <a:ext cx="3960440" cy="224676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ms-MY"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Maksudnya: </a:t>
            </a:r>
            <a:endParaRPr lang="ms-MY"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ms-MY"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bersumpah</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nama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kepadamu</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mencari</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keredhaanmu</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padahal</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Rasul-Nya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lebih</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berhak</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mendapat</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keredhaannya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jika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betul</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beriman</a:t>
            </a:r>
            <a:r>
              <a:rPr lang="ms-MY"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299515" y="6372036"/>
            <a:ext cx="2112245"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Taubah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4355976" y="4077072"/>
            <a:ext cx="4572000" cy="255454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a:r>
              <a:rPr lang="ms-MY"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Maksudnya: </a:t>
            </a:r>
            <a:r>
              <a:rPr lang="ms-MY"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“Maka bersabarlah engkau wahai Muhammad akan apa yang mereka katakan, dan beribadatlah dengan memuji Tuhanmu sebelum matahari terbit dan sebelum terbenamnya; dan beribadatlah pada saat-saat dari waktu malam dan sebelah siang; supaya engkau mendapat keredhaan-Nya</a:t>
            </a:r>
            <a:r>
              <a:rPr lang="ms-MY"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ms-MY"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 </a:t>
            </a:r>
            <a:r>
              <a:rPr lang="ms-MY"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Taha ayat </a:t>
            </a:r>
            <a:r>
              <a:rPr lang="ms-MY"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130)</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6000"/>
            <a:lum/>
          </a:blip>
          <a:srcRect/>
          <a:stretch>
            <a:fillRect l="-17000" r="-17000"/>
          </a:stretch>
        </a:blipFill>
        <a:effectLst/>
      </p:bgPr>
    </p:bg>
    <p:spTree>
      <p:nvGrpSpPr>
        <p:cNvPr id="1" name=""/>
        <p:cNvGrpSpPr/>
        <p:nvPr/>
      </p:nvGrpSpPr>
      <p:grpSpPr>
        <a:xfrm>
          <a:off x="0" y="0"/>
          <a:ext cx="0" cy="0"/>
          <a:chOff x="0" y="0"/>
          <a:chExt cx="0" cy="0"/>
        </a:xfrm>
      </p:grpSpPr>
      <p:sp>
        <p:nvSpPr>
          <p:cNvPr id="13" name="Round Diagonal Corner Rectangle 12"/>
          <p:cNvSpPr/>
          <p:nvPr/>
        </p:nvSpPr>
        <p:spPr>
          <a:xfrm>
            <a:off x="971600" y="2708920"/>
            <a:ext cx="7272808" cy="2448272"/>
          </a:xfrm>
          <a:prstGeom prst="round2DiagRect">
            <a:avLst/>
          </a:prstGeom>
          <a:gradFill>
            <a:gsLst>
              <a:gs pos="0">
                <a:schemeClr val="dk1">
                  <a:shade val="51000"/>
                  <a:satMod val="130000"/>
                  <a:alpha val="47000"/>
                </a:schemeClr>
              </a:gs>
              <a:gs pos="80000">
                <a:schemeClr val="dk1">
                  <a:shade val="93000"/>
                  <a:satMod val="130000"/>
                </a:schemeClr>
              </a:gs>
              <a:gs pos="100000">
                <a:schemeClr val="dk1">
                  <a:shade val="94000"/>
                  <a:satMod val="13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123728" y="1116033"/>
            <a:ext cx="4813305"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8" name="Rectangle 17"/>
          <p:cNvSpPr/>
          <p:nvPr/>
        </p:nvSpPr>
        <p:spPr>
          <a:xfrm>
            <a:off x="642910" y="1905648"/>
            <a:ext cx="7643866" cy="646331"/>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الحَمْـدُ لِلَّـهِ الْقَآئِلُ:</a:t>
            </a:r>
            <a:endParaRPr lang="en-US" sz="36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961" name="Rectangle 1"/>
          <p:cNvSpPr>
            <a:spLocks noChangeArrowheads="1"/>
          </p:cNvSpPr>
          <p:nvPr/>
        </p:nvSpPr>
        <p:spPr bwMode="auto">
          <a:xfrm>
            <a:off x="899592" y="2899970"/>
            <a:ext cx="7272808"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BSML" pitchFamily="2" charset="2"/>
                <a:ea typeface="Calibri" pitchFamily="34" charset="0"/>
                <a:cs typeface="QCF_BSML" pitchFamily="2" charset="2"/>
              </a:rPr>
              <a:t>ﭽ </a:t>
            </a:r>
            <a:r>
              <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195" pitchFamily="2" charset="2"/>
                <a:ea typeface="Times New Roman" pitchFamily="18" charset="0"/>
                <a:cs typeface="QCF_P195" pitchFamily="2" charset="2"/>
              </a:rPr>
              <a:t>ﮆ ﮇ ﮈ ﮉ ﮊ ﮋ ﮌ ﮍ ﮎ ﮏ ﮐ ﮑ ﮒ ﮓ ﮔ </a:t>
            </a:r>
            <a:r>
              <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BSML" pitchFamily="2" charset="2"/>
                <a:ea typeface="Calibri" pitchFamily="34" charset="0"/>
                <a:cs typeface="QCF_BSML" pitchFamily="2" charset="2"/>
              </a:rPr>
              <a:t>ﭼ</a:t>
            </a:r>
            <a:r>
              <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S Sans Serif"/>
                <a:ea typeface="Calibri" pitchFamily="34" charset="0"/>
                <a:cs typeface="Arial" pitchFamily="34" charset="0"/>
              </a:rPr>
              <a:t> </a:t>
            </a:r>
            <a:r>
              <a:rPr kumimoji="0" lang="ar-SA"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التوبة</a:t>
            </a:r>
            <a:r>
              <a:rPr kumimoji="0" lang="ar-S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raditional Arabic" pitchFamily="2" charset="-78"/>
              </a:rPr>
              <a:t>:</a:t>
            </a:r>
            <a:r>
              <a:rPr kumimoji="0" lang="ar-SA"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ar-SA"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٥١</a:t>
            </a:r>
            <a:endPar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267744" y="1052736"/>
            <a:ext cx="4802340" cy="830997"/>
          </a:xfrm>
          <a:prstGeom prst="rect">
            <a:avLst/>
          </a:prstGeom>
        </p:spPr>
        <p:txBody>
          <a:bodyPr wrap="none">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LANGKAH-LANGKAH TERAPI DIRI </a:t>
            </a:r>
          </a:p>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MENCAPAI KEMANISAN SIFAT REDHA</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graphicFrame>
        <p:nvGraphicFramePr>
          <p:cNvPr id="17" name="Diagram 16"/>
          <p:cNvGraphicFramePr/>
          <p:nvPr/>
        </p:nvGraphicFramePr>
        <p:xfrm>
          <a:off x="107504" y="1988840"/>
          <a:ext cx="8856984"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Input 13"/>
          <p:cNvSpPr/>
          <p:nvPr/>
        </p:nvSpPr>
        <p:spPr>
          <a:xfrm>
            <a:off x="323528" y="1412776"/>
            <a:ext cx="8352928" cy="3816424"/>
          </a:xfrm>
          <a:prstGeom prst="flowChartManualInput">
            <a:avLst/>
          </a:prstGeom>
          <a:gradFill>
            <a:gsLst>
              <a:gs pos="0">
                <a:schemeClr val="accent3">
                  <a:shade val="51000"/>
                  <a:satMod val="130000"/>
                  <a:alpha val="54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1259632" y="2274838"/>
            <a:ext cx="6696744" cy="2677656"/>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Sesungguhnya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insan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berhati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redha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memperoleh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kelapangan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hati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bersikap</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Husnuzon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bersangka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baik</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jauh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sifat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iri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hati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hasad</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dengki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sikap</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tamak</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memiliki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iman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teguh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amal</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soleh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berkualiti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Di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samping</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juga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memberikannya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jalan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keluar</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kesulitan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hadapi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05273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Oval 9"/>
          <p:cNvSpPr/>
          <p:nvPr/>
        </p:nvSpPr>
        <p:spPr>
          <a:xfrm>
            <a:off x="207371" y="1700808"/>
            <a:ext cx="548205" cy="649188"/>
          </a:xfrm>
          <a:prstGeom prst="ellipse">
            <a:avLst/>
          </a:prstGeom>
          <a:solidFill>
            <a:srgbClr val="FFFF00"/>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1</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Oval 11"/>
          <p:cNvSpPr/>
          <p:nvPr/>
        </p:nvSpPr>
        <p:spPr>
          <a:xfrm>
            <a:off x="207371" y="3139852"/>
            <a:ext cx="548205" cy="649188"/>
          </a:xfrm>
          <a:prstGeom prst="ellipse">
            <a:avLst/>
          </a:prstGeom>
          <a:solidFill>
            <a:srgbClr val="00B0F0"/>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2</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Oval 13"/>
          <p:cNvSpPr/>
          <p:nvPr/>
        </p:nvSpPr>
        <p:spPr>
          <a:xfrm>
            <a:off x="207371" y="4580012"/>
            <a:ext cx="548205" cy="649188"/>
          </a:xfrm>
          <a:prstGeom prst="ellipse">
            <a:avLst/>
          </a:prstGeom>
          <a:solidFill>
            <a:schemeClr val="accent3"/>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3</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5" name="Flowchart: Manual Input 14"/>
          <p:cNvSpPr/>
          <p:nvPr/>
        </p:nvSpPr>
        <p:spPr>
          <a:xfrm rot="11238920">
            <a:off x="238223" y="3177051"/>
            <a:ext cx="8618401" cy="3278166"/>
          </a:xfrm>
          <a:prstGeom prst="flowChartManualInp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ectangle 13"/>
          <p:cNvSpPr/>
          <p:nvPr/>
        </p:nvSpPr>
        <p:spPr>
          <a:xfrm>
            <a:off x="0" y="980728"/>
            <a:ext cx="9144000" cy="216024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409" name="Rectangle 1"/>
          <p:cNvSpPr>
            <a:spLocks noChangeArrowheads="1"/>
          </p:cNvSpPr>
          <p:nvPr/>
        </p:nvSpPr>
        <p:spPr bwMode="auto">
          <a:xfrm>
            <a:off x="395536" y="1124744"/>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 </a:t>
            </a:r>
            <a:r>
              <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BSML" pitchFamily="2" charset="2"/>
                <a:ea typeface="Calibri" pitchFamily="34"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196" pitchFamily="2" charset="2"/>
                <a:ea typeface="Calibri" pitchFamily="34" charset="0"/>
                <a:cs typeface="QCF_P196" pitchFamily="2" charset="2"/>
              </a:rPr>
              <a:t>ﮌ ﮍ ﮎ ﮏ ﮐ ﮑ ﮒ ﮓ ﮔ ﮕ ﮖ ﮗ ﮘ ﮙ ﮚ ﮛ ﮜ ﮝ ﮞ </a:t>
            </a:r>
            <a:r>
              <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196" pitchFamily="2" charset="2"/>
                <a:ea typeface="Calibri" pitchFamily="34" charset="0"/>
                <a:cs typeface="Arabic Transparent" pitchFamily="2" charset="-78"/>
              </a:rPr>
              <a:t>﴾</a:t>
            </a:r>
            <a:endParaRPr kumimoji="0" lang="ar-SA"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7410" name="Rectangle 2"/>
          <p:cNvSpPr>
            <a:spLocks noChangeArrowheads="1"/>
          </p:cNvSpPr>
          <p:nvPr/>
        </p:nvSpPr>
        <p:spPr bwMode="auto">
          <a:xfrm>
            <a:off x="251520" y="3280916"/>
            <a:ext cx="85689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Maksudnya: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a:t>
            </a:r>
            <a:r>
              <a:rPr kumimoji="0" lang="ms-MY" sz="2400" i="1"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Dan kalau mereka berpuas hati dengan apa yang diberikan oleh Allah dan Rasul-Nya kepada mereka, sambil mereka berkata: Cukuplah Allah bagi kami; Allah akan memberi kepada kami dari limpah kurnia-Nya, demikian juga Rasul-Nya; sesungguhnya kami sentiasa berharap kepada Allah.</a:t>
            </a:r>
            <a:r>
              <a:rPr kumimoji="0" lang="ms-MY" sz="2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 (Surah at-Taubah:59)</a:t>
            </a:r>
            <a:endParaRPr kumimoji="0" lang="ms-MY" sz="32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2708920"/>
            <a:ext cx="4181209" cy="1015663"/>
          </a:xfrm>
          <a:prstGeom prst="rect">
            <a:avLst/>
          </a:prstGeom>
          <a:noFill/>
        </p:spPr>
        <p:txBody>
          <a:bodyPr wrap="none">
            <a:spAutoFit/>
          </a:bodyPr>
          <a:lstStyle/>
          <a:p>
            <a:r>
              <a:rPr lang="en-US" sz="6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alpha val="99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99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019580"/>
            <a:ext cx="8280920" cy="1569660"/>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956863"/>
            <a:ext cx="8280920" cy="1200329"/>
          </a:xfrm>
          <a:prstGeom prst="rect">
            <a:avLst/>
          </a:prstGeom>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9512" y="1124744"/>
            <a:ext cx="8784976" cy="5112568"/>
          </a:xfrm>
          <a:prstGeom prst="rect">
            <a:avLst/>
          </a:prstGeom>
          <a:solidFill>
            <a:schemeClr val="dk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7997" y="3140968"/>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11560" y="2564904"/>
            <a:ext cx="7992888" cy="2232248"/>
          </a:xfrm>
          <a:prstGeom prst="roundRect">
            <a:avLst/>
          </a:prstGeom>
          <a:solidFill>
            <a:schemeClr val="bg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2924944"/>
            <a:ext cx="7848872" cy="1754326"/>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267013"/>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625841"/>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mati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124744"/>
            <a:ext cx="8784976" cy="5112568"/>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512" y="1052736"/>
            <a:ext cx="8784976" cy="56886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246769"/>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052736"/>
            <a:ext cx="8784976" cy="496855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05064"/>
            <a:ext cx="8280920" cy="1631216"/>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84784"/>
            <a:ext cx="8784976" cy="381642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760617"/>
            <a:ext cx="8280920" cy="3108543"/>
          </a:xfrm>
          <a:prstGeom prst="rect">
            <a:avLst/>
          </a:prstGeom>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1340768"/>
            <a:ext cx="8784976" cy="424847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1412776"/>
            <a:ext cx="8784976" cy="4176464"/>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4077072"/>
            <a:ext cx="8784976" cy="2088232"/>
          </a:xfrm>
          <a:prstGeom prst="rect">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31640" y="2132856"/>
            <a:ext cx="6768752" cy="2304256"/>
          </a:xfrm>
          <a:prstGeom prst="roundRect">
            <a:avLst/>
          </a:prstGeom>
          <a:solidFill>
            <a:schemeClr val="dk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720920"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mj-lt"/>
            </a:endParaRPr>
          </a:p>
        </p:txBody>
      </p:sp>
      <p:sp>
        <p:nvSpPr>
          <p:cNvPr id="12" name="Rectangle 11"/>
          <p:cNvSpPr/>
          <p:nvPr/>
        </p:nvSpPr>
        <p:spPr>
          <a:xfrm>
            <a:off x="827584" y="2420888"/>
            <a:ext cx="7715304" cy="1754326"/>
          </a:xfrm>
          <a:prstGeom prst="rect">
            <a:avLst/>
          </a:prstGeom>
        </p:spPr>
        <p:txBody>
          <a:bodyPr wrap="square">
            <a:spAutoFit/>
          </a:bodyPr>
          <a:lstStyle/>
          <a:p>
            <a:pPr lvl="0" algn="ctr" rtl="1" eaLnBrk="0" hangingPunct="0"/>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اللَّهُمَّ صَلِّ وَسَلِّم عَلَى سَيِّدِنَا مُحَمَّدٍ </a:t>
            </a:r>
            <a:endPar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lvl="0" algn="ctr" rtl="1" eaLnBrk="0" hangingPunct="0"/>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وَعَلَى </a:t>
            </a:r>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آلِهِ وَصَحبِهِ أَجمَعِينَ</a:t>
            </a:r>
            <a:endParaRPr kumimoji="0" lang="en-US"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03648" y="1844824"/>
            <a:ext cx="6192688" cy="2808312"/>
          </a:xfrm>
          <a:prstGeom prst="roundRect">
            <a:avLst/>
          </a:prstGeom>
          <a:solidFill>
            <a:schemeClr val="dk1">
              <a:alpha val="6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2110060"/>
            <a:ext cx="7358114" cy="2585323"/>
          </a:xfrm>
          <a:prstGeom prst="rect">
            <a:avLst/>
          </a:prstGeom>
        </p:spPr>
        <p:txBody>
          <a:bodyPr wrap="square">
            <a:spAutoFit/>
          </a:bodyPr>
          <a:lstStyle/>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أَمَّا بَعدُ ! فَيَا عِبَادَ اللهِ اتَّقُوا </a:t>
            </a:r>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اللهَ</a:t>
            </a:r>
          </a:p>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أَوصِيكُم </a:t>
            </a:r>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وَنَفسِي بِتَقوَى اللهِ </a:t>
            </a:r>
            <a:endPar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lvl="0" algn="ctr" rtl="1"/>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فَقَد </a:t>
            </a:r>
            <a:r>
              <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فَازَ المُتَّقُونَ</a:t>
            </a:r>
            <a:endParaRPr kumimoji="0" lang="ar-SA"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urved Connector 19"/>
          <p:cNvCxnSpPr/>
          <p:nvPr/>
        </p:nvCxnSpPr>
        <p:spPr>
          <a:xfrm rot="16200000" flipH="1">
            <a:off x="2591780" y="3104964"/>
            <a:ext cx="648072" cy="144016"/>
          </a:xfrm>
          <a:prstGeom prst="curvedConnector3">
            <a:avLst>
              <a:gd name="adj1" fmla="val 50000"/>
            </a:avLst>
          </a:prstGeom>
        </p:spPr>
        <p:style>
          <a:lnRef idx="3">
            <a:schemeClr val="accent2"/>
          </a:lnRef>
          <a:fillRef idx="0">
            <a:schemeClr val="accent2"/>
          </a:fillRef>
          <a:effectRef idx="2">
            <a:schemeClr val="accent2"/>
          </a:effectRef>
          <a:fontRef idx="minor">
            <a:schemeClr val="tx1"/>
          </a:fontRef>
        </p:style>
      </p:cxnSp>
      <p:cxnSp>
        <p:nvCxnSpPr>
          <p:cNvPr id="21" name="Curved Connector 20"/>
          <p:cNvCxnSpPr/>
          <p:nvPr/>
        </p:nvCxnSpPr>
        <p:spPr>
          <a:xfrm rot="16200000" flipH="1">
            <a:off x="5868144" y="3140968"/>
            <a:ext cx="648072" cy="72008"/>
          </a:xfrm>
          <a:prstGeom prst="curvedConnector3">
            <a:avLst>
              <a:gd name="adj1" fmla="val 50000"/>
            </a:avLst>
          </a:prstGeom>
        </p:spPr>
        <p:style>
          <a:lnRef idx="3">
            <a:schemeClr val="accent2"/>
          </a:lnRef>
          <a:fillRef idx="0">
            <a:schemeClr val="accent2"/>
          </a:fillRef>
          <a:effectRef idx="2">
            <a:schemeClr val="accent2"/>
          </a:effectRef>
          <a:fontRef idx="minor">
            <a:schemeClr val="tx1"/>
          </a:fontRef>
        </p:style>
      </p:cxn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818913" cy="584775"/>
          </a:xfrm>
          <a:prstGeom prst="rect">
            <a:avLst/>
          </a:prstGeom>
        </p:spPr>
        <p:txBody>
          <a:bodyPr wrap="none">
            <a:spAutoFit/>
          </a:bodyPr>
          <a:lstStyle/>
          <a:p>
            <a:r>
              <a:rPr lang="en-US" sz="32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WASIAT TAQWA</a:t>
            </a:r>
            <a:endParaRPr lang="en-US" sz="32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467544" y="1846534"/>
            <a:ext cx="8136904" cy="1006402"/>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Marilah</a:t>
            </a:r>
            <a:r>
              <a:rPr lang="en-US" sz="2400" b="1" dirty="0" smtClean="0">
                <a:ln w="50800"/>
                <a:solidFill>
                  <a:schemeClr val="bg1">
                    <a:shade val="50000"/>
                  </a:schemeClr>
                </a:solidFill>
              </a:rPr>
              <a:t> </a:t>
            </a:r>
            <a:r>
              <a:rPr lang="en-US" sz="2400" b="1" dirty="0" err="1" smtClean="0">
                <a:ln w="50800"/>
                <a:solidFill>
                  <a:schemeClr val="bg1">
                    <a:shade val="50000"/>
                  </a:schemeClr>
                </a:solidFill>
              </a:rPr>
              <a:t>sama-sama</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meningkatkan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ketakwaan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kepada</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dengan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bersungguh-sungguh</a:t>
            </a:r>
            <a:endParaRPr lang="en-US" sz="2400" b="1" dirty="0">
              <a:ln w="50800"/>
              <a:solidFill>
                <a:schemeClr val="bg1">
                  <a:shade val="50000"/>
                </a:schemeClr>
              </a:solidFill>
            </a:endParaRPr>
          </a:p>
        </p:txBody>
      </p:sp>
      <p:sp>
        <p:nvSpPr>
          <p:cNvPr id="15" name="Rounded Rectangle 14"/>
          <p:cNvSpPr/>
          <p:nvPr/>
        </p:nvSpPr>
        <p:spPr>
          <a:xfrm>
            <a:off x="179512" y="5373216"/>
            <a:ext cx="8856984" cy="10166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err="1" smtClean="0">
                <a:ln w="50800"/>
                <a:solidFill>
                  <a:schemeClr val="bg1">
                    <a:shade val="50000"/>
                  </a:schemeClr>
                </a:solidFill>
              </a:rPr>
              <a:t>Mudah-mudahan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memperolehi</a:t>
            </a:r>
            <a:r>
              <a:rPr lang="en-US" sz="2400" b="1" dirty="0" smtClean="0">
                <a:ln w="50800"/>
                <a:solidFill>
                  <a:schemeClr val="bg1">
                    <a:shade val="50000"/>
                  </a:schemeClr>
                </a:solidFill>
              </a:rPr>
              <a:t> </a:t>
            </a:r>
            <a:r>
              <a:rPr lang="en-US" sz="2400" b="1" dirty="0" err="1" smtClean="0">
                <a:ln w="50800"/>
                <a:solidFill>
                  <a:schemeClr val="bg1">
                    <a:shade val="50000"/>
                  </a:schemeClr>
                </a:solidFill>
              </a:rPr>
              <a:t>keberkatan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keredhaan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serta</a:t>
            </a:r>
            <a:r>
              <a:rPr lang="en-US" sz="2400" b="1" dirty="0" smtClean="0">
                <a:ln w="50800"/>
                <a:solidFill>
                  <a:schemeClr val="bg1">
                    <a:shade val="50000"/>
                  </a:schemeClr>
                </a:solidFill>
              </a:rPr>
              <a:t> </a:t>
            </a:r>
            <a:r>
              <a:rPr lang="en-US" sz="2400" b="1" dirty="0" err="1" smtClean="0">
                <a:ln w="50800"/>
                <a:solidFill>
                  <a:schemeClr val="bg1">
                    <a:shade val="50000"/>
                  </a:schemeClr>
                </a:solidFill>
              </a:rPr>
              <a:t>perlindungan</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dunia</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akhirat</a:t>
            </a: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Hexagon 13"/>
          <p:cNvSpPr/>
          <p:nvPr/>
        </p:nvSpPr>
        <p:spPr>
          <a:xfrm>
            <a:off x="5004048" y="3212976"/>
            <a:ext cx="2376264" cy="2016224"/>
          </a:xfrm>
          <a:prstGeom prst="hexagon">
            <a:avLst/>
          </a:prstGeom>
          <a:solidFill>
            <a:srgbClr val="00206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0072" y="3645024"/>
            <a:ext cx="2036198" cy="1200329"/>
          </a:xfrm>
          <a:prstGeom prst="rect">
            <a:avLst/>
          </a:prstGeom>
        </p:spPr>
        <p:txBody>
          <a:bodyPr wrap="none">
            <a:spAutoFit/>
          </a:bodyP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Melaksanakan</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perintah-Nya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Hexagon 16"/>
          <p:cNvSpPr/>
          <p:nvPr/>
        </p:nvSpPr>
        <p:spPr>
          <a:xfrm>
            <a:off x="1691680" y="3212976"/>
            <a:ext cx="2376264" cy="2016224"/>
          </a:xfrm>
          <a:prstGeom prst="hexagon">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7704" y="3573016"/>
            <a:ext cx="1943096" cy="1200329"/>
          </a:xfrm>
          <a:prstGeom prst="rect">
            <a:avLst/>
          </a:prstGeom>
        </p:spPr>
        <p:txBody>
          <a:bodyPr wrap="none">
            <a:spAutoFit/>
          </a:bodyPr>
          <a:lstStyle/>
          <a:p>
            <a:pPr algn="ct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Meninggalkan</a:t>
            </a:r>
            <a:endPar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segala</a:t>
            </a:r>
            <a:endPar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larangan-Nya</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2940805" cy="584775"/>
          </a:xfrm>
          <a:prstGeom prst="rect">
            <a:avLst/>
          </a:prstGeom>
        </p:spPr>
        <p:txBody>
          <a:bodyPr wrap="none">
            <a:spAutoFit/>
          </a:bodyPr>
          <a:lstStyle/>
          <a:p>
            <a:r>
              <a:rPr lang="en-US" sz="3200" dirty="0" smtClean="0">
                <a:ln w="18415" cmpd="sng">
                  <a:solidFill>
                    <a:srgbClr val="002060"/>
                  </a:solidFill>
                  <a:prstDash val="solid"/>
                </a:ln>
                <a:solidFill>
                  <a:srgbClr val="002060"/>
                </a:solidFill>
                <a:effectLst>
                  <a:glow rad="101600">
                    <a:schemeClr val="accent1">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002060"/>
                </a:solidFill>
                <a:prstDash val="solid"/>
              </a:ln>
              <a:solidFill>
                <a:srgbClr val="002060"/>
              </a:solidFill>
              <a:effectLst>
                <a:glow rad="101600">
                  <a:schemeClr val="accent1">
                    <a:satMod val="175000"/>
                    <a:alpha val="4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itle 1"/>
          <p:cNvSpPr txBox="1">
            <a:spLocks/>
          </p:cNvSpPr>
          <p:nvPr/>
        </p:nvSpPr>
        <p:spPr>
          <a:xfrm>
            <a:off x="683568" y="3068960"/>
            <a:ext cx="7772400" cy="147002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50" normalizeH="0" baseline="0" noProof="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uLnTx/>
                <a:uFillTx/>
                <a:latin typeface="+mj-lt"/>
                <a:ea typeface="+mj-ea"/>
                <a:cs typeface="+mj-cs"/>
              </a:rPr>
              <a:t>KEMANISAN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spc="5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mj-lt"/>
                <a:ea typeface="+mj-ea"/>
                <a:cs typeface="+mj-cs"/>
              </a:rPr>
              <a:t>SIFAT REDHA</a:t>
            </a:r>
            <a:endParaRPr kumimoji="0" lang="en-US" sz="6600" b="1" i="0" u="none" strike="noStrike" kern="1200" cap="none" spc="50" normalizeH="0" baseline="0" noProof="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Diagonal Corner Rectangle 25"/>
          <p:cNvSpPr/>
          <p:nvPr/>
        </p:nvSpPr>
        <p:spPr>
          <a:xfrm>
            <a:off x="2123728" y="4797152"/>
            <a:ext cx="2160240" cy="864096"/>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5" name="Round Diagonal Corner Rectangle 24"/>
          <p:cNvSpPr/>
          <p:nvPr/>
        </p:nvSpPr>
        <p:spPr>
          <a:xfrm>
            <a:off x="2195736" y="3356992"/>
            <a:ext cx="2448272" cy="792088"/>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 Diagonal Corner Rectangle 23"/>
          <p:cNvSpPr/>
          <p:nvPr/>
        </p:nvSpPr>
        <p:spPr>
          <a:xfrm>
            <a:off x="1835696" y="2060848"/>
            <a:ext cx="2232248" cy="792088"/>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67544" y="1556792"/>
            <a:ext cx="923330" cy="4285385"/>
          </a:xfrm>
          <a:prstGeom prst="rect">
            <a:avLst/>
          </a:prstGeom>
        </p:spPr>
        <p:txBody>
          <a:bodyPr vert="vert270" wrap="square">
            <a:spAutoFit/>
          </a:bodyPr>
          <a:lstStyle/>
          <a:p>
            <a:pPr algn="ctr"/>
            <a:r>
              <a:rPr lang="ms-MY" sz="4800" b="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SUNATULLAH</a:t>
            </a:r>
            <a:endParaRPr lang="en-US" sz="4800" b="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9" name="Rectangle 18"/>
          <p:cNvSpPr/>
          <p:nvPr/>
        </p:nvSpPr>
        <p:spPr>
          <a:xfrm>
            <a:off x="1115616" y="1268760"/>
            <a:ext cx="3973267" cy="461665"/>
          </a:xfrm>
          <a:prstGeom prst="rect">
            <a:avLst/>
          </a:prstGeom>
        </p:spPr>
        <p:txBody>
          <a:bodyPr wrap="none">
            <a:spAutoFit/>
          </a:bodyPr>
          <a:lstStyle/>
          <a:p>
            <a:r>
              <a:rPr lang="ms-MY" sz="24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mengatur kehidupan manusia </a:t>
            </a:r>
            <a:endParaRPr lang="en-US" sz="240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p:txBody>
      </p:sp>
      <p:sp>
        <p:nvSpPr>
          <p:cNvPr id="21" name="Rectangle 20"/>
          <p:cNvSpPr/>
          <p:nvPr/>
        </p:nvSpPr>
        <p:spPr>
          <a:xfrm>
            <a:off x="1907704" y="2204864"/>
            <a:ext cx="2146742"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ms-MY"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naik dan turun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2195736" y="3471391"/>
            <a:ext cx="2441694" cy="461665"/>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ms-MY" sz="2400" b="1" dirty="0" smtClean="0">
                <a:ln w="50800"/>
                <a:solidFill>
                  <a:schemeClr val="bg1">
                    <a:shade val="50000"/>
                  </a:schemeClr>
                </a:solidFill>
              </a:rPr>
              <a:t>senang dan susah</a:t>
            </a:r>
            <a:endParaRPr lang="en-US" sz="2400" b="1" dirty="0">
              <a:ln w="50800"/>
              <a:solidFill>
                <a:schemeClr val="bg1">
                  <a:shade val="50000"/>
                </a:schemeClr>
              </a:solidFill>
            </a:endParaRPr>
          </a:p>
        </p:txBody>
      </p:sp>
      <p:sp>
        <p:nvSpPr>
          <p:cNvPr id="23" name="Rectangle 22"/>
          <p:cNvSpPr/>
          <p:nvPr/>
        </p:nvSpPr>
        <p:spPr>
          <a:xfrm>
            <a:off x="2123728" y="4941168"/>
            <a:ext cx="2203167" cy="461665"/>
          </a:xfrm>
          <a:prstGeom prst="rect">
            <a:avLst/>
          </a:prstGeom>
        </p:spPr>
        <p:txBody>
          <a:bodyPr wrap="none">
            <a:spAutoFit/>
          </a:bodyPr>
          <a:lstStyle/>
          <a:p>
            <a:r>
              <a:rPr lang="ms-MY"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sihat dan sakit </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0" name="Oval 29"/>
          <p:cNvSpPr/>
          <p:nvPr/>
        </p:nvSpPr>
        <p:spPr>
          <a:xfrm>
            <a:off x="6012160" y="2060848"/>
            <a:ext cx="2736304" cy="3816424"/>
          </a:xfrm>
          <a:prstGeom prst="ellipse">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31" name="Rectangle 30"/>
          <p:cNvSpPr/>
          <p:nvPr/>
        </p:nvSpPr>
        <p:spPr>
          <a:xfrm>
            <a:off x="6258164" y="3356992"/>
            <a:ext cx="2231188" cy="1107996"/>
          </a:xfrm>
          <a:prstGeom prst="rect">
            <a:avLst/>
          </a:prstGeom>
          <a:noFill/>
        </p:spPr>
        <p:txBody>
          <a:bodyPr wrap="none" lIns="91440" tIns="45720" rIns="91440" bIns="45720">
            <a:spAutoFit/>
          </a:bodyPr>
          <a:lstStyle/>
          <a:p>
            <a:pPr algn="ct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UJIAN</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ight Brace 31"/>
          <p:cNvSpPr/>
          <p:nvPr/>
        </p:nvSpPr>
        <p:spPr>
          <a:xfrm>
            <a:off x="4644008" y="1916832"/>
            <a:ext cx="1008112" cy="3888432"/>
          </a:xfrm>
          <a:prstGeom prst="rightBrace">
            <a:avLst>
              <a:gd name="adj1" fmla="val 8333"/>
              <a:gd name="adj2" fmla="val 47577"/>
            </a:avLst>
          </a:prstGeom>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a:off x="683568" y="4365104"/>
            <a:ext cx="5688632" cy="2088232"/>
          </a:xfrm>
          <a:prstGeom prst="round2SameRect">
            <a:avLst/>
          </a:prstGeom>
          <a:solidFill>
            <a:schemeClr val="accent6">
              <a:lumMod val="60000"/>
              <a:lumOff val="4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2915816" y="2276872"/>
            <a:ext cx="4176464" cy="1872208"/>
          </a:xfrm>
          <a:prstGeom prst="homePlat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60232" y="2276872"/>
            <a:ext cx="172819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15816" y="1628800"/>
            <a:ext cx="3960440" cy="504056"/>
          </a:xfrm>
          <a:prstGeom prst="rect">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11560" y="1556792"/>
            <a:ext cx="2088232" cy="266429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55576" y="2420888"/>
            <a:ext cx="1924053" cy="923330"/>
          </a:xfrm>
          <a:prstGeom prst="rect">
            <a:avLst/>
          </a:prstGeom>
        </p:spPr>
        <p:txBody>
          <a:bodyPr wrap="none">
            <a:spAutoFit/>
          </a:bodyPr>
          <a:lstStyle/>
          <a:p>
            <a:r>
              <a:rPr lang="ms-MY"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YAKIN</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2843808" y="1628800"/>
            <a:ext cx="4144724" cy="461665"/>
          </a:xfrm>
          <a:prstGeom prst="rect">
            <a:avLst/>
          </a:prstGeom>
        </p:spPr>
        <p:txBody>
          <a:bodyPr wrap="none">
            <a:spAutoFit/>
          </a:bodyPr>
          <a:lstStyle/>
          <a:p>
            <a:pPr algn="ctr"/>
            <a:r>
              <a:rPr lang="ms-MY" sz="2400"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untuk mendidik diri umat Islam </a:t>
            </a:r>
            <a:endParaRPr lang="en-US" sz="2400" dirty="0">
              <a:ln w="18415" cmpd="sng">
                <a:solidFill>
                  <a:srgbClr val="002060"/>
                </a:solidFill>
                <a:prstDash val="solid"/>
              </a:ln>
              <a:solidFill>
                <a:srgbClr val="002060"/>
              </a:solidFill>
              <a:effectLst>
                <a:outerShdw blurRad="63500" dir="3600000" algn="tl" rotWithShape="0">
                  <a:srgbClr val="000000">
                    <a:alpha val="70000"/>
                  </a:srgbClr>
                </a:outerShdw>
              </a:effectLst>
            </a:endParaRPr>
          </a:p>
        </p:txBody>
      </p:sp>
      <p:sp>
        <p:nvSpPr>
          <p:cNvPr id="18" name="Rectangle 17"/>
          <p:cNvSpPr/>
          <p:nvPr/>
        </p:nvSpPr>
        <p:spPr>
          <a:xfrm>
            <a:off x="720080" y="4437112"/>
            <a:ext cx="6084168" cy="830997"/>
          </a:xfrm>
          <a:prstGeom prst="rect">
            <a:avLst/>
          </a:prstGeom>
        </p:spPr>
        <p:txBody>
          <a:bodyPr wrap="square">
            <a:spAutoFit/>
          </a:bodyPr>
          <a:lstStyle/>
          <a:p>
            <a:r>
              <a:rPr lang="ms-MY"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menaikkan kedudukan orang yang redha itu semakin dekat dengan-Nya</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9" name="Rectangle 18"/>
          <p:cNvSpPr/>
          <p:nvPr/>
        </p:nvSpPr>
        <p:spPr>
          <a:xfrm>
            <a:off x="755576" y="5373216"/>
            <a:ext cx="6084168" cy="830997"/>
          </a:xfrm>
          <a:prstGeom prst="rect">
            <a:avLst/>
          </a:prstGeom>
        </p:spPr>
        <p:txBody>
          <a:bodyPr wrap="square">
            <a:spAutoFit/>
          </a:bodyPr>
          <a:lstStyle/>
          <a:p>
            <a:r>
              <a:rPr lang="ms-MY" sz="2400" dirty="0" smtClean="0">
                <a:ln w="18415" cmpd="sng">
                  <a:solidFill>
                    <a:srgbClr val="FFC000"/>
                  </a:solidFill>
                  <a:prstDash val="solid"/>
                </a:ln>
                <a:solidFill>
                  <a:srgbClr val="FFC000"/>
                </a:solidFill>
                <a:effectLst>
                  <a:glow rad="101600">
                    <a:schemeClr val="accent2">
                      <a:satMod val="175000"/>
                      <a:alpha val="40000"/>
                    </a:schemeClr>
                  </a:glow>
                  <a:outerShdw blurRad="63500" dir="3600000" algn="tl" rotWithShape="0">
                    <a:srgbClr val="000000">
                      <a:alpha val="70000"/>
                    </a:srgbClr>
                  </a:outerShdw>
                </a:effectLst>
              </a:rPr>
              <a:t>amat mencintai hamba-Nya ketika mana diberikan ujian mereka bersabar</a:t>
            </a:r>
            <a:endParaRPr lang="en-US" sz="2400" dirty="0">
              <a:ln w="18415" cmpd="sng">
                <a:solidFill>
                  <a:srgbClr val="FFC000"/>
                </a:solidFill>
                <a:prstDash val="solid"/>
              </a:ln>
              <a:solidFill>
                <a:srgbClr val="FFC0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22" name="Rectangle 21"/>
          <p:cNvSpPr/>
          <p:nvPr/>
        </p:nvSpPr>
        <p:spPr>
          <a:xfrm>
            <a:off x="6660232" y="2780928"/>
            <a:ext cx="1728192" cy="830997"/>
          </a:xfrm>
          <a:prstGeom prst="rect">
            <a:avLst/>
          </a:prstGeom>
        </p:spPr>
        <p:txBody>
          <a:bodyPr wrap="square">
            <a:spAutoFit/>
          </a:bodyPr>
          <a:lstStyle/>
          <a:p>
            <a:pPr algn="ctr"/>
            <a:r>
              <a:rPr lang="ms-MY"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Ketentuan</a:t>
            </a:r>
          </a:p>
          <a:p>
            <a:pPr algn="ctr"/>
            <a:r>
              <a:rPr lang="ms-MY"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Allah </a:t>
            </a:r>
            <a:r>
              <a:rPr lang="ms-MY"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SWT</a:t>
            </a:r>
            <a:endParaRPr lang="en-US" sz="24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23" name="Rectangle 22"/>
          <p:cNvSpPr/>
          <p:nvPr/>
        </p:nvSpPr>
        <p:spPr>
          <a:xfrm>
            <a:off x="3340522" y="2276872"/>
            <a:ext cx="2045175"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SABAR</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Rectangle 23"/>
          <p:cNvSpPr/>
          <p:nvPr/>
        </p:nvSpPr>
        <p:spPr>
          <a:xfrm>
            <a:off x="3275856" y="3153742"/>
            <a:ext cx="22381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00B050"/>
                </a:solidFill>
                <a:effectLst>
                  <a:outerShdw blurRad="76200" dist="50800" dir="5400000" algn="tl" rotWithShape="0">
                    <a:srgbClr val="000000">
                      <a:alpha val="65000"/>
                    </a:srgbClr>
                  </a:outerShdw>
                </a:effectLst>
              </a:rPr>
              <a:t>REDHA</a:t>
            </a:r>
            <a:endParaRPr lang="en-US" sz="5400" b="1" cap="none" spc="50" dirty="0">
              <a:ln w="11430"/>
              <a:solidFill>
                <a:srgbClr val="00B050"/>
              </a:solidFill>
              <a:effectLst>
                <a:outerShdw blurRad="76200" dist="50800" dir="5400000" algn="tl" rotWithShape="0">
                  <a:srgbClr val="000000">
                    <a:alpha val="65000"/>
                  </a:srgbClr>
                </a:outerShdw>
              </a:effectLst>
            </a:endParaRPr>
          </a:p>
        </p:txBody>
      </p:sp>
      <p:sp>
        <p:nvSpPr>
          <p:cNvPr id="27" name="Bent Arrow 26"/>
          <p:cNvSpPr/>
          <p:nvPr/>
        </p:nvSpPr>
        <p:spPr>
          <a:xfrm rot="10800000">
            <a:off x="6444209" y="4365104"/>
            <a:ext cx="1224136" cy="1584176"/>
          </a:xfrm>
          <a:prstGeom prst="ben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1797</Words>
  <Application>Microsoft Office PowerPoint</Application>
  <PresentationFormat>On-screen Show (4:3)</PresentationFormat>
  <Paragraphs>203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117</cp:revision>
  <dcterms:created xsi:type="dcterms:W3CDTF">2015-11-26T00:41:05Z</dcterms:created>
  <dcterms:modified xsi:type="dcterms:W3CDTF">2016-05-18T09:48:47Z</dcterms:modified>
</cp:coreProperties>
</file>