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31FD4-63A1-4104-B32F-6EA7F8CC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90158-87BB-451B-AED6-98284B7FC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B60D-C314-4FF3-B70D-758B599A77C8}" type="datetimeFigureOut">
              <a:rPr lang="en-MY" smtClean="0"/>
              <a:t>1/1/2026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2969E-566F-425D-AFBB-F42769FF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FAEDF-B645-49D1-BEF4-0202A2A1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905ED-D710-43B7-8FE0-DF0FD2AB2B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02169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E5236-F64A-4096-BB4F-F0E992E13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AF9A3-D61A-499F-B285-44467FFC1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558B5-E4AB-4478-AAD7-0F768CF088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8B60D-C314-4FF3-B70D-758B599A77C8}" type="datetimeFigureOut">
              <a:rPr lang="en-MY" smtClean="0"/>
              <a:t>1/1/2026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96621-3BC3-48C0-A4DD-EF489A656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F9509F-CF33-44D4-A644-86A1126A3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905ED-D710-43B7-8FE0-DF0FD2AB2BD2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9814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D4F521-F4C0-4AC9-94DB-D8632AE0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AE627-CB21-462E-91E1-98AE888307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7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156B3F-3672-4103-B7D8-A54AC1230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EFA967-9C8A-40BF-BEC5-C54A5700C4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261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EBF6F6-F5F8-4696-8EFE-7D721781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7C8F17-D4C8-4749-9AE8-3B3F08EFA5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2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46B44A-0634-4E17-B8B4-A80B68BC9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A7629-E63E-4BFF-8DB3-5EACF2043C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9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EF67CC-2CEA-4B34-93F3-F8C63B108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B04852-72BA-4E8D-8A6C-9CEAE870F4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8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BB2004-C6AA-4F22-95A5-4A3539FA9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924A16-79CC-4F20-A969-680C2E45F2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33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6DF023-3A66-4767-A8F8-5F9AA90AF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D84D7-0FB8-4457-9108-E5865421AC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734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20751F-B3D3-4A71-8879-6A8CBF8A6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31FAD9-6DE3-428C-BB86-59048D4CF1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05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F5EB64-293B-48A5-A1FB-9F7688A7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4D2F1F-614E-4BA9-868D-A3212BE52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41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FDEA9F-1F2B-4AD2-B37E-D35433AF0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47B64B-A4BD-4AC8-9448-9228F81F60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00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BD258C-9341-44B6-A272-6C620D905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30BFD9-5A3E-4550-8400-8B541A8848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03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98407F-1367-4A89-B285-F00170628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EFE9AF-547C-4AC9-8D8A-B73053A70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D14F3E-37F0-4A4A-BF09-6C5CF471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8EC5CA-25D4-4B2E-8C13-A46F9617DB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648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76751F-4A9C-4D4C-9DF9-D0E684003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0AE87-2C83-42E0-861D-60C2E62D7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17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79E0739-76BF-459D-A1F6-BB7A53492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961A70-1E14-4990-98F0-4236A6F0A7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943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2D1BCC-CD6E-4CBD-930B-FC551D1A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20DA48-15B5-486A-8DB1-2906D3E56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88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5755D90-FA81-4276-971E-8FC1C361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870835-8289-4618-95D2-3744DC2DE2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55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88D77E-AB90-4E20-ABE5-AB73D7D74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46A7F3-888E-4AA5-AE3D-7ECBE6C0CB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2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4A61AA-8B66-4464-9018-E6D458768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523089-BF39-445A-A0BB-CC875EE691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54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ABAA8B-2E33-47C5-BDFA-4CE9290C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57A988-1438-4DD1-8B68-CABB7BDA3E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30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9FF2FF0-C5ED-4536-9203-E7F73A4B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A1971-E66A-4934-AD39-2ED1279BDF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0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A3B81F-10CB-40C4-BFFE-E68FC01C1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B8CC64-DE2C-46C4-9152-AEE017E41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569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4F53FA-C546-40EE-A6CB-96E836C07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A0B81-6A4C-4F2A-B50A-C5BD38789E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75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2B7507-CC0B-4F1C-BF39-FD9F013DE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48BBDD-EBF7-425C-A90E-B15D0A6F9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92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65FACC-6A13-4435-8D67-941DE6F3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B08AF-004B-46F1-A328-46C13FF223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3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EC97AF-D4FA-497F-9266-0DED09F94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A93981-820C-4F4F-ACB2-87349EAAA4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19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C9CBE40-CBE4-482D-B7A8-E49AAD839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2D0F9-9995-4E4B-9556-2A79EDFA88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76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4DFE9D-79FB-4AE3-89CD-132711A1A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2EDE9E-7E22-482C-85FE-84D2FBD34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10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CD3AE9-B52A-4CEA-825B-35AB4E8DF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C73D66-14E3-4C34-AD32-311252170B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9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43627FF-BBCE-479B-8DEF-F9E0813D6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7C0D1-5A2F-49D9-ABAB-7D5A148FDD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812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D21654-0F53-4E57-A87A-E40D25DC6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54DAE6-7EEC-4D2E-AE4C-7449759032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26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ABBDF8-FD02-4232-B758-48207D916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95F-3930-4E11-BC38-F4799417B4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726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671147-BF17-4614-ADF0-996D45FE4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BF50DF-26EC-4D88-B4A3-B4B66CC818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29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5F2FC0-5D41-4686-A5D9-2F5FFA1C6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0AE09-B7DA-47A3-AF5D-132DAC0D8B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277CBB-5586-456F-A3A9-7689F41F9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FAB9A-27BD-4B40-9EE9-B8490D419C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318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839842-3967-4127-A521-A8480159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58B14-E73F-47B4-91BF-A2C39FFCE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6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E98939-27C8-4296-85DB-60F5C3E4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B1D944-A2E3-4700-85C4-0A0C5618FE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15A09E-EF5A-419F-8B93-AB6D24446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52522-BAD4-48F3-A35E-B8934C974F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162BC1-A082-49DA-9517-10A4DD494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170606-7572-4AA0-860D-C39DE9CCE3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05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ED8962-C7AF-43A3-890B-AE69D9E3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0E27FB-A325-4DD5-BA63-1E594FFD5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661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9FF899-13DD-4D84-A10B-068A68D3F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9D0508-5E36-4633-AB25-CE196066C1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8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A3B3B7-283B-404D-9072-AA6296067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603BB-EB17-495B-931A-2672D16AA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826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B73C3F-F14F-4FF6-ADB7-AF6568B18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E2E2FC-3EB7-479A-8D93-A5D9BEA357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04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156976-9A99-4D8B-A1AA-73F154356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69133-F41C-4307-807C-5B35A3A7C2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55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12228B-0B8A-4AB5-BEF8-0BB7F66E0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36C796-34E9-4665-B0DF-532DD6AD59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3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3E978F-7B8A-4608-B4BB-23BB1F0E8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5F945-610B-4584-BC7E-95C1009892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353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B8D341D-6B12-4955-B09C-2651C46CC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00BCB-C5C9-42F3-BD2F-57CA681AA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8E3D9B-152F-4A69-B3C9-B42026C20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96F8D-F005-4DFA-AACD-9F3D7B0F7D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63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713EF0-7B8C-4C04-9162-AC085C24B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03435-BCC7-4128-A19E-B3B029C8E8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71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ASNIATI BINTI MOHD ALI</dc:creator>
  <cp:lastModifiedBy>ASNIATI BINTI MOHD ALI</cp:lastModifiedBy>
  <cp:revision>1</cp:revision>
  <dcterms:created xsi:type="dcterms:W3CDTF">2026-01-01T05:06:54Z</dcterms:created>
  <dcterms:modified xsi:type="dcterms:W3CDTF">2026-01-01T05:06:54Z</dcterms:modified>
</cp:coreProperties>
</file>