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AD15E-F9E8-4F7D-BE4F-9EB7E18D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70EB3-9E2C-4CED-886E-3C30E07B8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39E1-DD67-4F45-8F9A-CC16468686A9}" type="datetimeFigureOut">
              <a:rPr lang="en-MY" smtClean="0"/>
              <a:t>1/5/2026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FFC64-434A-4EF4-9FAC-C2456D52F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2F691-453B-4894-B597-F9F87275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9D37-3C18-44DB-B63C-3E2902D341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89105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825F9A-8DC3-49DB-A3C5-74FF70E7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7A14F-DD14-41B2-AAB7-E19EBAA48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05189-D881-4CC8-983C-5145B6A8D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239E1-DD67-4F45-8F9A-CC16468686A9}" type="datetimeFigureOut">
              <a:rPr lang="en-MY" smtClean="0"/>
              <a:t>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5E52A-697D-4624-893C-144B00F0B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11DA0-CC11-41DB-B0CA-C456F94E6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E9D37-3C18-44DB-B63C-3E2902D341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3769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4CD2CF-237A-46AF-9CDE-7A438D48E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52B71D-1152-43D0-B134-1EEC6817DC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5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B4E4C6-17F3-4F54-9048-414EFFA5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30DB7-06FC-4C5B-88A1-CB827510F1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1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4F2F17-C417-4455-8C25-754FC364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698781-AE16-434F-93A8-7B58B4AF39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99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197788-A889-488C-A622-9AF8B33D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5CBE46-B79A-4546-8C5F-C455472876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30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4F58CA-C06F-42F7-95C0-6BF97700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FB88D7-F2CC-4DB7-B9DD-34E92AD2A4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8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3E3C6E-79E2-4D8E-8AD2-3ADEFA7E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61BB48-6A96-414A-998A-B792DBAA5E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4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6779BD-18D3-4963-BAA0-4EC764C1D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F83408-3874-44BA-B0DF-1A9CA8085F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0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08116C-5E00-4DD5-A02E-14562B72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B02BF-27B5-47A5-B235-EB924FD72F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03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F5A37F-FB1C-4A63-A52D-593441016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AFC1F0-9789-425C-9A31-53AE284A03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5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4B1334-BF6A-47FA-BFB8-AA67D1A3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584FBF-4464-4B3D-9E73-CE61FAC453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0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A64AE3-E163-4DC3-AB7B-68C43771E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72AE57-34EF-4431-B6EA-DF4CB2DC18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2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39246A-5BA6-4922-ACF4-F57CB8300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641F66-5A2E-4F3D-B679-8DB43265D0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85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201B83-765B-4B7F-A0CE-091432F5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DF0F2F-DFFE-453D-AA24-5C745E1DFE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00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CF2A56-FB14-47F6-88E1-C23553259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7B07D-1451-4393-AD2F-C622F38481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15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DCA525-AD56-4969-92E9-F02E7725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6088F2-7640-4AAC-B8E1-613430B540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0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33DFA2-13F7-419B-BE79-181BBB39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7E644-3FB3-452F-B0EE-2CEF58C5A5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83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9BDBDB-B8D9-4DC0-A007-52B70C4BD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EC45D-1960-4F35-9EC2-CF2F408E4C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82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4035EA-766F-4A01-888F-ADC34718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DC5A74-FC4A-4433-922E-21FC69762A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75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A7764C-6CBE-414D-8713-0A33C96C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439FF-9596-4210-A823-406B94744F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38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4F0078-8217-419C-AD58-E5238136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C179C1-57A7-4FD2-A9BA-F74BB3D4EC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95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58116F-0D2C-46D2-A551-D8F411BC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079D93-294F-4487-89A2-C917503F9D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20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8B5FB2-557C-41EB-81F7-C71E81CA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6A0160-8C66-4EB6-A05F-6615B1EC47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17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6061E3-25B6-4A11-AE48-7273E088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464195-1CE8-4BA7-87CD-F01CFC763E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51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CB7B74-8C3E-4CD5-9529-F7BCBEBC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BAB4CB-EDBC-4419-AA5A-EDAE8DBEB8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48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D62AFF-E271-4CE0-85CD-49F5B661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80D48-BD63-49BB-818F-8FD3FD9C68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96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731815-6AA0-486E-A64A-9393193F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CA914-2FC8-4811-B04A-C7E34DC1D3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8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713124-CBEE-41F3-AFAD-0D1FD4AC9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F5C56E-75CA-49A4-BC84-BEA167EFDA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73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70D686-C680-48BF-8920-48953B1D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3D6C9-6E7E-4971-9E64-38399BEFA5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044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B18ABC-6641-460D-AD9D-301849994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442019-2DC0-400D-9ED9-7A3AA00945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0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C00B2A-139A-4114-B7C9-16F03054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46AA9D-C0AA-4F45-BD92-43BF3A6437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73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59E23C-77A2-4596-A0E4-2771976FB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FAB45-68CE-4988-AC4B-03813AEC51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93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55C397-459B-43EE-9BBD-42A1B58C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ECD08-C7A2-4C5C-A680-2CC38964A3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7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784BBC-7B86-4CE6-91AA-76ECA9FA9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3B9E2B-F809-449E-9D7C-1AF9B66565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482ACE-466D-44F7-943F-C3F3C165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BE91C8-E7CB-438F-8EA5-990B50EFDC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85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66D4BD-DA06-4807-8B8F-0E93EF773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CC1B73-4FB3-4789-88AF-F300684FD6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3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6620B7-DD6A-4505-AA33-C31B0C84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9697CC-816A-488A-AAE6-4AC8076C3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77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82EBAA-995F-4067-AC72-CDB5FA5F7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ED55FD-768A-4528-BF13-72B1BC03A2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1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450141-0ADE-4B7E-85A9-595FAF99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1C8E8-4625-41A9-A1BC-86AFF8E456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671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777E40-3002-4531-92A5-76436DAA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FF344-75D3-4407-AF33-674633BA7A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12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B30E8D-7335-4AA5-9E73-328A9BE7A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EBD165-A82F-411D-9DEE-89BD5132C2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19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4D686C-91C1-458B-BB6E-931EBF00B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24C51A-9056-471D-A203-454E2239B6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918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8F6F6C-3998-42E2-A426-DFC68C77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3F2EEB-3A05-4B18-B082-D4C288F95B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2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2AE8C2-F7EF-424F-8A02-97F73CEC8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660E4C-CED5-40FD-A0C0-4A27929F8D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355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EF5E21-07C3-46BE-826A-CDC03656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D7019B-4FB5-4F12-A468-A9A5F73E9B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85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5AD142-0348-45CF-8716-B38D1CB6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5E6F7-84B9-474D-9A9A-46F31603C3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95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5D28BC-B707-452C-ACD0-F2544B15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8C732E-EFE8-4177-8941-02544E3327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39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AE419B-CB98-4064-AE51-61C1B274B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36BC68-51A1-4579-962C-DE1C2DE389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162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BE2A18-5B5F-4107-A6BB-CD211CF5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277619-9CE4-44C4-949E-0BDABA6E16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5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B6438A-2178-453D-90B5-B5B443081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D1D34B-94CE-48DB-BB1C-3464E6E6C8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1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8FB263-98A1-4C50-9C65-1B91D2C3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07FCF8-21C4-40FF-AA58-3088AFA429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331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FD157C-AC50-4F72-9901-9F6A22E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0CD7CF-E493-4A3A-8025-C14DDAA0C6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74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9F8E83-3877-4F5A-AA38-1C9F7E6D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A2D95-09AD-41EC-9EB0-694723D601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67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932928-7757-4F59-9492-9A84246B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DFFB5-1ADA-4192-81CA-1A12A0E497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805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550FD2-68FE-4B01-8C29-4E5C33EC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A3C3F5-79DE-4F46-BE94-AC181A091B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4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7A6C27-D359-43BF-BA73-0F26A71E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28AC77-1878-4EFB-8CF4-DD23630FD2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64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4A2B45-489E-44AC-A8EF-648EF1EBD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7D441-4B01-47A0-A8E6-79015EAC1F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48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16AD00-5FBC-4D68-85E5-7E1CC0224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E7393-F1A7-4484-B4CA-00BBED06EC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25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2026-05-01T01:25:35Z</dcterms:created>
  <dcterms:modified xsi:type="dcterms:W3CDTF">2026-05-01T01:25:35Z</dcterms:modified>
</cp:coreProperties>
</file>