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A8E60-E08F-4F10-9C65-F3DEFDF5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5177C1-70EC-4496-8793-40D1C63D0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48F0C-470C-4661-95F8-CB6410B2D2F2}" type="datetimeFigureOut">
              <a:rPr lang="en-MY" smtClean="0"/>
              <a:t>29/5/2026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29EFFE-7EF3-4FC3-9469-38697874A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47F3DE-1D21-4A8D-9D0F-754ACBF84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A1976-9C9B-4195-92A2-9E5D4EBB5D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36097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2FCD09-B174-4C2B-B101-C8D3A37A2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F6C48D-C0CB-4293-999C-4C375B99F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29684-D177-49EB-B7E4-F77526B4D1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48F0C-470C-4661-95F8-CB6410B2D2F2}" type="datetimeFigureOut">
              <a:rPr lang="en-MY" smtClean="0"/>
              <a:t>29/5/2026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EE226-1CCF-4FB1-AF66-E27DCED38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F8314-DA14-4329-BDBB-9020E396B9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A1976-9C9B-4195-92A2-9E5D4EBB5D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88111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0944DA-9DFE-492B-8C97-5363F44E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F00B23-845C-4D4E-AF64-365C9807CB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0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3C81F2-4806-4D8A-8129-60CE67003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E04DBD-2D75-4F50-956D-EC98C84A23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3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FF4665-6564-40F0-8D62-66169059B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CA70B7-F8DE-4D35-96F0-F7341D24BE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6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8D09B6-E5FF-4878-B056-C3A1195EF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C9F3A4-8002-4577-B39C-1A5A864DB1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97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0F451D-4FE9-428D-A94E-46EBB26B4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00E0A4-B642-480B-B86C-BF08E7D3B4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9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9C785D-78E8-4D0D-A1E3-AC3288AD2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915E55-B125-4F8B-AC52-C109254928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02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6ABCD5-19A6-4D75-9A28-2CCA03353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704780-C82C-435E-BE5A-4149FB7529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5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4348E0-EC75-4933-887C-AA088D3E0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EA7A37-C5CA-428D-A538-F46AAE3DF4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1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B68865-9C6C-456F-96ED-574F9CE9C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0F8F4E-DD8E-45D0-AE70-6B7ECFC71E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196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A300A3F-B501-4350-AF21-5E5AB6F19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281DF7-845D-47C8-9D69-33D4114135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16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F77F3F-E47E-4619-B09F-2021CFC5A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67AE9C-6563-4903-B974-B572B63CCC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59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88A1C2-CBEE-423A-B118-B657ED1DA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EDA91F-AB9C-45FB-8E7F-C24C0FC448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17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C51600-54E0-4AC9-B854-752551FEC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94E672-5305-40ED-9882-AFAA81D27C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51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8A0074-3E5E-44E6-B2F0-1FF9F460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EA3BD2-29CB-4050-8C20-675E70A77B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8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9CB579-5311-474C-8892-05B3591C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5CCCDC-CC86-4D21-A0CB-5F6FBCB59A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45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46F73B6-7CB8-4D18-8E73-B020B7CB0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B6BC6F-6CE7-446E-BF48-3CB74CBA9A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65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0C701F-6A70-4C25-B210-B9DC41622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781A7E-BB65-4511-99A2-0F66B41708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62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14C5C4-CF99-4AD5-83E2-B28689BAD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9223BA-1C4B-461F-9CDC-F3212AB106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59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EC2D35-8711-42A4-B957-90A2305F2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479C9E-F485-4954-9558-AFF9343DDA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96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14339A-39D8-441F-8E09-94B7055E9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AA3B84-36BF-42F0-BFFA-16D3DC2A71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37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722FA6-7534-4F17-9B8D-F83BAF55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C392C9-F8A2-4348-88C0-7640E07125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31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D3EC003-BAED-457E-9B96-B0A1D29BD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3C532B-85D9-48E2-976A-9735CAB95D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912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0854C47-B8FC-4384-B5D0-1B0B8FA7E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613FB3-692A-445B-8576-8EA9ABD2E0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119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EC96775-A216-4BD9-A5DC-5E16FDFF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645D76-EB06-452A-ADCC-1301A4A621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12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9E8F7F-7AAD-44F2-97FA-E66CEB58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A01EFB-804B-4E04-BF73-9FFB2CD9D3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412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EFD0B6-4409-4E3E-A169-854B1FBD8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308E5C-AC87-4854-8785-679F5213E6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128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BA59304-75D0-4297-89F2-3C3381F2C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6D9E24-BCF2-4C65-9418-639858D9FD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888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8FE39BE-8E55-4B10-9CC8-6FC8AE39E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7E212F-8EDD-4754-A880-5DBA839AB0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02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A688E8-49D2-4642-92F1-EBF86A06C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1A811C-3CFA-4068-AB61-33CFB4535B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42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641082-BE0F-4669-B7A7-73920F886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A1A1FF-E276-4B2C-8889-DDC6886690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62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A2AAA0-6E29-4FD7-95CD-362D00C1F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48299E-DFED-46A2-9D09-CBCB5D1ABA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471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4A9D92-5723-42B3-9608-1A81A8A4F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2615BE-DFED-4621-BDD4-737DCC52A4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166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165F0D-7ADD-4837-94F1-6D91B3654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D5B5A6-258A-4C03-9BCA-53599D5A32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86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BDFA94-60F4-4727-92AA-232FE3FF2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334A69-5FC0-456C-84C2-54D12AE366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07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5414009-562B-4F46-B4BE-CD19A8CFF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AC9E7E-5785-4419-9005-542673A051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74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E9F565-1D2F-481E-90EA-AD5238F9C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F69A57-FA22-44B7-9141-B463336B52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708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F771CF-A4B1-4B2B-B44E-93AD6A1B9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D83A79-D4BD-4DCC-A8F6-66144386A1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356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D3B505-F389-4328-B56E-A2B3AAF0B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BE10A2-C05A-4B99-9AE2-1F8F23CB85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2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6D7B28E-2269-4907-BF4D-1CAB91DD3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FA75E5-475B-4C28-8AFF-5F3B97B19F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14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C3BD0B-5410-4284-A78A-A1C7DAAF3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D7CF42-F073-4C33-A9FA-4D706ADB14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20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B70E27-DE3F-4B19-8258-25521F9B7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782781-5E8C-47B7-B0E9-1C2C367AF1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26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79FB1A-4A41-4219-8CD7-C56D3E746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A791AD-494E-47B1-85FA-A89CF7A3CF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978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B21CA2-EAEB-4EEF-87F7-025B5A2C7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916749-632F-41E8-B2CE-A324F7AD76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348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3E1864-0D99-4160-AA23-BD14F7FC0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EC777E-7F3F-4549-B342-E3FA4174FB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86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47E07A-E293-4340-AEE8-BD5227ECD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0518CE-4F55-430E-8433-4ECD3BE070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6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4328F0-9607-42BF-BEE3-8231316DB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36E41C-206B-4299-B456-3C1F7C6CD0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23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7EBF25B-C76F-4750-84B6-74378DA40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023548-D532-4CB4-AEF3-28CBBB4BEE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87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123765-0470-4837-81C7-15E0CAA7F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4DB13C-34F9-4DB5-A9B2-9FA699785E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897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44F508-6003-4993-8B80-DC851A9FC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910956-E60C-476B-ABC4-BEBB0F0AD7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58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14EF4D-FC04-4B10-9504-9B1823B4E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22425C-F6C8-45D4-9F8B-46B72F2FDF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92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EA2215-FACC-4BDC-9876-FE9D118CD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129D70-EC2A-4799-9010-93DFD0BF74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057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ASNIATI BINTI MOHD ALI</dc:creator>
  <cp:lastModifiedBy>ASNIATI BINTI MOHD ALI</cp:lastModifiedBy>
  <cp:revision>1</cp:revision>
  <dcterms:created xsi:type="dcterms:W3CDTF">2026-05-29T01:13:20Z</dcterms:created>
  <dcterms:modified xsi:type="dcterms:W3CDTF">2026-05-29T01:13:20Z</dcterms:modified>
</cp:coreProperties>
</file>