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33CEF6-E50A-413C-8B7E-685F59702E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926DC52-3202-4382-BA82-BDB67E751F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43084-1C41-493E-877E-88BBC27676FB}" type="datetimeFigureOut">
              <a:rPr lang="en-MY" smtClean="0"/>
              <a:t>14/5/2026</a:t>
            </a:fld>
            <a:endParaRPr lang="en-MY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2A82F3B-632C-401E-88CF-F5F1310E44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CEECCDA-E462-41F9-A4B2-83A14B0B90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F032F-5B72-4A6E-89B3-DA050B4E140E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5616739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15AB073-4A03-42BF-BECF-26274F2FDB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A4A0FF4-16D8-4E51-AB33-61B37F8D58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F06450-C121-49DA-AD13-97FFD7F969F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F43084-1C41-493E-877E-88BBC27676FB}" type="datetimeFigureOut">
              <a:rPr lang="en-MY" smtClean="0"/>
              <a:t>14/5/2026</a:t>
            </a:fld>
            <a:endParaRPr lang="en-MY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8E90D8-FC52-402F-9AC2-3055D03F9CF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MY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22E562-041E-4DD4-8D5C-4A74B8DD57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5F032F-5B72-4A6E-89B3-DA050B4E140E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5378073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DDA01322-B31D-4884-82BD-D000118613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58A3B8D-A9B7-4F24-ACBD-235E9837434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1384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A4DA21BD-BAFA-46A2-B37B-4F2E0B324A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32C3141-60F5-477A-B8A3-73896DFBA8A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3284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01ADAF85-6A5E-4681-AEB5-726D5808E5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0EAAF8B-44ED-445F-9174-D8C9C60CD26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6497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0C8E556B-620A-4D41-B6C8-4FE8D6D021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015BCBB-E8ED-4F4A-B3D6-0D96A471E00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9047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0837691B-C879-49A3-93BA-7AF9D6B1DA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F6FCA93-BCD4-4537-BFCC-AE5942CC571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1390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8EA9E947-BB9E-4EAB-A88D-86F1F6AAE8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BB3C5A1-8D36-4518-B721-44441940FD2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972392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AAE7D7A5-9EE0-41E9-BF73-48B1F8E841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F96894D-7434-49F7-86D4-954B0E50988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054937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5E6F1809-BFC7-40AE-ADEC-AC214F4273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B126A0A-ED6A-4222-9A6C-C1C4A385FB6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592295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745924C6-AF16-42EE-BBF3-69E4A30D53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F6DA8CD-459B-4280-9246-4EFA985733C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896208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8AF1B070-5F3A-4851-9534-01C9FD8957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E760B78-73FE-42DD-85A6-144B9F30850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689105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AC0700DD-63D7-4D67-A775-7D676C777D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CD1CCD5-CB61-4774-B55E-57C36264A4E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097062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BC14B421-D014-4E29-B66B-154931BF10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C61BFC3-CDE1-4924-BE70-9BD71788233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740039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CBD84B4B-8608-475C-A299-C7492581A1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3CD6FB1-4FCA-4F1B-9CAB-12A633BDCF0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343696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F249E752-56C5-452C-B912-6C73C91EDB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392D540-B174-4662-BF05-54DB841F211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90967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A96C137C-49B9-459C-B043-C93927BC6B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56375CA-C765-4072-B64F-390657D071A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843478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A4FECFD2-6943-4BBA-9327-14F1AEC976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8C278AF-1C57-4711-B427-49EBE367EFA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280900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E2EDEC05-CD01-4197-8A40-4249215CC7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8600956-5B44-40F2-B692-D0A6EC55312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954045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43034CF7-B29E-4BDF-A82B-BCC503DACD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1D632ED-9C4E-445B-A845-0F82A773F02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242720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FCDDC55B-F90E-4308-9A2C-F564FC1B75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C00C65E-9E58-4FCF-8025-52B45E60A64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973391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EDCD9AC5-F701-4741-8E42-5C22A5FC22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F30C1A9-5251-4BFA-84C3-44B981B629E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641096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0165F6E4-8B50-4BE6-BAD3-2ACCD57E05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F76D404-E43E-4E02-B6E4-E4A8456CFEB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551191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5CB688E6-2BB6-4B09-83D1-10C53D13F7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073B128-0B46-4C9E-AFB5-0353F5F5499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64561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EE99EDF6-A781-4D5A-9E25-CEAA6BB7A7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EE6AE99-D239-4884-B473-EC1CF781D04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195680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1CE8902C-DD92-4163-93D9-B4CF609953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FBEA4F7-1DFC-444C-B1B2-C8EAD3F50E1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231517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1DA65388-8E94-4284-8BE9-B01DAD18EB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9B0F5AC-1C37-45F9-AA3B-57B85AE535A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87431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E75E10D5-F21D-4FFF-8EDE-5C682B43E0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8ACE1CB-D23F-469E-975A-EBE1DB8A279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10210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04743708-6DD8-4E69-99D6-02B74925D8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FD0244F-6FCD-4C4A-A960-6B42BBC69F7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155699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D3CF16F0-E231-46A2-9278-9804046B99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A4CC397-76E1-4741-8BCD-ADB5DBD11E4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323321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1F3A1B67-6A52-4F6E-A708-AAC7726D51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61BC9D0-5562-4D79-918D-CFD510C6F7C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593106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D41C096D-C721-4207-8CE4-29F4AD3A37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662C753-1631-419F-B424-7DA47B8488E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451464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261890EB-1518-44D5-A0A8-BFE81D9B5B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494CD36-C56F-4A22-B198-5CE12549FAC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946495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A56EFC1B-1CB8-4348-95FD-E8E248AE12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9107776-4BCC-475D-BB09-BF4862E1821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75162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E5C976BC-8D36-4280-8C0B-7BAE6D45B2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E0B415A-CC18-40B3-A378-20F5F3C63AD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008633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702EF07D-D5B1-4362-9E69-47371235BA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740B2B8-6357-448B-908C-5167F50370C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538701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5928FC0D-1E51-4177-B392-925845E79E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543511E-2D2E-4936-907C-6C61915F5FD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147167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9BF3E505-1C84-4945-A99E-099466BBCF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CDA74A0-194B-40C3-9FC5-ADA4CC940CE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771382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CC31E54E-DE8D-4A79-9CEB-5674219225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2E998FA-CED3-4276-A776-E786A29B852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580931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0CAF0E53-1385-426A-8BA8-D15284CF53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3B56911-C81F-4CB3-A8BC-BD4CC891C16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88009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9911B283-66AC-4137-9831-901F5D735B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0620DC3-14D5-465B-8707-0B99264C1C3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895954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05FBB9A8-2732-4318-B6FB-F435D54E89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89EFFDA-6828-42D6-BE3C-29F9F9EF005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4870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3D282629-566A-4D0F-9069-9FCE595701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C70163D-3DB0-45DC-AB81-F56803E2602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756964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F44C59CA-744D-4779-B777-251D8F7AC5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E8778F9-151B-4A6B-9A77-52681B5E46E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574328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80F7771D-2C97-4EFD-BBE0-17BCF945F1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BEFDD4D-B9E7-43F3-A326-9AF5D4BA13D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666913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C2006C2D-C380-443E-998F-5E76C91167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3C82518-63CE-4ECC-9303-E6BFF8EA8EC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463137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16A6F746-BAA1-4359-AF01-8B57BD97A4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A015747-D370-484F-A7C2-96A11220D1E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6514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6FF78F3D-9B47-4336-9F1D-BF9D61186F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5E9EC54-4E0C-4B73-A2C6-27D858EFE37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444389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7083E816-87AA-4C43-884C-108B731591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6AFB824-CD6F-4631-8978-909634E4752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9325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E198042E-16ED-4616-91C9-8D39EECB66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5B5C2A5-73C7-4EDF-BACA-5058132854C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8265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323CD406-AA56-418C-BD10-D03B133AEF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7988B50-C1DD-426F-9B1B-5C1C458A570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755817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8DBCFA5A-7A6E-4573-A664-6FEE863E6B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09AD84F-5183-4C31-BE1C-C62492702C4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323315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AF13DB88-5443-4303-85BA-9641A7296A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470B5DE-F7A0-4698-A4C4-E646B5AC536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158974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375C6483-7EFC-4EC8-A542-A10A89B806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F0DF13F-1253-47B6-94C9-6194D46FF1F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419923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D7294AE4-02B2-4D98-AA00-E7D868FD94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E29866C-85D9-4B6A-B32B-AAFD26827EB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101179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9C72FB93-D17F-4586-85B4-F93EFA7F57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7535157-0861-49B7-A9AF-5363D60512B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73772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54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54</vt:i4>
      </vt:variant>
    </vt:vector>
  </HeadingPairs>
  <TitlesOfParts>
    <vt:vector size="58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ASNIATI BINTI MOHD ALI</dc:creator>
  <cp:lastModifiedBy>ASNIATI BINTI MOHD ALI</cp:lastModifiedBy>
  <cp:revision>1</cp:revision>
  <dcterms:created xsi:type="dcterms:W3CDTF">2026-05-14T13:31:21Z</dcterms:created>
  <dcterms:modified xsi:type="dcterms:W3CDTF">2026-05-14T13:31:21Z</dcterms:modified>
</cp:coreProperties>
</file>