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3DE4-1422-4B01-BBF1-C4DEE4EC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B2D61-61CF-488B-93BA-F3C34BE61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3691-648F-40ED-A925-8029EFF600CA}" type="datetimeFigureOut">
              <a:rPr lang="en-MY" smtClean="0"/>
              <a:t>4/12/2025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C927C-B59C-46D3-B964-49ABAC550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480B8-718B-442D-8F4C-58EB2575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34AB-2864-4CB8-B549-CA86EDBB3E4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4872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4E2EE-DFD1-4202-9169-B46BD075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EFBAE-8155-4340-8FE6-C26456D83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D73E6-1979-4C4F-8F04-AF71C9FE9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3691-648F-40ED-A925-8029EFF600CA}" type="datetimeFigureOut">
              <a:rPr lang="en-MY" smtClean="0"/>
              <a:t>4/12/2025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C8782-202D-446F-B023-DDEC86CFC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52DB-514E-42AB-8964-91096B16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234AB-2864-4CB8-B549-CA86EDBB3E4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106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C286DB-0616-4C36-8262-2C86EDB4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DC6D1-713E-445F-BB0A-9E9716C1D7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077683-D168-4AE8-9F17-BD43E43C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4C9D3-EDEB-4449-AC36-467AEE6DA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94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99071-C8CC-4BF2-B682-FBDDD89E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31C47-AE02-4AFE-A786-7C28538EFA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6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96C40C-2B18-49AB-BCF1-3CF05AAA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BF23D-9719-4571-A33A-F35A86FB1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86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8F77BC-721D-435C-8770-1571C2F5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BA213-FAFF-4979-9DBD-097523CC0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0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A2DD3-29D3-4A64-B93E-B2FA00E1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D3917-E83C-4200-A757-EA2FD88BF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4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418F03-A225-4B4F-88B4-A1C6082B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FB826-54F8-4549-9CAD-25BF4B7F7C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7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BC1DC-24A4-413B-898E-49DEE56A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48C95-A3E0-4517-A6E3-107F45B16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C14A5E-03F1-4A21-84F3-D045016F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A7151-EF81-408C-BE2B-B027C38C5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85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9882A-E112-4BFD-BDA4-D8207A80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747BD-E0BC-4CFD-915A-F0FB835F2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3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2C0BD0-FBA1-4879-89E0-6E1AEBC0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6A869-2612-44FA-ADF9-80E14BD23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6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A0AFCE-71C3-440C-A66E-2AB52316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9B54C-7F82-4EC7-9C41-061B6BBEC2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B4ECE8-C26C-465F-A6E0-C65E9508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12C53-3356-446E-87BC-FFC9719421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7001F4-CAFE-496E-8B11-92AB30327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F848E-0D3A-4734-BA26-2D6A7A957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BD86E5-3A56-42C1-A585-B137FF4A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94859-BB73-4014-8216-0F3AFE866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6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CA6A6A-0936-42F3-AD0F-23F91A56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E93CE-E67A-470E-A328-B4C111493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0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C25B56-9D0C-433B-9BD3-3E179D47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0948A-12B5-4B1A-B5D5-B9D4413E3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2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A14272-6153-46B3-9D5D-78006BCA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652B9-0F92-4551-96FD-298815BC7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13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69C097-EE2E-4734-8286-17265EE9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AB8D0-CC2D-4B32-ACE5-1D083E6BCE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9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B0CA93-30B1-4E2C-937D-92930A43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09250-9512-448B-8352-5F1D7842FD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17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CC5C0D-02A0-42EA-B061-47E0755D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52763-D29A-4738-8805-EBC8F00CD2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02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E5C87D-57C6-4456-B4CA-85AE0750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74793-F89F-472C-BF71-0068A20375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8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033EF6-B94F-4B46-B01B-256BC9AD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2C21-D0E0-467D-86B6-54C6D7E8A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0C32AB-EEA2-4BA6-AACA-637F8313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12811-8E2B-4BAF-B251-94374CE08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2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170877-E4C4-4B44-9C6F-D195890FF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D2494-6751-4048-93CB-07FDED2E8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050240-E519-46FD-9438-7A6196CC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873BA-98D2-4192-AF9B-08A8C1FB3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40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27D05A-7E51-456B-B2AE-4C2AFD91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E726A-0728-4E7E-89D3-FBDC2B172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4FB1CB-C415-45BB-9E21-A9002363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F19B6-D9F1-4792-98FC-3D397E83AE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3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753804-4AEF-47A2-861D-15C97F6C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020D4-A604-4BF7-8A5A-9D4864724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62B1F2-1502-48F5-8B3C-2A0807EA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7ACEB-12C3-484C-AB69-BCD2C2722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F657D2-CCDA-45E6-924F-DC73C3FA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C1D3B-F60B-49B3-8E44-49998A6D02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8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3E81A-FD60-42B8-9A63-BE3392D9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DCF69-4587-4E7B-A730-4C8AB559F0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1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668A4E-674B-4F26-AFCD-6445305C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763A2-30AC-4659-832D-8CF80CC06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6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C755E0-E019-4D7D-944B-59B7F3CD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DF6F6-B13E-4421-B122-F87136E046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493952-B70F-41C5-9A24-51184F68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CE9E5-4F7C-4BDD-A776-A8364A96C2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3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3F8D71-C3C5-4ED2-86D0-A4F03253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152B5-EADD-4B5D-9DC0-624BAF36F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5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2BF02F-DB97-4F4D-B2FD-2A7E66D3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BC6B9-C733-496E-98B7-5CDDA36F41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6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CEA3E2-C68E-4C37-A1E1-DFC20D0D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621A2-FC31-4CD0-8525-A053E756F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92207-DA9A-49FB-A807-BD766EA2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B2B45C-678C-4E38-AAC1-6564C6763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8BEDFC-DC8E-4E59-8F12-8F68F7FE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6D7C0-A65E-4283-B37B-3288D2FA9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9A8F56-7FFE-45EE-8BBA-37EC286E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1A0F7-4AD2-4738-8329-9C609EF140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0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CB8012-10DB-444C-AEF6-B286CA25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1C88D-2EFA-444C-AF21-3385E68E9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91F7DA-4060-432C-A048-89E2559B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42AF1-5442-4FEA-AA99-B4A5AC286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0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FC9BE-157F-446A-B5E4-CB7F37E37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98551-6782-4CC5-87E1-79200264C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36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568F9C-5F19-4178-B760-021CC1CE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F0AE2-3D78-49DA-8EC6-8DC10BFBA6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BBFCCF-B976-4E3A-BB6C-A47F212B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8298C-FFAD-463B-A05C-44583388F6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70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48F5F-F4E9-429E-9AB9-64FC37ED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E927C-783D-4E55-AB5F-6E6FAA194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716D93-2D3E-4B82-B69A-A8DB6583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A1B46-9441-4A72-B777-3B317C069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214B03-9444-4951-A479-AAECFCBF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3DB8C-4DC6-460D-921C-782716B8F6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98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400285-5B98-40CA-8B76-8CDB8871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6A4E2-29D9-4CEF-AD4D-120F1BBA59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2025-12-04T08:53:22Z</dcterms:created>
  <dcterms:modified xsi:type="dcterms:W3CDTF">2025-12-04T08:53:22Z</dcterms:modified>
</cp:coreProperties>
</file>