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B1D8B-A0E4-4FEC-A523-2501B238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57A6D-4C1E-4E61-B45C-557DF65F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6E09-BE9C-48AE-92AD-EE04B467E30D}" type="datetimeFigureOut">
              <a:rPr lang="en-MY" smtClean="0"/>
              <a:t>17/4/2026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F8A66-2CA3-48F1-ACA1-7FF7F665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B6DBB1-6743-476C-8C9E-280802C72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0A1E-1154-4113-AEC6-8CE9A274C02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4672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F9A413-B4BE-4841-BE65-22BF6E69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EE75A-1189-4514-A9A2-CAAA873F2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B44AC-02C8-42AE-A6FF-145652EA2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A6E09-BE9C-48AE-92AD-EE04B467E30D}" type="datetimeFigureOut">
              <a:rPr lang="en-MY" smtClean="0"/>
              <a:t>17/4/2026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E78DE-F7BA-487F-91E2-11319C06B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FF52A-A783-4F44-91A1-A09295090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40A1E-1154-4113-AEC6-8CE9A274C02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0637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9A4AD7-0450-41FC-9715-F14A5D4A2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FCC222-7625-480C-819C-727650061D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97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49957A-CD4E-493C-9729-BB753436D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61FA2-2862-4E1C-9AF7-846F22DA60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17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9FDE03-AAA5-4F95-BB7A-2EE867563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CBF3E-FBB7-418E-82A0-90011BE98B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85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5A3D8F-120C-4CA5-88D8-EA0A892F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53993-86B0-4ECB-A7BA-E47F6F9ED8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42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53BB17-B91D-4EC8-AC5F-8CB5ADEA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7F45E-3670-4666-AB19-20B3BC5DF4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50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F496D2-25D7-41E0-A85F-29522399F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CB44F-FB98-40E1-9961-7F715A88C0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23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E68D7B-3C11-4594-AA5B-A162B339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BDFB4-0E95-46B3-886C-8CE5766E91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08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55241D-17FE-4D69-9C93-9F67DF95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6A369-9258-4209-B41C-21E2955DDB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0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398E0C-7014-4FE7-A911-DDE6C255C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1FB2C-BAAD-4472-930E-015A9894C4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38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992744-9BDE-4623-973E-2D468376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786920-88AC-4B18-B39F-D09A292777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92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C0CD4A-56CF-46E2-B3E3-07B47304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9B9E5-FE91-4486-A01C-2992EBE6F6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59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8EE1FA-1106-4EF6-9D26-B397772F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40DCD-3127-4E49-8EE1-495FBE5097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7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893BA1-B7F4-4035-9163-F93E42CD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958C5-1BC0-4BDE-98AE-A593C518D5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97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EAFA1E-24E0-4FB6-911A-C5503E0F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46A7A-0C0E-4691-80EB-AA2E0F395D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42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B6E295-3515-4AD6-9066-7ECE38732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150E9-F887-4DE3-8548-5B3E1743DF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37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77620A-2A8E-4D0A-9D7A-624EC5426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8F1F1D-4F74-4B93-9299-8184DE9D22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59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155142-E88E-456C-B322-DE2C19160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8B576-B8E0-4BD6-88E7-D01AEEFB69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73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CF2789-9E70-45DC-96C2-E41A6FDF8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3BF28-E471-4356-A7DC-C71A723B76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42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014CD1-CB0D-49EB-9622-D3CD406B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9D5BA-C7AD-4DEC-B59E-8EFAC7CE17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4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01232D-7377-40C9-8A9B-E078186F2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6DBCC-2347-4FA0-9025-43C980C7CB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5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048FF4-B25A-44CB-A686-BF01100FB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651D6-F7E6-44F8-B222-77D309A107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6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E197F9-E702-4CE9-B777-42D467D40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5A053-6D5D-48AB-B1BC-E5BA5AE927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59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DF6081-6CAF-4584-A38E-6B464A93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94742-7F34-4336-AD59-1B4C364079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83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9AABFD-D659-4382-B8C0-11E0CACF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63FF3-DD19-43C8-AD06-4CF0E9A6E4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04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35BD50-3957-4596-A7C8-E48F8A07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44244-6808-4000-8CC5-B5F9B63C95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85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6714E8-8DE0-4176-8863-6D822B36B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6D3BA-20E5-4C8B-8FE5-E240C392CE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35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4DD53B-DA1D-469A-BCBC-4101D4905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74472-3949-4217-AC93-32F0ACA8AB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27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60F27D-5F3F-4C7C-A126-665A6536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C5D14-6973-4904-91AB-CABB03DC2D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05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2028C1-40B9-4483-A208-C06993DC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E0FE5-DEDD-46C7-A7A7-E7582912F7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4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073FD8-FE33-4D50-A15A-7EDAE6C3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1FC40-D0DF-48E9-9D20-DF35F30CFF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21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38B0D3-1E9B-4B9A-B404-5A29F15F3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B72E7-DFFC-4868-992A-1DCD6658FA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71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EE5C67-8DB7-4D31-9D4F-B4BFB125F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B0249-091D-4D35-99F8-46943F4ABE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3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8D593E-4F94-4348-B49E-2153F47C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719E4-7FC8-484E-971D-481D5A8A11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CAA8C5-A38E-4247-9921-9E88E146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01E7C-9BFE-4EF1-AFE4-91DAEDC744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76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4D4174-CE01-44AC-B13A-C8DF6C6A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0A68B-D06E-479B-8D1C-54BFD2DAC4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6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9943BD-1E5F-466A-B56C-90D302C07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BA1BA-1412-460B-9A2F-4DA3F94E22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02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8FA5C8-0067-4208-9821-BBB615C4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0B92D-1C31-40A9-8AF6-E3FBBEC3F1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59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C478B0-D4F8-42FA-92D3-327E26D4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8102F0-5F8E-4ACC-806E-9CA1C657E5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53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09C5F2-F617-4A44-9C50-5F8B78AA8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6A237-530F-4B6C-B139-589CEF06EF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57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55E9BD-867E-48F6-BF8C-5B47D8E62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CA8A7-0D76-4169-9DDC-F10CA7ED68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57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FD2462-BC87-43C2-8790-41CE971F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6597A-8525-4472-AFBB-04A012FD00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39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284040-58E0-4A90-A5BD-0439BBE1F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50774-D2E3-4A50-A5B7-23513BEB98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94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109273-2784-4575-A640-44881F79F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B97B6-7E92-48E9-8B65-C4D9693A16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16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ABD16B-FD75-40E0-863A-97650E952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089C8-F9EB-49F9-A408-EFB9704110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6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686780-8F7E-4396-87E2-626188CE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C70AD-2A95-45AD-8D31-5E879BBD02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9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10D3AF-E959-4447-B36D-D9253EA7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CD42B-9DF2-4E0F-A243-6409603E31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02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ASNIATI BINTI MOHD ALI</dc:creator>
  <cp:lastModifiedBy>ASNIATI BINTI MOHD ALI</cp:lastModifiedBy>
  <cp:revision>1</cp:revision>
  <dcterms:created xsi:type="dcterms:W3CDTF">2026-04-17T03:17:29Z</dcterms:created>
  <dcterms:modified xsi:type="dcterms:W3CDTF">2026-04-17T03:17:29Z</dcterms:modified>
</cp:coreProperties>
</file>