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6309-255E-4BC4-B921-DF56423F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E5AEC-5901-43CB-A404-17CC3A6A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87242-00CC-4308-BACE-414962F80D16}" type="datetimeFigureOut">
              <a:rPr lang="en-MY" smtClean="0"/>
              <a:t>24/4/2026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9CBC4-5367-488D-B26F-EE0A39BA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93295-9210-40CE-934D-DB7C1309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A0ACA-898C-4585-8FB5-B14B3737FF2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6786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16014-9978-4397-8E75-DB9AEE26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E8022-218A-4FEC-B686-5C74FF004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33093-DD88-42B0-A6EA-DE85D46865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87242-00CC-4308-BACE-414962F80D16}" type="datetimeFigureOut">
              <a:rPr lang="en-MY" smtClean="0"/>
              <a:t>24/4/2026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6234-D57C-47D8-B398-D80FF9917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E0B01-BB65-44B7-8B95-2175FBE96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A0ACA-898C-4585-8FB5-B14B3737FF2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0999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F2CF71-3F2B-46AC-A152-7B1A9491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F3326-BF3A-4841-BC07-292904A9C9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DE5334-844C-429B-A6AC-4FBC544C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6598D-DB02-486F-920C-D9B723DBA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1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F9AB5B-A01A-4254-9217-82591367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F27FB-2C90-479C-9501-B0A43EA0DD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3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92E43A-1329-4605-8114-6BA775EE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B05F9-B5F2-4E6A-86B3-08AC0028E8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96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C19672-26A8-408B-BE60-18A8F10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6584A-F6C8-4CE0-B770-6E433C206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2CB388-DEB9-492E-8567-82954D62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163E0-E383-4DBD-9715-81EF9A092E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54FA50-E420-4595-B7C3-E4122173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CF9D4-AA11-44D7-B4B7-B0447655A9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5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DD4C3-EA63-40F8-BF94-7252DF1A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32DC4-C0CE-4583-BEB9-0BE06395A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DC9ADA-814A-4280-8EE5-A0658533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FC5A7-4E57-4894-ACC9-B003F469A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9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2553F8-D21D-4905-BB31-1C7FE471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ECC8C-90DA-43AF-9A83-FE1DBEA38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5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1F1567-9C2C-4B3E-A130-9A3D3123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84175-6F46-4510-83A2-CCC0A8D466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6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4B6E28-FF55-48EF-8001-D3F18745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2BFC5-820A-4454-98DE-B6E246A50F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32471E-546D-4AAB-9A13-2F918DD2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00A2B-023E-4813-AE09-942B647DC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80DCFE-6289-4E16-88BE-569BDF826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6DA60-AC0E-47F5-997B-62D9CAC5BC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97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A2F929-9CF0-41E9-BBD5-4C634F5C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DA2FA-8E37-4401-8AE5-2F7C44B3F0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2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D7AF99-3791-4B2E-B354-D9705A20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64679-DD03-4EA0-AFF4-07340152D0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23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5D7143-69AC-46FF-A6CB-47697009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D531D-2711-409B-8970-E3F568BAC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8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9869E0-7F7E-486B-AE49-18DC84B40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0B895-F391-41BA-AF11-72164981FD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32D2FF-169B-4DBD-BE45-483F4056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C614B-BD2F-4A58-9F30-3289D1AF4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19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2AE292-5859-406D-A245-538B51CF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0175B-0FB0-4A08-8AED-822E125ABC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9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AC3B39-FAB3-43FA-9593-9A61297F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D4FE8-858B-430F-B174-5B3135294B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20C3B-1D7D-4707-9DB8-1EA4469E5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7FFCC-9DE4-4C8F-8D0D-ACF454E6C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3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A29791-7CFC-4103-9296-6E217147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E8F11-E5A8-49C2-AF35-0A2B7D2529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35B01-8FE8-461A-990F-2F9CDB82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60754-C2A8-4A7D-B2B3-F025FFF404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EF8FF0-5B3F-4858-A4E8-DC81F1AF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01DCE-4B7B-44D6-9DA7-EBDD55BC22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43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936DF-7980-481B-A192-43C4DE90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2011-AEBF-4F86-B8A0-B295FD9A85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5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667884-0A08-4755-B036-E3623489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4F6A0-3078-43DF-B5C0-F6EF3AE34F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28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9F2E06-AAA7-45CB-BCED-3A1F1F62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8665E-F271-4584-BA3C-FACC06DC4F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3A5E50-43E6-484E-96DF-E251027A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F9017-80F0-4B34-B0C7-6B330F5FEF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84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CF9D98-B5DE-4DA2-B30F-FE0A6B9B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D66D8-E7B0-4692-9BC0-43724857AD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0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E24EAD-0441-4271-B80C-97838926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79ED6-577A-49C7-8ABA-DB31D7121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80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0FFCB-7463-42C7-A30F-D8186A3F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5B771-57D9-4311-A492-C6C81D5200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31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B0BADC-EAE1-48B2-A2AC-98BBA6A4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BD27B-0C97-4718-AD64-A1A885B72C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89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BDD70-E02B-420B-A113-E3D192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F589F-924A-41E0-9A90-CBEAA1191E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195920-24DB-4605-896C-CB08BDAC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0F89D-90B8-404D-94D6-1948D0B4B0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8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6295A-C138-45AD-B1AF-CC83E717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93180-6A54-4C84-8BDB-F9951FA5B0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7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600ED5-6E4A-4A18-A078-5AE0A2B6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DBB36-68A9-4D01-B448-932F5CA4F0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C7C9A3-9CCD-436B-9E99-A479E1F4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1A146-6C99-48C0-AA5F-E8C4122808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8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A1697-A760-4C6C-822D-110CECAF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94679-C896-4033-86B6-8700C91C8B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2E167F-F1B8-448D-88A9-B1CFC3D5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B44F6-13CC-43EF-8F07-BA6EADEEC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3CDF5C-3FF1-4A4A-AAE1-25DE21AF4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9AADD-2A93-46FB-BB5D-2B6BB8CB29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88AA84-700F-41B8-B331-DA3FB32F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AD79BB-0629-4989-BCFC-60FBA5FDB2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004C11-6236-436E-9982-AB6940C3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11E55-153B-4651-9CED-C9E1A27922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5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2CF5BE-FB6F-4F1E-A684-8B8A2D4C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08600-874A-4632-9606-AF71D3FDC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0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053FAB-FC58-4AB4-BD44-36E3524A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DC343-D0EB-4CF7-8FC1-820D5683F5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6B1580-282E-448F-ACE5-1B04DEE1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F6EAA-5A8F-4F54-BC3D-18FB2E456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4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8A9080-CA53-4060-AC08-98C55DCC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37FB2-534E-4422-A60F-43A30457A8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B154C8-6AB1-49FF-B355-B2C469A4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7A858-BD20-401A-8F95-68D63E30A5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09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679FC3-A164-442E-AA13-71B190EC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958D9-286C-414F-B059-6FA1E304E5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2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3F1425-CAFF-4473-BB0E-D6894728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EF110-5429-419C-AF52-74D32F327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10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7EE501-C592-40F6-81B8-59CDB615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2B191-CC72-4D04-8A74-858539C14D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67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0CB2FB-6C9F-4076-8B4E-64EB5D7F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47067-83D2-4B79-B763-EBBA3CF95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E5C9EA-6898-4842-B007-32B38DF5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DF52F-7DE0-4389-8733-736B835865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4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SYARAFI BIN MOHAMMAD</dc:creator>
  <cp:lastModifiedBy>MUHAMMAD SYARAFI BIN MOHAMMAD</cp:lastModifiedBy>
  <cp:revision>1</cp:revision>
  <dcterms:created xsi:type="dcterms:W3CDTF">2026-04-24T03:29:33Z</dcterms:created>
  <dcterms:modified xsi:type="dcterms:W3CDTF">2026-04-24T03:29:33Z</dcterms:modified>
</cp:coreProperties>
</file>