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229C1-F4D4-4AA1-9814-DAF43D194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4425F-52AC-46C6-A8AC-E7BBA4484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06053-2AD3-45BE-B9D8-B6A817974EB7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E4DB2-3825-4346-A884-42E15321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75F59-A2E5-4CA2-99EF-B2AC5C05A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9D2C-1044-40D1-B4D8-45A361456B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5608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780944-C5B7-45BD-B93B-B517397F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132E0-F0CA-4E0E-8767-64C2A1E0E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05F6B-1E9E-43A7-868E-3CAF1BFD8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06053-2AD3-45BE-B9D8-B6A817974EB7}" type="datetimeFigureOut">
              <a:rPr lang="en-MY" smtClean="0"/>
              <a:t>21/5/2026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23A2-4BC6-4D4F-A3C9-7D686B188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ADB3B-EF22-45C0-A6A3-CBFA26A36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9D2C-1044-40D1-B4D8-45A361456B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578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9143D7-4B28-48BB-B2E0-628BBD64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9A1E5F-33FD-4562-9BA5-832C640ADD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9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508487-2CF5-446E-B17F-3E1BB559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BDE04-0F58-4C37-B57C-768F2B69CA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61DA10-4931-454D-8F60-36CB440F0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4E134-E2A5-46C0-B61B-8BEF5BF720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AA0B82-BB33-4599-9AAF-ACCE083B0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DFE10F-1963-48E1-B6E3-6F0EB97525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1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4D5DCD-6D08-4340-B09C-45AE6A8F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B50C9-AC54-410D-83EE-7DCFAE7EC0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6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4C4F9C-89AF-4B0C-A930-C23D44AA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588FF-91A7-467D-9A95-935FF33880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19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12718E-C7B5-45D3-B9BA-CAAF652C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027CA5-3E5D-40F4-BFE2-95064E0931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82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B64112-16D3-4AEF-9601-F08E220A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E6199-54C4-4836-A82F-8995558FFA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1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668986-E89D-4340-BDAF-BA72A711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A01C7D-F697-4CCD-8BF3-E13B16C97B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6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7C4563-1D47-4086-BB46-8208581E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DC6D2-9E2E-42B1-9B54-5AF061F13A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74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A3EE47E-741D-440A-AD7E-621494B2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6C6F6F-B131-4352-82F4-227C6D1736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5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5D4A884-5FFF-45A6-89BB-9706C413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948F5E-17C5-4287-A9CB-64FEE10CCB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43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AE06F0-6B49-4CC7-A5E9-52C3AB6E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D9836-DD2A-433C-85A8-60C7FDB51C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19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90F2D9-EB52-4618-9B70-7EC7D2B4A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63D4F6-1B33-4324-ABE3-64F3E85E50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8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0CEA9C-4261-4DC2-9404-A1C49DCC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52494-3C3A-4009-B297-500E96A691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80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70E7FD-AC85-4198-83E2-A21497E37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FD0A13-C1CF-441D-8D08-BAFD8A24A3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72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FF5699-22D8-4080-9C29-81772CD5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C58BE-B048-4DE5-B976-8D76CF6764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28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FC30F3-0FC2-49A9-85F3-ED5AFB290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2A4FE-8941-4F82-9CB0-6163AE370E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81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A8857C-484B-4669-867C-D9F1DDA9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010810-829B-4161-878A-6AFB7BF78C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60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BE60E6-99EB-4862-98F9-864C3070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4834F-3612-4CD2-B85A-0D5127AE2B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78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772135-FB59-48E8-8C30-77F900F4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25B2E7-79E8-4B09-9ABF-344ED2D386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387938-286B-4055-B4C9-F904CA5F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DFADB-EAC6-4597-9FED-11721ED810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23173F-643B-4CA2-9376-EB58A06C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97C7F2-121D-458F-A9D4-79BCEAB016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24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81D967-BE61-451F-BE11-1955BE26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CAC9B-4ED7-4D2D-BE46-D21BEBF476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13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C2CB70-A651-41B3-A460-061916D7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E4FB1-EFDF-4E84-B8B0-D7CA2D905C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47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C4B948-EB4E-4AB1-BB8A-EF8108783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15C652-8655-41CC-B4E4-7554491275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11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396840-30AD-4EAF-A310-5E2530F50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0AD1EC-8980-4D2B-A9A2-D4AE36CBEA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338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90A23B-8388-4B9B-BD34-1AF9AB34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437CD-80E1-4814-BCB6-8817BBE92A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06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3F84FF-9BCB-4E4E-A96F-D549FB715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B044E-A93D-4A4F-BF46-C0C33398EF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FF5CE9-1274-41FA-BE3C-455010A0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B3B587-3751-4120-8D2A-3CA8C44463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07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5CCDD3-528D-48BC-A2D4-0E2D94C5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1CF14E-25FE-4089-A710-D3B7A67BCE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09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BFDCB7-9F48-4785-8C08-94016D6B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76969-7DB2-482F-9562-E515007AF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82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92F0F0-47A1-4E2C-911D-7F5800C9B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029799-F1FC-4875-B4F4-6DDA224788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93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F9CB76-730A-4712-8172-18814A64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DA5DC8-5BA0-432A-B880-DE2F6DBBA6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385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B3345C-368A-48D6-9A6E-F782D2A9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E8BF1-52CD-450F-B1ED-7E6EB623B8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9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50CE5F-6F27-49F1-A833-71C5C180F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1A6B6-4A18-41BC-B124-DF228D4B56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21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2EA86F-CD98-49F1-87EC-182F2584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F1EB69-9519-4806-B5D6-E5F90BD055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88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4AF655-E1DA-4689-90C7-1D005F14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3C749-7C6C-4758-A491-3FEC574839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99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E74C46-16C6-4D99-8326-096107E6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7E78BD-3B43-404B-9DF4-017F98A930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43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F85B9B-2A5A-4F78-BA31-F4346FBA9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D6836-97DE-499E-B523-E13E6E4F27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17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B913E9-E3A5-4A55-A9CC-8FA2676A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95A375-0BA0-4B01-87FD-18194B7677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62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3C4242-C704-44A5-9073-7FF04F82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2593F-AB1D-41B3-A37B-21C112B787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78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D833E7-AB83-4ECC-9383-8BEBEC6D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7B34-3E25-484F-A33B-E6641B2D57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5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780915-1CE7-4EF2-B89F-22BC363A0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C3F1B-4356-4D17-BA19-38DDE0B1BE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90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190EA2-3B65-4CAB-B6F8-00E6355D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32DE8E-DA03-445D-8849-550B47CAC1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227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510188-5FEF-4D97-87EF-AF295B50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5A2A10-92A4-42E0-A8E4-7660F962A7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6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0F61DC-E527-44EC-8C75-EB7E18BF7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69C46D-65C8-414B-9424-F8CFE60866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6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1FB66A-DA47-41D7-B847-C1D7DA88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74FE1-E4D0-46E1-9CDE-38ABE949D0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272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681D1E-1C7B-48DE-AB58-ED323B41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E6CFEC-01A4-4513-8A19-49F356DC80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07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EDE4FD-CC59-4C56-B559-B234FE07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BB721-63CF-4EF7-9AA6-7E8D8D9ED0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47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31CDC7-AF60-44C0-9A3E-A13AC6CCB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E31BE-BC06-4A01-BE8E-ABA1A5C19B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43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B845B2-FFC4-4CB7-8CEC-3DE39C100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DC815-66A2-415D-B856-9A74BC7CAD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50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D92378-466C-4BB9-B0F3-CCF11CAF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494513-CEB2-44F3-82C2-5C02B67EFB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81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2026-05-21T10:30:13Z</dcterms:created>
  <dcterms:modified xsi:type="dcterms:W3CDTF">2026-05-21T10:30:13Z</dcterms:modified>
</cp:coreProperties>
</file>