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E37E-55BB-4C4B-ABFC-E494986D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011C2-C62D-40DC-8BCE-1A311CDB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352F-3526-4D3A-BC51-5E7BF7C166BB}" type="datetimeFigureOut">
              <a:rPr lang="en-MY" smtClean="0"/>
              <a:t>23/1/2026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DFE97-B734-4809-83DA-58063E6F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323CA-460E-42EF-9D3B-94284478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0D1AF-E2D3-4A45-954D-C6FD42E873C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017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030E4-89E2-4BF0-A85E-40443558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87220-E499-4074-BCD2-C22CB90AC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AE108-EC63-4AE4-A5F8-CE2792450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352F-3526-4D3A-BC51-5E7BF7C166BB}" type="datetimeFigureOut">
              <a:rPr lang="en-MY" smtClean="0"/>
              <a:t>23/1/2026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E647B-72C6-4C9D-AF06-8F6B447CD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2D73-CF32-4BA1-8FAC-BAFA341E1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0D1AF-E2D3-4A45-954D-C6FD42E873C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5744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2892B1-DD19-4FF5-96DB-BDB9DD2BE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89967-25EA-4DDB-8274-C320EDABE2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1276AE-4001-4C10-A798-D9B26CD5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87BD3-ADEF-4C75-8BD8-745071A85C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76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3DB12E-4B09-4CB0-8387-073F54C6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E6BE4-087D-4488-B201-13C2EA8769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05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8EC644-8F20-4545-8DC1-50A7C82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9A1C6-EC34-4737-AE2B-07F41927E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4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F84528-F4F7-453B-89AC-525736E1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6859A-B9B6-4CFC-A719-9B76391CEE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77EA1D-6F99-4464-92C7-97F5881C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5E4FC-5D25-40AC-A5E9-21B8E5C4A3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19643F-C531-45F6-8F87-56AD5E86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5299C-AEF1-4076-A6A8-B668B1A6C8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BBD6F1-AA95-4BB3-96EB-A2A1151C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6F9EC-C588-488A-A927-9002732E8D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BD3CC0-5555-4869-9266-AC3A5591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45C51-D41E-4A82-9ED9-E6D6D5810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3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C5DAEE-AB10-4112-9B54-205772F4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8084C6-B670-4F04-A811-7F044BF9E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9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79227E-8F20-40D4-8B64-2EA471C0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B1472-6375-4967-95DB-47CCA289D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9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79F700-DDC7-4A26-AAE3-45DFD285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90E2B-3C78-4E44-A40F-9238699956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20E829-EB1E-4F6F-9441-B3DA7C52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3BF90-DFEA-4953-A5B7-7F762E3C8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4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FEA021-BB35-45D1-8563-CB54A492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E772F-D332-457B-88F7-1999959D39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1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12674C-1E38-40F6-B3D4-755A11E4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ACE78-8A5C-41DA-A1B0-0AAAC06546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3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97217-9F93-407D-BDCF-18F62900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69B38-30C9-445E-BF03-CBF3115FB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0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EDBEB9-0131-4548-ADCF-7DDF1857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DD31D-4778-4C10-8D77-F84C96E23C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6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E8FC7B-8531-43E1-839F-CC044C54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50AF9-E338-47C4-9498-7DD834D6EA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517959-BA5A-46B5-A577-FE00E091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A292C-0FEC-4646-B309-3EF8D427A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9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E4AD9-8C7E-4309-A594-5CDC776E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077DD-6F69-41D0-AD01-7888D1F378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DA7059-B09A-43AF-99C3-CF961148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2D410-5562-4099-BAD6-93B4A62B13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20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AA6B24-5102-407F-BA97-49F91282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C0F87-E994-4040-BA43-C21A125AE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59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38B9ED-DE4F-4172-A959-D3E3A928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66CCF-8ADE-4A7A-9250-D2CF900794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0E18C-AAAA-4D95-83D5-ECB77E4C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3B97C-93A5-48E2-A24F-6E5AA97A6C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72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C76EC4-226D-477B-A3B6-40D6C3F8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BEF41-5955-436F-A73B-E420E7098B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EE2BB-4BBF-4D02-B97A-9708C4434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3DA2C-BBCB-4B30-AEE2-AB95FE4F55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44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929FCE-2CCD-4A07-A17A-B80D55BF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76D3E-7532-4082-87D3-C750D0FA1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0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3956D0-A3A8-4FAD-B50E-058E7BA6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9C6BA-DD29-424D-B535-6652378474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56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3BD17-D9C5-4B5B-A8ED-FAE09376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14F11-9439-4C7F-843F-77E4399B1A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70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9807A7-EE62-4E7B-8562-DE03F29C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D5987-7A5B-4A22-844A-7F35C5EB06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91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0AAE0-5BD6-4202-A4E9-72671E7F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F4D1F-6E45-436A-AAB5-9BFE2973A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2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46BAD-24B3-4A95-BB50-8046C751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02ACF-7B0B-4363-B291-6ABEBAD35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7321B0-6304-4952-B728-43C064D2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D7EFA-41B0-4FCF-B527-AF7CA6702E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3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79D43-1DEA-4457-A545-A421EDA7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EFEC0-22A1-4014-989B-BCCA6CDA55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C7CB7E-C556-4C02-9D34-B1F576CC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52160-E1E3-4B15-8E77-C422ED245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C4BBC-DB14-4B4E-B102-8B38C292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76AFE-406A-4BE7-B1E9-A85737BD00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C385C6-4A24-4BA3-9A10-87CE9F64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87C18-9878-4B6E-BAAC-94CABB884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8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F9FAC2-1D37-4262-94DC-948DD16A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9EF87-726E-46F6-999F-880B57C1A2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58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B636E-15C0-42DB-90B5-14F16016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78F7E-70E0-4B11-A22C-6A75F7E6F4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0312E6-3F97-4D06-9983-D0C3319F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BCF7-C22B-404E-8D9F-BB20E4D729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378C94-F3BE-4892-A771-6B5C3077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57866-3FC1-45D5-B745-85389DDF91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4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11C9C8-B9D6-4DF5-8E25-90D69D535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AF589-3E56-4A0F-A190-7223DFB16C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DD3645-404E-4530-AFB8-1DF99BB7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7A39A-16C7-4837-8834-5E84E5186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0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C71B76-89FF-490F-962C-42BC5F19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58489-5D41-4765-B6E3-0B1B979E0A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A2D3AD-CCEB-40CC-9F6E-860742E9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17D28-ACBD-4BBD-9F34-13E8E37826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367961-269B-49D3-BFED-00A36E53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5B00D-1195-4D41-A86C-99D0520479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5BD706-F31E-4ADE-B4EB-1A818ABC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F03AC-F52F-4214-BCF0-499605F59E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2D0324-65B5-481E-B6EE-FC9AB9CA7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30581-4BBE-43A7-9BEA-58FC270AC5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4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FD2A4E-CA92-405D-A9EF-DBC92F568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1844F-FD88-46D4-9131-2772536C1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6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891EC7-C4CB-4F52-8A17-D76234A8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89A07-90FB-4197-B4F5-3CF37DC377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14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7BF19-F22F-4DDC-8E04-24B92774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C7BB-41D0-488A-AB2D-42508FA92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81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10582A-07FF-4875-9574-208AC15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057D7-CE34-4B11-B5C4-F574A9757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0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1BFEBE-B665-4B82-93FD-C5FB0ECB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D74F1-AA8E-4446-BBD5-02329BC6CB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8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BA6D30-3CB9-46EC-B1B8-6798AAB4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A3E6F-CB81-4742-A114-91B16A96BF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0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CBD2F3-EC38-4047-9145-B6BE3311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5BCA7-514B-4794-9971-9AE3731572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90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EDE2C-1713-4878-AA1C-BBC06F0FA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22E03-ACDE-4B8D-A3FD-F207914FCB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37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AD05F1-9F6D-4035-B325-A5784378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54A9E-8952-4D8D-86B6-A8FF9A1C10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3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2026-01-23T00:36:46Z</dcterms:created>
  <dcterms:modified xsi:type="dcterms:W3CDTF">2026-01-23T00:36:46Z</dcterms:modified>
</cp:coreProperties>
</file>