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56B1-45D0-4222-9F93-CE4F376B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B40B8-ECF1-477A-9026-AE17460C3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5B3B-F576-4D16-9A78-E4727BB4D881}" type="datetimeFigureOut">
              <a:rPr lang="en-MY" smtClean="0"/>
              <a:t>13/2/2026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7427F-FAD9-431A-96AF-91B6E98DA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B8207-1C92-44EC-8C4B-0F98B13BF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54ED-F07B-4D87-8D7D-948A633FAF7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88199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F79568-0285-4E60-9E3A-5B47496E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F9B3-2C4B-4E8D-BA22-C86CC10C2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FFEF1-EEB5-490E-B958-6FB7C3268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5B3B-F576-4D16-9A78-E4727BB4D881}" type="datetimeFigureOut">
              <a:rPr lang="en-MY" smtClean="0"/>
              <a:t>13/2/2026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49D00-5808-4F9C-B3B6-0C4FA4F82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75545-8913-4879-8B10-DE446DA80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754ED-F07B-4D87-8D7D-948A633FAF7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3295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38947B-481C-4A3D-85DF-02EA9DA17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E643A-3E16-4B03-B21C-65A341BEBB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AA8448-A041-42A7-BCE2-01033431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32F62-88D1-4F2B-9322-DD14E7143E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57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745833-7B4C-4946-89AD-9F972115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1988F-BAC4-4DB8-B46C-46EE8D12F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2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96E359-4B25-4A99-A0CB-3B473A6C2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E75C4-AD09-476D-B3C2-A8D0118016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06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528AB7-E76B-4E18-91A9-93DA95177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D7A4E-E92E-450D-A957-07220256DE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81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E4839E-EB00-45A5-897F-8D44E9837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85CBC-D5AD-48C0-88B8-C4BDD862BA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22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51613F-3D3A-4FAD-A2FA-50825DDA2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45DDE-CF8A-4F88-B245-7B859D4D4E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66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738D25-727C-40FD-99EE-497AE7B9E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AFD2-0186-44AB-9B25-3537F2768D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04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47215F-082A-4AE6-95A5-694E11C3A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62583F-4459-4765-9169-03802D6319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07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820297-56D5-4B82-8B5F-6B62E51F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DAB37-326E-452E-96AA-3C462DEDC6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34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8178BF-A698-4FD9-B689-33D426DF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AFF4C-9043-45EE-A2D3-B194452FA4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76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5CA08C-7D81-4F59-AAA7-CA83D5470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DB99C2-1321-470A-AF4F-C4535E7DE1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C34E89-3279-4277-B68E-76110EDB9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ECE48-1EBD-4D8E-8AD2-B9099DA137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18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294518-1D86-410C-98E8-2C2BE295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9F71D-508D-491E-9FA2-792CE8F5D8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03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0D9832-9153-41D5-BCA9-0780C54D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76A50-1FFA-47C8-A698-AEE34EF25C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97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08CC6E-9C66-4A5E-9863-7A189827F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A469E-C5CB-4760-B1AD-7A82361B2C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7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4E65C2-61CF-47DC-A67B-4168DE6B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BE9A0-D283-4996-8848-D7E92FFF85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54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25846B-2339-4956-89BE-3197497F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5D130-C6E3-40D5-9A19-483A4570FF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6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4217AE-21A2-43EE-A9C5-95A23D8A3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94AA4-0368-4532-AA36-3DB24A11FA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71F219-9F0F-40A9-89CA-1BE70E09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5A5F3-68F1-49C8-8346-C57B7DDFF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7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16B3BE-BEE9-48B2-A160-103CE6E1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2FDA7-FB83-4305-AD50-ADE49CB56D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17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021BDC-5C53-4BC9-9CC1-8D8AAC1DB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1B560-FB20-4033-82A7-16A0B7F620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2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7B196B-491B-415F-8E67-2014E197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DA996-4959-4B3A-A63F-FBC1DBB25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32370F-4573-408E-A738-232A64A73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80653-5703-4E00-B066-9553D16AAC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18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94E916-0362-4123-BFC3-6984919F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79DEB-374F-4FD7-8EB2-430359CC44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91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D6DAA8-610C-4C30-91B8-781B53AF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0C7930-FC88-4D4A-98EF-7D34456E43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93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C4B741-E8DC-4054-81D8-7C559743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E3538-2564-40C2-80BD-990D107DAE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0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3A5240-9FB0-4D41-A044-E2D995AD3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4D1DD-6CC2-4448-86AA-6E3CAF888E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E44ED5-88BC-4C05-B9F1-64C43A28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8CEB8-F87E-4982-BA97-6997A1CCD4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66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E3231C-DB16-4C3B-A1A3-5DBB9F10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C345E-7F5B-48B9-A771-86E0914C19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76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42B93A-E09B-4A59-8B35-647477BF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8F982-FBDF-443C-AD0F-B2B20D773B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61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B9C735-B37C-4DCE-9B26-4B7FE0AC0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B5520-EB32-4AEC-8948-03232E66A5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94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2D4AC7-B610-4CF7-8795-E6AEFB039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75729-BC99-494A-9C20-8CDC63CAEE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65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E4DE6F-7BBB-4BDE-A04B-0FFB43F0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9B8D0-DCB1-4D17-AB7B-75820071AC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4748F8-69F6-4625-91B2-2B6B6EB6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3AD98-628B-45B4-9D4F-028877C900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5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CAC76-F57B-4BFB-820A-E1F7C3F8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9C8F9-2E00-4821-B52B-3614C910A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78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362F3C-FE73-439A-AAD0-B864020E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37BA2-7437-4270-B8F8-A7630514C1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55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065222-D071-4117-9A7E-4316B954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C00A0B-1548-4D8F-8706-67AB011145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40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1A4DF4-D8FE-4A0F-87FC-95ECBEC8B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3EC935-AA8A-4B15-A9AE-9D4DC46048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13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AD3E9E-7A41-44B6-A54E-415721C8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5635D-590E-44BA-9991-AF181D12F3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39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F18D2F-028B-4C6B-919C-52FF9A602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6B6D7-45B2-412C-90F3-D723646ED7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5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ED35F8-3EA8-49CE-B11A-C660DB6A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CA4DC-B3C4-4E03-AB7F-E00C28E748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41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6D1E9D-F28F-4367-AD03-D7348E7B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F63E2-8FF0-4FF4-AC4C-BF5EDB7582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2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CEB0F6-E0BE-41CA-8C82-C8E76203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7A1EB-B86B-4AD8-B686-D0042863EF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24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F7DFD3-6543-4FEC-9945-B4D8AD7A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7CB8C-8F89-4C09-8E6B-D0BDC70318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1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AF13C2-2E98-4C3E-B462-013C4159D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0FA19-F727-47CE-8BCB-B1E8AAD14D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64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F8E52B-A926-499F-9712-9F6AD507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4A860-0CCB-4511-8F68-550EC6F689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94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892AAE-07BE-4AF2-A0AE-BB8E9A0E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AAB1C-2898-4766-93E9-89E106B0E6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87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C2B0E6-4F78-48FD-8ADA-CB09C64A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D29AF-C10B-4EE3-A0AB-04ADE8DCCE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48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CC4D3D-3D4C-490C-8BBF-0E27C293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265C3-9BA5-4941-879D-F677CF7C6D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11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9711C9-F1F2-4A16-A0D7-24C9E328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6819B-22C8-46AB-90FB-294CA878F2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71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A87672-2CC5-408F-8973-875F1A8C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22FC9-DE85-429C-A44F-24F2453179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EC90AB-3796-4BF9-BBF2-A32960C8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FEE98-E181-43D0-9E68-3EEF388DCD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4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A9F267-529D-481F-8779-E27D594D3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6676E-9BCE-4DE0-BE72-6133A5ABB3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58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E82D81-9C78-4C29-B51B-102A757FC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34950C-FAA1-4D51-8004-328F322107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15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1EA9B1-E123-4A26-8271-D5542FCF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DC0ADE-ED59-49EF-AD48-B322D35C50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37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D76B29-3E8E-4599-9F9F-201D9C209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CB33C-18C1-4F4F-ABCB-2D24BFAA5E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3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8EC9EF-9762-41DE-B731-9437927C3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B7AA9-8039-4AA4-8786-CBCCBA6278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6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46ECFA-2DBB-4873-8DAB-5467E0666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2CC1C1-87E1-4605-84CD-D665824220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89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CEE092-2C8D-4DB9-9600-17E92CD3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C6475-B3FB-4C10-B033-B8E7594302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04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778F5E-D172-47F1-A973-30DE842E3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36C78-3C63-42D3-8875-904A6511C9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93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954FC0-2037-41C1-8281-5728CC62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4934B-026C-44D9-A495-0CC285F1C5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7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D668F0-E6D9-4796-B9DE-32EDF31A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835B4-2818-4CAF-B6FD-329229EEE2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6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2026-02-13T01:28:15Z</dcterms:created>
  <dcterms:modified xsi:type="dcterms:W3CDTF">2026-02-13T01:28:15Z</dcterms:modified>
</cp:coreProperties>
</file>