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388" r:id="rId3"/>
    <p:sldId id="389" r:id="rId4"/>
    <p:sldId id="390" r:id="rId5"/>
    <p:sldId id="261" r:id="rId6"/>
    <p:sldId id="262" r:id="rId7"/>
    <p:sldId id="263" r:id="rId8"/>
    <p:sldId id="260" r:id="rId9"/>
    <p:sldId id="264" r:id="rId10"/>
    <p:sldId id="267" r:id="rId11"/>
    <p:sldId id="268" r:id="rId12"/>
    <p:sldId id="391" r:id="rId13"/>
    <p:sldId id="269" r:id="rId14"/>
    <p:sldId id="362" r:id="rId15"/>
    <p:sldId id="363" r:id="rId16"/>
    <p:sldId id="274" r:id="rId17"/>
    <p:sldId id="406" r:id="rId18"/>
    <p:sldId id="400" r:id="rId19"/>
    <p:sldId id="364" r:id="rId20"/>
    <p:sldId id="365" r:id="rId21"/>
    <p:sldId id="366" r:id="rId22"/>
    <p:sldId id="272" r:id="rId23"/>
    <p:sldId id="393" r:id="rId24"/>
    <p:sldId id="280" r:id="rId25"/>
    <p:sldId id="394" r:id="rId26"/>
    <p:sldId id="273" r:id="rId27"/>
    <p:sldId id="401" r:id="rId28"/>
    <p:sldId id="367" r:id="rId29"/>
    <p:sldId id="397" r:id="rId30"/>
    <p:sldId id="402" r:id="rId31"/>
    <p:sldId id="368" r:id="rId32"/>
    <p:sldId id="369" r:id="rId33"/>
    <p:sldId id="370" r:id="rId34"/>
    <p:sldId id="373" r:id="rId35"/>
    <p:sldId id="374" r:id="rId36"/>
    <p:sldId id="403" r:id="rId37"/>
    <p:sldId id="283" r:id="rId38"/>
    <p:sldId id="284" r:id="rId39"/>
    <p:sldId id="285" r:id="rId40"/>
    <p:sldId id="305" r:id="rId41"/>
    <p:sldId id="306" r:id="rId42"/>
    <p:sldId id="404" r:id="rId43"/>
    <p:sldId id="308" r:id="rId44"/>
    <p:sldId id="309" r:id="rId45"/>
    <p:sldId id="405" r:id="rId46"/>
    <p:sldId id="311" r:id="rId47"/>
    <p:sldId id="307" r:id="rId48"/>
    <p:sldId id="312" r:id="rId49"/>
    <p:sldId id="314" r:id="rId50"/>
    <p:sldId id="315" r:id="rId51"/>
    <p:sldId id="316" r:id="rId52"/>
    <p:sldId id="328" r:id="rId53"/>
    <p:sldId id="329" r:id="rId54"/>
    <p:sldId id="330" r:id="rId55"/>
    <p:sldId id="336" r:id="rId56"/>
    <p:sldId id="337" r:id="rId57"/>
    <p:sldId id="338" r:id="rId5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A87177"/>
    <a:srgbClr val="CA3462"/>
    <a:srgbClr val="E084B4"/>
    <a:srgbClr val="E2ABC6"/>
    <a:srgbClr val="F3DDE8"/>
    <a:srgbClr val="AC8CB2"/>
    <a:srgbClr val="9A99C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104" d="100"/>
          <a:sy n="104" d="100"/>
        </p:scale>
        <p:origin x="144" y="30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61" Type="http://schemas.openxmlformats.org/officeDocument/2006/relationships/theme" Target="theme/theme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CF71AA-0897-4CC4-A788-F6055681DAF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MY"/>
          </a:p>
        </p:txBody>
      </p:sp>
      <p:sp>
        <p:nvSpPr>
          <p:cNvPr id="3" name="Subtitle 2">
            <a:extLst>
              <a:ext uri="{FF2B5EF4-FFF2-40B4-BE49-F238E27FC236}">
                <a16:creationId xmlns:a16="http://schemas.microsoft.com/office/drawing/2014/main" id="{C8845769-BC81-4D71-80C8-AE616AC26FF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MY"/>
          </a:p>
        </p:txBody>
      </p:sp>
      <p:sp>
        <p:nvSpPr>
          <p:cNvPr id="4" name="Date Placeholder 3">
            <a:extLst>
              <a:ext uri="{FF2B5EF4-FFF2-40B4-BE49-F238E27FC236}">
                <a16:creationId xmlns:a16="http://schemas.microsoft.com/office/drawing/2014/main" id="{43032ABC-143F-4D0F-9FEF-B9E21DAEE61A}"/>
              </a:ext>
            </a:extLst>
          </p:cNvPr>
          <p:cNvSpPr>
            <a:spLocks noGrp="1"/>
          </p:cNvSpPr>
          <p:nvPr>
            <p:ph type="dt" sz="half" idx="10"/>
          </p:nvPr>
        </p:nvSpPr>
        <p:spPr/>
        <p:txBody>
          <a:bodyPr/>
          <a:lstStyle/>
          <a:p>
            <a:fld id="{23860F15-B551-4FB3-97A4-4506AB6E7280}" type="datetimeFigureOut">
              <a:rPr lang="en-MY" smtClean="0"/>
              <a:t>26/5/2026</a:t>
            </a:fld>
            <a:endParaRPr lang="en-MY" dirty="0"/>
          </a:p>
        </p:txBody>
      </p:sp>
      <p:sp>
        <p:nvSpPr>
          <p:cNvPr id="5" name="Footer Placeholder 4">
            <a:extLst>
              <a:ext uri="{FF2B5EF4-FFF2-40B4-BE49-F238E27FC236}">
                <a16:creationId xmlns:a16="http://schemas.microsoft.com/office/drawing/2014/main" id="{A8A9A99A-9923-4B18-B726-9798D172BD35}"/>
              </a:ext>
            </a:extLst>
          </p:cNvPr>
          <p:cNvSpPr>
            <a:spLocks noGrp="1"/>
          </p:cNvSpPr>
          <p:nvPr>
            <p:ph type="ftr" sz="quarter" idx="11"/>
          </p:nvPr>
        </p:nvSpPr>
        <p:spPr/>
        <p:txBody>
          <a:bodyPr/>
          <a:lstStyle/>
          <a:p>
            <a:endParaRPr lang="en-MY" dirty="0"/>
          </a:p>
        </p:txBody>
      </p:sp>
      <p:sp>
        <p:nvSpPr>
          <p:cNvPr id="6" name="Slide Number Placeholder 5">
            <a:extLst>
              <a:ext uri="{FF2B5EF4-FFF2-40B4-BE49-F238E27FC236}">
                <a16:creationId xmlns:a16="http://schemas.microsoft.com/office/drawing/2014/main" id="{B384434C-07E5-4E3C-867A-AF4760EE2527}"/>
              </a:ext>
            </a:extLst>
          </p:cNvPr>
          <p:cNvSpPr>
            <a:spLocks noGrp="1"/>
          </p:cNvSpPr>
          <p:nvPr>
            <p:ph type="sldNum" sz="quarter" idx="12"/>
          </p:nvPr>
        </p:nvSpPr>
        <p:spPr/>
        <p:txBody>
          <a:bodyPr/>
          <a:lstStyle/>
          <a:p>
            <a:fld id="{68007C2F-7969-4AB6-AA25-1F18EEAD6A49}" type="slidenum">
              <a:rPr lang="en-MY" smtClean="0"/>
              <a:t>‹#›</a:t>
            </a:fld>
            <a:endParaRPr lang="en-MY" dirty="0"/>
          </a:p>
        </p:txBody>
      </p:sp>
    </p:spTree>
    <p:extLst>
      <p:ext uri="{BB962C8B-B14F-4D97-AF65-F5344CB8AC3E}">
        <p14:creationId xmlns:p14="http://schemas.microsoft.com/office/powerpoint/2010/main" val="32779830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A10341-2F8E-46FD-A9E6-FFCE4F835431}"/>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3F9F4AF4-FF6E-4C90-9022-5467582D113C}"/>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902EB0F2-81E4-47E8-B08E-60A31E0A0EBB}"/>
              </a:ext>
            </a:extLst>
          </p:cNvPr>
          <p:cNvSpPr>
            <a:spLocks noGrp="1"/>
          </p:cNvSpPr>
          <p:nvPr>
            <p:ph type="dt" sz="half" idx="10"/>
          </p:nvPr>
        </p:nvSpPr>
        <p:spPr/>
        <p:txBody>
          <a:bodyPr/>
          <a:lstStyle/>
          <a:p>
            <a:fld id="{23860F15-B551-4FB3-97A4-4506AB6E7280}" type="datetimeFigureOut">
              <a:rPr lang="en-MY" smtClean="0"/>
              <a:t>26/5/2026</a:t>
            </a:fld>
            <a:endParaRPr lang="en-MY" dirty="0"/>
          </a:p>
        </p:txBody>
      </p:sp>
      <p:sp>
        <p:nvSpPr>
          <p:cNvPr id="5" name="Footer Placeholder 4">
            <a:extLst>
              <a:ext uri="{FF2B5EF4-FFF2-40B4-BE49-F238E27FC236}">
                <a16:creationId xmlns:a16="http://schemas.microsoft.com/office/drawing/2014/main" id="{F8F0E33C-4B2F-4ADA-A51B-3D2C341A8234}"/>
              </a:ext>
            </a:extLst>
          </p:cNvPr>
          <p:cNvSpPr>
            <a:spLocks noGrp="1"/>
          </p:cNvSpPr>
          <p:nvPr>
            <p:ph type="ftr" sz="quarter" idx="11"/>
          </p:nvPr>
        </p:nvSpPr>
        <p:spPr/>
        <p:txBody>
          <a:bodyPr/>
          <a:lstStyle/>
          <a:p>
            <a:endParaRPr lang="en-MY" dirty="0"/>
          </a:p>
        </p:txBody>
      </p:sp>
      <p:sp>
        <p:nvSpPr>
          <p:cNvPr id="6" name="Slide Number Placeholder 5">
            <a:extLst>
              <a:ext uri="{FF2B5EF4-FFF2-40B4-BE49-F238E27FC236}">
                <a16:creationId xmlns:a16="http://schemas.microsoft.com/office/drawing/2014/main" id="{F5C79F88-B6F6-4B74-84A1-5BF9ED6417E0}"/>
              </a:ext>
            </a:extLst>
          </p:cNvPr>
          <p:cNvSpPr>
            <a:spLocks noGrp="1"/>
          </p:cNvSpPr>
          <p:nvPr>
            <p:ph type="sldNum" sz="quarter" idx="12"/>
          </p:nvPr>
        </p:nvSpPr>
        <p:spPr/>
        <p:txBody>
          <a:bodyPr/>
          <a:lstStyle/>
          <a:p>
            <a:fld id="{68007C2F-7969-4AB6-AA25-1F18EEAD6A49}" type="slidenum">
              <a:rPr lang="en-MY" smtClean="0"/>
              <a:t>‹#›</a:t>
            </a:fld>
            <a:endParaRPr lang="en-MY" dirty="0"/>
          </a:p>
        </p:txBody>
      </p:sp>
    </p:spTree>
    <p:extLst>
      <p:ext uri="{BB962C8B-B14F-4D97-AF65-F5344CB8AC3E}">
        <p14:creationId xmlns:p14="http://schemas.microsoft.com/office/powerpoint/2010/main" val="19142128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0E0A85-6A8E-4E34-9F60-1408456CD2F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MY"/>
          </a:p>
        </p:txBody>
      </p:sp>
      <p:sp>
        <p:nvSpPr>
          <p:cNvPr id="3" name="Text Placeholder 2">
            <a:extLst>
              <a:ext uri="{FF2B5EF4-FFF2-40B4-BE49-F238E27FC236}">
                <a16:creationId xmlns:a16="http://schemas.microsoft.com/office/drawing/2014/main" id="{4112A7A5-87DB-4D3A-985B-103ABEC63AC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8205B79B-E7BA-4EA3-B698-AAD3409E6D43}"/>
              </a:ext>
            </a:extLst>
          </p:cNvPr>
          <p:cNvSpPr>
            <a:spLocks noGrp="1"/>
          </p:cNvSpPr>
          <p:nvPr>
            <p:ph type="dt" sz="half" idx="10"/>
          </p:nvPr>
        </p:nvSpPr>
        <p:spPr/>
        <p:txBody>
          <a:bodyPr/>
          <a:lstStyle/>
          <a:p>
            <a:fld id="{23860F15-B551-4FB3-97A4-4506AB6E7280}" type="datetimeFigureOut">
              <a:rPr lang="en-MY" smtClean="0"/>
              <a:t>26/5/2026</a:t>
            </a:fld>
            <a:endParaRPr lang="en-MY" dirty="0"/>
          </a:p>
        </p:txBody>
      </p:sp>
      <p:sp>
        <p:nvSpPr>
          <p:cNvPr id="5" name="Footer Placeholder 4">
            <a:extLst>
              <a:ext uri="{FF2B5EF4-FFF2-40B4-BE49-F238E27FC236}">
                <a16:creationId xmlns:a16="http://schemas.microsoft.com/office/drawing/2014/main" id="{14B716F9-5544-48B3-BE3E-B83A51318DE0}"/>
              </a:ext>
            </a:extLst>
          </p:cNvPr>
          <p:cNvSpPr>
            <a:spLocks noGrp="1"/>
          </p:cNvSpPr>
          <p:nvPr>
            <p:ph type="ftr" sz="quarter" idx="11"/>
          </p:nvPr>
        </p:nvSpPr>
        <p:spPr/>
        <p:txBody>
          <a:bodyPr/>
          <a:lstStyle/>
          <a:p>
            <a:endParaRPr lang="en-MY" dirty="0"/>
          </a:p>
        </p:txBody>
      </p:sp>
      <p:sp>
        <p:nvSpPr>
          <p:cNvPr id="6" name="Slide Number Placeholder 5">
            <a:extLst>
              <a:ext uri="{FF2B5EF4-FFF2-40B4-BE49-F238E27FC236}">
                <a16:creationId xmlns:a16="http://schemas.microsoft.com/office/drawing/2014/main" id="{1ACC54EE-24C2-4481-BC80-1399B48744DF}"/>
              </a:ext>
            </a:extLst>
          </p:cNvPr>
          <p:cNvSpPr>
            <a:spLocks noGrp="1"/>
          </p:cNvSpPr>
          <p:nvPr>
            <p:ph type="sldNum" sz="quarter" idx="12"/>
          </p:nvPr>
        </p:nvSpPr>
        <p:spPr/>
        <p:txBody>
          <a:bodyPr/>
          <a:lstStyle/>
          <a:p>
            <a:fld id="{68007C2F-7969-4AB6-AA25-1F18EEAD6A49}" type="slidenum">
              <a:rPr lang="en-MY" smtClean="0"/>
              <a:t>‹#›</a:t>
            </a:fld>
            <a:endParaRPr lang="en-MY" dirty="0"/>
          </a:p>
        </p:txBody>
      </p:sp>
    </p:spTree>
    <p:extLst>
      <p:ext uri="{BB962C8B-B14F-4D97-AF65-F5344CB8AC3E}">
        <p14:creationId xmlns:p14="http://schemas.microsoft.com/office/powerpoint/2010/main" val="38675610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7BD288-1815-4819-9CE9-29D492562652}"/>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502AEB35-4747-4F66-AB45-6E32F88C3400}"/>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Content Placeholder 3">
            <a:extLst>
              <a:ext uri="{FF2B5EF4-FFF2-40B4-BE49-F238E27FC236}">
                <a16:creationId xmlns:a16="http://schemas.microsoft.com/office/drawing/2014/main" id="{63F3A07E-F979-4FD3-A56D-D767201FA6BD}"/>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Date Placeholder 4">
            <a:extLst>
              <a:ext uri="{FF2B5EF4-FFF2-40B4-BE49-F238E27FC236}">
                <a16:creationId xmlns:a16="http://schemas.microsoft.com/office/drawing/2014/main" id="{065CDA6D-C040-4C31-BD8A-94E0CC710C21}"/>
              </a:ext>
            </a:extLst>
          </p:cNvPr>
          <p:cNvSpPr>
            <a:spLocks noGrp="1"/>
          </p:cNvSpPr>
          <p:nvPr>
            <p:ph type="dt" sz="half" idx="10"/>
          </p:nvPr>
        </p:nvSpPr>
        <p:spPr/>
        <p:txBody>
          <a:bodyPr/>
          <a:lstStyle/>
          <a:p>
            <a:fld id="{23860F15-B551-4FB3-97A4-4506AB6E7280}" type="datetimeFigureOut">
              <a:rPr lang="en-MY" smtClean="0"/>
              <a:t>26/5/2026</a:t>
            </a:fld>
            <a:endParaRPr lang="en-MY" dirty="0"/>
          </a:p>
        </p:txBody>
      </p:sp>
      <p:sp>
        <p:nvSpPr>
          <p:cNvPr id="6" name="Footer Placeholder 5">
            <a:extLst>
              <a:ext uri="{FF2B5EF4-FFF2-40B4-BE49-F238E27FC236}">
                <a16:creationId xmlns:a16="http://schemas.microsoft.com/office/drawing/2014/main" id="{FF44E701-F1F5-4EB9-B5D4-22F37532C3C2}"/>
              </a:ext>
            </a:extLst>
          </p:cNvPr>
          <p:cNvSpPr>
            <a:spLocks noGrp="1"/>
          </p:cNvSpPr>
          <p:nvPr>
            <p:ph type="ftr" sz="quarter" idx="11"/>
          </p:nvPr>
        </p:nvSpPr>
        <p:spPr/>
        <p:txBody>
          <a:bodyPr/>
          <a:lstStyle/>
          <a:p>
            <a:endParaRPr lang="en-MY" dirty="0"/>
          </a:p>
        </p:txBody>
      </p:sp>
      <p:sp>
        <p:nvSpPr>
          <p:cNvPr id="7" name="Slide Number Placeholder 6">
            <a:extLst>
              <a:ext uri="{FF2B5EF4-FFF2-40B4-BE49-F238E27FC236}">
                <a16:creationId xmlns:a16="http://schemas.microsoft.com/office/drawing/2014/main" id="{6388FD71-FBA5-47D4-A1CB-272B3D361C4E}"/>
              </a:ext>
            </a:extLst>
          </p:cNvPr>
          <p:cNvSpPr>
            <a:spLocks noGrp="1"/>
          </p:cNvSpPr>
          <p:nvPr>
            <p:ph type="sldNum" sz="quarter" idx="12"/>
          </p:nvPr>
        </p:nvSpPr>
        <p:spPr/>
        <p:txBody>
          <a:bodyPr/>
          <a:lstStyle/>
          <a:p>
            <a:fld id="{68007C2F-7969-4AB6-AA25-1F18EEAD6A49}" type="slidenum">
              <a:rPr lang="en-MY" smtClean="0"/>
              <a:t>‹#›</a:t>
            </a:fld>
            <a:endParaRPr lang="en-MY" dirty="0"/>
          </a:p>
        </p:txBody>
      </p:sp>
    </p:spTree>
    <p:extLst>
      <p:ext uri="{BB962C8B-B14F-4D97-AF65-F5344CB8AC3E}">
        <p14:creationId xmlns:p14="http://schemas.microsoft.com/office/powerpoint/2010/main" val="31334669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A4EE3C-260E-40BE-97BA-4B2545978FCA}"/>
              </a:ext>
            </a:extLst>
          </p:cNvPr>
          <p:cNvSpPr>
            <a:spLocks noGrp="1"/>
          </p:cNvSpPr>
          <p:nvPr>
            <p:ph type="title"/>
          </p:nvPr>
        </p:nvSpPr>
        <p:spPr>
          <a:xfrm>
            <a:off x="839788" y="365125"/>
            <a:ext cx="10515600" cy="1325563"/>
          </a:xfrm>
        </p:spPr>
        <p:txBody>
          <a:bodyPr/>
          <a:lstStyle/>
          <a:p>
            <a:r>
              <a:rPr lang="en-US"/>
              <a:t>Click to edit Master title style</a:t>
            </a:r>
            <a:endParaRPr lang="en-MY"/>
          </a:p>
        </p:txBody>
      </p:sp>
      <p:sp>
        <p:nvSpPr>
          <p:cNvPr id="3" name="Text Placeholder 2">
            <a:extLst>
              <a:ext uri="{FF2B5EF4-FFF2-40B4-BE49-F238E27FC236}">
                <a16:creationId xmlns:a16="http://schemas.microsoft.com/office/drawing/2014/main" id="{04E083F3-B3FD-46CE-A7CE-1CF5DC9703A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37BD0FEB-6AD1-4DDD-8AF7-CFEBD06DC3E5}"/>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Text Placeholder 4">
            <a:extLst>
              <a:ext uri="{FF2B5EF4-FFF2-40B4-BE49-F238E27FC236}">
                <a16:creationId xmlns:a16="http://schemas.microsoft.com/office/drawing/2014/main" id="{F5DF93EA-CB4B-40C4-9512-A18B4F5163D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C645BA95-4551-4A80-8D5B-797B7909AC19}"/>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7" name="Date Placeholder 6">
            <a:extLst>
              <a:ext uri="{FF2B5EF4-FFF2-40B4-BE49-F238E27FC236}">
                <a16:creationId xmlns:a16="http://schemas.microsoft.com/office/drawing/2014/main" id="{EE555184-247D-439E-A05F-2983C382FD5C}"/>
              </a:ext>
            </a:extLst>
          </p:cNvPr>
          <p:cNvSpPr>
            <a:spLocks noGrp="1"/>
          </p:cNvSpPr>
          <p:nvPr>
            <p:ph type="dt" sz="half" idx="10"/>
          </p:nvPr>
        </p:nvSpPr>
        <p:spPr/>
        <p:txBody>
          <a:bodyPr/>
          <a:lstStyle/>
          <a:p>
            <a:fld id="{23860F15-B551-4FB3-97A4-4506AB6E7280}" type="datetimeFigureOut">
              <a:rPr lang="en-MY" smtClean="0"/>
              <a:t>26/5/2026</a:t>
            </a:fld>
            <a:endParaRPr lang="en-MY" dirty="0"/>
          </a:p>
        </p:txBody>
      </p:sp>
      <p:sp>
        <p:nvSpPr>
          <p:cNvPr id="8" name="Footer Placeholder 7">
            <a:extLst>
              <a:ext uri="{FF2B5EF4-FFF2-40B4-BE49-F238E27FC236}">
                <a16:creationId xmlns:a16="http://schemas.microsoft.com/office/drawing/2014/main" id="{80E21084-F8E9-4F3F-802F-C07E8871CE88}"/>
              </a:ext>
            </a:extLst>
          </p:cNvPr>
          <p:cNvSpPr>
            <a:spLocks noGrp="1"/>
          </p:cNvSpPr>
          <p:nvPr>
            <p:ph type="ftr" sz="quarter" idx="11"/>
          </p:nvPr>
        </p:nvSpPr>
        <p:spPr/>
        <p:txBody>
          <a:bodyPr/>
          <a:lstStyle/>
          <a:p>
            <a:endParaRPr lang="en-MY" dirty="0"/>
          </a:p>
        </p:txBody>
      </p:sp>
      <p:sp>
        <p:nvSpPr>
          <p:cNvPr id="9" name="Slide Number Placeholder 8">
            <a:extLst>
              <a:ext uri="{FF2B5EF4-FFF2-40B4-BE49-F238E27FC236}">
                <a16:creationId xmlns:a16="http://schemas.microsoft.com/office/drawing/2014/main" id="{45B0E5CB-89AF-4CD4-9BBF-948431AE1D4F}"/>
              </a:ext>
            </a:extLst>
          </p:cNvPr>
          <p:cNvSpPr>
            <a:spLocks noGrp="1"/>
          </p:cNvSpPr>
          <p:nvPr>
            <p:ph type="sldNum" sz="quarter" idx="12"/>
          </p:nvPr>
        </p:nvSpPr>
        <p:spPr/>
        <p:txBody>
          <a:bodyPr/>
          <a:lstStyle/>
          <a:p>
            <a:fld id="{68007C2F-7969-4AB6-AA25-1F18EEAD6A49}" type="slidenum">
              <a:rPr lang="en-MY" smtClean="0"/>
              <a:t>‹#›</a:t>
            </a:fld>
            <a:endParaRPr lang="en-MY" dirty="0"/>
          </a:p>
        </p:txBody>
      </p:sp>
    </p:spTree>
    <p:extLst>
      <p:ext uri="{BB962C8B-B14F-4D97-AF65-F5344CB8AC3E}">
        <p14:creationId xmlns:p14="http://schemas.microsoft.com/office/powerpoint/2010/main" val="20983344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B18575-DFCC-4362-8F94-E8A6AAA23E0A}"/>
              </a:ext>
            </a:extLst>
          </p:cNvPr>
          <p:cNvSpPr>
            <a:spLocks noGrp="1"/>
          </p:cNvSpPr>
          <p:nvPr>
            <p:ph type="title"/>
          </p:nvPr>
        </p:nvSpPr>
        <p:spPr/>
        <p:txBody>
          <a:bodyPr/>
          <a:lstStyle/>
          <a:p>
            <a:r>
              <a:rPr lang="en-US"/>
              <a:t>Click to edit Master title style</a:t>
            </a:r>
            <a:endParaRPr lang="en-MY"/>
          </a:p>
        </p:txBody>
      </p:sp>
      <p:sp>
        <p:nvSpPr>
          <p:cNvPr id="3" name="Date Placeholder 2">
            <a:extLst>
              <a:ext uri="{FF2B5EF4-FFF2-40B4-BE49-F238E27FC236}">
                <a16:creationId xmlns:a16="http://schemas.microsoft.com/office/drawing/2014/main" id="{CF81113B-82B0-4A3C-B14E-85E2E15DDBAD}"/>
              </a:ext>
            </a:extLst>
          </p:cNvPr>
          <p:cNvSpPr>
            <a:spLocks noGrp="1"/>
          </p:cNvSpPr>
          <p:nvPr>
            <p:ph type="dt" sz="half" idx="10"/>
          </p:nvPr>
        </p:nvSpPr>
        <p:spPr/>
        <p:txBody>
          <a:bodyPr/>
          <a:lstStyle/>
          <a:p>
            <a:fld id="{23860F15-B551-4FB3-97A4-4506AB6E7280}" type="datetimeFigureOut">
              <a:rPr lang="en-MY" smtClean="0"/>
              <a:t>26/5/2026</a:t>
            </a:fld>
            <a:endParaRPr lang="en-MY" dirty="0"/>
          </a:p>
        </p:txBody>
      </p:sp>
      <p:sp>
        <p:nvSpPr>
          <p:cNvPr id="4" name="Footer Placeholder 3">
            <a:extLst>
              <a:ext uri="{FF2B5EF4-FFF2-40B4-BE49-F238E27FC236}">
                <a16:creationId xmlns:a16="http://schemas.microsoft.com/office/drawing/2014/main" id="{A35AFABC-91B4-4EBC-97BB-5BD750B3562D}"/>
              </a:ext>
            </a:extLst>
          </p:cNvPr>
          <p:cNvSpPr>
            <a:spLocks noGrp="1"/>
          </p:cNvSpPr>
          <p:nvPr>
            <p:ph type="ftr" sz="quarter" idx="11"/>
          </p:nvPr>
        </p:nvSpPr>
        <p:spPr/>
        <p:txBody>
          <a:bodyPr/>
          <a:lstStyle/>
          <a:p>
            <a:endParaRPr lang="en-MY" dirty="0"/>
          </a:p>
        </p:txBody>
      </p:sp>
      <p:sp>
        <p:nvSpPr>
          <p:cNvPr id="5" name="Slide Number Placeholder 4">
            <a:extLst>
              <a:ext uri="{FF2B5EF4-FFF2-40B4-BE49-F238E27FC236}">
                <a16:creationId xmlns:a16="http://schemas.microsoft.com/office/drawing/2014/main" id="{EB35F179-D420-4860-B317-A1D72AEA408E}"/>
              </a:ext>
            </a:extLst>
          </p:cNvPr>
          <p:cNvSpPr>
            <a:spLocks noGrp="1"/>
          </p:cNvSpPr>
          <p:nvPr>
            <p:ph type="sldNum" sz="quarter" idx="12"/>
          </p:nvPr>
        </p:nvSpPr>
        <p:spPr/>
        <p:txBody>
          <a:bodyPr/>
          <a:lstStyle/>
          <a:p>
            <a:fld id="{68007C2F-7969-4AB6-AA25-1F18EEAD6A49}" type="slidenum">
              <a:rPr lang="en-MY" smtClean="0"/>
              <a:t>‹#›</a:t>
            </a:fld>
            <a:endParaRPr lang="en-MY" dirty="0"/>
          </a:p>
        </p:txBody>
      </p:sp>
    </p:spTree>
    <p:extLst>
      <p:ext uri="{BB962C8B-B14F-4D97-AF65-F5344CB8AC3E}">
        <p14:creationId xmlns:p14="http://schemas.microsoft.com/office/powerpoint/2010/main" val="31464109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7D44AA6-41A1-4C71-8D63-4391DFA986BC}"/>
              </a:ext>
            </a:extLst>
          </p:cNvPr>
          <p:cNvSpPr>
            <a:spLocks noGrp="1"/>
          </p:cNvSpPr>
          <p:nvPr>
            <p:ph type="dt" sz="half" idx="10"/>
          </p:nvPr>
        </p:nvSpPr>
        <p:spPr/>
        <p:txBody>
          <a:bodyPr/>
          <a:lstStyle/>
          <a:p>
            <a:fld id="{23860F15-B551-4FB3-97A4-4506AB6E7280}" type="datetimeFigureOut">
              <a:rPr lang="en-MY" smtClean="0"/>
              <a:t>26/5/2026</a:t>
            </a:fld>
            <a:endParaRPr lang="en-MY" dirty="0"/>
          </a:p>
        </p:txBody>
      </p:sp>
      <p:sp>
        <p:nvSpPr>
          <p:cNvPr id="3" name="Footer Placeholder 2">
            <a:extLst>
              <a:ext uri="{FF2B5EF4-FFF2-40B4-BE49-F238E27FC236}">
                <a16:creationId xmlns:a16="http://schemas.microsoft.com/office/drawing/2014/main" id="{42AE721B-5636-4C41-A9B7-C1FE63CF4926}"/>
              </a:ext>
            </a:extLst>
          </p:cNvPr>
          <p:cNvSpPr>
            <a:spLocks noGrp="1"/>
          </p:cNvSpPr>
          <p:nvPr>
            <p:ph type="ftr" sz="quarter" idx="11"/>
          </p:nvPr>
        </p:nvSpPr>
        <p:spPr/>
        <p:txBody>
          <a:bodyPr/>
          <a:lstStyle/>
          <a:p>
            <a:endParaRPr lang="en-MY" dirty="0"/>
          </a:p>
        </p:txBody>
      </p:sp>
      <p:sp>
        <p:nvSpPr>
          <p:cNvPr id="4" name="Slide Number Placeholder 3">
            <a:extLst>
              <a:ext uri="{FF2B5EF4-FFF2-40B4-BE49-F238E27FC236}">
                <a16:creationId xmlns:a16="http://schemas.microsoft.com/office/drawing/2014/main" id="{DA9332B8-A27C-40B8-937C-E27687F36FC9}"/>
              </a:ext>
            </a:extLst>
          </p:cNvPr>
          <p:cNvSpPr>
            <a:spLocks noGrp="1"/>
          </p:cNvSpPr>
          <p:nvPr>
            <p:ph type="sldNum" sz="quarter" idx="12"/>
          </p:nvPr>
        </p:nvSpPr>
        <p:spPr/>
        <p:txBody>
          <a:bodyPr/>
          <a:lstStyle/>
          <a:p>
            <a:fld id="{68007C2F-7969-4AB6-AA25-1F18EEAD6A49}" type="slidenum">
              <a:rPr lang="en-MY" smtClean="0"/>
              <a:t>‹#›</a:t>
            </a:fld>
            <a:endParaRPr lang="en-MY" dirty="0"/>
          </a:p>
        </p:txBody>
      </p:sp>
    </p:spTree>
    <p:extLst>
      <p:ext uri="{BB962C8B-B14F-4D97-AF65-F5344CB8AC3E}">
        <p14:creationId xmlns:p14="http://schemas.microsoft.com/office/powerpoint/2010/main" val="16811834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E0C33A-7628-4736-A2F4-9644744097A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MY"/>
          </a:p>
        </p:txBody>
      </p:sp>
      <p:sp>
        <p:nvSpPr>
          <p:cNvPr id="3" name="Content Placeholder 2">
            <a:extLst>
              <a:ext uri="{FF2B5EF4-FFF2-40B4-BE49-F238E27FC236}">
                <a16:creationId xmlns:a16="http://schemas.microsoft.com/office/drawing/2014/main" id="{3DDE0DD3-8094-4DE3-AF06-5A9525E4F8D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Text Placeholder 3">
            <a:extLst>
              <a:ext uri="{FF2B5EF4-FFF2-40B4-BE49-F238E27FC236}">
                <a16:creationId xmlns:a16="http://schemas.microsoft.com/office/drawing/2014/main" id="{7E237553-867E-4442-BF7A-12CF199EC54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974DC5AA-BFCF-4160-85F8-6117883F0F61}"/>
              </a:ext>
            </a:extLst>
          </p:cNvPr>
          <p:cNvSpPr>
            <a:spLocks noGrp="1"/>
          </p:cNvSpPr>
          <p:nvPr>
            <p:ph type="dt" sz="half" idx="10"/>
          </p:nvPr>
        </p:nvSpPr>
        <p:spPr/>
        <p:txBody>
          <a:bodyPr/>
          <a:lstStyle/>
          <a:p>
            <a:fld id="{23860F15-B551-4FB3-97A4-4506AB6E7280}" type="datetimeFigureOut">
              <a:rPr lang="en-MY" smtClean="0"/>
              <a:t>26/5/2026</a:t>
            </a:fld>
            <a:endParaRPr lang="en-MY" dirty="0"/>
          </a:p>
        </p:txBody>
      </p:sp>
      <p:sp>
        <p:nvSpPr>
          <p:cNvPr id="6" name="Footer Placeholder 5">
            <a:extLst>
              <a:ext uri="{FF2B5EF4-FFF2-40B4-BE49-F238E27FC236}">
                <a16:creationId xmlns:a16="http://schemas.microsoft.com/office/drawing/2014/main" id="{DA77C49F-79D0-40B8-978C-1F2CBA9B3C3A}"/>
              </a:ext>
            </a:extLst>
          </p:cNvPr>
          <p:cNvSpPr>
            <a:spLocks noGrp="1"/>
          </p:cNvSpPr>
          <p:nvPr>
            <p:ph type="ftr" sz="quarter" idx="11"/>
          </p:nvPr>
        </p:nvSpPr>
        <p:spPr/>
        <p:txBody>
          <a:bodyPr/>
          <a:lstStyle/>
          <a:p>
            <a:endParaRPr lang="en-MY" dirty="0"/>
          </a:p>
        </p:txBody>
      </p:sp>
      <p:sp>
        <p:nvSpPr>
          <p:cNvPr id="7" name="Slide Number Placeholder 6">
            <a:extLst>
              <a:ext uri="{FF2B5EF4-FFF2-40B4-BE49-F238E27FC236}">
                <a16:creationId xmlns:a16="http://schemas.microsoft.com/office/drawing/2014/main" id="{5F3ACCB4-D368-4C43-969A-07B978BD4E65}"/>
              </a:ext>
            </a:extLst>
          </p:cNvPr>
          <p:cNvSpPr>
            <a:spLocks noGrp="1"/>
          </p:cNvSpPr>
          <p:nvPr>
            <p:ph type="sldNum" sz="quarter" idx="12"/>
          </p:nvPr>
        </p:nvSpPr>
        <p:spPr/>
        <p:txBody>
          <a:bodyPr/>
          <a:lstStyle/>
          <a:p>
            <a:fld id="{68007C2F-7969-4AB6-AA25-1F18EEAD6A49}" type="slidenum">
              <a:rPr lang="en-MY" smtClean="0"/>
              <a:t>‹#›</a:t>
            </a:fld>
            <a:endParaRPr lang="en-MY" dirty="0"/>
          </a:p>
        </p:txBody>
      </p:sp>
    </p:spTree>
    <p:extLst>
      <p:ext uri="{BB962C8B-B14F-4D97-AF65-F5344CB8AC3E}">
        <p14:creationId xmlns:p14="http://schemas.microsoft.com/office/powerpoint/2010/main" val="17828652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5DEDE3-8D39-475E-B165-F3D50FEE9FA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MY"/>
          </a:p>
        </p:txBody>
      </p:sp>
      <p:sp>
        <p:nvSpPr>
          <p:cNvPr id="3" name="Picture Placeholder 2">
            <a:extLst>
              <a:ext uri="{FF2B5EF4-FFF2-40B4-BE49-F238E27FC236}">
                <a16:creationId xmlns:a16="http://schemas.microsoft.com/office/drawing/2014/main" id="{914A5908-DD89-4733-89DB-26C212A359E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MY" dirty="0"/>
          </a:p>
        </p:txBody>
      </p:sp>
      <p:sp>
        <p:nvSpPr>
          <p:cNvPr id="4" name="Text Placeholder 3">
            <a:extLst>
              <a:ext uri="{FF2B5EF4-FFF2-40B4-BE49-F238E27FC236}">
                <a16:creationId xmlns:a16="http://schemas.microsoft.com/office/drawing/2014/main" id="{FEA2875C-73A2-45AF-9F89-CB46F647485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0C7545BC-4E3F-487A-8423-B530101874F0}"/>
              </a:ext>
            </a:extLst>
          </p:cNvPr>
          <p:cNvSpPr>
            <a:spLocks noGrp="1"/>
          </p:cNvSpPr>
          <p:nvPr>
            <p:ph type="dt" sz="half" idx="10"/>
          </p:nvPr>
        </p:nvSpPr>
        <p:spPr/>
        <p:txBody>
          <a:bodyPr/>
          <a:lstStyle/>
          <a:p>
            <a:fld id="{23860F15-B551-4FB3-97A4-4506AB6E7280}" type="datetimeFigureOut">
              <a:rPr lang="en-MY" smtClean="0"/>
              <a:t>26/5/2026</a:t>
            </a:fld>
            <a:endParaRPr lang="en-MY" dirty="0"/>
          </a:p>
        </p:txBody>
      </p:sp>
      <p:sp>
        <p:nvSpPr>
          <p:cNvPr id="6" name="Footer Placeholder 5">
            <a:extLst>
              <a:ext uri="{FF2B5EF4-FFF2-40B4-BE49-F238E27FC236}">
                <a16:creationId xmlns:a16="http://schemas.microsoft.com/office/drawing/2014/main" id="{EE99415E-CA04-4629-819B-6CF60FE78D1A}"/>
              </a:ext>
            </a:extLst>
          </p:cNvPr>
          <p:cNvSpPr>
            <a:spLocks noGrp="1"/>
          </p:cNvSpPr>
          <p:nvPr>
            <p:ph type="ftr" sz="quarter" idx="11"/>
          </p:nvPr>
        </p:nvSpPr>
        <p:spPr/>
        <p:txBody>
          <a:bodyPr/>
          <a:lstStyle/>
          <a:p>
            <a:endParaRPr lang="en-MY" dirty="0"/>
          </a:p>
        </p:txBody>
      </p:sp>
      <p:sp>
        <p:nvSpPr>
          <p:cNvPr id="7" name="Slide Number Placeholder 6">
            <a:extLst>
              <a:ext uri="{FF2B5EF4-FFF2-40B4-BE49-F238E27FC236}">
                <a16:creationId xmlns:a16="http://schemas.microsoft.com/office/drawing/2014/main" id="{72961D81-D55E-40BE-B7F7-2561ACE346B9}"/>
              </a:ext>
            </a:extLst>
          </p:cNvPr>
          <p:cNvSpPr>
            <a:spLocks noGrp="1"/>
          </p:cNvSpPr>
          <p:nvPr>
            <p:ph type="sldNum" sz="quarter" idx="12"/>
          </p:nvPr>
        </p:nvSpPr>
        <p:spPr/>
        <p:txBody>
          <a:bodyPr/>
          <a:lstStyle/>
          <a:p>
            <a:fld id="{68007C2F-7969-4AB6-AA25-1F18EEAD6A49}" type="slidenum">
              <a:rPr lang="en-MY" smtClean="0"/>
              <a:t>‹#›</a:t>
            </a:fld>
            <a:endParaRPr lang="en-MY" dirty="0"/>
          </a:p>
        </p:txBody>
      </p:sp>
    </p:spTree>
    <p:extLst>
      <p:ext uri="{BB962C8B-B14F-4D97-AF65-F5344CB8AC3E}">
        <p14:creationId xmlns:p14="http://schemas.microsoft.com/office/powerpoint/2010/main" val="808189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959CEC-C09A-491F-94DD-38760D54CC79}"/>
              </a:ext>
            </a:extLst>
          </p:cNvPr>
          <p:cNvSpPr>
            <a:spLocks noGrp="1"/>
          </p:cNvSpPr>
          <p:nvPr>
            <p:ph type="title"/>
          </p:nvPr>
        </p:nvSpPr>
        <p:spPr/>
        <p:txBody>
          <a:bodyPr/>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E10E08A0-14E9-454F-B86B-BE3205490959}"/>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6617DA27-6308-4162-8CF2-3668D7614968}"/>
              </a:ext>
            </a:extLst>
          </p:cNvPr>
          <p:cNvSpPr>
            <a:spLocks noGrp="1"/>
          </p:cNvSpPr>
          <p:nvPr>
            <p:ph type="dt" sz="half" idx="10"/>
          </p:nvPr>
        </p:nvSpPr>
        <p:spPr/>
        <p:txBody>
          <a:bodyPr/>
          <a:lstStyle/>
          <a:p>
            <a:fld id="{23860F15-B551-4FB3-97A4-4506AB6E7280}" type="datetimeFigureOut">
              <a:rPr lang="en-MY" smtClean="0"/>
              <a:t>26/5/2026</a:t>
            </a:fld>
            <a:endParaRPr lang="en-MY" dirty="0"/>
          </a:p>
        </p:txBody>
      </p:sp>
      <p:sp>
        <p:nvSpPr>
          <p:cNvPr id="5" name="Footer Placeholder 4">
            <a:extLst>
              <a:ext uri="{FF2B5EF4-FFF2-40B4-BE49-F238E27FC236}">
                <a16:creationId xmlns:a16="http://schemas.microsoft.com/office/drawing/2014/main" id="{C40354EE-D58B-41CF-9133-AC4DC0AF18C2}"/>
              </a:ext>
            </a:extLst>
          </p:cNvPr>
          <p:cNvSpPr>
            <a:spLocks noGrp="1"/>
          </p:cNvSpPr>
          <p:nvPr>
            <p:ph type="ftr" sz="quarter" idx="11"/>
          </p:nvPr>
        </p:nvSpPr>
        <p:spPr/>
        <p:txBody>
          <a:bodyPr/>
          <a:lstStyle/>
          <a:p>
            <a:endParaRPr lang="en-MY" dirty="0"/>
          </a:p>
        </p:txBody>
      </p:sp>
      <p:sp>
        <p:nvSpPr>
          <p:cNvPr id="6" name="Slide Number Placeholder 5">
            <a:extLst>
              <a:ext uri="{FF2B5EF4-FFF2-40B4-BE49-F238E27FC236}">
                <a16:creationId xmlns:a16="http://schemas.microsoft.com/office/drawing/2014/main" id="{F4DF47E8-0672-4429-AB03-260ACF360591}"/>
              </a:ext>
            </a:extLst>
          </p:cNvPr>
          <p:cNvSpPr>
            <a:spLocks noGrp="1"/>
          </p:cNvSpPr>
          <p:nvPr>
            <p:ph type="sldNum" sz="quarter" idx="12"/>
          </p:nvPr>
        </p:nvSpPr>
        <p:spPr/>
        <p:txBody>
          <a:bodyPr/>
          <a:lstStyle/>
          <a:p>
            <a:fld id="{68007C2F-7969-4AB6-AA25-1F18EEAD6A49}" type="slidenum">
              <a:rPr lang="en-MY" smtClean="0"/>
              <a:t>‹#›</a:t>
            </a:fld>
            <a:endParaRPr lang="en-MY" dirty="0"/>
          </a:p>
        </p:txBody>
      </p:sp>
    </p:spTree>
    <p:extLst>
      <p:ext uri="{BB962C8B-B14F-4D97-AF65-F5344CB8AC3E}">
        <p14:creationId xmlns:p14="http://schemas.microsoft.com/office/powerpoint/2010/main" val="7699343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790ABC4-C7A1-46CE-A3E3-25F413BDFB23}"/>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F8926ABC-ED80-4103-B6CA-CAC928428AA6}"/>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0E3685C-2A54-4434-8D22-534793BAE682}"/>
              </a:ext>
            </a:extLst>
          </p:cNvPr>
          <p:cNvSpPr>
            <a:spLocks noGrp="1"/>
          </p:cNvSpPr>
          <p:nvPr>
            <p:ph type="dt" sz="half" idx="10"/>
          </p:nvPr>
        </p:nvSpPr>
        <p:spPr/>
        <p:txBody>
          <a:bodyPr/>
          <a:lstStyle/>
          <a:p>
            <a:fld id="{23860F15-B551-4FB3-97A4-4506AB6E7280}" type="datetimeFigureOut">
              <a:rPr lang="en-MY" smtClean="0"/>
              <a:t>26/5/2026</a:t>
            </a:fld>
            <a:endParaRPr lang="en-MY" dirty="0"/>
          </a:p>
        </p:txBody>
      </p:sp>
      <p:sp>
        <p:nvSpPr>
          <p:cNvPr id="5" name="Footer Placeholder 4">
            <a:extLst>
              <a:ext uri="{FF2B5EF4-FFF2-40B4-BE49-F238E27FC236}">
                <a16:creationId xmlns:a16="http://schemas.microsoft.com/office/drawing/2014/main" id="{3212A7B2-E020-4BD1-AE58-A4588FD20BE5}"/>
              </a:ext>
            </a:extLst>
          </p:cNvPr>
          <p:cNvSpPr>
            <a:spLocks noGrp="1"/>
          </p:cNvSpPr>
          <p:nvPr>
            <p:ph type="ftr" sz="quarter" idx="11"/>
          </p:nvPr>
        </p:nvSpPr>
        <p:spPr/>
        <p:txBody>
          <a:bodyPr/>
          <a:lstStyle/>
          <a:p>
            <a:endParaRPr lang="en-MY" dirty="0"/>
          </a:p>
        </p:txBody>
      </p:sp>
      <p:sp>
        <p:nvSpPr>
          <p:cNvPr id="6" name="Slide Number Placeholder 5">
            <a:extLst>
              <a:ext uri="{FF2B5EF4-FFF2-40B4-BE49-F238E27FC236}">
                <a16:creationId xmlns:a16="http://schemas.microsoft.com/office/drawing/2014/main" id="{512E3E44-27F8-492A-A4F6-CAEFB3C5B995}"/>
              </a:ext>
            </a:extLst>
          </p:cNvPr>
          <p:cNvSpPr>
            <a:spLocks noGrp="1"/>
          </p:cNvSpPr>
          <p:nvPr>
            <p:ph type="sldNum" sz="quarter" idx="12"/>
          </p:nvPr>
        </p:nvSpPr>
        <p:spPr/>
        <p:txBody>
          <a:bodyPr/>
          <a:lstStyle/>
          <a:p>
            <a:fld id="{68007C2F-7969-4AB6-AA25-1F18EEAD6A49}" type="slidenum">
              <a:rPr lang="en-MY" smtClean="0"/>
              <a:t>‹#›</a:t>
            </a:fld>
            <a:endParaRPr lang="en-MY" dirty="0"/>
          </a:p>
        </p:txBody>
      </p:sp>
    </p:spTree>
    <p:extLst>
      <p:ext uri="{BB962C8B-B14F-4D97-AF65-F5344CB8AC3E}">
        <p14:creationId xmlns:p14="http://schemas.microsoft.com/office/powerpoint/2010/main" val="12635529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A99FA1D-2A97-421E-9EFD-E798DC9FD84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MY"/>
          </a:p>
        </p:txBody>
      </p:sp>
      <p:sp>
        <p:nvSpPr>
          <p:cNvPr id="3" name="Text Placeholder 2">
            <a:extLst>
              <a:ext uri="{FF2B5EF4-FFF2-40B4-BE49-F238E27FC236}">
                <a16:creationId xmlns:a16="http://schemas.microsoft.com/office/drawing/2014/main" id="{F8B81846-EEC2-40F8-A6BF-C441209F76E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A88BC37A-2572-40EB-B806-A3609DD4D04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3860F15-B551-4FB3-97A4-4506AB6E7280}" type="datetimeFigureOut">
              <a:rPr lang="en-MY" smtClean="0"/>
              <a:t>26/5/2026</a:t>
            </a:fld>
            <a:endParaRPr lang="en-MY" dirty="0"/>
          </a:p>
        </p:txBody>
      </p:sp>
      <p:sp>
        <p:nvSpPr>
          <p:cNvPr id="5" name="Footer Placeholder 4">
            <a:extLst>
              <a:ext uri="{FF2B5EF4-FFF2-40B4-BE49-F238E27FC236}">
                <a16:creationId xmlns:a16="http://schemas.microsoft.com/office/drawing/2014/main" id="{50F90EF8-5DC4-4D61-BA68-6CB6017A9AC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MY" dirty="0"/>
          </a:p>
        </p:txBody>
      </p:sp>
      <p:sp>
        <p:nvSpPr>
          <p:cNvPr id="6" name="Slide Number Placeholder 5">
            <a:extLst>
              <a:ext uri="{FF2B5EF4-FFF2-40B4-BE49-F238E27FC236}">
                <a16:creationId xmlns:a16="http://schemas.microsoft.com/office/drawing/2014/main" id="{9100C2BE-4C1C-4B1F-9D7E-DB08C816ED3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8007C2F-7969-4AB6-AA25-1F18EEAD6A49}" type="slidenum">
              <a:rPr lang="en-MY" smtClean="0"/>
              <a:t>‹#›</a:t>
            </a:fld>
            <a:endParaRPr lang="en-MY" dirty="0"/>
          </a:p>
        </p:txBody>
      </p:sp>
    </p:spTree>
    <p:extLst>
      <p:ext uri="{BB962C8B-B14F-4D97-AF65-F5344CB8AC3E}">
        <p14:creationId xmlns:p14="http://schemas.microsoft.com/office/powerpoint/2010/main" val="297323914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2.xml"/><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5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1.png"/><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52.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F13B941-1237-4AA8-8EA4-91ED5DDCCED6}"/>
              </a:ext>
            </a:extLst>
          </p:cNvPr>
          <p:cNvSpPr/>
          <p:nvPr/>
        </p:nvSpPr>
        <p:spPr>
          <a:xfrm>
            <a:off x="0" y="0"/>
            <a:ext cx="12192000" cy="6858000"/>
          </a:xfrm>
          <a:prstGeom prst="rect">
            <a:avLst/>
          </a:prstGeom>
          <a:gradFill flip="none" rotWithShape="1">
            <a:gsLst>
              <a:gs pos="0">
                <a:schemeClr val="tx1">
                  <a:alpha val="20000"/>
                </a:schemeClr>
              </a:gs>
              <a:gs pos="100000">
                <a:schemeClr val="tx1">
                  <a:alpha val="0"/>
                </a:schemeClr>
              </a:gs>
            </a:gsLst>
            <a:lin ang="0" scaled="1"/>
            <a:tileRect/>
          </a:gra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dirty="0"/>
          </a:p>
        </p:txBody>
      </p:sp>
      <p:pic>
        <p:nvPicPr>
          <p:cNvPr id="11" name="Picture 10">
            <a:extLst>
              <a:ext uri="{FF2B5EF4-FFF2-40B4-BE49-F238E27FC236}">
                <a16:creationId xmlns:a16="http://schemas.microsoft.com/office/drawing/2014/main" id="{57219B47-4068-46F9-B060-81A267A14D8F}"/>
              </a:ext>
            </a:extLst>
          </p:cNvPr>
          <p:cNvPicPr>
            <a:picLocks noChangeAspect="1"/>
          </p:cNvPicPr>
          <p:nvPr/>
        </p:nvPicPr>
        <p:blipFill>
          <a:blip r:embed="rId3">
            <a:extLst>
              <a:ext uri="{BEBA8EAE-BF5A-486C-A8C5-ECC9F3942E4B}">
                <a14:imgProps xmlns:a14="http://schemas.microsoft.com/office/drawing/2010/main">
                  <a14:imgLayer r:embed="rId4">
                    <a14:imgEffect>
                      <a14:sharpenSoften amount="100000"/>
                    </a14:imgEffect>
                  </a14:imgLayer>
                </a14:imgProps>
              </a:ext>
            </a:extLst>
          </a:blip>
          <a:stretch>
            <a:fillRect/>
          </a:stretch>
        </p:blipFill>
        <p:spPr>
          <a:xfrm>
            <a:off x="5597330" y="449408"/>
            <a:ext cx="997341" cy="1226992"/>
          </a:xfrm>
          <a:prstGeom prst="rect">
            <a:avLst/>
          </a:prstGeom>
          <a:effectLst>
            <a:glow rad="12700">
              <a:schemeClr val="tx1">
                <a:alpha val="40000"/>
              </a:schemeClr>
            </a:glow>
            <a:softEdge rad="0"/>
          </a:effectLst>
        </p:spPr>
      </p:pic>
      <p:sp>
        <p:nvSpPr>
          <p:cNvPr id="13" name="Title 1">
            <a:extLst>
              <a:ext uri="{FF2B5EF4-FFF2-40B4-BE49-F238E27FC236}">
                <a16:creationId xmlns:a16="http://schemas.microsoft.com/office/drawing/2014/main" id="{F99C4A7B-303A-4D37-B262-4753B4CC8D85}"/>
              </a:ext>
            </a:extLst>
          </p:cNvPr>
          <p:cNvSpPr txBox="1">
            <a:spLocks/>
          </p:cNvSpPr>
          <p:nvPr/>
        </p:nvSpPr>
        <p:spPr>
          <a:xfrm>
            <a:off x="2934174" y="1921700"/>
            <a:ext cx="6323652" cy="721109"/>
          </a:xfrm>
          <a:prstGeom prst="rect">
            <a:avLst/>
          </a:prstGeom>
          <a:effectLst>
            <a:glow rad="254000">
              <a:schemeClr val="tx1">
                <a:alpha val="46000"/>
              </a:schemeClr>
            </a:glo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ct val="115000"/>
              </a:lnSpc>
            </a:pPr>
            <a:r>
              <a:rPr lang="ar-SA" sz="6000" b="1" dirty="0">
                <a:solidFill>
                  <a:prstClr val="white"/>
                </a:solidFill>
                <a:effectLst>
                  <a:glow rad="76200">
                    <a:prstClr val="black"/>
                  </a:glow>
                </a:effectLst>
                <a:latin typeface="Arabic Typesetting" panose="03020402040406030203" pitchFamily="66" charset="-78"/>
                <a:ea typeface="Calibri" panose="020F0502020204030204" pitchFamily="34" charset="0"/>
                <a:cs typeface="Arabic Typesetting" panose="03020402040406030203" pitchFamily="66" charset="-78"/>
              </a:rPr>
              <a:t>جابتن كماجوان إسلام مليسيا</a:t>
            </a:r>
            <a:endParaRPr lang="en-MY" sz="6000" dirty="0">
              <a:solidFill>
                <a:schemeClr val="bg1"/>
              </a:solidFill>
              <a:effectLst>
                <a:glow rad="76200">
                  <a:schemeClr val="tx1"/>
                </a:glow>
              </a:effectLst>
              <a:latin typeface="Arabic Typesetting" panose="03020402040406030203" pitchFamily="66" charset="-78"/>
              <a:cs typeface="Arabic Typesetting" panose="03020402040406030203" pitchFamily="66" charset="-78"/>
            </a:endParaRPr>
          </a:p>
        </p:txBody>
      </p:sp>
      <p:sp>
        <p:nvSpPr>
          <p:cNvPr id="14" name="Rectangle 13">
            <a:extLst>
              <a:ext uri="{FF2B5EF4-FFF2-40B4-BE49-F238E27FC236}">
                <a16:creationId xmlns:a16="http://schemas.microsoft.com/office/drawing/2014/main" id="{629C867B-9377-40DC-9E25-87C9280DC972}"/>
              </a:ext>
            </a:extLst>
          </p:cNvPr>
          <p:cNvSpPr/>
          <p:nvPr/>
        </p:nvSpPr>
        <p:spPr>
          <a:xfrm>
            <a:off x="4983447" y="2888109"/>
            <a:ext cx="2225105" cy="941796"/>
          </a:xfrm>
          <a:prstGeom prst="rect">
            <a:avLst/>
          </a:prstGeom>
        </p:spPr>
        <p:txBody>
          <a:bodyPr wrap="square">
            <a:spAutoFit/>
          </a:bodyPr>
          <a:lstStyle/>
          <a:p>
            <a:pPr algn="ctr" rtl="1">
              <a:lnSpc>
                <a:spcPct val="115000"/>
              </a:lnSpc>
              <a:spcAft>
                <a:spcPts val="0"/>
              </a:spcAft>
            </a:pPr>
            <a:r>
              <a:rPr lang="ar-SA" sz="4000" dirty="0">
                <a:solidFill>
                  <a:srgbClr val="FFFF00"/>
                </a:solidFill>
                <a:effectLst>
                  <a:glow rad="76200">
                    <a:schemeClr val="tx1"/>
                  </a:glow>
                </a:effectLst>
                <a:latin typeface="Calibri" panose="020F0502020204030204" pitchFamily="34" charset="0"/>
                <a:ea typeface="Calibri" panose="020F0502020204030204" pitchFamily="34" charset="0"/>
                <a:cs typeface="Amiri" panose="00000500000000000000" pitchFamily="2" charset="-78"/>
              </a:rPr>
              <a:t>تاجوق</a:t>
            </a:r>
            <a:r>
              <a:rPr lang="en-MY" sz="4000" b="1" dirty="0">
                <a:solidFill>
                  <a:srgbClr val="FFFF00"/>
                </a:solidFill>
                <a:effectLst>
                  <a:glow rad="76200">
                    <a:schemeClr val="tx1"/>
                  </a:glow>
                </a:effectLst>
                <a:latin typeface="Amiri" panose="00000500000000000000" pitchFamily="2" charset="-78"/>
                <a:ea typeface="Calibri" panose="020F0502020204030204" pitchFamily="34" charset="0"/>
                <a:cs typeface="Arial" panose="020B0604020202020204" pitchFamily="34" charset="0"/>
              </a:rPr>
              <a:t>:</a:t>
            </a:r>
            <a:r>
              <a:rPr lang="en-MY" sz="4800" b="1" dirty="0">
                <a:solidFill>
                  <a:srgbClr val="FFFF00"/>
                </a:solidFill>
                <a:effectLst>
                  <a:glow rad="76200">
                    <a:schemeClr val="tx1"/>
                  </a:glow>
                </a:effectLst>
                <a:latin typeface="Amiri" panose="00000500000000000000" pitchFamily="2" charset="-78"/>
                <a:ea typeface="Calibri" panose="020F0502020204030204" pitchFamily="34" charset="0"/>
                <a:cs typeface="Arial" panose="020B0604020202020204" pitchFamily="34" charset="0"/>
              </a:rPr>
              <a:t> </a:t>
            </a:r>
            <a:endParaRPr lang="en-MY" sz="2800" dirty="0">
              <a:solidFill>
                <a:srgbClr val="FFFF00"/>
              </a:solidFill>
              <a:effectLst>
                <a:glow rad="76200">
                  <a:schemeClr val="tx1"/>
                </a:glow>
              </a:effectLst>
              <a:latin typeface="Calibri" panose="020F0502020204030204" pitchFamily="34" charset="0"/>
              <a:ea typeface="Calibri" panose="020F0502020204030204" pitchFamily="34" charset="0"/>
              <a:cs typeface="Arial" panose="020B0604020202020204" pitchFamily="34" charset="0"/>
            </a:endParaRPr>
          </a:p>
        </p:txBody>
      </p:sp>
      <p:sp>
        <p:nvSpPr>
          <p:cNvPr id="17" name="TextBox 16">
            <a:extLst>
              <a:ext uri="{FF2B5EF4-FFF2-40B4-BE49-F238E27FC236}">
                <a16:creationId xmlns:a16="http://schemas.microsoft.com/office/drawing/2014/main" id="{D31B3E2E-755E-43F0-905E-3DB7C5800312}"/>
              </a:ext>
            </a:extLst>
          </p:cNvPr>
          <p:cNvSpPr txBox="1"/>
          <p:nvPr/>
        </p:nvSpPr>
        <p:spPr>
          <a:xfrm>
            <a:off x="674914" y="4038929"/>
            <a:ext cx="10842172" cy="1160959"/>
          </a:xfrm>
          <a:prstGeom prst="rect">
            <a:avLst/>
          </a:prstGeom>
          <a:noFill/>
          <a:effectLst>
            <a:glow rad="63500">
              <a:schemeClr val="accent1">
                <a:satMod val="175000"/>
                <a:alpha val="40000"/>
              </a:schemeClr>
            </a:glow>
          </a:effectLst>
        </p:spPr>
        <p:txBody>
          <a:bodyPr wrap="square" rtlCol="0">
            <a:spAutoFit/>
          </a:bodyPr>
          <a:lstStyle/>
          <a:p>
            <a:pPr algn="ctr" rtl="1">
              <a:lnSpc>
                <a:spcPct val="115000"/>
              </a:lnSpc>
              <a:spcAft>
                <a:spcPts val="0"/>
              </a:spcAft>
            </a:pPr>
            <a:r>
              <a:rPr lang="ar-SA" sz="6600" b="1" dirty="0">
                <a:solidFill>
                  <a:srgbClr val="FFFF00"/>
                </a:solidFill>
                <a:effectLst>
                  <a:glow rad="127000">
                    <a:schemeClr val="tx1"/>
                  </a:glow>
                </a:effectLst>
                <a:latin typeface="Amiri" panose="00000500000000000000" pitchFamily="2" charset="-78"/>
                <a:ea typeface="Amiri" panose="00000500000000000000" pitchFamily="2" charset="-78"/>
                <a:cs typeface="Amiri" panose="00000500000000000000" pitchFamily="2" charset="-78"/>
              </a:rPr>
              <a:t>ڤڠوربانن منونتوت کأخلاصن</a:t>
            </a:r>
            <a:endParaRPr lang="en-MY" sz="3600" dirty="0">
              <a:ln w="19050">
                <a:solidFill>
                  <a:schemeClr val="tx1"/>
                </a:solidFill>
              </a:ln>
              <a:solidFill>
                <a:srgbClr val="FFFF00"/>
              </a:solidFill>
              <a:effectLst>
                <a:glow rad="127000">
                  <a:schemeClr val="tx1"/>
                </a:glow>
              </a:effectLst>
              <a:latin typeface="Amiri" panose="00000500000000000000" pitchFamily="2" charset="-78"/>
              <a:ea typeface="Amiri" panose="00000500000000000000" pitchFamily="2" charset="-78"/>
              <a:cs typeface="Amiri" panose="00000500000000000000" pitchFamily="2" charset="-78"/>
            </a:endParaRPr>
          </a:p>
        </p:txBody>
      </p:sp>
      <p:sp>
        <p:nvSpPr>
          <p:cNvPr id="20" name="TextBox 19">
            <a:extLst>
              <a:ext uri="{FF2B5EF4-FFF2-40B4-BE49-F238E27FC236}">
                <a16:creationId xmlns:a16="http://schemas.microsoft.com/office/drawing/2014/main" id="{BA173453-4CC4-4A34-99F1-C960DDFFBD93}"/>
              </a:ext>
            </a:extLst>
          </p:cNvPr>
          <p:cNvSpPr txBox="1"/>
          <p:nvPr/>
        </p:nvSpPr>
        <p:spPr>
          <a:xfrm>
            <a:off x="2452337" y="5226025"/>
            <a:ext cx="7287326" cy="1047979"/>
          </a:xfrm>
          <a:prstGeom prst="rect">
            <a:avLst/>
          </a:prstGeom>
          <a:noFill/>
          <a:effectLst>
            <a:glow rad="76200">
              <a:schemeClr val="tx1">
                <a:alpha val="40000"/>
              </a:schemeClr>
            </a:glow>
            <a:outerShdw blurRad="50800" dist="50800" dir="5400000" algn="ctr" rotWithShape="0">
              <a:schemeClr val="tx1"/>
            </a:outerShdw>
          </a:effectLst>
        </p:spPr>
        <p:txBody>
          <a:bodyPr wrap="square" rtlCol="0">
            <a:spAutoFit/>
          </a:bodyPr>
          <a:lstStyle/>
          <a:p>
            <a:pPr algn="ctr" rtl="1">
              <a:lnSpc>
                <a:spcPct val="115000"/>
              </a:lnSpc>
              <a:spcAft>
                <a:spcPts val="0"/>
              </a:spcAft>
            </a:pPr>
            <a:r>
              <a:rPr lang="en-MY" dirty="0">
                <a:ln w="0"/>
                <a:solidFill>
                  <a:schemeClr val="bg1"/>
                </a:solidFill>
                <a:effectLst>
                  <a:outerShdw blurRad="38100" dist="19050" dir="2700000" algn="tl" rotWithShape="0">
                    <a:schemeClr val="dk1">
                      <a:alpha val="40000"/>
                    </a:schemeClr>
                  </a:outerShdw>
                </a:effectLst>
                <a:latin typeface="Amiri" panose="00000500000000000000" pitchFamily="2" charset="-78"/>
                <a:ea typeface="Amiri" panose="00000500000000000000" pitchFamily="2" charset="-78"/>
                <a:cs typeface="Amiri" panose="00000500000000000000" pitchFamily="2" charset="-78"/>
              </a:rPr>
              <a:t> </a:t>
            </a:r>
          </a:p>
          <a:p>
            <a:pPr algn="ctr" rtl="1">
              <a:lnSpc>
                <a:spcPct val="115000"/>
              </a:lnSpc>
              <a:spcAft>
                <a:spcPts val="0"/>
              </a:spcAft>
            </a:pPr>
            <a:r>
              <a:rPr lang="ar-SA" sz="2400" dirty="0">
                <a:ln w="0"/>
                <a:solidFill>
                  <a:schemeClr val="bg1"/>
                </a:solidFill>
                <a:effectLst>
                  <a:glow rad="127000">
                    <a:schemeClr val="tx1"/>
                  </a:glow>
                  <a:outerShdw blurRad="38100" dist="19050" dir="2700000" algn="tl" rotWithShape="0">
                    <a:schemeClr val="dk1">
                      <a:alpha val="40000"/>
                    </a:schemeClr>
                  </a:outerShdw>
                </a:effectLst>
                <a:latin typeface="Amiri" panose="00000500000000000000" pitchFamily="2" charset="-78"/>
                <a:ea typeface="Amiri" panose="00000500000000000000" pitchFamily="2" charset="-78"/>
                <a:cs typeface="Amiri" panose="00000500000000000000" pitchFamily="2" charset="-78"/>
              </a:rPr>
              <a:t>١٠ ذوالحجة ١٤٤٧ </a:t>
            </a:r>
            <a:r>
              <a:rPr lang="ar-SA" sz="3600" dirty="0">
                <a:ln w="0"/>
                <a:solidFill>
                  <a:schemeClr val="bg1"/>
                </a:solidFill>
                <a:effectLst>
                  <a:glow rad="127000">
                    <a:schemeClr val="tx1"/>
                  </a:glow>
                  <a:outerShdw blurRad="38100" dist="19050" dir="2700000" algn="tl" rotWithShape="0">
                    <a:schemeClr val="dk1">
                      <a:alpha val="40000"/>
                    </a:schemeClr>
                  </a:outerShdw>
                </a:effectLst>
                <a:latin typeface="Arabic Typesetting" panose="03020402040406030203" pitchFamily="66" charset="-78"/>
                <a:ea typeface="Amiri" panose="00000500000000000000" pitchFamily="2" charset="-78"/>
                <a:cs typeface="Arabic Typesetting" panose="03020402040406030203" pitchFamily="66" charset="-78"/>
              </a:rPr>
              <a:t>ه</a:t>
            </a:r>
            <a:r>
              <a:rPr lang="ar-SA" sz="2400" dirty="0">
                <a:ln w="0"/>
                <a:solidFill>
                  <a:schemeClr val="bg1"/>
                </a:solidFill>
                <a:effectLst>
                  <a:glow rad="127000">
                    <a:schemeClr val="tx1"/>
                  </a:glow>
                  <a:outerShdw blurRad="38100" dist="19050" dir="2700000" algn="tl" rotWithShape="0">
                    <a:schemeClr val="dk1">
                      <a:alpha val="40000"/>
                    </a:schemeClr>
                  </a:outerShdw>
                </a:effectLst>
                <a:latin typeface="Amiri" panose="00000500000000000000" pitchFamily="2" charset="-78"/>
                <a:ea typeface="Amiri" panose="00000500000000000000" pitchFamily="2" charset="-78"/>
                <a:cs typeface="Amiri" panose="00000500000000000000" pitchFamily="2" charset="-78"/>
              </a:rPr>
              <a:t> </a:t>
            </a:r>
            <a:r>
              <a:rPr lang="en-MY" sz="2400" dirty="0">
                <a:ln w="0"/>
                <a:solidFill>
                  <a:schemeClr val="bg1"/>
                </a:solidFill>
                <a:effectLst>
                  <a:glow rad="127000">
                    <a:schemeClr val="tx1"/>
                  </a:glow>
                  <a:outerShdw blurRad="38100" dist="19050" dir="2700000" algn="tl" rotWithShape="0">
                    <a:schemeClr val="dk1">
                      <a:alpha val="40000"/>
                    </a:schemeClr>
                  </a:outerShdw>
                </a:effectLst>
                <a:latin typeface="Amiri" panose="00000500000000000000" pitchFamily="2" charset="-78"/>
                <a:ea typeface="Amiri" panose="00000500000000000000" pitchFamily="2" charset="-78"/>
                <a:cs typeface="Amiri" panose="00000500000000000000" pitchFamily="2" charset="-78"/>
              </a:rPr>
              <a:t>/</a:t>
            </a:r>
            <a:r>
              <a:rPr lang="ar-SA" sz="2400" dirty="0">
                <a:ln w="0"/>
                <a:solidFill>
                  <a:schemeClr val="bg1"/>
                </a:solidFill>
                <a:effectLst>
                  <a:glow rad="127000">
                    <a:schemeClr val="tx1"/>
                  </a:glow>
                  <a:outerShdw blurRad="38100" dist="19050" dir="2700000" algn="tl" rotWithShape="0">
                    <a:schemeClr val="dk1">
                      <a:alpha val="40000"/>
                    </a:schemeClr>
                  </a:outerShdw>
                </a:effectLst>
                <a:latin typeface="Amiri" panose="00000500000000000000" pitchFamily="2" charset="-78"/>
                <a:ea typeface="Amiri" panose="00000500000000000000" pitchFamily="2" charset="-78"/>
                <a:cs typeface="Amiri" panose="00000500000000000000" pitchFamily="2" charset="-78"/>
              </a:rPr>
              <a:t>٢٧ مي</a:t>
            </a:r>
            <a:r>
              <a:rPr lang="en-US" sz="2400" dirty="0">
                <a:ln w="0"/>
                <a:solidFill>
                  <a:schemeClr val="bg1"/>
                </a:solidFill>
                <a:effectLst>
                  <a:glow rad="127000">
                    <a:schemeClr val="tx1"/>
                  </a:glow>
                  <a:outerShdw blurRad="38100" dist="19050" dir="2700000" algn="tl" rotWithShape="0">
                    <a:schemeClr val="dk1">
                      <a:alpha val="40000"/>
                    </a:schemeClr>
                  </a:outerShdw>
                </a:effectLst>
                <a:latin typeface="Amiri" panose="00000500000000000000" pitchFamily="2" charset="-78"/>
                <a:ea typeface="Amiri" panose="00000500000000000000" pitchFamily="2" charset="-78"/>
                <a:cs typeface="Amiri" panose="00000500000000000000" pitchFamily="2" charset="-78"/>
              </a:rPr>
              <a:t> </a:t>
            </a:r>
            <a:r>
              <a:rPr lang="ar-SA" sz="2400" dirty="0">
                <a:ln w="0"/>
                <a:solidFill>
                  <a:schemeClr val="bg1"/>
                </a:solidFill>
                <a:effectLst>
                  <a:glow rad="127000">
                    <a:schemeClr val="tx1"/>
                  </a:glow>
                  <a:outerShdw blurRad="38100" dist="19050" dir="2700000" algn="tl" rotWithShape="0">
                    <a:schemeClr val="dk1">
                      <a:alpha val="40000"/>
                    </a:schemeClr>
                  </a:outerShdw>
                </a:effectLst>
                <a:latin typeface="Amiri" panose="00000500000000000000" pitchFamily="2" charset="-78"/>
                <a:ea typeface="Amiri" panose="00000500000000000000" pitchFamily="2" charset="-78"/>
                <a:cs typeface="Amiri" panose="00000500000000000000" pitchFamily="2" charset="-78"/>
              </a:rPr>
              <a:t>٢٠٢٦ م</a:t>
            </a:r>
            <a:r>
              <a:rPr lang="en-MY" dirty="0">
                <a:ln w="0"/>
                <a:solidFill>
                  <a:schemeClr val="bg1"/>
                </a:solidFill>
                <a:effectLst>
                  <a:outerShdw blurRad="38100" dist="19050" dir="2700000" algn="tl" rotWithShape="0">
                    <a:schemeClr val="dk1">
                      <a:alpha val="40000"/>
                    </a:schemeClr>
                  </a:outerShdw>
                </a:effectLst>
                <a:latin typeface="Amiri" panose="00000500000000000000" pitchFamily="2" charset="-78"/>
                <a:ea typeface="Amiri" panose="00000500000000000000" pitchFamily="2" charset="-78"/>
                <a:cs typeface="Amiri" panose="00000500000000000000" pitchFamily="2" charset="-78"/>
              </a:rPr>
              <a:t> </a:t>
            </a:r>
          </a:p>
        </p:txBody>
      </p:sp>
    </p:spTree>
    <p:extLst>
      <p:ext uri="{BB962C8B-B14F-4D97-AF65-F5344CB8AC3E}">
        <p14:creationId xmlns:p14="http://schemas.microsoft.com/office/powerpoint/2010/main" val="6003981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Rectangle: Rounded Corners 8">
            <a:extLst>
              <a:ext uri="{FF2B5EF4-FFF2-40B4-BE49-F238E27FC236}">
                <a16:creationId xmlns:a16="http://schemas.microsoft.com/office/drawing/2014/main" id="{A633809F-EE2B-46EF-82FB-4FF7EDA44331}"/>
              </a:ext>
            </a:extLst>
          </p:cNvPr>
          <p:cNvSpPr/>
          <p:nvPr/>
        </p:nvSpPr>
        <p:spPr>
          <a:xfrm>
            <a:off x="209550" y="1298418"/>
            <a:ext cx="11772900" cy="4037239"/>
          </a:xfrm>
          <a:prstGeom prst="roundRect">
            <a:avLst/>
          </a:prstGeom>
          <a:solidFill>
            <a:schemeClr val="accent1">
              <a:lumMod val="75000"/>
              <a:alpha val="53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dirty="0"/>
          </a:p>
        </p:txBody>
      </p:sp>
      <p:sp>
        <p:nvSpPr>
          <p:cNvPr id="17" name="TextBox 16">
            <a:extLst>
              <a:ext uri="{FF2B5EF4-FFF2-40B4-BE49-F238E27FC236}">
                <a16:creationId xmlns:a16="http://schemas.microsoft.com/office/drawing/2014/main" id="{D31B3E2E-755E-43F0-905E-3DB7C5800312}"/>
              </a:ext>
            </a:extLst>
          </p:cNvPr>
          <p:cNvSpPr txBox="1"/>
          <p:nvPr/>
        </p:nvSpPr>
        <p:spPr>
          <a:xfrm>
            <a:off x="674914" y="1522343"/>
            <a:ext cx="10842172" cy="3914918"/>
          </a:xfrm>
          <a:prstGeom prst="rect">
            <a:avLst/>
          </a:prstGeom>
          <a:noFill/>
          <a:effectLst>
            <a:glow rad="63500">
              <a:schemeClr val="accent1">
                <a:satMod val="175000"/>
                <a:alpha val="40000"/>
              </a:schemeClr>
            </a:glow>
          </a:effectLst>
        </p:spPr>
        <p:txBody>
          <a:bodyPr wrap="square" rtlCol="0">
            <a:spAutoFit/>
          </a:bodyPr>
          <a:lstStyle/>
          <a:p>
            <a:pPr algn="ctr" rtl="1">
              <a:lnSpc>
                <a:spcPct val="115000"/>
              </a:lnSpc>
              <a:spcAft>
                <a:spcPts val="0"/>
              </a:spcAft>
            </a:pPr>
            <a:r>
              <a:rPr lang="ar-SA" sz="7200" b="1" dirty="0">
                <a:solidFill>
                  <a:srgbClr val="FFFF00"/>
                </a:solidFill>
                <a:effectLst>
                  <a:glow rad="127000">
                    <a:schemeClr val="tx1"/>
                  </a:glow>
                </a:effectLst>
                <a:latin typeface="Arabic Typesetting" panose="03020402040406030203" pitchFamily="66" charset="-78"/>
                <a:ea typeface="Amiri" panose="00000500000000000000" pitchFamily="2" charset="-78"/>
                <a:cs typeface="Arabic Typesetting" panose="03020402040406030203" pitchFamily="66" charset="-78"/>
              </a:rPr>
              <a:t>اللهُ أَكْبَرُ، اللهُ أَكْبَرُ، اللهُ أَكْبَرُ، </a:t>
            </a:r>
          </a:p>
          <a:p>
            <a:pPr algn="ctr" rtl="1">
              <a:lnSpc>
                <a:spcPct val="115000"/>
              </a:lnSpc>
              <a:spcAft>
                <a:spcPts val="0"/>
              </a:spcAft>
            </a:pPr>
            <a:r>
              <a:rPr lang="ar-SA" sz="7200" b="1" dirty="0">
                <a:solidFill>
                  <a:srgbClr val="FFFF00"/>
                </a:solidFill>
                <a:effectLst>
                  <a:glow rad="127000">
                    <a:schemeClr val="tx1"/>
                  </a:glow>
                </a:effectLst>
                <a:latin typeface="Arabic Typesetting" panose="03020402040406030203" pitchFamily="66" charset="-78"/>
                <a:ea typeface="Amiri" panose="00000500000000000000" pitchFamily="2" charset="-78"/>
                <a:cs typeface="Arabic Typesetting" panose="03020402040406030203" pitchFamily="66" charset="-78"/>
              </a:rPr>
              <a:t>اللهُ أَكْبَرُ، اللهُ أَكْبَرُ، اللهُ أَكْبَرُ،</a:t>
            </a:r>
          </a:p>
          <a:p>
            <a:pPr algn="ctr" rtl="1">
              <a:lnSpc>
                <a:spcPct val="115000"/>
              </a:lnSpc>
              <a:spcAft>
                <a:spcPts val="0"/>
              </a:spcAft>
            </a:pPr>
            <a:r>
              <a:rPr lang="ar-SA" sz="7200" b="1" dirty="0">
                <a:solidFill>
                  <a:srgbClr val="FFFF00"/>
                </a:solidFill>
                <a:effectLst>
                  <a:glow rad="127000">
                    <a:schemeClr val="tx1"/>
                  </a:glow>
                </a:effectLst>
                <a:latin typeface="Arabic Typesetting" panose="03020402040406030203" pitchFamily="66" charset="-78"/>
                <a:ea typeface="Amiri" panose="00000500000000000000" pitchFamily="2" charset="-78"/>
                <a:cs typeface="Arabic Typesetting" panose="03020402040406030203" pitchFamily="66" charset="-78"/>
              </a:rPr>
              <a:t> اللهُ أَكْبَرُ، اللهُ أَكْبَرُ، اللهُ أَكْبَرُ، وَللهِ الْحَمْدُ</a:t>
            </a:r>
          </a:p>
        </p:txBody>
      </p:sp>
    </p:spTree>
    <p:extLst>
      <p:ext uri="{BB962C8B-B14F-4D97-AF65-F5344CB8AC3E}">
        <p14:creationId xmlns:p14="http://schemas.microsoft.com/office/powerpoint/2010/main" val="103214339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32A1859A-FBEC-4C10-8CCD-E2E386CDB295}"/>
              </a:ext>
            </a:extLst>
          </p:cNvPr>
          <p:cNvSpPr/>
          <p:nvPr/>
        </p:nvSpPr>
        <p:spPr>
          <a:xfrm>
            <a:off x="209550" y="1283554"/>
            <a:ext cx="11772900" cy="4037239"/>
          </a:xfrm>
          <a:prstGeom prst="roundRect">
            <a:avLst/>
          </a:prstGeom>
          <a:solidFill>
            <a:schemeClr val="accent1">
              <a:lumMod val="75000"/>
              <a:alpha val="53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dirty="0"/>
          </a:p>
        </p:txBody>
      </p:sp>
      <p:sp>
        <p:nvSpPr>
          <p:cNvPr id="17" name="TextBox 16">
            <a:extLst>
              <a:ext uri="{FF2B5EF4-FFF2-40B4-BE49-F238E27FC236}">
                <a16:creationId xmlns:a16="http://schemas.microsoft.com/office/drawing/2014/main" id="{D31B3E2E-755E-43F0-905E-3DB7C5800312}"/>
              </a:ext>
            </a:extLst>
          </p:cNvPr>
          <p:cNvSpPr txBox="1"/>
          <p:nvPr/>
        </p:nvSpPr>
        <p:spPr>
          <a:xfrm>
            <a:off x="674914" y="1344715"/>
            <a:ext cx="10842172" cy="3914918"/>
          </a:xfrm>
          <a:prstGeom prst="rect">
            <a:avLst/>
          </a:prstGeom>
          <a:noFill/>
          <a:effectLst>
            <a:glow rad="63500">
              <a:schemeClr val="accent1">
                <a:satMod val="175000"/>
                <a:alpha val="40000"/>
              </a:schemeClr>
            </a:glow>
          </a:effectLst>
        </p:spPr>
        <p:txBody>
          <a:bodyPr wrap="square" rtlCol="0">
            <a:spAutoFit/>
          </a:bodyPr>
          <a:lstStyle/>
          <a:p>
            <a:pPr algn="ctr" rtl="1">
              <a:lnSpc>
                <a:spcPct val="115000"/>
              </a:lnSpc>
              <a:spcAft>
                <a:spcPts val="0"/>
              </a:spcAft>
            </a:pPr>
            <a:r>
              <a:rPr lang="ar-SA" sz="7200" b="1" dirty="0">
                <a:solidFill>
                  <a:srgbClr val="FFFF00"/>
                </a:solidFill>
                <a:effectLst>
                  <a:glow rad="127000">
                    <a:schemeClr val="tx1"/>
                  </a:glow>
                </a:effectLst>
                <a:latin typeface="Arabic Typesetting" panose="03020402040406030203" pitchFamily="66" charset="-78"/>
                <a:ea typeface="Amiri" panose="00000500000000000000" pitchFamily="2" charset="-78"/>
                <a:cs typeface="Arabic Typesetting" panose="03020402040406030203" pitchFamily="66" charset="-78"/>
              </a:rPr>
              <a:t>اللهُ أَكْبَرُ كَبِيْرًا، وَالْحَمْدُ لِلَّهِ كَثِيْرًا</a:t>
            </a:r>
            <a:endParaRPr lang="en-US" sz="7200" b="1" dirty="0">
              <a:solidFill>
                <a:srgbClr val="FFFF00"/>
              </a:solidFill>
              <a:effectLst>
                <a:glow rad="127000">
                  <a:schemeClr val="tx1"/>
                </a:glow>
              </a:effectLst>
              <a:latin typeface="Arabic Typesetting" panose="03020402040406030203" pitchFamily="66" charset="-78"/>
              <a:ea typeface="Amiri" panose="00000500000000000000" pitchFamily="2" charset="-78"/>
              <a:cs typeface="Arabic Typesetting" panose="03020402040406030203" pitchFamily="66" charset="-78"/>
            </a:endParaRPr>
          </a:p>
          <a:p>
            <a:pPr algn="ctr" rtl="1">
              <a:lnSpc>
                <a:spcPct val="115000"/>
              </a:lnSpc>
              <a:spcAft>
                <a:spcPts val="0"/>
              </a:spcAft>
            </a:pPr>
            <a:r>
              <a:rPr lang="ar-SA" sz="7200" b="1" dirty="0">
                <a:solidFill>
                  <a:srgbClr val="FFFF00"/>
                </a:solidFill>
                <a:effectLst>
                  <a:glow rad="127000">
                    <a:schemeClr val="tx1"/>
                  </a:glow>
                </a:effectLst>
                <a:latin typeface="Arabic Typesetting" panose="03020402040406030203" pitchFamily="66" charset="-78"/>
                <a:ea typeface="Amiri" panose="00000500000000000000" pitchFamily="2" charset="-78"/>
                <a:cs typeface="Arabic Typesetting" panose="03020402040406030203" pitchFamily="66" charset="-78"/>
              </a:rPr>
              <a:t> وَسُبْحَانَ اللهِ بُكْرَةً وَأَصِيْلاً، لاَ إِلَٰهَ إِلاَّ اللهُ وَلاَ نَعْبُدُ </a:t>
            </a:r>
          </a:p>
          <a:p>
            <a:pPr algn="ctr" rtl="1">
              <a:lnSpc>
                <a:spcPct val="115000"/>
              </a:lnSpc>
              <a:spcAft>
                <a:spcPts val="0"/>
              </a:spcAft>
            </a:pPr>
            <a:r>
              <a:rPr lang="ar-SA" sz="7200" b="1" dirty="0">
                <a:solidFill>
                  <a:srgbClr val="FFFF00"/>
                </a:solidFill>
                <a:effectLst>
                  <a:glow rad="127000">
                    <a:schemeClr val="tx1"/>
                  </a:glow>
                </a:effectLst>
                <a:latin typeface="Arabic Typesetting" panose="03020402040406030203" pitchFamily="66" charset="-78"/>
                <a:ea typeface="Amiri" panose="00000500000000000000" pitchFamily="2" charset="-78"/>
                <a:cs typeface="Arabic Typesetting" panose="03020402040406030203" pitchFamily="66" charset="-78"/>
              </a:rPr>
              <a:t>إِلاَّ إِيَّاهُ مُخْلِصِيْنَ لَهُ الدِّيْنَ، وَلَوْ كَرِهَ الكَافِرُوْنَ</a:t>
            </a:r>
          </a:p>
        </p:txBody>
      </p:sp>
    </p:spTree>
    <p:extLst>
      <p:ext uri="{BB962C8B-B14F-4D97-AF65-F5344CB8AC3E}">
        <p14:creationId xmlns:p14="http://schemas.microsoft.com/office/powerpoint/2010/main" val="383293380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638E7AC0-2CFF-46B6-A2F9-F14F540D14E5}"/>
              </a:ext>
            </a:extLst>
          </p:cNvPr>
          <p:cNvSpPr/>
          <p:nvPr/>
        </p:nvSpPr>
        <p:spPr>
          <a:xfrm>
            <a:off x="209550" y="941116"/>
            <a:ext cx="11772900" cy="4975768"/>
          </a:xfrm>
          <a:prstGeom prst="roundRect">
            <a:avLst/>
          </a:prstGeom>
          <a:solidFill>
            <a:schemeClr val="accent1">
              <a:lumMod val="75000"/>
              <a:alpha val="53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dirty="0"/>
          </a:p>
        </p:txBody>
      </p:sp>
      <p:sp>
        <p:nvSpPr>
          <p:cNvPr id="17" name="TextBox 16">
            <a:extLst>
              <a:ext uri="{FF2B5EF4-FFF2-40B4-BE49-F238E27FC236}">
                <a16:creationId xmlns:a16="http://schemas.microsoft.com/office/drawing/2014/main" id="{D31B3E2E-755E-43F0-905E-3DB7C5800312}"/>
              </a:ext>
            </a:extLst>
          </p:cNvPr>
          <p:cNvSpPr txBox="1"/>
          <p:nvPr/>
        </p:nvSpPr>
        <p:spPr>
          <a:xfrm>
            <a:off x="674914" y="1046809"/>
            <a:ext cx="10842172" cy="4764381"/>
          </a:xfrm>
          <a:prstGeom prst="rect">
            <a:avLst/>
          </a:prstGeom>
          <a:noFill/>
          <a:effectLst>
            <a:glow rad="63500">
              <a:schemeClr val="accent1">
                <a:satMod val="175000"/>
                <a:alpha val="40000"/>
              </a:schemeClr>
            </a:glow>
          </a:effectLst>
        </p:spPr>
        <p:txBody>
          <a:bodyPr wrap="square" rtlCol="0">
            <a:spAutoFit/>
          </a:bodyPr>
          <a:lstStyle/>
          <a:p>
            <a:pPr algn="ctr" rtl="1">
              <a:lnSpc>
                <a:spcPct val="115000"/>
              </a:lnSpc>
              <a:spcAft>
                <a:spcPts val="0"/>
              </a:spcAft>
            </a:pPr>
            <a:r>
              <a:rPr lang="ar-SA" sz="6600" b="1" dirty="0">
                <a:solidFill>
                  <a:srgbClr val="FFFF00"/>
                </a:solidFill>
                <a:effectLst>
                  <a:glow rad="127000">
                    <a:schemeClr val="tx1"/>
                  </a:glow>
                </a:effectLst>
                <a:latin typeface="Arabic Typesetting" panose="03020402040406030203" pitchFamily="66" charset="-78"/>
                <a:ea typeface="Amiri" panose="00000500000000000000" pitchFamily="2" charset="-78"/>
                <a:cs typeface="Arabic Typesetting" panose="03020402040406030203" pitchFamily="66" charset="-78"/>
              </a:rPr>
              <a:t>لاَ إِلَٰهَ إِلاَّ اللهُ وَحْدَهُ</a:t>
            </a:r>
            <a:endParaRPr lang="en-US" sz="6600" b="1" dirty="0">
              <a:solidFill>
                <a:srgbClr val="FFFF00"/>
              </a:solidFill>
              <a:effectLst>
                <a:glow rad="127000">
                  <a:schemeClr val="tx1"/>
                </a:glow>
              </a:effectLst>
              <a:latin typeface="Arabic Typesetting" panose="03020402040406030203" pitchFamily="66" charset="-78"/>
              <a:ea typeface="Amiri" panose="00000500000000000000" pitchFamily="2" charset="-78"/>
              <a:cs typeface="Arabic Typesetting" panose="03020402040406030203" pitchFamily="66" charset="-78"/>
            </a:endParaRPr>
          </a:p>
          <a:p>
            <a:pPr algn="ctr" rtl="1">
              <a:lnSpc>
                <a:spcPct val="115000"/>
              </a:lnSpc>
              <a:spcAft>
                <a:spcPts val="0"/>
              </a:spcAft>
            </a:pPr>
            <a:r>
              <a:rPr lang="ar-SA" sz="6600" b="1" dirty="0">
                <a:solidFill>
                  <a:srgbClr val="FFFF00"/>
                </a:solidFill>
                <a:effectLst>
                  <a:glow rad="127000">
                    <a:schemeClr val="tx1"/>
                  </a:glow>
                </a:effectLst>
                <a:latin typeface="Arabic Typesetting" panose="03020402040406030203" pitchFamily="66" charset="-78"/>
                <a:ea typeface="Amiri" panose="00000500000000000000" pitchFamily="2" charset="-78"/>
                <a:cs typeface="Arabic Typesetting" panose="03020402040406030203" pitchFamily="66" charset="-78"/>
              </a:rPr>
              <a:t> صَدَقَ وَعْدَهُ، وَنَصَرَ عَبْدَهُ</a:t>
            </a:r>
            <a:endParaRPr lang="en-US" sz="6600" b="1" dirty="0">
              <a:solidFill>
                <a:srgbClr val="FFFF00"/>
              </a:solidFill>
              <a:effectLst>
                <a:glow rad="127000">
                  <a:schemeClr val="tx1"/>
                </a:glow>
              </a:effectLst>
              <a:latin typeface="Arabic Typesetting" panose="03020402040406030203" pitchFamily="66" charset="-78"/>
              <a:ea typeface="Amiri" panose="00000500000000000000" pitchFamily="2" charset="-78"/>
              <a:cs typeface="Arabic Typesetting" panose="03020402040406030203" pitchFamily="66" charset="-78"/>
            </a:endParaRPr>
          </a:p>
          <a:p>
            <a:pPr algn="ctr" rtl="1">
              <a:lnSpc>
                <a:spcPct val="115000"/>
              </a:lnSpc>
              <a:spcAft>
                <a:spcPts val="0"/>
              </a:spcAft>
            </a:pPr>
            <a:r>
              <a:rPr lang="ar-SA" sz="6600" b="1" dirty="0">
                <a:solidFill>
                  <a:srgbClr val="FFFF00"/>
                </a:solidFill>
                <a:effectLst>
                  <a:glow rad="127000">
                    <a:schemeClr val="tx1"/>
                  </a:glow>
                </a:effectLst>
                <a:latin typeface="Arabic Typesetting" panose="03020402040406030203" pitchFamily="66" charset="-78"/>
                <a:ea typeface="Amiri" panose="00000500000000000000" pitchFamily="2" charset="-78"/>
                <a:cs typeface="Arabic Typesetting" panose="03020402040406030203" pitchFamily="66" charset="-78"/>
              </a:rPr>
              <a:t> وَأَعَزَّ جُنْدَهُ وَهَزَمَ الأَحْزَابَ وَحْدَهُ</a:t>
            </a:r>
            <a:endParaRPr lang="en-US" sz="6600" b="1" dirty="0">
              <a:solidFill>
                <a:srgbClr val="FFFF00"/>
              </a:solidFill>
              <a:effectLst>
                <a:glow rad="127000">
                  <a:schemeClr val="tx1"/>
                </a:glow>
              </a:effectLst>
              <a:latin typeface="Arabic Typesetting" panose="03020402040406030203" pitchFamily="66" charset="-78"/>
              <a:ea typeface="Amiri" panose="00000500000000000000" pitchFamily="2" charset="-78"/>
              <a:cs typeface="Arabic Typesetting" panose="03020402040406030203" pitchFamily="66" charset="-78"/>
            </a:endParaRPr>
          </a:p>
          <a:p>
            <a:pPr algn="ctr" rtl="1">
              <a:lnSpc>
                <a:spcPct val="115000"/>
              </a:lnSpc>
              <a:spcAft>
                <a:spcPts val="0"/>
              </a:spcAft>
            </a:pPr>
            <a:r>
              <a:rPr lang="ar-SA" sz="6600" b="1" dirty="0">
                <a:solidFill>
                  <a:srgbClr val="FFFF00"/>
                </a:solidFill>
                <a:effectLst>
                  <a:glow rad="127000">
                    <a:schemeClr val="tx1"/>
                  </a:glow>
                </a:effectLst>
                <a:latin typeface="Arabic Typesetting" panose="03020402040406030203" pitchFamily="66" charset="-78"/>
                <a:ea typeface="Amiri" panose="00000500000000000000" pitchFamily="2" charset="-78"/>
                <a:cs typeface="Arabic Typesetting" panose="03020402040406030203" pitchFamily="66" charset="-78"/>
              </a:rPr>
              <a:t> لاَ إِلَٰهَ إِلاَّ اللهُ وَاللهُ أَكْبَرُ، اللهُ أَكْبَرُ وَللهِ الْحَمْدُ</a:t>
            </a:r>
          </a:p>
        </p:txBody>
      </p:sp>
    </p:spTree>
    <p:extLst>
      <p:ext uri="{BB962C8B-B14F-4D97-AF65-F5344CB8AC3E}">
        <p14:creationId xmlns:p14="http://schemas.microsoft.com/office/powerpoint/2010/main" val="69232568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Rectangle: Rounded Corners 4">
            <a:extLst>
              <a:ext uri="{FF2B5EF4-FFF2-40B4-BE49-F238E27FC236}">
                <a16:creationId xmlns:a16="http://schemas.microsoft.com/office/drawing/2014/main" id="{968170D7-48F2-4820-891F-9DAC437A96BA}"/>
              </a:ext>
            </a:extLst>
          </p:cNvPr>
          <p:cNvSpPr/>
          <p:nvPr/>
        </p:nvSpPr>
        <p:spPr>
          <a:xfrm>
            <a:off x="209549" y="1842769"/>
            <a:ext cx="11772900" cy="4037239"/>
          </a:xfrm>
          <a:prstGeom prst="roundRect">
            <a:avLst/>
          </a:prstGeom>
          <a:solidFill>
            <a:schemeClr val="accent1">
              <a:lumMod val="75000"/>
              <a:alpha val="53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dirty="0"/>
          </a:p>
        </p:txBody>
      </p:sp>
      <p:sp>
        <p:nvSpPr>
          <p:cNvPr id="2" name="TextBox 1">
            <a:extLst>
              <a:ext uri="{FF2B5EF4-FFF2-40B4-BE49-F238E27FC236}">
                <a16:creationId xmlns:a16="http://schemas.microsoft.com/office/drawing/2014/main" id="{B8D5F733-B36F-45FA-ABA8-C0A78A670EB1}"/>
              </a:ext>
            </a:extLst>
          </p:cNvPr>
          <p:cNvSpPr txBox="1"/>
          <p:nvPr/>
        </p:nvSpPr>
        <p:spPr>
          <a:xfrm>
            <a:off x="4548152" y="540625"/>
            <a:ext cx="3095694" cy="1015791"/>
          </a:xfrm>
          <a:prstGeom prst="rect">
            <a:avLst/>
          </a:prstGeom>
          <a:gradFill flip="none" rotWithShape="1">
            <a:gsLst>
              <a:gs pos="0">
                <a:srgbClr val="AC8CB2">
                  <a:tint val="66000"/>
                  <a:satMod val="160000"/>
                </a:srgbClr>
              </a:gs>
              <a:gs pos="50000">
                <a:srgbClr val="AC8CB2">
                  <a:tint val="44500"/>
                  <a:satMod val="160000"/>
                </a:srgbClr>
              </a:gs>
              <a:gs pos="100000">
                <a:srgbClr val="AC8CB2">
                  <a:tint val="23500"/>
                  <a:satMod val="160000"/>
                </a:srgbClr>
              </a:gs>
            </a:gsLst>
            <a:lin ang="2700000" scaled="1"/>
            <a:tileRect/>
          </a:gradFill>
          <a:ln>
            <a:solidFill>
              <a:srgbClr val="AC8CB2"/>
            </a:solidFill>
          </a:ln>
          <a:effectLst/>
          <a:scene3d>
            <a:camera prst="orthographicFront"/>
            <a:lightRig rig="threePt" dir="t"/>
          </a:scene3d>
          <a:sp3d>
            <a:bevelT w="114300" prst="artDeco"/>
          </a:sp3d>
        </p:spPr>
        <p:style>
          <a:lnRef idx="2">
            <a:schemeClr val="accent1"/>
          </a:lnRef>
          <a:fillRef idx="1">
            <a:schemeClr val="lt1"/>
          </a:fillRef>
          <a:effectRef idx="0">
            <a:schemeClr val="accent1"/>
          </a:effectRef>
          <a:fontRef idx="minor">
            <a:schemeClr val="dk1"/>
          </a:fontRef>
        </p:style>
        <p:txBody>
          <a:bodyPr wrap="square" rtlCol="0">
            <a:spAutoFit/>
          </a:bodyPr>
          <a:lstStyle/>
          <a:p>
            <a:pPr lvl="0" algn="ctr" rtl="1">
              <a:defRPr/>
            </a:pPr>
            <a:r>
              <a:rPr lang="ar-SA" sz="6001" kern="0" dirty="0">
                <a:ln w="3175" cmpd="sng">
                  <a:solidFill>
                    <a:srgbClr val="FFFF00"/>
                  </a:solidFill>
                  <a:prstDash val="solid"/>
                </a:ln>
                <a:solidFill>
                  <a:srgbClr val="FFFF00"/>
                </a:solidFill>
                <a:effectLst>
                  <a:glow rad="63500">
                    <a:prstClr val="black"/>
                  </a:glow>
                  <a:outerShdw blurRad="50800" dist="38100" dir="5400000" algn="t" rotWithShape="0">
                    <a:prstClr val="black">
                      <a:alpha val="40000"/>
                    </a:prstClr>
                  </a:outerShdw>
                </a:effectLst>
                <a:latin typeface="Arabic Typesetting" panose="03020402040406030203" pitchFamily="66" charset="-78"/>
                <a:cs typeface="Arabic Typesetting" panose="03020402040406030203" pitchFamily="66" charset="-78"/>
              </a:rPr>
              <a:t>شهادة</a:t>
            </a:r>
            <a:endParaRPr lang="en-MY" sz="6001" kern="0" dirty="0">
              <a:ln w="3175" cmpd="sng">
                <a:solidFill>
                  <a:srgbClr val="FFFF00"/>
                </a:solidFill>
                <a:prstDash val="solid"/>
              </a:ln>
              <a:solidFill>
                <a:srgbClr val="FFFF00"/>
              </a:solidFill>
              <a:effectLst>
                <a:glow rad="63500">
                  <a:prstClr val="black"/>
                </a:glow>
                <a:outerShdw blurRad="50800" dist="38100" dir="5400000" algn="t" rotWithShape="0">
                  <a:prstClr val="black">
                    <a:alpha val="40000"/>
                  </a:prstClr>
                </a:outerShdw>
              </a:effectLst>
              <a:latin typeface="Arabic Typesetting" panose="03020402040406030203" pitchFamily="66" charset="-78"/>
              <a:cs typeface="Arabic Typesetting" panose="03020402040406030203" pitchFamily="66" charset="-78"/>
            </a:endParaRPr>
          </a:p>
        </p:txBody>
      </p:sp>
      <p:sp>
        <p:nvSpPr>
          <p:cNvPr id="4" name="TextBox 3">
            <a:extLst>
              <a:ext uri="{FF2B5EF4-FFF2-40B4-BE49-F238E27FC236}">
                <a16:creationId xmlns:a16="http://schemas.microsoft.com/office/drawing/2014/main" id="{2D60E03D-D39E-4322-B6B1-384313C35C32}"/>
              </a:ext>
            </a:extLst>
          </p:cNvPr>
          <p:cNvSpPr txBox="1"/>
          <p:nvPr/>
        </p:nvSpPr>
        <p:spPr>
          <a:xfrm>
            <a:off x="1424353" y="2712536"/>
            <a:ext cx="9343293" cy="2481449"/>
          </a:xfrm>
          <a:prstGeom prst="rect">
            <a:avLst/>
          </a:prstGeom>
          <a:noFill/>
          <a:effectLst>
            <a:glow rad="774700">
              <a:schemeClr val="tx1">
                <a:alpha val="0"/>
              </a:schemeClr>
            </a:glow>
          </a:effectLst>
        </p:spPr>
        <p:txBody>
          <a:bodyPr wrap="square" rtlCol="0">
            <a:spAutoFit/>
          </a:bodyPr>
          <a:lstStyle/>
          <a:p>
            <a:pPr lvl="0" algn="ctr">
              <a:lnSpc>
                <a:spcPct val="150000"/>
              </a:lnSpc>
            </a:pPr>
            <a:r>
              <a:rPr lang="ar-SA" sz="5400" dirty="0">
                <a:solidFill>
                  <a:srgbClr val="FFFF00"/>
                </a:solidFill>
                <a:effectLst>
                  <a:glow rad="127000">
                    <a:schemeClr val="tx1"/>
                  </a:glow>
                </a:effectLst>
                <a:ea typeface="Amiri" panose="00000500000000000000" pitchFamily="2" charset="-78"/>
                <a:cs typeface="Amiri" panose="00000500000000000000" pitchFamily="2" charset="-78"/>
              </a:rPr>
              <a:t>أَشْهَدُ أَنْ لَّا إِلهَ إِلاَ اللهُ وَحْدَهُ لَا شَرِيكَ لَهُ</a:t>
            </a:r>
            <a:endParaRPr lang="en-US" sz="5400" dirty="0">
              <a:solidFill>
                <a:srgbClr val="FFFF00"/>
              </a:solidFill>
              <a:effectLst>
                <a:glow rad="127000">
                  <a:schemeClr val="tx1"/>
                </a:glow>
              </a:effectLst>
              <a:ea typeface="Amiri" panose="00000500000000000000" pitchFamily="2" charset="-78"/>
              <a:cs typeface="Amiri" panose="00000500000000000000" pitchFamily="2" charset="-78"/>
            </a:endParaRPr>
          </a:p>
          <a:p>
            <a:pPr lvl="0" algn="ctr">
              <a:lnSpc>
                <a:spcPct val="150000"/>
              </a:lnSpc>
            </a:pPr>
            <a:r>
              <a:rPr lang="ar-SA" sz="5400" dirty="0">
                <a:solidFill>
                  <a:srgbClr val="FFFF00"/>
                </a:solidFill>
                <a:effectLst>
                  <a:glow rad="127000">
                    <a:schemeClr val="tx1"/>
                  </a:glow>
                </a:effectLst>
                <a:ea typeface="Amiri" panose="00000500000000000000" pitchFamily="2" charset="-78"/>
                <a:cs typeface="Amiri" panose="00000500000000000000" pitchFamily="2" charset="-78"/>
              </a:rPr>
              <a:t>وَأَشْهَدُ أَنَّ مُحَمَّدًا عَبْدُهُ وَرَسُولُهُ</a:t>
            </a:r>
            <a:endParaRPr lang="en-MY" sz="5400" dirty="0">
              <a:solidFill>
                <a:srgbClr val="FFFF00"/>
              </a:solidFill>
              <a:effectLst>
                <a:glow rad="127000">
                  <a:schemeClr val="tx1"/>
                </a:glow>
              </a:effectLst>
            </a:endParaRPr>
          </a:p>
        </p:txBody>
      </p:sp>
    </p:spTree>
    <p:extLst>
      <p:ext uri="{BB962C8B-B14F-4D97-AF65-F5344CB8AC3E}">
        <p14:creationId xmlns:p14="http://schemas.microsoft.com/office/powerpoint/2010/main" val="387373507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Rectangle: Rounded Corners 4">
            <a:extLst>
              <a:ext uri="{FF2B5EF4-FFF2-40B4-BE49-F238E27FC236}">
                <a16:creationId xmlns:a16="http://schemas.microsoft.com/office/drawing/2014/main" id="{D905A148-9E86-4B75-8FF5-417ADA6C0CA3}"/>
              </a:ext>
            </a:extLst>
          </p:cNvPr>
          <p:cNvSpPr/>
          <p:nvPr/>
        </p:nvSpPr>
        <p:spPr>
          <a:xfrm>
            <a:off x="209549" y="1852929"/>
            <a:ext cx="11772900" cy="4037239"/>
          </a:xfrm>
          <a:prstGeom prst="roundRect">
            <a:avLst/>
          </a:prstGeom>
          <a:solidFill>
            <a:schemeClr val="accent1">
              <a:lumMod val="75000"/>
              <a:alpha val="53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dirty="0"/>
          </a:p>
        </p:txBody>
      </p:sp>
      <p:sp>
        <p:nvSpPr>
          <p:cNvPr id="2" name="TextBox 1">
            <a:extLst>
              <a:ext uri="{FF2B5EF4-FFF2-40B4-BE49-F238E27FC236}">
                <a16:creationId xmlns:a16="http://schemas.microsoft.com/office/drawing/2014/main" id="{B8D5F733-B36F-45FA-ABA8-C0A78A670EB1}"/>
              </a:ext>
            </a:extLst>
          </p:cNvPr>
          <p:cNvSpPr txBox="1"/>
          <p:nvPr/>
        </p:nvSpPr>
        <p:spPr>
          <a:xfrm>
            <a:off x="4548152" y="700096"/>
            <a:ext cx="3095694" cy="923330"/>
          </a:xfrm>
          <a:prstGeom prst="rect">
            <a:avLst/>
          </a:prstGeom>
          <a:gradFill flip="none" rotWithShape="1">
            <a:gsLst>
              <a:gs pos="0">
                <a:srgbClr val="AC8CB2">
                  <a:tint val="66000"/>
                  <a:satMod val="160000"/>
                </a:srgbClr>
              </a:gs>
              <a:gs pos="50000">
                <a:srgbClr val="AC8CB2">
                  <a:tint val="44500"/>
                  <a:satMod val="160000"/>
                </a:srgbClr>
              </a:gs>
              <a:gs pos="100000">
                <a:srgbClr val="AC8CB2">
                  <a:tint val="23500"/>
                  <a:satMod val="160000"/>
                </a:srgbClr>
              </a:gs>
            </a:gsLst>
            <a:lin ang="2700000" scaled="1"/>
            <a:tileRect/>
          </a:gradFill>
          <a:ln>
            <a:solidFill>
              <a:srgbClr val="AC8CB2"/>
            </a:solidFill>
          </a:ln>
          <a:effectLst/>
          <a:scene3d>
            <a:camera prst="orthographicFront"/>
            <a:lightRig rig="threePt" dir="t"/>
          </a:scene3d>
          <a:sp3d>
            <a:bevelT w="114300" prst="artDeco"/>
          </a:sp3d>
        </p:spPr>
        <p:style>
          <a:lnRef idx="2">
            <a:schemeClr val="accent1"/>
          </a:lnRef>
          <a:fillRef idx="1">
            <a:schemeClr val="lt1"/>
          </a:fillRef>
          <a:effectRef idx="0">
            <a:schemeClr val="accent1"/>
          </a:effectRef>
          <a:fontRef idx="minor">
            <a:schemeClr val="dk1"/>
          </a:fontRef>
        </p:style>
        <p:txBody>
          <a:bodyPr wrap="square" rtlCol="0">
            <a:spAutoFit/>
          </a:bodyPr>
          <a:lstStyle/>
          <a:p>
            <a:pPr lvl="0" algn="ctr" rtl="1">
              <a:defRPr/>
            </a:pPr>
            <a:r>
              <a:rPr lang="ar-SA" sz="5400" kern="0" dirty="0">
                <a:ln w="3175" cmpd="sng">
                  <a:solidFill>
                    <a:srgbClr val="FFFF00"/>
                  </a:solidFill>
                  <a:prstDash val="solid"/>
                </a:ln>
                <a:solidFill>
                  <a:srgbClr val="FFFF00"/>
                </a:solidFill>
                <a:effectLst>
                  <a:glow rad="63500">
                    <a:prstClr val="black"/>
                  </a:glow>
                  <a:outerShdw blurRad="50800" dist="38100" dir="5400000" algn="t" rotWithShape="0">
                    <a:prstClr val="black">
                      <a:alpha val="40000"/>
                    </a:prstClr>
                  </a:outerShdw>
                </a:effectLst>
                <a:latin typeface="Arabic Typesetting" panose="03020402040406030203" pitchFamily="66" charset="-78"/>
                <a:cs typeface="Arabic Typesetting" panose="03020402040406030203" pitchFamily="66" charset="-78"/>
              </a:rPr>
              <a:t>صلوات</a:t>
            </a:r>
            <a:endParaRPr lang="en-MY" sz="5400" kern="0" dirty="0">
              <a:ln w="3175" cmpd="sng">
                <a:solidFill>
                  <a:srgbClr val="FFFF00"/>
                </a:solidFill>
                <a:prstDash val="solid"/>
              </a:ln>
              <a:solidFill>
                <a:srgbClr val="FFFF00"/>
              </a:solidFill>
              <a:effectLst>
                <a:glow rad="63500">
                  <a:prstClr val="black"/>
                </a:glow>
                <a:outerShdw blurRad="50800" dist="38100" dir="5400000" algn="t" rotWithShape="0">
                  <a:prstClr val="black">
                    <a:alpha val="40000"/>
                  </a:prstClr>
                </a:outerShdw>
              </a:effectLst>
              <a:latin typeface="Arabic Typesetting" panose="03020402040406030203" pitchFamily="66" charset="-78"/>
              <a:cs typeface="Arabic Typesetting" panose="03020402040406030203" pitchFamily="66" charset="-78"/>
            </a:endParaRPr>
          </a:p>
        </p:txBody>
      </p:sp>
      <p:sp>
        <p:nvSpPr>
          <p:cNvPr id="4" name="TextBox 3">
            <a:extLst>
              <a:ext uri="{FF2B5EF4-FFF2-40B4-BE49-F238E27FC236}">
                <a16:creationId xmlns:a16="http://schemas.microsoft.com/office/drawing/2014/main" id="{2D60E03D-D39E-4322-B6B1-384313C35C32}"/>
              </a:ext>
            </a:extLst>
          </p:cNvPr>
          <p:cNvSpPr txBox="1"/>
          <p:nvPr/>
        </p:nvSpPr>
        <p:spPr>
          <a:xfrm>
            <a:off x="615586" y="2856039"/>
            <a:ext cx="10960826" cy="1754326"/>
          </a:xfrm>
          <a:prstGeom prst="rect">
            <a:avLst/>
          </a:prstGeom>
          <a:noFill/>
          <a:effectLst>
            <a:glow rad="774700">
              <a:schemeClr val="tx1">
                <a:alpha val="0"/>
              </a:schemeClr>
            </a:glow>
          </a:effectLst>
        </p:spPr>
        <p:txBody>
          <a:bodyPr wrap="square" rtlCol="0">
            <a:spAutoFit/>
          </a:bodyPr>
          <a:lstStyle/>
          <a:p>
            <a:pPr lvl="0" algn="ctr"/>
            <a:r>
              <a:rPr lang="ar-SA" sz="5400" dirty="0">
                <a:solidFill>
                  <a:srgbClr val="FFFF00"/>
                </a:solidFill>
                <a:effectLst>
                  <a:glow rad="127000">
                    <a:prstClr val="black"/>
                  </a:glow>
                </a:effectLst>
                <a:ea typeface="Amiri" panose="00000500000000000000" pitchFamily="2" charset="-78"/>
                <a:cs typeface="Amiri" panose="00000500000000000000" pitchFamily="2" charset="-78"/>
              </a:rPr>
              <a:t>اللَّهُمَّ صَلِّ وَسَلِّمْ عَلَى نَبِيِّنَا مُحَمَّدٍ</a:t>
            </a:r>
            <a:endParaRPr lang="ar-EG" sz="5400" dirty="0">
              <a:solidFill>
                <a:srgbClr val="FFFF00"/>
              </a:solidFill>
              <a:effectLst>
                <a:glow rad="127000">
                  <a:prstClr val="black"/>
                </a:glow>
              </a:effectLst>
              <a:ea typeface="Amiri" panose="00000500000000000000" pitchFamily="2" charset="-78"/>
              <a:cs typeface="Amiri" panose="00000500000000000000" pitchFamily="2" charset="-78"/>
            </a:endParaRPr>
          </a:p>
          <a:p>
            <a:pPr lvl="0" algn="ctr"/>
            <a:r>
              <a:rPr lang="ar-SA" sz="5400" dirty="0">
                <a:solidFill>
                  <a:srgbClr val="FFFF00"/>
                </a:solidFill>
                <a:effectLst>
                  <a:glow rad="127000">
                    <a:prstClr val="black"/>
                  </a:glow>
                </a:effectLst>
                <a:ea typeface="Amiri" panose="00000500000000000000" pitchFamily="2" charset="-78"/>
                <a:cs typeface="Amiri" panose="00000500000000000000" pitchFamily="2" charset="-78"/>
              </a:rPr>
              <a:t>وَعَلَى آلِهِ وَصَحْبِهِ وَمَنْ دَعَا بِدَعْوَتِهِ إِلَى يَوْمِ الدِّينِ</a:t>
            </a:r>
            <a:endParaRPr lang="en-MY" sz="5400" dirty="0">
              <a:solidFill>
                <a:srgbClr val="FFFF00"/>
              </a:solidFill>
              <a:effectLst>
                <a:glow rad="127000">
                  <a:prstClr val="black"/>
                </a:glow>
              </a:effectLst>
            </a:endParaRPr>
          </a:p>
        </p:txBody>
      </p:sp>
    </p:spTree>
    <p:extLst>
      <p:ext uri="{BB962C8B-B14F-4D97-AF65-F5344CB8AC3E}">
        <p14:creationId xmlns:p14="http://schemas.microsoft.com/office/powerpoint/2010/main" val="209395637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3C340D14-BFD3-467C-9F92-728453ED3276}"/>
              </a:ext>
            </a:extLst>
          </p:cNvPr>
          <p:cNvSpPr/>
          <p:nvPr/>
        </p:nvSpPr>
        <p:spPr>
          <a:xfrm>
            <a:off x="209549" y="2071795"/>
            <a:ext cx="11772900" cy="4037239"/>
          </a:xfrm>
          <a:prstGeom prst="roundRect">
            <a:avLst/>
          </a:prstGeom>
          <a:solidFill>
            <a:schemeClr val="accent1">
              <a:lumMod val="75000"/>
              <a:alpha val="53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dirty="0"/>
          </a:p>
        </p:txBody>
      </p:sp>
      <p:sp>
        <p:nvSpPr>
          <p:cNvPr id="2" name="TextBox 1">
            <a:extLst>
              <a:ext uri="{FF2B5EF4-FFF2-40B4-BE49-F238E27FC236}">
                <a16:creationId xmlns:a16="http://schemas.microsoft.com/office/drawing/2014/main" id="{B8D5F733-B36F-45FA-ABA8-C0A78A670EB1}"/>
              </a:ext>
            </a:extLst>
          </p:cNvPr>
          <p:cNvSpPr txBox="1"/>
          <p:nvPr/>
        </p:nvSpPr>
        <p:spPr>
          <a:xfrm>
            <a:off x="4548153" y="748966"/>
            <a:ext cx="3095694" cy="923330"/>
          </a:xfrm>
          <a:prstGeom prst="rect">
            <a:avLst/>
          </a:prstGeom>
          <a:gradFill flip="none" rotWithShape="1">
            <a:gsLst>
              <a:gs pos="0">
                <a:srgbClr val="AC8CB2">
                  <a:tint val="66000"/>
                  <a:satMod val="160000"/>
                </a:srgbClr>
              </a:gs>
              <a:gs pos="50000">
                <a:srgbClr val="AC8CB2">
                  <a:tint val="44500"/>
                  <a:satMod val="160000"/>
                </a:srgbClr>
              </a:gs>
              <a:gs pos="100000">
                <a:srgbClr val="AC8CB2">
                  <a:tint val="23500"/>
                  <a:satMod val="160000"/>
                </a:srgbClr>
              </a:gs>
            </a:gsLst>
            <a:lin ang="2700000" scaled="1"/>
            <a:tileRect/>
          </a:gradFill>
          <a:ln>
            <a:solidFill>
              <a:srgbClr val="AC8CB2"/>
            </a:solidFill>
          </a:ln>
          <a:effectLst/>
          <a:scene3d>
            <a:camera prst="orthographicFront"/>
            <a:lightRig rig="threePt" dir="t"/>
          </a:scene3d>
          <a:sp3d>
            <a:bevelT w="114300" prst="artDeco"/>
          </a:sp3d>
        </p:spPr>
        <p:style>
          <a:lnRef idx="2">
            <a:schemeClr val="accent1"/>
          </a:lnRef>
          <a:fillRef idx="1">
            <a:schemeClr val="lt1"/>
          </a:fillRef>
          <a:effectRef idx="0">
            <a:schemeClr val="accent1"/>
          </a:effectRef>
          <a:fontRef idx="minor">
            <a:schemeClr val="dk1"/>
          </a:fontRef>
        </p:style>
        <p:txBody>
          <a:bodyPr wrap="square" rtlCol="0">
            <a:spAutoFit/>
          </a:bodyPr>
          <a:lstStyle/>
          <a:p>
            <a:pPr lvl="0" algn="ctr" rtl="1">
              <a:defRPr/>
            </a:pPr>
            <a:r>
              <a:rPr lang="ar-SA" sz="5400" kern="0" dirty="0">
                <a:ln w="3175" cmpd="sng">
                  <a:solidFill>
                    <a:srgbClr val="FFFF00"/>
                  </a:solidFill>
                  <a:prstDash val="solid"/>
                </a:ln>
                <a:solidFill>
                  <a:srgbClr val="FFFF00"/>
                </a:solidFill>
                <a:effectLst>
                  <a:glow rad="63500">
                    <a:prstClr val="black"/>
                  </a:glow>
                  <a:outerShdw blurRad="50800" dist="38100" dir="5400000" algn="t" rotWithShape="0">
                    <a:prstClr val="black">
                      <a:alpha val="40000"/>
                    </a:prstClr>
                  </a:outerShdw>
                </a:effectLst>
                <a:latin typeface="Arabic Typesetting" panose="03020402040406030203" pitchFamily="66" charset="-78"/>
                <a:cs typeface="Arabic Typesetting" panose="03020402040406030203" pitchFamily="66" charset="-78"/>
              </a:rPr>
              <a:t>ڤسنن تقوى</a:t>
            </a:r>
            <a:endParaRPr lang="en-MY" sz="5400" kern="0" dirty="0">
              <a:ln w="3175" cmpd="sng">
                <a:solidFill>
                  <a:srgbClr val="FFFF00"/>
                </a:solidFill>
                <a:prstDash val="solid"/>
              </a:ln>
              <a:solidFill>
                <a:srgbClr val="FFFF00"/>
              </a:solidFill>
              <a:effectLst>
                <a:glow rad="63500">
                  <a:prstClr val="black"/>
                </a:glow>
                <a:outerShdw blurRad="50800" dist="38100" dir="5400000" algn="t" rotWithShape="0">
                  <a:prstClr val="black">
                    <a:alpha val="40000"/>
                  </a:prstClr>
                </a:outerShdw>
              </a:effectLst>
              <a:latin typeface="Arabic Typesetting" panose="03020402040406030203" pitchFamily="66" charset="-78"/>
              <a:cs typeface="Arabic Typesetting" panose="03020402040406030203" pitchFamily="66" charset="-78"/>
            </a:endParaRPr>
          </a:p>
        </p:txBody>
      </p:sp>
      <p:sp>
        <p:nvSpPr>
          <p:cNvPr id="5" name="Rectangle 4">
            <a:extLst>
              <a:ext uri="{FF2B5EF4-FFF2-40B4-BE49-F238E27FC236}">
                <a16:creationId xmlns:a16="http://schemas.microsoft.com/office/drawing/2014/main" id="{4145DE2D-B40D-4BC7-9169-E5B60447ABA9}"/>
              </a:ext>
            </a:extLst>
          </p:cNvPr>
          <p:cNvSpPr/>
          <p:nvPr/>
        </p:nvSpPr>
        <p:spPr>
          <a:xfrm>
            <a:off x="741808" y="2830790"/>
            <a:ext cx="10708381" cy="2062103"/>
          </a:xfrm>
          <a:prstGeom prst="rect">
            <a:avLst/>
          </a:prstGeom>
        </p:spPr>
        <p:txBody>
          <a:bodyPr wrap="none">
            <a:spAutoFit/>
          </a:bodyPr>
          <a:lstStyle/>
          <a:p>
            <a:pPr algn="ctr"/>
            <a:r>
              <a:rPr lang="ar-SA" sz="5400" dirty="0">
                <a:solidFill>
                  <a:srgbClr val="FFFF00"/>
                </a:solidFill>
                <a:effectLst>
                  <a:glow rad="127000">
                    <a:schemeClr val="tx1"/>
                  </a:glow>
                </a:effectLst>
                <a:ea typeface="Amiri" panose="00000500000000000000" pitchFamily="2" charset="-78"/>
                <a:cs typeface="Amiri" panose="00000500000000000000" pitchFamily="2" charset="-78"/>
              </a:rPr>
              <a:t>اتَّقُوا اللهَ،</a:t>
            </a:r>
            <a:endParaRPr lang="en-US" sz="5400" dirty="0">
              <a:solidFill>
                <a:srgbClr val="FFFF00"/>
              </a:solidFill>
              <a:effectLst>
                <a:glow rad="127000">
                  <a:schemeClr val="tx1"/>
                </a:glow>
              </a:effectLst>
              <a:ea typeface="Amiri" panose="00000500000000000000" pitchFamily="2" charset="-78"/>
              <a:cs typeface="Amiri" panose="00000500000000000000" pitchFamily="2" charset="-78"/>
            </a:endParaRPr>
          </a:p>
          <a:p>
            <a:pPr algn="ctr"/>
            <a:endParaRPr lang="en-US" sz="2000" dirty="0">
              <a:solidFill>
                <a:srgbClr val="FFFF00"/>
              </a:solidFill>
              <a:effectLst>
                <a:glow rad="127000">
                  <a:schemeClr val="tx1"/>
                </a:glow>
              </a:effectLst>
              <a:ea typeface="Amiri" panose="00000500000000000000" pitchFamily="2" charset="-78"/>
              <a:cs typeface="Amiri" panose="00000500000000000000" pitchFamily="2" charset="-78"/>
            </a:endParaRPr>
          </a:p>
          <a:p>
            <a:pPr algn="ctr"/>
            <a:r>
              <a:rPr lang="ar-SA" sz="5400" dirty="0">
                <a:solidFill>
                  <a:srgbClr val="FFFF00"/>
                </a:solidFill>
                <a:effectLst>
                  <a:glow rad="127000">
                    <a:schemeClr val="tx1"/>
                  </a:glow>
                </a:effectLst>
                <a:ea typeface="Amiri" panose="00000500000000000000" pitchFamily="2" charset="-78"/>
                <a:cs typeface="Amiri" panose="00000500000000000000" pitchFamily="2" charset="-78"/>
              </a:rPr>
              <a:t> أُوصِيكُمْ وَنَفْسِي بِتَقْوَى اللهِ وَطَاعَتِهِ لَعَلَّكُمْ تُفْلِحُونَ</a:t>
            </a:r>
            <a:endParaRPr lang="en-MY" sz="5400" dirty="0">
              <a:solidFill>
                <a:srgbClr val="FFFF00"/>
              </a:solidFill>
              <a:effectLst>
                <a:glow rad="127000">
                  <a:schemeClr val="tx1"/>
                </a:glow>
              </a:effectLst>
            </a:endParaRPr>
          </a:p>
        </p:txBody>
      </p:sp>
    </p:spTree>
    <p:extLst>
      <p:ext uri="{BB962C8B-B14F-4D97-AF65-F5344CB8AC3E}">
        <p14:creationId xmlns:p14="http://schemas.microsoft.com/office/powerpoint/2010/main" val="164679050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 name="Rectangle: Rounded Corners 9">
            <a:extLst>
              <a:ext uri="{FF2B5EF4-FFF2-40B4-BE49-F238E27FC236}">
                <a16:creationId xmlns:a16="http://schemas.microsoft.com/office/drawing/2014/main" id="{42E86844-397B-4364-A175-350E2720A9D8}"/>
              </a:ext>
            </a:extLst>
          </p:cNvPr>
          <p:cNvSpPr/>
          <p:nvPr/>
        </p:nvSpPr>
        <p:spPr>
          <a:xfrm>
            <a:off x="217998" y="1775035"/>
            <a:ext cx="11772900" cy="4037239"/>
          </a:xfrm>
          <a:prstGeom prst="roundRect">
            <a:avLst/>
          </a:prstGeom>
          <a:solidFill>
            <a:schemeClr val="accent1">
              <a:lumMod val="75000"/>
              <a:alpha val="53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dirty="0"/>
          </a:p>
        </p:txBody>
      </p:sp>
      <p:sp>
        <p:nvSpPr>
          <p:cNvPr id="7" name="TextBox 6">
            <a:extLst>
              <a:ext uri="{FF2B5EF4-FFF2-40B4-BE49-F238E27FC236}">
                <a16:creationId xmlns:a16="http://schemas.microsoft.com/office/drawing/2014/main" id="{719811E3-E4A0-4B3A-8AF6-843650E2343B}"/>
              </a:ext>
            </a:extLst>
          </p:cNvPr>
          <p:cNvSpPr txBox="1"/>
          <p:nvPr/>
        </p:nvSpPr>
        <p:spPr>
          <a:xfrm>
            <a:off x="3449052" y="4930732"/>
            <a:ext cx="5293894" cy="523220"/>
          </a:xfrm>
          <a:prstGeom prst="rect">
            <a:avLst/>
          </a:prstGeom>
          <a:noFill/>
        </p:spPr>
        <p:txBody>
          <a:bodyPr wrap="square" rtlCol="0">
            <a:spAutoFit/>
          </a:bodyPr>
          <a:lstStyle/>
          <a:p>
            <a:pPr algn="ctr"/>
            <a:r>
              <a:rPr lang="ar-SA" sz="2800" dirty="0">
                <a:solidFill>
                  <a:srgbClr val="FFC000"/>
                </a:solidFill>
                <a:effectLst>
                  <a:glow rad="127000">
                    <a:schemeClr val="tx1"/>
                  </a:glow>
                </a:effectLst>
                <a:ea typeface="Calibri" panose="020F0502020204030204" pitchFamily="34" charset="0"/>
                <a:cs typeface="Amiri" panose="00000500000000000000" pitchFamily="2" charset="-78"/>
              </a:rPr>
              <a:t>سورة العنكبوت ايات ٦٩</a:t>
            </a:r>
            <a:endParaRPr lang="en-MY" sz="2800" dirty="0"/>
          </a:p>
        </p:txBody>
      </p:sp>
      <p:sp>
        <p:nvSpPr>
          <p:cNvPr id="11" name="TextBox 3">
            <a:extLst>
              <a:ext uri="{FF2B5EF4-FFF2-40B4-BE49-F238E27FC236}">
                <a16:creationId xmlns:a16="http://schemas.microsoft.com/office/drawing/2014/main" id="{7ACDA3B7-57BF-4486-B486-84433D29A7B4}"/>
              </a:ext>
            </a:extLst>
          </p:cNvPr>
          <p:cNvSpPr txBox="1"/>
          <p:nvPr/>
        </p:nvSpPr>
        <p:spPr>
          <a:xfrm>
            <a:off x="571499" y="2390254"/>
            <a:ext cx="11049000" cy="2077492"/>
          </a:xfrm>
          <a:prstGeom prst="rect">
            <a:avLst/>
          </a:prstGeom>
          <a:noFill/>
        </p:spPr>
        <p:txBody>
          <a:bodyPr vert="horz"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lnSpc>
                <a:spcPct val="170000"/>
              </a:lnSpc>
            </a:pPr>
            <a:r>
              <a:rPr lang="en-MY" sz="4000" dirty="0">
                <a:solidFill>
                  <a:srgbClr val="FFFF00"/>
                </a:solidFill>
                <a:effectLst>
                  <a:glow rad="127000">
                    <a:schemeClr val="tx1"/>
                  </a:glow>
                </a:effectLst>
                <a:latin typeface="QCF4_Hafs_31_W" panose="00000400000000000000" pitchFamily="2" charset="0"/>
              </a:rPr>
              <a:t></a:t>
            </a:r>
            <a:r>
              <a:rPr lang="ar-SA" sz="4000" dirty="0">
                <a:solidFill>
                  <a:srgbClr val="FFFF00"/>
                </a:solidFill>
                <a:effectLst>
                  <a:glow rad="127000">
                    <a:schemeClr val="tx1"/>
                  </a:glow>
                </a:effectLst>
                <a:latin typeface="QCF4_Hafs_31_W" panose="00000400000000000000" pitchFamily="2" charset="0"/>
              </a:rPr>
              <a:t> </a:t>
            </a:r>
            <a:r>
              <a:rPr lang="en-MY" sz="4000" dirty="0">
                <a:solidFill>
                  <a:srgbClr val="FFFF00"/>
                </a:solidFill>
                <a:effectLst>
                  <a:glow rad="127000">
                    <a:schemeClr val="tx1"/>
                  </a:glow>
                </a:effectLst>
                <a:latin typeface="QCF4_Hafs_31_W" panose="00000400000000000000" pitchFamily="2" charset="0"/>
              </a:rPr>
              <a:t></a:t>
            </a:r>
            <a:r>
              <a:rPr lang="ar-SA" sz="4000" dirty="0">
                <a:solidFill>
                  <a:srgbClr val="FFFF00"/>
                </a:solidFill>
                <a:effectLst>
                  <a:glow rad="127000">
                    <a:schemeClr val="tx1"/>
                  </a:glow>
                </a:effectLst>
                <a:latin typeface="QCF4_Hafs_31_W" panose="00000400000000000000" pitchFamily="2" charset="0"/>
              </a:rPr>
              <a:t> </a:t>
            </a:r>
            <a:r>
              <a:rPr lang="en-MY" sz="4000" dirty="0">
                <a:solidFill>
                  <a:srgbClr val="FFFF00"/>
                </a:solidFill>
                <a:effectLst>
                  <a:glow rad="127000">
                    <a:schemeClr val="tx1"/>
                  </a:glow>
                </a:effectLst>
                <a:latin typeface="QCF4_Hafs_31_W" panose="00000400000000000000" pitchFamily="2" charset="0"/>
              </a:rPr>
              <a:t></a:t>
            </a:r>
            <a:r>
              <a:rPr lang="ar-SA" sz="4000" dirty="0">
                <a:solidFill>
                  <a:srgbClr val="FFFF00"/>
                </a:solidFill>
                <a:effectLst>
                  <a:glow rad="127000">
                    <a:schemeClr val="tx1"/>
                  </a:glow>
                </a:effectLst>
                <a:latin typeface="QCF4_Hafs_31_W" panose="00000400000000000000" pitchFamily="2" charset="0"/>
              </a:rPr>
              <a:t> </a:t>
            </a:r>
            <a:r>
              <a:rPr lang="en-MY" sz="4000" dirty="0">
                <a:solidFill>
                  <a:srgbClr val="FFFF00"/>
                </a:solidFill>
                <a:effectLst>
                  <a:glow rad="127000">
                    <a:schemeClr val="tx1"/>
                  </a:glow>
                </a:effectLst>
                <a:latin typeface="QCF4_Hafs_31_W" panose="00000400000000000000" pitchFamily="2" charset="0"/>
              </a:rPr>
              <a:t></a:t>
            </a:r>
            <a:r>
              <a:rPr lang="ar-SA" sz="4000" dirty="0">
                <a:solidFill>
                  <a:srgbClr val="FFFF00"/>
                </a:solidFill>
                <a:effectLst>
                  <a:glow rad="127000">
                    <a:schemeClr val="tx1"/>
                  </a:glow>
                </a:effectLst>
                <a:latin typeface="QCF4_Hafs_31_W" panose="00000400000000000000" pitchFamily="2" charset="0"/>
              </a:rPr>
              <a:t> </a:t>
            </a:r>
            <a:r>
              <a:rPr lang="en-MY" sz="4000" dirty="0">
                <a:solidFill>
                  <a:srgbClr val="FFFF00"/>
                </a:solidFill>
                <a:effectLst>
                  <a:glow rad="127000">
                    <a:schemeClr val="tx1"/>
                  </a:glow>
                </a:effectLst>
                <a:latin typeface="QCF4_Hafs_31_W" panose="00000400000000000000" pitchFamily="2" charset="0"/>
              </a:rPr>
              <a:t></a:t>
            </a:r>
            <a:r>
              <a:rPr lang="ar-SA" sz="4000" dirty="0">
                <a:solidFill>
                  <a:srgbClr val="FFFF00"/>
                </a:solidFill>
                <a:effectLst>
                  <a:glow rad="127000">
                    <a:schemeClr val="tx1"/>
                  </a:glow>
                </a:effectLst>
                <a:latin typeface="QCF4_Hafs_31_W" panose="00000400000000000000" pitchFamily="2" charset="0"/>
              </a:rPr>
              <a:t> </a:t>
            </a:r>
            <a:r>
              <a:rPr lang="en-MY" sz="4000" dirty="0">
                <a:solidFill>
                  <a:srgbClr val="FFFF00"/>
                </a:solidFill>
                <a:effectLst>
                  <a:glow rad="127000">
                    <a:schemeClr val="tx1"/>
                  </a:glow>
                </a:effectLst>
                <a:latin typeface="QCF4_Hafs_31_W" panose="00000400000000000000" pitchFamily="2" charset="0"/>
              </a:rPr>
              <a:t></a:t>
            </a:r>
            <a:r>
              <a:rPr lang="ar-SA" sz="4000" dirty="0">
                <a:solidFill>
                  <a:srgbClr val="FFFF00"/>
                </a:solidFill>
                <a:effectLst>
                  <a:glow rad="127000">
                    <a:schemeClr val="tx1"/>
                  </a:glow>
                </a:effectLst>
                <a:latin typeface="QCF4_Hafs_31_W" panose="00000400000000000000" pitchFamily="2" charset="0"/>
              </a:rPr>
              <a:t> </a:t>
            </a:r>
            <a:r>
              <a:rPr lang="en-MY" sz="4000" dirty="0">
                <a:solidFill>
                  <a:srgbClr val="FFFF00"/>
                </a:solidFill>
                <a:effectLst>
                  <a:glow rad="127000">
                    <a:schemeClr val="tx1"/>
                  </a:glow>
                </a:effectLst>
                <a:latin typeface="QCF4_Hafs_31_W" panose="00000400000000000000" pitchFamily="2" charset="0"/>
              </a:rPr>
              <a:t></a:t>
            </a:r>
            <a:r>
              <a:rPr lang="ar-SA" sz="4000" dirty="0">
                <a:solidFill>
                  <a:srgbClr val="FFFF00"/>
                </a:solidFill>
                <a:effectLst>
                  <a:glow rad="127000">
                    <a:schemeClr val="tx1"/>
                  </a:glow>
                </a:effectLst>
                <a:latin typeface="QCF4_Hafs_31_W" panose="00000400000000000000" pitchFamily="2" charset="0"/>
              </a:rPr>
              <a:t> </a:t>
            </a:r>
            <a:r>
              <a:rPr lang="en-MY" sz="4000" dirty="0">
                <a:solidFill>
                  <a:srgbClr val="FFFF00"/>
                </a:solidFill>
                <a:effectLst>
                  <a:glow rad="127000">
                    <a:schemeClr val="tx1"/>
                  </a:glow>
                </a:effectLst>
                <a:latin typeface="QCF4_Hafs_31_W" panose="00000400000000000000" pitchFamily="2" charset="0"/>
              </a:rPr>
              <a:t></a:t>
            </a:r>
            <a:r>
              <a:rPr lang="ar-SA" sz="4000" dirty="0">
                <a:solidFill>
                  <a:srgbClr val="FFFF00"/>
                </a:solidFill>
                <a:effectLst>
                  <a:glow rad="127000">
                    <a:schemeClr val="tx1"/>
                  </a:glow>
                </a:effectLst>
                <a:latin typeface="QCF4_Hafs_31_W" panose="00000400000000000000" pitchFamily="2" charset="0"/>
              </a:rPr>
              <a:t> </a:t>
            </a:r>
            <a:r>
              <a:rPr lang="en-MY" sz="4000" dirty="0">
                <a:solidFill>
                  <a:srgbClr val="FFFF00"/>
                </a:solidFill>
                <a:effectLst>
                  <a:glow rad="127000">
                    <a:schemeClr val="tx1"/>
                  </a:glow>
                </a:effectLst>
                <a:latin typeface="QCF4_Hafs_31_W" panose="00000400000000000000" pitchFamily="2" charset="0"/>
              </a:rPr>
              <a:t></a:t>
            </a:r>
            <a:r>
              <a:rPr lang="ar-SA" sz="4000" dirty="0">
                <a:solidFill>
                  <a:srgbClr val="FFFF00"/>
                </a:solidFill>
                <a:effectLst>
                  <a:glow rad="127000">
                    <a:schemeClr val="tx1"/>
                  </a:glow>
                </a:effectLst>
                <a:latin typeface="QCF4_Hafs_31_W" panose="00000400000000000000" pitchFamily="2" charset="0"/>
              </a:rPr>
              <a:t> </a:t>
            </a:r>
            <a:r>
              <a:rPr lang="en-MY" sz="4000" dirty="0">
                <a:solidFill>
                  <a:srgbClr val="FFFF00"/>
                </a:solidFill>
                <a:effectLst>
                  <a:glow rad="127000">
                    <a:schemeClr val="tx1"/>
                  </a:glow>
                </a:effectLst>
                <a:latin typeface="QCF4_Hafs_31_W" panose="00000400000000000000" pitchFamily="2" charset="0"/>
              </a:rPr>
              <a:t></a:t>
            </a:r>
            <a:r>
              <a:rPr lang="ar-SA" sz="4000" dirty="0">
                <a:solidFill>
                  <a:srgbClr val="FFFF00"/>
                </a:solidFill>
                <a:effectLst>
                  <a:glow rad="127000">
                    <a:schemeClr val="tx1"/>
                  </a:glow>
                </a:effectLst>
                <a:latin typeface="QCF4_Hafs_31_W" panose="00000400000000000000" pitchFamily="2" charset="0"/>
              </a:rPr>
              <a:t> </a:t>
            </a:r>
            <a:r>
              <a:rPr lang="en-MY" sz="4000" dirty="0">
                <a:solidFill>
                  <a:srgbClr val="FFFF00"/>
                </a:solidFill>
                <a:effectLst>
                  <a:glow rad="127000">
                    <a:schemeClr val="tx1"/>
                  </a:glow>
                </a:effectLst>
                <a:latin typeface="QCF4_Hafs_31_W" panose="00000400000000000000" pitchFamily="2" charset="0"/>
              </a:rPr>
              <a:t></a:t>
            </a:r>
            <a:r>
              <a:rPr lang="ar-SA" sz="4000" dirty="0">
                <a:solidFill>
                  <a:srgbClr val="FFFF00"/>
                </a:solidFill>
                <a:effectLst>
                  <a:glow rad="127000">
                    <a:schemeClr val="tx1"/>
                  </a:glow>
                </a:effectLst>
                <a:latin typeface="QCF4_Hafs_31_W" panose="00000400000000000000" pitchFamily="2" charset="0"/>
              </a:rPr>
              <a:t> </a:t>
            </a:r>
            <a:r>
              <a:rPr lang="en-MY" sz="4000" dirty="0">
                <a:solidFill>
                  <a:srgbClr val="FFFF00"/>
                </a:solidFill>
                <a:effectLst>
                  <a:glow rad="127000">
                    <a:schemeClr val="tx1"/>
                  </a:glow>
                </a:effectLst>
                <a:latin typeface="QCF4_Hafs_31_W" panose="00000400000000000000" pitchFamily="2" charset="0"/>
              </a:rPr>
              <a:t></a:t>
            </a:r>
            <a:r>
              <a:rPr lang="ar-SA" sz="4000" dirty="0">
                <a:solidFill>
                  <a:srgbClr val="FFFF00"/>
                </a:solidFill>
                <a:effectLst>
                  <a:glow rad="127000">
                    <a:schemeClr val="tx1"/>
                  </a:glow>
                </a:effectLst>
                <a:latin typeface="QCF4_Hafs_31_W" panose="00000400000000000000" pitchFamily="2" charset="0"/>
              </a:rPr>
              <a:t> </a:t>
            </a:r>
            <a:r>
              <a:rPr lang="en-MY" sz="4000" dirty="0">
                <a:solidFill>
                  <a:srgbClr val="FFFF00"/>
                </a:solidFill>
                <a:effectLst>
                  <a:glow rad="127000">
                    <a:schemeClr val="tx1"/>
                  </a:glow>
                </a:effectLst>
                <a:latin typeface="QCF4_Hafs_31_W" panose="00000400000000000000" pitchFamily="2" charset="0"/>
              </a:rPr>
              <a:t></a:t>
            </a:r>
            <a:endParaRPr lang="en-MY" sz="4000" dirty="0">
              <a:solidFill>
                <a:srgbClr val="000000"/>
              </a:solidFill>
              <a:latin typeface="QCF4_Hafs_31_W" panose="00000400000000000000" pitchFamily="2" charset="0"/>
            </a:endParaRPr>
          </a:p>
        </p:txBody>
      </p:sp>
      <p:sp>
        <p:nvSpPr>
          <p:cNvPr id="12" name="TextBox 11">
            <a:extLst>
              <a:ext uri="{FF2B5EF4-FFF2-40B4-BE49-F238E27FC236}">
                <a16:creationId xmlns:a16="http://schemas.microsoft.com/office/drawing/2014/main" id="{4D7B111A-8C04-4526-99F7-B75E5E08C6BF}"/>
              </a:ext>
            </a:extLst>
          </p:cNvPr>
          <p:cNvSpPr txBox="1"/>
          <p:nvPr/>
        </p:nvSpPr>
        <p:spPr>
          <a:xfrm>
            <a:off x="4020734" y="660328"/>
            <a:ext cx="4780547" cy="946485"/>
          </a:xfrm>
          <a:prstGeom prst="rect">
            <a:avLst/>
          </a:prstGeom>
          <a:solidFill>
            <a:srgbClr val="F3DDE8"/>
          </a:solidFill>
          <a:ln>
            <a:noFill/>
          </a:ln>
          <a:effectLst>
            <a:outerShdw blurRad="44450" dist="27940" dir="5400000" algn="ctr">
              <a:srgbClr val="000000">
                <a:alpha val="32000"/>
              </a:srgbClr>
            </a:outerShdw>
          </a:effectLst>
          <a:scene3d>
            <a:camera prst="orthographicFront"/>
            <a:lightRig rig="balanced" dir="t">
              <a:rot lat="0" lon="0" rev="8700000"/>
            </a:lightRig>
          </a:scene3d>
          <a:sp3d>
            <a:bevelT w="190500" h="38100"/>
          </a:sp3d>
        </p:spPr>
        <p:txBody>
          <a:bodyPr wrap="square" rtlCol="0">
            <a:spAutoFit/>
          </a:bodyPr>
          <a:lstStyle/>
          <a:p>
            <a:pPr lvl="0" algn="ctr" rtl="1">
              <a:defRPr/>
            </a:pPr>
            <a:r>
              <a:rPr lang="ar-SA" sz="5400" dirty="0">
                <a:solidFill>
                  <a:srgbClr val="FFFF00"/>
                </a:solidFill>
                <a:effectLst>
                  <a:glow rad="127000">
                    <a:prstClr val="black"/>
                  </a:glow>
                </a:effectLst>
                <a:latin typeface="Arabic Typesetting" panose="03020402040406030203" pitchFamily="66" charset="-78"/>
                <a:ea typeface="Calibri" panose="020F0502020204030204" pitchFamily="34" charset="0"/>
                <a:cs typeface="Arabic Typesetting" panose="03020402040406030203" pitchFamily="66" charset="-78"/>
              </a:rPr>
              <a:t>فرمان الله سبحانه وتعالى </a:t>
            </a:r>
            <a:endParaRPr lang="en-MY" sz="5400" kern="0" dirty="0">
              <a:ln w="3175" cmpd="sng">
                <a:solidFill>
                  <a:srgbClr val="FFFF00"/>
                </a:solidFill>
                <a:prstDash val="solid"/>
              </a:ln>
              <a:solidFill>
                <a:srgbClr val="FFFF00"/>
              </a:solidFill>
              <a:effectLst>
                <a:glow rad="127000">
                  <a:prstClr val="black"/>
                </a:glow>
                <a:outerShdw blurRad="50800" dist="38100" dir="5400000" algn="t" rotWithShape="0">
                  <a:prstClr val="black">
                    <a:alpha val="40000"/>
                  </a:prstClr>
                </a:outerShdw>
              </a:effectLst>
              <a:latin typeface="Arabic Typesetting" panose="03020402040406030203" pitchFamily="66" charset="-78"/>
              <a:cs typeface="Arabic Typesetting" panose="03020402040406030203" pitchFamily="66" charset="-78"/>
            </a:endParaRPr>
          </a:p>
        </p:txBody>
      </p:sp>
    </p:spTree>
    <p:extLst>
      <p:ext uri="{BB962C8B-B14F-4D97-AF65-F5344CB8AC3E}">
        <p14:creationId xmlns:p14="http://schemas.microsoft.com/office/powerpoint/2010/main" val="275437948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43C7DE07-CAF6-4F7F-8FDD-DB469C869336}"/>
              </a:ext>
            </a:extLst>
          </p:cNvPr>
          <p:cNvSpPr/>
          <p:nvPr/>
        </p:nvSpPr>
        <p:spPr>
          <a:xfrm>
            <a:off x="217998" y="1775035"/>
            <a:ext cx="11772900" cy="4037239"/>
          </a:xfrm>
          <a:prstGeom prst="roundRect">
            <a:avLst/>
          </a:prstGeom>
          <a:solidFill>
            <a:schemeClr val="accent1">
              <a:lumMod val="75000"/>
              <a:alpha val="53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dirty="0"/>
          </a:p>
        </p:txBody>
      </p:sp>
      <p:sp>
        <p:nvSpPr>
          <p:cNvPr id="12" name="TextBox 11">
            <a:extLst>
              <a:ext uri="{FF2B5EF4-FFF2-40B4-BE49-F238E27FC236}">
                <a16:creationId xmlns:a16="http://schemas.microsoft.com/office/drawing/2014/main" id="{0FF89668-2F39-461D-B7F7-645A9F4A1DD5}"/>
              </a:ext>
            </a:extLst>
          </p:cNvPr>
          <p:cNvSpPr txBox="1"/>
          <p:nvPr/>
        </p:nvSpPr>
        <p:spPr>
          <a:xfrm>
            <a:off x="430751" y="2271054"/>
            <a:ext cx="11330498" cy="2862322"/>
          </a:xfrm>
          <a:prstGeom prst="rect">
            <a:avLst/>
          </a:prstGeom>
          <a:noFill/>
        </p:spPr>
        <p:txBody>
          <a:bodyPr wrap="square" rtlCol="0">
            <a:spAutoFit/>
          </a:bodyPr>
          <a:lstStyle/>
          <a:p>
            <a:pPr lvl="0" algn="just" rtl="1"/>
            <a:r>
              <a:rPr lang="ar-SA" sz="6000" dirty="0">
                <a:solidFill>
                  <a:prstClr val="white"/>
                </a:solidFill>
                <a:effectLst>
                  <a:glow rad="127000">
                    <a:prstClr val="black"/>
                  </a:glow>
                </a:effectLst>
                <a:ea typeface="Calibri" panose="020F0502020204030204" pitchFamily="34" charset="0"/>
                <a:cs typeface="Amiri" panose="00000500000000000000" pitchFamily="2" charset="-78"/>
              </a:rPr>
              <a:t>ڤد ڤاڬي يڠ ڤنوه کڬمبيراءن اين، ماريله کيت براوسها منيڠکتکن کتقواءن کڤد الله سبحانه وتعالى دڠن سبنر-بنر تقوى</a:t>
            </a:r>
            <a:endParaRPr lang="en-MY" sz="6000" dirty="0">
              <a:solidFill>
                <a:prstClr val="white"/>
              </a:solidFill>
              <a:effectLst>
                <a:glow rad="127000">
                  <a:prstClr val="black"/>
                </a:glow>
              </a:effectLst>
            </a:endParaRPr>
          </a:p>
        </p:txBody>
      </p:sp>
    </p:spTree>
    <p:extLst>
      <p:ext uri="{BB962C8B-B14F-4D97-AF65-F5344CB8AC3E}">
        <p14:creationId xmlns:p14="http://schemas.microsoft.com/office/powerpoint/2010/main" val="404641416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7ED36A7E-FDC0-4F2D-87FD-EB7890838BE2}"/>
              </a:ext>
            </a:extLst>
          </p:cNvPr>
          <p:cNvSpPr/>
          <p:nvPr/>
        </p:nvSpPr>
        <p:spPr>
          <a:xfrm>
            <a:off x="209550" y="1410381"/>
            <a:ext cx="11772900" cy="4037239"/>
          </a:xfrm>
          <a:prstGeom prst="roundRect">
            <a:avLst/>
          </a:prstGeom>
          <a:solidFill>
            <a:schemeClr val="accent1">
              <a:lumMod val="75000"/>
              <a:alpha val="53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dirty="0"/>
          </a:p>
        </p:txBody>
      </p:sp>
      <p:sp>
        <p:nvSpPr>
          <p:cNvPr id="10" name="TextBox 9">
            <a:extLst>
              <a:ext uri="{FF2B5EF4-FFF2-40B4-BE49-F238E27FC236}">
                <a16:creationId xmlns:a16="http://schemas.microsoft.com/office/drawing/2014/main" id="{B23BB36B-2A6A-485A-A3B2-47977B5B7DE6}"/>
              </a:ext>
            </a:extLst>
          </p:cNvPr>
          <p:cNvSpPr txBox="1"/>
          <p:nvPr/>
        </p:nvSpPr>
        <p:spPr>
          <a:xfrm>
            <a:off x="489354" y="2136339"/>
            <a:ext cx="11082664" cy="2585323"/>
          </a:xfrm>
          <a:prstGeom prst="rect">
            <a:avLst/>
          </a:prstGeom>
          <a:noFill/>
        </p:spPr>
        <p:txBody>
          <a:bodyPr wrap="square" rtlCol="0">
            <a:spAutoFit/>
          </a:bodyPr>
          <a:lstStyle/>
          <a:p>
            <a:pPr lvl="0" algn="just" rtl="1"/>
            <a:r>
              <a:rPr lang="ar-SA" sz="5400" dirty="0">
                <a:solidFill>
                  <a:prstClr val="white"/>
                </a:solidFill>
                <a:effectLst>
                  <a:glow rad="127000">
                    <a:prstClr val="black"/>
                  </a:glow>
                </a:effectLst>
                <a:ea typeface="Calibri" panose="020F0502020204030204" pitchFamily="34" charset="0"/>
                <a:cs typeface="Amiri" panose="00000500000000000000" pitchFamily="2" charset="-78"/>
              </a:rPr>
              <a:t>لونسکن سڬالا تونتوتن، هيندرکن سڬالا لارڠن دان کمعصيتن. موده-مودهن کيت براوليه کمولياءن ددنيا دان دأخيرة</a:t>
            </a:r>
            <a:endParaRPr lang="en-MY" sz="5400" dirty="0">
              <a:solidFill>
                <a:prstClr val="white"/>
              </a:solidFill>
              <a:effectLst>
                <a:glow rad="127000">
                  <a:prstClr val="black"/>
                </a:glow>
              </a:effectLst>
            </a:endParaRPr>
          </a:p>
        </p:txBody>
      </p:sp>
    </p:spTree>
    <p:extLst>
      <p:ext uri="{BB962C8B-B14F-4D97-AF65-F5344CB8AC3E}">
        <p14:creationId xmlns:p14="http://schemas.microsoft.com/office/powerpoint/2010/main" val="136344787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9A206E1F-B0BD-4C29-B077-A1D826F01451}"/>
              </a:ext>
            </a:extLst>
          </p:cNvPr>
          <p:cNvSpPr/>
          <p:nvPr/>
        </p:nvSpPr>
        <p:spPr>
          <a:xfrm>
            <a:off x="209549" y="3027680"/>
            <a:ext cx="11772900" cy="2324953"/>
          </a:xfrm>
          <a:prstGeom prst="roundRect">
            <a:avLst/>
          </a:prstGeom>
          <a:solidFill>
            <a:schemeClr val="accent1">
              <a:lumMod val="75000"/>
              <a:alpha val="53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dirty="0"/>
          </a:p>
        </p:txBody>
      </p:sp>
      <p:sp>
        <p:nvSpPr>
          <p:cNvPr id="8" name="TextBox 7">
            <a:extLst>
              <a:ext uri="{FF2B5EF4-FFF2-40B4-BE49-F238E27FC236}">
                <a16:creationId xmlns:a16="http://schemas.microsoft.com/office/drawing/2014/main" id="{F3AA769B-DFF5-4877-BCA5-FBE3E95BE06B}"/>
              </a:ext>
            </a:extLst>
          </p:cNvPr>
          <p:cNvSpPr txBox="1"/>
          <p:nvPr/>
        </p:nvSpPr>
        <p:spPr>
          <a:xfrm>
            <a:off x="446313" y="3335913"/>
            <a:ext cx="11299371" cy="1417055"/>
          </a:xfrm>
          <a:prstGeom prst="rect">
            <a:avLst/>
          </a:prstGeom>
          <a:noFill/>
          <a:effectLst>
            <a:glow rad="63500">
              <a:schemeClr val="accent1">
                <a:satMod val="175000"/>
                <a:alpha val="40000"/>
              </a:schemeClr>
            </a:glow>
          </a:effectLst>
        </p:spPr>
        <p:txBody>
          <a:bodyPr wrap="square" rtlCol="0">
            <a:spAutoFit/>
          </a:bodyPr>
          <a:lstStyle/>
          <a:p>
            <a:pPr algn="ctr" rtl="1">
              <a:lnSpc>
                <a:spcPct val="115000"/>
              </a:lnSpc>
              <a:spcAft>
                <a:spcPts val="0"/>
              </a:spcAft>
            </a:pPr>
            <a:r>
              <a:rPr lang="ar-SA" sz="8000" b="1" dirty="0">
                <a:ln w="19050">
                  <a:noFill/>
                </a:ln>
                <a:solidFill>
                  <a:srgbClr val="FFFF00"/>
                </a:solidFill>
                <a:effectLst>
                  <a:glow rad="127000">
                    <a:schemeClr val="tx1"/>
                  </a:glow>
                </a:effectLst>
                <a:latin typeface="Calibri" panose="020F0502020204030204" pitchFamily="34" charset="0"/>
                <a:ea typeface="Calibri" panose="020F0502020204030204" pitchFamily="34" charset="0"/>
                <a:cs typeface="Amiri" panose="00000500000000000000" pitchFamily="2" charset="-78"/>
              </a:rPr>
              <a:t>”ڤڠوربانن منونتوت کأخلاصن "</a:t>
            </a:r>
            <a:endParaRPr lang="en-MY" sz="4400" dirty="0">
              <a:ln w="19050">
                <a:noFill/>
              </a:ln>
              <a:solidFill>
                <a:srgbClr val="FFFF00"/>
              </a:solidFill>
              <a:effectLst>
                <a:glow rad="127000">
                  <a:schemeClr val="tx1"/>
                </a:glow>
              </a:effectLst>
              <a:latin typeface="Calibri" panose="020F0502020204030204" pitchFamily="34" charset="0"/>
              <a:ea typeface="Calibri" panose="020F0502020204030204" pitchFamily="34" charset="0"/>
              <a:cs typeface="Arial" panose="020B0604020202020204" pitchFamily="34" charset="0"/>
            </a:endParaRPr>
          </a:p>
        </p:txBody>
      </p:sp>
      <p:sp>
        <p:nvSpPr>
          <p:cNvPr id="9" name="TextBox 8">
            <a:extLst>
              <a:ext uri="{FF2B5EF4-FFF2-40B4-BE49-F238E27FC236}">
                <a16:creationId xmlns:a16="http://schemas.microsoft.com/office/drawing/2014/main" id="{C27E10DB-7B30-4403-B8EA-790D7AA7A97D}"/>
              </a:ext>
            </a:extLst>
          </p:cNvPr>
          <p:cNvSpPr txBox="1"/>
          <p:nvPr/>
        </p:nvSpPr>
        <p:spPr>
          <a:xfrm>
            <a:off x="4548153" y="1505367"/>
            <a:ext cx="3095694" cy="923330"/>
          </a:xfrm>
          <a:prstGeom prst="rect">
            <a:avLst/>
          </a:prstGeom>
          <a:gradFill flip="none" rotWithShape="1">
            <a:gsLst>
              <a:gs pos="0">
                <a:srgbClr val="AC8CB2">
                  <a:tint val="66000"/>
                  <a:satMod val="160000"/>
                </a:srgbClr>
              </a:gs>
              <a:gs pos="50000">
                <a:srgbClr val="AC8CB2">
                  <a:tint val="44500"/>
                  <a:satMod val="160000"/>
                </a:srgbClr>
              </a:gs>
              <a:gs pos="100000">
                <a:srgbClr val="AC8CB2">
                  <a:tint val="23500"/>
                  <a:satMod val="160000"/>
                </a:srgbClr>
              </a:gs>
            </a:gsLst>
            <a:lin ang="2700000" scaled="1"/>
            <a:tileRect/>
          </a:gradFill>
          <a:ln>
            <a:solidFill>
              <a:srgbClr val="AC8CB2"/>
            </a:solidFill>
          </a:ln>
          <a:effectLst/>
          <a:scene3d>
            <a:camera prst="orthographicFront"/>
            <a:lightRig rig="threePt" dir="t"/>
          </a:scene3d>
          <a:sp3d>
            <a:bevelT w="114300" prst="artDeco"/>
          </a:sp3d>
        </p:spPr>
        <p:style>
          <a:lnRef idx="2">
            <a:schemeClr val="accent1"/>
          </a:lnRef>
          <a:fillRef idx="1">
            <a:schemeClr val="lt1"/>
          </a:fillRef>
          <a:effectRef idx="0">
            <a:schemeClr val="accent1"/>
          </a:effectRef>
          <a:fontRef idx="minor">
            <a:schemeClr val="dk1"/>
          </a:fontRef>
        </p:style>
        <p:txBody>
          <a:bodyPr wrap="square" rtlCol="0">
            <a:spAutoFit/>
          </a:bodyPr>
          <a:lstStyle/>
          <a:p>
            <a:pPr lvl="0" algn="ctr" rtl="1">
              <a:defRPr/>
            </a:pPr>
            <a:r>
              <a:rPr lang="ar-SA" sz="5400" dirty="0">
                <a:solidFill>
                  <a:srgbClr val="FFFF00"/>
                </a:solidFill>
                <a:effectLst>
                  <a:glow rad="127000">
                    <a:schemeClr val="tx1"/>
                  </a:glow>
                </a:effectLst>
                <a:ea typeface="Calibri" panose="020F0502020204030204" pitchFamily="34" charset="0"/>
                <a:cs typeface="Amiri" panose="00000500000000000000" pitchFamily="2" charset="-78"/>
              </a:rPr>
              <a:t>تاجوق</a:t>
            </a:r>
            <a:r>
              <a:rPr lang="en-MY" sz="5400" b="1" dirty="0">
                <a:solidFill>
                  <a:srgbClr val="FFFF00"/>
                </a:solidFill>
                <a:effectLst>
                  <a:glow rad="127000">
                    <a:schemeClr val="tx1"/>
                  </a:glow>
                </a:effectLst>
                <a:latin typeface="Amiri" panose="00000500000000000000" pitchFamily="2" charset="-78"/>
                <a:ea typeface="Calibri" panose="020F0502020204030204" pitchFamily="34" charset="0"/>
              </a:rPr>
              <a:t>: </a:t>
            </a:r>
            <a:endParaRPr lang="en-MY" sz="5400" kern="0" dirty="0">
              <a:ln w="3175" cmpd="sng">
                <a:solidFill>
                  <a:srgbClr val="FFFF00"/>
                </a:solidFill>
                <a:prstDash val="solid"/>
              </a:ln>
              <a:solidFill>
                <a:srgbClr val="FFFF00"/>
              </a:solidFill>
              <a:effectLst>
                <a:glow rad="127000">
                  <a:schemeClr val="tx1"/>
                </a:glow>
                <a:outerShdw blurRad="50800" dist="38100" dir="5400000" algn="t" rotWithShape="0">
                  <a:prstClr val="black">
                    <a:alpha val="40000"/>
                  </a:prstClr>
                </a:outerShdw>
              </a:effectLst>
              <a:latin typeface="Arabic Typesetting" panose="03020402040406030203" pitchFamily="66" charset="-78"/>
              <a:cs typeface="Arabic Typesetting" panose="03020402040406030203" pitchFamily="66" charset="-78"/>
            </a:endParaRPr>
          </a:p>
        </p:txBody>
      </p:sp>
    </p:spTree>
    <p:extLst>
      <p:ext uri="{BB962C8B-B14F-4D97-AF65-F5344CB8AC3E}">
        <p14:creationId xmlns:p14="http://schemas.microsoft.com/office/powerpoint/2010/main" val="268612967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848D0775-E880-496D-9145-D41438C9964E}"/>
              </a:ext>
            </a:extLst>
          </p:cNvPr>
          <p:cNvSpPr/>
          <p:nvPr/>
        </p:nvSpPr>
        <p:spPr>
          <a:xfrm>
            <a:off x="209550" y="1736515"/>
            <a:ext cx="11772900" cy="4037239"/>
          </a:xfrm>
          <a:prstGeom prst="roundRect">
            <a:avLst/>
          </a:prstGeom>
          <a:solidFill>
            <a:srgbClr val="A87177">
              <a:alpha val="56000"/>
            </a:srgb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dirty="0"/>
          </a:p>
        </p:txBody>
      </p:sp>
      <p:sp>
        <p:nvSpPr>
          <p:cNvPr id="8" name="TextBox 7">
            <a:extLst>
              <a:ext uri="{FF2B5EF4-FFF2-40B4-BE49-F238E27FC236}">
                <a16:creationId xmlns:a16="http://schemas.microsoft.com/office/drawing/2014/main" id="{F3AA769B-DFF5-4877-BCA5-FBE3E95BE06B}"/>
              </a:ext>
            </a:extLst>
          </p:cNvPr>
          <p:cNvSpPr txBox="1"/>
          <p:nvPr/>
        </p:nvSpPr>
        <p:spPr>
          <a:xfrm>
            <a:off x="446314" y="3234313"/>
            <a:ext cx="11299371" cy="1185196"/>
          </a:xfrm>
          <a:prstGeom prst="rect">
            <a:avLst/>
          </a:prstGeom>
          <a:noFill/>
          <a:effectLst>
            <a:glow rad="63500">
              <a:schemeClr val="accent1">
                <a:satMod val="175000"/>
                <a:alpha val="40000"/>
              </a:schemeClr>
            </a:glow>
          </a:effectLst>
        </p:spPr>
        <p:txBody>
          <a:bodyPr wrap="square" rtlCol="0">
            <a:spAutoFit/>
          </a:bodyPr>
          <a:lstStyle/>
          <a:p>
            <a:pPr algn="ctr" rtl="1">
              <a:lnSpc>
                <a:spcPct val="115000"/>
              </a:lnSpc>
              <a:spcAft>
                <a:spcPts val="0"/>
              </a:spcAft>
            </a:pPr>
            <a:r>
              <a:rPr lang="ar-SA" sz="6600" b="1" dirty="0">
                <a:ln w="19050">
                  <a:noFill/>
                </a:ln>
                <a:solidFill>
                  <a:srgbClr val="FFFF00"/>
                </a:solidFill>
                <a:effectLst>
                  <a:glow rad="127000">
                    <a:schemeClr val="tx1"/>
                  </a:glow>
                </a:effectLst>
                <a:latin typeface="Calibri" panose="020F0502020204030204" pitchFamily="34" charset="0"/>
                <a:ea typeface="Calibri" panose="020F0502020204030204" pitchFamily="34" charset="0"/>
                <a:cs typeface="Amiri" panose="00000500000000000000" pitchFamily="2" charset="-78"/>
              </a:rPr>
              <a:t>اللهُ أَكْبَرُ، اللهُ أَكْبَرُ، اللهُ أَكْبَرُ، وَللهِ الْحَمْدُ</a:t>
            </a:r>
            <a:endParaRPr lang="en-MY" sz="3600" dirty="0">
              <a:ln w="19050">
                <a:noFill/>
              </a:ln>
              <a:solidFill>
                <a:srgbClr val="FFFF00"/>
              </a:solidFill>
              <a:effectLst>
                <a:glow rad="127000">
                  <a:schemeClr val="tx1"/>
                </a:glow>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97530699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28B7ADF4-2AB8-46A8-8250-61481A8681F0}"/>
              </a:ext>
            </a:extLst>
          </p:cNvPr>
          <p:cNvSpPr/>
          <p:nvPr/>
        </p:nvSpPr>
        <p:spPr>
          <a:xfrm>
            <a:off x="209550" y="1771649"/>
            <a:ext cx="11772900" cy="4037239"/>
          </a:xfrm>
          <a:prstGeom prst="roundRect">
            <a:avLst/>
          </a:prstGeom>
          <a:solidFill>
            <a:schemeClr val="accent1">
              <a:lumMod val="75000"/>
              <a:alpha val="53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dirty="0"/>
          </a:p>
        </p:txBody>
      </p:sp>
      <p:sp>
        <p:nvSpPr>
          <p:cNvPr id="8" name="TextBox 7">
            <a:extLst>
              <a:ext uri="{FF2B5EF4-FFF2-40B4-BE49-F238E27FC236}">
                <a16:creationId xmlns:a16="http://schemas.microsoft.com/office/drawing/2014/main" id="{F3AA769B-DFF5-4877-BCA5-FBE3E95BE06B}"/>
              </a:ext>
            </a:extLst>
          </p:cNvPr>
          <p:cNvSpPr txBox="1"/>
          <p:nvPr/>
        </p:nvSpPr>
        <p:spPr>
          <a:xfrm>
            <a:off x="625383" y="2405406"/>
            <a:ext cx="10777949" cy="2897781"/>
          </a:xfrm>
          <a:prstGeom prst="rect">
            <a:avLst/>
          </a:prstGeom>
          <a:noFill/>
          <a:effectLst>
            <a:glow rad="63500">
              <a:schemeClr val="accent1">
                <a:satMod val="175000"/>
                <a:alpha val="40000"/>
              </a:schemeClr>
            </a:glow>
          </a:effectLst>
        </p:spPr>
        <p:txBody>
          <a:bodyPr wrap="square" rtlCol="0">
            <a:spAutoFit/>
          </a:bodyPr>
          <a:lstStyle/>
          <a:p>
            <a:pPr algn="just" rtl="1">
              <a:lnSpc>
                <a:spcPct val="115000"/>
              </a:lnSpc>
              <a:spcAft>
                <a:spcPts val="0"/>
              </a:spcAft>
            </a:pPr>
            <a:r>
              <a:rPr lang="ar-SA" sz="5400" dirty="0">
                <a:solidFill>
                  <a:schemeClr val="bg1"/>
                </a:solidFill>
                <a:effectLst>
                  <a:glow rad="127000">
                    <a:schemeClr val="tx1"/>
                  </a:glow>
                </a:effectLst>
                <a:ea typeface="Calibri" panose="020F0502020204030204" pitchFamily="34" charset="0"/>
                <a:cs typeface="Amiri" panose="00000500000000000000" pitchFamily="2" charset="-78"/>
              </a:rPr>
              <a:t>ستياڤ انسان مڠيمڤيکن کبهاڬياءن، کجاياءن دان کتنڠن دالم کهيدوڤن، نامون سموا ايت تيدق اکن حاضير تنڤا ڤڠوربانن</a:t>
            </a:r>
            <a:endParaRPr lang="en-MY" sz="2800" dirty="0">
              <a:ln w="19050">
                <a:noFill/>
              </a:ln>
              <a:solidFill>
                <a:schemeClr val="bg1"/>
              </a:solidFill>
              <a:effectLst>
                <a:glow rad="127000">
                  <a:schemeClr val="tx1"/>
                </a:glow>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427527737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3DF0B40B-3FEC-417A-9DFF-DB425DEB4C54}"/>
              </a:ext>
            </a:extLst>
          </p:cNvPr>
          <p:cNvSpPr/>
          <p:nvPr/>
        </p:nvSpPr>
        <p:spPr>
          <a:xfrm>
            <a:off x="209550" y="1410380"/>
            <a:ext cx="11772900" cy="4037239"/>
          </a:xfrm>
          <a:prstGeom prst="roundRect">
            <a:avLst/>
          </a:prstGeom>
          <a:solidFill>
            <a:schemeClr val="accent1">
              <a:lumMod val="75000"/>
              <a:alpha val="68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dirty="0"/>
          </a:p>
        </p:txBody>
      </p:sp>
      <p:sp>
        <p:nvSpPr>
          <p:cNvPr id="8" name="TextBox 7">
            <a:extLst>
              <a:ext uri="{FF2B5EF4-FFF2-40B4-BE49-F238E27FC236}">
                <a16:creationId xmlns:a16="http://schemas.microsoft.com/office/drawing/2014/main" id="{F3AA769B-DFF5-4877-BCA5-FBE3E95BE06B}"/>
              </a:ext>
            </a:extLst>
          </p:cNvPr>
          <p:cNvSpPr txBox="1"/>
          <p:nvPr/>
        </p:nvSpPr>
        <p:spPr>
          <a:xfrm>
            <a:off x="707025" y="2135985"/>
            <a:ext cx="10777949" cy="2897781"/>
          </a:xfrm>
          <a:prstGeom prst="rect">
            <a:avLst/>
          </a:prstGeom>
          <a:noFill/>
          <a:effectLst>
            <a:glow rad="63500">
              <a:schemeClr val="accent1">
                <a:satMod val="175000"/>
                <a:alpha val="40000"/>
              </a:schemeClr>
            </a:glow>
          </a:effectLst>
        </p:spPr>
        <p:txBody>
          <a:bodyPr wrap="square" rtlCol="0">
            <a:spAutoFit/>
          </a:bodyPr>
          <a:lstStyle/>
          <a:p>
            <a:pPr algn="just" rtl="1">
              <a:lnSpc>
                <a:spcPct val="115000"/>
              </a:lnSpc>
              <a:spcAft>
                <a:spcPts val="0"/>
              </a:spcAft>
            </a:pPr>
            <a:r>
              <a:rPr lang="ar-SA" sz="5400" dirty="0">
                <a:solidFill>
                  <a:schemeClr val="bg1"/>
                </a:solidFill>
                <a:effectLst>
                  <a:glow rad="127000">
                    <a:schemeClr val="tx1"/>
                  </a:glow>
                </a:effectLst>
                <a:ea typeface="Calibri" panose="020F0502020204030204" pitchFamily="34" charset="0"/>
                <a:cs typeface="Amiri" panose="00000500000000000000" pitchFamily="2" charset="-78"/>
              </a:rPr>
              <a:t>کلوارڬ يڠ بهاڬيا، مشارکت يڠ هرموني بهکن شرڬ ايدامن، سمواڽ ممرلوکن کصبرن دان ڤڠوربانن</a:t>
            </a:r>
            <a:endParaRPr lang="en-MY" sz="2800" dirty="0">
              <a:ln w="19050">
                <a:noFill/>
              </a:ln>
              <a:solidFill>
                <a:schemeClr val="bg1"/>
              </a:solidFill>
              <a:effectLst>
                <a:glow rad="127000">
                  <a:schemeClr val="tx1"/>
                </a:glow>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2497870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BC81829E-91BF-420A-B188-24310BD54CEF}"/>
              </a:ext>
            </a:extLst>
          </p:cNvPr>
          <p:cNvSpPr/>
          <p:nvPr/>
        </p:nvSpPr>
        <p:spPr>
          <a:xfrm>
            <a:off x="209550" y="1558289"/>
            <a:ext cx="11772900" cy="4037239"/>
          </a:xfrm>
          <a:prstGeom prst="roundRect">
            <a:avLst/>
          </a:prstGeom>
          <a:solidFill>
            <a:schemeClr val="accent1">
              <a:lumMod val="75000"/>
              <a:alpha val="68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dirty="0"/>
          </a:p>
        </p:txBody>
      </p:sp>
      <p:sp>
        <p:nvSpPr>
          <p:cNvPr id="8" name="TextBox 7">
            <a:extLst>
              <a:ext uri="{FF2B5EF4-FFF2-40B4-BE49-F238E27FC236}">
                <a16:creationId xmlns:a16="http://schemas.microsoft.com/office/drawing/2014/main" id="{F3AA769B-DFF5-4877-BCA5-FBE3E95BE06B}"/>
              </a:ext>
            </a:extLst>
          </p:cNvPr>
          <p:cNvSpPr txBox="1"/>
          <p:nvPr/>
        </p:nvSpPr>
        <p:spPr>
          <a:xfrm>
            <a:off x="707025" y="2215277"/>
            <a:ext cx="10777949" cy="2897781"/>
          </a:xfrm>
          <a:prstGeom prst="rect">
            <a:avLst/>
          </a:prstGeom>
          <a:noFill/>
          <a:effectLst>
            <a:glow rad="63500">
              <a:schemeClr val="accent1">
                <a:satMod val="175000"/>
                <a:alpha val="40000"/>
              </a:schemeClr>
            </a:glow>
          </a:effectLst>
        </p:spPr>
        <p:txBody>
          <a:bodyPr wrap="square" rtlCol="0">
            <a:spAutoFit/>
          </a:bodyPr>
          <a:lstStyle/>
          <a:p>
            <a:pPr algn="just" rtl="1">
              <a:lnSpc>
                <a:spcPct val="115000"/>
              </a:lnSpc>
              <a:spcAft>
                <a:spcPts val="0"/>
              </a:spcAft>
            </a:pPr>
            <a:r>
              <a:rPr lang="ar-SA" sz="5400" dirty="0">
                <a:solidFill>
                  <a:schemeClr val="bg1"/>
                </a:solidFill>
                <a:effectLst>
                  <a:glow rad="127000">
                    <a:schemeClr val="tx1"/>
                  </a:glow>
                </a:effectLst>
                <a:ea typeface="Calibri" panose="020F0502020204030204" pitchFamily="34" charset="0"/>
                <a:cs typeface="Amiri" panose="00000500000000000000" pitchFamily="2" charset="-78"/>
              </a:rPr>
              <a:t>اد يڠ تتڤ توندوق مڠيڠتي الله ساعت دأوجي، نامون اد جوڬ يڠ لالاي دان سومبوڠ تتکالا دبري کسنڠن</a:t>
            </a:r>
            <a:endParaRPr lang="en-MY" sz="2800" dirty="0">
              <a:ln w="19050">
                <a:noFill/>
              </a:ln>
              <a:solidFill>
                <a:schemeClr val="bg1"/>
              </a:solidFill>
              <a:effectLst>
                <a:glow rad="127000">
                  <a:schemeClr val="tx1"/>
                </a:glow>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563641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Rectangle: Rounded Corners 6">
            <a:extLst>
              <a:ext uri="{FF2B5EF4-FFF2-40B4-BE49-F238E27FC236}">
                <a16:creationId xmlns:a16="http://schemas.microsoft.com/office/drawing/2014/main" id="{63D419EE-4234-4E47-88FD-D74CFA811135}"/>
              </a:ext>
            </a:extLst>
          </p:cNvPr>
          <p:cNvSpPr/>
          <p:nvPr/>
        </p:nvSpPr>
        <p:spPr>
          <a:xfrm>
            <a:off x="209549" y="1976582"/>
            <a:ext cx="11772900" cy="4153613"/>
          </a:xfrm>
          <a:prstGeom prst="roundRect">
            <a:avLst/>
          </a:prstGeom>
          <a:solidFill>
            <a:schemeClr val="accent1">
              <a:lumMod val="75000"/>
              <a:alpha val="53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dirty="0"/>
          </a:p>
        </p:txBody>
      </p:sp>
      <p:sp>
        <p:nvSpPr>
          <p:cNvPr id="5" name="TextBox 4">
            <a:extLst>
              <a:ext uri="{FF2B5EF4-FFF2-40B4-BE49-F238E27FC236}">
                <a16:creationId xmlns:a16="http://schemas.microsoft.com/office/drawing/2014/main" id="{575D5046-CB6A-4536-AA55-07010E333E0C}"/>
              </a:ext>
            </a:extLst>
          </p:cNvPr>
          <p:cNvSpPr txBox="1"/>
          <p:nvPr/>
        </p:nvSpPr>
        <p:spPr>
          <a:xfrm>
            <a:off x="4020734" y="660328"/>
            <a:ext cx="4780547" cy="946485"/>
          </a:xfrm>
          <a:prstGeom prst="rect">
            <a:avLst/>
          </a:prstGeom>
          <a:solidFill>
            <a:srgbClr val="F3DDE8"/>
          </a:solidFill>
          <a:ln>
            <a:noFill/>
          </a:ln>
          <a:effectLst>
            <a:outerShdw blurRad="44450" dist="27940" dir="5400000" algn="ctr">
              <a:srgbClr val="000000">
                <a:alpha val="32000"/>
              </a:srgbClr>
            </a:outerShdw>
          </a:effectLst>
          <a:scene3d>
            <a:camera prst="orthographicFront"/>
            <a:lightRig rig="balanced" dir="t">
              <a:rot lat="0" lon="0" rev="8700000"/>
            </a:lightRig>
          </a:scene3d>
          <a:sp3d>
            <a:bevelT w="190500" h="38100"/>
          </a:sp3d>
        </p:spPr>
        <p:txBody>
          <a:bodyPr wrap="square" rtlCol="0">
            <a:spAutoFit/>
          </a:bodyPr>
          <a:lstStyle/>
          <a:p>
            <a:pPr lvl="0" algn="ctr" rtl="1">
              <a:defRPr/>
            </a:pPr>
            <a:r>
              <a:rPr lang="ar-SA" sz="5400" dirty="0">
                <a:solidFill>
                  <a:srgbClr val="FFFF00"/>
                </a:solidFill>
                <a:effectLst>
                  <a:glow rad="127000">
                    <a:prstClr val="black"/>
                  </a:glow>
                </a:effectLst>
                <a:latin typeface="Arabic Typesetting" panose="03020402040406030203" pitchFamily="66" charset="-78"/>
                <a:ea typeface="Calibri" panose="020F0502020204030204" pitchFamily="34" charset="0"/>
                <a:cs typeface="Arabic Typesetting" panose="03020402040406030203" pitchFamily="66" charset="-78"/>
              </a:rPr>
              <a:t>فرمان الله سبحانه وتعالى </a:t>
            </a:r>
            <a:endParaRPr lang="en-MY" sz="5400" kern="0" dirty="0">
              <a:ln w="3175" cmpd="sng">
                <a:solidFill>
                  <a:srgbClr val="FFFF00"/>
                </a:solidFill>
                <a:prstDash val="solid"/>
              </a:ln>
              <a:solidFill>
                <a:srgbClr val="FFFF00"/>
              </a:solidFill>
              <a:effectLst>
                <a:glow rad="127000">
                  <a:prstClr val="black"/>
                </a:glow>
                <a:outerShdw blurRad="50800" dist="38100" dir="5400000" algn="t" rotWithShape="0">
                  <a:prstClr val="black">
                    <a:alpha val="40000"/>
                  </a:prstClr>
                </a:outerShdw>
              </a:effectLst>
              <a:latin typeface="Arabic Typesetting" panose="03020402040406030203" pitchFamily="66" charset="-78"/>
              <a:cs typeface="Arabic Typesetting" panose="03020402040406030203" pitchFamily="66" charset="-78"/>
            </a:endParaRPr>
          </a:p>
        </p:txBody>
      </p:sp>
      <p:sp>
        <p:nvSpPr>
          <p:cNvPr id="9" name="TextBox 8">
            <a:extLst>
              <a:ext uri="{FF2B5EF4-FFF2-40B4-BE49-F238E27FC236}">
                <a16:creationId xmlns:a16="http://schemas.microsoft.com/office/drawing/2014/main" id="{DD3804E8-07D2-4572-BFCA-C5804D950247}"/>
              </a:ext>
            </a:extLst>
          </p:cNvPr>
          <p:cNvSpPr txBox="1"/>
          <p:nvPr/>
        </p:nvSpPr>
        <p:spPr>
          <a:xfrm>
            <a:off x="550008" y="2095929"/>
            <a:ext cx="10777949" cy="3914918"/>
          </a:xfrm>
          <a:prstGeom prst="rect">
            <a:avLst/>
          </a:prstGeom>
          <a:noFill/>
          <a:effectLst>
            <a:glow rad="63500">
              <a:schemeClr val="accent1">
                <a:satMod val="175000"/>
                <a:alpha val="40000"/>
              </a:schemeClr>
            </a:glow>
          </a:effectLst>
        </p:spPr>
        <p:txBody>
          <a:bodyPr wrap="square" rtlCol="0">
            <a:spAutoFit/>
          </a:bodyPr>
          <a:lstStyle/>
          <a:p>
            <a:pPr algn="just" rtl="1">
              <a:lnSpc>
                <a:spcPct val="115000"/>
              </a:lnSpc>
              <a:spcAft>
                <a:spcPts val="0"/>
              </a:spcAft>
            </a:pPr>
            <a:r>
              <a:rPr lang="ar-SA" sz="5400" dirty="0">
                <a:solidFill>
                  <a:schemeClr val="bg1"/>
                </a:solidFill>
                <a:effectLst>
                  <a:glow rad="127000">
                    <a:schemeClr val="tx1"/>
                  </a:glow>
                </a:effectLst>
                <a:ea typeface="Calibri" panose="020F0502020204030204" pitchFamily="34" charset="0"/>
                <a:cs typeface="Amiri" panose="00000500000000000000" pitchFamily="2" charset="-78"/>
              </a:rPr>
              <a:t>"دان اورڠ٢ يڠ براوسها دڠن برسوڠڬوه-سوڠڬوه کران ممنوهي کهندق اڬام کامي، سسوڠڬوهڽ کامي اکن مميمڤين مريک کجالن٢ کامي</a:t>
            </a:r>
            <a:endParaRPr lang="en-MY" sz="2800" dirty="0">
              <a:ln w="19050">
                <a:noFill/>
              </a:ln>
              <a:solidFill>
                <a:schemeClr val="bg1"/>
              </a:solidFill>
              <a:effectLst>
                <a:glow rad="127000">
                  <a:schemeClr val="tx1"/>
                </a:glow>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26386353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Rectangle: Rounded Corners 6">
            <a:extLst>
              <a:ext uri="{FF2B5EF4-FFF2-40B4-BE49-F238E27FC236}">
                <a16:creationId xmlns:a16="http://schemas.microsoft.com/office/drawing/2014/main" id="{63D419EE-4234-4E47-88FD-D74CFA811135}"/>
              </a:ext>
            </a:extLst>
          </p:cNvPr>
          <p:cNvSpPr/>
          <p:nvPr/>
        </p:nvSpPr>
        <p:spPr>
          <a:xfrm>
            <a:off x="209549" y="1004170"/>
            <a:ext cx="11772900" cy="5126026"/>
          </a:xfrm>
          <a:prstGeom prst="roundRect">
            <a:avLst/>
          </a:prstGeom>
          <a:solidFill>
            <a:schemeClr val="accent1">
              <a:lumMod val="75000"/>
              <a:alpha val="53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dirty="0"/>
          </a:p>
        </p:txBody>
      </p:sp>
      <p:sp>
        <p:nvSpPr>
          <p:cNvPr id="9" name="TextBox 8">
            <a:extLst>
              <a:ext uri="{FF2B5EF4-FFF2-40B4-BE49-F238E27FC236}">
                <a16:creationId xmlns:a16="http://schemas.microsoft.com/office/drawing/2014/main" id="{DD3804E8-07D2-4572-BFCA-C5804D950247}"/>
              </a:ext>
            </a:extLst>
          </p:cNvPr>
          <p:cNvSpPr txBox="1"/>
          <p:nvPr/>
        </p:nvSpPr>
        <p:spPr>
          <a:xfrm>
            <a:off x="623897" y="1340736"/>
            <a:ext cx="10777949" cy="3914918"/>
          </a:xfrm>
          <a:prstGeom prst="rect">
            <a:avLst/>
          </a:prstGeom>
          <a:noFill/>
          <a:effectLst>
            <a:glow rad="63500">
              <a:schemeClr val="accent1">
                <a:satMod val="175000"/>
                <a:alpha val="40000"/>
              </a:schemeClr>
            </a:glow>
          </a:effectLst>
        </p:spPr>
        <p:txBody>
          <a:bodyPr wrap="square" rtlCol="0">
            <a:spAutoFit/>
          </a:bodyPr>
          <a:lstStyle/>
          <a:p>
            <a:pPr algn="just" rtl="1">
              <a:lnSpc>
                <a:spcPct val="115000"/>
              </a:lnSpc>
              <a:spcAft>
                <a:spcPts val="0"/>
              </a:spcAft>
            </a:pPr>
            <a:r>
              <a:rPr lang="ar-SA" sz="5400" dirty="0">
                <a:solidFill>
                  <a:schemeClr val="bg1"/>
                </a:solidFill>
                <a:effectLst>
                  <a:glow rad="127000">
                    <a:schemeClr val="tx1"/>
                  </a:glow>
                </a:effectLst>
                <a:ea typeface="Calibri" panose="020F0502020204030204" pitchFamily="34" charset="0"/>
                <a:cs typeface="Amiri" panose="00000500000000000000" pitchFamily="2" charset="-78"/>
              </a:rPr>
              <a:t>(يڠ منجاديکن مريك برڬمبيرا سرتا براوليه کريضاءن) دان سسوڠڬوهڽ (ڤرتولوڠن دان بنتوان) الله اداله برسرتا اورڠ٢ يڠ براوسها ممباءيقي عملنڽ".</a:t>
            </a:r>
            <a:endParaRPr lang="en-MY" sz="2800" dirty="0">
              <a:ln w="19050">
                <a:noFill/>
              </a:ln>
              <a:solidFill>
                <a:schemeClr val="bg1"/>
              </a:solidFill>
              <a:effectLst>
                <a:glow rad="127000">
                  <a:schemeClr val="tx1"/>
                </a:glow>
              </a:effectLst>
              <a:latin typeface="Calibri" panose="020F0502020204030204" pitchFamily="34" charset="0"/>
              <a:ea typeface="Calibri" panose="020F0502020204030204" pitchFamily="34" charset="0"/>
              <a:cs typeface="Arial" panose="020B0604020202020204" pitchFamily="34" charset="0"/>
            </a:endParaRPr>
          </a:p>
        </p:txBody>
      </p:sp>
      <p:sp>
        <p:nvSpPr>
          <p:cNvPr id="6" name="TextBox 5">
            <a:extLst>
              <a:ext uri="{FF2B5EF4-FFF2-40B4-BE49-F238E27FC236}">
                <a16:creationId xmlns:a16="http://schemas.microsoft.com/office/drawing/2014/main" id="{2C8629B1-C787-4176-8D94-DCCB4EA79BB7}"/>
              </a:ext>
            </a:extLst>
          </p:cNvPr>
          <p:cNvSpPr txBox="1"/>
          <p:nvPr/>
        </p:nvSpPr>
        <p:spPr>
          <a:xfrm>
            <a:off x="3449052" y="5334830"/>
            <a:ext cx="5293894" cy="523220"/>
          </a:xfrm>
          <a:prstGeom prst="rect">
            <a:avLst/>
          </a:prstGeom>
          <a:noFill/>
        </p:spPr>
        <p:txBody>
          <a:bodyPr wrap="square" rtlCol="0">
            <a:spAutoFit/>
          </a:bodyPr>
          <a:lstStyle/>
          <a:p>
            <a:pPr algn="ctr"/>
            <a:r>
              <a:rPr lang="ar-SA" sz="2800" dirty="0">
                <a:solidFill>
                  <a:srgbClr val="FFC000"/>
                </a:solidFill>
                <a:effectLst>
                  <a:glow rad="127000">
                    <a:schemeClr val="tx1"/>
                  </a:glow>
                </a:effectLst>
                <a:ea typeface="Calibri" panose="020F0502020204030204" pitchFamily="34" charset="0"/>
                <a:cs typeface="Amiri" panose="00000500000000000000" pitchFamily="2" charset="-78"/>
              </a:rPr>
              <a:t>سورة العنكبوت ايات ٦٩</a:t>
            </a:r>
            <a:endParaRPr lang="en-MY" sz="2800" dirty="0"/>
          </a:p>
        </p:txBody>
      </p:sp>
    </p:spTree>
    <p:extLst>
      <p:ext uri="{BB962C8B-B14F-4D97-AF65-F5344CB8AC3E}">
        <p14:creationId xmlns:p14="http://schemas.microsoft.com/office/powerpoint/2010/main" val="2977975090"/>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A43C5310-9785-42D3-AC35-2158CC9BFC13}"/>
              </a:ext>
            </a:extLst>
          </p:cNvPr>
          <p:cNvSpPr/>
          <p:nvPr/>
        </p:nvSpPr>
        <p:spPr>
          <a:xfrm>
            <a:off x="209550" y="1736515"/>
            <a:ext cx="11772900" cy="4037239"/>
          </a:xfrm>
          <a:prstGeom prst="roundRect">
            <a:avLst/>
          </a:prstGeom>
          <a:solidFill>
            <a:srgbClr val="A87177">
              <a:alpha val="56000"/>
            </a:srgb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dirty="0"/>
          </a:p>
        </p:txBody>
      </p:sp>
      <p:sp>
        <p:nvSpPr>
          <p:cNvPr id="8" name="TextBox 7">
            <a:extLst>
              <a:ext uri="{FF2B5EF4-FFF2-40B4-BE49-F238E27FC236}">
                <a16:creationId xmlns:a16="http://schemas.microsoft.com/office/drawing/2014/main" id="{F3AA769B-DFF5-4877-BCA5-FBE3E95BE06B}"/>
              </a:ext>
            </a:extLst>
          </p:cNvPr>
          <p:cNvSpPr txBox="1"/>
          <p:nvPr/>
        </p:nvSpPr>
        <p:spPr>
          <a:xfrm>
            <a:off x="446314" y="3234313"/>
            <a:ext cx="11299371" cy="1185196"/>
          </a:xfrm>
          <a:prstGeom prst="rect">
            <a:avLst/>
          </a:prstGeom>
          <a:noFill/>
          <a:effectLst>
            <a:glow rad="63500">
              <a:schemeClr val="accent1">
                <a:satMod val="175000"/>
                <a:alpha val="40000"/>
              </a:schemeClr>
            </a:glow>
          </a:effectLst>
        </p:spPr>
        <p:txBody>
          <a:bodyPr wrap="square" rtlCol="0">
            <a:spAutoFit/>
          </a:bodyPr>
          <a:lstStyle/>
          <a:p>
            <a:pPr algn="ctr" rtl="1">
              <a:lnSpc>
                <a:spcPct val="115000"/>
              </a:lnSpc>
              <a:spcAft>
                <a:spcPts val="0"/>
              </a:spcAft>
            </a:pPr>
            <a:r>
              <a:rPr lang="ar-SA" sz="6600" b="1" dirty="0">
                <a:ln w="19050">
                  <a:noFill/>
                </a:ln>
                <a:solidFill>
                  <a:srgbClr val="FFFF00"/>
                </a:solidFill>
                <a:effectLst>
                  <a:glow rad="127000">
                    <a:schemeClr val="tx1"/>
                  </a:glow>
                </a:effectLst>
                <a:latin typeface="Calibri" panose="020F0502020204030204" pitchFamily="34" charset="0"/>
                <a:ea typeface="Calibri" panose="020F0502020204030204" pitchFamily="34" charset="0"/>
                <a:cs typeface="Amiri" panose="00000500000000000000" pitchFamily="2" charset="-78"/>
              </a:rPr>
              <a:t>اللهُ أَكْبَرُ، اللهُ أَكْبَرُ، اللهُ أَكْبَرُ، وَللهِ الْحَمْدُ</a:t>
            </a:r>
            <a:endParaRPr lang="en-MY" sz="3600" dirty="0">
              <a:ln w="19050">
                <a:noFill/>
              </a:ln>
              <a:solidFill>
                <a:srgbClr val="FFFF00"/>
              </a:solidFill>
              <a:effectLst>
                <a:glow rad="127000">
                  <a:schemeClr val="tx1"/>
                </a:glow>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43603182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E94B02E4-51C9-43CC-8C96-E9DD9B85BF00}"/>
              </a:ext>
            </a:extLst>
          </p:cNvPr>
          <p:cNvSpPr/>
          <p:nvPr/>
        </p:nvSpPr>
        <p:spPr>
          <a:xfrm>
            <a:off x="209550" y="1558289"/>
            <a:ext cx="11772900" cy="4037239"/>
          </a:xfrm>
          <a:prstGeom prst="roundRect">
            <a:avLst/>
          </a:prstGeom>
          <a:solidFill>
            <a:srgbClr val="E084B4">
              <a:alpha val="67843"/>
            </a:srgb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dirty="0"/>
          </a:p>
        </p:txBody>
      </p:sp>
      <p:sp>
        <p:nvSpPr>
          <p:cNvPr id="8" name="TextBox 7">
            <a:extLst>
              <a:ext uri="{FF2B5EF4-FFF2-40B4-BE49-F238E27FC236}">
                <a16:creationId xmlns:a16="http://schemas.microsoft.com/office/drawing/2014/main" id="{F3AA769B-DFF5-4877-BCA5-FBE3E95BE06B}"/>
              </a:ext>
            </a:extLst>
          </p:cNvPr>
          <p:cNvSpPr txBox="1"/>
          <p:nvPr/>
        </p:nvSpPr>
        <p:spPr>
          <a:xfrm>
            <a:off x="707025" y="1907385"/>
            <a:ext cx="10777949" cy="2897781"/>
          </a:xfrm>
          <a:prstGeom prst="rect">
            <a:avLst/>
          </a:prstGeom>
          <a:noFill/>
          <a:effectLst>
            <a:glow rad="63500">
              <a:schemeClr val="accent1">
                <a:satMod val="175000"/>
                <a:alpha val="40000"/>
              </a:schemeClr>
            </a:glow>
          </a:effectLst>
        </p:spPr>
        <p:txBody>
          <a:bodyPr wrap="square" rtlCol="0">
            <a:spAutoFit/>
          </a:bodyPr>
          <a:lstStyle/>
          <a:p>
            <a:pPr algn="just" rtl="1">
              <a:lnSpc>
                <a:spcPct val="115000"/>
              </a:lnSpc>
              <a:spcAft>
                <a:spcPts val="0"/>
              </a:spcAft>
            </a:pPr>
            <a:r>
              <a:rPr lang="ar-SA" sz="5400" dirty="0">
                <a:solidFill>
                  <a:schemeClr val="bg1"/>
                </a:solidFill>
                <a:effectLst>
                  <a:glow rad="127000">
                    <a:schemeClr val="tx1"/>
                  </a:glow>
                </a:effectLst>
                <a:ea typeface="Calibri" panose="020F0502020204030204" pitchFamily="34" charset="0"/>
                <a:cs typeface="Amiri" panose="00000500000000000000" pitchFamily="2" charset="-78"/>
              </a:rPr>
              <a:t>بربيچارا سوءال ڤڠوربانن، تنتوڽ کيت اکن مڠيمباو سيره انسان موليا برنام نبي إبراهيم عليه السلام برسام کلوارڬاڽ</a:t>
            </a:r>
            <a:endParaRPr lang="en-MY" sz="2800" dirty="0">
              <a:ln w="19050">
                <a:noFill/>
              </a:ln>
              <a:solidFill>
                <a:schemeClr val="bg1"/>
              </a:solidFill>
              <a:effectLst>
                <a:glow rad="127000">
                  <a:schemeClr val="tx1"/>
                </a:glow>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09986813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6A903A9C-5A98-47BD-96D9-3791144A7FA0}"/>
              </a:ext>
            </a:extLst>
          </p:cNvPr>
          <p:cNvSpPr/>
          <p:nvPr/>
        </p:nvSpPr>
        <p:spPr>
          <a:xfrm>
            <a:off x="209550" y="1771649"/>
            <a:ext cx="11772900" cy="4037239"/>
          </a:xfrm>
          <a:prstGeom prst="roundRect">
            <a:avLst/>
          </a:prstGeom>
          <a:solidFill>
            <a:schemeClr val="accent1">
              <a:lumMod val="75000"/>
              <a:alpha val="53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dirty="0"/>
          </a:p>
        </p:txBody>
      </p:sp>
      <p:sp>
        <p:nvSpPr>
          <p:cNvPr id="8" name="TextBox 7">
            <a:extLst>
              <a:ext uri="{FF2B5EF4-FFF2-40B4-BE49-F238E27FC236}">
                <a16:creationId xmlns:a16="http://schemas.microsoft.com/office/drawing/2014/main" id="{F3AA769B-DFF5-4877-BCA5-FBE3E95BE06B}"/>
              </a:ext>
            </a:extLst>
          </p:cNvPr>
          <p:cNvSpPr txBox="1"/>
          <p:nvPr/>
        </p:nvSpPr>
        <p:spPr>
          <a:xfrm>
            <a:off x="535574" y="2380914"/>
            <a:ext cx="10777949" cy="3435492"/>
          </a:xfrm>
          <a:prstGeom prst="rect">
            <a:avLst/>
          </a:prstGeom>
          <a:noFill/>
          <a:effectLst>
            <a:glow rad="63500">
              <a:schemeClr val="accent1">
                <a:satMod val="175000"/>
                <a:alpha val="40000"/>
              </a:schemeClr>
            </a:glow>
          </a:effectLst>
        </p:spPr>
        <p:txBody>
          <a:bodyPr wrap="square" rtlCol="0">
            <a:spAutoFit/>
          </a:bodyPr>
          <a:lstStyle/>
          <a:p>
            <a:pPr algn="just" rtl="1">
              <a:lnSpc>
                <a:spcPct val="115000"/>
              </a:lnSpc>
              <a:spcAft>
                <a:spcPts val="0"/>
              </a:spcAft>
            </a:pPr>
            <a:r>
              <a:rPr lang="ar-SA" sz="4800" dirty="0">
                <a:solidFill>
                  <a:schemeClr val="bg1"/>
                </a:solidFill>
                <a:effectLst>
                  <a:glow rad="127000">
                    <a:schemeClr val="tx1"/>
                  </a:glow>
                </a:effectLst>
                <a:ea typeface="Calibri" panose="020F0502020204030204" pitchFamily="34" charset="0"/>
                <a:cs typeface="Amiri" panose="00000500000000000000" pitchFamily="2" charset="-78"/>
              </a:rPr>
              <a:t>نبي إبراهيم عليه السلام دأوجي دڠن ڤرينته منيڠڬلکن ايستريڽ هاجر دان انق کچيلڽ إسماعيل عليه السلام دلمبه تندوس مکة يڠ تياد سبارڠ تانمن ماهوڤون سومبر کهيدوڤن</a:t>
            </a:r>
            <a:endParaRPr lang="en-MY" sz="2400" dirty="0">
              <a:ln w="19050">
                <a:noFill/>
              </a:ln>
              <a:solidFill>
                <a:schemeClr val="bg1"/>
              </a:solidFill>
              <a:effectLst>
                <a:glow rad="127000">
                  <a:schemeClr val="tx1"/>
                </a:glow>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9244058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extLst>
              <a:ext uri="{BEBA8EAE-BF5A-486C-A8C5-ECC9F3942E4B}">
                <a14:imgProps xmlns:a14="http://schemas.microsoft.com/office/drawing/2010/main">
                  <a14:imgLayer r:embed="rId3">
                    <a14:imgEffect>
                      <a14:sharpenSoften amount="-78000"/>
                    </a14:imgEffect>
                  </a14:imgLayer>
                </a14:imgProps>
              </a:ext>
            </a:extLst>
          </a:blip>
          <a:srcRect/>
          <a:stretch>
            <a:fillRect/>
          </a:stretch>
        </a:blipFill>
        <a:effectLst/>
      </p:bgPr>
    </p:bg>
    <p:spTree>
      <p:nvGrpSpPr>
        <p:cNvPr id="1" name=""/>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79ECE162-FC8C-4DE9-A856-FE77742A5338}"/>
              </a:ext>
            </a:extLst>
          </p:cNvPr>
          <p:cNvSpPr/>
          <p:nvPr/>
        </p:nvSpPr>
        <p:spPr>
          <a:xfrm>
            <a:off x="209550" y="1016001"/>
            <a:ext cx="11772900" cy="4792888"/>
          </a:xfrm>
          <a:prstGeom prst="roundRect">
            <a:avLst/>
          </a:prstGeom>
          <a:solidFill>
            <a:schemeClr val="accent6">
              <a:lumMod val="50000"/>
              <a:alpha val="53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dirty="0"/>
          </a:p>
        </p:txBody>
      </p:sp>
      <p:sp>
        <p:nvSpPr>
          <p:cNvPr id="8" name="TextBox 7">
            <a:extLst>
              <a:ext uri="{FF2B5EF4-FFF2-40B4-BE49-F238E27FC236}">
                <a16:creationId xmlns:a16="http://schemas.microsoft.com/office/drawing/2014/main" id="{F3AA769B-DFF5-4877-BCA5-FBE3E95BE06B}"/>
              </a:ext>
            </a:extLst>
          </p:cNvPr>
          <p:cNvSpPr txBox="1"/>
          <p:nvPr/>
        </p:nvSpPr>
        <p:spPr>
          <a:xfrm>
            <a:off x="707024" y="1352213"/>
            <a:ext cx="10777949" cy="3435492"/>
          </a:xfrm>
          <a:prstGeom prst="rect">
            <a:avLst/>
          </a:prstGeom>
          <a:noFill/>
          <a:effectLst>
            <a:glow rad="63500">
              <a:schemeClr val="accent1">
                <a:satMod val="175000"/>
                <a:alpha val="40000"/>
              </a:schemeClr>
            </a:glow>
          </a:effectLst>
        </p:spPr>
        <p:txBody>
          <a:bodyPr wrap="square" rtlCol="0">
            <a:spAutoFit/>
          </a:bodyPr>
          <a:lstStyle/>
          <a:p>
            <a:pPr algn="just" rtl="1">
              <a:lnSpc>
                <a:spcPct val="115000"/>
              </a:lnSpc>
              <a:spcAft>
                <a:spcPts val="0"/>
              </a:spcAft>
            </a:pPr>
            <a:r>
              <a:rPr lang="ar-SA" sz="4800" dirty="0">
                <a:solidFill>
                  <a:schemeClr val="bg1"/>
                </a:solidFill>
                <a:effectLst>
                  <a:glow rad="127000">
                    <a:schemeClr val="tx1"/>
                  </a:glow>
                </a:effectLst>
                <a:ea typeface="Calibri" panose="020F0502020204030204" pitchFamily="34" charset="0"/>
                <a:cs typeface="Amiri" panose="00000500000000000000" pitchFamily="2" charset="-78"/>
              </a:rPr>
              <a:t>بايڠکن سأورڠ سوامي ترڤقسا برڤيسه دمي منطاعتي ڤرينته الله سبحانه وتعالى. سأورڠ ايستري دتيڠڬلکن دبومي اسيڠ دڠن سأورڠ بايي يڠ مناڠيس دالم داکڤن ايبوڽ سنديرين</a:t>
            </a:r>
            <a:endParaRPr lang="en-MY" sz="2400" dirty="0">
              <a:ln w="19050">
                <a:noFill/>
              </a:ln>
              <a:solidFill>
                <a:schemeClr val="bg1"/>
              </a:solidFill>
              <a:effectLst>
                <a:glow rad="127000">
                  <a:schemeClr val="tx1"/>
                </a:glow>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41567157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extLst>
              <a:ext uri="{BEBA8EAE-BF5A-486C-A8C5-ECC9F3942E4B}">
                <a14:imgProps xmlns:a14="http://schemas.microsoft.com/office/drawing/2010/main">
                  <a14:imgLayer r:embed="rId3">
                    <a14:imgEffect>
                      <a14:sharpenSoften amount="-64000"/>
                    </a14:imgEffect>
                  </a14:imgLayer>
                </a14:imgProps>
              </a:ext>
            </a:extLst>
          </a:blip>
          <a:srcRect/>
          <a:stretch>
            <a:fillRect/>
          </a:stretch>
        </a:blipFill>
        <a:effectLst/>
      </p:bgPr>
    </p:bg>
    <p:spTree>
      <p:nvGrpSpPr>
        <p:cNvPr id="1" name=""/>
        <p:cNvGrpSpPr/>
        <p:nvPr/>
      </p:nvGrpSpPr>
      <p:grpSpPr>
        <a:xfrm>
          <a:off x="0" y="0"/>
          <a:ext cx="0" cy="0"/>
          <a:chOff x="0" y="0"/>
          <a:chExt cx="0" cy="0"/>
        </a:xfrm>
      </p:grpSpPr>
      <p:sp>
        <p:nvSpPr>
          <p:cNvPr id="5" name="Rectangle: Rounded Corners 4">
            <a:extLst>
              <a:ext uri="{FF2B5EF4-FFF2-40B4-BE49-F238E27FC236}">
                <a16:creationId xmlns:a16="http://schemas.microsoft.com/office/drawing/2014/main" id="{309956F4-D2CF-45AF-8083-00C9E12B40F9}"/>
              </a:ext>
            </a:extLst>
          </p:cNvPr>
          <p:cNvSpPr/>
          <p:nvPr/>
        </p:nvSpPr>
        <p:spPr>
          <a:xfrm>
            <a:off x="209550" y="1016001"/>
            <a:ext cx="11772900" cy="4792888"/>
          </a:xfrm>
          <a:prstGeom prst="roundRect">
            <a:avLst/>
          </a:prstGeom>
          <a:solidFill>
            <a:schemeClr val="accent6">
              <a:lumMod val="50000"/>
              <a:alpha val="53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dirty="0"/>
          </a:p>
        </p:txBody>
      </p:sp>
      <p:sp>
        <p:nvSpPr>
          <p:cNvPr id="8" name="TextBox 7">
            <a:extLst>
              <a:ext uri="{FF2B5EF4-FFF2-40B4-BE49-F238E27FC236}">
                <a16:creationId xmlns:a16="http://schemas.microsoft.com/office/drawing/2014/main" id="{F3AA769B-DFF5-4877-BCA5-FBE3E95BE06B}"/>
              </a:ext>
            </a:extLst>
          </p:cNvPr>
          <p:cNvSpPr txBox="1"/>
          <p:nvPr/>
        </p:nvSpPr>
        <p:spPr>
          <a:xfrm>
            <a:off x="534760" y="1530362"/>
            <a:ext cx="11122479" cy="3435492"/>
          </a:xfrm>
          <a:prstGeom prst="rect">
            <a:avLst/>
          </a:prstGeom>
          <a:noFill/>
          <a:effectLst>
            <a:glow rad="63500">
              <a:schemeClr val="accent1">
                <a:satMod val="175000"/>
                <a:alpha val="40000"/>
              </a:schemeClr>
            </a:glow>
          </a:effectLst>
        </p:spPr>
        <p:txBody>
          <a:bodyPr wrap="square" rtlCol="0">
            <a:spAutoFit/>
          </a:bodyPr>
          <a:lstStyle/>
          <a:p>
            <a:pPr algn="just" rtl="1">
              <a:lnSpc>
                <a:spcPct val="115000"/>
              </a:lnSpc>
              <a:spcAft>
                <a:spcPts val="0"/>
              </a:spcAft>
            </a:pPr>
            <a:r>
              <a:rPr lang="ar-SA" sz="4800" dirty="0">
                <a:solidFill>
                  <a:schemeClr val="bg1"/>
                </a:solidFill>
                <a:effectLst>
                  <a:glow rad="127000">
                    <a:schemeClr val="tx1"/>
                  </a:glow>
                </a:effectLst>
                <a:ea typeface="Calibri" panose="020F0502020204030204" pitchFamily="34" charset="0"/>
                <a:cs typeface="Amiri" panose="00000500000000000000" pitchFamily="2" charset="-78"/>
              </a:rPr>
              <a:t>تتکالا إسماعيل عليه السلام منيڠکت ديواس، داتڠ ڤولا اوجين يڠ لبيه برت اڤابيلا نبي إبراهيم عليه السلام دڤرينتهکن اوليه الله سبحانه وتعالى اونتوق مڽمبليه انق کسايڠنڽ</a:t>
            </a:r>
            <a:endParaRPr lang="en-MY" sz="4800" dirty="0">
              <a:ln w="19050">
                <a:noFill/>
              </a:ln>
              <a:solidFill>
                <a:schemeClr val="bg1"/>
              </a:solidFill>
              <a:effectLst>
                <a:glow rad="127000">
                  <a:schemeClr val="tx1"/>
                </a:glow>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94019741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575D5046-CB6A-4536-AA55-07010E333E0C}"/>
              </a:ext>
            </a:extLst>
          </p:cNvPr>
          <p:cNvSpPr txBox="1"/>
          <p:nvPr/>
        </p:nvSpPr>
        <p:spPr>
          <a:xfrm>
            <a:off x="3919134" y="1134038"/>
            <a:ext cx="4780547" cy="946485"/>
          </a:xfrm>
          <a:prstGeom prst="rect">
            <a:avLst/>
          </a:prstGeom>
          <a:solidFill>
            <a:srgbClr val="F3DDE8"/>
          </a:solidFill>
          <a:ln>
            <a:noFill/>
          </a:ln>
          <a:effectLst>
            <a:outerShdw blurRad="44450" dist="27940" dir="5400000" algn="ctr">
              <a:srgbClr val="000000">
                <a:alpha val="32000"/>
              </a:srgbClr>
            </a:outerShdw>
          </a:effectLst>
          <a:scene3d>
            <a:camera prst="orthographicFront"/>
            <a:lightRig rig="balanced" dir="t">
              <a:rot lat="0" lon="0" rev="8700000"/>
            </a:lightRig>
          </a:scene3d>
          <a:sp3d>
            <a:bevelT w="190500" h="38100"/>
          </a:sp3d>
        </p:spPr>
        <p:txBody>
          <a:bodyPr wrap="square" rtlCol="0">
            <a:spAutoFit/>
          </a:bodyPr>
          <a:lstStyle/>
          <a:p>
            <a:pPr lvl="0" algn="ctr" rtl="1">
              <a:defRPr/>
            </a:pPr>
            <a:r>
              <a:rPr lang="ar-SA" sz="5400" dirty="0">
                <a:solidFill>
                  <a:srgbClr val="FFFF00"/>
                </a:solidFill>
                <a:effectLst>
                  <a:glow rad="127000">
                    <a:prstClr val="black"/>
                  </a:glow>
                </a:effectLst>
                <a:latin typeface="Arabic Typesetting" panose="03020402040406030203" pitchFamily="66" charset="-78"/>
                <a:ea typeface="Calibri" panose="020F0502020204030204" pitchFamily="34" charset="0"/>
                <a:cs typeface="Arabic Typesetting" panose="03020402040406030203" pitchFamily="66" charset="-78"/>
              </a:rPr>
              <a:t>فرمان الله سبحانه وتعالى </a:t>
            </a:r>
            <a:endParaRPr lang="en-MY" sz="5400" kern="0" dirty="0">
              <a:ln w="3175" cmpd="sng">
                <a:solidFill>
                  <a:srgbClr val="FFFF00"/>
                </a:solidFill>
                <a:prstDash val="solid"/>
              </a:ln>
              <a:solidFill>
                <a:srgbClr val="FFFF00"/>
              </a:solidFill>
              <a:effectLst>
                <a:glow rad="127000">
                  <a:prstClr val="black"/>
                </a:glow>
                <a:outerShdw blurRad="50800" dist="38100" dir="5400000" algn="t" rotWithShape="0">
                  <a:prstClr val="black">
                    <a:alpha val="40000"/>
                  </a:prstClr>
                </a:outerShdw>
              </a:effectLst>
              <a:latin typeface="Arabic Typesetting" panose="03020402040406030203" pitchFamily="66" charset="-78"/>
              <a:cs typeface="Arabic Typesetting" panose="03020402040406030203" pitchFamily="66" charset="-78"/>
            </a:endParaRPr>
          </a:p>
        </p:txBody>
      </p:sp>
      <p:sp>
        <p:nvSpPr>
          <p:cNvPr id="7" name="Rectangle: Rounded Corners 6">
            <a:extLst>
              <a:ext uri="{FF2B5EF4-FFF2-40B4-BE49-F238E27FC236}">
                <a16:creationId xmlns:a16="http://schemas.microsoft.com/office/drawing/2014/main" id="{6DFA0607-22DD-4B2F-9305-F28A2853A2E3}"/>
              </a:ext>
            </a:extLst>
          </p:cNvPr>
          <p:cNvSpPr/>
          <p:nvPr/>
        </p:nvSpPr>
        <p:spPr>
          <a:xfrm>
            <a:off x="209550" y="2364315"/>
            <a:ext cx="11772900" cy="4037239"/>
          </a:xfrm>
          <a:prstGeom prst="roundRect">
            <a:avLst/>
          </a:prstGeom>
          <a:solidFill>
            <a:schemeClr val="accent1">
              <a:lumMod val="75000"/>
              <a:alpha val="53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dirty="0"/>
          </a:p>
        </p:txBody>
      </p:sp>
      <p:sp>
        <p:nvSpPr>
          <p:cNvPr id="6" name="TextBox 4">
            <a:extLst>
              <a:ext uri="{FF2B5EF4-FFF2-40B4-BE49-F238E27FC236}">
                <a16:creationId xmlns:a16="http://schemas.microsoft.com/office/drawing/2014/main" id="{50AF3600-7477-46EB-B0F0-EF53F35A2786}"/>
              </a:ext>
            </a:extLst>
          </p:cNvPr>
          <p:cNvSpPr txBox="1"/>
          <p:nvPr/>
        </p:nvSpPr>
        <p:spPr>
          <a:xfrm>
            <a:off x="404957" y="2931898"/>
            <a:ext cx="11382086" cy="2820772"/>
          </a:xfrm>
          <a:prstGeom prst="rect">
            <a:avLst/>
          </a:prstGeom>
          <a:noFill/>
        </p:spPr>
        <p:txBody>
          <a:bodyPr vert="horz"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lnSpc>
                <a:spcPct val="170000"/>
              </a:lnSpc>
            </a:pPr>
            <a:r>
              <a:rPr lang="en-MY" sz="3600" dirty="0">
                <a:solidFill>
                  <a:srgbClr val="FFFF00"/>
                </a:solidFill>
                <a:effectLst>
                  <a:glow rad="127000">
                    <a:schemeClr val="tx1"/>
                  </a:glow>
                </a:effectLst>
                <a:latin typeface="QCF4_Hafs_35_W" panose="00000400000000000000" pitchFamily="2" charset="0"/>
              </a:rPr>
              <a:t></a:t>
            </a:r>
            <a:r>
              <a:rPr lang="ar-SA" sz="3600" dirty="0">
                <a:solidFill>
                  <a:srgbClr val="FFFF00"/>
                </a:solidFill>
                <a:effectLst>
                  <a:glow rad="127000">
                    <a:schemeClr val="tx1"/>
                  </a:glow>
                </a:effectLst>
                <a:latin typeface="QCF4_Hafs_35_W" panose="00000400000000000000" pitchFamily="2" charset="0"/>
              </a:rPr>
              <a:t> </a:t>
            </a:r>
            <a:r>
              <a:rPr lang="en-MY" sz="3600" dirty="0">
                <a:solidFill>
                  <a:srgbClr val="FFFF00"/>
                </a:solidFill>
                <a:effectLst>
                  <a:glow rad="127000">
                    <a:schemeClr val="tx1"/>
                  </a:glow>
                </a:effectLst>
                <a:latin typeface="QCF4_Hafs_35_W" panose="00000400000000000000" pitchFamily="2" charset="0"/>
              </a:rPr>
              <a:t></a:t>
            </a:r>
            <a:r>
              <a:rPr lang="ar-SA" sz="3600" dirty="0">
                <a:solidFill>
                  <a:srgbClr val="FFFF00"/>
                </a:solidFill>
                <a:effectLst>
                  <a:glow rad="127000">
                    <a:schemeClr val="tx1"/>
                  </a:glow>
                </a:effectLst>
                <a:latin typeface="QCF4_Hafs_35_W" panose="00000400000000000000" pitchFamily="2" charset="0"/>
              </a:rPr>
              <a:t> </a:t>
            </a:r>
            <a:r>
              <a:rPr lang="en-MY" sz="3600" dirty="0">
                <a:solidFill>
                  <a:srgbClr val="FFFF00"/>
                </a:solidFill>
                <a:effectLst>
                  <a:glow rad="127000">
                    <a:schemeClr val="tx1"/>
                  </a:glow>
                </a:effectLst>
                <a:latin typeface="QCF4_Hafs_35_W" panose="00000400000000000000" pitchFamily="2" charset="0"/>
              </a:rPr>
              <a:t></a:t>
            </a:r>
            <a:r>
              <a:rPr lang="ar-SA" sz="3600" dirty="0">
                <a:solidFill>
                  <a:srgbClr val="FFFF00"/>
                </a:solidFill>
                <a:effectLst>
                  <a:glow rad="127000">
                    <a:schemeClr val="tx1"/>
                  </a:glow>
                </a:effectLst>
                <a:latin typeface="QCF4_Hafs_35_W" panose="00000400000000000000" pitchFamily="2" charset="0"/>
              </a:rPr>
              <a:t> </a:t>
            </a:r>
            <a:r>
              <a:rPr lang="en-MY" sz="3600" dirty="0">
                <a:solidFill>
                  <a:srgbClr val="FFFF00"/>
                </a:solidFill>
                <a:effectLst>
                  <a:glow rad="127000">
                    <a:schemeClr val="tx1"/>
                  </a:glow>
                </a:effectLst>
                <a:latin typeface="QCF4_Hafs_35_W" panose="00000400000000000000" pitchFamily="2" charset="0"/>
              </a:rPr>
              <a:t></a:t>
            </a:r>
            <a:r>
              <a:rPr lang="ar-SA" sz="3600" dirty="0">
                <a:solidFill>
                  <a:srgbClr val="FFFF00"/>
                </a:solidFill>
                <a:effectLst>
                  <a:glow rad="127000">
                    <a:schemeClr val="tx1"/>
                  </a:glow>
                </a:effectLst>
                <a:latin typeface="QCF4_Hafs_35_W" panose="00000400000000000000" pitchFamily="2" charset="0"/>
              </a:rPr>
              <a:t> </a:t>
            </a:r>
            <a:r>
              <a:rPr lang="en-MY" sz="3600" dirty="0">
                <a:solidFill>
                  <a:srgbClr val="FFFF00"/>
                </a:solidFill>
                <a:effectLst>
                  <a:glow rad="127000">
                    <a:schemeClr val="tx1"/>
                  </a:glow>
                </a:effectLst>
                <a:latin typeface="QCF4_Hafs_35_W" panose="00000400000000000000" pitchFamily="2" charset="0"/>
              </a:rPr>
              <a:t></a:t>
            </a:r>
            <a:r>
              <a:rPr lang="ar-SA" sz="3600" dirty="0">
                <a:solidFill>
                  <a:srgbClr val="FFFF00"/>
                </a:solidFill>
                <a:effectLst>
                  <a:glow rad="127000">
                    <a:schemeClr val="tx1"/>
                  </a:glow>
                </a:effectLst>
                <a:latin typeface="QCF4_Hafs_35_W" panose="00000400000000000000" pitchFamily="2" charset="0"/>
              </a:rPr>
              <a:t> </a:t>
            </a:r>
            <a:r>
              <a:rPr lang="en-MY" sz="3600" dirty="0">
                <a:solidFill>
                  <a:srgbClr val="FFFF00"/>
                </a:solidFill>
                <a:effectLst>
                  <a:glow rad="127000">
                    <a:schemeClr val="tx1"/>
                  </a:glow>
                </a:effectLst>
                <a:latin typeface="QCF4_Hafs_35_W" panose="00000400000000000000" pitchFamily="2" charset="0"/>
              </a:rPr>
              <a:t></a:t>
            </a:r>
            <a:r>
              <a:rPr lang="ar-SA" sz="3600" dirty="0">
                <a:solidFill>
                  <a:srgbClr val="FFFF00"/>
                </a:solidFill>
                <a:effectLst>
                  <a:glow rad="127000">
                    <a:schemeClr val="tx1"/>
                  </a:glow>
                </a:effectLst>
                <a:latin typeface="QCF4_Hafs_35_W" panose="00000400000000000000" pitchFamily="2" charset="0"/>
              </a:rPr>
              <a:t> </a:t>
            </a:r>
            <a:r>
              <a:rPr lang="en-MY" sz="3600" dirty="0">
                <a:solidFill>
                  <a:srgbClr val="FFFF00"/>
                </a:solidFill>
                <a:effectLst>
                  <a:glow rad="127000">
                    <a:schemeClr val="tx1"/>
                  </a:glow>
                </a:effectLst>
                <a:latin typeface="QCF4_Hafs_35_W" panose="00000400000000000000" pitchFamily="2" charset="0"/>
              </a:rPr>
              <a:t></a:t>
            </a:r>
            <a:r>
              <a:rPr lang="ar-SA" sz="3600" dirty="0">
                <a:solidFill>
                  <a:srgbClr val="FFFF00"/>
                </a:solidFill>
                <a:effectLst>
                  <a:glow rad="127000">
                    <a:schemeClr val="tx1"/>
                  </a:glow>
                </a:effectLst>
                <a:latin typeface="QCF4_Hafs_35_W" panose="00000400000000000000" pitchFamily="2" charset="0"/>
              </a:rPr>
              <a:t> </a:t>
            </a:r>
            <a:r>
              <a:rPr lang="en-MY" sz="3600" dirty="0">
                <a:solidFill>
                  <a:srgbClr val="FFFF00"/>
                </a:solidFill>
                <a:effectLst>
                  <a:glow rad="127000">
                    <a:schemeClr val="tx1"/>
                  </a:glow>
                </a:effectLst>
                <a:latin typeface="QCF4_Hafs_35_W" panose="00000400000000000000" pitchFamily="2" charset="0"/>
              </a:rPr>
              <a:t></a:t>
            </a:r>
            <a:r>
              <a:rPr lang="ar-SA" sz="3600" dirty="0">
                <a:solidFill>
                  <a:srgbClr val="FFFF00"/>
                </a:solidFill>
                <a:effectLst>
                  <a:glow rad="127000">
                    <a:schemeClr val="tx1"/>
                  </a:glow>
                </a:effectLst>
                <a:latin typeface="QCF4_Hafs_35_W" panose="00000400000000000000" pitchFamily="2" charset="0"/>
              </a:rPr>
              <a:t> </a:t>
            </a:r>
            <a:r>
              <a:rPr lang="en-MY" sz="3600" dirty="0">
                <a:solidFill>
                  <a:srgbClr val="FFFF00"/>
                </a:solidFill>
                <a:effectLst>
                  <a:glow rad="127000">
                    <a:schemeClr val="tx1"/>
                  </a:glow>
                </a:effectLst>
                <a:latin typeface="QCF4_Hafs_35_W" panose="00000400000000000000" pitchFamily="2" charset="0"/>
              </a:rPr>
              <a:t></a:t>
            </a:r>
            <a:r>
              <a:rPr lang="ar-SA" sz="3600" dirty="0">
                <a:solidFill>
                  <a:srgbClr val="FFFF00"/>
                </a:solidFill>
                <a:effectLst>
                  <a:glow rad="127000">
                    <a:schemeClr val="tx1"/>
                  </a:glow>
                </a:effectLst>
                <a:latin typeface="QCF4_Hafs_35_W" panose="00000400000000000000" pitchFamily="2" charset="0"/>
              </a:rPr>
              <a:t> </a:t>
            </a:r>
            <a:r>
              <a:rPr lang="en-MY" sz="3600" dirty="0">
                <a:solidFill>
                  <a:srgbClr val="FFFF00"/>
                </a:solidFill>
                <a:effectLst>
                  <a:glow rad="127000">
                    <a:schemeClr val="tx1"/>
                  </a:glow>
                </a:effectLst>
                <a:latin typeface="QCF4_Hafs_35_W" panose="00000400000000000000" pitchFamily="2" charset="0"/>
              </a:rPr>
              <a:t></a:t>
            </a:r>
            <a:r>
              <a:rPr lang="ar-SA" sz="3600" dirty="0">
                <a:solidFill>
                  <a:srgbClr val="FFFF00"/>
                </a:solidFill>
                <a:effectLst>
                  <a:glow rad="127000">
                    <a:schemeClr val="tx1"/>
                  </a:glow>
                </a:effectLst>
                <a:latin typeface="QCF4_Hafs_35_W" panose="00000400000000000000" pitchFamily="2" charset="0"/>
              </a:rPr>
              <a:t> </a:t>
            </a:r>
            <a:r>
              <a:rPr lang="en-MY" sz="3600" dirty="0">
                <a:solidFill>
                  <a:srgbClr val="FFFF00"/>
                </a:solidFill>
                <a:effectLst>
                  <a:glow rad="127000">
                    <a:schemeClr val="tx1"/>
                  </a:glow>
                </a:effectLst>
                <a:latin typeface="QCF4_Hafs_35_W" panose="00000400000000000000" pitchFamily="2" charset="0"/>
              </a:rPr>
              <a:t></a:t>
            </a:r>
            <a:r>
              <a:rPr lang="ar-SA" sz="3600" dirty="0">
                <a:solidFill>
                  <a:srgbClr val="FFFF00"/>
                </a:solidFill>
                <a:effectLst>
                  <a:glow rad="127000">
                    <a:schemeClr val="tx1"/>
                  </a:glow>
                </a:effectLst>
                <a:latin typeface="QCF4_Hafs_35_W" panose="00000400000000000000" pitchFamily="2" charset="0"/>
              </a:rPr>
              <a:t> </a:t>
            </a:r>
            <a:r>
              <a:rPr lang="en-MY" sz="3600" dirty="0">
                <a:solidFill>
                  <a:srgbClr val="FFFF00"/>
                </a:solidFill>
                <a:effectLst>
                  <a:glow rad="127000">
                    <a:schemeClr val="tx1"/>
                  </a:glow>
                </a:effectLst>
                <a:latin typeface="QCF4_Hafs_35_W" panose="00000400000000000000" pitchFamily="2" charset="0"/>
              </a:rPr>
              <a:t></a:t>
            </a:r>
            <a:r>
              <a:rPr lang="ar-SA" sz="3600" dirty="0">
                <a:solidFill>
                  <a:srgbClr val="FFFF00"/>
                </a:solidFill>
                <a:effectLst>
                  <a:glow rad="127000">
                    <a:schemeClr val="tx1"/>
                  </a:glow>
                </a:effectLst>
                <a:latin typeface="QCF4_Hafs_35_W" panose="00000400000000000000" pitchFamily="2" charset="0"/>
              </a:rPr>
              <a:t> </a:t>
            </a:r>
            <a:r>
              <a:rPr lang="en-MY" sz="3600" dirty="0">
                <a:solidFill>
                  <a:srgbClr val="FFFF00"/>
                </a:solidFill>
                <a:effectLst>
                  <a:glow rad="127000">
                    <a:schemeClr val="tx1"/>
                  </a:glow>
                </a:effectLst>
                <a:latin typeface="QCF4_Hafs_35_W" panose="00000400000000000000" pitchFamily="2" charset="0"/>
              </a:rPr>
              <a:t></a:t>
            </a:r>
            <a:r>
              <a:rPr lang="ar-SA" sz="3600" dirty="0">
                <a:solidFill>
                  <a:srgbClr val="FFFF00"/>
                </a:solidFill>
                <a:effectLst>
                  <a:glow rad="127000">
                    <a:schemeClr val="tx1"/>
                  </a:glow>
                </a:effectLst>
                <a:latin typeface="QCF4_Hafs_35_W" panose="00000400000000000000" pitchFamily="2" charset="0"/>
              </a:rPr>
              <a:t> </a:t>
            </a:r>
            <a:r>
              <a:rPr lang="en-MY" sz="3600" dirty="0">
                <a:solidFill>
                  <a:srgbClr val="FFFF00"/>
                </a:solidFill>
                <a:effectLst>
                  <a:glow rad="127000">
                    <a:schemeClr val="tx1"/>
                  </a:glow>
                </a:effectLst>
                <a:latin typeface="QCF4_Hafs_35_W" panose="00000400000000000000" pitchFamily="2" charset="0"/>
              </a:rPr>
              <a:t></a:t>
            </a:r>
            <a:r>
              <a:rPr lang="ar-SA" sz="3600" dirty="0">
                <a:solidFill>
                  <a:srgbClr val="FFFF00"/>
                </a:solidFill>
                <a:effectLst>
                  <a:glow rad="127000">
                    <a:schemeClr val="tx1"/>
                  </a:glow>
                </a:effectLst>
                <a:latin typeface="QCF4_Hafs_35_W" panose="00000400000000000000" pitchFamily="2" charset="0"/>
              </a:rPr>
              <a:t> </a:t>
            </a:r>
            <a:r>
              <a:rPr lang="en-MY" sz="3600" dirty="0">
                <a:solidFill>
                  <a:srgbClr val="FFFF00"/>
                </a:solidFill>
                <a:effectLst>
                  <a:glow rad="127000">
                    <a:schemeClr val="tx1"/>
                  </a:glow>
                </a:effectLst>
                <a:latin typeface="QCF4_Hafs_35_W" panose="00000400000000000000" pitchFamily="2" charset="0"/>
              </a:rPr>
              <a:t></a:t>
            </a:r>
            <a:r>
              <a:rPr lang="ar-SA" sz="3600" dirty="0">
                <a:solidFill>
                  <a:srgbClr val="FFFF00"/>
                </a:solidFill>
                <a:effectLst>
                  <a:glow rad="127000">
                    <a:schemeClr val="tx1"/>
                  </a:glow>
                </a:effectLst>
                <a:latin typeface="QCF4_Hafs_35_W" panose="00000400000000000000" pitchFamily="2" charset="0"/>
              </a:rPr>
              <a:t> </a:t>
            </a:r>
            <a:r>
              <a:rPr lang="en-MY" sz="3600" dirty="0">
                <a:solidFill>
                  <a:srgbClr val="FFFF00"/>
                </a:solidFill>
                <a:effectLst>
                  <a:glow rad="127000">
                    <a:schemeClr val="tx1"/>
                  </a:glow>
                </a:effectLst>
                <a:latin typeface="QCF4_Hafs_35_W" panose="00000400000000000000" pitchFamily="2" charset="0"/>
              </a:rPr>
              <a:t></a:t>
            </a:r>
            <a:r>
              <a:rPr lang="ar-SA" sz="3600" dirty="0">
                <a:solidFill>
                  <a:srgbClr val="FFFF00"/>
                </a:solidFill>
                <a:effectLst>
                  <a:glow rad="127000">
                    <a:schemeClr val="tx1"/>
                  </a:glow>
                </a:effectLst>
                <a:latin typeface="QCF4_Hafs_35_W" panose="00000400000000000000" pitchFamily="2" charset="0"/>
              </a:rPr>
              <a:t> </a:t>
            </a:r>
            <a:r>
              <a:rPr lang="en-MY" sz="3600" dirty="0">
                <a:solidFill>
                  <a:srgbClr val="FFFF00"/>
                </a:solidFill>
                <a:effectLst>
                  <a:glow rad="127000">
                    <a:schemeClr val="tx1"/>
                  </a:glow>
                </a:effectLst>
                <a:latin typeface="QCF4_Hafs_35_W" panose="00000400000000000000" pitchFamily="2" charset="0"/>
              </a:rPr>
              <a:t></a:t>
            </a:r>
            <a:r>
              <a:rPr lang="ar-SA" sz="3600" dirty="0">
                <a:solidFill>
                  <a:srgbClr val="FFFF00"/>
                </a:solidFill>
                <a:effectLst>
                  <a:glow rad="127000">
                    <a:schemeClr val="tx1"/>
                  </a:glow>
                </a:effectLst>
                <a:latin typeface="QCF4_Hafs_35_W" panose="00000400000000000000" pitchFamily="2" charset="0"/>
              </a:rPr>
              <a:t> </a:t>
            </a:r>
            <a:r>
              <a:rPr lang="en-MY" sz="3600" dirty="0">
                <a:solidFill>
                  <a:srgbClr val="FFFF00"/>
                </a:solidFill>
                <a:effectLst>
                  <a:glow rad="127000">
                    <a:schemeClr val="tx1"/>
                  </a:glow>
                </a:effectLst>
                <a:latin typeface="QCF4_Hafs_35_W" panose="00000400000000000000" pitchFamily="2" charset="0"/>
              </a:rPr>
              <a:t></a:t>
            </a:r>
            <a:r>
              <a:rPr lang="ar-SA" sz="3600" dirty="0">
                <a:solidFill>
                  <a:srgbClr val="FFFF00"/>
                </a:solidFill>
                <a:effectLst>
                  <a:glow rad="127000">
                    <a:schemeClr val="tx1"/>
                  </a:glow>
                </a:effectLst>
                <a:latin typeface="QCF4_Hafs_35_W" panose="00000400000000000000" pitchFamily="2" charset="0"/>
              </a:rPr>
              <a:t> </a:t>
            </a:r>
            <a:r>
              <a:rPr lang="en-MY" sz="3600" dirty="0">
                <a:solidFill>
                  <a:srgbClr val="FFFF00"/>
                </a:solidFill>
                <a:effectLst>
                  <a:glow rad="127000">
                    <a:schemeClr val="tx1"/>
                  </a:glow>
                </a:effectLst>
                <a:latin typeface="QCF4_Hafs_35_W" panose="00000400000000000000" pitchFamily="2" charset="0"/>
              </a:rPr>
              <a:t></a:t>
            </a:r>
            <a:r>
              <a:rPr lang="ar-SA" sz="3600" dirty="0">
                <a:solidFill>
                  <a:srgbClr val="FFFF00"/>
                </a:solidFill>
                <a:effectLst>
                  <a:glow rad="127000">
                    <a:schemeClr val="tx1"/>
                  </a:glow>
                </a:effectLst>
                <a:latin typeface="QCF4_Hafs_35_W" panose="00000400000000000000" pitchFamily="2" charset="0"/>
              </a:rPr>
              <a:t> </a:t>
            </a:r>
            <a:r>
              <a:rPr lang="en-MY" sz="3600" dirty="0">
                <a:solidFill>
                  <a:srgbClr val="FFFF00"/>
                </a:solidFill>
                <a:effectLst>
                  <a:glow rad="127000">
                    <a:schemeClr val="tx1"/>
                  </a:glow>
                </a:effectLst>
                <a:latin typeface="QCF4_Hafs_35_W" panose="00000400000000000000" pitchFamily="2" charset="0"/>
              </a:rPr>
              <a:t></a:t>
            </a:r>
            <a:r>
              <a:rPr lang="ar-SA" sz="3600" dirty="0">
                <a:solidFill>
                  <a:srgbClr val="FFFF00"/>
                </a:solidFill>
                <a:effectLst>
                  <a:glow rad="127000">
                    <a:schemeClr val="tx1"/>
                  </a:glow>
                </a:effectLst>
                <a:latin typeface="QCF4_Hafs_35_W" panose="00000400000000000000" pitchFamily="2" charset="0"/>
              </a:rPr>
              <a:t> </a:t>
            </a:r>
            <a:r>
              <a:rPr lang="en-MY" sz="3600" dirty="0">
                <a:solidFill>
                  <a:srgbClr val="FFFF00"/>
                </a:solidFill>
                <a:effectLst>
                  <a:glow rad="127000">
                    <a:schemeClr val="tx1"/>
                  </a:glow>
                </a:effectLst>
                <a:latin typeface="QCF4_Hafs_35_W" panose="00000400000000000000" pitchFamily="2" charset="0"/>
              </a:rPr>
              <a:t></a:t>
            </a:r>
            <a:r>
              <a:rPr lang="ar-SA" sz="3600" dirty="0">
                <a:solidFill>
                  <a:srgbClr val="FFFF00"/>
                </a:solidFill>
                <a:effectLst>
                  <a:glow rad="127000">
                    <a:schemeClr val="tx1"/>
                  </a:glow>
                </a:effectLst>
                <a:latin typeface="QCF4_Hafs_35_W" panose="00000400000000000000" pitchFamily="2" charset="0"/>
              </a:rPr>
              <a:t> </a:t>
            </a:r>
            <a:r>
              <a:rPr lang="en-MY" sz="3600" dirty="0">
                <a:solidFill>
                  <a:srgbClr val="FFFF00"/>
                </a:solidFill>
                <a:effectLst>
                  <a:glow rad="127000">
                    <a:schemeClr val="tx1"/>
                  </a:glow>
                </a:effectLst>
                <a:latin typeface="QCF4_Hafs_35_W" panose="00000400000000000000" pitchFamily="2" charset="0"/>
              </a:rPr>
              <a:t></a:t>
            </a:r>
            <a:r>
              <a:rPr lang="ar-SA" sz="3600" dirty="0">
                <a:solidFill>
                  <a:srgbClr val="FFFF00"/>
                </a:solidFill>
                <a:effectLst>
                  <a:glow rad="127000">
                    <a:schemeClr val="tx1"/>
                  </a:glow>
                </a:effectLst>
                <a:latin typeface="QCF4_Hafs_35_W" panose="00000400000000000000" pitchFamily="2" charset="0"/>
              </a:rPr>
              <a:t> </a:t>
            </a:r>
            <a:r>
              <a:rPr lang="en-MY" sz="3600" dirty="0">
                <a:solidFill>
                  <a:srgbClr val="FFFF00"/>
                </a:solidFill>
                <a:effectLst>
                  <a:glow rad="127000">
                    <a:schemeClr val="tx1"/>
                  </a:glow>
                </a:effectLst>
                <a:latin typeface="QCF4_Hafs_35_W" panose="00000400000000000000" pitchFamily="2" charset="0"/>
              </a:rPr>
              <a:t></a:t>
            </a:r>
            <a:r>
              <a:rPr lang="ar-SA" sz="3600" dirty="0">
                <a:solidFill>
                  <a:srgbClr val="FFFF00"/>
                </a:solidFill>
                <a:effectLst>
                  <a:glow rad="127000">
                    <a:schemeClr val="tx1"/>
                  </a:glow>
                </a:effectLst>
                <a:latin typeface="QCF4_Hafs_35_W" panose="00000400000000000000" pitchFamily="2" charset="0"/>
              </a:rPr>
              <a:t> </a:t>
            </a:r>
            <a:r>
              <a:rPr lang="en-MY" sz="3600" dirty="0">
                <a:solidFill>
                  <a:srgbClr val="FFFF00"/>
                </a:solidFill>
                <a:effectLst>
                  <a:glow rad="127000">
                    <a:schemeClr val="tx1"/>
                  </a:glow>
                </a:effectLst>
                <a:latin typeface="QCF4_Hafs_35_W" panose="00000400000000000000" pitchFamily="2" charset="0"/>
              </a:rPr>
              <a:t></a:t>
            </a:r>
            <a:r>
              <a:rPr lang="ar-SA" sz="3600" dirty="0">
                <a:solidFill>
                  <a:srgbClr val="FFFF00"/>
                </a:solidFill>
                <a:effectLst>
                  <a:glow rad="127000">
                    <a:schemeClr val="tx1"/>
                  </a:glow>
                </a:effectLst>
                <a:latin typeface="QCF4_Hafs_35_W" panose="00000400000000000000" pitchFamily="2" charset="0"/>
              </a:rPr>
              <a:t> </a:t>
            </a:r>
            <a:r>
              <a:rPr lang="en-MY" sz="3600" dirty="0">
                <a:solidFill>
                  <a:srgbClr val="FFFF00"/>
                </a:solidFill>
                <a:effectLst>
                  <a:glow rad="127000">
                    <a:schemeClr val="tx1"/>
                  </a:glow>
                </a:effectLst>
                <a:latin typeface="QCF4_Hafs_35_W" panose="00000400000000000000" pitchFamily="2" charset="0"/>
              </a:rPr>
              <a:t></a:t>
            </a:r>
            <a:r>
              <a:rPr lang="ar-SA" sz="3600" dirty="0">
                <a:solidFill>
                  <a:srgbClr val="FFFF00"/>
                </a:solidFill>
                <a:effectLst>
                  <a:glow rad="127000">
                    <a:schemeClr val="tx1"/>
                  </a:glow>
                </a:effectLst>
                <a:latin typeface="QCF4_Hafs_35_W" panose="00000400000000000000" pitchFamily="2" charset="0"/>
              </a:rPr>
              <a:t> </a:t>
            </a:r>
            <a:r>
              <a:rPr lang="en-MY" sz="3600" dirty="0">
                <a:solidFill>
                  <a:srgbClr val="FFFF00"/>
                </a:solidFill>
                <a:effectLst>
                  <a:glow rad="127000">
                    <a:schemeClr val="tx1"/>
                  </a:glow>
                </a:effectLst>
                <a:latin typeface="QCF4_Hafs_35_W" panose="00000400000000000000" pitchFamily="2" charset="0"/>
              </a:rPr>
              <a:t></a:t>
            </a:r>
            <a:r>
              <a:rPr lang="ar-SA" sz="3600" dirty="0">
                <a:solidFill>
                  <a:srgbClr val="FFFF00"/>
                </a:solidFill>
                <a:effectLst>
                  <a:glow rad="127000">
                    <a:schemeClr val="tx1"/>
                  </a:glow>
                </a:effectLst>
                <a:latin typeface="QCF4_Hafs_35_W" panose="00000400000000000000" pitchFamily="2" charset="0"/>
              </a:rPr>
              <a:t> </a:t>
            </a:r>
            <a:r>
              <a:rPr lang="en-MY" sz="3600" dirty="0">
                <a:solidFill>
                  <a:srgbClr val="FFFF00"/>
                </a:solidFill>
                <a:effectLst>
                  <a:glow rad="127000">
                    <a:schemeClr val="tx1"/>
                  </a:glow>
                </a:effectLst>
                <a:latin typeface="QCF4_Hafs_35_W" panose="00000400000000000000" pitchFamily="2" charset="0"/>
              </a:rPr>
              <a:t></a:t>
            </a:r>
            <a:r>
              <a:rPr lang="ar-SA" sz="3600" dirty="0">
                <a:solidFill>
                  <a:srgbClr val="FFFF00"/>
                </a:solidFill>
                <a:effectLst>
                  <a:glow rad="127000">
                    <a:schemeClr val="tx1"/>
                  </a:glow>
                </a:effectLst>
                <a:latin typeface="QCF4_Hafs_35_W" panose="00000400000000000000" pitchFamily="2" charset="0"/>
              </a:rPr>
              <a:t> </a:t>
            </a:r>
            <a:r>
              <a:rPr lang="en-MY" sz="3600" dirty="0">
                <a:solidFill>
                  <a:srgbClr val="FFFF00"/>
                </a:solidFill>
                <a:effectLst>
                  <a:glow rad="127000">
                    <a:schemeClr val="tx1"/>
                  </a:glow>
                </a:effectLst>
                <a:latin typeface="QCF4_Hafs_35_W" panose="00000400000000000000" pitchFamily="2" charset="0"/>
              </a:rPr>
              <a:t></a:t>
            </a:r>
            <a:r>
              <a:rPr lang="ar-SA" sz="3600" dirty="0">
                <a:solidFill>
                  <a:srgbClr val="FFFF00"/>
                </a:solidFill>
                <a:effectLst>
                  <a:glow rad="127000">
                    <a:schemeClr val="tx1"/>
                  </a:glow>
                </a:effectLst>
                <a:latin typeface="QCF4_Hafs_35_W" panose="00000400000000000000" pitchFamily="2" charset="0"/>
              </a:rPr>
              <a:t> </a:t>
            </a:r>
            <a:r>
              <a:rPr lang="en-MY" sz="3600" dirty="0">
                <a:solidFill>
                  <a:srgbClr val="FFFF00"/>
                </a:solidFill>
                <a:effectLst>
                  <a:glow rad="127000">
                    <a:schemeClr val="tx1"/>
                  </a:glow>
                </a:effectLst>
                <a:latin typeface="QCF4_Hafs_35_W" panose="00000400000000000000" pitchFamily="2" charset="0"/>
              </a:rPr>
              <a:t></a:t>
            </a:r>
            <a:r>
              <a:rPr lang="ar-SA" sz="3600" dirty="0">
                <a:solidFill>
                  <a:srgbClr val="FFFF00"/>
                </a:solidFill>
                <a:effectLst>
                  <a:glow rad="127000">
                    <a:schemeClr val="tx1"/>
                  </a:glow>
                </a:effectLst>
                <a:latin typeface="QCF4_Hafs_35_W" panose="00000400000000000000" pitchFamily="2" charset="0"/>
              </a:rPr>
              <a:t> </a:t>
            </a:r>
            <a:r>
              <a:rPr lang="en-MY" sz="3600" dirty="0">
                <a:solidFill>
                  <a:srgbClr val="FFFF00"/>
                </a:solidFill>
                <a:effectLst>
                  <a:glow rad="127000">
                    <a:schemeClr val="tx1"/>
                  </a:glow>
                </a:effectLst>
                <a:latin typeface="QCF4_Hafs_35_W" panose="00000400000000000000" pitchFamily="2" charset="0"/>
              </a:rPr>
              <a:t></a:t>
            </a:r>
          </a:p>
        </p:txBody>
      </p:sp>
    </p:spTree>
    <p:extLst>
      <p:ext uri="{BB962C8B-B14F-4D97-AF65-F5344CB8AC3E}">
        <p14:creationId xmlns:p14="http://schemas.microsoft.com/office/powerpoint/2010/main" val="170810079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Rectangle: Rounded Corners 4">
            <a:extLst>
              <a:ext uri="{FF2B5EF4-FFF2-40B4-BE49-F238E27FC236}">
                <a16:creationId xmlns:a16="http://schemas.microsoft.com/office/drawing/2014/main" id="{281F4B91-CA95-4113-9AB3-7E92DE89FB9A}"/>
              </a:ext>
            </a:extLst>
          </p:cNvPr>
          <p:cNvSpPr/>
          <p:nvPr/>
        </p:nvSpPr>
        <p:spPr>
          <a:xfrm>
            <a:off x="209550" y="690880"/>
            <a:ext cx="11772900" cy="4897120"/>
          </a:xfrm>
          <a:prstGeom prst="roundRect">
            <a:avLst/>
          </a:prstGeom>
          <a:solidFill>
            <a:schemeClr val="accent1">
              <a:lumMod val="75000"/>
              <a:alpha val="53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dirty="0"/>
          </a:p>
        </p:txBody>
      </p:sp>
      <p:sp>
        <p:nvSpPr>
          <p:cNvPr id="9" name="TextBox 8">
            <a:extLst>
              <a:ext uri="{FF2B5EF4-FFF2-40B4-BE49-F238E27FC236}">
                <a16:creationId xmlns:a16="http://schemas.microsoft.com/office/drawing/2014/main" id="{13538956-715F-41F5-B283-CC7148C0390C}"/>
              </a:ext>
            </a:extLst>
          </p:cNvPr>
          <p:cNvSpPr txBox="1"/>
          <p:nvPr/>
        </p:nvSpPr>
        <p:spPr>
          <a:xfrm>
            <a:off x="729307" y="1005746"/>
            <a:ext cx="10733385" cy="4267387"/>
          </a:xfrm>
          <a:prstGeom prst="rect">
            <a:avLst/>
          </a:prstGeom>
          <a:noFill/>
          <a:effectLst>
            <a:glow rad="127000">
              <a:schemeClr val="tx1"/>
            </a:glow>
          </a:effectLst>
        </p:spPr>
        <p:txBody>
          <a:bodyPr wrap="square" rtlCol="0">
            <a:spAutoFit/>
          </a:bodyPr>
          <a:lstStyle/>
          <a:p>
            <a:pPr algn="just" rtl="1">
              <a:lnSpc>
                <a:spcPct val="115000"/>
              </a:lnSpc>
              <a:spcAft>
                <a:spcPts val="0"/>
              </a:spcAft>
            </a:pPr>
            <a:r>
              <a:rPr lang="ar-SA" sz="4800" dirty="0">
                <a:solidFill>
                  <a:schemeClr val="bg1"/>
                </a:solidFill>
                <a:effectLst>
                  <a:glow rad="127000">
                    <a:schemeClr val="tx1"/>
                  </a:glow>
                </a:effectLst>
                <a:latin typeface="Calibri" panose="020F0502020204030204" pitchFamily="34" charset="0"/>
                <a:ea typeface="Calibri" panose="020F0502020204030204" pitchFamily="34" charset="0"/>
                <a:cs typeface="Amiri" panose="00000500000000000000" pitchFamily="2" charset="-78"/>
              </a:rPr>
              <a:t>”مك کتيك انقڽ ايت سمڤاي (كڤريڠکت عمور يڠ ممبوليهکن دي) براوسها برساما-سام دڠنڽ، نبي إبراهيم برکات: واهاي انق کسايڠنکو! سسوڠڬوهڽ اکو مليهت دالم ميمڤي بهاوا اکو اکن مڽمبليهمو; مك فيکيرکنله اڤ ڤنداڤتمو</a:t>
            </a:r>
          </a:p>
        </p:txBody>
      </p:sp>
    </p:spTree>
    <p:extLst>
      <p:ext uri="{BB962C8B-B14F-4D97-AF65-F5344CB8AC3E}">
        <p14:creationId xmlns:p14="http://schemas.microsoft.com/office/powerpoint/2010/main" val="216677873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Rectangle: Rounded Corners 4">
            <a:extLst>
              <a:ext uri="{FF2B5EF4-FFF2-40B4-BE49-F238E27FC236}">
                <a16:creationId xmlns:a16="http://schemas.microsoft.com/office/drawing/2014/main" id="{BD53B2E5-A048-4B08-8981-17E9F2892F0D}"/>
              </a:ext>
            </a:extLst>
          </p:cNvPr>
          <p:cNvSpPr/>
          <p:nvPr/>
        </p:nvSpPr>
        <p:spPr>
          <a:xfrm>
            <a:off x="319598" y="1173019"/>
            <a:ext cx="11772900" cy="4337064"/>
          </a:xfrm>
          <a:prstGeom prst="roundRect">
            <a:avLst/>
          </a:prstGeom>
          <a:solidFill>
            <a:schemeClr val="accent1">
              <a:lumMod val="75000"/>
              <a:alpha val="53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dirty="0"/>
          </a:p>
        </p:txBody>
      </p:sp>
      <p:sp>
        <p:nvSpPr>
          <p:cNvPr id="9" name="TextBox 8">
            <a:extLst>
              <a:ext uri="{FF2B5EF4-FFF2-40B4-BE49-F238E27FC236}">
                <a16:creationId xmlns:a16="http://schemas.microsoft.com/office/drawing/2014/main" id="{13538956-715F-41F5-B283-CC7148C0390C}"/>
              </a:ext>
            </a:extLst>
          </p:cNvPr>
          <p:cNvSpPr txBox="1"/>
          <p:nvPr/>
        </p:nvSpPr>
        <p:spPr>
          <a:xfrm>
            <a:off x="729307" y="1592292"/>
            <a:ext cx="10733385" cy="2568460"/>
          </a:xfrm>
          <a:prstGeom prst="rect">
            <a:avLst/>
          </a:prstGeom>
          <a:noFill/>
          <a:effectLst>
            <a:glow rad="127000">
              <a:schemeClr val="tx1"/>
            </a:glow>
          </a:effectLst>
        </p:spPr>
        <p:txBody>
          <a:bodyPr wrap="square" rtlCol="0">
            <a:spAutoFit/>
          </a:bodyPr>
          <a:lstStyle/>
          <a:p>
            <a:pPr algn="just" rtl="1">
              <a:lnSpc>
                <a:spcPct val="115000"/>
              </a:lnSpc>
              <a:spcAft>
                <a:spcPts val="0"/>
              </a:spcAft>
            </a:pPr>
            <a:r>
              <a:rPr lang="ar-SA" sz="4800" dirty="0">
                <a:solidFill>
                  <a:schemeClr val="bg1"/>
                </a:solidFill>
                <a:effectLst>
                  <a:glow rad="127000">
                    <a:schemeClr val="tx1"/>
                  </a:glow>
                </a:effectLst>
                <a:latin typeface="Calibri" panose="020F0502020204030204" pitchFamily="34" charset="0"/>
                <a:ea typeface="Calibri" panose="020F0502020204030204" pitchFamily="34" charset="0"/>
                <a:cs typeface="Amiri" panose="00000500000000000000" pitchFamily="2" charset="-78"/>
              </a:rPr>
              <a:t>انقڽ منجواب: واهاي ايه، جالنکنله اڤ يڠ دڤرينتهکن کڤدمو، إن شاء الله، ايه اکن منداڤتي داکو داري اورڠ٢ يڠ صبر</a:t>
            </a:r>
          </a:p>
        </p:txBody>
      </p:sp>
      <p:sp>
        <p:nvSpPr>
          <p:cNvPr id="6" name="TextBox 5">
            <a:extLst>
              <a:ext uri="{FF2B5EF4-FFF2-40B4-BE49-F238E27FC236}">
                <a16:creationId xmlns:a16="http://schemas.microsoft.com/office/drawing/2014/main" id="{1799F7C1-7716-47B4-BAAD-75515300FC4A}"/>
              </a:ext>
            </a:extLst>
          </p:cNvPr>
          <p:cNvSpPr txBox="1"/>
          <p:nvPr/>
        </p:nvSpPr>
        <p:spPr>
          <a:xfrm>
            <a:off x="3766535" y="4795106"/>
            <a:ext cx="5293894" cy="584775"/>
          </a:xfrm>
          <a:prstGeom prst="rect">
            <a:avLst/>
          </a:prstGeom>
          <a:noFill/>
        </p:spPr>
        <p:txBody>
          <a:bodyPr wrap="square" rtlCol="0">
            <a:spAutoFit/>
          </a:bodyPr>
          <a:lstStyle/>
          <a:p>
            <a:pPr algn="ctr"/>
            <a:r>
              <a:rPr lang="ar-SA" sz="3200" dirty="0">
                <a:solidFill>
                  <a:srgbClr val="FFC000"/>
                </a:solidFill>
                <a:effectLst>
                  <a:glow rad="127000">
                    <a:schemeClr val="tx1"/>
                  </a:glow>
                </a:effectLst>
                <a:ea typeface="Calibri" panose="020F0502020204030204" pitchFamily="34" charset="0"/>
                <a:cs typeface="Amiri" panose="00000500000000000000" pitchFamily="2" charset="-78"/>
              </a:rPr>
              <a:t>سورة الصافاتايات ١٠٢</a:t>
            </a:r>
            <a:endParaRPr lang="en-MY" sz="3200" dirty="0"/>
          </a:p>
        </p:txBody>
      </p:sp>
    </p:spTree>
    <p:extLst>
      <p:ext uri="{BB962C8B-B14F-4D97-AF65-F5344CB8AC3E}">
        <p14:creationId xmlns:p14="http://schemas.microsoft.com/office/powerpoint/2010/main" val="163668510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2">
            <a:lum/>
            <a:extLst>
              <a:ext uri="{BEBA8EAE-BF5A-486C-A8C5-ECC9F3942E4B}">
                <a14:imgProps xmlns:a14="http://schemas.microsoft.com/office/drawing/2010/main">
                  <a14:imgLayer r:embed="rId3">
                    <a14:imgEffect>
                      <a14:sharpenSoften amount="-36000"/>
                    </a14:imgEffect>
                  </a14:imgLayer>
                </a14:imgProps>
              </a:ext>
            </a:extLst>
          </a:blip>
          <a:srcRect/>
          <a:stretch>
            <a:fillRect/>
          </a:stretch>
        </a:blipFill>
        <a:effectLst/>
      </p:bgPr>
    </p:bg>
    <p:spTree>
      <p:nvGrpSpPr>
        <p:cNvPr id="1" name=""/>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DFD258DE-E9EF-4854-94F7-1B2F3FE6A452}"/>
              </a:ext>
            </a:extLst>
          </p:cNvPr>
          <p:cNvSpPr/>
          <p:nvPr/>
        </p:nvSpPr>
        <p:spPr>
          <a:xfrm>
            <a:off x="319598" y="1472843"/>
            <a:ext cx="11772900" cy="4037239"/>
          </a:xfrm>
          <a:prstGeom prst="roundRect">
            <a:avLst/>
          </a:prstGeom>
          <a:solidFill>
            <a:schemeClr val="accent1">
              <a:lumMod val="75000"/>
              <a:alpha val="53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dirty="0"/>
          </a:p>
        </p:txBody>
      </p:sp>
      <p:sp>
        <p:nvSpPr>
          <p:cNvPr id="8" name="TextBox 7">
            <a:extLst>
              <a:ext uri="{FF2B5EF4-FFF2-40B4-BE49-F238E27FC236}">
                <a16:creationId xmlns:a16="http://schemas.microsoft.com/office/drawing/2014/main" id="{F3AA769B-DFF5-4877-BCA5-FBE3E95BE06B}"/>
              </a:ext>
            </a:extLst>
          </p:cNvPr>
          <p:cNvSpPr txBox="1"/>
          <p:nvPr/>
        </p:nvSpPr>
        <p:spPr>
          <a:xfrm>
            <a:off x="470266" y="1956108"/>
            <a:ext cx="11471564" cy="2586029"/>
          </a:xfrm>
          <a:prstGeom prst="rect">
            <a:avLst/>
          </a:prstGeom>
          <a:noFill/>
          <a:effectLst>
            <a:glow rad="63500">
              <a:schemeClr val="accent1">
                <a:satMod val="175000"/>
                <a:alpha val="40000"/>
              </a:schemeClr>
            </a:glow>
          </a:effectLst>
        </p:spPr>
        <p:txBody>
          <a:bodyPr wrap="square" rtlCol="0">
            <a:spAutoFit/>
          </a:bodyPr>
          <a:lstStyle/>
          <a:p>
            <a:pPr algn="ctr" rtl="1">
              <a:lnSpc>
                <a:spcPct val="115000"/>
              </a:lnSpc>
              <a:spcAft>
                <a:spcPts val="0"/>
              </a:spcAft>
            </a:pPr>
            <a:r>
              <a:rPr lang="ar-SA" sz="4800" dirty="0">
                <a:solidFill>
                  <a:schemeClr val="bg1"/>
                </a:solidFill>
                <a:effectLst>
                  <a:glow rad="127000">
                    <a:schemeClr val="tx1"/>
                  </a:glow>
                </a:effectLst>
                <a:ea typeface="Calibri" panose="020F0502020204030204" pitchFamily="34" charset="0"/>
                <a:cs typeface="Amiri" panose="00000500000000000000" pitchFamily="2" charset="-78"/>
              </a:rPr>
              <a:t>ملالوءي عبادة قربان، کيت بوکن سقدر مڽمبليه حيوان ترنقن، تتاڤي کيت دأجر اونتوق مڠوربانکن سبهاڬين هرتا يڠ کيت سايڠي اونتوق دکوڠسي برسام اورڠ لاءين</a:t>
            </a:r>
            <a:endParaRPr lang="en-MY" sz="4800" dirty="0">
              <a:ln w="19050">
                <a:noFill/>
              </a:ln>
              <a:solidFill>
                <a:schemeClr val="bg1"/>
              </a:solidFill>
              <a:effectLst>
                <a:glow rad="127000">
                  <a:schemeClr val="tx1"/>
                </a:glow>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76660689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D622D5E3-FCB2-41B1-A7EB-1B0CFA9CF51F}"/>
              </a:ext>
            </a:extLst>
          </p:cNvPr>
          <p:cNvSpPr/>
          <p:nvPr/>
        </p:nvSpPr>
        <p:spPr>
          <a:xfrm>
            <a:off x="209550" y="1736515"/>
            <a:ext cx="11772900" cy="4037239"/>
          </a:xfrm>
          <a:prstGeom prst="roundRect">
            <a:avLst/>
          </a:prstGeom>
          <a:solidFill>
            <a:srgbClr val="A87177">
              <a:alpha val="56000"/>
            </a:srgb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dirty="0"/>
          </a:p>
        </p:txBody>
      </p:sp>
      <p:sp>
        <p:nvSpPr>
          <p:cNvPr id="8" name="TextBox 7">
            <a:extLst>
              <a:ext uri="{FF2B5EF4-FFF2-40B4-BE49-F238E27FC236}">
                <a16:creationId xmlns:a16="http://schemas.microsoft.com/office/drawing/2014/main" id="{F3AA769B-DFF5-4877-BCA5-FBE3E95BE06B}"/>
              </a:ext>
            </a:extLst>
          </p:cNvPr>
          <p:cNvSpPr txBox="1"/>
          <p:nvPr/>
        </p:nvSpPr>
        <p:spPr>
          <a:xfrm>
            <a:off x="446314" y="3234313"/>
            <a:ext cx="11299371" cy="1185196"/>
          </a:xfrm>
          <a:prstGeom prst="rect">
            <a:avLst/>
          </a:prstGeom>
          <a:noFill/>
          <a:effectLst>
            <a:glow rad="63500">
              <a:schemeClr val="accent1">
                <a:satMod val="175000"/>
                <a:alpha val="40000"/>
              </a:schemeClr>
            </a:glow>
          </a:effectLst>
        </p:spPr>
        <p:txBody>
          <a:bodyPr wrap="square" rtlCol="0">
            <a:spAutoFit/>
          </a:bodyPr>
          <a:lstStyle/>
          <a:p>
            <a:pPr algn="ctr" rtl="1">
              <a:lnSpc>
                <a:spcPct val="115000"/>
              </a:lnSpc>
              <a:spcAft>
                <a:spcPts val="0"/>
              </a:spcAft>
            </a:pPr>
            <a:r>
              <a:rPr lang="ar-SA" sz="6600" b="1" dirty="0">
                <a:ln w="19050">
                  <a:noFill/>
                </a:ln>
                <a:solidFill>
                  <a:srgbClr val="FFFF00"/>
                </a:solidFill>
                <a:effectLst>
                  <a:glow rad="127000">
                    <a:schemeClr val="tx1"/>
                  </a:glow>
                </a:effectLst>
                <a:latin typeface="Calibri" panose="020F0502020204030204" pitchFamily="34" charset="0"/>
                <a:ea typeface="Calibri" panose="020F0502020204030204" pitchFamily="34" charset="0"/>
                <a:cs typeface="Amiri" panose="00000500000000000000" pitchFamily="2" charset="-78"/>
              </a:rPr>
              <a:t>اللهُ أَكْبَرُ، اللهُ أَكْبَرُ، اللهُ أَكْبَرُ، وَللهِ الْحَمْدُ</a:t>
            </a:r>
            <a:endParaRPr lang="en-MY" sz="3600" dirty="0">
              <a:ln w="19050">
                <a:noFill/>
              </a:ln>
              <a:solidFill>
                <a:srgbClr val="FFFF00"/>
              </a:solidFill>
              <a:effectLst>
                <a:glow rad="127000">
                  <a:schemeClr val="tx1"/>
                </a:glow>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4294946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F3AA769B-DFF5-4877-BCA5-FBE3E95BE06B}"/>
              </a:ext>
            </a:extLst>
          </p:cNvPr>
          <p:cNvSpPr txBox="1"/>
          <p:nvPr/>
        </p:nvSpPr>
        <p:spPr>
          <a:xfrm>
            <a:off x="554624" y="1829733"/>
            <a:ext cx="10777949" cy="3435492"/>
          </a:xfrm>
          <a:prstGeom prst="rect">
            <a:avLst/>
          </a:prstGeom>
          <a:noFill/>
          <a:effectLst>
            <a:glow rad="63500">
              <a:schemeClr val="accent1">
                <a:satMod val="175000"/>
                <a:alpha val="40000"/>
              </a:schemeClr>
            </a:glow>
          </a:effectLst>
        </p:spPr>
        <p:txBody>
          <a:bodyPr wrap="square" rtlCol="0">
            <a:spAutoFit/>
          </a:bodyPr>
          <a:lstStyle/>
          <a:p>
            <a:pPr algn="just" rtl="1">
              <a:lnSpc>
                <a:spcPct val="115000"/>
              </a:lnSpc>
              <a:spcAft>
                <a:spcPts val="0"/>
              </a:spcAft>
            </a:pPr>
            <a:r>
              <a:rPr lang="ar-SA" sz="4800" dirty="0">
                <a:solidFill>
                  <a:schemeClr val="bg1"/>
                </a:solidFill>
                <a:effectLst>
                  <a:glow rad="127000">
                    <a:schemeClr val="tx1"/>
                  </a:glow>
                </a:effectLst>
                <a:ea typeface="Calibri" panose="020F0502020204030204" pitchFamily="34" charset="0"/>
                <a:cs typeface="Amiri" panose="00000500000000000000" pitchFamily="2" charset="-78"/>
              </a:rPr>
              <a:t>بڬيتو جوڬ دڠن عبادة حاج يڠ منونتوت ڤڠوربانن يڠ لبيه بسر. ڤڠوربانن هرتا، ماس، تناڬ، منيڠڬلکن کلوارڬ يڠ ترچينتا دان کسليساءن هيدوڤ دمي ممنوهي ڤڠڬيلن الهي</a:t>
            </a:r>
            <a:endParaRPr lang="en-MY" sz="2400" dirty="0">
              <a:ln w="19050">
                <a:noFill/>
              </a:ln>
              <a:solidFill>
                <a:schemeClr val="bg1"/>
              </a:solidFill>
              <a:effectLst>
                <a:glow rad="127000">
                  <a:schemeClr val="tx1"/>
                </a:glow>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24659995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 name="Rectangle: Rounded Corners 9">
            <a:extLst>
              <a:ext uri="{FF2B5EF4-FFF2-40B4-BE49-F238E27FC236}">
                <a16:creationId xmlns:a16="http://schemas.microsoft.com/office/drawing/2014/main" id="{D3A4088F-7B9B-4C35-A299-337B2EC5519E}"/>
              </a:ext>
            </a:extLst>
          </p:cNvPr>
          <p:cNvSpPr/>
          <p:nvPr/>
        </p:nvSpPr>
        <p:spPr>
          <a:xfrm>
            <a:off x="209550" y="1542473"/>
            <a:ext cx="11772900" cy="4909127"/>
          </a:xfrm>
          <a:prstGeom prst="roundRect">
            <a:avLst/>
          </a:prstGeom>
          <a:solidFill>
            <a:schemeClr val="accent1">
              <a:lumMod val="75000"/>
              <a:alpha val="53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dirty="0"/>
          </a:p>
        </p:txBody>
      </p:sp>
      <p:sp>
        <p:nvSpPr>
          <p:cNvPr id="5" name="TextBox 4">
            <a:extLst>
              <a:ext uri="{FF2B5EF4-FFF2-40B4-BE49-F238E27FC236}">
                <a16:creationId xmlns:a16="http://schemas.microsoft.com/office/drawing/2014/main" id="{575D5046-CB6A-4536-AA55-07010E333E0C}"/>
              </a:ext>
            </a:extLst>
          </p:cNvPr>
          <p:cNvSpPr txBox="1"/>
          <p:nvPr/>
        </p:nvSpPr>
        <p:spPr>
          <a:xfrm>
            <a:off x="5020841" y="499903"/>
            <a:ext cx="2150317" cy="769441"/>
          </a:xfrm>
          <a:prstGeom prst="rect">
            <a:avLst/>
          </a:prstGeom>
          <a:solidFill>
            <a:srgbClr val="F3DDE8"/>
          </a:solidFill>
          <a:ln>
            <a:noFill/>
          </a:ln>
          <a:effectLst>
            <a:outerShdw blurRad="44450" dist="27940" dir="5400000" algn="ctr">
              <a:srgbClr val="000000">
                <a:alpha val="32000"/>
              </a:srgbClr>
            </a:outerShdw>
          </a:effectLst>
          <a:scene3d>
            <a:camera prst="orthographicFront"/>
            <a:lightRig rig="balanced" dir="t">
              <a:rot lat="0" lon="0" rev="8700000"/>
            </a:lightRig>
          </a:scene3d>
          <a:sp3d>
            <a:bevelT w="190500" h="38100"/>
          </a:sp3d>
        </p:spPr>
        <p:txBody>
          <a:bodyPr wrap="square" rtlCol="0">
            <a:spAutoFit/>
          </a:bodyPr>
          <a:lstStyle/>
          <a:p>
            <a:pPr lvl="0" algn="ctr" rtl="1">
              <a:defRPr/>
            </a:pPr>
            <a:r>
              <a:rPr lang="ar-SA" sz="4400" dirty="0">
                <a:solidFill>
                  <a:srgbClr val="FFFF00"/>
                </a:solidFill>
                <a:effectLst>
                  <a:glow rad="127000">
                    <a:prstClr val="black"/>
                  </a:glow>
                </a:effectLst>
                <a:latin typeface="Arabic Typesetting" panose="03020402040406030203" pitchFamily="66" charset="-78"/>
                <a:ea typeface="Calibri" panose="020F0502020204030204" pitchFamily="34" charset="0"/>
                <a:cs typeface="Amiri" panose="00000500000000000000"/>
              </a:rPr>
              <a:t>حديث</a:t>
            </a:r>
            <a:endParaRPr lang="en-MY" sz="4400" kern="0" dirty="0">
              <a:ln w="3175" cmpd="sng">
                <a:solidFill>
                  <a:srgbClr val="FFFF00"/>
                </a:solidFill>
                <a:prstDash val="solid"/>
              </a:ln>
              <a:solidFill>
                <a:srgbClr val="FFFF00"/>
              </a:solidFill>
              <a:effectLst>
                <a:glow rad="127000">
                  <a:prstClr val="black"/>
                </a:glow>
                <a:outerShdw blurRad="50800" dist="38100" dir="5400000" algn="t" rotWithShape="0">
                  <a:prstClr val="black">
                    <a:alpha val="40000"/>
                  </a:prstClr>
                </a:outerShdw>
              </a:effectLst>
              <a:latin typeface="Arabic Typesetting" panose="03020402040406030203" pitchFamily="66" charset="-78"/>
              <a:cs typeface="Amiri" panose="00000500000000000000"/>
            </a:endParaRPr>
          </a:p>
        </p:txBody>
      </p:sp>
      <p:sp>
        <p:nvSpPr>
          <p:cNvPr id="6" name="TextBox 6">
            <a:extLst>
              <a:ext uri="{FF2B5EF4-FFF2-40B4-BE49-F238E27FC236}">
                <a16:creationId xmlns:a16="http://schemas.microsoft.com/office/drawing/2014/main" id="{022C0F70-F096-4E6F-ABFE-E391954002A2}"/>
              </a:ext>
            </a:extLst>
          </p:cNvPr>
          <p:cNvSpPr txBox="1"/>
          <p:nvPr/>
        </p:nvSpPr>
        <p:spPr>
          <a:xfrm>
            <a:off x="459508" y="1362847"/>
            <a:ext cx="11272982" cy="1500411"/>
          </a:xfrm>
          <a:prstGeom prst="rect">
            <a:avLst/>
          </a:prstGeom>
          <a:noFill/>
        </p:spPr>
        <p:txBody>
          <a:bodyPr vert="horz"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lnSpc>
                <a:spcPct val="170000"/>
              </a:lnSpc>
            </a:pPr>
            <a:r>
              <a:rPr lang="ar-SA" sz="6000" dirty="0">
                <a:solidFill>
                  <a:srgbClr val="FFFF00"/>
                </a:solidFill>
                <a:effectLst>
                  <a:glow rad="127000">
                    <a:schemeClr val="tx1"/>
                  </a:glow>
                </a:effectLst>
                <a:latin typeface="Arabic Typesetting" panose="03020402040406030203" pitchFamily="66" charset="-78"/>
                <a:cs typeface="Arabic Typesetting" panose="03020402040406030203" pitchFamily="66" charset="-78"/>
              </a:rPr>
              <a:t>مَنْ حَجَّ هَذَا الْبَيْتَ فَلَمْ يَرْفُثْ وَلَمْ يَفْسُقْ رَجَعَ كَمَا وَلَدَتْهُ أُمُّهُ</a:t>
            </a:r>
            <a:endParaRPr lang="en-MY" sz="5400" dirty="0">
              <a:solidFill>
                <a:srgbClr val="FFFF00"/>
              </a:solidFill>
              <a:effectLst>
                <a:glow rad="127000">
                  <a:schemeClr val="tx1"/>
                </a:glow>
              </a:effectLst>
              <a:latin typeface="Arabic Typesetting" panose="03020402040406030203" pitchFamily="66" charset="-78"/>
              <a:cs typeface="Arabic Typesetting" panose="03020402040406030203" pitchFamily="66" charset="-78"/>
            </a:endParaRPr>
          </a:p>
        </p:txBody>
      </p:sp>
      <p:sp>
        <p:nvSpPr>
          <p:cNvPr id="7" name="TextBox 6">
            <a:extLst>
              <a:ext uri="{FF2B5EF4-FFF2-40B4-BE49-F238E27FC236}">
                <a16:creationId xmlns:a16="http://schemas.microsoft.com/office/drawing/2014/main" id="{FEFD5375-B088-4069-8DB9-E4AB1F76F0AE}"/>
              </a:ext>
            </a:extLst>
          </p:cNvPr>
          <p:cNvSpPr txBox="1"/>
          <p:nvPr/>
        </p:nvSpPr>
        <p:spPr>
          <a:xfrm>
            <a:off x="393390" y="2987852"/>
            <a:ext cx="11272982" cy="2554545"/>
          </a:xfrm>
          <a:prstGeom prst="rect">
            <a:avLst/>
          </a:prstGeom>
          <a:noFill/>
        </p:spPr>
        <p:txBody>
          <a:bodyPr vert="horz"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rtl="1"/>
            <a:r>
              <a:rPr lang="ar-SA" sz="4000" dirty="0">
                <a:solidFill>
                  <a:schemeClr val="bg1"/>
                </a:solidFill>
                <a:effectLst>
                  <a:glow rad="127000">
                    <a:schemeClr val="tx1"/>
                  </a:glow>
                </a:effectLst>
                <a:latin typeface="QCF4_Hafs_43_W" panose="00000400000000000000" pitchFamily="2" charset="0"/>
                <a:cs typeface="Amiri" panose="00000500000000000000"/>
              </a:rPr>
              <a:t>"سسياڤا يڠ منونايکن حاج دالم کأداءن دي تيدق برچاکڤ ڤرکاتاءن يڠ بوروق دان کجي سرتا تيدق ملاکوکن ڤرکارا يڠ فاسيق مك دي اکن کمبالي سڤرتي دي دلاهيرکن اوليه ايبوڽ (ياءيت دالم کأداءن سوچي برسيه داري دوسا). “</a:t>
            </a:r>
            <a:endParaRPr lang="en-MY" sz="3600" dirty="0">
              <a:solidFill>
                <a:schemeClr val="bg1"/>
              </a:solidFill>
              <a:effectLst>
                <a:glow rad="127000">
                  <a:schemeClr val="tx1"/>
                </a:glow>
              </a:effectLst>
              <a:latin typeface="QCF4_Hafs_43_W" panose="00000400000000000000" pitchFamily="2" charset="0"/>
              <a:cs typeface="Amiri" panose="00000500000000000000"/>
            </a:endParaRPr>
          </a:p>
        </p:txBody>
      </p:sp>
      <p:sp>
        <p:nvSpPr>
          <p:cNvPr id="9" name="TextBox 8">
            <a:extLst>
              <a:ext uri="{FF2B5EF4-FFF2-40B4-BE49-F238E27FC236}">
                <a16:creationId xmlns:a16="http://schemas.microsoft.com/office/drawing/2014/main" id="{E4BCE627-0D0E-44DB-97BC-6E7E59A2DF2A}"/>
              </a:ext>
            </a:extLst>
          </p:cNvPr>
          <p:cNvSpPr txBox="1"/>
          <p:nvPr/>
        </p:nvSpPr>
        <p:spPr>
          <a:xfrm>
            <a:off x="459508" y="5671319"/>
            <a:ext cx="10882707" cy="584775"/>
          </a:xfrm>
          <a:prstGeom prst="rect">
            <a:avLst/>
          </a:prstGeom>
          <a:noFill/>
        </p:spPr>
        <p:txBody>
          <a:bodyPr wrap="square" rtlCol="0">
            <a:spAutoFit/>
          </a:bodyPr>
          <a:lstStyle/>
          <a:p>
            <a:pPr algn="ctr"/>
            <a:r>
              <a:rPr lang="ar-SA" sz="3200" dirty="0">
                <a:solidFill>
                  <a:srgbClr val="FFC000"/>
                </a:solidFill>
                <a:effectLst>
                  <a:glow rad="127000">
                    <a:schemeClr val="tx1"/>
                  </a:glow>
                </a:effectLst>
                <a:ea typeface="Calibri" panose="020F0502020204030204" pitchFamily="34" charset="0"/>
                <a:cs typeface="Amiri" panose="00000500000000000000" pitchFamily="2" charset="-78"/>
              </a:rPr>
              <a:t>حديث رواية امام البخاري </a:t>
            </a:r>
            <a:endParaRPr lang="en-MY" sz="3200" dirty="0">
              <a:solidFill>
                <a:srgbClr val="FFC000"/>
              </a:solidFill>
              <a:effectLst>
                <a:glow rad="127000">
                  <a:schemeClr val="tx1"/>
                </a:glow>
              </a:effectLst>
            </a:endParaRPr>
          </a:p>
        </p:txBody>
      </p:sp>
    </p:spTree>
    <p:extLst>
      <p:ext uri="{BB962C8B-B14F-4D97-AF65-F5344CB8AC3E}">
        <p14:creationId xmlns:p14="http://schemas.microsoft.com/office/powerpoint/2010/main" val="206323702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A9AD1D00-82B2-4FF5-BF5E-82F3AC4E1B09}"/>
              </a:ext>
            </a:extLst>
          </p:cNvPr>
          <p:cNvSpPr/>
          <p:nvPr/>
        </p:nvSpPr>
        <p:spPr>
          <a:xfrm>
            <a:off x="209550" y="1736515"/>
            <a:ext cx="11772900" cy="4037239"/>
          </a:xfrm>
          <a:prstGeom prst="roundRect">
            <a:avLst/>
          </a:prstGeom>
          <a:solidFill>
            <a:srgbClr val="A87177">
              <a:alpha val="56000"/>
            </a:srgb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dirty="0"/>
          </a:p>
        </p:txBody>
      </p:sp>
      <p:sp>
        <p:nvSpPr>
          <p:cNvPr id="8" name="TextBox 7">
            <a:extLst>
              <a:ext uri="{FF2B5EF4-FFF2-40B4-BE49-F238E27FC236}">
                <a16:creationId xmlns:a16="http://schemas.microsoft.com/office/drawing/2014/main" id="{F3AA769B-DFF5-4877-BCA5-FBE3E95BE06B}"/>
              </a:ext>
            </a:extLst>
          </p:cNvPr>
          <p:cNvSpPr txBox="1"/>
          <p:nvPr/>
        </p:nvSpPr>
        <p:spPr>
          <a:xfrm>
            <a:off x="446314" y="3234313"/>
            <a:ext cx="11299371" cy="1185196"/>
          </a:xfrm>
          <a:prstGeom prst="rect">
            <a:avLst/>
          </a:prstGeom>
          <a:noFill/>
          <a:effectLst>
            <a:glow rad="63500">
              <a:schemeClr val="accent1">
                <a:satMod val="175000"/>
                <a:alpha val="40000"/>
              </a:schemeClr>
            </a:glow>
          </a:effectLst>
        </p:spPr>
        <p:txBody>
          <a:bodyPr wrap="square" rtlCol="0">
            <a:spAutoFit/>
          </a:bodyPr>
          <a:lstStyle/>
          <a:p>
            <a:pPr algn="ctr" rtl="1">
              <a:lnSpc>
                <a:spcPct val="115000"/>
              </a:lnSpc>
              <a:spcAft>
                <a:spcPts val="0"/>
              </a:spcAft>
            </a:pPr>
            <a:r>
              <a:rPr lang="ar-SA" sz="6600" b="1" dirty="0">
                <a:ln w="19050">
                  <a:noFill/>
                </a:ln>
                <a:solidFill>
                  <a:srgbClr val="FFFF00"/>
                </a:solidFill>
                <a:effectLst>
                  <a:glow rad="127000">
                    <a:schemeClr val="tx1"/>
                  </a:glow>
                </a:effectLst>
                <a:latin typeface="Calibri" panose="020F0502020204030204" pitchFamily="34" charset="0"/>
                <a:ea typeface="Calibri" panose="020F0502020204030204" pitchFamily="34" charset="0"/>
                <a:cs typeface="Amiri" panose="00000500000000000000" pitchFamily="2" charset="-78"/>
              </a:rPr>
              <a:t>اللهُ أَكْبَرُ، اللهُ أَكْبَرُ، اللهُ أَكْبَرُ، وَللهِ الْحَمْدُ</a:t>
            </a:r>
            <a:endParaRPr lang="en-MY" sz="3600" dirty="0">
              <a:ln w="19050">
                <a:noFill/>
              </a:ln>
              <a:solidFill>
                <a:srgbClr val="FFFF00"/>
              </a:solidFill>
              <a:effectLst>
                <a:glow rad="127000">
                  <a:schemeClr val="tx1"/>
                </a:glow>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99942943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3A6C0ED5-BCB8-437A-B8C1-113E5C90E7E2}"/>
              </a:ext>
            </a:extLst>
          </p:cNvPr>
          <p:cNvSpPr/>
          <p:nvPr/>
        </p:nvSpPr>
        <p:spPr>
          <a:xfrm>
            <a:off x="209549" y="1630814"/>
            <a:ext cx="11772900" cy="4037239"/>
          </a:xfrm>
          <a:prstGeom prst="roundRect">
            <a:avLst/>
          </a:prstGeom>
          <a:solidFill>
            <a:schemeClr val="accent1">
              <a:lumMod val="75000"/>
              <a:alpha val="53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dirty="0"/>
          </a:p>
        </p:txBody>
      </p:sp>
      <p:sp>
        <p:nvSpPr>
          <p:cNvPr id="8" name="TextBox 7">
            <a:extLst>
              <a:ext uri="{FF2B5EF4-FFF2-40B4-BE49-F238E27FC236}">
                <a16:creationId xmlns:a16="http://schemas.microsoft.com/office/drawing/2014/main" id="{F3AA769B-DFF5-4877-BCA5-FBE3E95BE06B}"/>
              </a:ext>
            </a:extLst>
          </p:cNvPr>
          <p:cNvSpPr txBox="1"/>
          <p:nvPr/>
        </p:nvSpPr>
        <p:spPr>
          <a:xfrm>
            <a:off x="649874" y="2356420"/>
            <a:ext cx="10777949" cy="2586029"/>
          </a:xfrm>
          <a:prstGeom prst="rect">
            <a:avLst/>
          </a:prstGeom>
          <a:noFill/>
          <a:effectLst>
            <a:glow rad="63500">
              <a:schemeClr val="accent1">
                <a:satMod val="175000"/>
                <a:alpha val="40000"/>
              </a:schemeClr>
            </a:glow>
          </a:effectLst>
        </p:spPr>
        <p:txBody>
          <a:bodyPr wrap="square" rtlCol="0">
            <a:spAutoFit/>
          </a:bodyPr>
          <a:lstStyle/>
          <a:p>
            <a:pPr algn="just" rtl="1">
              <a:lnSpc>
                <a:spcPct val="115000"/>
              </a:lnSpc>
              <a:spcAft>
                <a:spcPts val="0"/>
              </a:spcAft>
            </a:pPr>
            <a:r>
              <a:rPr lang="ar-SA" sz="4800" dirty="0">
                <a:solidFill>
                  <a:schemeClr val="bg1"/>
                </a:solidFill>
                <a:effectLst>
                  <a:glow rad="127000">
                    <a:schemeClr val="tx1"/>
                  </a:glow>
                </a:effectLst>
                <a:ea typeface="Calibri" panose="020F0502020204030204" pitchFamily="34" charset="0"/>
                <a:cs typeface="Amiri" panose="00000500000000000000" pitchFamily="2" charset="-78"/>
              </a:rPr>
              <a:t>رياليتيڽ، کهيدوڤن ماءنسي ڤستي منمڤوه ڤلباڬاي بنتوق ڤڠوربانن. سأورڠ ايه ممره کريڠت برقربان ماس، تناڬ دان هرتا منچاري رزقي بوات کلوارڬ ترچينتا</a:t>
            </a:r>
            <a:endParaRPr lang="en-MY" sz="2400" dirty="0">
              <a:ln w="19050">
                <a:noFill/>
              </a:ln>
              <a:solidFill>
                <a:schemeClr val="bg1"/>
              </a:solidFill>
              <a:effectLst>
                <a:glow rad="127000">
                  <a:schemeClr val="tx1"/>
                </a:glow>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92321064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DBB42CA7-429D-41CE-A239-195B4FEECA95}"/>
              </a:ext>
            </a:extLst>
          </p:cNvPr>
          <p:cNvSpPr/>
          <p:nvPr/>
        </p:nvSpPr>
        <p:spPr>
          <a:xfrm>
            <a:off x="209550" y="1635403"/>
            <a:ext cx="11772900" cy="4037239"/>
          </a:xfrm>
          <a:prstGeom prst="roundRect">
            <a:avLst/>
          </a:prstGeom>
          <a:solidFill>
            <a:schemeClr val="accent1">
              <a:lumMod val="75000"/>
              <a:alpha val="53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dirty="0"/>
          </a:p>
        </p:txBody>
      </p:sp>
      <p:sp>
        <p:nvSpPr>
          <p:cNvPr id="8" name="TextBox 7">
            <a:extLst>
              <a:ext uri="{FF2B5EF4-FFF2-40B4-BE49-F238E27FC236}">
                <a16:creationId xmlns:a16="http://schemas.microsoft.com/office/drawing/2014/main" id="{F3AA769B-DFF5-4877-BCA5-FBE3E95BE06B}"/>
              </a:ext>
            </a:extLst>
          </p:cNvPr>
          <p:cNvSpPr txBox="1"/>
          <p:nvPr/>
        </p:nvSpPr>
        <p:spPr>
          <a:xfrm>
            <a:off x="633545" y="2046178"/>
            <a:ext cx="10777949" cy="3435492"/>
          </a:xfrm>
          <a:prstGeom prst="rect">
            <a:avLst/>
          </a:prstGeom>
          <a:noFill/>
          <a:effectLst>
            <a:glow rad="63500">
              <a:schemeClr val="accent1">
                <a:satMod val="175000"/>
                <a:alpha val="40000"/>
              </a:schemeClr>
            </a:glow>
          </a:effectLst>
        </p:spPr>
        <p:txBody>
          <a:bodyPr wrap="square" rtlCol="0">
            <a:spAutoFit/>
          </a:bodyPr>
          <a:lstStyle/>
          <a:p>
            <a:pPr algn="just" rtl="1">
              <a:lnSpc>
                <a:spcPct val="115000"/>
              </a:lnSpc>
              <a:spcAft>
                <a:spcPts val="0"/>
              </a:spcAft>
            </a:pPr>
            <a:r>
              <a:rPr lang="ar-SA" sz="4800" dirty="0">
                <a:solidFill>
                  <a:schemeClr val="bg1"/>
                </a:solidFill>
                <a:effectLst>
                  <a:glow rad="127000">
                    <a:schemeClr val="tx1"/>
                  </a:glow>
                </a:effectLst>
                <a:ea typeface="Calibri" panose="020F0502020204030204" pitchFamily="34" charset="0"/>
                <a:cs typeface="Amiri" panose="00000500000000000000" pitchFamily="2" charset="-78"/>
              </a:rPr>
              <a:t>سأورڠ ايبو جوڬ امت بسر ڤڠوربانن مريك. سأول مڠاندوڠ، ملاهيرکن، مڽوسو، منديديق دان ممبسرکن انق٢، سمواڽ دلالوءي دڠن ڤنوه کصبرن تنڤا سبارڠ روڠوتن</a:t>
            </a:r>
            <a:endParaRPr lang="en-MY" sz="2400" dirty="0">
              <a:ln w="19050">
                <a:noFill/>
              </a:ln>
              <a:solidFill>
                <a:schemeClr val="bg1"/>
              </a:solidFill>
              <a:effectLst>
                <a:glow rad="127000">
                  <a:schemeClr val="tx1"/>
                </a:glow>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9791319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1D728EC2-CED1-447F-B9CF-AD6C1369F5FF}"/>
              </a:ext>
            </a:extLst>
          </p:cNvPr>
          <p:cNvSpPr/>
          <p:nvPr/>
        </p:nvSpPr>
        <p:spPr>
          <a:xfrm>
            <a:off x="319598" y="1472843"/>
            <a:ext cx="11772900" cy="4037239"/>
          </a:xfrm>
          <a:prstGeom prst="roundRect">
            <a:avLst/>
          </a:prstGeom>
          <a:solidFill>
            <a:schemeClr val="accent1">
              <a:lumMod val="75000"/>
              <a:alpha val="53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dirty="0"/>
          </a:p>
        </p:txBody>
      </p:sp>
      <p:sp>
        <p:nvSpPr>
          <p:cNvPr id="8" name="TextBox 7">
            <a:extLst>
              <a:ext uri="{FF2B5EF4-FFF2-40B4-BE49-F238E27FC236}">
                <a16:creationId xmlns:a16="http://schemas.microsoft.com/office/drawing/2014/main" id="{F3AA769B-DFF5-4877-BCA5-FBE3E95BE06B}"/>
              </a:ext>
            </a:extLst>
          </p:cNvPr>
          <p:cNvSpPr txBox="1"/>
          <p:nvPr/>
        </p:nvSpPr>
        <p:spPr>
          <a:xfrm>
            <a:off x="582745" y="1711254"/>
            <a:ext cx="10777949" cy="3435492"/>
          </a:xfrm>
          <a:prstGeom prst="rect">
            <a:avLst/>
          </a:prstGeom>
          <a:noFill/>
          <a:effectLst>
            <a:glow rad="63500">
              <a:schemeClr val="accent1">
                <a:satMod val="175000"/>
                <a:alpha val="40000"/>
              </a:schemeClr>
            </a:glow>
          </a:effectLst>
        </p:spPr>
        <p:txBody>
          <a:bodyPr wrap="square" rtlCol="0">
            <a:spAutoFit/>
          </a:bodyPr>
          <a:lstStyle/>
          <a:p>
            <a:pPr algn="just" rtl="1">
              <a:lnSpc>
                <a:spcPct val="115000"/>
              </a:lnSpc>
              <a:spcAft>
                <a:spcPts val="0"/>
              </a:spcAft>
            </a:pPr>
            <a:r>
              <a:rPr lang="ar-SA" sz="4800" dirty="0">
                <a:solidFill>
                  <a:schemeClr val="bg1"/>
                </a:solidFill>
                <a:effectLst>
                  <a:glow rad="127000">
                    <a:schemeClr val="tx1"/>
                  </a:glow>
                </a:effectLst>
                <a:ea typeface="Calibri" panose="020F0502020204030204" pitchFamily="34" charset="0"/>
                <a:cs typeface="Amiri" panose="00000500000000000000" pitchFamily="2" charset="-78"/>
              </a:rPr>
              <a:t>سأورڠ انق جوڬ اد سيسي ڤڠورباننڽ. براخلاق موليا، برڤکرتي تيڠڬي، ڤاتوه دان اکور منطاعتي ايه دان ايبو، ايتوله بنتوق ڤڠوربانن يڠ مستي دڬالس دان دڤيکول اوليه سأورڠ انق يڠ صالح</a:t>
            </a:r>
            <a:endParaRPr lang="en-MY" sz="2400" dirty="0">
              <a:ln w="19050">
                <a:noFill/>
              </a:ln>
              <a:solidFill>
                <a:schemeClr val="bg1"/>
              </a:solidFill>
              <a:effectLst>
                <a:glow rad="127000">
                  <a:schemeClr val="tx1"/>
                </a:glow>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0689835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Rectangle: Rounded Corners 6">
            <a:extLst>
              <a:ext uri="{FF2B5EF4-FFF2-40B4-BE49-F238E27FC236}">
                <a16:creationId xmlns:a16="http://schemas.microsoft.com/office/drawing/2014/main" id="{A53468E3-C87F-4E14-82DA-3B6E96AB7063}"/>
              </a:ext>
            </a:extLst>
          </p:cNvPr>
          <p:cNvSpPr/>
          <p:nvPr/>
        </p:nvSpPr>
        <p:spPr>
          <a:xfrm>
            <a:off x="319598" y="2382982"/>
            <a:ext cx="11772900" cy="3127100"/>
          </a:xfrm>
          <a:prstGeom prst="roundRect">
            <a:avLst/>
          </a:prstGeom>
          <a:solidFill>
            <a:schemeClr val="accent1">
              <a:lumMod val="75000"/>
              <a:alpha val="53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dirty="0"/>
          </a:p>
        </p:txBody>
      </p:sp>
      <p:sp>
        <p:nvSpPr>
          <p:cNvPr id="5" name="TextBox 4">
            <a:extLst>
              <a:ext uri="{FF2B5EF4-FFF2-40B4-BE49-F238E27FC236}">
                <a16:creationId xmlns:a16="http://schemas.microsoft.com/office/drawing/2014/main" id="{575D5046-CB6A-4536-AA55-07010E333E0C}"/>
              </a:ext>
            </a:extLst>
          </p:cNvPr>
          <p:cNvSpPr txBox="1"/>
          <p:nvPr/>
        </p:nvSpPr>
        <p:spPr>
          <a:xfrm>
            <a:off x="4186989" y="1105330"/>
            <a:ext cx="4780547" cy="946485"/>
          </a:xfrm>
          <a:prstGeom prst="rect">
            <a:avLst/>
          </a:prstGeom>
          <a:solidFill>
            <a:srgbClr val="F3DDE8"/>
          </a:solidFill>
          <a:ln>
            <a:noFill/>
          </a:ln>
          <a:effectLst>
            <a:outerShdw blurRad="44450" dist="27940" dir="5400000" algn="ctr">
              <a:srgbClr val="000000">
                <a:alpha val="32000"/>
              </a:srgbClr>
            </a:outerShdw>
          </a:effectLst>
          <a:scene3d>
            <a:camera prst="orthographicFront"/>
            <a:lightRig rig="balanced" dir="t">
              <a:rot lat="0" lon="0" rev="8700000"/>
            </a:lightRig>
          </a:scene3d>
          <a:sp3d>
            <a:bevelT w="190500" h="38100"/>
          </a:sp3d>
        </p:spPr>
        <p:txBody>
          <a:bodyPr wrap="square" rtlCol="0">
            <a:spAutoFit/>
          </a:bodyPr>
          <a:lstStyle/>
          <a:p>
            <a:pPr lvl="0" algn="ctr" rtl="1">
              <a:defRPr/>
            </a:pPr>
            <a:r>
              <a:rPr lang="ar-SA" sz="5400" dirty="0">
                <a:solidFill>
                  <a:srgbClr val="FFFF00"/>
                </a:solidFill>
                <a:effectLst>
                  <a:glow rad="127000">
                    <a:prstClr val="black"/>
                  </a:glow>
                </a:effectLst>
                <a:latin typeface="Arabic Typesetting" panose="03020402040406030203" pitchFamily="66" charset="-78"/>
                <a:ea typeface="Calibri" panose="020F0502020204030204" pitchFamily="34" charset="0"/>
                <a:cs typeface="Arabic Typesetting" panose="03020402040406030203" pitchFamily="66" charset="-78"/>
              </a:rPr>
              <a:t>فرمان الله سبحانه وتعالى </a:t>
            </a:r>
            <a:endParaRPr lang="en-MY" sz="5400" kern="0" dirty="0">
              <a:ln w="3175" cmpd="sng">
                <a:solidFill>
                  <a:srgbClr val="FFFF00"/>
                </a:solidFill>
                <a:prstDash val="solid"/>
              </a:ln>
              <a:solidFill>
                <a:srgbClr val="FFFF00"/>
              </a:solidFill>
              <a:effectLst>
                <a:glow rad="127000">
                  <a:prstClr val="black"/>
                </a:glow>
                <a:outerShdw blurRad="50800" dist="38100" dir="5400000" algn="t" rotWithShape="0">
                  <a:prstClr val="black">
                    <a:alpha val="40000"/>
                  </a:prstClr>
                </a:outerShdw>
              </a:effectLst>
              <a:latin typeface="Arabic Typesetting" panose="03020402040406030203" pitchFamily="66" charset="-78"/>
              <a:cs typeface="Arabic Typesetting" panose="03020402040406030203" pitchFamily="66" charset="-78"/>
            </a:endParaRPr>
          </a:p>
        </p:txBody>
      </p:sp>
      <p:sp>
        <p:nvSpPr>
          <p:cNvPr id="8" name="TextBox 5">
            <a:extLst>
              <a:ext uri="{FF2B5EF4-FFF2-40B4-BE49-F238E27FC236}">
                <a16:creationId xmlns:a16="http://schemas.microsoft.com/office/drawing/2014/main" id="{30A75A5A-1459-45C3-A403-A33A803C90AE}"/>
              </a:ext>
            </a:extLst>
          </p:cNvPr>
          <p:cNvSpPr txBox="1"/>
          <p:nvPr/>
        </p:nvSpPr>
        <p:spPr>
          <a:xfrm>
            <a:off x="728384" y="2928073"/>
            <a:ext cx="10955327" cy="1878976"/>
          </a:xfrm>
          <a:prstGeom prst="rect">
            <a:avLst/>
          </a:prstGeom>
          <a:noFill/>
        </p:spPr>
        <p:txBody>
          <a:bodyPr vert="horz"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lnSpc>
                <a:spcPct val="170000"/>
              </a:lnSpc>
            </a:pPr>
            <a:r>
              <a:rPr lang="en-MY" sz="3600" dirty="0">
                <a:solidFill>
                  <a:srgbClr val="FFFF00"/>
                </a:solidFill>
                <a:effectLst>
                  <a:glow rad="127000">
                    <a:schemeClr val="tx1"/>
                  </a:glow>
                </a:effectLst>
                <a:latin typeface="QCF4_Hafs_24_W" panose="00000400000000000000" pitchFamily="2" charset="0"/>
              </a:rPr>
              <a:t></a:t>
            </a:r>
            <a:r>
              <a:rPr lang="ar-SA" sz="3600" dirty="0">
                <a:solidFill>
                  <a:srgbClr val="FFFF00"/>
                </a:solidFill>
                <a:effectLst>
                  <a:glow rad="127000">
                    <a:schemeClr val="tx1"/>
                  </a:glow>
                </a:effectLst>
                <a:latin typeface="QCF4_Hafs_24_W" panose="00000400000000000000" pitchFamily="2" charset="0"/>
              </a:rPr>
              <a:t> </a:t>
            </a:r>
            <a:r>
              <a:rPr lang="en-MY" sz="3600" dirty="0">
                <a:solidFill>
                  <a:srgbClr val="FFFF00"/>
                </a:solidFill>
                <a:effectLst>
                  <a:glow rad="127000">
                    <a:schemeClr val="tx1"/>
                  </a:glow>
                </a:effectLst>
                <a:latin typeface="QCF4_Hafs_24_W" panose="00000400000000000000" pitchFamily="2" charset="0"/>
              </a:rPr>
              <a:t></a:t>
            </a:r>
            <a:r>
              <a:rPr lang="ar-SA" sz="3600" dirty="0">
                <a:solidFill>
                  <a:srgbClr val="FFFF00"/>
                </a:solidFill>
                <a:effectLst>
                  <a:glow rad="127000">
                    <a:schemeClr val="tx1"/>
                  </a:glow>
                </a:effectLst>
                <a:latin typeface="QCF4_Hafs_24_W" panose="00000400000000000000" pitchFamily="2" charset="0"/>
              </a:rPr>
              <a:t> </a:t>
            </a:r>
            <a:r>
              <a:rPr lang="en-MY" sz="3600" dirty="0">
                <a:solidFill>
                  <a:srgbClr val="FFFF00"/>
                </a:solidFill>
                <a:effectLst>
                  <a:glow rad="127000">
                    <a:schemeClr val="tx1"/>
                  </a:glow>
                </a:effectLst>
                <a:latin typeface="QCF4_Hafs_24_W" panose="00000400000000000000" pitchFamily="2" charset="0"/>
              </a:rPr>
              <a:t></a:t>
            </a:r>
            <a:r>
              <a:rPr lang="ar-SA" sz="3600" dirty="0">
                <a:solidFill>
                  <a:srgbClr val="FFFF00"/>
                </a:solidFill>
                <a:effectLst>
                  <a:glow rad="127000">
                    <a:schemeClr val="tx1"/>
                  </a:glow>
                </a:effectLst>
                <a:latin typeface="QCF4_Hafs_24_W" panose="00000400000000000000" pitchFamily="2" charset="0"/>
              </a:rPr>
              <a:t> </a:t>
            </a:r>
            <a:r>
              <a:rPr lang="en-MY" sz="3600" dirty="0">
                <a:solidFill>
                  <a:srgbClr val="FFFF00"/>
                </a:solidFill>
                <a:effectLst>
                  <a:glow rad="127000">
                    <a:schemeClr val="tx1"/>
                  </a:glow>
                </a:effectLst>
                <a:latin typeface="QCF4_Hafs_24_W" panose="00000400000000000000" pitchFamily="2" charset="0"/>
              </a:rPr>
              <a:t></a:t>
            </a:r>
            <a:r>
              <a:rPr lang="ar-SA" sz="3600" dirty="0">
                <a:solidFill>
                  <a:srgbClr val="FFFF00"/>
                </a:solidFill>
                <a:effectLst>
                  <a:glow rad="127000">
                    <a:schemeClr val="tx1"/>
                  </a:glow>
                </a:effectLst>
                <a:latin typeface="QCF4_Hafs_24_W" panose="00000400000000000000" pitchFamily="2" charset="0"/>
              </a:rPr>
              <a:t> </a:t>
            </a:r>
            <a:r>
              <a:rPr lang="en-MY" sz="3600" dirty="0">
                <a:solidFill>
                  <a:srgbClr val="FFFF00"/>
                </a:solidFill>
                <a:effectLst>
                  <a:glow rad="127000">
                    <a:schemeClr val="tx1"/>
                  </a:glow>
                </a:effectLst>
                <a:latin typeface="QCF4_Hafs_24_W" panose="00000400000000000000" pitchFamily="2" charset="0"/>
              </a:rPr>
              <a:t></a:t>
            </a:r>
            <a:r>
              <a:rPr lang="ar-SA" sz="3600" dirty="0">
                <a:solidFill>
                  <a:srgbClr val="FFFF00"/>
                </a:solidFill>
                <a:effectLst>
                  <a:glow rad="127000">
                    <a:schemeClr val="tx1"/>
                  </a:glow>
                </a:effectLst>
                <a:latin typeface="QCF4_Hafs_24_W" panose="00000400000000000000" pitchFamily="2" charset="0"/>
              </a:rPr>
              <a:t> </a:t>
            </a:r>
            <a:r>
              <a:rPr lang="en-MY" sz="3600" dirty="0">
                <a:solidFill>
                  <a:srgbClr val="FFFF00"/>
                </a:solidFill>
                <a:effectLst>
                  <a:glow rad="127000">
                    <a:schemeClr val="tx1"/>
                  </a:glow>
                </a:effectLst>
                <a:latin typeface="QCF4_Hafs_24_W" panose="00000400000000000000" pitchFamily="2" charset="0"/>
              </a:rPr>
              <a:t></a:t>
            </a:r>
            <a:r>
              <a:rPr lang="ar-SA" sz="3600" dirty="0">
                <a:solidFill>
                  <a:srgbClr val="FFFF00"/>
                </a:solidFill>
                <a:effectLst>
                  <a:glow rad="127000">
                    <a:schemeClr val="tx1"/>
                  </a:glow>
                </a:effectLst>
                <a:latin typeface="QCF4_Hafs_24_W" panose="00000400000000000000" pitchFamily="2" charset="0"/>
              </a:rPr>
              <a:t> </a:t>
            </a:r>
            <a:r>
              <a:rPr lang="en-MY" sz="3600" dirty="0">
                <a:solidFill>
                  <a:srgbClr val="FFFF00"/>
                </a:solidFill>
                <a:effectLst>
                  <a:glow rad="127000">
                    <a:schemeClr val="tx1"/>
                  </a:glow>
                </a:effectLst>
                <a:latin typeface="QCF4_Hafs_24_W" panose="00000400000000000000" pitchFamily="2" charset="0"/>
              </a:rPr>
              <a:t></a:t>
            </a:r>
            <a:r>
              <a:rPr lang="ar-SA" sz="3600" dirty="0">
                <a:solidFill>
                  <a:srgbClr val="FFFF00"/>
                </a:solidFill>
                <a:effectLst>
                  <a:glow rad="127000">
                    <a:schemeClr val="tx1"/>
                  </a:glow>
                </a:effectLst>
                <a:latin typeface="QCF4_Hafs_24_W" panose="00000400000000000000" pitchFamily="2" charset="0"/>
              </a:rPr>
              <a:t> </a:t>
            </a:r>
            <a:r>
              <a:rPr lang="en-MY" sz="3600" dirty="0">
                <a:solidFill>
                  <a:srgbClr val="FFFF00"/>
                </a:solidFill>
                <a:effectLst>
                  <a:glow rad="127000">
                    <a:schemeClr val="tx1"/>
                  </a:glow>
                </a:effectLst>
                <a:latin typeface="QCF4_Hafs_24_W" panose="00000400000000000000" pitchFamily="2" charset="0"/>
              </a:rPr>
              <a:t></a:t>
            </a:r>
            <a:r>
              <a:rPr lang="ar-SA" sz="3600" dirty="0">
                <a:solidFill>
                  <a:srgbClr val="FFFF00"/>
                </a:solidFill>
                <a:effectLst>
                  <a:glow rad="127000">
                    <a:schemeClr val="tx1"/>
                  </a:glow>
                </a:effectLst>
                <a:latin typeface="QCF4_Hafs_24_W" panose="00000400000000000000" pitchFamily="2" charset="0"/>
              </a:rPr>
              <a:t> </a:t>
            </a:r>
            <a:r>
              <a:rPr lang="en-MY" sz="3600" dirty="0">
                <a:solidFill>
                  <a:srgbClr val="FFFF00"/>
                </a:solidFill>
                <a:effectLst>
                  <a:glow rad="127000">
                    <a:schemeClr val="tx1"/>
                  </a:glow>
                </a:effectLst>
                <a:latin typeface="QCF4_Hafs_24_W" panose="00000400000000000000" pitchFamily="2" charset="0"/>
              </a:rPr>
              <a:t></a:t>
            </a:r>
            <a:r>
              <a:rPr lang="ar-SA" sz="3600" dirty="0">
                <a:solidFill>
                  <a:srgbClr val="FFFF00"/>
                </a:solidFill>
                <a:effectLst>
                  <a:glow rad="127000">
                    <a:schemeClr val="tx1"/>
                  </a:glow>
                </a:effectLst>
                <a:latin typeface="QCF4_Hafs_24_W" panose="00000400000000000000" pitchFamily="2" charset="0"/>
              </a:rPr>
              <a:t> </a:t>
            </a:r>
            <a:r>
              <a:rPr lang="en-MY" sz="3600" dirty="0">
                <a:solidFill>
                  <a:srgbClr val="FFFF00"/>
                </a:solidFill>
                <a:effectLst>
                  <a:glow rad="127000">
                    <a:schemeClr val="tx1"/>
                  </a:glow>
                </a:effectLst>
                <a:latin typeface="QCF4_Hafs_24_W" panose="00000400000000000000" pitchFamily="2" charset="0"/>
              </a:rPr>
              <a:t></a:t>
            </a:r>
            <a:r>
              <a:rPr lang="ar-SA" sz="3600" dirty="0">
                <a:solidFill>
                  <a:srgbClr val="FFFF00"/>
                </a:solidFill>
                <a:effectLst>
                  <a:glow rad="127000">
                    <a:schemeClr val="tx1"/>
                  </a:glow>
                </a:effectLst>
                <a:latin typeface="QCF4_Hafs_24_W" panose="00000400000000000000" pitchFamily="2" charset="0"/>
              </a:rPr>
              <a:t> </a:t>
            </a:r>
            <a:r>
              <a:rPr lang="en-MY" sz="3600" dirty="0">
                <a:solidFill>
                  <a:srgbClr val="FFFF00"/>
                </a:solidFill>
                <a:effectLst>
                  <a:glow rad="127000">
                    <a:schemeClr val="tx1"/>
                  </a:glow>
                </a:effectLst>
                <a:latin typeface="QCF4_Hafs_24_W" panose="00000400000000000000" pitchFamily="2" charset="0"/>
              </a:rPr>
              <a:t></a:t>
            </a:r>
            <a:r>
              <a:rPr lang="ar-SA" sz="3600" dirty="0">
                <a:solidFill>
                  <a:srgbClr val="FFFF00"/>
                </a:solidFill>
                <a:effectLst>
                  <a:glow rad="127000">
                    <a:schemeClr val="tx1"/>
                  </a:glow>
                </a:effectLst>
                <a:latin typeface="QCF4_Hafs_24_W" panose="00000400000000000000" pitchFamily="2" charset="0"/>
              </a:rPr>
              <a:t> </a:t>
            </a:r>
            <a:r>
              <a:rPr lang="en-MY" sz="3600" dirty="0">
                <a:solidFill>
                  <a:srgbClr val="FFFF00"/>
                </a:solidFill>
                <a:effectLst>
                  <a:glow rad="127000">
                    <a:schemeClr val="tx1"/>
                  </a:glow>
                </a:effectLst>
                <a:latin typeface="QCF4_Hafs_24_W" panose="00000400000000000000" pitchFamily="2" charset="0"/>
              </a:rPr>
              <a:t></a:t>
            </a:r>
            <a:r>
              <a:rPr lang="ar-SA" sz="3600" dirty="0">
                <a:solidFill>
                  <a:srgbClr val="FFFF00"/>
                </a:solidFill>
                <a:effectLst>
                  <a:glow rad="127000">
                    <a:schemeClr val="tx1"/>
                  </a:glow>
                </a:effectLst>
                <a:latin typeface="QCF4_Hafs_24_W" panose="00000400000000000000" pitchFamily="2" charset="0"/>
              </a:rPr>
              <a:t> </a:t>
            </a:r>
            <a:r>
              <a:rPr lang="en-MY" sz="3600" dirty="0">
                <a:solidFill>
                  <a:srgbClr val="FFFF00"/>
                </a:solidFill>
                <a:effectLst>
                  <a:glow rad="127000">
                    <a:schemeClr val="tx1"/>
                  </a:glow>
                </a:effectLst>
                <a:latin typeface="QCF4_Hafs_24_W" panose="00000400000000000000" pitchFamily="2" charset="0"/>
              </a:rPr>
              <a:t></a:t>
            </a:r>
            <a:r>
              <a:rPr lang="ar-SA" sz="3600" dirty="0">
                <a:solidFill>
                  <a:srgbClr val="FFFF00"/>
                </a:solidFill>
                <a:effectLst>
                  <a:glow rad="127000">
                    <a:schemeClr val="tx1"/>
                  </a:glow>
                </a:effectLst>
                <a:latin typeface="QCF4_Hafs_24_W" panose="00000400000000000000" pitchFamily="2" charset="0"/>
              </a:rPr>
              <a:t> </a:t>
            </a:r>
            <a:r>
              <a:rPr lang="en-MY" sz="3600" dirty="0">
                <a:solidFill>
                  <a:srgbClr val="FFFF00"/>
                </a:solidFill>
                <a:effectLst>
                  <a:glow rad="127000">
                    <a:schemeClr val="tx1"/>
                  </a:glow>
                </a:effectLst>
                <a:latin typeface="QCF4_Hafs_24_W" panose="00000400000000000000" pitchFamily="2" charset="0"/>
              </a:rPr>
              <a:t></a:t>
            </a:r>
            <a:r>
              <a:rPr lang="ar-SA" sz="3600" dirty="0">
                <a:solidFill>
                  <a:srgbClr val="FFFF00"/>
                </a:solidFill>
                <a:effectLst>
                  <a:glow rad="127000">
                    <a:schemeClr val="tx1"/>
                  </a:glow>
                </a:effectLst>
                <a:latin typeface="QCF4_Hafs_24_W" panose="00000400000000000000" pitchFamily="2" charset="0"/>
              </a:rPr>
              <a:t> </a:t>
            </a:r>
            <a:r>
              <a:rPr lang="en-MY" sz="3600" dirty="0">
                <a:solidFill>
                  <a:srgbClr val="FFFF00"/>
                </a:solidFill>
                <a:effectLst>
                  <a:glow rad="127000">
                    <a:schemeClr val="tx1"/>
                  </a:glow>
                </a:effectLst>
                <a:latin typeface="QCF4_Hafs_24_W" panose="00000400000000000000" pitchFamily="2" charset="0"/>
              </a:rPr>
              <a:t></a:t>
            </a:r>
            <a:r>
              <a:rPr lang="ar-SA" sz="3600" dirty="0">
                <a:solidFill>
                  <a:srgbClr val="FFFF00"/>
                </a:solidFill>
                <a:effectLst>
                  <a:glow rad="127000">
                    <a:schemeClr val="tx1"/>
                  </a:glow>
                </a:effectLst>
                <a:latin typeface="QCF4_Hafs_24_W" panose="00000400000000000000" pitchFamily="2" charset="0"/>
              </a:rPr>
              <a:t> </a:t>
            </a:r>
            <a:r>
              <a:rPr lang="en-MY" sz="3600" dirty="0">
                <a:solidFill>
                  <a:srgbClr val="FFFF00"/>
                </a:solidFill>
                <a:effectLst>
                  <a:glow rad="127000">
                    <a:schemeClr val="tx1"/>
                  </a:glow>
                </a:effectLst>
                <a:latin typeface="QCF4_Hafs_24_W" panose="00000400000000000000" pitchFamily="2" charset="0"/>
              </a:rPr>
              <a:t></a:t>
            </a:r>
            <a:r>
              <a:rPr lang="ar-SA" sz="3600" dirty="0">
                <a:solidFill>
                  <a:srgbClr val="FFFF00"/>
                </a:solidFill>
                <a:effectLst>
                  <a:glow rad="127000">
                    <a:schemeClr val="tx1"/>
                  </a:glow>
                </a:effectLst>
                <a:latin typeface="QCF4_Hafs_24_W" panose="00000400000000000000" pitchFamily="2" charset="0"/>
              </a:rPr>
              <a:t> </a:t>
            </a:r>
            <a:r>
              <a:rPr lang="en-MY" sz="3600" dirty="0">
                <a:solidFill>
                  <a:srgbClr val="FFFF00"/>
                </a:solidFill>
                <a:effectLst>
                  <a:glow rad="127000">
                    <a:schemeClr val="tx1"/>
                  </a:glow>
                </a:effectLst>
                <a:latin typeface="QCF4_Hafs_24_W" panose="00000400000000000000" pitchFamily="2" charset="0"/>
              </a:rPr>
              <a:t></a:t>
            </a:r>
            <a:r>
              <a:rPr lang="ar-SA" sz="3600" dirty="0">
                <a:solidFill>
                  <a:srgbClr val="FFFF00"/>
                </a:solidFill>
                <a:effectLst>
                  <a:glow rad="127000">
                    <a:schemeClr val="tx1"/>
                  </a:glow>
                </a:effectLst>
                <a:latin typeface="QCF4_Hafs_24_W" panose="00000400000000000000" pitchFamily="2" charset="0"/>
              </a:rPr>
              <a:t> </a:t>
            </a:r>
            <a:r>
              <a:rPr lang="en-MY" sz="3600" dirty="0">
                <a:solidFill>
                  <a:srgbClr val="FFFF00"/>
                </a:solidFill>
                <a:effectLst>
                  <a:glow rad="127000">
                    <a:schemeClr val="tx1"/>
                  </a:glow>
                </a:effectLst>
                <a:latin typeface="QCF4_Hafs_24_W" panose="00000400000000000000" pitchFamily="2" charset="0"/>
              </a:rPr>
              <a:t></a:t>
            </a:r>
            <a:r>
              <a:rPr lang="ar-SA" sz="3600" dirty="0">
                <a:solidFill>
                  <a:srgbClr val="FFFF00"/>
                </a:solidFill>
                <a:effectLst>
                  <a:glow rad="127000">
                    <a:schemeClr val="tx1"/>
                  </a:glow>
                </a:effectLst>
                <a:latin typeface="QCF4_Hafs_24_W" panose="00000400000000000000" pitchFamily="2" charset="0"/>
              </a:rPr>
              <a:t> </a:t>
            </a:r>
            <a:r>
              <a:rPr lang="en-MY" sz="3600" dirty="0">
                <a:solidFill>
                  <a:srgbClr val="FFFF00"/>
                </a:solidFill>
                <a:effectLst>
                  <a:glow rad="127000">
                    <a:schemeClr val="tx1"/>
                  </a:glow>
                </a:effectLst>
                <a:latin typeface="QCF4_Hafs_24_W" panose="00000400000000000000" pitchFamily="2" charset="0"/>
              </a:rPr>
              <a:t></a:t>
            </a:r>
            <a:r>
              <a:rPr lang="ar-SA" sz="3600" dirty="0">
                <a:solidFill>
                  <a:srgbClr val="FFFF00"/>
                </a:solidFill>
                <a:effectLst>
                  <a:glow rad="127000">
                    <a:schemeClr val="tx1"/>
                  </a:glow>
                </a:effectLst>
                <a:latin typeface="QCF4_Hafs_24_W" panose="00000400000000000000" pitchFamily="2" charset="0"/>
              </a:rPr>
              <a:t> </a:t>
            </a:r>
            <a:r>
              <a:rPr lang="en-MY" sz="3600" dirty="0">
                <a:solidFill>
                  <a:srgbClr val="FFFF00"/>
                </a:solidFill>
                <a:effectLst>
                  <a:glow rad="127000">
                    <a:schemeClr val="tx1"/>
                  </a:glow>
                </a:effectLst>
                <a:latin typeface="QCF4_Hafs_24_W" panose="00000400000000000000" pitchFamily="2" charset="0"/>
              </a:rPr>
              <a:t></a:t>
            </a:r>
            <a:r>
              <a:rPr lang="ar-SA" sz="3600" dirty="0">
                <a:solidFill>
                  <a:srgbClr val="FFFF00"/>
                </a:solidFill>
                <a:effectLst>
                  <a:glow rad="127000">
                    <a:schemeClr val="tx1"/>
                  </a:glow>
                </a:effectLst>
                <a:latin typeface="QCF4_Hafs_24_W" panose="00000400000000000000" pitchFamily="2" charset="0"/>
              </a:rPr>
              <a:t> </a:t>
            </a:r>
            <a:r>
              <a:rPr lang="en-MY" sz="3600" dirty="0">
                <a:solidFill>
                  <a:srgbClr val="FFFF00"/>
                </a:solidFill>
                <a:effectLst>
                  <a:glow rad="127000">
                    <a:schemeClr val="tx1"/>
                  </a:glow>
                </a:effectLst>
                <a:latin typeface="QCF4_Hafs_24_W" panose="00000400000000000000" pitchFamily="2" charset="0"/>
              </a:rPr>
              <a:t></a:t>
            </a:r>
            <a:r>
              <a:rPr lang="ar-SA" sz="3600" dirty="0">
                <a:solidFill>
                  <a:srgbClr val="FFFF00"/>
                </a:solidFill>
                <a:effectLst>
                  <a:glow rad="127000">
                    <a:schemeClr val="tx1"/>
                  </a:glow>
                </a:effectLst>
                <a:latin typeface="QCF4_Hafs_24_W" panose="00000400000000000000" pitchFamily="2" charset="0"/>
              </a:rPr>
              <a:t> </a:t>
            </a:r>
            <a:r>
              <a:rPr lang="en-MY" sz="3600" dirty="0">
                <a:solidFill>
                  <a:srgbClr val="FFFF00"/>
                </a:solidFill>
                <a:effectLst>
                  <a:glow rad="127000">
                    <a:schemeClr val="tx1"/>
                  </a:glow>
                </a:effectLst>
                <a:latin typeface="QCF4_Hafs_24_W" panose="00000400000000000000" pitchFamily="2" charset="0"/>
              </a:rPr>
              <a:t></a:t>
            </a:r>
            <a:r>
              <a:rPr lang="ar-SA" sz="3600" dirty="0">
                <a:solidFill>
                  <a:srgbClr val="FFFF00"/>
                </a:solidFill>
                <a:effectLst>
                  <a:glow rad="127000">
                    <a:schemeClr val="tx1"/>
                  </a:glow>
                </a:effectLst>
                <a:latin typeface="QCF4_Hafs_24_W" panose="00000400000000000000" pitchFamily="2" charset="0"/>
              </a:rPr>
              <a:t> </a:t>
            </a:r>
            <a:r>
              <a:rPr lang="en-MY" sz="3600" dirty="0">
                <a:solidFill>
                  <a:srgbClr val="FFFF00"/>
                </a:solidFill>
                <a:effectLst>
                  <a:glow rad="127000">
                    <a:schemeClr val="tx1"/>
                  </a:glow>
                </a:effectLst>
                <a:latin typeface="QCF4_Hafs_24_W" panose="00000400000000000000" pitchFamily="2" charset="0"/>
              </a:rPr>
              <a:t></a:t>
            </a:r>
            <a:r>
              <a:rPr lang="ar-SA" sz="3600" dirty="0">
                <a:solidFill>
                  <a:srgbClr val="FFFF00"/>
                </a:solidFill>
                <a:effectLst>
                  <a:glow rad="127000">
                    <a:schemeClr val="tx1"/>
                  </a:glow>
                </a:effectLst>
                <a:latin typeface="QCF4_Hafs_24_W" panose="00000400000000000000" pitchFamily="2" charset="0"/>
              </a:rPr>
              <a:t> </a:t>
            </a:r>
            <a:r>
              <a:rPr lang="en-MY" sz="3600" dirty="0">
                <a:solidFill>
                  <a:srgbClr val="FFFF00"/>
                </a:solidFill>
                <a:effectLst>
                  <a:glow rad="127000">
                    <a:schemeClr val="tx1"/>
                  </a:glow>
                </a:effectLst>
                <a:latin typeface="QCF4_Hafs_24_W" panose="00000400000000000000" pitchFamily="2" charset="0"/>
              </a:rPr>
              <a:t></a:t>
            </a:r>
            <a:r>
              <a:rPr lang="ar-SA" sz="3600" dirty="0">
                <a:solidFill>
                  <a:srgbClr val="FFFF00"/>
                </a:solidFill>
                <a:effectLst>
                  <a:glow rad="127000">
                    <a:schemeClr val="tx1"/>
                  </a:glow>
                </a:effectLst>
                <a:latin typeface="QCF4_Hafs_24_W" panose="00000400000000000000" pitchFamily="2" charset="0"/>
              </a:rPr>
              <a:t> </a:t>
            </a:r>
            <a:r>
              <a:rPr lang="en-MY" sz="3600" dirty="0">
                <a:solidFill>
                  <a:srgbClr val="FFFF00"/>
                </a:solidFill>
                <a:effectLst>
                  <a:glow rad="127000">
                    <a:schemeClr val="tx1"/>
                  </a:glow>
                </a:effectLst>
                <a:latin typeface="QCF4_Hafs_24_W" panose="00000400000000000000" pitchFamily="2" charset="0"/>
              </a:rPr>
              <a:t></a:t>
            </a:r>
            <a:r>
              <a:rPr lang="ar-SA" sz="3600" dirty="0">
                <a:solidFill>
                  <a:srgbClr val="FFFF00"/>
                </a:solidFill>
                <a:effectLst>
                  <a:glow rad="127000">
                    <a:schemeClr val="tx1"/>
                  </a:glow>
                </a:effectLst>
                <a:latin typeface="QCF4_Hafs_24_W" panose="00000400000000000000" pitchFamily="2" charset="0"/>
              </a:rPr>
              <a:t> </a:t>
            </a:r>
            <a:r>
              <a:rPr lang="en-MY" sz="3600" dirty="0">
                <a:solidFill>
                  <a:srgbClr val="FFFF00"/>
                </a:solidFill>
                <a:effectLst>
                  <a:glow rad="127000">
                    <a:schemeClr val="tx1"/>
                  </a:glow>
                </a:effectLst>
                <a:latin typeface="QCF4_Hafs_24_W" panose="00000400000000000000" pitchFamily="2" charset="0"/>
              </a:rPr>
              <a:t></a:t>
            </a:r>
            <a:r>
              <a:rPr lang="ar-SA" sz="3600" dirty="0">
                <a:solidFill>
                  <a:srgbClr val="FFFF00"/>
                </a:solidFill>
                <a:effectLst>
                  <a:glow rad="127000">
                    <a:schemeClr val="tx1"/>
                  </a:glow>
                </a:effectLst>
                <a:latin typeface="QCF4_Hafs_24_W" panose="00000400000000000000" pitchFamily="2" charset="0"/>
              </a:rPr>
              <a:t> </a:t>
            </a:r>
            <a:r>
              <a:rPr lang="en-MY" sz="3600" dirty="0">
                <a:solidFill>
                  <a:srgbClr val="FFFF00"/>
                </a:solidFill>
                <a:effectLst>
                  <a:glow rad="127000">
                    <a:schemeClr val="tx1"/>
                  </a:glow>
                </a:effectLst>
                <a:latin typeface="QCF4_Hafs_24_W" panose="00000400000000000000" pitchFamily="2" charset="0"/>
              </a:rPr>
              <a:t></a:t>
            </a:r>
            <a:r>
              <a:rPr lang="ar-SA" sz="3600" dirty="0">
                <a:solidFill>
                  <a:srgbClr val="FFFF00"/>
                </a:solidFill>
                <a:effectLst>
                  <a:glow rad="127000">
                    <a:schemeClr val="tx1"/>
                  </a:glow>
                </a:effectLst>
                <a:latin typeface="QCF4_Hafs_24_W" panose="00000400000000000000" pitchFamily="2" charset="0"/>
              </a:rPr>
              <a:t> </a:t>
            </a:r>
            <a:r>
              <a:rPr lang="en-MY" sz="3600" dirty="0">
                <a:solidFill>
                  <a:srgbClr val="FFFF00"/>
                </a:solidFill>
                <a:effectLst>
                  <a:glow rad="127000">
                    <a:schemeClr val="tx1"/>
                  </a:glow>
                </a:effectLst>
                <a:latin typeface="QCF4_Hafs_24_W" panose="00000400000000000000" pitchFamily="2" charset="0"/>
              </a:rPr>
              <a:t></a:t>
            </a:r>
          </a:p>
        </p:txBody>
      </p:sp>
    </p:spTree>
    <p:extLst>
      <p:ext uri="{BB962C8B-B14F-4D97-AF65-F5344CB8AC3E}">
        <p14:creationId xmlns:p14="http://schemas.microsoft.com/office/powerpoint/2010/main" val="203898462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Rectangle: Rounded Corners 4">
            <a:extLst>
              <a:ext uri="{FF2B5EF4-FFF2-40B4-BE49-F238E27FC236}">
                <a16:creationId xmlns:a16="http://schemas.microsoft.com/office/drawing/2014/main" id="{CEF187EF-B6A6-444E-AA37-BEE4799DDBE2}"/>
              </a:ext>
            </a:extLst>
          </p:cNvPr>
          <p:cNvSpPr/>
          <p:nvPr/>
        </p:nvSpPr>
        <p:spPr>
          <a:xfrm>
            <a:off x="319598" y="1246909"/>
            <a:ext cx="11772900" cy="4655127"/>
          </a:xfrm>
          <a:prstGeom prst="roundRect">
            <a:avLst/>
          </a:prstGeom>
          <a:solidFill>
            <a:schemeClr val="accent1">
              <a:lumMod val="75000"/>
              <a:alpha val="53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dirty="0"/>
          </a:p>
        </p:txBody>
      </p:sp>
      <p:sp>
        <p:nvSpPr>
          <p:cNvPr id="9" name="TextBox 8">
            <a:extLst>
              <a:ext uri="{FF2B5EF4-FFF2-40B4-BE49-F238E27FC236}">
                <a16:creationId xmlns:a16="http://schemas.microsoft.com/office/drawing/2014/main" id="{13538956-715F-41F5-B283-CC7148C0390C}"/>
              </a:ext>
            </a:extLst>
          </p:cNvPr>
          <p:cNvSpPr txBox="1"/>
          <p:nvPr/>
        </p:nvSpPr>
        <p:spPr>
          <a:xfrm>
            <a:off x="729307" y="1543914"/>
            <a:ext cx="10733385" cy="3417923"/>
          </a:xfrm>
          <a:prstGeom prst="rect">
            <a:avLst/>
          </a:prstGeom>
          <a:noFill/>
          <a:effectLst>
            <a:glow rad="127000">
              <a:schemeClr val="tx1"/>
            </a:glow>
          </a:effectLst>
        </p:spPr>
        <p:txBody>
          <a:bodyPr wrap="square" rtlCol="0">
            <a:spAutoFit/>
          </a:bodyPr>
          <a:lstStyle/>
          <a:p>
            <a:pPr algn="just" rtl="1">
              <a:lnSpc>
                <a:spcPct val="115000"/>
              </a:lnSpc>
              <a:spcAft>
                <a:spcPts val="0"/>
              </a:spcAft>
            </a:pPr>
            <a:r>
              <a:rPr lang="ar-SA" sz="4800" dirty="0">
                <a:solidFill>
                  <a:schemeClr val="bg1"/>
                </a:solidFill>
                <a:effectLst>
                  <a:glow rad="127000">
                    <a:schemeClr val="tx1"/>
                  </a:glow>
                </a:effectLst>
                <a:latin typeface="Calibri" panose="020F0502020204030204" pitchFamily="34" charset="0"/>
                <a:ea typeface="Calibri" panose="020F0502020204030204" pitchFamily="34" charset="0"/>
                <a:cs typeface="Amiri" panose="00000500000000000000" pitchFamily="2" charset="-78"/>
              </a:rPr>
              <a:t>”اوليه ايت، سسياڤا يڠ ڤرچاي دان برهارڤ اکن ڤرتموان دڠن توهنڽ، هندقله اي مڠرجاکن عمل يڠ صالح دان جاڠنله اي ممڤرسکوتوکن سسياڤاڤون دالم عبادهڽ کڤد توهنڽ“.</a:t>
            </a:r>
          </a:p>
        </p:txBody>
      </p:sp>
      <p:sp>
        <p:nvSpPr>
          <p:cNvPr id="4" name="TextBox 3">
            <a:extLst>
              <a:ext uri="{FF2B5EF4-FFF2-40B4-BE49-F238E27FC236}">
                <a16:creationId xmlns:a16="http://schemas.microsoft.com/office/drawing/2014/main" id="{815CBC3C-5356-4995-A299-1A8317675DFF}"/>
              </a:ext>
            </a:extLst>
          </p:cNvPr>
          <p:cNvSpPr txBox="1"/>
          <p:nvPr/>
        </p:nvSpPr>
        <p:spPr>
          <a:xfrm>
            <a:off x="3766534" y="5142900"/>
            <a:ext cx="5293894" cy="584775"/>
          </a:xfrm>
          <a:prstGeom prst="rect">
            <a:avLst/>
          </a:prstGeom>
          <a:noFill/>
        </p:spPr>
        <p:txBody>
          <a:bodyPr wrap="square" rtlCol="0">
            <a:spAutoFit/>
          </a:bodyPr>
          <a:lstStyle/>
          <a:p>
            <a:pPr algn="ctr"/>
            <a:r>
              <a:rPr lang="ar-SA" sz="3200" dirty="0">
                <a:solidFill>
                  <a:srgbClr val="FFC000"/>
                </a:solidFill>
                <a:effectLst>
                  <a:glow rad="127000">
                    <a:schemeClr val="tx1"/>
                  </a:glow>
                </a:effectLst>
                <a:ea typeface="Calibri" panose="020F0502020204030204" pitchFamily="34" charset="0"/>
                <a:cs typeface="Amiri" panose="00000500000000000000" pitchFamily="2" charset="-78"/>
              </a:rPr>
              <a:t>سورة الکهف١١٠</a:t>
            </a:r>
            <a:endParaRPr lang="en-MY" sz="3200" dirty="0"/>
          </a:p>
        </p:txBody>
      </p:sp>
    </p:spTree>
    <p:extLst>
      <p:ext uri="{BB962C8B-B14F-4D97-AF65-F5344CB8AC3E}">
        <p14:creationId xmlns:p14="http://schemas.microsoft.com/office/powerpoint/2010/main" val="119617973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C42DBDF0-A3A9-435C-9117-F3BDD1CD8FB0}"/>
              </a:ext>
            </a:extLst>
          </p:cNvPr>
          <p:cNvSpPr/>
          <p:nvPr/>
        </p:nvSpPr>
        <p:spPr>
          <a:xfrm>
            <a:off x="209550" y="1736515"/>
            <a:ext cx="11772900" cy="4037239"/>
          </a:xfrm>
          <a:prstGeom prst="roundRect">
            <a:avLst/>
          </a:prstGeom>
          <a:solidFill>
            <a:srgbClr val="A87177">
              <a:alpha val="56000"/>
            </a:srgb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dirty="0"/>
          </a:p>
        </p:txBody>
      </p:sp>
      <p:sp>
        <p:nvSpPr>
          <p:cNvPr id="8" name="TextBox 7">
            <a:extLst>
              <a:ext uri="{FF2B5EF4-FFF2-40B4-BE49-F238E27FC236}">
                <a16:creationId xmlns:a16="http://schemas.microsoft.com/office/drawing/2014/main" id="{F3AA769B-DFF5-4877-BCA5-FBE3E95BE06B}"/>
              </a:ext>
            </a:extLst>
          </p:cNvPr>
          <p:cNvSpPr txBox="1"/>
          <p:nvPr/>
        </p:nvSpPr>
        <p:spPr>
          <a:xfrm>
            <a:off x="446314" y="3234313"/>
            <a:ext cx="11299371" cy="1185196"/>
          </a:xfrm>
          <a:prstGeom prst="rect">
            <a:avLst/>
          </a:prstGeom>
          <a:noFill/>
          <a:effectLst>
            <a:glow rad="63500">
              <a:schemeClr val="accent1">
                <a:satMod val="175000"/>
                <a:alpha val="40000"/>
              </a:schemeClr>
            </a:glow>
          </a:effectLst>
        </p:spPr>
        <p:txBody>
          <a:bodyPr wrap="square" rtlCol="0">
            <a:spAutoFit/>
          </a:bodyPr>
          <a:lstStyle/>
          <a:p>
            <a:pPr algn="ctr" rtl="1">
              <a:lnSpc>
                <a:spcPct val="115000"/>
              </a:lnSpc>
              <a:spcAft>
                <a:spcPts val="0"/>
              </a:spcAft>
            </a:pPr>
            <a:r>
              <a:rPr lang="ar-SA" sz="6600" b="1" dirty="0">
                <a:ln w="19050">
                  <a:noFill/>
                </a:ln>
                <a:solidFill>
                  <a:srgbClr val="FFFF00"/>
                </a:solidFill>
                <a:effectLst>
                  <a:glow rad="127000">
                    <a:schemeClr val="tx1"/>
                  </a:glow>
                </a:effectLst>
                <a:latin typeface="Calibri" panose="020F0502020204030204" pitchFamily="34" charset="0"/>
                <a:ea typeface="Calibri" panose="020F0502020204030204" pitchFamily="34" charset="0"/>
                <a:cs typeface="Amiri" panose="00000500000000000000" pitchFamily="2" charset="-78"/>
              </a:rPr>
              <a:t>اللهُ أَكْبَرُ، اللهُ أَكْبَرُ، اللهُ أَكْبَرُ، وَللهِ الْحَمْدُ</a:t>
            </a:r>
            <a:endParaRPr lang="en-MY" sz="3600" dirty="0">
              <a:ln w="19050">
                <a:noFill/>
              </a:ln>
              <a:solidFill>
                <a:srgbClr val="FFFF00"/>
              </a:solidFill>
              <a:effectLst>
                <a:glow rad="127000">
                  <a:schemeClr val="tx1"/>
                </a:glow>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414800387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Rectangle: Rounded Corners 7">
            <a:extLst>
              <a:ext uri="{FF2B5EF4-FFF2-40B4-BE49-F238E27FC236}">
                <a16:creationId xmlns:a16="http://schemas.microsoft.com/office/drawing/2014/main" id="{08576EAF-8F7A-4D6E-8A2E-9E5407845158}"/>
              </a:ext>
            </a:extLst>
          </p:cNvPr>
          <p:cNvSpPr/>
          <p:nvPr/>
        </p:nvSpPr>
        <p:spPr>
          <a:xfrm>
            <a:off x="209549" y="2611120"/>
            <a:ext cx="11772900" cy="3297501"/>
          </a:xfrm>
          <a:prstGeom prst="roundRect">
            <a:avLst/>
          </a:prstGeom>
          <a:solidFill>
            <a:schemeClr val="accent1">
              <a:lumMod val="75000"/>
              <a:alpha val="53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dirty="0"/>
          </a:p>
        </p:txBody>
      </p:sp>
      <p:sp>
        <p:nvSpPr>
          <p:cNvPr id="6" name="Rectangle: Rounded Corners 5">
            <a:extLst>
              <a:ext uri="{FF2B5EF4-FFF2-40B4-BE49-F238E27FC236}">
                <a16:creationId xmlns:a16="http://schemas.microsoft.com/office/drawing/2014/main" id="{B0B844E3-B377-439F-935F-49D3F81519F1}"/>
              </a:ext>
            </a:extLst>
          </p:cNvPr>
          <p:cNvSpPr/>
          <p:nvPr/>
        </p:nvSpPr>
        <p:spPr>
          <a:xfrm>
            <a:off x="3828472" y="641835"/>
            <a:ext cx="4535055" cy="1016796"/>
          </a:xfrm>
          <a:prstGeom prst="roundRect">
            <a:avLst/>
          </a:prstGeom>
          <a:solidFill>
            <a:schemeClr val="accent1">
              <a:alpha val="42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sz="4400" dirty="0">
                <a:effectLst>
                  <a:glow rad="127000">
                    <a:schemeClr val="tx1"/>
                  </a:glow>
                </a:effectLst>
                <a:latin typeface="Amiri" panose="00000500000000000000" pitchFamily="2" charset="-78"/>
                <a:ea typeface="Amiri" panose="00000500000000000000" pitchFamily="2" charset="-78"/>
                <a:cs typeface="Amiri" panose="00000500000000000000" pitchFamily="2" charset="-78"/>
              </a:rPr>
              <a:t>كسيمڤولن خطبة</a:t>
            </a:r>
            <a:endParaRPr lang="en-MY" sz="4400" dirty="0">
              <a:effectLst>
                <a:glow rad="127000">
                  <a:schemeClr val="tx1"/>
                </a:glow>
              </a:effectLst>
              <a:latin typeface="Amiri" panose="00000500000000000000" pitchFamily="2" charset="-78"/>
              <a:ea typeface="Amiri" panose="00000500000000000000" pitchFamily="2" charset="-78"/>
              <a:cs typeface="Amiri" panose="00000500000000000000" pitchFamily="2" charset="-78"/>
            </a:endParaRPr>
          </a:p>
        </p:txBody>
      </p:sp>
      <p:sp>
        <p:nvSpPr>
          <p:cNvPr id="2" name="TextBox 1">
            <a:extLst>
              <a:ext uri="{FF2B5EF4-FFF2-40B4-BE49-F238E27FC236}">
                <a16:creationId xmlns:a16="http://schemas.microsoft.com/office/drawing/2014/main" id="{3C4CAF73-E84C-48C1-A3E5-9AC39B57C61C}"/>
              </a:ext>
            </a:extLst>
          </p:cNvPr>
          <p:cNvSpPr txBox="1"/>
          <p:nvPr/>
        </p:nvSpPr>
        <p:spPr>
          <a:xfrm>
            <a:off x="512407" y="3119183"/>
            <a:ext cx="10882707" cy="2308324"/>
          </a:xfrm>
          <a:prstGeom prst="rect">
            <a:avLst/>
          </a:prstGeom>
          <a:noFill/>
        </p:spPr>
        <p:txBody>
          <a:bodyPr wrap="square" rtlCol="0">
            <a:spAutoFit/>
          </a:bodyPr>
          <a:lstStyle/>
          <a:p>
            <a:pPr algn="r"/>
            <a:r>
              <a:rPr lang="ar-SA" sz="4800" dirty="0">
                <a:solidFill>
                  <a:schemeClr val="bg1"/>
                </a:solidFill>
                <a:effectLst>
                  <a:glow rad="127000">
                    <a:schemeClr val="tx1"/>
                  </a:glow>
                </a:effectLst>
                <a:ea typeface="Calibri" panose="020F0502020204030204" pitchFamily="34" charset="0"/>
                <a:cs typeface="Amiri" panose="00000500000000000000" pitchFamily="2" charset="-78"/>
              </a:rPr>
              <a:t>ڤڠوربانن ممرلوکن کصبرن، مك هاروڠيله اي دڠن سولوهن ايمان اڬر ريضا الهي يڠ منجادي دمباءن انسان برايمان منجادي کڽاتاءن</a:t>
            </a:r>
            <a:endParaRPr lang="en-MY" sz="4800" dirty="0">
              <a:solidFill>
                <a:schemeClr val="bg1"/>
              </a:solidFill>
              <a:effectLst>
                <a:glow rad="127000">
                  <a:schemeClr val="tx1"/>
                </a:glow>
              </a:effectLst>
            </a:endParaRPr>
          </a:p>
        </p:txBody>
      </p:sp>
      <p:grpSp>
        <p:nvGrpSpPr>
          <p:cNvPr id="9" name="Group 8">
            <a:extLst>
              <a:ext uri="{FF2B5EF4-FFF2-40B4-BE49-F238E27FC236}">
                <a16:creationId xmlns:a16="http://schemas.microsoft.com/office/drawing/2014/main" id="{9986A011-CD15-46F9-BF1C-55B0D04EDF8C}"/>
              </a:ext>
            </a:extLst>
          </p:cNvPr>
          <p:cNvGrpSpPr/>
          <p:nvPr/>
        </p:nvGrpSpPr>
        <p:grpSpPr>
          <a:xfrm>
            <a:off x="9458976" y="1616913"/>
            <a:ext cx="2433978" cy="832159"/>
            <a:chOff x="4072311" y="667625"/>
            <a:chExt cx="4047379" cy="1016796"/>
          </a:xfrm>
        </p:grpSpPr>
        <p:sp>
          <p:nvSpPr>
            <p:cNvPr id="10" name="Rectangle: Rounded Corners 9">
              <a:extLst>
                <a:ext uri="{FF2B5EF4-FFF2-40B4-BE49-F238E27FC236}">
                  <a16:creationId xmlns:a16="http://schemas.microsoft.com/office/drawing/2014/main" id="{CAAA6892-90AC-404A-A885-17AE9D806E58}"/>
                </a:ext>
              </a:extLst>
            </p:cNvPr>
            <p:cNvSpPr/>
            <p:nvPr/>
          </p:nvSpPr>
          <p:spPr>
            <a:xfrm>
              <a:off x="4437147" y="667625"/>
              <a:ext cx="3317706" cy="1016796"/>
            </a:xfrm>
            <a:prstGeom prst="roundRect">
              <a:avLst/>
            </a:prstGeom>
            <a:solidFill>
              <a:schemeClr val="accent6">
                <a:lumMod val="60000"/>
                <a:lumOff val="40000"/>
                <a:alpha val="42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sz="1200" dirty="0"/>
            </a:p>
          </p:txBody>
        </p:sp>
        <p:sp>
          <p:nvSpPr>
            <p:cNvPr id="11" name="TextBox 10">
              <a:extLst>
                <a:ext uri="{FF2B5EF4-FFF2-40B4-BE49-F238E27FC236}">
                  <a16:creationId xmlns:a16="http://schemas.microsoft.com/office/drawing/2014/main" id="{52EDCF8B-9117-4B30-94AA-A93DCBE67DFF}"/>
                </a:ext>
              </a:extLst>
            </p:cNvPr>
            <p:cNvSpPr txBox="1"/>
            <p:nvPr/>
          </p:nvSpPr>
          <p:spPr>
            <a:xfrm>
              <a:off x="4072311" y="667625"/>
              <a:ext cx="4047379" cy="729430"/>
            </a:xfrm>
            <a:prstGeom prst="rect">
              <a:avLst/>
            </a:prstGeom>
            <a:noFill/>
            <a:effectLst>
              <a:glow rad="63500">
                <a:schemeClr val="accent1">
                  <a:satMod val="175000"/>
                  <a:alpha val="40000"/>
                </a:schemeClr>
              </a:glow>
            </a:effectLst>
          </p:spPr>
          <p:txBody>
            <a:bodyPr wrap="square" rtlCol="0">
              <a:spAutoFit/>
            </a:bodyPr>
            <a:lstStyle/>
            <a:p>
              <a:pPr algn="ctr" rtl="1">
                <a:lnSpc>
                  <a:spcPct val="115000"/>
                </a:lnSpc>
                <a:spcAft>
                  <a:spcPts val="0"/>
                </a:spcAft>
              </a:pPr>
              <a:r>
                <a:rPr lang="ar-SA" sz="3600" b="1" dirty="0">
                  <a:solidFill>
                    <a:schemeClr val="bg1"/>
                  </a:solidFill>
                  <a:effectLst>
                    <a:glow rad="127000">
                      <a:schemeClr val="tx1"/>
                    </a:glow>
                  </a:effectLst>
                  <a:latin typeface="Calibri" panose="020F0502020204030204" pitchFamily="34" charset="0"/>
                  <a:ea typeface="Calibri" panose="020F0502020204030204" pitchFamily="34" charset="0"/>
                  <a:cs typeface="Amiri" panose="00000500000000000000" pitchFamily="2" charset="-78"/>
                </a:rPr>
                <a:t>ڤرتام:</a:t>
              </a:r>
              <a:endParaRPr lang="en-MY" sz="2000" dirty="0">
                <a:solidFill>
                  <a:schemeClr val="bg1"/>
                </a:solidFill>
                <a:effectLst>
                  <a:glow rad="127000">
                    <a:schemeClr val="tx1"/>
                  </a:glow>
                </a:effectLst>
                <a:latin typeface="Calibri" panose="020F0502020204030204" pitchFamily="34" charset="0"/>
                <a:ea typeface="Calibri" panose="020F0502020204030204" pitchFamily="34" charset="0"/>
                <a:cs typeface="Arial" panose="020B0604020202020204" pitchFamily="34" charset="0"/>
              </a:endParaRPr>
            </a:p>
          </p:txBody>
        </p:sp>
      </p:grpSp>
    </p:spTree>
    <p:extLst>
      <p:ext uri="{BB962C8B-B14F-4D97-AF65-F5344CB8AC3E}">
        <p14:creationId xmlns:p14="http://schemas.microsoft.com/office/powerpoint/2010/main" val="293300437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Rectangle: Rounded Corners 6">
            <a:extLst>
              <a:ext uri="{FF2B5EF4-FFF2-40B4-BE49-F238E27FC236}">
                <a16:creationId xmlns:a16="http://schemas.microsoft.com/office/drawing/2014/main" id="{5BE07159-D84C-44F4-B08A-113F714128E3}"/>
              </a:ext>
            </a:extLst>
          </p:cNvPr>
          <p:cNvSpPr/>
          <p:nvPr/>
        </p:nvSpPr>
        <p:spPr>
          <a:xfrm>
            <a:off x="209550" y="2123440"/>
            <a:ext cx="11772900" cy="3738880"/>
          </a:xfrm>
          <a:prstGeom prst="roundRect">
            <a:avLst/>
          </a:prstGeom>
          <a:solidFill>
            <a:schemeClr val="accent1">
              <a:lumMod val="75000"/>
              <a:alpha val="53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dirty="0"/>
          </a:p>
        </p:txBody>
      </p:sp>
      <p:sp>
        <p:nvSpPr>
          <p:cNvPr id="2" name="TextBox 1">
            <a:extLst>
              <a:ext uri="{FF2B5EF4-FFF2-40B4-BE49-F238E27FC236}">
                <a16:creationId xmlns:a16="http://schemas.microsoft.com/office/drawing/2014/main" id="{3C4CAF73-E84C-48C1-A3E5-9AC39B57C61C}"/>
              </a:ext>
            </a:extLst>
          </p:cNvPr>
          <p:cNvSpPr txBox="1"/>
          <p:nvPr/>
        </p:nvSpPr>
        <p:spPr>
          <a:xfrm>
            <a:off x="484909" y="2351389"/>
            <a:ext cx="11222182" cy="3046988"/>
          </a:xfrm>
          <a:prstGeom prst="rect">
            <a:avLst/>
          </a:prstGeom>
          <a:noFill/>
        </p:spPr>
        <p:txBody>
          <a:bodyPr wrap="square" rtlCol="0">
            <a:spAutoFit/>
          </a:bodyPr>
          <a:lstStyle/>
          <a:p>
            <a:pPr algn="r"/>
            <a:r>
              <a:rPr lang="ar-SA" sz="4800" dirty="0">
                <a:solidFill>
                  <a:schemeClr val="bg1"/>
                </a:solidFill>
                <a:effectLst>
                  <a:glow rad="127000">
                    <a:schemeClr val="tx1"/>
                  </a:glow>
                </a:effectLst>
                <a:ea typeface="Calibri" panose="020F0502020204030204" pitchFamily="34" charset="0"/>
                <a:cs typeface="Amiri" panose="00000500000000000000" pitchFamily="2" charset="-78"/>
              </a:rPr>
              <a:t>امبيلله عبرة درڤد قيصه ڤڠوربانن کلوارڬ نبي إبراهيم عليه السلام سباڬاي ڤندوان دالم منمڤوه مهنه دان اوجين کهيدوڤن يڠ منونتوت کصبرن، کقواتن جيوا سرتا ڤڠوربانن يڠ بسر نيلايڽ</a:t>
            </a:r>
            <a:endParaRPr lang="en-MY" sz="4800" dirty="0">
              <a:solidFill>
                <a:schemeClr val="bg1"/>
              </a:solidFill>
              <a:effectLst>
                <a:glow rad="127000">
                  <a:schemeClr val="tx1"/>
                </a:glow>
              </a:effectLst>
            </a:endParaRPr>
          </a:p>
        </p:txBody>
      </p:sp>
      <p:grpSp>
        <p:nvGrpSpPr>
          <p:cNvPr id="6" name="Group 5">
            <a:extLst>
              <a:ext uri="{FF2B5EF4-FFF2-40B4-BE49-F238E27FC236}">
                <a16:creationId xmlns:a16="http://schemas.microsoft.com/office/drawing/2014/main" id="{B21C5225-9419-4D86-AE0D-16534D90F3DE}"/>
              </a:ext>
            </a:extLst>
          </p:cNvPr>
          <p:cNvGrpSpPr/>
          <p:nvPr/>
        </p:nvGrpSpPr>
        <p:grpSpPr>
          <a:xfrm>
            <a:off x="9351622" y="1172328"/>
            <a:ext cx="2433978" cy="832159"/>
            <a:chOff x="4072311" y="667625"/>
            <a:chExt cx="4047379" cy="1016796"/>
          </a:xfrm>
        </p:grpSpPr>
        <p:sp>
          <p:nvSpPr>
            <p:cNvPr id="8" name="Rectangle: Rounded Corners 7">
              <a:extLst>
                <a:ext uri="{FF2B5EF4-FFF2-40B4-BE49-F238E27FC236}">
                  <a16:creationId xmlns:a16="http://schemas.microsoft.com/office/drawing/2014/main" id="{EDBB6C07-7B34-4D37-8C2C-CFE48C1BE8C0}"/>
                </a:ext>
              </a:extLst>
            </p:cNvPr>
            <p:cNvSpPr/>
            <p:nvPr/>
          </p:nvSpPr>
          <p:spPr>
            <a:xfrm>
              <a:off x="4437147" y="667625"/>
              <a:ext cx="3317706" cy="1016796"/>
            </a:xfrm>
            <a:prstGeom prst="roundRect">
              <a:avLst/>
            </a:prstGeom>
            <a:solidFill>
              <a:schemeClr val="accent6">
                <a:lumMod val="60000"/>
                <a:lumOff val="40000"/>
                <a:alpha val="42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sz="1200" dirty="0"/>
            </a:p>
          </p:txBody>
        </p:sp>
        <p:sp>
          <p:nvSpPr>
            <p:cNvPr id="9" name="TextBox 8">
              <a:extLst>
                <a:ext uri="{FF2B5EF4-FFF2-40B4-BE49-F238E27FC236}">
                  <a16:creationId xmlns:a16="http://schemas.microsoft.com/office/drawing/2014/main" id="{4B08298B-6312-477D-AE40-AA83185F8E0C}"/>
                </a:ext>
              </a:extLst>
            </p:cNvPr>
            <p:cNvSpPr txBox="1"/>
            <p:nvPr/>
          </p:nvSpPr>
          <p:spPr>
            <a:xfrm>
              <a:off x="4072311" y="667625"/>
              <a:ext cx="4047379" cy="891273"/>
            </a:xfrm>
            <a:prstGeom prst="rect">
              <a:avLst/>
            </a:prstGeom>
            <a:noFill/>
            <a:effectLst>
              <a:glow rad="63500">
                <a:schemeClr val="accent1">
                  <a:satMod val="175000"/>
                  <a:alpha val="40000"/>
                </a:schemeClr>
              </a:glow>
            </a:effectLst>
          </p:spPr>
          <p:txBody>
            <a:bodyPr wrap="square" rtlCol="0">
              <a:spAutoFit/>
            </a:bodyPr>
            <a:lstStyle/>
            <a:p>
              <a:pPr algn="ctr" rtl="1">
                <a:lnSpc>
                  <a:spcPct val="115000"/>
                </a:lnSpc>
                <a:spcAft>
                  <a:spcPts val="0"/>
                </a:spcAft>
              </a:pPr>
              <a:r>
                <a:rPr lang="ar-SA" sz="3600" b="1" dirty="0">
                  <a:solidFill>
                    <a:schemeClr val="bg1"/>
                  </a:solidFill>
                  <a:effectLst>
                    <a:glow rad="127000">
                      <a:schemeClr val="tx1"/>
                    </a:glow>
                  </a:effectLst>
                  <a:latin typeface="Calibri" panose="020F0502020204030204" pitchFamily="34" charset="0"/>
                  <a:ea typeface="Calibri" panose="020F0502020204030204" pitchFamily="34" charset="0"/>
                  <a:cs typeface="Amiri" panose="00000500000000000000" pitchFamily="2" charset="-78"/>
                </a:rPr>
                <a:t>كدوا: </a:t>
              </a:r>
              <a:endParaRPr lang="en-MY" sz="2000" dirty="0">
                <a:solidFill>
                  <a:schemeClr val="bg1"/>
                </a:solidFill>
                <a:effectLst>
                  <a:glow rad="127000">
                    <a:schemeClr val="tx1"/>
                  </a:glow>
                </a:effectLst>
                <a:latin typeface="Calibri" panose="020F0502020204030204" pitchFamily="34" charset="0"/>
                <a:ea typeface="Calibri" panose="020F0502020204030204" pitchFamily="34" charset="0"/>
                <a:cs typeface="Arial" panose="020B0604020202020204" pitchFamily="34" charset="0"/>
              </a:endParaRPr>
            </a:p>
          </p:txBody>
        </p:sp>
      </p:grpSp>
    </p:spTree>
    <p:extLst>
      <p:ext uri="{BB962C8B-B14F-4D97-AF65-F5344CB8AC3E}">
        <p14:creationId xmlns:p14="http://schemas.microsoft.com/office/powerpoint/2010/main" val="214574922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Rectangle: Rounded Corners 6">
            <a:extLst>
              <a:ext uri="{FF2B5EF4-FFF2-40B4-BE49-F238E27FC236}">
                <a16:creationId xmlns:a16="http://schemas.microsoft.com/office/drawing/2014/main" id="{22DB338D-3358-4F75-B1F8-D46581707292}"/>
              </a:ext>
            </a:extLst>
          </p:cNvPr>
          <p:cNvSpPr/>
          <p:nvPr/>
        </p:nvSpPr>
        <p:spPr>
          <a:xfrm>
            <a:off x="126558" y="1853596"/>
            <a:ext cx="11772900" cy="4037239"/>
          </a:xfrm>
          <a:prstGeom prst="roundRect">
            <a:avLst/>
          </a:prstGeom>
          <a:solidFill>
            <a:schemeClr val="accent1">
              <a:lumMod val="75000"/>
              <a:alpha val="53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dirty="0"/>
          </a:p>
        </p:txBody>
      </p:sp>
      <p:sp>
        <p:nvSpPr>
          <p:cNvPr id="2" name="TextBox 1">
            <a:extLst>
              <a:ext uri="{FF2B5EF4-FFF2-40B4-BE49-F238E27FC236}">
                <a16:creationId xmlns:a16="http://schemas.microsoft.com/office/drawing/2014/main" id="{3C4CAF73-E84C-48C1-A3E5-9AC39B57C61C}"/>
              </a:ext>
            </a:extLst>
          </p:cNvPr>
          <p:cNvSpPr txBox="1"/>
          <p:nvPr/>
        </p:nvSpPr>
        <p:spPr>
          <a:xfrm>
            <a:off x="493010" y="2718053"/>
            <a:ext cx="11205980" cy="2308324"/>
          </a:xfrm>
          <a:prstGeom prst="rect">
            <a:avLst/>
          </a:prstGeom>
          <a:noFill/>
        </p:spPr>
        <p:txBody>
          <a:bodyPr wrap="square" rtlCol="0">
            <a:spAutoFit/>
          </a:bodyPr>
          <a:lstStyle/>
          <a:p>
            <a:pPr algn="r"/>
            <a:r>
              <a:rPr lang="ar-SA" sz="4800" dirty="0">
                <a:solidFill>
                  <a:schemeClr val="bg1"/>
                </a:solidFill>
                <a:effectLst>
                  <a:glow rad="127000">
                    <a:schemeClr val="tx1"/>
                  </a:glow>
                </a:effectLst>
                <a:ea typeface="Calibri" panose="020F0502020204030204" pitchFamily="34" charset="0"/>
                <a:cs typeface="Amiri" panose="00000500000000000000" pitchFamily="2" charset="-78"/>
              </a:rPr>
              <a:t>حياتيله فلسفه دسباليق ڤنشريعتن عبادة حاج دان قربان يڠ تنتوڽ اکن منديديق جيوا منجادي مؤمين يڠ لبيه باءيق دان سمڤورنا</a:t>
            </a:r>
            <a:endParaRPr lang="en-MY" sz="4800" dirty="0">
              <a:solidFill>
                <a:schemeClr val="bg1"/>
              </a:solidFill>
              <a:effectLst>
                <a:glow rad="127000">
                  <a:schemeClr val="tx1"/>
                </a:glow>
              </a:effectLst>
            </a:endParaRPr>
          </a:p>
        </p:txBody>
      </p:sp>
      <p:grpSp>
        <p:nvGrpSpPr>
          <p:cNvPr id="8" name="Group 7">
            <a:extLst>
              <a:ext uri="{FF2B5EF4-FFF2-40B4-BE49-F238E27FC236}">
                <a16:creationId xmlns:a16="http://schemas.microsoft.com/office/drawing/2014/main" id="{22988840-04A5-412B-AD82-A745FC359038}"/>
              </a:ext>
            </a:extLst>
          </p:cNvPr>
          <p:cNvGrpSpPr/>
          <p:nvPr/>
        </p:nvGrpSpPr>
        <p:grpSpPr>
          <a:xfrm>
            <a:off x="9265012" y="789944"/>
            <a:ext cx="2433978" cy="832159"/>
            <a:chOff x="4072311" y="667625"/>
            <a:chExt cx="4047379" cy="1016796"/>
          </a:xfrm>
        </p:grpSpPr>
        <p:sp>
          <p:nvSpPr>
            <p:cNvPr id="9" name="Rectangle: Rounded Corners 8">
              <a:extLst>
                <a:ext uri="{FF2B5EF4-FFF2-40B4-BE49-F238E27FC236}">
                  <a16:creationId xmlns:a16="http://schemas.microsoft.com/office/drawing/2014/main" id="{B5C3A72B-A962-4EF7-96C0-FCEB3943B89B}"/>
                </a:ext>
              </a:extLst>
            </p:cNvPr>
            <p:cNvSpPr/>
            <p:nvPr/>
          </p:nvSpPr>
          <p:spPr>
            <a:xfrm>
              <a:off x="4437147" y="667625"/>
              <a:ext cx="3317706" cy="1016796"/>
            </a:xfrm>
            <a:prstGeom prst="roundRect">
              <a:avLst/>
            </a:prstGeom>
            <a:solidFill>
              <a:schemeClr val="accent6">
                <a:lumMod val="60000"/>
                <a:lumOff val="40000"/>
                <a:alpha val="42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sz="1200" dirty="0"/>
            </a:p>
          </p:txBody>
        </p:sp>
        <p:sp>
          <p:nvSpPr>
            <p:cNvPr id="10" name="TextBox 9">
              <a:extLst>
                <a:ext uri="{FF2B5EF4-FFF2-40B4-BE49-F238E27FC236}">
                  <a16:creationId xmlns:a16="http://schemas.microsoft.com/office/drawing/2014/main" id="{15924DFB-6FC4-4120-97AC-CE66F031F22C}"/>
                </a:ext>
              </a:extLst>
            </p:cNvPr>
            <p:cNvSpPr txBox="1"/>
            <p:nvPr/>
          </p:nvSpPr>
          <p:spPr>
            <a:xfrm>
              <a:off x="4072311" y="667625"/>
              <a:ext cx="4047379" cy="891274"/>
            </a:xfrm>
            <a:prstGeom prst="rect">
              <a:avLst/>
            </a:prstGeom>
            <a:noFill/>
            <a:effectLst>
              <a:glow rad="63500">
                <a:schemeClr val="accent1">
                  <a:satMod val="175000"/>
                  <a:alpha val="40000"/>
                </a:schemeClr>
              </a:glow>
            </a:effectLst>
          </p:spPr>
          <p:txBody>
            <a:bodyPr wrap="square" rtlCol="0">
              <a:spAutoFit/>
            </a:bodyPr>
            <a:lstStyle/>
            <a:p>
              <a:pPr algn="ctr" rtl="1">
                <a:lnSpc>
                  <a:spcPct val="115000"/>
                </a:lnSpc>
                <a:spcAft>
                  <a:spcPts val="0"/>
                </a:spcAft>
              </a:pPr>
              <a:r>
                <a:rPr lang="ar-SA" sz="3600" b="1" dirty="0">
                  <a:solidFill>
                    <a:schemeClr val="bg1"/>
                  </a:solidFill>
                  <a:effectLst>
                    <a:glow rad="127000">
                      <a:schemeClr val="tx1"/>
                    </a:glow>
                  </a:effectLst>
                  <a:latin typeface="Calibri" panose="020F0502020204030204" pitchFamily="34" charset="0"/>
                  <a:ea typeface="Calibri" panose="020F0502020204030204" pitchFamily="34" charset="0"/>
                  <a:cs typeface="Amiri" panose="00000500000000000000" pitchFamily="2" charset="-78"/>
                </a:rPr>
                <a:t>كتيڬ: </a:t>
              </a:r>
              <a:endParaRPr lang="en-MY" sz="2000" dirty="0">
                <a:solidFill>
                  <a:schemeClr val="bg1"/>
                </a:solidFill>
                <a:effectLst>
                  <a:glow rad="127000">
                    <a:schemeClr val="tx1"/>
                  </a:glow>
                </a:effectLst>
                <a:latin typeface="Calibri" panose="020F0502020204030204" pitchFamily="34" charset="0"/>
                <a:ea typeface="Calibri" panose="020F0502020204030204" pitchFamily="34" charset="0"/>
                <a:cs typeface="Arial" panose="020B0604020202020204" pitchFamily="34" charset="0"/>
              </a:endParaRPr>
            </a:p>
          </p:txBody>
        </p:sp>
      </p:grpSp>
    </p:spTree>
    <p:extLst>
      <p:ext uri="{BB962C8B-B14F-4D97-AF65-F5344CB8AC3E}">
        <p14:creationId xmlns:p14="http://schemas.microsoft.com/office/powerpoint/2010/main" val="423608801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Rectangle: Rounded Corners 4">
            <a:extLst>
              <a:ext uri="{FF2B5EF4-FFF2-40B4-BE49-F238E27FC236}">
                <a16:creationId xmlns:a16="http://schemas.microsoft.com/office/drawing/2014/main" id="{472FDA20-F321-4D40-910E-017D96F1441D}"/>
              </a:ext>
            </a:extLst>
          </p:cNvPr>
          <p:cNvSpPr/>
          <p:nvPr/>
        </p:nvSpPr>
        <p:spPr>
          <a:xfrm>
            <a:off x="361357" y="1730731"/>
            <a:ext cx="11772900" cy="4710709"/>
          </a:xfrm>
          <a:prstGeom prst="roundRect">
            <a:avLst/>
          </a:prstGeom>
          <a:solidFill>
            <a:schemeClr val="accent1">
              <a:lumMod val="75000"/>
              <a:alpha val="53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dirty="0"/>
          </a:p>
        </p:txBody>
      </p:sp>
      <p:sp>
        <p:nvSpPr>
          <p:cNvPr id="12" name="TextBox 11">
            <a:extLst>
              <a:ext uri="{FF2B5EF4-FFF2-40B4-BE49-F238E27FC236}">
                <a16:creationId xmlns:a16="http://schemas.microsoft.com/office/drawing/2014/main" id="{0FF89668-2F39-461D-B7F7-645A9F4A1DD5}"/>
              </a:ext>
            </a:extLst>
          </p:cNvPr>
          <p:cNvSpPr txBox="1"/>
          <p:nvPr/>
        </p:nvSpPr>
        <p:spPr>
          <a:xfrm>
            <a:off x="659808" y="2377925"/>
            <a:ext cx="10872383" cy="3416320"/>
          </a:xfrm>
          <a:prstGeom prst="rect">
            <a:avLst/>
          </a:prstGeom>
          <a:noFill/>
        </p:spPr>
        <p:txBody>
          <a:bodyPr wrap="square" rtlCol="0">
            <a:spAutoFit/>
          </a:bodyPr>
          <a:lstStyle/>
          <a:p>
            <a:pPr lvl="0" algn="ctr"/>
            <a:r>
              <a:rPr lang="ar-SA" sz="5400" dirty="0">
                <a:solidFill>
                  <a:prstClr val="white"/>
                </a:solidFill>
                <a:effectLst>
                  <a:glow rad="127000">
                    <a:prstClr val="black"/>
                  </a:glow>
                </a:effectLst>
                <a:latin typeface="Arabic Typesetting" panose="03020402040406030203" pitchFamily="66" charset="-78"/>
                <a:ea typeface="Amiri" panose="00000500000000000000" pitchFamily="2" charset="-78"/>
                <a:cs typeface="Arabic Typesetting" panose="03020402040406030203" pitchFamily="66" charset="-78"/>
              </a:rPr>
              <a:t>بَارَكَ اللهُ لِيْ وَلَكُمْ بِالْقُرْآنِ الْعَظِيْمِ، وَنَفَعَنِيْ وَإِيَّاكُمْ بِمَا فِيْهِ مِنَ الْآيَاتِ وَالذِّكْرِ الْحَكِيْمِ، وَتَقَبَّلَ مِنِّيْ وَمِنْكُمْ تِلَاوَتَهُ إِنَّهُ هُوَ السَّمِيْعُ الْعَلِيْمُ. أَقُوْلُ قَوْلِيْ هَذَا وَأَسْتَغْفِرُ اللهَ الْعَظِيْمَ لِيْ وَلَكُمْ وَلِسَائِرِ الْمُسْلِمِيْنَ وَالْمُسْلِمَاتِ وَالْمُؤْمِنِيْنَ وَالْمُؤْمِنَاتِ الْأَحْيَاءِ مِنْهُمْ وَالْأَمْوَاتِ، فَاسْتَغْفِرُوْهُ إِنَّهُ هُوَ الْغَفُوْرُ الرَّحِيْمُ</a:t>
            </a:r>
            <a:endParaRPr lang="en-MY" sz="5400" dirty="0">
              <a:solidFill>
                <a:prstClr val="white"/>
              </a:solidFill>
              <a:effectLst>
                <a:glow rad="127000">
                  <a:prstClr val="black"/>
                </a:glow>
              </a:effectLst>
              <a:latin typeface="Arabic Typesetting" panose="03020402040406030203" pitchFamily="66" charset="-78"/>
              <a:cs typeface="Arabic Typesetting" panose="03020402040406030203" pitchFamily="66" charset="-78"/>
            </a:endParaRPr>
          </a:p>
        </p:txBody>
      </p:sp>
      <p:sp>
        <p:nvSpPr>
          <p:cNvPr id="6" name="TextBox 5">
            <a:extLst>
              <a:ext uri="{FF2B5EF4-FFF2-40B4-BE49-F238E27FC236}">
                <a16:creationId xmlns:a16="http://schemas.microsoft.com/office/drawing/2014/main" id="{931F87E4-A7AB-422B-9FF7-0770817F9BAD}"/>
              </a:ext>
            </a:extLst>
          </p:cNvPr>
          <p:cNvSpPr txBox="1"/>
          <p:nvPr/>
        </p:nvSpPr>
        <p:spPr>
          <a:xfrm>
            <a:off x="5144776" y="640702"/>
            <a:ext cx="1902448" cy="946485"/>
          </a:xfrm>
          <a:prstGeom prst="rect">
            <a:avLst/>
          </a:prstGeom>
          <a:solidFill>
            <a:srgbClr val="F3DDE8"/>
          </a:solidFill>
          <a:ln>
            <a:noFill/>
          </a:ln>
          <a:effectLst>
            <a:outerShdw blurRad="44450" dist="27940" dir="5400000" algn="ctr">
              <a:srgbClr val="000000">
                <a:alpha val="32000"/>
              </a:srgbClr>
            </a:outerShdw>
          </a:effectLst>
          <a:scene3d>
            <a:camera prst="orthographicFront"/>
            <a:lightRig rig="balanced" dir="t">
              <a:rot lat="0" lon="0" rev="8700000"/>
            </a:lightRig>
          </a:scene3d>
          <a:sp3d>
            <a:bevelT w="190500" h="38100"/>
          </a:sp3d>
        </p:spPr>
        <p:txBody>
          <a:bodyPr wrap="square" rtlCol="0">
            <a:spAutoFit/>
          </a:bodyPr>
          <a:lstStyle/>
          <a:p>
            <a:pPr lvl="0" algn="ctr" rtl="1">
              <a:defRPr/>
            </a:pPr>
            <a:r>
              <a:rPr lang="ar-SA" sz="5400" dirty="0">
                <a:solidFill>
                  <a:srgbClr val="FFFF00"/>
                </a:solidFill>
                <a:effectLst>
                  <a:glow rad="127000">
                    <a:prstClr val="black"/>
                  </a:glow>
                </a:effectLst>
                <a:latin typeface="Arabic Typesetting" panose="03020402040406030203" pitchFamily="66" charset="-78"/>
                <a:ea typeface="Calibri" panose="020F0502020204030204" pitchFamily="34" charset="0"/>
                <a:cs typeface="Arabic Typesetting" panose="03020402040406030203" pitchFamily="66" charset="-78"/>
              </a:rPr>
              <a:t>ڤنوتوڤ</a:t>
            </a:r>
          </a:p>
        </p:txBody>
      </p:sp>
    </p:spTree>
    <p:extLst>
      <p:ext uri="{BB962C8B-B14F-4D97-AF65-F5344CB8AC3E}">
        <p14:creationId xmlns:p14="http://schemas.microsoft.com/office/powerpoint/2010/main" val="36908853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FD5C5370-9858-478A-AA2A-ADA8D7FAE4AA}"/>
              </a:ext>
            </a:extLst>
          </p:cNvPr>
          <p:cNvSpPr/>
          <p:nvPr/>
        </p:nvSpPr>
        <p:spPr>
          <a:xfrm>
            <a:off x="309438" y="1249323"/>
            <a:ext cx="11772900" cy="4037239"/>
          </a:xfrm>
          <a:prstGeom prst="roundRect">
            <a:avLst/>
          </a:prstGeom>
          <a:solidFill>
            <a:schemeClr val="accent1">
              <a:lumMod val="75000"/>
              <a:alpha val="53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dirty="0"/>
          </a:p>
        </p:txBody>
      </p:sp>
      <p:sp>
        <p:nvSpPr>
          <p:cNvPr id="5" name="Rectangle 4">
            <a:extLst>
              <a:ext uri="{FF2B5EF4-FFF2-40B4-BE49-F238E27FC236}">
                <a16:creationId xmlns:a16="http://schemas.microsoft.com/office/drawing/2014/main" id="{29DE8A52-FEB4-4488-968C-33101CE31F26}"/>
              </a:ext>
            </a:extLst>
          </p:cNvPr>
          <p:cNvSpPr/>
          <p:nvPr/>
        </p:nvSpPr>
        <p:spPr>
          <a:xfrm>
            <a:off x="-1" y="0"/>
            <a:ext cx="12192000" cy="6858000"/>
          </a:xfrm>
          <a:prstGeom prst="rect">
            <a:avLst/>
          </a:prstGeom>
          <a:gradFill flip="none" rotWithShape="1">
            <a:gsLst>
              <a:gs pos="0">
                <a:schemeClr val="tx1">
                  <a:alpha val="41000"/>
                </a:schemeClr>
              </a:gs>
              <a:gs pos="100000">
                <a:schemeClr val="tx1">
                  <a:alpha val="1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dirty="0"/>
          </a:p>
        </p:txBody>
      </p:sp>
      <p:sp>
        <p:nvSpPr>
          <p:cNvPr id="12" name="TextBox 11">
            <a:extLst>
              <a:ext uri="{FF2B5EF4-FFF2-40B4-BE49-F238E27FC236}">
                <a16:creationId xmlns:a16="http://schemas.microsoft.com/office/drawing/2014/main" id="{0FF89668-2F39-461D-B7F7-645A9F4A1DD5}"/>
              </a:ext>
            </a:extLst>
          </p:cNvPr>
          <p:cNvSpPr txBox="1"/>
          <p:nvPr/>
        </p:nvSpPr>
        <p:spPr>
          <a:xfrm>
            <a:off x="1841577" y="2618782"/>
            <a:ext cx="8508846" cy="1862048"/>
          </a:xfrm>
          <a:prstGeom prst="rect">
            <a:avLst/>
          </a:prstGeom>
          <a:noFill/>
        </p:spPr>
        <p:txBody>
          <a:bodyPr wrap="square" rtlCol="0">
            <a:spAutoFit/>
          </a:bodyPr>
          <a:lstStyle/>
          <a:p>
            <a:pPr lvl="0" algn="ctr"/>
            <a:r>
              <a:rPr lang="ar-SA" sz="11500" b="1" dirty="0">
                <a:solidFill>
                  <a:srgbClr val="FFFF00"/>
                </a:solidFill>
                <a:effectLst>
                  <a:glow rad="127000">
                    <a:schemeClr val="tx1"/>
                  </a:glow>
                </a:effectLst>
                <a:ea typeface="Calibri" panose="020F0502020204030204" pitchFamily="34" charset="0"/>
                <a:cs typeface="Amiri" panose="00000500000000000000" pitchFamily="2" charset="-78"/>
              </a:rPr>
              <a:t>خطبه كدوا</a:t>
            </a:r>
            <a:endParaRPr lang="en-MY" sz="11500" dirty="0">
              <a:solidFill>
                <a:srgbClr val="FFFF00"/>
              </a:solidFill>
              <a:effectLst>
                <a:glow rad="127000">
                  <a:schemeClr val="tx1"/>
                </a:glow>
              </a:effectLst>
              <a:latin typeface="Arabic Typesetting" panose="03020402040406030203" pitchFamily="66" charset="-78"/>
              <a:cs typeface="Arabic Typesetting" panose="03020402040406030203" pitchFamily="66" charset="-78"/>
            </a:endParaRPr>
          </a:p>
        </p:txBody>
      </p:sp>
    </p:spTree>
    <p:extLst>
      <p:ext uri="{BB962C8B-B14F-4D97-AF65-F5344CB8AC3E}">
        <p14:creationId xmlns:p14="http://schemas.microsoft.com/office/powerpoint/2010/main" val="301152522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A43C5310-9785-42D3-AC35-2158CC9BFC13}"/>
              </a:ext>
            </a:extLst>
          </p:cNvPr>
          <p:cNvSpPr/>
          <p:nvPr/>
        </p:nvSpPr>
        <p:spPr>
          <a:xfrm>
            <a:off x="209550" y="1736515"/>
            <a:ext cx="11772900" cy="4037239"/>
          </a:xfrm>
          <a:prstGeom prst="roundRect">
            <a:avLst/>
          </a:prstGeom>
          <a:solidFill>
            <a:srgbClr val="CA3462">
              <a:alpha val="52941"/>
            </a:srgb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dirty="0"/>
          </a:p>
        </p:txBody>
      </p:sp>
      <p:sp>
        <p:nvSpPr>
          <p:cNvPr id="8" name="TextBox 7">
            <a:extLst>
              <a:ext uri="{FF2B5EF4-FFF2-40B4-BE49-F238E27FC236}">
                <a16:creationId xmlns:a16="http://schemas.microsoft.com/office/drawing/2014/main" id="{F3AA769B-DFF5-4877-BCA5-FBE3E95BE06B}"/>
              </a:ext>
            </a:extLst>
          </p:cNvPr>
          <p:cNvSpPr txBox="1"/>
          <p:nvPr/>
        </p:nvSpPr>
        <p:spPr>
          <a:xfrm>
            <a:off x="446314" y="3234313"/>
            <a:ext cx="11299371" cy="1185196"/>
          </a:xfrm>
          <a:prstGeom prst="rect">
            <a:avLst/>
          </a:prstGeom>
          <a:noFill/>
          <a:effectLst>
            <a:glow rad="63500">
              <a:schemeClr val="accent1">
                <a:satMod val="175000"/>
                <a:alpha val="40000"/>
              </a:schemeClr>
            </a:glow>
          </a:effectLst>
        </p:spPr>
        <p:txBody>
          <a:bodyPr wrap="square" rtlCol="0">
            <a:spAutoFit/>
          </a:bodyPr>
          <a:lstStyle/>
          <a:p>
            <a:pPr algn="ctr" rtl="1">
              <a:lnSpc>
                <a:spcPct val="115000"/>
              </a:lnSpc>
              <a:spcAft>
                <a:spcPts val="0"/>
              </a:spcAft>
            </a:pPr>
            <a:r>
              <a:rPr lang="ar-SA" sz="6600" b="1" dirty="0">
                <a:ln w="19050">
                  <a:noFill/>
                </a:ln>
                <a:solidFill>
                  <a:srgbClr val="FFFF00"/>
                </a:solidFill>
                <a:effectLst>
                  <a:glow rad="127000">
                    <a:schemeClr val="tx1"/>
                  </a:glow>
                </a:effectLst>
                <a:latin typeface="Calibri" panose="020F0502020204030204" pitchFamily="34" charset="0"/>
                <a:ea typeface="Calibri" panose="020F0502020204030204" pitchFamily="34" charset="0"/>
                <a:cs typeface="Amiri" panose="00000500000000000000" pitchFamily="2" charset="-78"/>
              </a:rPr>
              <a:t>اللهُ أَكْبَرُ، اللهُ أَكْبَرُ، اللهُ أَكْبَرُ، وَللهِ الْحَمْدُ</a:t>
            </a:r>
            <a:endParaRPr lang="en-MY" sz="3600" dirty="0">
              <a:ln w="19050">
                <a:noFill/>
              </a:ln>
              <a:solidFill>
                <a:srgbClr val="FFFF00"/>
              </a:solidFill>
              <a:effectLst>
                <a:glow rad="127000">
                  <a:schemeClr val="tx1"/>
                </a:glow>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68663219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9623B421-8D5D-4F4F-AEB0-CD61DB6E70BF}"/>
              </a:ext>
            </a:extLst>
          </p:cNvPr>
          <p:cNvSpPr/>
          <p:nvPr/>
        </p:nvSpPr>
        <p:spPr>
          <a:xfrm>
            <a:off x="212437" y="2052320"/>
            <a:ext cx="11772900" cy="3395299"/>
          </a:xfrm>
          <a:prstGeom prst="roundRect">
            <a:avLst/>
          </a:prstGeom>
          <a:solidFill>
            <a:schemeClr val="accent1">
              <a:lumMod val="75000"/>
              <a:alpha val="53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dirty="0"/>
          </a:p>
        </p:txBody>
      </p:sp>
      <p:sp>
        <p:nvSpPr>
          <p:cNvPr id="12" name="TextBox 11">
            <a:extLst>
              <a:ext uri="{FF2B5EF4-FFF2-40B4-BE49-F238E27FC236}">
                <a16:creationId xmlns:a16="http://schemas.microsoft.com/office/drawing/2014/main" id="{0FF89668-2F39-461D-B7F7-645A9F4A1DD5}"/>
              </a:ext>
            </a:extLst>
          </p:cNvPr>
          <p:cNvSpPr txBox="1"/>
          <p:nvPr/>
        </p:nvSpPr>
        <p:spPr>
          <a:xfrm>
            <a:off x="206663" y="2334501"/>
            <a:ext cx="11536218" cy="2188997"/>
          </a:xfrm>
          <a:prstGeom prst="rect">
            <a:avLst/>
          </a:prstGeom>
          <a:noFill/>
        </p:spPr>
        <p:txBody>
          <a:bodyPr wrap="square" rtlCol="0">
            <a:spAutoFit/>
          </a:bodyPr>
          <a:lstStyle/>
          <a:p>
            <a:pPr lvl="0" algn="ctr">
              <a:lnSpc>
                <a:spcPct val="150000"/>
              </a:lnSpc>
              <a:defRPr/>
            </a:pPr>
            <a:r>
              <a:rPr lang="ar-SA" sz="4800" dirty="0">
                <a:solidFill>
                  <a:prstClr val="white"/>
                </a:solidFill>
                <a:effectLst>
                  <a:glow rad="127000">
                    <a:prstClr val="black"/>
                  </a:glow>
                </a:effectLst>
                <a:ea typeface="Calibri" panose="020F0502020204030204" pitchFamily="34" charset="0"/>
                <a:cs typeface="Amiri" panose="00000500000000000000" pitchFamily="2" charset="-78"/>
              </a:rPr>
              <a:t>لآ إِلَه إِلَّا اللَّهُ وَاللَّهُ أَكْبَرُ، اللَّهُ أَكْبَرُ وَلِلَّهِ الْحَمْدُ. أَشْهَدُ أَنْ لَا إِلَهَ إِلَّا اللهُ وَحْدَهُ لَا شَرِيْكَ لَهُ، وَأَشْهَدُ أَنَّ مُحَمَّدًا عَبْدُهُ وَرَسُولُهُ</a:t>
            </a:r>
            <a:endParaRPr lang="en-MY" sz="4800" dirty="0">
              <a:solidFill>
                <a:prstClr val="white"/>
              </a:solidFill>
              <a:effectLst>
                <a:glow rad="127000">
                  <a:prstClr val="black"/>
                </a:glow>
              </a:effectLst>
            </a:endParaRPr>
          </a:p>
        </p:txBody>
      </p:sp>
    </p:spTree>
    <p:extLst>
      <p:ext uri="{BB962C8B-B14F-4D97-AF65-F5344CB8AC3E}">
        <p14:creationId xmlns:p14="http://schemas.microsoft.com/office/powerpoint/2010/main" val="163172633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97785F4C-EF42-4254-B147-0D20D1445975}"/>
              </a:ext>
            </a:extLst>
          </p:cNvPr>
          <p:cNvSpPr/>
          <p:nvPr/>
        </p:nvSpPr>
        <p:spPr>
          <a:xfrm>
            <a:off x="319598" y="1472843"/>
            <a:ext cx="11772900" cy="4037239"/>
          </a:xfrm>
          <a:prstGeom prst="roundRect">
            <a:avLst/>
          </a:prstGeom>
          <a:solidFill>
            <a:schemeClr val="accent1">
              <a:lumMod val="75000"/>
              <a:alpha val="53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dirty="0"/>
          </a:p>
        </p:txBody>
      </p:sp>
      <p:sp>
        <p:nvSpPr>
          <p:cNvPr id="16" name="Rectangle 15">
            <a:extLst>
              <a:ext uri="{FF2B5EF4-FFF2-40B4-BE49-F238E27FC236}">
                <a16:creationId xmlns:a16="http://schemas.microsoft.com/office/drawing/2014/main" id="{8E1A914A-39BC-4A0A-86A8-1BDEF9F17FBC}"/>
              </a:ext>
            </a:extLst>
          </p:cNvPr>
          <p:cNvSpPr/>
          <p:nvPr/>
        </p:nvSpPr>
        <p:spPr>
          <a:xfrm>
            <a:off x="0" y="0"/>
            <a:ext cx="12192000" cy="6858000"/>
          </a:xfrm>
          <a:prstGeom prst="rect">
            <a:avLst/>
          </a:prstGeom>
          <a:gradFill flip="none" rotWithShape="1">
            <a:gsLst>
              <a:gs pos="0">
                <a:schemeClr val="tx1">
                  <a:alpha val="30000"/>
                </a:schemeClr>
              </a:gs>
              <a:gs pos="100000">
                <a:schemeClr val="tx1">
                  <a:alpha val="0"/>
                </a:schemeClr>
              </a:gs>
            </a:gsLst>
            <a:lin ang="0" scaled="1"/>
            <a:tileRect/>
          </a:gra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dirty="0"/>
          </a:p>
        </p:txBody>
      </p:sp>
      <p:sp>
        <p:nvSpPr>
          <p:cNvPr id="12" name="TextBox 11">
            <a:extLst>
              <a:ext uri="{FF2B5EF4-FFF2-40B4-BE49-F238E27FC236}">
                <a16:creationId xmlns:a16="http://schemas.microsoft.com/office/drawing/2014/main" id="{0FF89668-2F39-461D-B7F7-645A9F4A1DD5}"/>
              </a:ext>
            </a:extLst>
          </p:cNvPr>
          <p:cNvSpPr txBox="1"/>
          <p:nvPr/>
        </p:nvSpPr>
        <p:spPr>
          <a:xfrm>
            <a:off x="363274" y="1956147"/>
            <a:ext cx="11465452" cy="2691250"/>
          </a:xfrm>
          <a:prstGeom prst="rect">
            <a:avLst/>
          </a:prstGeom>
          <a:noFill/>
        </p:spPr>
        <p:txBody>
          <a:bodyPr wrap="square" rtlCol="0">
            <a:spAutoFit/>
          </a:bodyPr>
          <a:lstStyle/>
          <a:p>
            <a:pPr lvl="0" algn="ctr">
              <a:lnSpc>
                <a:spcPct val="150000"/>
              </a:lnSpc>
              <a:defRPr/>
            </a:pPr>
            <a:r>
              <a:rPr lang="ar-EG" sz="6000" dirty="0">
                <a:solidFill>
                  <a:schemeClr val="bg1"/>
                </a:solidFill>
                <a:effectLst>
                  <a:glow rad="127000">
                    <a:schemeClr val="tx1"/>
                  </a:glow>
                </a:effectLst>
                <a:ea typeface="Times New Roman" panose="02020603050405020304" pitchFamily="18" charset="0"/>
                <a:cs typeface="Amiri" panose="00000500000000000000" pitchFamily="2" charset="-78"/>
              </a:rPr>
              <a:t>اَللَّهُمَّ صَلِّ وَسَلِّمْ وَبَارِكْ عَلَى سَيِّدِنَا مُحَمَّدٍ وَعَلَى آلِهِ وَأَصْحَابِهِ أَجْمَعِيْنَ.</a:t>
            </a:r>
          </a:p>
        </p:txBody>
      </p:sp>
    </p:spTree>
    <p:extLst>
      <p:ext uri="{BB962C8B-B14F-4D97-AF65-F5344CB8AC3E}">
        <p14:creationId xmlns:p14="http://schemas.microsoft.com/office/powerpoint/2010/main" val="343168654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97785F4C-EF42-4254-B147-0D20D1445975}"/>
              </a:ext>
            </a:extLst>
          </p:cNvPr>
          <p:cNvSpPr/>
          <p:nvPr/>
        </p:nvSpPr>
        <p:spPr>
          <a:xfrm>
            <a:off x="319598" y="1472843"/>
            <a:ext cx="11772900" cy="4037239"/>
          </a:xfrm>
          <a:prstGeom prst="roundRect">
            <a:avLst/>
          </a:prstGeom>
          <a:solidFill>
            <a:schemeClr val="accent1">
              <a:lumMod val="75000"/>
              <a:alpha val="53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dirty="0"/>
          </a:p>
        </p:txBody>
      </p:sp>
      <p:sp>
        <p:nvSpPr>
          <p:cNvPr id="16" name="Rectangle 15">
            <a:extLst>
              <a:ext uri="{FF2B5EF4-FFF2-40B4-BE49-F238E27FC236}">
                <a16:creationId xmlns:a16="http://schemas.microsoft.com/office/drawing/2014/main" id="{8E1A914A-39BC-4A0A-86A8-1BDEF9F17FBC}"/>
              </a:ext>
            </a:extLst>
          </p:cNvPr>
          <p:cNvSpPr/>
          <p:nvPr/>
        </p:nvSpPr>
        <p:spPr>
          <a:xfrm>
            <a:off x="0" y="0"/>
            <a:ext cx="12192000" cy="6858000"/>
          </a:xfrm>
          <a:prstGeom prst="rect">
            <a:avLst/>
          </a:prstGeom>
          <a:gradFill flip="none" rotWithShape="1">
            <a:gsLst>
              <a:gs pos="0">
                <a:schemeClr val="tx1">
                  <a:alpha val="30000"/>
                </a:schemeClr>
              </a:gs>
              <a:gs pos="100000">
                <a:schemeClr val="tx1">
                  <a:alpha val="0"/>
                </a:schemeClr>
              </a:gs>
            </a:gsLst>
            <a:lin ang="0" scaled="1"/>
            <a:tileRect/>
          </a:gra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dirty="0"/>
          </a:p>
        </p:txBody>
      </p:sp>
      <p:sp>
        <p:nvSpPr>
          <p:cNvPr id="12" name="TextBox 11">
            <a:extLst>
              <a:ext uri="{FF2B5EF4-FFF2-40B4-BE49-F238E27FC236}">
                <a16:creationId xmlns:a16="http://schemas.microsoft.com/office/drawing/2014/main" id="{0FF89668-2F39-461D-B7F7-645A9F4A1DD5}"/>
              </a:ext>
            </a:extLst>
          </p:cNvPr>
          <p:cNvSpPr txBox="1"/>
          <p:nvPr/>
        </p:nvSpPr>
        <p:spPr>
          <a:xfrm>
            <a:off x="473322" y="2083375"/>
            <a:ext cx="11465452" cy="2691250"/>
          </a:xfrm>
          <a:prstGeom prst="rect">
            <a:avLst/>
          </a:prstGeom>
          <a:noFill/>
        </p:spPr>
        <p:txBody>
          <a:bodyPr wrap="square" rtlCol="0">
            <a:spAutoFit/>
          </a:bodyPr>
          <a:lstStyle/>
          <a:p>
            <a:pPr lvl="0" algn="ctr">
              <a:lnSpc>
                <a:spcPct val="150000"/>
              </a:lnSpc>
              <a:defRPr/>
            </a:pPr>
            <a:r>
              <a:rPr lang="ar-EG" sz="6000" dirty="0">
                <a:solidFill>
                  <a:schemeClr val="bg1"/>
                </a:solidFill>
                <a:effectLst>
                  <a:glow rad="127000">
                    <a:schemeClr val="tx1"/>
                  </a:glow>
                </a:effectLst>
                <a:ea typeface="Times New Roman" panose="02020603050405020304" pitchFamily="18" charset="0"/>
                <a:cs typeface="Amiri" panose="00000500000000000000" pitchFamily="2" charset="-78"/>
              </a:rPr>
              <a:t>اأَمَّا بَعْدُ، فَيَا عِبَادَ اللَّهِ، اِتَّقُوْا اللهَ، أُوْصِيْكُمْ وَنَفْسِيْ بِتَقْوَى اللَّهِ فَقَدْ فَازَ الْمُتَّقُوْنَ.</a:t>
            </a:r>
          </a:p>
        </p:txBody>
      </p:sp>
    </p:spTree>
    <p:extLst>
      <p:ext uri="{BB962C8B-B14F-4D97-AF65-F5344CB8AC3E}">
        <p14:creationId xmlns:p14="http://schemas.microsoft.com/office/powerpoint/2010/main" val="83443722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C0C3D532-5550-4546-8CCD-2FBB3868DA19}"/>
              </a:ext>
            </a:extLst>
          </p:cNvPr>
          <p:cNvSpPr/>
          <p:nvPr/>
        </p:nvSpPr>
        <p:spPr>
          <a:xfrm>
            <a:off x="209549" y="2041803"/>
            <a:ext cx="11772900" cy="4037239"/>
          </a:xfrm>
          <a:prstGeom prst="roundRect">
            <a:avLst/>
          </a:prstGeom>
          <a:solidFill>
            <a:schemeClr val="accent1">
              <a:lumMod val="75000"/>
              <a:alpha val="53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dirty="0"/>
          </a:p>
        </p:txBody>
      </p:sp>
      <p:sp>
        <p:nvSpPr>
          <p:cNvPr id="2" name="TextBox 1">
            <a:extLst>
              <a:ext uri="{FF2B5EF4-FFF2-40B4-BE49-F238E27FC236}">
                <a16:creationId xmlns:a16="http://schemas.microsoft.com/office/drawing/2014/main" id="{F6F2147E-2D63-46A8-9D13-12690A20BDB8}"/>
              </a:ext>
            </a:extLst>
          </p:cNvPr>
          <p:cNvSpPr txBox="1"/>
          <p:nvPr/>
        </p:nvSpPr>
        <p:spPr>
          <a:xfrm>
            <a:off x="473241" y="2502569"/>
            <a:ext cx="10323095" cy="2746906"/>
          </a:xfrm>
          <a:prstGeom prst="rect">
            <a:avLst/>
          </a:prstGeom>
          <a:noFill/>
        </p:spPr>
        <p:txBody>
          <a:bodyPr wrap="square" rtlCol="0">
            <a:spAutoFit/>
          </a:bodyPr>
          <a:lstStyle/>
          <a:p>
            <a:pPr lvl="0" algn="ctr">
              <a:lnSpc>
                <a:spcPct val="150000"/>
              </a:lnSpc>
            </a:pPr>
            <a:r>
              <a:rPr lang="ar-SA" sz="6000" dirty="0">
                <a:solidFill>
                  <a:srgbClr val="FFFF00"/>
                </a:solidFill>
                <a:effectLst>
                  <a:glow rad="127000">
                    <a:prstClr val="black"/>
                  </a:glow>
                </a:effectLst>
                <a:ea typeface="Calibri" panose="020F0502020204030204" pitchFamily="34" charset="0"/>
                <a:cs typeface="Amiri" panose="00000500000000000000" pitchFamily="2" charset="-78"/>
              </a:rPr>
              <a:t>إِنَّ ٱللَّهَ وَمَلَٰٓئِكَتَهُۥ يُصَلُّونَ عَلَى ٱلنَّبِيِّۚ يَٰٓأَيُّهَا ٱلَّذِينَ ءَامَنُواْ صَلُّواْ عَلَيۡهِ وَسَلِّمُواْ تَسۡلِيمًا </a:t>
            </a:r>
            <a:endParaRPr lang="en-MY" sz="6000" dirty="0">
              <a:solidFill>
                <a:srgbClr val="FFFF00"/>
              </a:solidFill>
              <a:effectLst>
                <a:glow rad="127000">
                  <a:prstClr val="black"/>
                </a:glow>
              </a:effectLst>
            </a:endParaRPr>
          </a:p>
        </p:txBody>
      </p:sp>
      <p:sp>
        <p:nvSpPr>
          <p:cNvPr id="8" name="TextBox 7">
            <a:extLst>
              <a:ext uri="{FF2B5EF4-FFF2-40B4-BE49-F238E27FC236}">
                <a16:creationId xmlns:a16="http://schemas.microsoft.com/office/drawing/2014/main" id="{05D02F83-D948-45BC-96E4-4850CA2C7E0B}"/>
              </a:ext>
            </a:extLst>
          </p:cNvPr>
          <p:cNvSpPr txBox="1"/>
          <p:nvPr/>
        </p:nvSpPr>
        <p:spPr>
          <a:xfrm>
            <a:off x="3705726" y="896786"/>
            <a:ext cx="4780547" cy="946485"/>
          </a:xfrm>
          <a:prstGeom prst="rect">
            <a:avLst/>
          </a:prstGeom>
          <a:solidFill>
            <a:srgbClr val="F3DDE8"/>
          </a:solidFill>
          <a:ln>
            <a:noFill/>
          </a:ln>
          <a:effectLst>
            <a:outerShdw blurRad="44450" dist="27940" dir="5400000" algn="ctr">
              <a:srgbClr val="000000">
                <a:alpha val="32000"/>
              </a:srgbClr>
            </a:outerShdw>
          </a:effectLst>
          <a:scene3d>
            <a:camera prst="orthographicFront"/>
            <a:lightRig rig="balanced" dir="t">
              <a:rot lat="0" lon="0" rev="8700000"/>
            </a:lightRig>
          </a:scene3d>
          <a:sp3d>
            <a:bevelT w="190500" h="38100"/>
          </a:sp3d>
        </p:spPr>
        <p:txBody>
          <a:bodyPr wrap="square" rtlCol="0">
            <a:spAutoFit/>
          </a:bodyPr>
          <a:lstStyle/>
          <a:p>
            <a:pPr lvl="0" algn="ctr" rtl="1">
              <a:defRPr/>
            </a:pPr>
            <a:r>
              <a:rPr lang="ar-SA" sz="5400" dirty="0">
                <a:solidFill>
                  <a:srgbClr val="FFFF00"/>
                </a:solidFill>
                <a:effectLst>
                  <a:glow rad="127000">
                    <a:prstClr val="black"/>
                  </a:glow>
                </a:effectLst>
                <a:latin typeface="Arabic Typesetting" panose="03020402040406030203" pitchFamily="66" charset="-78"/>
                <a:ea typeface="Calibri" panose="020F0502020204030204" pitchFamily="34" charset="0"/>
                <a:cs typeface="Arabic Typesetting" panose="03020402040406030203" pitchFamily="66" charset="-78"/>
              </a:rPr>
              <a:t>فرمان الله سبحانه وتعالى </a:t>
            </a:r>
            <a:endParaRPr lang="en-MY" sz="5400" kern="0" dirty="0">
              <a:ln w="3175" cmpd="sng">
                <a:solidFill>
                  <a:srgbClr val="FFFF00"/>
                </a:solidFill>
                <a:prstDash val="solid"/>
              </a:ln>
              <a:solidFill>
                <a:srgbClr val="FFFF00"/>
              </a:solidFill>
              <a:effectLst>
                <a:glow rad="127000">
                  <a:prstClr val="black"/>
                </a:glow>
                <a:outerShdw blurRad="50800" dist="38100" dir="5400000" algn="t" rotWithShape="0">
                  <a:prstClr val="black">
                    <a:alpha val="40000"/>
                  </a:prstClr>
                </a:outerShdw>
              </a:effectLst>
              <a:latin typeface="Arabic Typesetting" panose="03020402040406030203" pitchFamily="66" charset="-78"/>
              <a:cs typeface="Arabic Typesetting" panose="03020402040406030203" pitchFamily="66" charset="-78"/>
            </a:endParaRPr>
          </a:p>
        </p:txBody>
      </p:sp>
    </p:spTree>
    <p:extLst>
      <p:ext uri="{BB962C8B-B14F-4D97-AF65-F5344CB8AC3E}">
        <p14:creationId xmlns:p14="http://schemas.microsoft.com/office/powerpoint/2010/main" val="169343092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Rectangle: Rounded Corners 4">
            <a:extLst>
              <a:ext uri="{FF2B5EF4-FFF2-40B4-BE49-F238E27FC236}">
                <a16:creationId xmlns:a16="http://schemas.microsoft.com/office/drawing/2014/main" id="{9748F881-C931-4BB6-9DE4-63D2140C2199}"/>
              </a:ext>
            </a:extLst>
          </p:cNvPr>
          <p:cNvSpPr/>
          <p:nvPr/>
        </p:nvSpPr>
        <p:spPr>
          <a:xfrm>
            <a:off x="321780" y="895927"/>
            <a:ext cx="11772900" cy="4961387"/>
          </a:xfrm>
          <a:prstGeom prst="roundRect">
            <a:avLst/>
          </a:prstGeom>
          <a:solidFill>
            <a:schemeClr val="accent1">
              <a:lumMod val="75000"/>
              <a:alpha val="53000"/>
            </a:schemeClr>
          </a:solidFill>
          <a:ln>
            <a:noFill/>
          </a:ln>
          <a:effectLst>
            <a:glow rad="127000">
              <a:schemeClr val="accent1">
                <a:alpha val="25000"/>
              </a:schemeClr>
            </a:glow>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dirty="0"/>
          </a:p>
        </p:txBody>
      </p:sp>
      <p:sp>
        <p:nvSpPr>
          <p:cNvPr id="2" name="TextBox 1">
            <a:extLst>
              <a:ext uri="{FF2B5EF4-FFF2-40B4-BE49-F238E27FC236}">
                <a16:creationId xmlns:a16="http://schemas.microsoft.com/office/drawing/2014/main" id="{E1DB3E3B-75B7-4AEF-B673-27FED7E87D33}"/>
              </a:ext>
            </a:extLst>
          </p:cNvPr>
          <p:cNvSpPr txBox="1"/>
          <p:nvPr/>
        </p:nvSpPr>
        <p:spPr>
          <a:xfrm>
            <a:off x="321780" y="1393827"/>
            <a:ext cx="11578998" cy="4070345"/>
          </a:xfrm>
          <a:prstGeom prst="rect">
            <a:avLst/>
          </a:prstGeom>
          <a:noFill/>
        </p:spPr>
        <p:txBody>
          <a:bodyPr wrap="square" rtlCol="0">
            <a:spAutoFit/>
          </a:bodyPr>
          <a:lstStyle/>
          <a:p>
            <a:pPr lvl="0" algn="ctr">
              <a:lnSpc>
                <a:spcPct val="150000"/>
              </a:lnSpc>
              <a:defRPr/>
            </a:pPr>
            <a:r>
              <a:rPr lang="ar-SA" sz="4400" dirty="0">
                <a:solidFill>
                  <a:srgbClr val="FFFF00"/>
                </a:solidFill>
                <a:effectLst>
                  <a:glow rad="127000">
                    <a:prstClr val="black"/>
                  </a:glow>
                </a:effectLst>
                <a:ea typeface="Calibri" panose="020F0502020204030204" pitchFamily="34" charset="0"/>
                <a:cs typeface="Amiri" panose="00000500000000000000" pitchFamily="2" charset="-78"/>
              </a:rPr>
              <a:t>اَللَّهُمَّ صَلِّ عَلَى سَيِّدِنَا مُحَمَّدٍ وَعَلَى آلِ سَيِّدِنَا مُحَمَّدٍ كَمَا صَلَّيْتَ عَلَى سَيِّدِنَا إِبْرَاهِيْمَ وَعَلَى آلِ سَيِّدِنَا إِبْرَاهِيْمَ وَبَارِكْ عَلَى سَيِّدِنَا مُحَمَّدٍ وَعَلَى آلِ سَيِّدِنَا مُحَمَّدٍ كَمَا بَارَكْتَ عَلَى سَيِّدِنَا إِبْرَاهِيْمَ وَعَلَى آلِ سَيِّدِنَا </a:t>
            </a:r>
            <a:r>
              <a:rPr lang="ar-SA" sz="4400" dirty="0">
                <a:solidFill>
                  <a:srgbClr val="FFFF00"/>
                </a:solidFill>
                <a:effectLst>
                  <a:glow rad="127000">
                    <a:schemeClr val="tx1"/>
                  </a:glow>
                </a:effectLst>
                <a:ea typeface="Calibri" panose="020F0502020204030204" pitchFamily="34" charset="0"/>
                <a:cs typeface="Amiri" panose="00000500000000000000" pitchFamily="2" charset="-78"/>
              </a:rPr>
              <a:t>إِبْرَاهِيْم ِفِي </a:t>
            </a:r>
            <a:r>
              <a:rPr lang="ar-SA" sz="4400" dirty="0">
                <a:solidFill>
                  <a:srgbClr val="FFFF00"/>
                </a:solidFill>
                <a:effectLst>
                  <a:glow rad="127000">
                    <a:prstClr val="black"/>
                  </a:glow>
                </a:effectLst>
                <a:ea typeface="Calibri" panose="020F0502020204030204" pitchFamily="34" charset="0"/>
                <a:cs typeface="Amiri" panose="00000500000000000000" pitchFamily="2" charset="-78"/>
              </a:rPr>
              <a:t>الْعَالَمِيْنَ إِنَّكَ حَمِيْدٌ مَجِيْدٌ</a:t>
            </a:r>
            <a:endParaRPr lang="en-MY" sz="4400" dirty="0">
              <a:solidFill>
                <a:srgbClr val="FFFF00"/>
              </a:solidFill>
              <a:effectLst>
                <a:glow rad="127000">
                  <a:prstClr val="black"/>
                </a:glow>
              </a:effectLst>
            </a:endParaRPr>
          </a:p>
        </p:txBody>
      </p:sp>
    </p:spTree>
    <p:extLst>
      <p:ext uri="{BB962C8B-B14F-4D97-AF65-F5344CB8AC3E}">
        <p14:creationId xmlns:p14="http://schemas.microsoft.com/office/powerpoint/2010/main" val="59993718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Rectangle: Rounded Corners 4">
            <a:extLst>
              <a:ext uri="{FF2B5EF4-FFF2-40B4-BE49-F238E27FC236}">
                <a16:creationId xmlns:a16="http://schemas.microsoft.com/office/drawing/2014/main" id="{ADE5E65D-C7CC-4911-8C9D-E26154DDF6DC}"/>
              </a:ext>
            </a:extLst>
          </p:cNvPr>
          <p:cNvSpPr/>
          <p:nvPr/>
        </p:nvSpPr>
        <p:spPr>
          <a:xfrm>
            <a:off x="319598" y="1472843"/>
            <a:ext cx="11772900" cy="4037239"/>
          </a:xfrm>
          <a:prstGeom prst="roundRect">
            <a:avLst/>
          </a:prstGeom>
          <a:solidFill>
            <a:schemeClr val="accent1">
              <a:lumMod val="75000"/>
              <a:alpha val="53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dirty="0"/>
          </a:p>
        </p:txBody>
      </p:sp>
      <p:sp>
        <p:nvSpPr>
          <p:cNvPr id="4" name="TextBox 3">
            <a:extLst>
              <a:ext uri="{FF2B5EF4-FFF2-40B4-BE49-F238E27FC236}">
                <a16:creationId xmlns:a16="http://schemas.microsoft.com/office/drawing/2014/main" id="{C720CCA7-CBF9-4E5D-96B9-C8A5BBF3C4D5}"/>
              </a:ext>
            </a:extLst>
          </p:cNvPr>
          <p:cNvSpPr txBox="1"/>
          <p:nvPr/>
        </p:nvSpPr>
        <p:spPr>
          <a:xfrm>
            <a:off x="946483" y="1748589"/>
            <a:ext cx="10506608" cy="3054682"/>
          </a:xfrm>
          <a:prstGeom prst="rect">
            <a:avLst/>
          </a:prstGeom>
          <a:noFill/>
        </p:spPr>
        <p:txBody>
          <a:bodyPr wrap="square" rtlCol="0">
            <a:spAutoFit/>
          </a:bodyPr>
          <a:lstStyle/>
          <a:p>
            <a:pPr lvl="0" algn="just" rtl="1">
              <a:lnSpc>
                <a:spcPct val="150000"/>
              </a:lnSpc>
              <a:defRPr/>
            </a:pPr>
            <a:r>
              <a:rPr lang="ar-SA" sz="4400" dirty="0">
                <a:solidFill>
                  <a:prstClr val="white"/>
                </a:solidFill>
                <a:effectLst>
                  <a:glow rad="127000">
                    <a:prstClr val="black"/>
                  </a:glow>
                </a:effectLst>
                <a:latin typeface="Calibri" panose="020F0502020204030204" pitchFamily="34" charset="0"/>
                <a:ea typeface="Calibri" panose="020F0502020204030204" pitchFamily="34" charset="0"/>
                <a:cs typeface="Amiri" panose="00000500000000000000" pitchFamily="2" charset="-78"/>
              </a:rPr>
              <a:t>وَارْضَ اللَّهُمَّ عَنِ الْخُلُفَاءِ الرَّاشِدِينَ وَعَنْ بَقِيَّةِ الصَّحَابَةِ أَجْمَعِينَ، وَعَنِ التَّابِعِينَ وَتَابِعِي التَّابِعِينَ وَمَنْ تَبِعَهُمْ بِإِحْسَانٍ إِلَى يَوْمِ الدِّيْنِ وَارْضَ عَنَّا مَعَهُمْ يَا أَكْرَمَ الْأَكْرَمِينَ</a:t>
            </a:r>
            <a:endParaRPr lang="en-MY" sz="2800" dirty="0">
              <a:solidFill>
                <a:prstClr val="white"/>
              </a:solidFill>
              <a:effectLst>
                <a:glow rad="127000">
                  <a:prstClr val="black"/>
                </a:glow>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21031568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Rectangle: Rounded Corners 2">
            <a:extLst>
              <a:ext uri="{FF2B5EF4-FFF2-40B4-BE49-F238E27FC236}">
                <a16:creationId xmlns:a16="http://schemas.microsoft.com/office/drawing/2014/main" id="{E8E30B50-EC0E-4C3B-A5BB-72154DD6D4F3}"/>
              </a:ext>
            </a:extLst>
          </p:cNvPr>
          <p:cNvSpPr/>
          <p:nvPr/>
        </p:nvSpPr>
        <p:spPr>
          <a:xfrm>
            <a:off x="319598" y="1472843"/>
            <a:ext cx="11772900" cy="4037239"/>
          </a:xfrm>
          <a:prstGeom prst="roundRect">
            <a:avLst/>
          </a:prstGeom>
          <a:solidFill>
            <a:schemeClr val="accent1">
              <a:lumMod val="75000"/>
              <a:alpha val="53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dirty="0"/>
          </a:p>
        </p:txBody>
      </p:sp>
      <p:sp>
        <p:nvSpPr>
          <p:cNvPr id="2" name="TextBox 1">
            <a:extLst>
              <a:ext uri="{FF2B5EF4-FFF2-40B4-BE49-F238E27FC236}">
                <a16:creationId xmlns:a16="http://schemas.microsoft.com/office/drawing/2014/main" id="{1CFE8659-E719-426B-BCDD-EFED3F8694EC}"/>
              </a:ext>
            </a:extLst>
          </p:cNvPr>
          <p:cNvSpPr txBox="1"/>
          <p:nvPr/>
        </p:nvSpPr>
        <p:spPr>
          <a:xfrm>
            <a:off x="696557" y="2203440"/>
            <a:ext cx="11018981" cy="2451120"/>
          </a:xfrm>
          <a:prstGeom prst="rect">
            <a:avLst/>
          </a:prstGeom>
          <a:noFill/>
        </p:spPr>
        <p:txBody>
          <a:bodyPr wrap="square" rtlCol="0">
            <a:spAutoFit/>
          </a:bodyPr>
          <a:lstStyle/>
          <a:p>
            <a:pPr lvl="0" algn="just" rtl="1">
              <a:lnSpc>
                <a:spcPct val="150000"/>
              </a:lnSpc>
              <a:defRPr/>
            </a:pPr>
            <a:r>
              <a:rPr lang="ar-SA" sz="5400" dirty="0">
                <a:solidFill>
                  <a:prstClr val="white"/>
                </a:solidFill>
                <a:effectLst>
                  <a:glow rad="127000">
                    <a:prstClr val="black"/>
                  </a:glow>
                </a:effectLst>
                <a:ea typeface="Calibri" panose="020F0502020204030204" pitchFamily="34" charset="0"/>
                <a:cs typeface="Amiri" panose="00000500000000000000" pitchFamily="2" charset="-78"/>
              </a:rPr>
              <a:t>اللَّهُمَّ اغْفِرْ لِلْمُسْلِمِينَ وَالْمُسْلِمَاتِ وَالْمُؤْمِنِينَ وَالْمُؤْمِنَاتِ الْأَحْيَاءِ مِنْهُمْ وَالْأَمْوَاتِ</a:t>
            </a:r>
            <a:endParaRPr lang="en-MY" sz="3600" dirty="0">
              <a:solidFill>
                <a:prstClr val="white"/>
              </a:solidFill>
              <a:effectLst>
                <a:glow rad="127000">
                  <a:prstClr val="black"/>
                </a:glow>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81901811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F8CE61D5-D4CA-4B0D-A0D1-C2F72C128CB8}"/>
              </a:ext>
            </a:extLst>
          </p:cNvPr>
          <p:cNvPicPr>
            <a:picLocks noChangeAspect="1"/>
          </p:cNvPicPr>
          <p:nvPr/>
        </p:nvPicPr>
        <p:blipFill>
          <a:blip r:embed="rId2"/>
          <a:stretch>
            <a:fillRect/>
          </a:stretch>
        </p:blipFill>
        <p:spPr>
          <a:xfrm>
            <a:off x="-1" y="-1"/>
            <a:ext cx="12192001" cy="6858001"/>
          </a:xfrm>
          <a:prstGeom prst="rect">
            <a:avLst/>
          </a:prstGeom>
        </p:spPr>
      </p:pic>
      <p:sp>
        <p:nvSpPr>
          <p:cNvPr id="5" name="Rectangle 4">
            <a:extLst>
              <a:ext uri="{FF2B5EF4-FFF2-40B4-BE49-F238E27FC236}">
                <a16:creationId xmlns:a16="http://schemas.microsoft.com/office/drawing/2014/main" id="{6579C5B6-1D6D-4318-8D17-00222B58D9D6}"/>
              </a:ext>
            </a:extLst>
          </p:cNvPr>
          <p:cNvSpPr/>
          <p:nvPr/>
        </p:nvSpPr>
        <p:spPr>
          <a:xfrm>
            <a:off x="1544233" y="1155413"/>
            <a:ext cx="9428567" cy="4247317"/>
          </a:xfrm>
          <a:prstGeom prst="rect">
            <a:avLst/>
          </a:prstGeom>
        </p:spPr>
        <p:txBody>
          <a:bodyPr wrap="square">
            <a:spAutoFit/>
          </a:bodyPr>
          <a:lstStyle/>
          <a:p>
            <a:pPr marL="0" marR="0" lvl="0" indent="449569" algn="ctr" defTabSz="914400" rtl="1" eaLnBrk="1" fontAlgn="auto" latinLnBrk="0" hangingPunct="1">
              <a:lnSpc>
                <a:spcPct val="150000"/>
              </a:lnSpc>
              <a:spcBef>
                <a:spcPts val="0"/>
              </a:spcBef>
              <a:spcAft>
                <a:spcPts val="0"/>
              </a:spcAft>
              <a:buClrTx/>
              <a:buSzTx/>
              <a:buFontTx/>
              <a:buNone/>
              <a:tabLst/>
              <a:defRPr/>
            </a:pPr>
            <a:r>
              <a:rPr kumimoji="0" lang="ar-SA" sz="6000" b="0" i="0" u="none" strike="noStrike" kern="1200" cap="none" spc="0" normalizeH="0" baseline="0" noProof="0" dirty="0">
                <a:ln w="9525">
                  <a:solidFill>
                    <a:prstClr val="black"/>
                  </a:solidFill>
                </a:ln>
                <a:solidFill>
                  <a:prstClr val="black"/>
                </a:solidFill>
                <a:effectLst>
                  <a:glow rad="50800">
                    <a:prstClr val="white"/>
                  </a:glow>
                  <a:outerShdw blurRad="38100" dist="38100" dir="2700000" algn="tl">
                    <a:srgbClr val="000000">
                      <a:alpha val="43137"/>
                    </a:srgbClr>
                  </a:outerShdw>
                </a:effectLst>
                <a:uLnTx/>
                <a:uFillTx/>
                <a:latin typeface="Arabic Typesetting" panose="03020402040406030203" pitchFamily="66" charset="-78"/>
                <a:ea typeface="Times New Roman" panose="02020603050405020304" pitchFamily="18" charset="0"/>
                <a:cs typeface="Arabic Typesetting" panose="03020402040406030203" pitchFamily="66" charset="-78"/>
              </a:rPr>
              <a:t>اللَّهُمَّ أَيِّدْ بِدَوَامِ التَّوْفِيْقِ وَالْهِدَايَةِ وَالصِّحَّةِ وَالسَّلَامَةِ جَلَالَةَ مَلِكِـنَا كـباوه دولي يڠ مها موليا سري ڤدوك بڬيندا يڠ د-ڤرتوان اڬوڠ سُلْطَان إِبْرَاهِيم</a:t>
            </a:r>
          </a:p>
        </p:txBody>
      </p:sp>
      <p:pic>
        <p:nvPicPr>
          <p:cNvPr id="6" name="Picture 5">
            <a:extLst>
              <a:ext uri="{FF2B5EF4-FFF2-40B4-BE49-F238E27FC236}">
                <a16:creationId xmlns:a16="http://schemas.microsoft.com/office/drawing/2014/main" id="{3E0098DC-A9B1-4215-98F7-EBA67313DBF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6200000">
            <a:off x="171383" y="3364919"/>
            <a:ext cx="3676567" cy="3804727"/>
          </a:xfrm>
          <a:prstGeom prst="rect">
            <a:avLst/>
          </a:prstGeom>
        </p:spPr>
      </p:pic>
      <p:pic>
        <p:nvPicPr>
          <p:cNvPr id="8" name="Picture 7">
            <a:extLst>
              <a:ext uri="{FF2B5EF4-FFF2-40B4-BE49-F238E27FC236}">
                <a16:creationId xmlns:a16="http://schemas.microsoft.com/office/drawing/2014/main" id="{63326AD4-B56B-4E8B-91E0-27120719FD2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8420591" y="-134203"/>
            <a:ext cx="3676567" cy="3804726"/>
          </a:xfrm>
          <a:prstGeom prst="rect">
            <a:avLst/>
          </a:prstGeom>
        </p:spPr>
      </p:pic>
      <p:pic>
        <p:nvPicPr>
          <p:cNvPr id="9" name="Picture 8">
            <a:extLst>
              <a:ext uri="{FF2B5EF4-FFF2-40B4-BE49-F238E27FC236}">
                <a16:creationId xmlns:a16="http://schemas.microsoft.com/office/drawing/2014/main" id="{0EFB0CCF-3B98-44B6-A2E6-75562225C9A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0800000">
            <a:off x="4729140" y="235992"/>
            <a:ext cx="2733717" cy="683429"/>
          </a:xfrm>
          <a:prstGeom prst="rect">
            <a:avLst/>
          </a:prstGeom>
        </p:spPr>
      </p:pic>
      <p:pic>
        <p:nvPicPr>
          <p:cNvPr id="10" name="Picture 9">
            <a:extLst>
              <a:ext uri="{FF2B5EF4-FFF2-40B4-BE49-F238E27FC236}">
                <a16:creationId xmlns:a16="http://schemas.microsoft.com/office/drawing/2014/main" id="{7F9E0A14-2A48-4EA9-87D6-FE2EA87FB4B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0800000">
            <a:off x="4891657" y="5874715"/>
            <a:ext cx="2733717" cy="683429"/>
          </a:xfrm>
          <a:prstGeom prst="rect">
            <a:avLst/>
          </a:prstGeom>
        </p:spPr>
      </p:pic>
    </p:spTree>
    <p:extLst>
      <p:ext uri="{BB962C8B-B14F-4D97-AF65-F5344CB8AC3E}">
        <p14:creationId xmlns:p14="http://schemas.microsoft.com/office/powerpoint/2010/main" val="304516509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F8CE61D5-D4CA-4B0D-A0D1-C2F72C128CB8}"/>
              </a:ext>
            </a:extLst>
          </p:cNvPr>
          <p:cNvPicPr>
            <a:picLocks noChangeAspect="1"/>
          </p:cNvPicPr>
          <p:nvPr/>
        </p:nvPicPr>
        <p:blipFill>
          <a:blip r:embed="rId2"/>
          <a:stretch>
            <a:fillRect/>
          </a:stretch>
        </p:blipFill>
        <p:spPr>
          <a:xfrm>
            <a:off x="-1" y="-1"/>
            <a:ext cx="12192001" cy="6858001"/>
          </a:xfrm>
          <a:prstGeom prst="rect">
            <a:avLst/>
          </a:prstGeom>
        </p:spPr>
      </p:pic>
      <p:pic>
        <p:nvPicPr>
          <p:cNvPr id="9" name="Picture 8">
            <a:extLst>
              <a:ext uri="{FF2B5EF4-FFF2-40B4-BE49-F238E27FC236}">
                <a16:creationId xmlns:a16="http://schemas.microsoft.com/office/drawing/2014/main" id="{0EFB0CCF-3B98-44B6-A2E6-75562225C9A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0800000">
            <a:off x="4729140" y="235992"/>
            <a:ext cx="2733717" cy="683429"/>
          </a:xfrm>
          <a:prstGeom prst="rect">
            <a:avLst/>
          </a:prstGeom>
        </p:spPr>
      </p:pic>
      <p:pic>
        <p:nvPicPr>
          <p:cNvPr id="10" name="Picture 9">
            <a:extLst>
              <a:ext uri="{FF2B5EF4-FFF2-40B4-BE49-F238E27FC236}">
                <a16:creationId xmlns:a16="http://schemas.microsoft.com/office/drawing/2014/main" id="{7F9E0A14-2A48-4EA9-87D6-FE2EA87FB4B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0800000">
            <a:off x="4891657" y="5874715"/>
            <a:ext cx="2733717" cy="683429"/>
          </a:xfrm>
          <a:prstGeom prst="rect">
            <a:avLst/>
          </a:prstGeom>
        </p:spPr>
      </p:pic>
      <p:pic>
        <p:nvPicPr>
          <p:cNvPr id="11" name="Picture 10">
            <a:extLst>
              <a:ext uri="{FF2B5EF4-FFF2-40B4-BE49-F238E27FC236}">
                <a16:creationId xmlns:a16="http://schemas.microsoft.com/office/drawing/2014/main" id="{C5E9CC24-9622-4581-BBC4-E62259F99F4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 y="-207776"/>
            <a:ext cx="3676567" cy="3804726"/>
          </a:xfrm>
          <a:prstGeom prst="rect">
            <a:avLst/>
          </a:prstGeom>
        </p:spPr>
      </p:pic>
      <p:pic>
        <p:nvPicPr>
          <p:cNvPr id="12" name="Picture 11">
            <a:extLst>
              <a:ext uri="{FF2B5EF4-FFF2-40B4-BE49-F238E27FC236}">
                <a16:creationId xmlns:a16="http://schemas.microsoft.com/office/drawing/2014/main" id="{5A9FBEF6-8721-4A80-BA82-F1E0D5BF359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0800000">
            <a:off x="8515438" y="3142222"/>
            <a:ext cx="3676567" cy="3804727"/>
          </a:xfrm>
          <a:prstGeom prst="rect">
            <a:avLst/>
          </a:prstGeom>
        </p:spPr>
      </p:pic>
      <p:sp>
        <p:nvSpPr>
          <p:cNvPr id="13" name="Rectangle 12">
            <a:extLst>
              <a:ext uri="{FF2B5EF4-FFF2-40B4-BE49-F238E27FC236}">
                <a16:creationId xmlns:a16="http://schemas.microsoft.com/office/drawing/2014/main" id="{2B939AF3-CF76-4C33-BF22-6DF31708E67F}"/>
              </a:ext>
            </a:extLst>
          </p:cNvPr>
          <p:cNvSpPr/>
          <p:nvPr/>
        </p:nvSpPr>
        <p:spPr>
          <a:xfrm>
            <a:off x="1524000" y="1921194"/>
            <a:ext cx="9448800" cy="2862322"/>
          </a:xfrm>
          <a:prstGeom prst="rect">
            <a:avLst/>
          </a:prstGeom>
        </p:spPr>
        <p:txBody>
          <a:bodyPr wrap="square">
            <a:spAutoFit/>
          </a:bodyPr>
          <a:lstStyle/>
          <a:p>
            <a:pPr marL="0" marR="0" lvl="0" indent="449569" algn="ctr" defTabSz="914400" rtl="1" eaLnBrk="1" fontAlgn="auto" latinLnBrk="0" hangingPunct="1">
              <a:lnSpc>
                <a:spcPct val="150000"/>
              </a:lnSpc>
              <a:spcBef>
                <a:spcPts val="0"/>
              </a:spcBef>
              <a:spcAft>
                <a:spcPts val="0"/>
              </a:spcAft>
              <a:buClrTx/>
              <a:buSzTx/>
              <a:buFontTx/>
              <a:buNone/>
              <a:tabLst/>
              <a:defRPr/>
            </a:pPr>
            <a:r>
              <a:rPr kumimoji="0" lang="ar-SA" sz="6000" b="0" i="0" u="none" strike="noStrike" kern="1200" cap="none" spc="0" normalizeH="0" baseline="0" noProof="0" dirty="0">
                <a:ln w="6350">
                  <a:solidFill>
                    <a:prstClr val="black"/>
                  </a:solidFill>
                </a:ln>
                <a:solidFill>
                  <a:prstClr val="black"/>
                </a:solidFill>
                <a:effectLst>
                  <a:glow rad="50800">
                    <a:prstClr val="white"/>
                  </a:glow>
                  <a:outerShdw blurRad="38100" dist="38100" dir="2700000" algn="tl">
                    <a:srgbClr val="000000">
                      <a:alpha val="43137"/>
                    </a:srgbClr>
                  </a:outerShdw>
                </a:effectLst>
                <a:uLnTx/>
                <a:uFillTx/>
                <a:latin typeface="Arabic Typesetting" panose="03020402040406030203" pitchFamily="66" charset="-78"/>
                <a:ea typeface="Times New Roman" panose="02020603050405020304" pitchFamily="18" charset="0"/>
                <a:cs typeface="Arabic Typesetting" panose="03020402040406030203" pitchFamily="66" charset="-78"/>
              </a:rPr>
              <a:t>وَكَذلِكَ كـباوه دولي يڠ مها موليا سري ڤدوك بڬيندا راج ڤرمايسوري اڬوڠ، راج زَارِيثْ صُوفِيَاهْ</a:t>
            </a:r>
          </a:p>
        </p:txBody>
      </p:sp>
    </p:spTree>
    <p:extLst>
      <p:ext uri="{BB962C8B-B14F-4D97-AF65-F5344CB8AC3E}">
        <p14:creationId xmlns:p14="http://schemas.microsoft.com/office/powerpoint/2010/main" val="144887825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03F17937-7DF8-43DB-9E1E-1C684156A0FA}"/>
              </a:ext>
            </a:extLst>
          </p:cNvPr>
          <p:cNvSpPr/>
          <p:nvPr/>
        </p:nvSpPr>
        <p:spPr>
          <a:xfrm>
            <a:off x="209550" y="1574443"/>
            <a:ext cx="11772900" cy="4037239"/>
          </a:xfrm>
          <a:prstGeom prst="roundRect">
            <a:avLst/>
          </a:prstGeom>
          <a:solidFill>
            <a:schemeClr val="accent1">
              <a:lumMod val="75000"/>
              <a:alpha val="53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dirty="0"/>
          </a:p>
        </p:txBody>
      </p:sp>
      <p:sp>
        <p:nvSpPr>
          <p:cNvPr id="3" name="Rectangle 2">
            <a:extLst>
              <a:ext uri="{FF2B5EF4-FFF2-40B4-BE49-F238E27FC236}">
                <a16:creationId xmlns:a16="http://schemas.microsoft.com/office/drawing/2014/main" id="{71EFF41A-7898-41AE-8C39-FDBCF38AD5F4}"/>
              </a:ext>
            </a:extLst>
          </p:cNvPr>
          <p:cNvSpPr/>
          <p:nvPr/>
        </p:nvSpPr>
        <p:spPr>
          <a:xfrm>
            <a:off x="378253" y="2110014"/>
            <a:ext cx="11435494" cy="2451120"/>
          </a:xfrm>
          <a:prstGeom prst="rect">
            <a:avLst/>
          </a:prstGeom>
        </p:spPr>
        <p:txBody>
          <a:bodyPr wrap="square">
            <a:spAutoFit/>
          </a:bodyPr>
          <a:lstStyle/>
          <a:p>
            <a:pPr lvl="0" algn="ctr" rtl="1">
              <a:lnSpc>
                <a:spcPct val="150000"/>
              </a:lnSpc>
              <a:defRPr/>
            </a:pPr>
            <a:r>
              <a:rPr lang="ar-SA" sz="5400" dirty="0">
                <a:solidFill>
                  <a:prstClr val="white"/>
                </a:solidFill>
                <a:effectLst>
                  <a:glow rad="127000">
                    <a:prstClr val="black"/>
                  </a:glow>
                </a:effectLst>
                <a:ea typeface="Calibri" panose="020F0502020204030204" pitchFamily="34" charset="0"/>
                <a:cs typeface="Amiri" panose="00000500000000000000" pitchFamily="2" charset="-78"/>
              </a:rPr>
              <a:t>اللَّهُمَّ احْفَظْ عُلَمَاءَهُ وَوُزَرَاءَهُ وَقُضَاتَهُ وَعُمَّالَهُ وَرَعَايَاهُ مِنَ الْمُؤْمِنِينَ وَالْمُؤْمِنَاتِ بِرَحْمَتِكَ يَا أَرْحَمَ الرَّاحِمِينَ</a:t>
            </a:r>
            <a:endParaRPr lang="en-MY" sz="3600" dirty="0">
              <a:solidFill>
                <a:prstClr val="white"/>
              </a:solidFill>
              <a:effectLst>
                <a:glow rad="127000">
                  <a:prstClr val="black"/>
                </a:glow>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49174678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E2A6C947-C6AE-469D-8164-5B6C8EFE54EF}"/>
              </a:ext>
            </a:extLst>
          </p:cNvPr>
          <p:cNvSpPr/>
          <p:nvPr/>
        </p:nvSpPr>
        <p:spPr>
          <a:xfrm>
            <a:off x="0" y="-2"/>
            <a:ext cx="12192000" cy="6858000"/>
          </a:xfrm>
          <a:prstGeom prst="rect">
            <a:avLst/>
          </a:prstGeom>
          <a:gradFill flip="none" rotWithShape="1">
            <a:gsLst>
              <a:gs pos="0">
                <a:schemeClr val="tx1">
                  <a:alpha val="30000"/>
                </a:schemeClr>
              </a:gs>
              <a:gs pos="100000">
                <a:schemeClr val="tx1">
                  <a:alpha val="0"/>
                </a:schemeClr>
              </a:gs>
            </a:gsLst>
            <a:lin ang="0" scaled="1"/>
            <a:tileRect/>
          </a:gra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dirty="0"/>
          </a:p>
        </p:txBody>
      </p:sp>
      <p:sp>
        <p:nvSpPr>
          <p:cNvPr id="3" name="Rectangle 2">
            <a:extLst>
              <a:ext uri="{FF2B5EF4-FFF2-40B4-BE49-F238E27FC236}">
                <a16:creationId xmlns:a16="http://schemas.microsoft.com/office/drawing/2014/main" id="{71EFF41A-7898-41AE-8C39-FDBCF38AD5F4}"/>
              </a:ext>
            </a:extLst>
          </p:cNvPr>
          <p:cNvSpPr/>
          <p:nvPr/>
        </p:nvSpPr>
        <p:spPr>
          <a:xfrm>
            <a:off x="802104" y="2095326"/>
            <a:ext cx="10493969" cy="2215991"/>
          </a:xfrm>
          <a:prstGeom prst="rect">
            <a:avLst/>
          </a:prstGeom>
        </p:spPr>
        <p:txBody>
          <a:bodyPr wrap="square">
            <a:spAutoFit/>
          </a:bodyPr>
          <a:lstStyle/>
          <a:p>
            <a:pPr lvl="0" algn="just" rtl="1">
              <a:lnSpc>
                <a:spcPct val="150000"/>
              </a:lnSpc>
              <a:defRPr/>
            </a:pPr>
            <a:r>
              <a:rPr lang="ar-SA" sz="4800" dirty="0">
                <a:solidFill>
                  <a:prstClr val="white"/>
                </a:solidFill>
                <a:effectLst>
                  <a:glow rad="127000">
                    <a:prstClr val="black"/>
                  </a:glow>
                </a:effectLst>
                <a:ea typeface="Calibri" panose="020F0502020204030204" pitchFamily="34" charset="0"/>
                <a:cs typeface="Amiri" panose="00000500000000000000" pitchFamily="2" charset="-78"/>
              </a:rPr>
              <a:t>اللَّهُمَّ اجْعَلْ بَلَدَنَا مَالِيزِيَا آمِناً مُطْمَئِنًّا، سَخَاءً رَخَاءً، دَارَ عَدْلٍ وَإِيمَانٍ، وَأَمْنٍ وَأَمَانٍ، وَسَائِرَ بِلَادِ الْـمُسْلِمِينَ</a:t>
            </a:r>
            <a:endParaRPr lang="en-MY" sz="3200" dirty="0">
              <a:solidFill>
                <a:prstClr val="white"/>
              </a:solidFill>
              <a:effectLst>
                <a:glow rad="127000">
                  <a:prstClr val="black"/>
                </a:glow>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04977054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8000" b="-8000"/>
          </a:stretch>
        </a:blip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E2A6C947-C6AE-469D-8164-5B6C8EFE54EF}"/>
              </a:ext>
            </a:extLst>
          </p:cNvPr>
          <p:cNvSpPr/>
          <p:nvPr/>
        </p:nvSpPr>
        <p:spPr>
          <a:xfrm>
            <a:off x="0" y="0"/>
            <a:ext cx="12192000" cy="6858000"/>
          </a:xfrm>
          <a:prstGeom prst="rect">
            <a:avLst/>
          </a:prstGeom>
          <a:gradFill flip="none" rotWithShape="1">
            <a:gsLst>
              <a:gs pos="0">
                <a:schemeClr val="tx1">
                  <a:alpha val="56000"/>
                </a:schemeClr>
              </a:gs>
              <a:gs pos="100000">
                <a:schemeClr val="tx1">
                  <a:alpha val="0"/>
                </a:schemeClr>
              </a:gs>
            </a:gsLst>
            <a:lin ang="0" scaled="1"/>
            <a:tileRect/>
          </a:gra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dirty="0"/>
          </a:p>
        </p:txBody>
      </p:sp>
      <p:sp>
        <p:nvSpPr>
          <p:cNvPr id="3" name="Rectangle 2">
            <a:extLst>
              <a:ext uri="{FF2B5EF4-FFF2-40B4-BE49-F238E27FC236}">
                <a16:creationId xmlns:a16="http://schemas.microsoft.com/office/drawing/2014/main" id="{71EFF41A-7898-41AE-8C39-FDBCF38AD5F4}"/>
              </a:ext>
            </a:extLst>
          </p:cNvPr>
          <p:cNvSpPr/>
          <p:nvPr/>
        </p:nvSpPr>
        <p:spPr>
          <a:xfrm>
            <a:off x="802104" y="1541144"/>
            <a:ext cx="10290769" cy="3054682"/>
          </a:xfrm>
          <a:prstGeom prst="rect">
            <a:avLst/>
          </a:prstGeom>
        </p:spPr>
        <p:txBody>
          <a:bodyPr wrap="square">
            <a:spAutoFit/>
          </a:bodyPr>
          <a:lstStyle/>
          <a:p>
            <a:pPr lvl="0" algn="just" rtl="1">
              <a:lnSpc>
                <a:spcPct val="150000"/>
              </a:lnSpc>
              <a:defRPr/>
            </a:pPr>
            <a:r>
              <a:rPr lang="ar-SA" sz="4400" dirty="0">
                <a:solidFill>
                  <a:prstClr val="white"/>
                </a:solidFill>
                <a:effectLst>
                  <a:glow rad="127000">
                    <a:prstClr val="black"/>
                  </a:glow>
                </a:effectLst>
                <a:ea typeface="Calibri" panose="020F0502020204030204" pitchFamily="34" charset="0"/>
                <a:cs typeface="Amiri" panose="00000500000000000000" pitchFamily="2" charset="-78"/>
              </a:rPr>
              <a:t>اللَّهُمَّ أَعِزَّ الْإِسْلَامَ وَالْمُسْلِمِيْنَ، وَدَمِّرْ أَعْدَاءَكَ أَعْدَاءَ الدِّينِ وانْصُرْ مَنْ نَصَرَ الدِّينَ، وَاخْذُلْ مَنْ خَذَلَ الْمُسْلِمِيْنَ، وَأَعْلِ كَلِمَتَكَ إِلَى يَوْمِ الدِّيْنِ</a:t>
            </a:r>
            <a:endParaRPr lang="en-MY" sz="2800" dirty="0">
              <a:solidFill>
                <a:prstClr val="white"/>
              </a:solidFill>
              <a:effectLst>
                <a:glow rad="127000">
                  <a:prstClr val="black"/>
                </a:glow>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94486331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61153D1A-3908-4DC6-97D5-C27B9AAAF80B}"/>
              </a:ext>
            </a:extLst>
          </p:cNvPr>
          <p:cNvSpPr/>
          <p:nvPr/>
        </p:nvSpPr>
        <p:spPr>
          <a:xfrm>
            <a:off x="319598" y="1472843"/>
            <a:ext cx="11772900" cy="4037239"/>
          </a:xfrm>
          <a:prstGeom prst="roundRect">
            <a:avLst/>
          </a:prstGeom>
          <a:solidFill>
            <a:schemeClr val="accent1">
              <a:lumMod val="75000"/>
              <a:alpha val="53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dirty="0"/>
          </a:p>
        </p:txBody>
      </p:sp>
      <p:sp>
        <p:nvSpPr>
          <p:cNvPr id="3" name="Rectangle 2">
            <a:extLst>
              <a:ext uri="{FF2B5EF4-FFF2-40B4-BE49-F238E27FC236}">
                <a16:creationId xmlns:a16="http://schemas.microsoft.com/office/drawing/2014/main" id="{71EFF41A-7898-41AE-8C39-FDBCF38AD5F4}"/>
              </a:ext>
            </a:extLst>
          </p:cNvPr>
          <p:cNvSpPr/>
          <p:nvPr/>
        </p:nvSpPr>
        <p:spPr>
          <a:xfrm>
            <a:off x="657723" y="2628563"/>
            <a:ext cx="10499803" cy="2003625"/>
          </a:xfrm>
          <a:prstGeom prst="rect">
            <a:avLst/>
          </a:prstGeom>
        </p:spPr>
        <p:txBody>
          <a:bodyPr wrap="square">
            <a:spAutoFit/>
          </a:bodyPr>
          <a:lstStyle/>
          <a:p>
            <a:pPr lvl="0" algn="ctr" rtl="1">
              <a:lnSpc>
                <a:spcPct val="115000"/>
              </a:lnSpc>
              <a:defRPr/>
            </a:pPr>
            <a:r>
              <a:rPr lang="ar-SA" sz="5400" dirty="0">
                <a:solidFill>
                  <a:srgbClr val="FFFF00"/>
                </a:solidFill>
                <a:effectLst>
                  <a:glow rad="127000">
                    <a:prstClr val="black"/>
                  </a:glow>
                </a:effectLst>
                <a:latin typeface="Calibri" panose="020F0502020204030204" pitchFamily="34" charset="0"/>
                <a:ea typeface="Calibri" panose="020F0502020204030204" pitchFamily="34" charset="0"/>
                <a:cs typeface="Amiri" panose="00000500000000000000" pitchFamily="2" charset="-78"/>
              </a:rPr>
              <a:t>رَبَّنَا آتِنَا فِي الدُّنْيَا حَسَنَةً وَفِي الْآخِرَةِ حَسَنَةً وَقِنَا عَذَابَ النَّارِ</a:t>
            </a:r>
            <a:endParaRPr lang="en-MY" sz="3600" dirty="0">
              <a:solidFill>
                <a:srgbClr val="FFFF00"/>
              </a:solidFill>
              <a:effectLst>
                <a:glow rad="127000">
                  <a:prstClr val="black"/>
                </a:glow>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44230857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F6741137-7064-4BAC-91B0-B66047A35713}"/>
              </a:ext>
            </a:extLst>
          </p:cNvPr>
          <p:cNvSpPr/>
          <p:nvPr/>
        </p:nvSpPr>
        <p:spPr>
          <a:xfrm>
            <a:off x="319598" y="1472843"/>
            <a:ext cx="11772900" cy="4037239"/>
          </a:xfrm>
          <a:prstGeom prst="roundRect">
            <a:avLst/>
          </a:prstGeom>
          <a:solidFill>
            <a:schemeClr val="accent1">
              <a:lumMod val="75000"/>
              <a:alpha val="53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dirty="0"/>
          </a:p>
        </p:txBody>
      </p:sp>
      <p:sp>
        <p:nvSpPr>
          <p:cNvPr id="3" name="Rectangle 2">
            <a:extLst>
              <a:ext uri="{FF2B5EF4-FFF2-40B4-BE49-F238E27FC236}">
                <a16:creationId xmlns:a16="http://schemas.microsoft.com/office/drawing/2014/main" id="{71EFF41A-7898-41AE-8C39-FDBCF38AD5F4}"/>
              </a:ext>
            </a:extLst>
          </p:cNvPr>
          <p:cNvSpPr/>
          <p:nvPr/>
        </p:nvSpPr>
        <p:spPr>
          <a:xfrm>
            <a:off x="692482" y="2186095"/>
            <a:ext cx="10807035" cy="3323987"/>
          </a:xfrm>
          <a:prstGeom prst="rect">
            <a:avLst/>
          </a:prstGeom>
        </p:spPr>
        <p:txBody>
          <a:bodyPr wrap="square">
            <a:spAutoFit/>
          </a:bodyPr>
          <a:lstStyle/>
          <a:p>
            <a:pPr lvl="0" algn="ctr" rtl="1">
              <a:lnSpc>
                <a:spcPct val="150000"/>
              </a:lnSpc>
              <a:defRPr/>
            </a:pPr>
            <a:r>
              <a:rPr lang="ar-SA" sz="4800" b="1" dirty="0">
                <a:solidFill>
                  <a:srgbClr val="FFFF00"/>
                </a:solidFill>
                <a:effectLst>
                  <a:glow rad="127000">
                    <a:prstClr val="black"/>
                  </a:glow>
                </a:effectLst>
                <a:ea typeface="Calibri" panose="020F0502020204030204" pitchFamily="34" charset="0"/>
                <a:cs typeface="Amiri" panose="00000500000000000000" pitchFamily="2" charset="-78"/>
              </a:rPr>
              <a:t>إِنَّ ٱللَّهَ يَأۡمُرُ بِٱلۡعَدۡلِ وَٱلۡإِحۡسَٰنِ وَإِيتَآيِٕ ذِي ٱلۡقُرۡبَىٰ وَيَنۡهَىٰ عَنِ ٱلۡفَحۡشَآءِ وَٱلۡمُنكَرِ وَٱلۡبَغۡيِۚ يَعِظُكُمۡ لَعَلَّكُمۡ تَذَكَّرُونَ</a:t>
            </a:r>
            <a:endParaRPr lang="en-MY" sz="3200" dirty="0">
              <a:solidFill>
                <a:srgbClr val="FFFF00"/>
              </a:solidFill>
              <a:effectLst>
                <a:glow rad="127000">
                  <a:prstClr val="black"/>
                </a:glow>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68068947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Rectangle: Rounded Corners 6">
            <a:extLst>
              <a:ext uri="{FF2B5EF4-FFF2-40B4-BE49-F238E27FC236}">
                <a16:creationId xmlns:a16="http://schemas.microsoft.com/office/drawing/2014/main" id="{F510F96A-73F9-4428-A84B-5DBA05FD5269}"/>
              </a:ext>
            </a:extLst>
          </p:cNvPr>
          <p:cNvSpPr/>
          <p:nvPr/>
        </p:nvSpPr>
        <p:spPr>
          <a:xfrm>
            <a:off x="289118" y="1645563"/>
            <a:ext cx="11772900" cy="4037239"/>
          </a:xfrm>
          <a:prstGeom prst="roundRect">
            <a:avLst/>
          </a:prstGeom>
          <a:solidFill>
            <a:schemeClr val="accent1">
              <a:lumMod val="75000"/>
              <a:alpha val="53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dirty="0"/>
          </a:p>
        </p:txBody>
      </p:sp>
      <p:sp>
        <p:nvSpPr>
          <p:cNvPr id="3" name="Rectangle 2">
            <a:extLst>
              <a:ext uri="{FF2B5EF4-FFF2-40B4-BE49-F238E27FC236}">
                <a16:creationId xmlns:a16="http://schemas.microsoft.com/office/drawing/2014/main" id="{71EFF41A-7898-41AE-8C39-FDBCF38AD5F4}"/>
              </a:ext>
            </a:extLst>
          </p:cNvPr>
          <p:cNvSpPr/>
          <p:nvPr/>
        </p:nvSpPr>
        <p:spPr>
          <a:xfrm>
            <a:off x="706337" y="2022365"/>
            <a:ext cx="10779325" cy="3323987"/>
          </a:xfrm>
          <a:prstGeom prst="rect">
            <a:avLst/>
          </a:prstGeom>
        </p:spPr>
        <p:txBody>
          <a:bodyPr wrap="square">
            <a:spAutoFit/>
          </a:bodyPr>
          <a:lstStyle/>
          <a:p>
            <a:pPr lvl="0" algn="ctr" rtl="1">
              <a:lnSpc>
                <a:spcPct val="150000"/>
              </a:lnSpc>
              <a:defRPr/>
            </a:pPr>
            <a:r>
              <a:rPr lang="ar-SA" sz="4800" dirty="0">
                <a:solidFill>
                  <a:srgbClr val="FFFF00"/>
                </a:solidFill>
                <a:effectLst>
                  <a:glow rad="127000">
                    <a:schemeClr val="tx1"/>
                  </a:glow>
                </a:effectLst>
                <a:ea typeface="Calibri" panose="020F0502020204030204" pitchFamily="34" charset="0"/>
                <a:cs typeface="Amiri" panose="00000500000000000000" pitchFamily="2" charset="-78"/>
              </a:rPr>
              <a:t>فَاذْكُرُوا اللهَ الْعَظِيْمَ يَذْكُرْكُمْ، وَاشْكُرُوهُ عَلَى نِعَمِهِ يَزِدْكُمْ، وَاسْأَلُوهُ مِنْ فَضْلِهِ يُعْطِكُمْ وَلَذِكْرُ اللهِ أَكْبَرُ، وَاللهُ يَعْلَمُ مَا تَصْنَعُونَ</a:t>
            </a:r>
            <a:endParaRPr lang="en-MY" sz="3200" dirty="0">
              <a:solidFill>
                <a:srgbClr val="FFFF00"/>
              </a:solidFill>
              <a:effectLst>
                <a:glow rad="127000">
                  <a:schemeClr val="tx1"/>
                </a:glow>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26474659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3575</TotalTime>
  <Words>1271</Words>
  <Application>Microsoft Office PowerPoint</Application>
  <PresentationFormat>Widescreen</PresentationFormat>
  <Paragraphs>93</Paragraphs>
  <Slides>57</Slides>
  <Notes>0</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57</vt:i4>
      </vt:variant>
    </vt:vector>
  </HeadingPairs>
  <TitlesOfParts>
    <vt:vector size="67" baseType="lpstr">
      <vt:lpstr>Amiri</vt:lpstr>
      <vt:lpstr>Arabic Typesetting</vt:lpstr>
      <vt:lpstr>Arial</vt:lpstr>
      <vt:lpstr>Calibri</vt:lpstr>
      <vt:lpstr>Calibri Light</vt:lpstr>
      <vt:lpstr>QCF4_Hafs_24_W</vt:lpstr>
      <vt:lpstr>QCF4_Hafs_31_W</vt:lpstr>
      <vt:lpstr>QCF4_Hafs_35_W</vt:lpstr>
      <vt:lpstr>QCF4_Hafs_43_W</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ASNIATI BINTI MOHD ALI</dc:creator>
  <cp:lastModifiedBy>ASNIATI BINTI MOHD ALI</cp:lastModifiedBy>
  <cp:revision>109</cp:revision>
  <dcterms:created xsi:type="dcterms:W3CDTF">2025-01-30T02:17:40Z</dcterms:created>
  <dcterms:modified xsi:type="dcterms:W3CDTF">2026-05-26T04:54:18Z</dcterms:modified>
</cp:coreProperties>
</file>