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E1024-6C48-42E5-8FDC-102922EDD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9E0F2F-C1AC-4E21-BC1E-AA6475DA8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7993B-2096-4A2A-8A61-CC4F6ADE5D6D}" type="datetimeFigureOut">
              <a:rPr lang="en-MY" smtClean="0"/>
              <a:t>30/1/2026</a:t>
            </a:fld>
            <a:endParaRPr lang="en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EC409F-2F83-496D-ACF4-31C8DD9E0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C83E71-5CD0-4BF8-B90B-3E1ACACEA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6250-8D7F-4322-A9F5-E1DC686D5EA8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571996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1ACC8E-C1B4-41D5-92E7-6681B4A71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FDC26-1E81-47E4-BAE4-F43A6D0D31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50549-1209-4A1C-9408-5577652CF9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7993B-2096-4A2A-8A61-CC4F6ADE5D6D}" type="datetimeFigureOut">
              <a:rPr lang="en-MY" smtClean="0"/>
              <a:t>30/1/2026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BAB1F-D4E7-4FEF-B1DB-DF7099C692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64AA09-8FA5-43B8-8AA4-4A929FCDED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26250-8D7F-4322-A9F5-E1DC686D5EA8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859070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26AFA33-F06F-4D4D-9BC8-16CF67D49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F741BB-0139-4329-8BEE-E1D4BC1437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03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38CEFF9-E008-4777-8713-9C20B7885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643949-B39B-4989-B9A2-093B769D50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1511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0546868-7E56-488B-8855-22C3A2783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0037F8-AB31-4AE6-9246-68D2D8798FA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236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AFBEDC7-9DC7-4107-992C-90105F90E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24C08A-EF33-4E54-8478-3CC2677442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185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CA3649F-ACCB-42C2-A69D-12FB26B77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F6FED3-0A7E-4B1D-B238-27E6141B5E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0548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0FBA9AF-083E-4EC7-8B6A-57EEAF8BE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0DDC1B-0780-4E4B-BC32-2B5F576133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891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BAB0D8-558A-4058-8144-D6543CCA1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536AB6-7C3A-49B2-A226-1BB97C09C8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977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F525B2C-4318-43FB-B39D-0DDFC7861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135F9B-E72C-46A2-9F14-9ECC8C439B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9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BD9C408-1175-40A7-8E98-572983945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0D5955-20A9-42F9-9525-97A6FE133B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6766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8563E5-2DC7-400A-B281-089AA74D5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0FBF44-45CA-40F0-ADB2-33F3B48AC7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304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C3C86CF-A2A5-464D-9F4F-9D3495C3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BE8690-8808-4316-AD7B-60CC673C7A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104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2FD4E34-8EB2-4887-8F7D-5B5F6F03C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B24E0F-E8B4-478C-B59B-B56CB8B674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16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C94E010-1CF1-48A4-BFA5-BF785684C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C09C1E-B469-415A-9B6F-6F0FABD21C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0338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FEC0CAD-17D7-4E0F-998A-7EB16A489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02F05E-909A-46FE-935B-A594E239EB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531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E9938D9-8055-4C4E-9E8D-60A5BAFB0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6C56A6-7364-44D4-BBBE-D28B4B08B7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9358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CBEB7D4-13B4-4DDD-AEF3-183E31F49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A73E99-22D7-4F57-9275-B75E1CC10F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895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A2C0D31-D35D-4E69-A19E-277998C64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35FA86-4018-48D2-851A-C19A25B8FB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85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BFF12D6-79C3-4F4B-9CB4-6D15BA798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2993FC-F779-4F2A-AF78-49EA5D793D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4392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C8AA813-8664-428C-9312-6842CE48B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6BBDD8-95F6-47B1-8A42-18D18B8035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5236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AE62371-858C-4D1F-B894-671EA2A00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E780E7-D33E-4F74-9B97-9355D104F8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260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9C9E296-7B08-4C5B-969E-1F592206E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48908C-0035-476A-80B2-C578FB0DF2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010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9CAE52A-59BF-45F5-9AF4-27B8DF17E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CF87E6-A623-4601-BE59-D606A05B2D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853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E5C1C27-EDA7-4D3E-94ED-54562B2A2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429883-47C8-4843-A5D7-58C802A4ED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85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395AAF-FBBE-4B9F-AD70-F4B82A122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622E83-D682-4EE6-8772-7CE470CDCC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14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FA81979-6A64-41CD-A15D-A17B5800D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419F08-1E8A-4171-84A2-6C79E75526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43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C20A2AC-7008-45C2-9EFE-7C6337F7F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773C82-3C06-4442-A8F3-8F6E1FDBDA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334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779058A-3D9E-4F71-BEFE-9AF595CDD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F9F8C6-95DE-4359-9954-7B167BA251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2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4D29AE4-483D-40E6-9A2F-1B232C976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89C76D-8B2E-4DE0-8DA7-4D89942961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4035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4429946-53B7-4C13-AB27-0382D90B7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CC2D1F-054F-48EA-BDBD-68353D6E81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5199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1BEE93-4B6E-483E-9D8F-915DA06E0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7CAABA-1A50-491C-A62F-FAAFE8B07C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0271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6EE08A-BF55-4797-8F39-D4FB3FCCF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B3E220-CF7B-418B-85B1-CA39FD892E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904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F853701-045A-4C35-B58B-625688DAF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06159A-265F-4B5E-BC9A-62C1B27843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179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F783684-CC63-4DDF-9D5F-0C14F0D3B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7BC707-31A8-42DA-9B74-2CB25031DC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9092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8D8CCEF-2372-46A0-9756-EBEF532E2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4DC65E-4915-4D24-B667-73C5716565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39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11CE891-D898-4BFF-B5A6-5D027644A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D9CFBD-1131-4F6B-9EE7-AE3E1BCD63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8431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CB7B661-F0F5-457F-A76C-EB8689D4A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76DE31-0707-43D6-996A-2E96DAADA1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053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3630C22-8B95-487E-B007-C3690D93E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40C768-2DD7-4D5C-AE54-538986FEC7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6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EAD192-BF2B-4E5D-B17E-699F2A150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47ADB9-59C1-4066-ACC4-19FDC1C725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083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F93BCDC-3080-4AB4-B33C-8A4328EFD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A25AAB-97E6-4EBE-B8D9-7AAA9BA2FB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0409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04648DC-91D5-4B01-9326-C0A8AE9C0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D4E54F-C5BE-4B51-8211-B5D47B77F5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50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6891C9B-F621-47DB-8984-58AFF17BD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D6D3D3-DEE1-42A9-8C94-91F4EC0F97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97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66D0DC5-67DF-445F-BC70-D8D559678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F7BA42-6CE1-4BFF-B2D5-140B5D2615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670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8ACD7DD-1CF0-46AF-80F8-ACBDF00E3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360C4B-6D04-4EE5-AEA1-3EBACA533E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9235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50F968F-3690-49F6-A870-B78173961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61E125-18BB-49B6-BFA6-C4E9DC5ADB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25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D8C2522-4ADB-471F-A51B-A325A297C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3D9DBA-E829-4FD5-AC33-BFB0D665A0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9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3AA9154-A227-4A82-8D6F-A90007568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BB3A1C-8981-442C-AD95-5F9543C1C6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355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4127C59-83AA-4613-A6D4-AA826952F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A21095-B0F7-4EF8-BCEF-CB3A1903C6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761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6979C49-3233-4957-95DF-AEE27D71B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C8F0CB-724A-4F64-9ED2-3EAD26E2DC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380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DEB0061-75D8-47D5-B6E4-7FA927D32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E1EA62-0813-41F1-A785-80A21870E7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734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3BFBE20-21E2-48C7-8B42-CE56B2F16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D6541C-9F91-4682-B8F9-224828DD76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697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EDBB22D-A215-46EC-9A67-81F5F8C42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A4ABF9-7158-4169-AC15-14A97B619D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764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AC51C39-940B-455B-8F94-25A00E66D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A56F73-F576-4DF8-9A25-C91C2C5A4B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121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ASNIATI BINTI MOHD ALI</dc:creator>
  <cp:lastModifiedBy>ASNIATI BINTI MOHD ALI</cp:lastModifiedBy>
  <cp:revision>1</cp:revision>
  <dcterms:created xsi:type="dcterms:W3CDTF">2026-01-30T01:42:11Z</dcterms:created>
  <dcterms:modified xsi:type="dcterms:W3CDTF">2026-01-30T01:42:11Z</dcterms:modified>
</cp:coreProperties>
</file>