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C61C-A5BB-4F2F-B038-51329A4B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39C60-49A4-4BDB-8405-E147A322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4E84-1F42-4C51-AEDC-C5D42AF8F788}" type="datetimeFigureOut">
              <a:rPr lang="en-MY" smtClean="0"/>
              <a:t>21/11/2025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74D01-DAB5-4910-9E0B-7C7992F7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1892B-C7E6-47C5-B8CF-762043BD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34A-C65C-4CA5-86CA-014047CFE21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0784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F3F19-C936-4231-A587-D56ECD37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90B6B-11D3-45C4-A0B6-BBAAA4E19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C9C0-C715-439B-8EE7-936BF3910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64E84-1F42-4C51-AEDC-C5D42AF8F788}" type="datetimeFigureOut">
              <a:rPr lang="en-MY" smtClean="0"/>
              <a:t>21/11/2025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B9EAF-1C2E-4F3B-B2FA-A970633F6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E2F46-C5CB-4600-9E95-C55BF235E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5134A-C65C-4CA5-86CA-014047CFE21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38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D68E02-8BEA-4309-968D-A5A0C8DF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5CDED-093C-41BE-87E2-C7E72315A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85C274-252E-4B65-A1B1-695B080A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A1C1F-6DE6-4973-A6A3-493D8DE093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65BB70-9EE8-46E3-BB41-EF18521C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65E75-9767-490B-89A8-B4DBFB387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25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339C79-1F45-45F5-9AC9-0DE088BE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0A850-39E8-4D66-9263-A4B5C081C3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48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2C4A25-62C3-46EB-809D-8452E974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CD60C-182D-47FA-A612-33A813901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3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EAAA13-D9A1-47FC-A88A-F2737F63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D1608-31DE-4419-A984-C9BA9B2E9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D22396-51AB-4691-832E-7F16B570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23C05-3B78-46A6-A830-A697A6983A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0DE76-2748-4422-8520-3FCB0363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4529E-98C4-4112-82BF-C3989054B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2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E96E37-330A-476D-8A0E-96EB3D2D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D6B79-BA87-4AD8-8F15-8CE6D0A485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8A7502-2A5C-43C7-9A23-B8C7004A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4702B-62B3-4B95-BE60-F71827A83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00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8A2374-412D-44E7-BA96-7C22672E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C8805-D05A-443C-9217-097BF5E368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3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2230D2-4878-4C28-8675-329070AD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A5C3E-794E-47C4-80A2-17669AD5E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DC8218-3741-430E-9327-0E2C03B4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B9C82-68DB-4CC3-A896-D84F947AEE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6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2C3BD-0FC1-4C2C-91FF-E8FE8D83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5F0B0-6CEE-48E4-A5A8-B4CEDB9123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2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2DB5FE-FC67-4EE5-894C-9F1F4733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22A96-2CB7-43BB-A7F3-0D84D93714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24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BE5071-59A7-4E8E-AC59-910DB26E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98770-1024-48CF-AE43-DCD39551B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5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CDD649-18C0-437C-9C71-9455A5D7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3E7AC-E97E-4D80-8D38-A13EDAFC80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6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56BEB8-D7B2-4370-82C5-914B5F50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12054-4A49-4426-A243-AC34139E4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2395BE-F7E5-4008-8207-0B4F69A9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E5995-C3CA-4AD1-BD0D-5B2297CF7E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16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9FC3DB-3722-4BDD-8739-5DBAA14C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4F79B-A74F-46CE-AC45-F91C05848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71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702BBC-504E-46F3-BF8B-CFEA2B55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572CB-4D4E-440E-98C5-C1F677A031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3BB73E-E5B3-4FC9-B22E-F1007AD9C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C3070-8DF7-46D5-91AF-7D55D166B6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2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7DE087-08F2-41BB-BDF0-F54D7982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D744E-944A-4A9C-BD59-DB8827943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CF1561-4C51-4D22-A141-7F01524D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35DB7-F7BA-439E-B5B1-51725C3E46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53D2EB-C082-49F1-909D-9E29113D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71FEA-D21E-4002-8639-24379FA4C0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46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3B3225-9C37-4CC3-9A7B-414C1D10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C9FDF-0068-4F7B-9277-E26F83F25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9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F76BE8-9080-4E78-8F35-EB8F8F35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EC72B-1E80-43BA-8925-0A3D663E04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32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0C1ED-E8EF-44EA-8C39-D4DFAF26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BEA24-9CB8-4746-AA80-5513CE5780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9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C790E-DEB0-406F-A0AC-477E42B2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2015F-1BF9-493B-876B-E5032E01A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24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E9C643-5A46-485A-ABD5-EA5985D5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5416B-287A-4935-89D0-52856499D9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9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EE9F7E-F129-47BA-ABE1-9CBD5D6F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A4AD8-C638-4620-B2AA-B70207860B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1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AB83F0-A98D-4C2C-8303-72B17C08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ECD7D-6BD9-4554-84E1-37A8E86D2D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81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C74394-769D-4766-B40B-BA26FFE1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05BC6-620E-4BCB-BA25-0EF9B2FF6C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98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92C14E-FBF9-4DCB-A005-4303D688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0B2FA-35F7-4533-AF32-FDFBFD22AF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5A31D6-9533-4585-8E8A-E7BA76B2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65893-BB9F-4695-A71F-4B8A92DA6D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28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90DA67-0931-49C0-B9FC-037963FE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FCC04-CBB7-4005-9A5B-6D35A7B4F3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77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4475B3-0862-4C28-8A0D-0B62F186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D03A6-B93D-49BE-823E-AA87A8A10C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2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628DD0-13B9-4955-8B1A-85AD2253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1E430-3AE6-486D-A9BA-2A434FF84C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318878-5CDD-4F01-B149-344CFBF5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62118-901E-4A5D-A56D-4F456A7870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A5BFFF-C056-4082-8943-B07A6176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647A5-D234-4AF4-984C-82DFC83C21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0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7EEC0-6B30-4C63-8F5A-42E0BAEF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6193C-AD33-49DD-B17F-5E074284AF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4E387F-C93B-4E7B-85C6-56B3C1CC4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AE284-5265-4CAE-BC9A-2655F62111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2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68FA0C-07C6-4BBF-8374-2594131F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C9E33-C154-42C3-B73C-B7C1F2560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7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340552-A7F7-471B-B26C-D559A257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49200-283F-48FA-8083-EE171B9E1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9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0F50B4-E5BD-4E94-B3D5-61C47C5B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D7E2B-70B3-4C63-BF9E-DC67AC482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2F625F-6E23-4A77-81EB-01C81AFD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BEF60-2773-434D-835E-80498EA938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27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A4D133-EE6B-4F49-9D26-EC28881E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1DF71-E689-420D-8161-7954D0375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40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16CAB0-4CE3-4C8A-80D4-533DFBF2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FD1F4-FA49-4E04-87BD-B5C6B40BB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55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70AA29-6466-4F39-A041-4BD233DB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F4B04-70A5-4786-BC68-73682AA497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9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3C74FC-14A4-4829-A6CC-94309D00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60A55-9EBC-4C4C-AFA5-7558DADCFD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4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2025-11-21T03:18:14Z</dcterms:created>
  <dcterms:modified xsi:type="dcterms:W3CDTF">2025-11-21T03:18:14Z</dcterms:modified>
</cp:coreProperties>
</file>