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3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8A920-780D-4D41-91D9-9FB1A32A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5D82FE-62E1-4A38-AFDC-7B3FBF48A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A82D-79B6-46CC-942D-670ED3C27240}" type="datetimeFigureOut">
              <a:rPr lang="en-MY" smtClean="0"/>
              <a:t>9/1/2025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F7269B-1AFA-4018-9B09-ED5F2E6FB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98D904-D874-44B9-8ECF-5EBCFB6E8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E617-2A5D-46FB-92D3-BC6159B7C11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9110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FF8D6F-79B3-4F60-BA62-E34D34631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48B7C-4FC1-4C60-B5D5-ADD91D4E9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7F7A1-6C30-4D6F-8698-ED5A629015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FA82D-79B6-46CC-942D-670ED3C27240}" type="datetimeFigureOut">
              <a:rPr lang="en-MY" smtClean="0"/>
              <a:t>9/1/2025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A627A-AED3-48B4-A27A-1F5B4C32B7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F479C-BD71-46D0-9A64-ABE4A44B4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4E617-2A5D-46FB-92D3-BC6159B7C11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151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4BB689-9A24-4757-B2E5-ED91798DC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ar-SA" sz="4800" b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جابتن كماجوان إسلام مليسيا</a:t>
            </a:r>
            <a:endParaRPr lang="en-MY" sz="4800" dirty="0">
              <a:solidFill>
                <a:schemeClr val="bg1"/>
              </a:solidFill>
              <a:effectLst>
                <a:glow rad="76200">
                  <a:schemeClr val="tx1"/>
                </a:glo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5DB933-B473-4E4F-8DAC-AE0DED643E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94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A28F06-98BF-4277-828E-C7AB46452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170C1D-B648-4D05-930C-50173422A4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31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F21D02-CD2A-4627-BCAC-82C54FB7A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B2BE8C-F69E-4910-8C4F-7A7984A711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35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C3638A-60F7-431A-9612-A6B3D1BA1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3A0D5A-5537-4C60-A375-65EF384766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14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129143-E103-4194-B76A-1AC9C698A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E3AF1B-0766-4566-960C-7B258CB4C9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27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AB8611-E0F1-4330-B8BD-F6D505586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D0BE2B-8493-4DB7-B2FD-CC30C0D77F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41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8FB369-09F3-49B0-A8BC-83D33B18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C2E9DC-3908-49A6-83EC-50EEDB42CF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90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B6F0C2-0C60-4197-A544-074B1F93E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E321F6-4685-4092-AEFE-F3658F9478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91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077037-F7A1-44ED-BC96-ACF9706C1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81F9B7-0864-4EA8-987C-4CF28ADBCB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29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B258BF-D42E-42FE-AF7B-034979AB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4BC713-B819-44F1-8142-AAFB82C1B1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90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872335-CFFE-401E-BAF3-3F1817183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325B38-618C-460C-8A47-90495CF6D2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45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CFF7D4-1A11-42BB-9A3B-DE2E374F1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CBEAF3-FFC8-4DEE-8370-C9A9797DB5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08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3A2E69-2D21-40DD-9783-1E3683ED0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D4358D-AF39-4161-B7CA-076C621466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2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D1C87B-0016-4407-8BC2-6BD35D8CC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A39E16-C519-41A9-9E1B-F484C67AFB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81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CD5B6E-37D8-4AF2-A424-7E17FCEF6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E4E820-E6C6-4B5C-842B-6E0FF9F30C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90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A53C32-278B-4F13-A719-7B840A92D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2A0385-7C62-43CF-B76D-C2E5D59C59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23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5A75F3-98D3-42F1-8804-2FC1EF6EC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6D8B46-F185-49F3-8F06-3C7E345FDC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5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6A0820-E159-48D5-B5E0-3C23CF1D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EF4D33-84AB-4A01-86B5-FBD7DE5797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03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62335B-70E0-442F-BDB4-9CFF57867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AE7A38-B5C7-4A5C-A1DC-10E2E0F49C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36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3F1AB1-EA0E-458F-8B87-91C7E7F93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170EA1-7FE3-4166-9623-8B77DBDE2C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48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707A7D-DEE3-47C4-B759-FE4F3C10B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CF8C44-11B0-43F5-AAB9-6EBECE5245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13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9397C3-DBD1-4890-9902-77C0D6369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A31150-5DFB-430B-946B-82B74A826E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60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43A570-698F-4414-911A-AFD248EB6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F95157-C3CC-458F-BA72-CAB8B30BA9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42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E20A7B-307E-453C-BAE2-B455D31CF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C8C37B-3A0D-4947-AED6-703C71B60B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62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FFB4E2-3101-4AE1-8082-745909933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3D7B9F-FDC1-4F77-8F13-B799BC60D5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19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8B68A6-2DBE-4729-8AAB-BB5D8EF63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C75BF4-76E7-4038-89E7-34AD5313FE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81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590B7A-8942-4952-862C-C51884703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C121D0-B49E-4421-B477-1F68A709CC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173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73370E-4DE2-4781-94F9-46D98DAEF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A6804B-7726-47E9-B1F7-C73B20B681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23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E02714-4308-4C1C-8BBA-EBD6D88B7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59C40F-B201-4A3B-B407-49ACA7BE59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812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D4DCBC-E7F8-4E83-ACBF-1887B00F2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1A060E-1747-4B07-8DC1-C614F5EF6A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92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BB18B3-30DA-4899-B36F-AE10766A8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CDE3E-C9A9-4392-9F11-2D33A12EE9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429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AE626A-8DC5-4747-B055-7A26FF736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E4353B-F963-4EBE-9D0B-497D3B4DEE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576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23CB63-4C71-4D91-9898-9DA5AA0FC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990F99-4B30-4FC7-8F0B-7F519F6C59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2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59169F-7905-417E-855A-0D2F7BCA1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EF4F14-66BE-4C6F-A76F-B8ABE6FAD8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358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2A44F6-BF99-43B5-A02D-72AD6CFA4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020D25-0ACD-4169-90B6-7C3F9BE425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058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BDA573-109F-4143-A4A8-E5CA4BD8D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664626-620B-485B-8DC9-AD5C8D8F17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02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ABB701-F67C-4018-9192-068C2EAC1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637555-CFBE-4C76-8E58-AE86D9A705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040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FFC4DB-1C02-45A4-9E7B-F56F734F8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BEC1FC-33D9-45CF-85CF-D306E43234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728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94E6FF-9C20-4636-887D-5DB389870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1F6189-82F2-40AE-8E7E-F08093EABD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559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207403-858B-4781-AD3E-AB1FB0642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7B1C80-EA13-4DED-B433-DECD84217C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122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478B57-115D-4590-AEC7-7FC6F291B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2191D9-D6FE-4748-B6C6-4C48E2B74A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10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29BE4B-616C-4B2E-817F-B1522268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0258C0-5C92-4568-82EA-BD8FF13E96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629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200BAA-5AE9-4333-9DBB-5E9FD2488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F5406A-2525-4971-A69D-F293EB0736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44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6858FF-A4E1-49EF-BCE8-637EB5D4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7CBF8A-4D16-4727-AA1D-BEB5E20F4E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55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6AED75-4022-4F55-A669-8420ED90B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4F59EF-B8E9-4143-BCE6-EBC2834D95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596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639385-8DD0-4064-B219-61BF69D8B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F4B3BF-2203-4095-B8A6-7D07AD02C0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427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21EC33-4150-4076-9760-0FEC59683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43E0E3-B534-47C1-87C1-C5B06E7132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206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203328-9BE7-46AE-A339-9434D3005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A850C0-0F3D-4926-BE19-7063FDA35E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522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3FDA41-5CE5-4BA8-9C6A-2E27C2F16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81F9EB-B003-4012-B965-E22E4EABF5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869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6CF11D-3594-40C8-80B6-52F66FB4F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AD274B-C378-4CFC-8F85-365546FC4B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303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23DAD3-9BCE-40E8-893B-74958DAD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66D15E-A0F1-440C-9477-1CC592E02D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902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EEDD5D-056C-4468-B7A5-A048E81D7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F51BA8-1E2F-44AA-87FE-6EC22038BC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967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03D494-649D-42BC-9C51-4EF205A45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A013C4-CC4D-4542-9C7D-5FCD56A901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876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0A0809-DFF4-4091-A0E3-9248626A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898B48-7FDA-48D6-A3B9-CA0488EA23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942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E9A1C8-E9CE-4413-8393-C004DF02A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F38463-E8F4-4D37-A25D-D8A8BB5DA3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88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98C20D-411B-420A-8D20-D73A37C9A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22C861-67A1-4896-95D6-5A84CE4D10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565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A65870-0F58-4B8E-8D4E-CB2E75EC4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5F3E66-4B25-468C-9D56-B6672EF40A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13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25EE47-9523-4F56-B494-59D1F8FDF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091DC4-5B4D-4BE0-A208-FFC65E3F81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106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28E4DA-0099-4E2E-9A49-A0C95120C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3823E8-23FB-4124-883F-5CF4C4CFAF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223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40617D-9114-4C67-AB99-2842A09AC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61D27E-0C36-4798-B8A3-029BAA8885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838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26310E-9A28-4B61-8230-FC5B31DE4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7ADEE9-CA52-4018-83B1-5E357C474A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981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784A08-E5CA-4A64-A116-5E488C4B3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98903B-4293-4C52-8681-8C32F00AF5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627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A72FFC-A41A-46B5-BCF8-F0E1FEDF1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D34CB6-62DF-4C3D-915C-B19B03EFF4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585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A37E5A-F219-46A9-8DC8-66C716634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413205-4551-4E91-8EAE-A3E8215D81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68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D6F8A6-93A8-47CC-9890-5673F20E7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76045A-33B1-4401-9952-70AD31F33C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44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3382A3-AA23-4B34-AD39-6344D02FD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4A44E2-5CDB-4CCA-A290-6C001C980C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23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E9A151-2079-496A-B57A-58320CC5B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5AB455-10F0-47A9-AA82-D6AADA2855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65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Widescreen</PresentationFormat>
  <Paragraphs>1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2" baseType="lpstr">
      <vt:lpstr>Arabic Typesetting</vt:lpstr>
      <vt:lpstr>Arial</vt:lpstr>
      <vt:lpstr>Calibri</vt:lpstr>
      <vt:lpstr>Calibri Light</vt:lpstr>
      <vt:lpstr>Office Theme</vt:lpstr>
      <vt:lpstr>جابتن كماجوان إسلام مليسيا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جابتن كماجوان إسلام مليسيا</dc:title>
  <dc:creator>MOHAMMAD ZAKI BIN YAHPAR</dc:creator>
  <cp:lastModifiedBy>JIZNI ARNIE BINTI JUHARI</cp:lastModifiedBy>
  <cp:revision>1</cp:revision>
  <dcterms:created xsi:type="dcterms:W3CDTF">2025-01-09T07:06:24Z</dcterms:created>
  <dcterms:modified xsi:type="dcterms:W3CDTF">2025-01-09T08:08:00Z</dcterms:modified>
</cp:coreProperties>
</file>