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diagramColors+xml" PartName="/ppt/diagrams/colors1.xml"/>
  <Override ContentType="application/vnd.ms-office.drawingml.diagramDrawing+xml" PartName="/ppt/diagrams/drawing1.xml"/>
  <Override ContentType="application/vnd.openxmlformats-officedocument.drawingml.diagramData+xml" PartName="/ppt/diagrams/data2.xml"/>
  <Override ContentType="application/vnd.openxmlformats-officedocument.drawingml.diagramLayout+xml" PartName="/ppt/diagrams/layout2.xml"/>
  <Override ContentType="application/vnd.openxmlformats-officedocument.drawingml.diagramStyle+xml" PartName="/ppt/diagrams/quickStyle2.xml"/>
  <Override ContentType="application/vnd.openxmlformats-officedocument.drawingml.diagramColors+xml" PartName="/ppt/diagrams/colors2.xml"/>
  <Override ContentType="application/vnd.ms-office.drawingml.diagramDrawing+xml" PartName="/ppt/diagrams/drawing2.xml"/>
  <Override ContentType="application/vnd.openxmlformats-officedocument.drawingml.diagramData+xml" PartName="/ppt/diagrams/data3.xml"/>
  <Override ContentType="application/vnd.openxmlformats-officedocument.drawingml.diagramLayout+xml" PartName="/ppt/diagrams/layout3.xml"/>
  <Override ContentType="application/vnd.openxmlformats-officedocument.drawingml.diagramStyle+xml" PartName="/ppt/diagrams/quickStyle3.xml"/>
  <Override ContentType="application/vnd.openxmlformats-officedocument.drawingml.diagramColors+xml" PartName="/ppt/diagrams/colors3.xml"/>
  <Override ContentType="application/vnd.ms-office.drawingml.diagramDrawing+xml" PartName="/ppt/diagrams/drawing3.xml"/>
  <Override ContentType="application/vnd.openxmlformats-officedocument.drawingml.diagramData+xml" PartName="/ppt/diagrams/data4.xml"/>
  <Override ContentType="application/vnd.openxmlformats-officedocument.drawingml.diagramLayout+xml" PartName="/ppt/diagrams/layout4.xml"/>
  <Override ContentType="application/vnd.openxmlformats-officedocument.drawingml.diagramStyle+xml" PartName="/ppt/diagrams/quickStyle4.xml"/>
  <Override ContentType="application/vnd.openxmlformats-officedocument.drawingml.diagramColors+xml" PartName="/ppt/diagrams/colors4.xml"/>
  <Override ContentType="application/vnd.ms-office.drawingml.diagramDrawing+xml" PartName="/ppt/diagrams/drawing4.xml"/>
  <Override ContentType="application/vnd.openxmlformats-officedocument.drawingml.diagramData+xml" PartName="/ppt/diagrams/data5.xml"/>
  <Override ContentType="application/vnd.openxmlformats-officedocument.drawingml.diagramLayout+xml" PartName="/ppt/diagrams/layout5.xml"/>
  <Override ContentType="application/vnd.openxmlformats-officedocument.drawingml.diagramStyle+xml" PartName="/ppt/diagrams/quickStyle5.xml"/>
  <Override ContentType="application/vnd.openxmlformats-officedocument.drawingml.diagramColors+xml" PartName="/ppt/diagrams/colors5.xml"/>
  <Override ContentType="application/vnd.ms-office.drawingml.diagramDrawing+xml" PartName="/ppt/diagrams/drawing5.xml"/>
  <Override ContentType="application/vnd.openxmlformats-officedocument.drawingml.diagramData+xml" PartName="/ppt/diagrams/data6.xml"/>
  <Override ContentType="application/vnd.openxmlformats-officedocument.drawingml.diagramLayout+xml" PartName="/ppt/diagrams/layout6.xml"/>
  <Override ContentType="application/vnd.openxmlformats-officedocument.drawingml.diagramStyle+xml" PartName="/ppt/diagrams/quickStyle6.xml"/>
  <Override ContentType="application/vnd.openxmlformats-officedocument.drawingml.diagramColors+xml" PartName="/ppt/diagrams/colors6.xml"/>
  <Override ContentType="application/vnd.ms-office.drawingml.diagramDrawing+xml" PartName="/ppt/diagrams/drawing6.xml"/>
  <Override ContentType="application/vnd.openxmlformats-officedocument.drawingml.diagramData+xml" PartName="/ppt/diagrams/data7.xml"/>
  <Override ContentType="application/vnd.openxmlformats-officedocument.drawingml.diagramLayout+xml" PartName="/ppt/diagrams/layout7.xml"/>
  <Override ContentType="application/vnd.openxmlformats-officedocument.drawingml.diagramStyle+xml" PartName="/ppt/diagrams/quickStyle7.xml"/>
  <Override ContentType="application/vnd.openxmlformats-officedocument.drawingml.diagramColors+xml" PartName="/ppt/diagrams/colors7.xml"/>
  <Override ContentType="application/vnd.ms-office.drawingml.diagramDrawing+xml" PartName="/ppt/diagrams/drawing7.xml"/>
  <Override ContentType="application/vnd.openxmlformats-officedocument.drawingml.diagramData+xml" PartName="/ppt/diagrams/data8.xml"/>
  <Override ContentType="application/vnd.openxmlformats-officedocument.drawingml.diagramLayout+xml" PartName="/ppt/diagrams/layout8.xml"/>
  <Override ContentType="application/vnd.openxmlformats-officedocument.drawingml.diagramStyle+xml" PartName="/ppt/diagrams/quickStyle8.xml"/>
  <Override ContentType="application/vnd.openxmlformats-officedocument.drawingml.diagramColors+xml" PartName="/ppt/diagrams/colors8.xml"/>
  <Override ContentType="application/vnd.ms-office.drawingml.diagramDrawing+xml" PartName="/ppt/diagrams/drawing8.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4188" r:id="rId1"/>
  </p:sldMasterIdLst>
  <p:notesMasterIdLst>
    <p:notesMasterId r:id="rId35"/>
  </p:notesMasterIdLst>
  <p:sldIdLst>
    <p:sldId id="311" r:id="rId2"/>
    <p:sldId id="310" r:id="rId3"/>
    <p:sldId id="412" r:id="rId4"/>
    <p:sldId id="414" r:id="rId5"/>
    <p:sldId id="309" r:id="rId6"/>
    <p:sldId id="369" r:id="rId7"/>
    <p:sldId id="315" r:id="rId8"/>
    <p:sldId id="316" r:id="rId9"/>
    <p:sldId id="420" r:id="rId10"/>
    <p:sldId id="421" r:id="rId11"/>
    <p:sldId id="409" r:id="rId12"/>
    <p:sldId id="392" r:id="rId13"/>
    <p:sldId id="345" r:id="rId14"/>
    <p:sldId id="349" r:id="rId15"/>
    <p:sldId id="388" r:id="rId16"/>
    <p:sldId id="410" r:id="rId17"/>
    <p:sldId id="418" r:id="rId18"/>
    <p:sldId id="397" r:id="rId19"/>
    <p:sldId id="330" r:id="rId20"/>
    <p:sldId id="284" r:id="rId21"/>
    <p:sldId id="285" r:id="rId22"/>
    <p:sldId id="286" r:id="rId23"/>
    <p:sldId id="287" r:id="rId24"/>
    <p:sldId id="289" r:id="rId25"/>
    <p:sldId id="290" r:id="rId26"/>
    <p:sldId id="340" r:id="rId27"/>
    <p:sldId id="341" r:id="rId28"/>
    <p:sldId id="291" r:id="rId29"/>
    <p:sldId id="295" r:id="rId30"/>
    <p:sldId id="296" r:id="rId31"/>
    <p:sldId id="297" r:id="rId32"/>
    <p:sldId id="298" r:id="rId33"/>
    <p:sldId id="39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FF"/>
    <a:srgbClr val="00CC00"/>
    <a:srgbClr val="669900"/>
    <a:srgbClr val="00FF00"/>
    <a:srgbClr val="CC00CC"/>
    <a:srgbClr val="CC66FF"/>
    <a:srgbClr val="00FFFF"/>
    <a:srgbClr val="FF66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0" autoAdjust="0"/>
    <p:restoredTop sz="93813" autoAdjust="0"/>
  </p:normalViewPr>
  <p:slideViewPr>
    <p:cSldViewPr>
      <p:cViewPr varScale="1">
        <p:scale>
          <a:sx n="71" d="100"/>
          <a:sy n="71" d="100"/>
        </p:scale>
        <p:origin x="468" y="6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A32DA8-0138-4E97-9B3F-A68BAFC440F0}" type="doc">
      <dgm:prSet loTypeId="urn:microsoft.com/office/officeart/2005/8/layout/process4" loCatId="list" qsTypeId="urn:microsoft.com/office/officeart/2005/8/quickstyle/simple1" qsCatId="simple" csTypeId="urn:microsoft.com/office/officeart/2005/8/colors/colorful1" csCatId="colorful" phldr="1"/>
      <dgm:spPr/>
      <dgm:t>
        <a:bodyPr/>
        <a:lstStyle/>
        <a:p>
          <a:endParaRPr lang="en-US"/>
        </a:p>
      </dgm:t>
    </dgm:pt>
    <dgm:pt modelId="{B081AC83-00DC-4519-86F5-2DA4510BEF3C}">
      <dgm:prSet custT="1"/>
      <dgm:spPr/>
      <dgm:t>
        <a:bodyPr/>
        <a:lstStyle/>
        <a:p>
          <a:pPr rtl="0"/>
          <a:r>
            <a:rPr lang="ms-MY" sz="2200" b="1" cap="none" spc="0" smtClean="0">
              <a:ln w="6600">
                <a:prstDash val="solid"/>
              </a:ln>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rPr>
            <a:t>PESANAN TAQWA</a:t>
          </a:r>
          <a:endParaRPr lang="en-US" sz="2200" b="1" cap="none" spc="0" dirty="0">
            <a:ln w="6600">
              <a:prstDash val="solid"/>
            </a:ln>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endParaRPr>
        </a:p>
      </dgm:t>
    </dgm:pt>
    <dgm:pt modelId="{625FA092-BC1D-42F3-8B82-B71D68F2CD5B}" type="parTrans" cxnId="{29D13309-2E62-4ED1-B3C3-9B9C019E8651}">
      <dgm:prSet/>
      <dgm:spPr/>
      <dgm:t>
        <a:bodyPr/>
        <a:lstStyle/>
        <a:p>
          <a:endParaRPr lang="en-US" sz="2200" b="1" cap="none" spc="0">
            <a:ln w="6600">
              <a:solidFill>
                <a:srgbClr val="FFFF00"/>
              </a:solidFill>
              <a:prstDash val="solid"/>
            </a:ln>
            <a:solidFill>
              <a:srgbClr val="FFFF00"/>
            </a:solidFill>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endParaRPr>
        </a:p>
      </dgm:t>
    </dgm:pt>
    <dgm:pt modelId="{EB74375A-00B0-4004-8B54-943875376D25}" type="sibTrans" cxnId="{29D13309-2E62-4ED1-B3C3-9B9C019E8651}">
      <dgm:prSet/>
      <dgm:spPr/>
      <dgm:t>
        <a:bodyPr/>
        <a:lstStyle/>
        <a:p>
          <a:endParaRPr lang="en-US" sz="2200" b="1" cap="none" spc="0">
            <a:ln w="6600">
              <a:solidFill>
                <a:srgbClr val="FFFF00"/>
              </a:solidFill>
              <a:prstDash val="solid"/>
            </a:ln>
            <a:solidFill>
              <a:srgbClr val="FFFF00"/>
            </a:solidFill>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endParaRPr>
        </a:p>
      </dgm:t>
    </dgm:pt>
    <dgm:pt modelId="{4BE3205C-CAE1-46C1-B41B-5A0B3B3B7BD0}">
      <dgm:prSet custT="1"/>
      <dgm:spPr/>
      <dgm:t>
        <a:bodyPr/>
        <a:lstStyle/>
        <a:p>
          <a:pPr rtl="0"/>
          <a:r>
            <a:rPr lang="ms-MY" sz="2000" b="1" cap="none" spc="0" dirty="0" smtClean="0">
              <a:ln w="6600">
                <a:solidFill>
                  <a:srgbClr val="FFFF00"/>
                </a:solidFill>
                <a:prstDash val="solid"/>
              </a:ln>
              <a:solidFill>
                <a:srgbClr val="FFFF00"/>
              </a:solidFill>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rPr>
            <a:t>meningkatkan ketakwaan</a:t>
          </a:r>
          <a:endParaRPr lang="en-US" sz="2000" b="1" cap="none" spc="0" dirty="0">
            <a:ln w="6600">
              <a:solidFill>
                <a:srgbClr val="FFFF00"/>
              </a:solidFill>
              <a:prstDash val="solid"/>
            </a:ln>
            <a:solidFill>
              <a:srgbClr val="FFFF00"/>
            </a:solidFill>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endParaRPr>
        </a:p>
      </dgm:t>
    </dgm:pt>
    <dgm:pt modelId="{ED83E34D-AFA4-4C3B-A0BD-ACC72290551F}" type="parTrans" cxnId="{6AE71374-CC20-4748-B88E-9D7083479980}">
      <dgm:prSet/>
      <dgm:spPr/>
      <dgm:t>
        <a:bodyPr/>
        <a:lstStyle/>
        <a:p>
          <a:endParaRPr lang="en-US" sz="2200" b="1" cap="none" spc="0">
            <a:ln w="6600">
              <a:solidFill>
                <a:srgbClr val="FFFF00"/>
              </a:solidFill>
              <a:prstDash val="solid"/>
            </a:ln>
            <a:solidFill>
              <a:srgbClr val="FFFF00"/>
            </a:solidFill>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endParaRPr>
        </a:p>
      </dgm:t>
    </dgm:pt>
    <dgm:pt modelId="{D5408256-EFB0-4094-B549-DA2250BC7224}" type="sibTrans" cxnId="{6AE71374-CC20-4748-B88E-9D7083479980}">
      <dgm:prSet/>
      <dgm:spPr/>
      <dgm:t>
        <a:bodyPr/>
        <a:lstStyle/>
        <a:p>
          <a:endParaRPr lang="en-US" sz="2200" b="1" cap="none" spc="0">
            <a:ln w="6600">
              <a:solidFill>
                <a:srgbClr val="FFFF00"/>
              </a:solidFill>
              <a:prstDash val="solid"/>
            </a:ln>
            <a:solidFill>
              <a:srgbClr val="FFFF00"/>
            </a:solidFill>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endParaRPr>
        </a:p>
      </dgm:t>
    </dgm:pt>
    <dgm:pt modelId="{3805F8EC-8A2E-48C6-9A5D-EBE0F832581B}">
      <dgm:prSet custT="1"/>
      <dgm:spPr/>
      <dgm:t>
        <a:bodyPr/>
        <a:lstStyle/>
        <a:p>
          <a:pPr rtl="0"/>
          <a:r>
            <a:rPr lang="ms-MY" sz="2200" b="1" cap="none" spc="0" dirty="0" smtClean="0">
              <a:ln w="6600">
                <a:prstDash val="solid"/>
              </a:ln>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rPr>
            <a:t>Mudah-mudahan kehidupan ini mendapat keberkatan di dunia dan di akhirat</a:t>
          </a:r>
          <a:endParaRPr lang="en-US" sz="2200" b="1" cap="none" spc="0" dirty="0">
            <a:ln w="6600">
              <a:prstDash val="solid"/>
            </a:ln>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endParaRPr>
        </a:p>
      </dgm:t>
    </dgm:pt>
    <dgm:pt modelId="{25DD8670-A4BC-4E37-92CA-449D4FAA6BAA}" type="parTrans" cxnId="{A094FA50-DBAF-4674-90AD-9A4E6CA3BDF6}">
      <dgm:prSet/>
      <dgm:spPr/>
      <dgm:t>
        <a:bodyPr/>
        <a:lstStyle/>
        <a:p>
          <a:endParaRPr lang="en-US" sz="2200" b="1" cap="none" spc="0">
            <a:ln w="6600">
              <a:solidFill>
                <a:srgbClr val="FFFF00"/>
              </a:solidFill>
              <a:prstDash val="solid"/>
            </a:ln>
            <a:solidFill>
              <a:srgbClr val="FFFF00"/>
            </a:solidFill>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endParaRPr>
        </a:p>
      </dgm:t>
    </dgm:pt>
    <dgm:pt modelId="{A6C41D21-0306-45E8-8FA1-D07B96C1B018}" type="sibTrans" cxnId="{A094FA50-DBAF-4674-90AD-9A4E6CA3BDF6}">
      <dgm:prSet/>
      <dgm:spPr/>
      <dgm:t>
        <a:bodyPr/>
        <a:lstStyle/>
        <a:p>
          <a:endParaRPr lang="en-US" sz="2200" b="1" cap="none" spc="0">
            <a:ln w="6600">
              <a:solidFill>
                <a:srgbClr val="FFFF00"/>
              </a:solidFill>
              <a:prstDash val="solid"/>
            </a:ln>
            <a:solidFill>
              <a:srgbClr val="FFFF00"/>
            </a:solidFill>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endParaRPr>
        </a:p>
      </dgm:t>
    </dgm:pt>
    <dgm:pt modelId="{DB1190A0-B35F-45AA-A6B7-DCD77C041E9D}">
      <dgm:prSet custT="1"/>
      <dgm:spPr/>
      <dgm:t>
        <a:bodyPr/>
        <a:lstStyle/>
        <a:p>
          <a:pPr rtl="0"/>
          <a:r>
            <a:rPr lang="ms-MY" sz="2000" b="1" cap="none" spc="0" dirty="0" smtClean="0">
              <a:ln w="6600">
                <a:solidFill>
                  <a:srgbClr val="FFFF00"/>
                </a:solidFill>
                <a:prstDash val="solid"/>
              </a:ln>
              <a:solidFill>
                <a:srgbClr val="FFFF00"/>
              </a:solidFill>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rPr>
            <a:t>meninggalkan segala larangan</a:t>
          </a:r>
          <a:endParaRPr lang="en-US" sz="2000" b="1" cap="none" spc="0" dirty="0">
            <a:ln w="6600">
              <a:solidFill>
                <a:srgbClr val="FFFF00"/>
              </a:solidFill>
              <a:prstDash val="solid"/>
            </a:ln>
            <a:solidFill>
              <a:srgbClr val="FFFF00"/>
            </a:solidFill>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endParaRPr>
        </a:p>
      </dgm:t>
    </dgm:pt>
    <dgm:pt modelId="{8E037451-CE8F-4CBA-93C3-F82E2D06C357}" type="parTrans" cxnId="{54B84180-2119-48A6-9461-387CB62AECCE}">
      <dgm:prSet/>
      <dgm:spPr/>
      <dgm:t>
        <a:bodyPr/>
        <a:lstStyle/>
        <a:p>
          <a:endParaRPr lang="en-US"/>
        </a:p>
      </dgm:t>
    </dgm:pt>
    <dgm:pt modelId="{A671E884-95AC-49D6-82B4-3909928B0153}" type="sibTrans" cxnId="{54B84180-2119-48A6-9461-387CB62AECCE}">
      <dgm:prSet/>
      <dgm:spPr/>
      <dgm:t>
        <a:bodyPr/>
        <a:lstStyle/>
        <a:p>
          <a:endParaRPr lang="en-US"/>
        </a:p>
      </dgm:t>
    </dgm:pt>
    <dgm:pt modelId="{F0212B1D-A3B4-4B82-A6D5-C0EB0775FEED}">
      <dgm:prSet custT="1"/>
      <dgm:spPr/>
      <dgm:t>
        <a:bodyPr/>
        <a:lstStyle/>
        <a:p>
          <a:pPr rtl="0"/>
          <a:r>
            <a:rPr lang="ms-MY" sz="2000" b="1" cap="none" spc="0" dirty="0" smtClean="0">
              <a:ln w="6600">
                <a:solidFill>
                  <a:srgbClr val="FFFF00"/>
                </a:solidFill>
                <a:prstDash val="solid"/>
              </a:ln>
              <a:solidFill>
                <a:srgbClr val="FFFF00"/>
              </a:solidFill>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rPr>
            <a:t>melaksanakan segala perintah</a:t>
          </a:r>
          <a:endParaRPr lang="en-US" sz="2000" b="1" cap="none" spc="0" dirty="0">
            <a:ln w="6600">
              <a:solidFill>
                <a:srgbClr val="FFFF00"/>
              </a:solidFill>
              <a:prstDash val="solid"/>
            </a:ln>
            <a:solidFill>
              <a:srgbClr val="FFFF00"/>
            </a:solidFill>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endParaRPr>
        </a:p>
      </dgm:t>
    </dgm:pt>
    <dgm:pt modelId="{EE2539B0-811A-4F52-A4EC-C880439AFF3C}" type="parTrans" cxnId="{511A4C06-9AAB-40D6-80C4-A20FDB519829}">
      <dgm:prSet/>
      <dgm:spPr/>
      <dgm:t>
        <a:bodyPr/>
        <a:lstStyle/>
        <a:p>
          <a:endParaRPr lang="en-US"/>
        </a:p>
      </dgm:t>
    </dgm:pt>
    <dgm:pt modelId="{82EEE6AE-D884-42C2-B08D-A7B3D998CB52}" type="sibTrans" cxnId="{511A4C06-9AAB-40D6-80C4-A20FDB519829}">
      <dgm:prSet/>
      <dgm:spPr/>
      <dgm:t>
        <a:bodyPr/>
        <a:lstStyle/>
        <a:p>
          <a:endParaRPr lang="en-US"/>
        </a:p>
      </dgm:t>
    </dgm:pt>
    <dgm:pt modelId="{A667B6CE-D8D9-4148-9B59-DEB58A68365F}" type="pres">
      <dgm:prSet presAssocID="{52A32DA8-0138-4E97-9B3F-A68BAFC440F0}" presName="Name0" presStyleCnt="0">
        <dgm:presLayoutVars>
          <dgm:dir/>
          <dgm:animLvl val="lvl"/>
          <dgm:resizeHandles val="exact"/>
        </dgm:presLayoutVars>
      </dgm:prSet>
      <dgm:spPr/>
      <dgm:t>
        <a:bodyPr/>
        <a:lstStyle/>
        <a:p>
          <a:endParaRPr lang="en-US"/>
        </a:p>
      </dgm:t>
    </dgm:pt>
    <dgm:pt modelId="{70A22F48-FA9B-49AD-92C6-B0A86B76FC23}" type="pres">
      <dgm:prSet presAssocID="{3805F8EC-8A2E-48C6-9A5D-EBE0F832581B}" presName="boxAndChildren" presStyleCnt="0"/>
      <dgm:spPr/>
      <dgm:t>
        <a:bodyPr/>
        <a:lstStyle/>
        <a:p>
          <a:endParaRPr lang="en-US"/>
        </a:p>
      </dgm:t>
    </dgm:pt>
    <dgm:pt modelId="{CFC5B8E0-2D6B-427F-99BE-2EFF5B76FE34}" type="pres">
      <dgm:prSet presAssocID="{3805F8EC-8A2E-48C6-9A5D-EBE0F832581B}" presName="parentTextBox" presStyleLbl="node1" presStyleIdx="0" presStyleCnt="2"/>
      <dgm:spPr/>
      <dgm:t>
        <a:bodyPr/>
        <a:lstStyle/>
        <a:p>
          <a:endParaRPr lang="en-US"/>
        </a:p>
      </dgm:t>
    </dgm:pt>
    <dgm:pt modelId="{2E700E9A-6B64-43B7-B090-2EBA7C69A3D8}" type="pres">
      <dgm:prSet presAssocID="{EB74375A-00B0-4004-8B54-943875376D25}" presName="sp" presStyleCnt="0"/>
      <dgm:spPr/>
      <dgm:t>
        <a:bodyPr/>
        <a:lstStyle/>
        <a:p>
          <a:endParaRPr lang="en-US"/>
        </a:p>
      </dgm:t>
    </dgm:pt>
    <dgm:pt modelId="{4A4AC841-93C4-4712-AC4C-DF5DFA07787A}" type="pres">
      <dgm:prSet presAssocID="{B081AC83-00DC-4519-86F5-2DA4510BEF3C}" presName="arrowAndChildren" presStyleCnt="0"/>
      <dgm:spPr/>
      <dgm:t>
        <a:bodyPr/>
        <a:lstStyle/>
        <a:p>
          <a:endParaRPr lang="en-US"/>
        </a:p>
      </dgm:t>
    </dgm:pt>
    <dgm:pt modelId="{7DC5C4FF-02E7-4DFA-842B-0F6AC840E69D}" type="pres">
      <dgm:prSet presAssocID="{B081AC83-00DC-4519-86F5-2DA4510BEF3C}" presName="parentTextArrow" presStyleLbl="node1" presStyleIdx="0" presStyleCnt="2"/>
      <dgm:spPr/>
      <dgm:t>
        <a:bodyPr/>
        <a:lstStyle/>
        <a:p>
          <a:endParaRPr lang="en-US"/>
        </a:p>
      </dgm:t>
    </dgm:pt>
    <dgm:pt modelId="{41F84C86-AE63-43D4-B70F-568DEC71B31C}" type="pres">
      <dgm:prSet presAssocID="{B081AC83-00DC-4519-86F5-2DA4510BEF3C}" presName="arrow" presStyleLbl="node1" presStyleIdx="1" presStyleCnt="2"/>
      <dgm:spPr/>
      <dgm:t>
        <a:bodyPr/>
        <a:lstStyle/>
        <a:p>
          <a:endParaRPr lang="en-US"/>
        </a:p>
      </dgm:t>
    </dgm:pt>
    <dgm:pt modelId="{0974ABEF-65A9-4281-A984-4D92459C8439}" type="pres">
      <dgm:prSet presAssocID="{B081AC83-00DC-4519-86F5-2DA4510BEF3C}" presName="descendantArrow" presStyleCnt="0"/>
      <dgm:spPr/>
      <dgm:t>
        <a:bodyPr/>
        <a:lstStyle/>
        <a:p>
          <a:endParaRPr lang="en-US"/>
        </a:p>
      </dgm:t>
    </dgm:pt>
    <dgm:pt modelId="{8543DBFC-7E65-47A0-A2CA-9ED5A9949483}" type="pres">
      <dgm:prSet presAssocID="{4BE3205C-CAE1-46C1-B41B-5A0B3B3B7BD0}" presName="childTextArrow" presStyleLbl="fgAccFollowNode1" presStyleIdx="0" presStyleCnt="3">
        <dgm:presLayoutVars>
          <dgm:bulletEnabled val="1"/>
        </dgm:presLayoutVars>
      </dgm:prSet>
      <dgm:spPr/>
      <dgm:t>
        <a:bodyPr/>
        <a:lstStyle/>
        <a:p>
          <a:endParaRPr lang="en-US"/>
        </a:p>
      </dgm:t>
    </dgm:pt>
    <dgm:pt modelId="{2F8E07F1-7185-4B42-9543-F2FCD58C9BEF}" type="pres">
      <dgm:prSet presAssocID="{F0212B1D-A3B4-4B82-A6D5-C0EB0775FEED}" presName="childTextArrow" presStyleLbl="fgAccFollowNode1" presStyleIdx="1" presStyleCnt="3">
        <dgm:presLayoutVars>
          <dgm:bulletEnabled val="1"/>
        </dgm:presLayoutVars>
      </dgm:prSet>
      <dgm:spPr/>
      <dgm:t>
        <a:bodyPr/>
        <a:lstStyle/>
        <a:p>
          <a:endParaRPr lang="en-US"/>
        </a:p>
      </dgm:t>
    </dgm:pt>
    <dgm:pt modelId="{EB2D0770-5ADF-4C81-89F8-C94846AF9DFF}" type="pres">
      <dgm:prSet presAssocID="{DB1190A0-B35F-45AA-A6B7-DCD77C041E9D}" presName="childTextArrow" presStyleLbl="fgAccFollowNode1" presStyleIdx="2" presStyleCnt="3">
        <dgm:presLayoutVars>
          <dgm:bulletEnabled val="1"/>
        </dgm:presLayoutVars>
      </dgm:prSet>
      <dgm:spPr/>
      <dgm:t>
        <a:bodyPr/>
        <a:lstStyle/>
        <a:p>
          <a:endParaRPr lang="en-US"/>
        </a:p>
      </dgm:t>
    </dgm:pt>
  </dgm:ptLst>
  <dgm:cxnLst>
    <dgm:cxn modelId="{ECABDD91-E1A3-4515-A129-C2B1ED4E62BD}" type="presOf" srcId="{4BE3205C-CAE1-46C1-B41B-5A0B3B3B7BD0}" destId="{8543DBFC-7E65-47A0-A2CA-9ED5A9949483}" srcOrd="0" destOrd="0" presId="urn:microsoft.com/office/officeart/2005/8/layout/process4"/>
    <dgm:cxn modelId="{4127844A-42AA-463E-87F6-1C5F75C043CD}" type="presOf" srcId="{3805F8EC-8A2E-48C6-9A5D-EBE0F832581B}" destId="{CFC5B8E0-2D6B-427F-99BE-2EFF5B76FE34}" srcOrd="0" destOrd="0" presId="urn:microsoft.com/office/officeart/2005/8/layout/process4"/>
    <dgm:cxn modelId="{A094FA50-DBAF-4674-90AD-9A4E6CA3BDF6}" srcId="{52A32DA8-0138-4E97-9B3F-A68BAFC440F0}" destId="{3805F8EC-8A2E-48C6-9A5D-EBE0F832581B}" srcOrd="1" destOrd="0" parTransId="{25DD8670-A4BC-4E37-92CA-449D4FAA6BAA}" sibTransId="{A6C41D21-0306-45E8-8FA1-D07B96C1B018}"/>
    <dgm:cxn modelId="{479B0003-C7EF-46C2-8EAF-394ED835DD10}" type="presOf" srcId="{52A32DA8-0138-4E97-9B3F-A68BAFC440F0}" destId="{A667B6CE-D8D9-4148-9B59-DEB58A68365F}" srcOrd="0" destOrd="0" presId="urn:microsoft.com/office/officeart/2005/8/layout/process4"/>
    <dgm:cxn modelId="{54B84180-2119-48A6-9461-387CB62AECCE}" srcId="{B081AC83-00DC-4519-86F5-2DA4510BEF3C}" destId="{DB1190A0-B35F-45AA-A6B7-DCD77C041E9D}" srcOrd="2" destOrd="0" parTransId="{8E037451-CE8F-4CBA-93C3-F82E2D06C357}" sibTransId="{A671E884-95AC-49D6-82B4-3909928B0153}"/>
    <dgm:cxn modelId="{D9415B58-51F6-4428-AE50-05E5CE4050AC}" type="presOf" srcId="{B081AC83-00DC-4519-86F5-2DA4510BEF3C}" destId="{41F84C86-AE63-43D4-B70F-568DEC71B31C}" srcOrd="1" destOrd="0" presId="urn:microsoft.com/office/officeart/2005/8/layout/process4"/>
    <dgm:cxn modelId="{6AE71374-CC20-4748-B88E-9D7083479980}" srcId="{B081AC83-00DC-4519-86F5-2DA4510BEF3C}" destId="{4BE3205C-CAE1-46C1-B41B-5A0B3B3B7BD0}" srcOrd="0" destOrd="0" parTransId="{ED83E34D-AFA4-4C3B-A0BD-ACC72290551F}" sibTransId="{D5408256-EFB0-4094-B549-DA2250BC7224}"/>
    <dgm:cxn modelId="{29D13309-2E62-4ED1-B3C3-9B9C019E8651}" srcId="{52A32DA8-0138-4E97-9B3F-A68BAFC440F0}" destId="{B081AC83-00DC-4519-86F5-2DA4510BEF3C}" srcOrd="0" destOrd="0" parTransId="{625FA092-BC1D-42F3-8B82-B71D68F2CD5B}" sibTransId="{EB74375A-00B0-4004-8B54-943875376D25}"/>
    <dgm:cxn modelId="{7EEDB924-1225-4E11-B0D7-C4AA9358BAD1}" type="presOf" srcId="{DB1190A0-B35F-45AA-A6B7-DCD77C041E9D}" destId="{EB2D0770-5ADF-4C81-89F8-C94846AF9DFF}" srcOrd="0" destOrd="0" presId="urn:microsoft.com/office/officeart/2005/8/layout/process4"/>
    <dgm:cxn modelId="{97C3A0E2-D3CE-4263-A4AC-7268BF1218AE}" type="presOf" srcId="{F0212B1D-A3B4-4B82-A6D5-C0EB0775FEED}" destId="{2F8E07F1-7185-4B42-9543-F2FCD58C9BEF}" srcOrd="0" destOrd="0" presId="urn:microsoft.com/office/officeart/2005/8/layout/process4"/>
    <dgm:cxn modelId="{511A4C06-9AAB-40D6-80C4-A20FDB519829}" srcId="{B081AC83-00DC-4519-86F5-2DA4510BEF3C}" destId="{F0212B1D-A3B4-4B82-A6D5-C0EB0775FEED}" srcOrd="1" destOrd="0" parTransId="{EE2539B0-811A-4F52-A4EC-C880439AFF3C}" sibTransId="{82EEE6AE-D884-42C2-B08D-A7B3D998CB52}"/>
    <dgm:cxn modelId="{656E3932-75D0-4558-BE67-C09EB32DB9A8}" type="presOf" srcId="{B081AC83-00DC-4519-86F5-2DA4510BEF3C}" destId="{7DC5C4FF-02E7-4DFA-842B-0F6AC840E69D}" srcOrd="0" destOrd="0" presId="urn:microsoft.com/office/officeart/2005/8/layout/process4"/>
    <dgm:cxn modelId="{8BD323F6-1EF9-4954-A14E-356F1ED79518}" type="presParOf" srcId="{A667B6CE-D8D9-4148-9B59-DEB58A68365F}" destId="{70A22F48-FA9B-49AD-92C6-B0A86B76FC23}" srcOrd="0" destOrd="0" presId="urn:microsoft.com/office/officeart/2005/8/layout/process4"/>
    <dgm:cxn modelId="{F4EA9C8F-B13E-4DF3-9AA8-19182A148004}" type="presParOf" srcId="{70A22F48-FA9B-49AD-92C6-B0A86B76FC23}" destId="{CFC5B8E0-2D6B-427F-99BE-2EFF5B76FE34}" srcOrd="0" destOrd="0" presId="urn:microsoft.com/office/officeart/2005/8/layout/process4"/>
    <dgm:cxn modelId="{B24A7CC4-71D1-416E-B070-A7B7BE42A6EA}" type="presParOf" srcId="{A667B6CE-D8D9-4148-9B59-DEB58A68365F}" destId="{2E700E9A-6B64-43B7-B090-2EBA7C69A3D8}" srcOrd="1" destOrd="0" presId="urn:microsoft.com/office/officeart/2005/8/layout/process4"/>
    <dgm:cxn modelId="{39990AB3-814D-490D-A8CD-03CE5E228F06}" type="presParOf" srcId="{A667B6CE-D8D9-4148-9B59-DEB58A68365F}" destId="{4A4AC841-93C4-4712-AC4C-DF5DFA07787A}" srcOrd="2" destOrd="0" presId="urn:microsoft.com/office/officeart/2005/8/layout/process4"/>
    <dgm:cxn modelId="{482373BC-3280-4A3D-A6F5-3FC83BA55CC4}" type="presParOf" srcId="{4A4AC841-93C4-4712-AC4C-DF5DFA07787A}" destId="{7DC5C4FF-02E7-4DFA-842B-0F6AC840E69D}" srcOrd="0" destOrd="0" presId="urn:microsoft.com/office/officeart/2005/8/layout/process4"/>
    <dgm:cxn modelId="{B3835551-7A5E-4832-AB59-4B9A0F36302E}" type="presParOf" srcId="{4A4AC841-93C4-4712-AC4C-DF5DFA07787A}" destId="{41F84C86-AE63-43D4-B70F-568DEC71B31C}" srcOrd="1" destOrd="0" presId="urn:microsoft.com/office/officeart/2005/8/layout/process4"/>
    <dgm:cxn modelId="{AEF6C5A5-04D4-476E-B8B2-E7914C4F6077}" type="presParOf" srcId="{4A4AC841-93C4-4712-AC4C-DF5DFA07787A}" destId="{0974ABEF-65A9-4281-A984-4D92459C8439}" srcOrd="2" destOrd="0" presId="urn:microsoft.com/office/officeart/2005/8/layout/process4"/>
    <dgm:cxn modelId="{DDE18FA7-4C77-4859-B47E-B9DB83969ADD}" type="presParOf" srcId="{0974ABEF-65A9-4281-A984-4D92459C8439}" destId="{8543DBFC-7E65-47A0-A2CA-9ED5A9949483}" srcOrd="0" destOrd="0" presId="urn:microsoft.com/office/officeart/2005/8/layout/process4"/>
    <dgm:cxn modelId="{D13691DF-7BF2-4B5D-B187-A775C824570C}" type="presParOf" srcId="{0974ABEF-65A9-4281-A984-4D92459C8439}" destId="{2F8E07F1-7185-4B42-9543-F2FCD58C9BEF}" srcOrd="1" destOrd="0" presId="urn:microsoft.com/office/officeart/2005/8/layout/process4"/>
    <dgm:cxn modelId="{6CCF1290-37F4-412E-9AE5-9D1D76A14B29}" type="presParOf" srcId="{0974ABEF-65A9-4281-A984-4D92459C8439}" destId="{EB2D0770-5ADF-4C81-89F8-C94846AF9DFF}"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035D71-0FF4-4317-ADA0-C2A4A73501BC}" type="doc">
      <dgm:prSet loTypeId="urn:microsoft.com/office/officeart/2005/8/layout/hProcess7" loCatId="list" qsTypeId="urn:microsoft.com/office/officeart/2005/8/quickstyle/simple2" qsCatId="simple" csTypeId="urn:microsoft.com/office/officeart/2005/8/colors/colorful1" csCatId="colorful" phldr="1"/>
      <dgm:spPr/>
      <dgm:t>
        <a:bodyPr/>
        <a:lstStyle/>
        <a:p>
          <a:endParaRPr lang="en-US"/>
        </a:p>
      </dgm:t>
    </dgm:pt>
    <dgm:pt modelId="{3132E045-739F-4237-8AAD-CE8E30747DA3}">
      <dgm:prSet phldrT="[Text]"/>
      <dgm:spPr/>
      <dgm:t>
        <a:bodyPr/>
        <a:lstStyle/>
        <a:p>
          <a:r>
            <a:rPr lang="en-US" dirty="0" smtClean="0">
              <a:effectLst>
                <a:glow rad="101600">
                  <a:schemeClr val="tx1">
                    <a:alpha val="60000"/>
                  </a:schemeClr>
                </a:glow>
              </a:effectLst>
            </a:rPr>
            <a:t>RAJA</a:t>
          </a:r>
          <a:endParaRPr lang="en-US" dirty="0">
            <a:effectLst>
              <a:glow rad="101600">
                <a:schemeClr val="tx1">
                  <a:alpha val="60000"/>
                </a:schemeClr>
              </a:glow>
            </a:effectLst>
          </a:endParaRPr>
        </a:p>
      </dgm:t>
    </dgm:pt>
    <dgm:pt modelId="{B23E7BC5-E847-4371-BAEE-871AE4ACA877}" type="parTrans" cxnId="{4E5B77A5-6509-4FA7-AA88-0388E6A0B6EC}">
      <dgm:prSet/>
      <dgm:spPr/>
      <dgm:t>
        <a:bodyPr/>
        <a:lstStyle/>
        <a:p>
          <a:endParaRPr lang="en-US">
            <a:effectLst>
              <a:glow rad="101600">
                <a:schemeClr val="tx1">
                  <a:alpha val="60000"/>
                </a:schemeClr>
              </a:glow>
            </a:effectLst>
          </a:endParaRPr>
        </a:p>
      </dgm:t>
    </dgm:pt>
    <dgm:pt modelId="{A5378F6B-E50C-4CE9-94D3-2AC81F2EEAF0}" type="sibTrans" cxnId="{4E5B77A5-6509-4FA7-AA88-0388E6A0B6EC}">
      <dgm:prSet/>
      <dgm:spPr/>
      <dgm:t>
        <a:bodyPr/>
        <a:lstStyle/>
        <a:p>
          <a:endParaRPr lang="en-US">
            <a:effectLst>
              <a:glow rad="101600">
                <a:schemeClr val="tx1">
                  <a:alpha val="60000"/>
                </a:schemeClr>
              </a:glow>
            </a:effectLst>
          </a:endParaRPr>
        </a:p>
      </dgm:t>
    </dgm:pt>
    <dgm:pt modelId="{2979CCCF-2F58-43D7-B53C-EC4DBE518A5E}">
      <dgm:prSet phldrT="[Text]"/>
      <dgm:spPr/>
      <dgm:t>
        <a:bodyPr/>
        <a:lstStyle/>
        <a:p>
          <a:r>
            <a:rPr lang="ms-MY" dirty="0" smtClean="0">
              <a:effectLst>
                <a:glow rad="101600">
                  <a:schemeClr val="tx1">
                    <a:alpha val="60000"/>
                  </a:schemeClr>
                </a:glow>
              </a:effectLst>
              <a:latin typeface="Calibri" panose="020F0502020204030204" pitchFamily="34" charset="0"/>
              <a:ea typeface="Calibri" panose="020F0502020204030204" pitchFamily="34" charset="0"/>
              <a:cs typeface="Arial" panose="020B0604020202020204" pitchFamily="34" charset="0"/>
            </a:rPr>
            <a:t>sebagai punca atau kuasa yang menjamin kedamaian, kemakmuran dan kegemilangan masyarakat</a:t>
          </a:r>
          <a:endParaRPr lang="en-US" dirty="0">
            <a:effectLst>
              <a:glow rad="101600">
                <a:schemeClr val="tx1">
                  <a:alpha val="60000"/>
                </a:schemeClr>
              </a:glow>
            </a:effectLst>
          </a:endParaRPr>
        </a:p>
      </dgm:t>
    </dgm:pt>
    <dgm:pt modelId="{6BFC7E10-872E-4CEE-ABD2-4380A12D025D}" type="parTrans" cxnId="{0A47A803-1574-457D-A140-E77331E491DA}">
      <dgm:prSet/>
      <dgm:spPr/>
      <dgm:t>
        <a:bodyPr/>
        <a:lstStyle/>
        <a:p>
          <a:endParaRPr lang="en-US">
            <a:effectLst>
              <a:glow rad="101600">
                <a:schemeClr val="tx1">
                  <a:alpha val="60000"/>
                </a:schemeClr>
              </a:glow>
            </a:effectLst>
          </a:endParaRPr>
        </a:p>
      </dgm:t>
    </dgm:pt>
    <dgm:pt modelId="{9E7B38BC-8D4B-43E5-B2EE-30ECCB8F2338}" type="sibTrans" cxnId="{0A47A803-1574-457D-A140-E77331E491DA}">
      <dgm:prSet/>
      <dgm:spPr/>
      <dgm:t>
        <a:bodyPr/>
        <a:lstStyle/>
        <a:p>
          <a:endParaRPr lang="en-US">
            <a:effectLst>
              <a:glow rad="101600">
                <a:schemeClr val="tx1">
                  <a:alpha val="60000"/>
                </a:schemeClr>
              </a:glow>
            </a:effectLst>
          </a:endParaRPr>
        </a:p>
      </dgm:t>
    </dgm:pt>
    <dgm:pt modelId="{299953AC-798A-4B96-B561-F098C61644AF}">
      <dgm:prSet phldrT="[Text]"/>
      <dgm:spPr/>
      <dgm:t>
        <a:bodyPr/>
        <a:lstStyle/>
        <a:p>
          <a:r>
            <a:rPr lang="en-US" dirty="0" smtClean="0">
              <a:effectLst>
                <a:glow rad="101600">
                  <a:schemeClr val="tx1">
                    <a:alpha val="60000"/>
                  </a:schemeClr>
                </a:glow>
              </a:effectLst>
            </a:rPr>
            <a:t>RAJA</a:t>
          </a:r>
          <a:endParaRPr lang="en-US" dirty="0">
            <a:effectLst>
              <a:glow rad="101600">
                <a:schemeClr val="tx1">
                  <a:alpha val="60000"/>
                </a:schemeClr>
              </a:glow>
            </a:effectLst>
          </a:endParaRPr>
        </a:p>
      </dgm:t>
    </dgm:pt>
    <dgm:pt modelId="{288D21E8-8CFA-4F19-B6D7-1D0EA2FC556B}" type="parTrans" cxnId="{4EA2ABF5-6297-41EC-BBB5-E01DE54F0F27}">
      <dgm:prSet/>
      <dgm:spPr/>
      <dgm:t>
        <a:bodyPr/>
        <a:lstStyle/>
        <a:p>
          <a:endParaRPr lang="en-US">
            <a:effectLst>
              <a:glow rad="101600">
                <a:schemeClr val="tx1">
                  <a:alpha val="60000"/>
                </a:schemeClr>
              </a:glow>
            </a:effectLst>
          </a:endParaRPr>
        </a:p>
      </dgm:t>
    </dgm:pt>
    <dgm:pt modelId="{7F8B126E-FC8D-427F-A095-4A1150EC60D4}" type="sibTrans" cxnId="{4EA2ABF5-6297-41EC-BBB5-E01DE54F0F27}">
      <dgm:prSet/>
      <dgm:spPr/>
      <dgm:t>
        <a:bodyPr/>
        <a:lstStyle/>
        <a:p>
          <a:endParaRPr lang="en-US">
            <a:effectLst>
              <a:glow rad="101600">
                <a:schemeClr val="tx1">
                  <a:alpha val="60000"/>
                </a:schemeClr>
              </a:glow>
            </a:effectLst>
          </a:endParaRPr>
        </a:p>
      </dgm:t>
    </dgm:pt>
    <dgm:pt modelId="{4BC8DD2E-E818-4097-939F-7D94D9170E99}">
      <dgm:prSet phldrT="[Text]"/>
      <dgm:spPr/>
      <dgm:t>
        <a:bodyPr/>
        <a:lstStyle/>
        <a:p>
          <a:r>
            <a:rPr lang="ms-MY" dirty="0" smtClean="0">
              <a:effectLst>
                <a:glow rad="101600">
                  <a:schemeClr val="tx1">
                    <a:alpha val="60000"/>
                  </a:schemeClr>
                </a:glow>
              </a:effectLst>
              <a:latin typeface="Calibri" panose="020F0502020204030204" pitchFamily="34" charset="0"/>
              <a:ea typeface="Calibri" panose="020F0502020204030204" pitchFamily="34" charset="0"/>
              <a:cs typeface="Arial" panose="020B0604020202020204" pitchFamily="34" charset="0"/>
            </a:rPr>
            <a:t>istilah ‘kerajaan’ ada hubung kaitnya dengan raja yang menjadi pemerintah bagi negara tersebut</a:t>
          </a:r>
          <a:endParaRPr lang="en-US" dirty="0">
            <a:effectLst>
              <a:glow rad="101600">
                <a:schemeClr val="tx1">
                  <a:alpha val="60000"/>
                </a:schemeClr>
              </a:glow>
            </a:effectLst>
          </a:endParaRPr>
        </a:p>
      </dgm:t>
    </dgm:pt>
    <dgm:pt modelId="{669B6815-78FE-4613-982B-FC2E34D4895B}" type="parTrans" cxnId="{344AD992-F320-4544-9550-79A732E49DCF}">
      <dgm:prSet/>
      <dgm:spPr/>
      <dgm:t>
        <a:bodyPr/>
        <a:lstStyle/>
        <a:p>
          <a:endParaRPr lang="en-US">
            <a:effectLst>
              <a:glow rad="101600">
                <a:schemeClr val="tx1">
                  <a:alpha val="60000"/>
                </a:schemeClr>
              </a:glow>
            </a:effectLst>
          </a:endParaRPr>
        </a:p>
      </dgm:t>
    </dgm:pt>
    <dgm:pt modelId="{280E5572-8025-4C72-9804-BFA47527A650}" type="sibTrans" cxnId="{344AD992-F320-4544-9550-79A732E49DCF}">
      <dgm:prSet/>
      <dgm:spPr/>
      <dgm:t>
        <a:bodyPr/>
        <a:lstStyle/>
        <a:p>
          <a:endParaRPr lang="en-US">
            <a:effectLst>
              <a:glow rad="101600">
                <a:schemeClr val="tx1">
                  <a:alpha val="60000"/>
                </a:schemeClr>
              </a:glow>
            </a:effectLst>
          </a:endParaRPr>
        </a:p>
      </dgm:t>
    </dgm:pt>
    <dgm:pt modelId="{3D5E6F6A-A6D7-4A80-A1CD-701D3D52877D}">
      <dgm:prSet phldrT="[Text]"/>
      <dgm:spPr/>
      <dgm:t>
        <a:bodyPr/>
        <a:lstStyle/>
        <a:p>
          <a:r>
            <a:rPr lang="en-US" dirty="0" smtClean="0">
              <a:effectLst>
                <a:glow rad="101600">
                  <a:schemeClr val="tx1">
                    <a:alpha val="60000"/>
                  </a:schemeClr>
                </a:glow>
              </a:effectLst>
            </a:rPr>
            <a:t>RAJA</a:t>
          </a:r>
          <a:endParaRPr lang="en-US" dirty="0">
            <a:effectLst>
              <a:glow rad="101600">
                <a:schemeClr val="tx1">
                  <a:alpha val="60000"/>
                </a:schemeClr>
              </a:glow>
            </a:effectLst>
          </a:endParaRPr>
        </a:p>
      </dgm:t>
    </dgm:pt>
    <dgm:pt modelId="{8A9414D5-4D55-4D88-9A68-F7676B759005}" type="parTrans" cxnId="{1FA5522F-083E-489F-A04F-9AC4AFD0AFCB}">
      <dgm:prSet/>
      <dgm:spPr/>
      <dgm:t>
        <a:bodyPr/>
        <a:lstStyle/>
        <a:p>
          <a:endParaRPr lang="en-US">
            <a:effectLst>
              <a:glow rad="101600">
                <a:schemeClr val="tx1">
                  <a:alpha val="60000"/>
                </a:schemeClr>
              </a:glow>
            </a:effectLst>
          </a:endParaRPr>
        </a:p>
      </dgm:t>
    </dgm:pt>
    <dgm:pt modelId="{C14C3E06-1A03-47D4-9311-66F804F92F58}" type="sibTrans" cxnId="{1FA5522F-083E-489F-A04F-9AC4AFD0AFCB}">
      <dgm:prSet/>
      <dgm:spPr/>
      <dgm:t>
        <a:bodyPr/>
        <a:lstStyle/>
        <a:p>
          <a:endParaRPr lang="en-US">
            <a:effectLst>
              <a:glow rad="101600">
                <a:schemeClr val="tx1">
                  <a:alpha val="60000"/>
                </a:schemeClr>
              </a:glow>
            </a:effectLst>
          </a:endParaRPr>
        </a:p>
      </dgm:t>
    </dgm:pt>
    <dgm:pt modelId="{7E5314EF-57DF-427A-AFCC-B424AD15F37B}">
      <dgm:prSet phldrT="[Text]"/>
      <dgm:spPr/>
      <dgm:t>
        <a:bodyPr/>
        <a:lstStyle/>
        <a:p>
          <a:r>
            <a:rPr lang="ms-MY" dirty="0" smtClean="0">
              <a:effectLst>
                <a:glow rad="101600">
                  <a:schemeClr val="tx1">
                    <a:alpha val="60000"/>
                  </a:schemeClr>
                </a:glow>
              </a:effectLst>
              <a:latin typeface="Calibri" panose="020F0502020204030204" pitchFamily="34" charset="0"/>
              <a:ea typeface="Calibri" panose="020F0502020204030204" pitchFamily="34" charset="0"/>
              <a:cs typeface="Arial" panose="020B0604020202020204" pitchFamily="34" charset="0"/>
            </a:rPr>
            <a:t>raja berdaulat memelihara negara dan menghalang perpecahan rakyat</a:t>
          </a:r>
          <a:endParaRPr lang="en-US" dirty="0">
            <a:effectLst>
              <a:glow rad="101600">
                <a:schemeClr val="tx1">
                  <a:alpha val="60000"/>
                </a:schemeClr>
              </a:glow>
            </a:effectLst>
          </a:endParaRPr>
        </a:p>
      </dgm:t>
    </dgm:pt>
    <dgm:pt modelId="{747C80DD-46DB-4C65-A3F1-21071EFE3F0D}" type="parTrans" cxnId="{C59293ED-025F-4670-8038-9A8121556B7D}">
      <dgm:prSet/>
      <dgm:spPr/>
      <dgm:t>
        <a:bodyPr/>
        <a:lstStyle/>
        <a:p>
          <a:endParaRPr lang="en-US">
            <a:effectLst>
              <a:glow rad="101600">
                <a:schemeClr val="tx1">
                  <a:alpha val="60000"/>
                </a:schemeClr>
              </a:glow>
            </a:effectLst>
          </a:endParaRPr>
        </a:p>
      </dgm:t>
    </dgm:pt>
    <dgm:pt modelId="{CC75D275-C07A-48F2-8E96-16CD09522F2D}" type="sibTrans" cxnId="{C59293ED-025F-4670-8038-9A8121556B7D}">
      <dgm:prSet/>
      <dgm:spPr/>
      <dgm:t>
        <a:bodyPr/>
        <a:lstStyle/>
        <a:p>
          <a:endParaRPr lang="en-US">
            <a:effectLst>
              <a:glow rad="101600">
                <a:schemeClr val="tx1">
                  <a:alpha val="60000"/>
                </a:schemeClr>
              </a:glow>
            </a:effectLst>
          </a:endParaRPr>
        </a:p>
      </dgm:t>
    </dgm:pt>
    <dgm:pt modelId="{EF67383D-BAEF-48E8-B027-07AD968C5AE2}" type="pres">
      <dgm:prSet presAssocID="{38035D71-0FF4-4317-ADA0-C2A4A73501BC}" presName="Name0" presStyleCnt="0">
        <dgm:presLayoutVars>
          <dgm:dir/>
          <dgm:animLvl val="lvl"/>
          <dgm:resizeHandles val="exact"/>
        </dgm:presLayoutVars>
      </dgm:prSet>
      <dgm:spPr/>
    </dgm:pt>
    <dgm:pt modelId="{81EFB634-6EBE-424A-9467-EF5B3CB0132A}" type="pres">
      <dgm:prSet presAssocID="{3132E045-739F-4237-8AAD-CE8E30747DA3}" presName="compositeNode" presStyleCnt="0">
        <dgm:presLayoutVars>
          <dgm:bulletEnabled val="1"/>
        </dgm:presLayoutVars>
      </dgm:prSet>
      <dgm:spPr/>
    </dgm:pt>
    <dgm:pt modelId="{8408ED0E-D52B-421E-BB82-BCB9EC2E06D1}" type="pres">
      <dgm:prSet presAssocID="{3132E045-739F-4237-8AAD-CE8E30747DA3}" presName="bgRect" presStyleLbl="node1" presStyleIdx="0" presStyleCnt="3"/>
      <dgm:spPr/>
    </dgm:pt>
    <dgm:pt modelId="{4DD81ADC-0E83-41CF-B485-70FFC7CE1F51}" type="pres">
      <dgm:prSet presAssocID="{3132E045-739F-4237-8AAD-CE8E30747DA3}" presName="parentNode" presStyleLbl="node1" presStyleIdx="0" presStyleCnt="3">
        <dgm:presLayoutVars>
          <dgm:chMax val="0"/>
          <dgm:bulletEnabled val="1"/>
        </dgm:presLayoutVars>
      </dgm:prSet>
      <dgm:spPr/>
    </dgm:pt>
    <dgm:pt modelId="{01620154-D8FA-4C32-9664-31FCDC484F02}" type="pres">
      <dgm:prSet presAssocID="{3132E045-739F-4237-8AAD-CE8E30747DA3}" presName="childNode" presStyleLbl="node1" presStyleIdx="0" presStyleCnt="3">
        <dgm:presLayoutVars>
          <dgm:bulletEnabled val="1"/>
        </dgm:presLayoutVars>
      </dgm:prSet>
      <dgm:spPr/>
      <dgm:t>
        <a:bodyPr/>
        <a:lstStyle/>
        <a:p>
          <a:endParaRPr lang="en-US"/>
        </a:p>
      </dgm:t>
    </dgm:pt>
    <dgm:pt modelId="{E8BE8F44-CBE1-45FF-AF7E-52CA715BDEBC}" type="pres">
      <dgm:prSet presAssocID="{A5378F6B-E50C-4CE9-94D3-2AC81F2EEAF0}" presName="hSp" presStyleCnt="0"/>
      <dgm:spPr/>
    </dgm:pt>
    <dgm:pt modelId="{7146FB1D-C2C9-41BB-A753-3848A37CF6D3}" type="pres">
      <dgm:prSet presAssocID="{A5378F6B-E50C-4CE9-94D3-2AC81F2EEAF0}" presName="vProcSp" presStyleCnt="0"/>
      <dgm:spPr/>
    </dgm:pt>
    <dgm:pt modelId="{8970143E-D980-4669-94A8-A1EAD6E60613}" type="pres">
      <dgm:prSet presAssocID="{A5378F6B-E50C-4CE9-94D3-2AC81F2EEAF0}" presName="vSp1" presStyleCnt="0"/>
      <dgm:spPr/>
    </dgm:pt>
    <dgm:pt modelId="{05684B77-95F0-4E86-A33B-FC670DAC780E}" type="pres">
      <dgm:prSet presAssocID="{A5378F6B-E50C-4CE9-94D3-2AC81F2EEAF0}" presName="simulatedConn" presStyleLbl="solidFgAcc1" presStyleIdx="0" presStyleCnt="2"/>
      <dgm:spPr/>
    </dgm:pt>
    <dgm:pt modelId="{912FC0E6-9220-498D-9201-4E20FD2375F6}" type="pres">
      <dgm:prSet presAssocID="{A5378F6B-E50C-4CE9-94D3-2AC81F2EEAF0}" presName="vSp2" presStyleCnt="0"/>
      <dgm:spPr/>
    </dgm:pt>
    <dgm:pt modelId="{AA4F88AF-4B98-421A-B7C9-47A677050C09}" type="pres">
      <dgm:prSet presAssocID="{A5378F6B-E50C-4CE9-94D3-2AC81F2EEAF0}" presName="sibTrans" presStyleCnt="0"/>
      <dgm:spPr/>
    </dgm:pt>
    <dgm:pt modelId="{A457846E-31DE-4928-8B12-53D9CD218AD3}" type="pres">
      <dgm:prSet presAssocID="{299953AC-798A-4B96-B561-F098C61644AF}" presName="compositeNode" presStyleCnt="0">
        <dgm:presLayoutVars>
          <dgm:bulletEnabled val="1"/>
        </dgm:presLayoutVars>
      </dgm:prSet>
      <dgm:spPr/>
    </dgm:pt>
    <dgm:pt modelId="{803F3410-4E75-42F0-92E0-262E68862D95}" type="pres">
      <dgm:prSet presAssocID="{299953AC-798A-4B96-B561-F098C61644AF}" presName="bgRect" presStyleLbl="node1" presStyleIdx="1" presStyleCnt="3"/>
      <dgm:spPr/>
    </dgm:pt>
    <dgm:pt modelId="{D1BF685F-EDD2-4F5D-A52C-E020D921CD4A}" type="pres">
      <dgm:prSet presAssocID="{299953AC-798A-4B96-B561-F098C61644AF}" presName="parentNode" presStyleLbl="node1" presStyleIdx="1" presStyleCnt="3">
        <dgm:presLayoutVars>
          <dgm:chMax val="0"/>
          <dgm:bulletEnabled val="1"/>
        </dgm:presLayoutVars>
      </dgm:prSet>
      <dgm:spPr/>
    </dgm:pt>
    <dgm:pt modelId="{0BA08965-EC53-45C3-A51A-E0190A49FF2A}" type="pres">
      <dgm:prSet presAssocID="{299953AC-798A-4B96-B561-F098C61644AF}" presName="childNode" presStyleLbl="node1" presStyleIdx="1" presStyleCnt="3">
        <dgm:presLayoutVars>
          <dgm:bulletEnabled val="1"/>
        </dgm:presLayoutVars>
      </dgm:prSet>
      <dgm:spPr/>
      <dgm:t>
        <a:bodyPr/>
        <a:lstStyle/>
        <a:p>
          <a:endParaRPr lang="en-US"/>
        </a:p>
      </dgm:t>
    </dgm:pt>
    <dgm:pt modelId="{910A749C-082B-4F8C-A8E9-5539966D767B}" type="pres">
      <dgm:prSet presAssocID="{7F8B126E-FC8D-427F-A095-4A1150EC60D4}" presName="hSp" presStyleCnt="0"/>
      <dgm:spPr/>
    </dgm:pt>
    <dgm:pt modelId="{D3CA693B-7D93-4A42-95BF-A544081EC4A0}" type="pres">
      <dgm:prSet presAssocID="{7F8B126E-FC8D-427F-A095-4A1150EC60D4}" presName="vProcSp" presStyleCnt="0"/>
      <dgm:spPr/>
    </dgm:pt>
    <dgm:pt modelId="{7B81FAE6-89F2-46A5-B690-680E415A0AB8}" type="pres">
      <dgm:prSet presAssocID="{7F8B126E-FC8D-427F-A095-4A1150EC60D4}" presName="vSp1" presStyleCnt="0"/>
      <dgm:spPr/>
    </dgm:pt>
    <dgm:pt modelId="{C2092731-6B0E-46CD-9083-B56BA47D3E33}" type="pres">
      <dgm:prSet presAssocID="{7F8B126E-FC8D-427F-A095-4A1150EC60D4}" presName="simulatedConn" presStyleLbl="solidFgAcc1" presStyleIdx="1" presStyleCnt="2"/>
      <dgm:spPr/>
    </dgm:pt>
    <dgm:pt modelId="{D9469E5D-E47A-48F1-8064-DFC888044682}" type="pres">
      <dgm:prSet presAssocID="{7F8B126E-FC8D-427F-A095-4A1150EC60D4}" presName="vSp2" presStyleCnt="0"/>
      <dgm:spPr/>
    </dgm:pt>
    <dgm:pt modelId="{69CECACF-EC6B-42B7-8757-933D071D14DE}" type="pres">
      <dgm:prSet presAssocID="{7F8B126E-FC8D-427F-A095-4A1150EC60D4}" presName="sibTrans" presStyleCnt="0"/>
      <dgm:spPr/>
    </dgm:pt>
    <dgm:pt modelId="{479CF414-6A3F-44CA-B0BD-3E7368F9FD38}" type="pres">
      <dgm:prSet presAssocID="{3D5E6F6A-A6D7-4A80-A1CD-701D3D52877D}" presName="compositeNode" presStyleCnt="0">
        <dgm:presLayoutVars>
          <dgm:bulletEnabled val="1"/>
        </dgm:presLayoutVars>
      </dgm:prSet>
      <dgm:spPr/>
    </dgm:pt>
    <dgm:pt modelId="{9404F28A-F146-4355-ADBF-EFB0B879A071}" type="pres">
      <dgm:prSet presAssocID="{3D5E6F6A-A6D7-4A80-A1CD-701D3D52877D}" presName="bgRect" presStyleLbl="node1" presStyleIdx="2" presStyleCnt="3"/>
      <dgm:spPr/>
    </dgm:pt>
    <dgm:pt modelId="{20C06C88-5F89-44EA-8D2A-981FDFFBD6A4}" type="pres">
      <dgm:prSet presAssocID="{3D5E6F6A-A6D7-4A80-A1CD-701D3D52877D}" presName="parentNode" presStyleLbl="node1" presStyleIdx="2" presStyleCnt="3">
        <dgm:presLayoutVars>
          <dgm:chMax val="0"/>
          <dgm:bulletEnabled val="1"/>
        </dgm:presLayoutVars>
      </dgm:prSet>
      <dgm:spPr/>
    </dgm:pt>
    <dgm:pt modelId="{56AFA2D7-2AF5-4502-B914-DBF13A0C4557}" type="pres">
      <dgm:prSet presAssocID="{3D5E6F6A-A6D7-4A80-A1CD-701D3D52877D}" presName="childNode" presStyleLbl="node1" presStyleIdx="2" presStyleCnt="3">
        <dgm:presLayoutVars>
          <dgm:bulletEnabled val="1"/>
        </dgm:presLayoutVars>
      </dgm:prSet>
      <dgm:spPr/>
      <dgm:t>
        <a:bodyPr/>
        <a:lstStyle/>
        <a:p>
          <a:endParaRPr lang="en-US"/>
        </a:p>
      </dgm:t>
    </dgm:pt>
  </dgm:ptLst>
  <dgm:cxnLst>
    <dgm:cxn modelId="{0A47A803-1574-457D-A140-E77331E491DA}" srcId="{3132E045-739F-4237-8AAD-CE8E30747DA3}" destId="{2979CCCF-2F58-43D7-B53C-EC4DBE518A5E}" srcOrd="0" destOrd="0" parTransId="{6BFC7E10-872E-4CEE-ABD2-4380A12D025D}" sibTransId="{9E7B38BC-8D4B-43E5-B2EE-30ECCB8F2338}"/>
    <dgm:cxn modelId="{73185E43-E2C2-4D38-9650-9BAE784668A1}" type="presOf" srcId="{299953AC-798A-4B96-B561-F098C61644AF}" destId="{803F3410-4E75-42F0-92E0-262E68862D95}" srcOrd="0" destOrd="0" presId="urn:microsoft.com/office/officeart/2005/8/layout/hProcess7"/>
    <dgm:cxn modelId="{A756D380-4155-4960-B1CC-57FAF434B37D}" type="presOf" srcId="{4BC8DD2E-E818-4097-939F-7D94D9170E99}" destId="{0BA08965-EC53-45C3-A51A-E0190A49FF2A}" srcOrd="0" destOrd="0" presId="urn:microsoft.com/office/officeart/2005/8/layout/hProcess7"/>
    <dgm:cxn modelId="{15CFB203-7928-45F7-AB67-4377CD8D3444}" type="presOf" srcId="{3D5E6F6A-A6D7-4A80-A1CD-701D3D52877D}" destId="{9404F28A-F146-4355-ADBF-EFB0B879A071}" srcOrd="0" destOrd="0" presId="urn:microsoft.com/office/officeart/2005/8/layout/hProcess7"/>
    <dgm:cxn modelId="{4E5B77A5-6509-4FA7-AA88-0388E6A0B6EC}" srcId="{38035D71-0FF4-4317-ADA0-C2A4A73501BC}" destId="{3132E045-739F-4237-8AAD-CE8E30747DA3}" srcOrd="0" destOrd="0" parTransId="{B23E7BC5-E847-4371-BAEE-871AE4ACA877}" sibTransId="{A5378F6B-E50C-4CE9-94D3-2AC81F2EEAF0}"/>
    <dgm:cxn modelId="{8CD928AC-E3DB-468F-911D-0695C623E3F4}" type="presOf" srcId="{3132E045-739F-4237-8AAD-CE8E30747DA3}" destId="{8408ED0E-D52B-421E-BB82-BCB9EC2E06D1}" srcOrd="0" destOrd="0" presId="urn:microsoft.com/office/officeart/2005/8/layout/hProcess7"/>
    <dgm:cxn modelId="{4EA2ABF5-6297-41EC-BBB5-E01DE54F0F27}" srcId="{38035D71-0FF4-4317-ADA0-C2A4A73501BC}" destId="{299953AC-798A-4B96-B561-F098C61644AF}" srcOrd="1" destOrd="0" parTransId="{288D21E8-8CFA-4F19-B6D7-1D0EA2FC556B}" sibTransId="{7F8B126E-FC8D-427F-A095-4A1150EC60D4}"/>
    <dgm:cxn modelId="{2363BBBB-6B5E-4FB7-BB64-D65F7E88C2BF}" type="presOf" srcId="{3132E045-739F-4237-8AAD-CE8E30747DA3}" destId="{4DD81ADC-0E83-41CF-B485-70FFC7CE1F51}" srcOrd="1" destOrd="0" presId="urn:microsoft.com/office/officeart/2005/8/layout/hProcess7"/>
    <dgm:cxn modelId="{EAEEFEF1-A8AB-4496-82C8-D210F8617B38}" type="presOf" srcId="{2979CCCF-2F58-43D7-B53C-EC4DBE518A5E}" destId="{01620154-D8FA-4C32-9664-31FCDC484F02}" srcOrd="0" destOrd="0" presId="urn:microsoft.com/office/officeart/2005/8/layout/hProcess7"/>
    <dgm:cxn modelId="{344AD992-F320-4544-9550-79A732E49DCF}" srcId="{299953AC-798A-4B96-B561-F098C61644AF}" destId="{4BC8DD2E-E818-4097-939F-7D94D9170E99}" srcOrd="0" destOrd="0" parTransId="{669B6815-78FE-4613-982B-FC2E34D4895B}" sibTransId="{280E5572-8025-4C72-9804-BFA47527A650}"/>
    <dgm:cxn modelId="{55FFE768-3FC7-43F4-96ED-F0B52F2E27DB}" type="presOf" srcId="{299953AC-798A-4B96-B561-F098C61644AF}" destId="{D1BF685F-EDD2-4F5D-A52C-E020D921CD4A}" srcOrd="1" destOrd="0" presId="urn:microsoft.com/office/officeart/2005/8/layout/hProcess7"/>
    <dgm:cxn modelId="{C59293ED-025F-4670-8038-9A8121556B7D}" srcId="{3D5E6F6A-A6D7-4A80-A1CD-701D3D52877D}" destId="{7E5314EF-57DF-427A-AFCC-B424AD15F37B}" srcOrd="0" destOrd="0" parTransId="{747C80DD-46DB-4C65-A3F1-21071EFE3F0D}" sibTransId="{CC75D275-C07A-48F2-8E96-16CD09522F2D}"/>
    <dgm:cxn modelId="{BCFA3220-B5C9-4A6A-9988-CD690CC7CE59}" type="presOf" srcId="{7E5314EF-57DF-427A-AFCC-B424AD15F37B}" destId="{56AFA2D7-2AF5-4502-B914-DBF13A0C4557}" srcOrd="0" destOrd="0" presId="urn:microsoft.com/office/officeart/2005/8/layout/hProcess7"/>
    <dgm:cxn modelId="{9F2A6505-E14B-4789-959E-CF3982817AA4}" type="presOf" srcId="{38035D71-0FF4-4317-ADA0-C2A4A73501BC}" destId="{EF67383D-BAEF-48E8-B027-07AD968C5AE2}" srcOrd="0" destOrd="0" presId="urn:microsoft.com/office/officeart/2005/8/layout/hProcess7"/>
    <dgm:cxn modelId="{3A03573C-BE36-4B4D-8E3A-B3D3BEACBE18}" type="presOf" srcId="{3D5E6F6A-A6D7-4A80-A1CD-701D3D52877D}" destId="{20C06C88-5F89-44EA-8D2A-981FDFFBD6A4}" srcOrd="1" destOrd="0" presId="urn:microsoft.com/office/officeart/2005/8/layout/hProcess7"/>
    <dgm:cxn modelId="{1FA5522F-083E-489F-A04F-9AC4AFD0AFCB}" srcId="{38035D71-0FF4-4317-ADA0-C2A4A73501BC}" destId="{3D5E6F6A-A6D7-4A80-A1CD-701D3D52877D}" srcOrd="2" destOrd="0" parTransId="{8A9414D5-4D55-4D88-9A68-F7676B759005}" sibTransId="{C14C3E06-1A03-47D4-9311-66F804F92F58}"/>
    <dgm:cxn modelId="{637896D2-EE5A-461A-8040-8A54DECF286F}" type="presParOf" srcId="{EF67383D-BAEF-48E8-B027-07AD968C5AE2}" destId="{81EFB634-6EBE-424A-9467-EF5B3CB0132A}" srcOrd="0" destOrd="0" presId="urn:microsoft.com/office/officeart/2005/8/layout/hProcess7"/>
    <dgm:cxn modelId="{D318F6F3-A500-4168-A1F5-77FED7402042}" type="presParOf" srcId="{81EFB634-6EBE-424A-9467-EF5B3CB0132A}" destId="{8408ED0E-D52B-421E-BB82-BCB9EC2E06D1}" srcOrd="0" destOrd="0" presId="urn:microsoft.com/office/officeart/2005/8/layout/hProcess7"/>
    <dgm:cxn modelId="{F5352B48-1664-461E-B24A-DC4512EE561F}" type="presParOf" srcId="{81EFB634-6EBE-424A-9467-EF5B3CB0132A}" destId="{4DD81ADC-0E83-41CF-B485-70FFC7CE1F51}" srcOrd="1" destOrd="0" presId="urn:microsoft.com/office/officeart/2005/8/layout/hProcess7"/>
    <dgm:cxn modelId="{2C5FC28D-9FF1-47BA-8D0F-23BB4B100335}" type="presParOf" srcId="{81EFB634-6EBE-424A-9467-EF5B3CB0132A}" destId="{01620154-D8FA-4C32-9664-31FCDC484F02}" srcOrd="2" destOrd="0" presId="urn:microsoft.com/office/officeart/2005/8/layout/hProcess7"/>
    <dgm:cxn modelId="{54EB0E07-093D-435B-A12F-F956E3C8645D}" type="presParOf" srcId="{EF67383D-BAEF-48E8-B027-07AD968C5AE2}" destId="{E8BE8F44-CBE1-45FF-AF7E-52CA715BDEBC}" srcOrd="1" destOrd="0" presId="urn:microsoft.com/office/officeart/2005/8/layout/hProcess7"/>
    <dgm:cxn modelId="{DF732F55-6B3E-4CE8-ACF0-C80F33F8D1F1}" type="presParOf" srcId="{EF67383D-BAEF-48E8-B027-07AD968C5AE2}" destId="{7146FB1D-C2C9-41BB-A753-3848A37CF6D3}" srcOrd="2" destOrd="0" presId="urn:microsoft.com/office/officeart/2005/8/layout/hProcess7"/>
    <dgm:cxn modelId="{7EE6D633-1928-47A5-B829-E08619FB04EF}" type="presParOf" srcId="{7146FB1D-C2C9-41BB-A753-3848A37CF6D3}" destId="{8970143E-D980-4669-94A8-A1EAD6E60613}" srcOrd="0" destOrd="0" presId="urn:microsoft.com/office/officeart/2005/8/layout/hProcess7"/>
    <dgm:cxn modelId="{D621167E-81AC-4955-8FA6-720ABFA7A3BA}" type="presParOf" srcId="{7146FB1D-C2C9-41BB-A753-3848A37CF6D3}" destId="{05684B77-95F0-4E86-A33B-FC670DAC780E}" srcOrd="1" destOrd="0" presId="urn:microsoft.com/office/officeart/2005/8/layout/hProcess7"/>
    <dgm:cxn modelId="{7AD42BC8-2A39-47DC-8081-E4ADB3835F57}" type="presParOf" srcId="{7146FB1D-C2C9-41BB-A753-3848A37CF6D3}" destId="{912FC0E6-9220-498D-9201-4E20FD2375F6}" srcOrd="2" destOrd="0" presId="urn:microsoft.com/office/officeart/2005/8/layout/hProcess7"/>
    <dgm:cxn modelId="{3BB0261B-E7FE-4640-9BCD-35BE17DE520A}" type="presParOf" srcId="{EF67383D-BAEF-48E8-B027-07AD968C5AE2}" destId="{AA4F88AF-4B98-421A-B7C9-47A677050C09}" srcOrd="3" destOrd="0" presId="urn:microsoft.com/office/officeart/2005/8/layout/hProcess7"/>
    <dgm:cxn modelId="{07D76B6E-9211-426A-AC3D-FB1A4078F1E6}" type="presParOf" srcId="{EF67383D-BAEF-48E8-B027-07AD968C5AE2}" destId="{A457846E-31DE-4928-8B12-53D9CD218AD3}" srcOrd="4" destOrd="0" presId="urn:microsoft.com/office/officeart/2005/8/layout/hProcess7"/>
    <dgm:cxn modelId="{1DE826AC-E104-4C1D-BB54-177BB9C512B5}" type="presParOf" srcId="{A457846E-31DE-4928-8B12-53D9CD218AD3}" destId="{803F3410-4E75-42F0-92E0-262E68862D95}" srcOrd="0" destOrd="0" presId="urn:microsoft.com/office/officeart/2005/8/layout/hProcess7"/>
    <dgm:cxn modelId="{E397CEB1-4568-47DA-BE8F-F7CDB3A5CFD4}" type="presParOf" srcId="{A457846E-31DE-4928-8B12-53D9CD218AD3}" destId="{D1BF685F-EDD2-4F5D-A52C-E020D921CD4A}" srcOrd="1" destOrd="0" presId="urn:microsoft.com/office/officeart/2005/8/layout/hProcess7"/>
    <dgm:cxn modelId="{55D638C6-7152-4B2B-92C3-D58C107E73AD}" type="presParOf" srcId="{A457846E-31DE-4928-8B12-53D9CD218AD3}" destId="{0BA08965-EC53-45C3-A51A-E0190A49FF2A}" srcOrd="2" destOrd="0" presId="urn:microsoft.com/office/officeart/2005/8/layout/hProcess7"/>
    <dgm:cxn modelId="{E833AADF-85C2-41C7-8E39-0DD2FD10CE45}" type="presParOf" srcId="{EF67383D-BAEF-48E8-B027-07AD968C5AE2}" destId="{910A749C-082B-4F8C-A8E9-5539966D767B}" srcOrd="5" destOrd="0" presId="urn:microsoft.com/office/officeart/2005/8/layout/hProcess7"/>
    <dgm:cxn modelId="{5B123E9A-D5A2-434D-9922-819C1288BEF2}" type="presParOf" srcId="{EF67383D-BAEF-48E8-B027-07AD968C5AE2}" destId="{D3CA693B-7D93-4A42-95BF-A544081EC4A0}" srcOrd="6" destOrd="0" presId="urn:microsoft.com/office/officeart/2005/8/layout/hProcess7"/>
    <dgm:cxn modelId="{99E06481-F955-47C4-8725-02A6EAC2EE7A}" type="presParOf" srcId="{D3CA693B-7D93-4A42-95BF-A544081EC4A0}" destId="{7B81FAE6-89F2-46A5-B690-680E415A0AB8}" srcOrd="0" destOrd="0" presId="urn:microsoft.com/office/officeart/2005/8/layout/hProcess7"/>
    <dgm:cxn modelId="{F67375BE-8A8A-4451-808E-F1E4A0771584}" type="presParOf" srcId="{D3CA693B-7D93-4A42-95BF-A544081EC4A0}" destId="{C2092731-6B0E-46CD-9083-B56BA47D3E33}" srcOrd="1" destOrd="0" presId="urn:microsoft.com/office/officeart/2005/8/layout/hProcess7"/>
    <dgm:cxn modelId="{6936F6ED-D0C9-43AF-8639-918CB68017B5}" type="presParOf" srcId="{D3CA693B-7D93-4A42-95BF-A544081EC4A0}" destId="{D9469E5D-E47A-48F1-8064-DFC888044682}" srcOrd="2" destOrd="0" presId="urn:microsoft.com/office/officeart/2005/8/layout/hProcess7"/>
    <dgm:cxn modelId="{E6854E9E-8ECF-4948-9E52-ED88B85A20A7}" type="presParOf" srcId="{EF67383D-BAEF-48E8-B027-07AD968C5AE2}" destId="{69CECACF-EC6B-42B7-8757-933D071D14DE}" srcOrd="7" destOrd="0" presId="urn:microsoft.com/office/officeart/2005/8/layout/hProcess7"/>
    <dgm:cxn modelId="{2BCA3104-A0F1-4585-A970-C564D3C37D8C}" type="presParOf" srcId="{EF67383D-BAEF-48E8-B027-07AD968C5AE2}" destId="{479CF414-6A3F-44CA-B0BD-3E7368F9FD38}" srcOrd="8" destOrd="0" presId="urn:microsoft.com/office/officeart/2005/8/layout/hProcess7"/>
    <dgm:cxn modelId="{44296CC8-A338-4804-917F-F7CEA7453AEC}" type="presParOf" srcId="{479CF414-6A3F-44CA-B0BD-3E7368F9FD38}" destId="{9404F28A-F146-4355-ADBF-EFB0B879A071}" srcOrd="0" destOrd="0" presId="urn:microsoft.com/office/officeart/2005/8/layout/hProcess7"/>
    <dgm:cxn modelId="{56E47BDA-1FAB-45C7-A9F7-31E2E845C8EA}" type="presParOf" srcId="{479CF414-6A3F-44CA-B0BD-3E7368F9FD38}" destId="{20C06C88-5F89-44EA-8D2A-981FDFFBD6A4}" srcOrd="1" destOrd="0" presId="urn:microsoft.com/office/officeart/2005/8/layout/hProcess7"/>
    <dgm:cxn modelId="{00628CB4-E37F-4053-81C5-DDB4D952BAD6}" type="presParOf" srcId="{479CF414-6A3F-44CA-B0BD-3E7368F9FD38}" destId="{56AFA2D7-2AF5-4502-B914-DBF13A0C4557}"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FC66299-0787-4C4E-93A7-3179954BE375}"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7D531C57-D7AA-48B3-AD44-CD849E803F7B}">
      <dgm:prSet phldrT="[Text]" custT="1"/>
      <dgm:spPr/>
      <dgm:t>
        <a:bodyPr/>
        <a:lstStyle/>
        <a:p>
          <a:pPr algn="just"/>
          <a:r>
            <a:rPr lang="ms-MY" sz="2400" dirty="0" smtClean="0">
              <a:ln>
                <a:solidFill>
                  <a:srgbClr val="FFFF00"/>
                </a:solidFill>
              </a:ln>
              <a:solidFill>
                <a:srgbClr val="FFFF00"/>
              </a:solidFill>
              <a:effectLst>
                <a:glow rad="101600">
                  <a:schemeClr val="tx1">
                    <a:alpha val="60000"/>
                  </a:schemeClr>
                </a:glow>
              </a:effectLst>
            </a:rPr>
            <a:t>agama raja secara rasminya menjadi agama rasmi negara</a:t>
          </a:r>
          <a:endParaRPr lang="en-US" sz="2400" dirty="0">
            <a:ln>
              <a:solidFill>
                <a:srgbClr val="FFFF00"/>
              </a:solidFill>
            </a:ln>
            <a:solidFill>
              <a:srgbClr val="FFFF00"/>
            </a:solidFill>
            <a:effectLst>
              <a:glow rad="101600">
                <a:schemeClr val="tx1">
                  <a:alpha val="60000"/>
                </a:schemeClr>
              </a:glow>
            </a:effectLst>
          </a:endParaRPr>
        </a:p>
      </dgm:t>
    </dgm:pt>
    <dgm:pt modelId="{C0DA01C4-985E-40FF-92DF-4220656EEB87}" type="parTrans" cxnId="{7EA0DFFE-8BF3-4528-9642-0782C06953AA}">
      <dgm:prSet/>
      <dgm:spPr/>
      <dgm:t>
        <a:bodyPr/>
        <a:lstStyle/>
        <a:p>
          <a:pPr algn="just"/>
          <a:endParaRPr lang="en-US" sz="2400">
            <a:ln>
              <a:solidFill>
                <a:srgbClr val="FFFF00"/>
              </a:solidFill>
            </a:ln>
            <a:solidFill>
              <a:srgbClr val="FFFF00"/>
            </a:solidFill>
            <a:effectLst>
              <a:glow rad="101600">
                <a:schemeClr val="tx1">
                  <a:alpha val="60000"/>
                </a:schemeClr>
              </a:glow>
            </a:effectLst>
          </a:endParaRPr>
        </a:p>
      </dgm:t>
    </dgm:pt>
    <dgm:pt modelId="{26B80696-6843-4EB8-8477-98ACC087717A}" type="sibTrans" cxnId="{7EA0DFFE-8BF3-4528-9642-0782C06953AA}">
      <dgm:prSet/>
      <dgm:spPr/>
      <dgm:t>
        <a:bodyPr/>
        <a:lstStyle/>
        <a:p>
          <a:pPr algn="just"/>
          <a:endParaRPr lang="en-US" sz="2400">
            <a:ln>
              <a:solidFill>
                <a:srgbClr val="FFFF00"/>
              </a:solidFill>
            </a:ln>
            <a:solidFill>
              <a:srgbClr val="FFFF00"/>
            </a:solidFill>
            <a:effectLst>
              <a:glow rad="101600">
                <a:schemeClr val="tx1">
                  <a:alpha val="60000"/>
                </a:schemeClr>
              </a:glow>
            </a:effectLst>
          </a:endParaRPr>
        </a:p>
      </dgm:t>
    </dgm:pt>
    <dgm:pt modelId="{133B7EC3-5469-407D-9832-17DDD6ED211A}">
      <dgm:prSet phldrT="[Text]" custT="1"/>
      <dgm:spPr/>
      <dgm:t>
        <a:bodyPr/>
        <a:lstStyle/>
        <a:p>
          <a:pPr algn="just"/>
          <a:r>
            <a:rPr lang="ms-MY" sz="2400" dirty="0" smtClean="0">
              <a:ln>
                <a:solidFill>
                  <a:srgbClr val="FFFF00"/>
                </a:solidFill>
              </a:ln>
              <a:solidFill>
                <a:srgbClr val="FFFF00"/>
              </a:solidFill>
              <a:effectLst>
                <a:glow rad="101600">
                  <a:schemeClr val="tx1">
                    <a:alpha val="60000"/>
                  </a:schemeClr>
                </a:glow>
              </a:effectLst>
            </a:rPr>
            <a:t>konsep kesetiaan kepada raja sebagai </a:t>
          </a:r>
          <a:r>
            <a:rPr lang="ms-MY" sz="2400" i="1" dirty="0" smtClean="0">
              <a:ln>
                <a:solidFill>
                  <a:srgbClr val="FFFF00"/>
                </a:solidFill>
              </a:ln>
              <a:solidFill>
                <a:srgbClr val="FFFF00"/>
              </a:solidFill>
              <a:effectLst>
                <a:glow rad="101600">
                  <a:schemeClr val="tx1">
                    <a:alpha val="60000"/>
                  </a:schemeClr>
                </a:glow>
              </a:effectLst>
            </a:rPr>
            <a:t>ulil amri</a:t>
          </a:r>
          <a:r>
            <a:rPr lang="ms-MY" sz="2400" dirty="0" smtClean="0">
              <a:ln>
                <a:solidFill>
                  <a:srgbClr val="FFFF00"/>
                </a:solidFill>
              </a:ln>
              <a:solidFill>
                <a:srgbClr val="FFFF00"/>
              </a:solidFill>
              <a:effectLst>
                <a:glow rad="101600">
                  <a:schemeClr val="tx1">
                    <a:alpha val="60000"/>
                  </a:schemeClr>
                </a:glow>
              </a:effectLst>
            </a:rPr>
            <a:t> menjadi satu asas yang penting</a:t>
          </a:r>
          <a:endParaRPr lang="en-US" sz="2400" dirty="0">
            <a:ln>
              <a:solidFill>
                <a:srgbClr val="FFFF00"/>
              </a:solidFill>
            </a:ln>
            <a:solidFill>
              <a:srgbClr val="FFFF00"/>
            </a:solidFill>
            <a:effectLst>
              <a:glow rad="101600">
                <a:schemeClr val="tx1">
                  <a:alpha val="60000"/>
                </a:schemeClr>
              </a:glow>
            </a:effectLst>
          </a:endParaRPr>
        </a:p>
      </dgm:t>
    </dgm:pt>
    <dgm:pt modelId="{FB2B24C9-0EFB-4640-9642-FD1704F7588D}" type="parTrans" cxnId="{949479CB-93ED-4DD7-94BD-7AF705073233}">
      <dgm:prSet/>
      <dgm:spPr/>
      <dgm:t>
        <a:bodyPr/>
        <a:lstStyle/>
        <a:p>
          <a:pPr algn="just"/>
          <a:endParaRPr lang="en-US" sz="2400">
            <a:ln>
              <a:solidFill>
                <a:srgbClr val="FFFF00"/>
              </a:solidFill>
            </a:ln>
            <a:solidFill>
              <a:srgbClr val="FFFF00"/>
            </a:solidFill>
            <a:effectLst>
              <a:glow rad="101600">
                <a:schemeClr val="tx1">
                  <a:alpha val="60000"/>
                </a:schemeClr>
              </a:glow>
            </a:effectLst>
          </a:endParaRPr>
        </a:p>
      </dgm:t>
    </dgm:pt>
    <dgm:pt modelId="{C9B86656-C775-472D-A804-99908501D9CE}" type="sibTrans" cxnId="{949479CB-93ED-4DD7-94BD-7AF705073233}">
      <dgm:prSet/>
      <dgm:spPr/>
      <dgm:t>
        <a:bodyPr/>
        <a:lstStyle/>
        <a:p>
          <a:pPr algn="just"/>
          <a:endParaRPr lang="en-US" sz="2400">
            <a:ln>
              <a:solidFill>
                <a:srgbClr val="FFFF00"/>
              </a:solidFill>
            </a:ln>
            <a:solidFill>
              <a:srgbClr val="FFFF00"/>
            </a:solidFill>
            <a:effectLst>
              <a:glow rad="101600">
                <a:schemeClr val="tx1">
                  <a:alpha val="60000"/>
                </a:schemeClr>
              </a:glow>
            </a:effectLst>
          </a:endParaRPr>
        </a:p>
      </dgm:t>
    </dgm:pt>
    <dgm:pt modelId="{856551FF-C5D4-4FB0-A388-197AF057109D}" type="pres">
      <dgm:prSet presAssocID="{7FC66299-0787-4C4E-93A7-3179954BE375}" presName="linear" presStyleCnt="0">
        <dgm:presLayoutVars>
          <dgm:dir/>
          <dgm:animLvl val="lvl"/>
          <dgm:resizeHandles val="exact"/>
        </dgm:presLayoutVars>
      </dgm:prSet>
      <dgm:spPr/>
    </dgm:pt>
    <dgm:pt modelId="{1FA8E181-CB71-42BD-9C54-67CE38FABCB0}" type="pres">
      <dgm:prSet presAssocID="{7D531C57-D7AA-48B3-AD44-CD849E803F7B}" presName="parentLin" presStyleCnt="0"/>
      <dgm:spPr/>
    </dgm:pt>
    <dgm:pt modelId="{51044287-1314-4ABC-B173-9D2E65364E8E}" type="pres">
      <dgm:prSet presAssocID="{7D531C57-D7AA-48B3-AD44-CD849E803F7B}" presName="parentLeftMargin" presStyleLbl="node1" presStyleIdx="0" presStyleCnt="2"/>
      <dgm:spPr/>
    </dgm:pt>
    <dgm:pt modelId="{3B07DBC2-A5A9-45A0-AE66-52E2DB688AF8}" type="pres">
      <dgm:prSet presAssocID="{7D531C57-D7AA-48B3-AD44-CD849E803F7B}" presName="parentText" presStyleLbl="node1" presStyleIdx="0" presStyleCnt="2">
        <dgm:presLayoutVars>
          <dgm:chMax val="0"/>
          <dgm:bulletEnabled val="1"/>
        </dgm:presLayoutVars>
      </dgm:prSet>
      <dgm:spPr/>
      <dgm:t>
        <a:bodyPr/>
        <a:lstStyle/>
        <a:p>
          <a:endParaRPr lang="en-US"/>
        </a:p>
      </dgm:t>
    </dgm:pt>
    <dgm:pt modelId="{C5CB1EC0-77DB-47EE-B49E-7A850F1834AB}" type="pres">
      <dgm:prSet presAssocID="{7D531C57-D7AA-48B3-AD44-CD849E803F7B}" presName="negativeSpace" presStyleCnt="0"/>
      <dgm:spPr/>
    </dgm:pt>
    <dgm:pt modelId="{489B538E-6FE3-47A2-81D4-88698FCD0691}" type="pres">
      <dgm:prSet presAssocID="{7D531C57-D7AA-48B3-AD44-CD849E803F7B}" presName="childText" presStyleLbl="conFgAcc1" presStyleIdx="0" presStyleCnt="2">
        <dgm:presLayoutVars>
          <dgm:bulletEnabled val="1"/>
        </dgm:presLayoutVars>
      </dgm:prSet>
      <dgm:spPr/>
    </dgm:pt>
    <dgm:pt modelId="{F0BDE615-91A8-4CC6-99BB-8AE4F5BF9000}" type="pres">
      <dgm:prSet presAssocID="{26B80696-6843-4EB8-8477-98ACC087717A}" presName="spaceBetweenRectangles" presStyleCnt="0"/>
      <dgm:spPr/>
    </dgm:pt>
    <dgm:pt modelId="{C37C1A7E-630B-4EB4-9DE5-AFC3826763A2}" type="pres">
      <dgm:prSet presAssocID="{133B7EC3-5469-407D-9832-17DDD6ED211A}" presName="parentLin" presStyleCnt="0"/>
      <dgm:spPr/>
    </dgm:pt>
    <dgm:pt modelId="{CA303543-CFB8-49B3-8560-A777CBB0B8C3}" type="pres">
      <dgm:prSet presAssocID="{133B7EC3-5469-407D-9832-17DDD6ED211A}" presName="parentLeftMargin" presStyleLbl="node1" presStyleIdx="0" presStyleCnt="2"/>
      <dgm:spPr/>
    </dgm:pt>
    <dgm:pt modelId="{B0928623-171D-4872-812C-D53DD555A0D6}" type="pres">
      <dgm:prSet presAssocID="{133B7EC3-5469-407D-9832-17DDD6ED211A}" presName="parentText" presStyleLbl="node1" presStyleIdx="1" presStyleCnt="2">
        <dgm:presLayoutVars>
          <dgm:chMax val="0"/>
          <dgm:bulletEnabled val="1"/>
        </dgm:presLayoutVars>
      </dgm:prSet>
      <dgm:spPr/>
      <dgm:t>
        <a:bodyPr/>
        <a:lstStyle/>
        <a:p>
          <a:endParaRPr lang="en-US"/>
        </a:p>
      </dgm:t>
    </dgm:pt>
    <dgm:pt modelId="{F070A3CD-517F-4A33-A415-47015C5D34A9}" type="pres">
      <dgm:prSet presAssocID="{133B7EC3-5469-407D-9832-17DDD6ED211A}" presName="negativeSpace" presStyleCnt="0"/>
      <dgm:spPr/>
    </dgm:pt>
    <dgm:pt modelId="{05B79178-B5F0-4F0D-B947-30EC81709554}" type="pres">
      <dgm:prSet presAssocID="{133B7EC3-5469-407D-9832-17DDD6ED211A}" presName="childText" presStyleLbl="conFgAcc1" presStyleIdx="1" presStyleCnt="2">
        <dgm:presLayoutVars>
          <dgm:bulletEnabled val="1"/>
        </dgm:presLayoutVars>
      </dgm:prSet>
      <dgm:spPr/>
    </dgm:pt>
  </dgm:ptLst>
  <dgm:cxnLst>
    <dgm:cxn modelId="{CE7CB0B3-D617-44E7-9A63-913BD31CF2CF}" type="presOf" srcId="{133B7EC3-5469-407D-9832-17DDD6ED211A}" destId="{B0928623-171D-4872-812C-D53DD555A0D6}" srcOrd="1" destOrd="0" presId="urn:microsoft.com/office/officeart/2005/8/layout/list1"/>
    <dgm:cxn modelId="{A4E05AD4-1F40-4ECE-8FB5-33DE307530A6}" type="presOf" srcId="{7FC66299-0787-4C4E-93A7-3179954BE375}" destId="{856551FF-C5D4-4FB0-A388-197AF057109D}" srcOrd="0" destOrd="0" presId="urn:microsoft.com/office/officeart/2005/8/layout/list1"/>
    <dgm:cxn modelId="{949479CB-93ED-4DD7-94BD-7AF705073233}" srcId="{7FC66299-0787-4C4E-93A7-3179954BE375}" destId="{133B7EC3-5469-407D-9832-17DDD6ED211A}" srcOrd="1" destOrd="0" parTransId="{FB2B24C9-0EFB-4640-9642-FD1704F7588D}" sibTransId="{C9B86656-C775-472D-A804-99908501D9CE}"/>
    <dgm:cxn modelId="{ABF7DD19-9DE6-45A7-8B51-A48902EAF4F1}" type="presOf" srcId="{7D531C57-D7AA-48B3-AD44-CD849E803F7B}" destId="{3B07DBC2-A5A9-45A0-AE66-52E2DB688AF8}" srcOrd="1" destOrd="0" presId="urn:microsoft.com/office/officeart/2005/8/layout/list1"/>
    <dgm:cxn modelId="{12EE4DE9-26CD-430F-81A5-B3EDABAAC4A9}" type="presOf" srcId="{7D531C57-D7AA-48B3-AD44-CD849E803F7B}" destId="{51044287-1314-4ABC-B173-9D2E65364E8E}" srcOrd="0" destOrd="0" presId="urn:microsoft.com/office/officeart/2005/8/layout/list1"/>
    <dgm:cxn modelId="{7EA0DFFE-8BF3-4528-9642-0782C06953AA}" srcId="{7FC66299-0787-4C4E-93A7-3179954BE375}" destId="{7D531C57-D7AA-48B3-AD44-CD849E803F7B}" srcOrd="0" destOrd="0" parTransId="{C0DA01C4-985E-40FF-92DF-4220656EEB87}" sibTransId="{26B80696-6843-4EB8-8477-98ACC087717A}"/>
    <dgm:cxn modelId="{A90E6B18-6948-415C-820F-539FCF5B5762}" type="presOf" srcId="{133B7EC3-5469-407D-9832-17DDD6ED211A}" destId="{CA303543-CFB8-49B3-8560-A777CBB0B8C3}" srcOrd="0" destOrd="0" presId="urn:microsoft.com/office/officeart/2005/8/layout/list1"/>
    <dgm:cxn modelId="{D0E3E6C0-30FA-4EF6-A3CD-DCA8660E5C10}" type="presParOf" srcId="{856551FF-C5D4-4FB0-A388-197AF057109D}" destId="{1FA8E181-CB71-42BD-9C54-67CE38FABCB0}" srcOrd="0" destOrd="0" presId="urn:microsoft.com/office/officeart/2005/8/layout/list1"/>
    <dgm:cxn modelId="{F72ED773-584C-40B6-913A-DA02AA661B1F}" type="presParOf" srcId="{1FA8E181-CB71-42BD-9C54-67CE38FABCB0}" destId="{51044287-1314-4ABC-B173-9D2E65364E8E}" srcOrd="0" destOrd="0" presId="urn:microsoft.com/office/officeart/2005/8/layout/list1"/>
    <dgm:cxn modelId="{7A391A9B-0FC1-4095-B495-930803E7AD0E}" type="presParOf" srcId="{1FA8E181-CB71-42BD-9C54-67CE38FABCB0}" destId="{3B07DBC2-A5A9-45A0-AE66-52E2DB688AF8}" srcOrd="1" destOrd="0" presId="urn:microsoft.com/office/officeart/2005/8/layout/list1"/>
    <dgm:cxn modelId="{B2678115-98D4-440A-9866-627BE3F3039D}" type="presParOf" srcId="{856551FF-C5D4-4FB0-A388-197AF057109D}" destId="{C5CB1EC0-77DB-47EE-B49E-7A850F1834AB}" srcOrd="1" destOrd="0" presId="urn:microsoft.com/office/officeart/2005/8/layout/list1"/>
    <dgm:cxn modelId="{52802102-D5C9-439A-815E-BE6311C82ED3}" type="presParOf" srcId="{856551FF-C5D4-4FB0-A388-197AF057109D}" destId="{489B538E-6FE3-47A2-81D4-88698FCD0691}" srcOrd="2" destOrd="0" presId="urn:microsoft.com/office/officeart/2005/8/layout/list1"/>
    <dgm:cxn modelId="{01183281-FA20-440E-9F1D-9BF69F67EF4C}" type="presParOf" srcId="{856551FF-C5D4-4FB0-A388-197AF057109D}" destId="{F0BDE615-91A8-4CC6-99BB-8AE4F5BF9000}" srcOrd="3" destOrd="0" presId="urn:microsoft.com/office/officeart/2005/8/layout/list1"/>
    <dgm:cxn modelId="{D612C10D-67AE-476B-A183-53E9E9D61212}" type="presParOf" srcId="{856551FF-C5D4-4FB0-A388-197AF057109D}" destId="{C37C1A7E-630B-4EB4-9DE5-AFC3826763A2}" srcOrd="4" destOrd="0" presId="urn:microsoft.com/office/officeart/2005/8/layout/list1"/>
    <dgm:cxn modelId="{A1EE2123-B98D-4709-9397-5457CBD75BCD}" type="presParOf" srcId="{C37C1A7E-630B-4EB4-9DE5-AFC3826763A2}" destId="{CA303543-CFB8-49B3-8560-A777CBB0B8C3}" srcOrd="0" destOrd="0" presId="urn:microsoft.com/office/officeart/2005/8/layout/list1"/>
    <dgm:cxn modelId="{2B358605-B8BE-4B81-B91B-A3FAB4AC855C}" type="presParOf" srcId="{C37C1A7E-630B-4EB4-9DE5-AFC3826763A2}" destId="{B0928623-171D-4872-812C-D53DD555A0D6}" srcOrd="1" destOrd="0" presId="urn:microsoft.com/office/officeart/2005/8/layout/list1"/>
    <dgm:cxn modelId="{27104C28-430A-49CA-8302-A9F1A06302C1}" type="presParOf" srcId="{856551FF-C5D4-4FB0-A388-197AF057109D}" destId="{F070A3CD-517F-4A33-A415-47015C5D34A9}" srcOrd="5" destOrd="0" presId="urn:microsoft.com/office/officeart/2005/8/layout/list1"/>
    <dgm:cxn modelId="{796E31B4-395D-4C71-A0E9-DF53D3FEB029}" type="presParOf" srcId="{856551FF-C5D4-4FB0-A388-197AF057109D}" destId="{05B79178-B5F0-4F0D-B947-30EC81709554}"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46A1109-A6DE-4EDB-A2B8-927AF22A74E7}" type="doc">
      <dgm:prSet loTypeId="urn:microsoft.com/office/officeart/2005/8/layout/chevron2" loCatId="list" qsTypeId="urn:microsoft.com/office/officeart/2005/8/quickstyle/simple2" qsCatId="simple" csTypeId="urn:microsoft.com/office/officeart/2005/8/colors/colorful1" csCatId="colorful" phldr="1"/>
      <dgm:spPr/>
      <dgm:t>
        <a:bodyPr/>
        <a:lstStyle/>
        <a:p>
          <a:endParaRPr lang="en-US"/>
        </a:p>
      </dgm:t>
    </dgm:pt>
    <dgm:pt modelId="{8750535E-5F1B-4D61-9069-58BDE9188F3B}">
      <dgm:prSet phldrT="[Text]" phldr="1" custT="1"/>
      <dgm:spPr/>
      <dgm:t>
        <a:bodyPr/>
        <a:lstStyle/>
        <a:p>
          <a:endParaRPr lang="en-US" sz="2400" b="0" cap="none" spc="0">
            <a:ln w="0"/>
            <a:solidFill>
              <a:schemeClr val="tx1"/>
            </a:solidFill>
            <a:effectLst>
              <a:outerShdw blurRad="38100" dist="19050" dir="2700000" algn="tl" rotWithShape="0">
                <a:schemeClr val="dk1">
                  <a:alpha val="40000"/>
                </a:schemeClr>
              </a:outerShdw>
            </a:effectLst>
          </a:endParaRPr>
        </a:p>
      </dgm:t>
    </dgm:pt>
    <dgm:pt modelId="{6F3FA274-E9E1-4D6C-904B-9E5057D8F8A5}" type="parTrans" cxnId="{659ADFB3-0D7D-4E54-838A-3704A33F85FF}">
      <dgm:prSet/>
      <dgm:spPr/>
      <dgm:t>
        <a:bodyPr/>
        <a:lstStyle/>
        <a:p>
          <a:endParaRPr lang="en-US" sz="2400" b="0" cap="none" spc="0">
            <a:ln w="0"/>
            <a:solidFill>
              <a:schemeClr val="tx1"/>
            </a:solidFill>
            <a:effectLst>
              <a:outerShdw blurRad="38100" dist="19050" dir="2700000" algn="tl" rotWithShape="0">
                <a:schemeClr val="dk1">
                  <a:alpha val="40000"/>
                </a:schemeClr>
              </a:outerShdw>
            </a:effectLst>
          </a:endParaRPr>
        </a:p>
      </dgm:t>
    </dgm:pt>
    <dgm:pt modelId="{4AE01927-5ABD-41FF-A69B-7E469A94F62A}" type="sibTrans" cxnId="{659ADFB3-0D7D-4E54-838A-3704A33F85FF}">
      <dgm:prSet/>
      <dgm:spPr/>
      <dgm:t>
        <a:bodyPr/>
        <a:lstStyle/>
        <a:p>
          <a:endParaRPr lang="en-US" sz="2400" b="0" cap="none" spc="0">
            <a:ln w="0"/>
            <a:solidFill>
              <a:schemeClr val="tx1"/>
            </a:solidFill>
            <a:effectLst>
              <a:outerShdw blurRad="38100" dist="19050" dir="2700000" algn="tl" rotWithShape="0">
                <a:schemeClr val="dk1">
                  <a:alpha val="40000"/>
                </a:schemeClr>
              </a:outerShdw>
            </a:effectLst>
          </a:endParaRPr>
        </a:p>
      </dgm:t>
    </dgm:pt>
    <dgm:pt modelId="{1466F1DB-E83A-4E04-8B9C-06C0DD1E74BA}">
      <dgm:prSet phldrT="[Text]" custT="1"/>
      <dgm:spPr>
        <a:solidFill>
          <a:srgbClr val="FFFF00">
            <a:alpha val="90000"/>
          </a:srgbClr>
        </a:solidFill>
      </dgm:spPr>
      <dgm:t>
        <a:bodyPr/>
        <a:lstStyle/>
        <a:p>
          <a:r>
            <a:rPr lang="ms-MY" sz="2400" b="0" cap="none" spc="0" dirty="0" smtClean="0">
              <a:ln w="0"/>
              <a:solidFill>
                <a:schemeClr val="tx1"/>
              </a:solidFill>
              <a:effectLst>
                <a:outerShdw blurRad="38100" dist="19050" dir="2700000" algn="tl" rotWithShape="0">
                  <a:schemeClr val="dk1">
                    <a:alpha val="40000"/>
                  </a:schemeClr>
                </a:outerShdw>
              </a:effectLst>
            </a:rPr>
            <a:t>Raja berperlembagaan dimaktubkan di dalam Perlembagaan Persekutuan</a:t>
          </a:r>
          <a:endParaRPr lang="en-US" sz="2400" b="0" cap="none" spc="0" dirty="0">
            <a:ln w="0"/>
            <a:solidFill>
              <a:schemeClr val="tx1"/>
            </a:solidFill>
            <a:effectLst>
              <a:outerShdw blurRad="38100" dist="19050" dir="2700000" algn="tl" rotWithShape="0">
                <a:schemeClr val="dk1">
                  <a:alpha val="40000"/>
                </a:schemeClr>
              </a:outerShdw>
            </a:effectLst>
          </a:endParaRPr>
        </a:p>
      </dgm:t>
    </dgm:pt>
    <dgm:pt modelId="{986E61AD-8DB0-4856-ABE5-A792D575D73E}" type="parTrans" cxnId="{59781A3D-8F2C-46FC-BC3C-11F3A53E6D37}">
      <dgm:prSet/>
      <dgm:spPr/>
      <dgm:t>
        <a:bodyPr/>
        <a:lstStyle/>
        <a:p>
          <a:endParaRPr lang="en-US" sz="2400" b="0" cap="none" spc="0">
            <a:ln w="0"/>
            <a:solidFill>
              <a:schemeClr val="tx1"/>
            </a:solidFill>
            <a:effectLst>
              <a:outerShdw blurRad="38100" dist="19050" dir="2700000" algn="tl" rotWithShape="0">
                <a:schemeClr val="dk1">
                  <a:alpha val="40000"/>
                </a:schemeClr>
              </a:outerShdw>
            </a:effectLst>
          </a:endParaRPr>
        </a:p>
      </dgm:t>
    </dgm:pt>
    <dgm:pt modelId="{F293B552-FB2A-4ABD-B201-BFE15F24BEAE}" type="sibTrans" cxnId="{59781A3D-8F2C-46FC-BC3C-11F3A53E6D37}">
      <dgm:prSet/>
      <dgm:spPr/>
      <dgm:t>
        <a:bodyPr/>
        <a:lstStyle/>
        <a:p>
          <a:endParaRPr lang="en-US" sz="2400" b="0" cap="none" spc="0">
            <a:ln w="0"/>
            <a:solidFill>
              <a:schemeClr val="tx1"/>
            </a:solidFill>
            <a:effectLst>
              <a:outerShdw blurRad="38100" dist="19050" dir="2700000" algn="tl" rotWithShape="0">
                <a:schemeClr val="dk1">
                  <a:alpha val="40000"/>
                </a:schemeClr>
              </a:outerShdw>
            </a:effectLst>
          </a:endParaRPr>
        </a:p>
      </dgm:t>
    </dgm:pt>
    <dgm:pt modelId="{192D205A-B79F-4FA9-8EC8-8C8398835F2D}">
      <dgm:prSet phldrT="[Text]" phldr="1" custT="1"/>
      <dgm:spPr/>
      <dgm:t>
        <a:bodyPr/>
        <a:lstStyle/>
        <a:p>
          <a:endParaRPr lang="en-US" sz="2400" b="0" cap="none" spc="0">
            <a:ln w="0"/>
            <a:solidFill>
              <a:schemeClr val="tx1"/>
            </a:solidFill>
            <a:effectLst>
              <a:outerShdw blurRad="38100" dist="19050" dir="2700000" algn="tl" rotWithShape="0">
                <a:schemeClr val="dk1">
                  <a:alpha val="40000"/>
                </a:schemeClr>
              </a:outerShdw>
            </a:effectLst>
          </a:endParaRPr>
        </a:p>
      </dgm:t>
    </dgm:pt>
    <dgm:pt modelId="{E33FFEE0-F538-4B88-A628-21CEA15777E8}" type="parTrans" cxnId="{84636F26-D3EC-47AE-BD54-8592F5CDD440}">
      <dgm:prSet/>
      <dgm:spPr/>
      <dgm:t>
        <a:bodyPr/>
        <a:lstStyle/>
        <a:p>
          <a:endParaRPr lang="en-US" sz="2400" b="0" cap="none" spc="0">
            <a:ln w="0"/>
            <a:solidFill>
              <a:schemeClr val="tx1"/>
            </a:solidFill>
            <a:effectLst>
              <a:outerShdw blurRad="38100" dist="19050" dir="2700000" algn="tl" rotWithShape="0">
                <a:schemeClr val="dk1">
                  <a:alpha val="40000"/>
                </a:schemeClr>
              </a:outerShdw>
            </a:effectLst>
          </a:endParaRPr>
        </a:p>
      </dgm:t>
    </dgm:pt>
    <dgm:pt modelId="{E3D36C4A-D1C9-4524-894B-23525A066B89}" type="sibTrans" cxnId="{84636F26-D3EC-47AE-BD54-8592F5CDD440}">
      <dgm:prSet/>
      <dgm:spPr/>
      <dgm:t>
        <a:bodyPr/>
        <a:lstStyle/>
        <a:p>
          <a:endParaRPr lang="en-US" sz="2400" b="0" cap="none" spc="0">
            <a:ln w="0"/>
            <a:solidFill>
              <a:schemeClr val="tx1"/>
            </a:solidFill>
            <a:effectLst>
              <a:outerShdw blurRad="38100" dist="19050" dir="2700000" algn="tl" rotWithShape="0">
                <a:schemeClr val="dk1">
                  <a:alpha val="40000"/>
                </a:schemeClr>
              </a:outerShdw>
            </a:effectLst>
          </a:endParaRPr>
        </a:p>
      </dgm:t>
    </dgm:pt>
    <dgm:pt modelId="{6220C6F8-5674-41BD-A279-856D5E6D58A1}">
      <dgm:prSet phldrT="[Text]" custT="1"/>
      <dgm:spPr>
        <a:solidFill>
          <a:srgbClr val="0000FF">
            <a:alpha val="90000"/>
          </a:srgbClr>
        </a:solidFill>
      </dgm:spPr>
      <dgm:t>
        <a:bodyPr/>
        <a:lstStyle/>
        <a:p>
          <a:r>
            <a:rPr lang="ms-MY" sz="2400" b="0" cap="none" spc="0" dirty="0" smtClean="0">
              <a:ln w="0">
                <a:solidFill>
                  <a:schemeClr val="bg1"/>
                </a:solidFill>
              </a:ln>
              <a:solidFill>
                <a:schemeClr val="bg1"/>
              </a:solidFill>
              <a:effectLst>
                <a:glow rad="101600">
                  <a:schemeClr val="tx1">
                    <a:alpha val="60000"/>
                  </a:schemeClr>
                </a:glow>
                <a:outerShdw blurRad="38100" dist="19050" dir="2700000" algn="tl" rotWithShape="0">
                  <a:schemeClr val="dk1">
                    <a:alpha val="40000"/>
                  </a:schemeClr>
                </a:outerShdw>
              </a:effectLst>
            </a:rPr>
            <a:t>Raja adalah payung kedaulatan negara dan menjalankan tanggungjawab </a:t>
          </a:r>
          <a:endParaRPr lang="en-US" sz="2400" b="0" cap="none" spc="0" dirty="0">
            <a:ln w="0">
              <a:solidFill>
                <a:schemeClr val="bg1"/>
              </a:solidFill>
            </a:ln>
            <a:solidFill>
              <a:schemeClr val="bg1"/>
            </a:solidFill>
            <a:effectLst>
              <a:glow rad="101600">
                <a:schemeClr val="tx1">
                  <a:alpha val="60000"/>
                </a:schemeClr>
              </a:glow>
              <a:outerShdw blurRad="38100" dist="19050" dir="2700000" algn="tl" rotWithShape="0">
                <a:schemeClr val="dk1">
                  <a:alpha val="40000"/>
                </a:schemeClr>
              </a:outerShdw>
            </a:effectLst>
          </a:endParaRPr>
        </a:p>
      </dgm:t>
    </dgm:pt>
    <dgm:pt modelId="{565D026A-7116-4C59-A25D-2D340370FC3C}" type="parTrans" cxnId="{465138EA-7D51-465C-9EEE-B55612F59383}">
      <dgm:prSet/>
      <dgm:spPr/>
      <dgm:t>
        <a:bodyPr/>
        <a:lstStyle/>
        <a:p>
          <a:endParaRPr lang="en-US" sz="2400" b="0" cap="none" spc="0">
            <a:ln w="0"/>
            <a:solidFill>
              <a:schemeClr val="tx1"/>
            </a:solidFill>
            <a:effectLst>
              <a:outerShdw blurRad="38100" dist="19050" dir="2700000" algn="tl" rotWithShape="0">
                <a:schemeClr val="dk1">
                  <a:alpha val="40000"/>
                </a:schemeClr>
              </a:outerShdw>
            </a:effectLst>
          </a:endParaRPr>
        </a:p>
      </dgm:t>
    </dgm:pt>
    <dgm:pt modelId="{4460FD38-31BA-442A-BCB3-2E109A33A566}" type="sibTrans" cxnId="{465138EA-7D51-465C-9EEE-B55612F59383}">
      <dgm:prSet/>
      <dgm:spPr/>
      <dgm:t>
        <a:bodyPr/>
        <a:lstStyle/>
        <a:p>
          <a:endParaRPr lang="en-US" sz="2400" b="0" cap="none" spc="0">
            <a:ln w="0"/>
            <a:solidFill>
              <a:schemeClr val="tx1"/>
            </a:solidFill>
            <a:effectLst>
              <a:outerShdw blurRad="38100" dist="19050" dir="2700000" algn="tl" rotWithShape="0">
                <a:schemeClr val="dk1">
                  <a:alpha val="40000"/>
                </a:schemeClr>
              </a:outerShdw>
            </a:effectLst>
          </a:endParaRPr>
        </a:p>
      </dgm:t>
    </dgm:pt>
    <dgm:pt modelId="{A3C378D9-B792-464C-B82A-56474B93218C}">
      <dgm:prSet phldrT="[Text]" phldr="1" custT="1"/>
      <dgm:spPr/>
      <dgm:t>
        <a:bodyPr/>
        <a:lstStyle/>
        <a:p>
          <a:endParaRPr lang="en-US" sz="2400" b="0" cap="none" spc="0">
            <a:ln w="0"/>
            <a:solidFill>
              <a:schemeClr val="tx1"/>
            </a:solidFill>
            <a:effectLst>
              <a:outerShdw blurRad="38100" dist="19050" dir="2700000" algn="tl" rotWithShape="0">
                <a:schemeClr val="dk1">
                  <a:alpha val="40000"/>
                </a:schemeClr>
              </a:outerShdw>
            </a:effectLst>
          </a:endParaRPr>
        </a:p>
      </dgm:t>
    </dgm:pt>
    <dgm:pt modelId="{7822A850-B1B8-4BE1-AB99-2DAA0F7B4BBC}" type="parTrans" cxnId="{0B98F1DA-B272-468B-94E6-94B66B89A06D}">
      <dgm:prSet/>
      <dgm:spPr/>
      <dgm:t>
        <a:bodyPr/>
        <a:lstStyle/>
        <a:p>
          <a:endParaRPr lang="en-US" sz="2400" b="0" cap="none" spc="0">
            <a:ln w="0"/>
            <a:solidFill>
              <a:schemeClr val="tx1"/>
            </a:solidFill>
            <a:effectLst>
              <a:outerShdw blurRad="38100" dist="19050" dir="2700000" algn="tl" rotWithShape="0">
                <a:schemeClr val="dk1">
                  <a:alpha val="40000"/>
                </a:schemeClr>
              </a:outerShdw>
            </a:effectLst>
          </a:endParaRPr>
        </a:p>
      </dgm:t>
    </dgm:pt>
    <dgm:pt modelId="{BE00FCD9-44F8-4845-8023-11C5B7BD61C2}" type="sibTrans" cxnId="{0B98F1DA-B272-468B-94E6-94B66B89A06D}">
      <dgm:prSet/>
      <dgm:spPr/>
      <dgm:t>
        <a:bodyPr/>
        <a:lstStyle/>
        <a:p>
          <a:endParaRPr lang="en-US" sz="2400" b="0" cap="none" spc="0">
            <a:ln w="0"/>
            <a:solidFill>
              <a:schemeClr val="tx1"/>
            </a:solidFill>
            <a:effectLst>
              <a:outerShdw blurRad="38100" dist="19050" dir="2700000" algn="tl" rotWithShape="0">
                <a:schemeClr val="dk1">
                  <a:alpha val="40000"/>
                </a:schemeClr>
              </a:outerShdw>
            </a:effectLst>
          </a:endParaRPr>
        </a:p>
      </dgm:t>
    </dgm:pt>
    <dgm:pt modelId="{5372CD24-533A-4C46-A235-7F7E34C6784F}">
      <dgm:prSet phldrT="[Text]" custT="1"/>
      <dgm:spPr>
        <a:solidFill>
          <a:srgbClr val="669900">
            <a:alpha val="90000"/>
          </a:srgbClr>
        </a:solidFill>
      </dgm:spPr>
      <dgm:t>
        <a:bodyPr/>
        <a:lstStyle/>
        <a:p>
          <a:r>
            <a:rPr lang="ms-MY" sz="2400" b="0" cap="none" spc="0" dirty="0" smtClean="0">
              <a:ln w="0">
                <a:solidFill>
                  <a:schemeClr val="bg1"/>
                </a:solidFill>
              </a:ln>
              <a:solidFill>
                <a:schemeClr val="bg1"/>
              </a:solidFill>
              <a:effectLst>
                <a:glow rad="101600">
                  <a:schemeClr val="tx1">
                    <a:alpha val="60000"/>
                  </a:schemeClr>
                </a:glow>
                <a:outerShdw blurRad="38100" dist="19050" dir="2700000" algn="tl" rotWithShape="0">
                  <a:schemeClr val="dk1">
                    <a:alpha val="40000"/>
                  </a:schemeClr>
                </a:outerShdw>
              </a:effectLst>
            </a:rPr>
            <a:t>tonggak kestabilan, sumber keadilan, teras perpaduan, payung penyatuan dan instrumen kesatuan </a:t>
          </a:r>
          <a:endParaRPr lang="en-US" sz="2400" b="0" cap="none" spc="0" dirty="0">
            <a:ln w="0">
              <a:solidFill>
                <a:schemeClr val="bg1"/>
              </a:solidFill>
            </a:ln>
            <a:solidFill>
              <a:schemeClr val="bg1"/>
            </a:solidFill>
            <a:effectLst>
              <a:glow rad="101600">
                <a:schemeClr val="tx1">
                  <a:alpha val="60000"/>
                </a:schemeClr>
              </a:glow>
              <a:outerShdw blurRad="38100" dist="19050" dir="2700000" algn="tl" rotWithShape="0">
                <a:schemeClr val="dk1">
                  <a:alpha val="40000"/>
                </a:schemeClr>
              </a:outerShdw>
            </a:effectLst>
          </a:endParaRPr>
        </a:p>
      </dgm:t>
    </dgm:pt>
    <dgm:pt modelId="{C1373F94-20F0-4E81-87DA-9CE5F77940DB}" type="parTrans" cxnId="{FD12ACD2-F09F-487A-A3B1-6FC669A89C64}">
      <dgm:prSet/>
      <dgm:spPr/>
      <dgm:t>
        <a:bodyPr/>
        <a:lstStyle/>
        <a:p>
          <a:endParaRPr lang="en-US" sz="2400" b="0" cap="none" spc="0">
            <a:ln w="0"/>
            <a:solidFill>
              <a:schemeClr val="tx1"/>
            </a:solidFill>
            <a:effectLst>
              <a:outerShdw blurRad="38100" dist="19050" dir="2700000" algn="tl" rotWithShape="0">
                <a:schemeClr val="dk1">
                  <a:alpha val="40000"/>
                </a:schemeClr>
              </a:outerShdw>
            </a:effectLst>
          </a:endParaRPr>
        </a:p>
      </dgm:t>
    </dgm:pt>
    <dgm:pt modelId="{55C4D6E4-C609-4AD5-9677-35FE86D1056B}" type="sibTrans" cxnId="{FD12ACD2-F09F-487A-A3B1-6FC669A89C64}">
      <dgm:prSet/>
      <dgm:spPr/>
      <dgm:t>
        <a:bodyPr/>
        <a:lstStyle/>
        <a:p>
          <a:endParaRPr lang="en-US" sz="2400" b="0" cap="none" spc="0">
            <a:ln w="0"/>
            <a:solidFill>
              <a:schemeClr val="tx1"/>
            </a:solidFill>
            <a:effectLst>
              <a:outerShdw blurRad="38100" dist="19050" dir="2700000" algn="tl" rotWithShape="0">
                <a:schemeClr val="dk1">
                  <a:alpha val="40000"/>
                </a:schemeClr>
              </a:outerShdw>
            </a:effectLst>
          </a:endParaRPr>
        </a:p>
      </dgm:t>
    </dgm:pt>
    <dgm:pt modelId="{05605009-6078-4C1B-AC3B-4D94A0204F70}" type="pres">
      <dgm:prSet presAssocID="{746A1109-A6DE-4EDB-A2B8-927AF22A74E7}" presName="linearFlow" presStyleCnt="0">
        <dgm:presLayoutVars>
          <dgm:dir/>
          <dgm:animLvl val="lvl"/>
          <dgm:resizeHandles val="exact"/>
        </dgm:presLayoutVars>
      </dgm:prSet>
      <dgm:spPr/>
    </dgm:pt>
    <dgm:pt modelId="{430AA199-BA70-4638-9A28-33FBBCD69A60}" type="pres">
      <dgm:prSet presAssocID="{8750535E-5F1B-4D61-9069-58BDE9188F3B}" presName="composite" presStyleCnt="0"/>
      <dgm:spPr/>
    </dgm:pt>
    <dgm:pt modelId="{7CC016E1-C806-455F-8525-610CFC530080}" type="pres">
      <dgm:prSet presAssocID="{8750535E-5F1B-4D61-9069-58BDE9188F3B}" presName="parentText" presStyleLbl="alignNode1" presStyleIdx="0" presStyleCnt="3">
        <dgm:presLayoutVars>
          <dgm:chMax val="1"/>
          <dgm:bulletEnabled val="1"/>
        </dgm:presLayoutVars>
      </dgm:prSet>
      <dgm:spPr/>
    </dgm:pt>
    <dgm:pt modelId="{899CE7EC-F1B3-41B7-A43C-62BCE09E172A}" type="pres">
      <dgm:prSet presAssocID="{8750535E-5F1B-4D61-9069-58BDE9188F3B}" presName="descendantText" presStyleLbl="alignAcc1" presStyleIdx="0" presStyleCnt="3">
        <dgm:presLayoutVars>
          <dgm:bulletEnabled val="1"/>
        </dgm:presLayoutVars>
      </dgm:prSet>
      <dgm:spPr/>
      <dgm:t>
        <a:bodyPr/>
        <a:lstStyle/>
        <a:p>
          <a:endParaRPr lang="en-US"/>
        </a:p>
      </dgm:t>
    </dgm:pt>
    <dgm:pt modelId="{E2D94D36-88CA-4A18-9EB4-953327DDEC76}" type="pres">
      <dgm:prSet presAssocID="{4AE01927-5ABD-41FF-A69B-7E469A94F62A}" presName="sp" presStyleCnt="0"/>
      <dgm:spPr/>
    </dgm:pt>
    <dgm:pt modelId="{92EB01D1-F9C7-47E8-AED3-E72BF16BD3BC}" type="pres">
      <dgm:prSet presAssocID="{192D205A-B79F-4FA9-8EC8-8C8398835F2D}" presName="composite" presStyleCnt="0"/>
      <dgm:spPr/>
    </dgm:pt>
    <dgm:pt modelId="{377157BD-F760-4261-B5A9-0482736E8036}" type="pres">
      <dgm:prSet presAssocID="{192D205A-B79F-4FA9-8EC8-8C8398835F2D}" presName="parentText" presStyleLbl="alignNode1" presStyleIdx="1" presStyleCnt="3">
        <dgm:presLayoutVars>
          <dgm:chMax val="1"/>
          <dgm:bulletEnabled val="1"/>
        </dgm:presLayoutVars>
      </dgm:prSet>
      <dgm:spPr/>
    </dgm:pt>
    <dgm:pt modelId="{1EBFF262-5DB0-4278-8AF0-F804123E0127}" type="pres">
      <dgm:prSet presAssocID="{192D205A-B79F-4FA9-8EC8-8C8398835F2D}" presName="descendantText" presStyleLbl="alignAcc1" presStyleIdx="1" presStyleCnt="3">
        <dgm:presLayoutVars>
          <dgm:bulletEnabled val="1"/>
        </dgm:presLayoutVars>
      </dgm:prSet>
      <dgm:spPr/>
    </dgm:pt>
    <dgm:pt modelId="{130AEC2B-2CA9-4EFA-AFC6-065D08EA4E2D}" type="pres">
      <dgm:prSet presAssocID="{E3D36C4A-D1C9-4524-894B-23525A066B89}" presName="sp" presStyleCnt="0"/>
      <dgm:spPr/>
    </dgm:pt>
    <dgm:pt modelId="{C862D029-D21E-4626-8111-84B370235D9A}" type="pres">
      <dgm:prSet presAssocID="{A3C378D9-B792-464C-B82A-56474B93218C}" presName="composite" presStyleCnt="0"/>
      <dgm:spPr/>
    </dgm:pt>
    <dgm:pt modelId="{65627505-1713-41F1-AC49-9E17B444E350}" type="pres">
      <dgm:prSet presAssocID="{A3C378D9-B792-464C-B82A-56474B93218C}" presName="parentText" presStyleLbl="alignNode1" presStyleIdx="2" presStyleCnt="3">
        <dgm:presLayoutVars>
          <dgm:chMax val="1"/>
          <dgm:bulletEnabled val="1"/>
        </dgm:presLayoutVars>
      </dgm:prSet>
      <dgm:spPr/>
    </dgm:pt>
    <dgm:pt modelId="{AA58B2B0-443A-4B20-AC73-531F181CB75F}" type="pres">
      <dgm:prSet presAssocID="{A3C378D9-B792-464C-B82A-56474B93218C}" presName="descendantText" presStyleLbl="alignAcc1" presStyleIdx="2" presStyleCnt="3">
        <dgm:presLayoutVars>
          <dgm:bulletEnabled val="1"/>
        </dgm:presLayoutVars>
      </dgm:prSet>
      <dgm:spPr/>
    </dgm:pt>
  </dgm:ptLst>
  <dgm:cxnLst>
    <dgm:cxn modelId="{2F68A352-1ECB-4C7A-9550-3C36F77D125D}" type="presOf" srcId="{1466F1DB-E83A-4E04-8B9C-06C0DD1E74BA}" destId="{899CE7EC-F1B3-41B7-A43C-62BCE09E172A}" srcOrd="0" destOrd="0" presId="urn:microsoft.com/office/officeart/2005/8/layout/chevron2"/>
    <dgm:cxn modelId="{05423592-818C-4A99-B9DC-81F44D51E974}" type="presOf" srcId="{192D205A-B79F-4FA9-8EC8-8C8398835F2D}" destId="{377157BD-F760-4261-B5A9-0482736E8036}" srcOrd="0" destOrd="0" presId="urn:microsoft.com/office/officeart/2005/8/layout/chevron2"/>
    <dgm:cxn modelId="{0C435150-C35E-420B-AAF4-00A942FB6DA0}" type="presOf" srcId="{746A1109-A6DE-4EDB-A2B8-927AF22A74E7}" destId="{05605009-6078-4C1B-AC3B-4D94A0204F70}" srcOrd="0" destOrd="0" presId="urn:microsoft.com/office/officeart/2005/8/layout/chevron2"/>
    <dgm:cxn modelId="{0B98F1DA-B272-468B-94E6-94B66B89A06D}" srcId="{746A1109-A6DE-4EDB-A2B8-927AF22A74E7}" destId="{A3C378D9-B792-464C-B82A-56474B93218C}" srcOrd="2" destOrd="0" parTransId="{7822A850-B1B8-4BE1-AB99-2DAA0F7B4BBC}" sibTransId="{BE00FCD9-44F8-4845-8023-11C5B7BD61C2}"/>
    <dgm:cxn modelId="{465138EA-7D51-465C-9EEE-B55612F59383}" srcId="{192D205A-B79F-4FA9-8EC8-8C8398835F2D}" destId="{6220C6F8-5674-41BD-A279-856D5E6D58A1}" srcOrd="0" destOrd="0" parTransId="{565D026A-7116-4C59-A25D-2D340370FC3C}" sibTransId="{4460FD38-31BA-442A-BCB3-2E109A33A566}"/>
    <dgm:cxn modelId="{FD12ACD2-F09F-487A-A3B1-6FC669A89C64}" srcId="{A3C378D9-B792-464C-B82A-56474B93218C}" destId="{5372CD24-533A-4C46-A235-7F7E34C6784F}" srcOrd="0" destOrd="0" parTransId="{C1373F94-20F0-4E81-87DA-9CE5F77940DB}" sibTransId="{55C4D6E4-C609-4AD5-9677-35FE86D1056B}"/>
    <dgm:cxn modelId="{DD7DE9C2-6F8B-4F55-9D60-92F729719713}" type="presOf" srcId="{A3C378D9-B792-464C-B82A-56474B93218C}" destId="{65627505-1713-41F1-AC49-9E17B444E350}" srcOrd="0" destOrd="0" presId="urn:microsoft.com/office/officeart/2005/8/layout/chevron2"/>
    <dgm:cxn modelId="{659ADFB3-0D7D-4E54-838A-3704A33F85FF}" srcId="{746A1109-A6DE-4EDB-A2B8-927AF22A74E7}" destId="{8750535E-5F1B-4D61-9069-58BDE9188F3B}" srcOrd="0" destOrd="0" parTransId="{6F3FA274-E9E1-4D6C-904B-9E5057D8F8A5}" sibTransId="{4AE01927-5ABD-41FF-A69B-7E469A94F62A}"/>
    <dgm:cxn modelId="{3AFBBBBE-1E72-4E33-8F98-7FBE1A3E075C}" type="presOf" srcId="{8750535E-5F1B-4D61-9069-58BDE9188F3B}" destId="{7CC016E1-C806-455F-8525-610CFC530080}" srcOrd="0" destOrd="0" presId="urn:microsoft.com/office/officeart/2005/8/layout/chevron2"/>
    <dgm:cxn modelId="{84636F26-D3EC-47AE-BD54-8592F5CDD440}" srcId="{746A1109-A6DE-4EDB-A2B8-927AF22A74E7}" destId="{192D205A-B79F-4FA9-8EC8-8C8398835F2D}" srcOrd="1" destOrd="0" parTransId="{E33FFEE0-F538-4B88-A628-21CEA15777E8}" sibTransId="{E3D36C4A-D1C9-4524-894B-23525A066B89}"/>
    <dgm:cxn modelId="{59781A3D-8F2C-46FC-BC3C-11F3A53E6D37}" srcId="{8750535E-5F1B-4D61-9069-58BDE9188F3B}" destId="{1466F1DB-E83A-4E04-8B9C-06C0DD1E74BA}" srcOrd="0" destOrd="0" parTransId="{986E61AD-8DB0-4856-ABE5-A792D575D73E}" sibTransId="{F293B552-FB2A-4ABD-B201-BFE15F24BEAE}"/>
    <dgm:cxn modelId="{20D889B0-7A0C-4C7D-90D7-0E32721B2C80}" type="presOf" srcId="{6220C6F8-5674-41BD-A279-856D5E6D58A1}" destId="{1EBFF262-5DB0-4278-8AF0-F804123E0127}" srcOrd="0" destOrd="0" presId="urn:microsoft.com/office/officeart/2005/8/layout/chevron2"/>
    <dgm:cxn modelId="{624450E9-C05B-4390-9515-E5DD9477333C}" type="presOf" srcId="{5372CD24-533A-4C46-A235-7F7E34C6784F}" destId="{AA58B2B0-443A-4B20-AC73-531F181CB75F}" srcOrd="0" destOrd="0" presId="urn:microsoft.com/office/officeart/2005/8/layout/chevron2"/>
    <dgm:cxn modelId="{65462278-A9B7-42F5-9463-4552282C1769}" type="presParOf" srcId="{05605009-6078-4C1B-AC3B-4D94A0204F70}" destId="{430AA199-BA70-4638-9A28-33FBBCD69A60}" srcOrd="0" destOrd="0" presId="urn:microsoft.com/office/officeart/2005/8/layout/chevron2"/>
    <dgm:cxn modelId="{F88EAC1B-B59B-4591-BAE9-DC231747D0A5}" type="presParOf" srcId="{430AA199-BA70-4638-9A28-33FBBCD69A60}" destId="{7CC016E1-C806-455F-8525-610CFC530080}" srcOrd="0" destOrd="0" presId="urn:microsoft.com/office/officeart/2005/8/layout/chevron2"/>
    <dgm:cxn modelId="{E06825A5-6BE2-45F5-9052-014177BC78A5}" type="presParOf" srcId="{430AA199-BA70-4638-9A28-33FBBCD69A60}" destId="{899CE7EC-F1B3-41B7-A43C-62BCE09E172A}" srcOrd="1" destOrd="0" presId="urn:microsoft.com/office/officeart/2005/8/layout/chevron2"/>
    <dgm:cxn modelId="{738488EF-1E0F-48C5-8437-E6C26C463C4D}" type="presParOf" srcId="{05605009-6078-4C1B-AC3B-4D94A0204F70}" destId="{E2D94D36-88CA-4A18-9EB4-953327DDEC76}" srcOrd="1" destOrd="0" presId="urn:microsoft.com/office/officeart/2005/8/layout/chevron2"/>
    <dgm:cxn modelId="{3F27966A-3868-4CDA-9845-F530B9E9D4C5}" type="presParOf" srcId="{05605009-6078-4C1B-AC3B-4D94A0204F70}" destId="{92EB01D1-F9C7-47E8-AED3-E72BF16BD3BC}" srcOrd="2" destOrd="0" presId="urn:microsoft.com/office/officeart/2005/8/layout/chevron2"/>
    <dgm:cxn modelId="{9F7604E8-2783-4605-8F45-EAFA9D7D4A35}" type="presParOf" srcId="{92EB01D1-F9C7-47E8-AED3-E72BF16BD3BC}" destId="{377157BD-F760-4261-B5A9-0482736E8036}" srcOrd="0" destOrd="0" presId="urn:microsoft.com/office/officeart/2005/8/layout/chevron2"/>
    <dgm:cxn modelId="{B6CF7E10-725F-47AE-9307-310960BED8FC}" type="presParOf" srcId="{92EB01D1-F9C7-47E8-AED3-E72BF16BD3BC}" destId="{1EBFF262-5DB0-4278-8AF0-F804123E0127}" srcOrd="1" destOrd="0" presId="urn:microsoft.com/office/officeart/2005/8/layout/chevron2"/>
    <dgm:cxn modelId="{14A17ACB-A59D-4149-B00A-81C48B23E4FC}" type="presParOf" srcId="{05605009-6078-4C1B-AC3B-4D94A0204F70}" destId="{130AEC2B-2CA9-4EFA-AFC6-065D08EA4E2D}" srcOrd="3" destOrd="0" presId="urn:microsoft.com/office/officeart/2005/8/layout/chevron2"/>
    <dgm:cxn modelId="{6CFC982E-7B1C-426E-A7CE-381417AAC4F0}" type="presParOf" srcId="{05605009-6078-4C1B-AC3B-4D94A0204F70}" destId="{C862D029-D21E-4626-8111-84B370235D9A}" srcOrd="4" destOrd="0" presId="urn:microsoft.com/office/officeart/2005/8/layout/chevron2"/>
    <dgm:cxn modelId="{7D2331D9-9104-41DA-95BF-9CFDCED74A24}" type="presParOf" srcId="{C862D029-D21E-4626-8111-84B370235D9A}" destId="{65627505-1713-41F1-AC49-9E17B444E350}" srcOrd="0" destOrd="0" presId="urn:microsoft.com/office/officeart/2005/8/layout/chevron2"/>
    <dgm:cxn modelId="{04E49BE8-D4ED-4FE1-8E1D-6E2FF88A2079}" type="presParOf" srcId="{C862D029-D21E-4626-8111-84B370235D9A}" destId="{AA58B2B0-443A-4B20-AC73-531F181CB75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7191D33-8783-4EA7-9FB7-49DEF59F16FB}" type="doc">
      <dgm:prSet loTypeId="urn:microsoft.com/office/officeart/2005/8/layout/pyramid2" loCatId="list" qsTypeId="urn:microsoft.com/office/officeart/2005/8/quickstyle/simple2" qsCatId="simple" csTypeId="urn:microsoft.com/office/officeart/2005/8/colors/accent1_2" csCatId="accent1" phldr="1"/>
      <dgm:spPr/>
    </dgm:pt>
    <dgm:pt modelId="{7BE8C288-1EC8-49CA-A92A-50FD344245D6}">
      <dgm:prSet phldrT="[Text]"/>
      <dgm:spPr>
        <a:solidFill>
          <a:srgbClr val="00CC00">
            <a:alpha val="90000"/>
          </a:srgbClr>
        </a:solidFill>
      </dgm:spPr>
      <dgm:t>
        <a:bodyPr/>
        <a:lstStyle/>
        <a:p>
          <a:r>
            <a:rPr lang="ms-MY" b="0" cap="none" spc="0" dirty="0" smtClean="0">
              <a:ln w="0">
                <a:solidFill>
                  <a:schemeClr val="bg1"/>
                </a:solidFill>
              </a:ln>
              <a:solidFill>
                <a:schemeClr val="bg1"/>
              </a:solidFill>
              <a:effectLst>
                <a:glow rad="101600">
                  <a:schemeClr val="tx1">
                    <a:alpha val="60000"/>
                  </a:schemeClr>
                </a:glow>
                <a:outerShdw blurRad="38100" dist="19050" dir="2700000" algn="tl" rotWithShape="0">
                  <a:schemeClr val="dk1">
                    <a:alpha val="40000"/>
                  </a:schemeClr>
                </a:outerShdw>
              </a:effectLst>
            </a:rPr>
            <a:t>memelihara agama Islam</a:t>
          </a:r>
          <a:endParaRPr lang="en-US" b="0" cap="none" spc="0" dirty="0">
            <a:ln w="0">
              <a:solidFill>
                <a:schemeClr val="bg1"/>
              </a:solidFill>
            </a:ln>
            <a:solidFill>
              <a:schemeClr val="bg1"/>
            </a:solidFill>
            <a:effectLst>
              <a:glow rad="101600">
                <a:schemeClr val="tx1">
                  <a:alpha val="60000"/>
                </a:schemeClr>
              </a:glow>
              <a:outerShdw blurRad="38100" dist="19050" dir="2700000" algn="tl" rotWithShape="0">
                <a:schemeClr val="dk1">
                  <a:alpha val="40000"/>
                </a:schemeClr>
              </a:outerShdw>
            </a:effectLst>
          </a:endParaRPr>
        </a:p>
      </dgm:t>
    </dgm:pt>
    <dgm:pt modelId="{6C62DD4C-9B2C-485B-9A59-0AB7CB36A25F}" type="parTrans" cxnId="{C3C6B666-D880-49D4-8B04-16D8CE9758F4}">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B5C29081-B585-4443-96D9-8FC065CC7182}" type="sibTrans" cxnId="{C3C6B666-D880-49D4-8B04-16D8CE9758F4}">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BDD011A7-78A3-428C-9F0A-7303ECDEB74F}">
      <dgm:prSet phldrT="[Text]"/>
      <dgm:spPr>
        <a:solidFill>
          <a:schemeClr val="accent6">
            <a:lumMod val="60000"/>
            <a:lumOff val="40000"/>
            <a:alpha val="90000"/>
          </a:schemeClr>
        </a:solidFill>
      </dgm:spPr>
      <dgm:t>
        <a:bodyPr/>
        <a:lstStyle/>
        <a:p>
          <a:r>
            <a:rPr lang="ms-MY" b="0" cap="none" spc="0" dirty="0" smtClean="0">
              <a:ln w="0"/>
              <a:solidFill>
                <a:schemeClr val="tx1"/>
              </a:solidFill>
              <a:effectLst>
                <a:outerShdw blurRad="38100" dist="19050" dir="2700000" algn="tl" rotWithShape="0">
                  <a:schemeClr val="dk1">
                    <a:alpha val="40000"/>
                  </a:schemeClr>
                </a:outerShdw>
              </a:effectLst>
            </a:rPr>
            <a:t>menjalankan pemerintahan dengan adil</a:t>
          </a:r>
          <a:endParaRPr lang="en-US" b="0" cap="none" spc="0" dirty="0">
            <a:ln w="0"/>
            <a:solidFill>
              <a:schemeClr val="tx1"/>
            </a:solidFill>
            <a:effectLst>
              <a:outerShdw blurRad="38100" dist="19050" dir="2700000" algn="tl" rotWithShape="0">
                <a:schemeClr val="dk1">
                  <a:alpha val="40000"/>
                </a:schemeClr>
              </a:outerShdw>
            </a:effectLst>
          </a:endParaRPr>
        </a:p>
      </dgm:t>
    </dgm:pt>
    <dgm:pt modelId="{C9D37B83-5546-4D6D-8DA8-C9269FB1AE11}" type="parTrans" cxnId="{088AEE3D-165F-4EE8-AB11-919792310169}">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3D8A23D6-B33E-4F6D-A109-CF75CF9FF8FF}" type="sibTrans" cxnId="{088AEE3D-165F-4EE8-AB11-919792310169}">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9696B3B7-D3FF-4A10-BEE6-2117967059F2}">
      <dgm:prSet phldrT="[Text]"/>
      <dgm:spPr>
        <a:solidFill>
          <a:schemeClr val="accent2">
            <a:lumMod val="40000"/>
            <a:lumOff val="60000"/>
            <a:alpha val="90000"/>
          </a:schemeClr>
        </a:solidFill>
      </dgm:spPr>
      <dgm:t>
        <a:bodyPr/>
        <a:lstStyle/>
        <a:p>
          <a:r>
            <a:rPr lang="ms-MY" b="0" cap="none" spc="0" dirty="0" smtClean="0">
              <a:ln w="0"/>
              <a:solidFill>
                <a:schemeClr val="tx1"/>
              </a:solidFill>
              <a:effectLst>
                <a:outerShdw blurRad="38100" dist="19050" dir="2700000" algn="tl" rotWithShape="0">
                  <a:schemeClr val="dk1">
                    <a:alpha val="40000"/>
                  </a:schemeClr>
                </a:outerShdw>
              </a:effectLst>
            </a:rPr>
            <a:t>menegakkan kedaulatan undang-undang</a:t>
          </a:r>
          <a:endParaRPr lang="en-US" b="0" cap="none" spc="0" dirty="0">
            <a:ln w="0"/>
            <a:solidFill>
              <a:schemeClr val="tx1"/>
            </a:solidFill>
            <a:effectLst>
              <a:outerShdw blurRad="38100" dist="19050" dir="2700000" algn="tl" rotWithShape="0">
                <a:schemeClr val="dk1">
                  <a:alpha val="40000"/>
                </a:schemeClr>
              </a:outerShdw>
            </a:effectLst>
          </a:endParaRPr>
        </a:p>
      </dgm:t>
    </dgm:pt>
    <dgm:pt modelId="{507B9E7C-0FA9-4AA7-930F-3BD6AD4D6EB4}" type="parTrans" cxnId="{9490AAE0-F84E-4E83-9E22-415DE2BFC054}">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058FF033-7A49-4B9C-8F1A-7D3851463A82}" type="sibTrans" cxnId="{9490AAE0-F84E-4E83-9E22-415DE2BFC054}">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912A5C78-8FC7-405D-ACF6-7390F4E28E37}">
      <dgm:prSet phldrT="[Text]"/>
      <dgm:spPr>
        <a:solidFill>
          <a:schemeClr val="accent4">
            <a:lumMod val="75000"/>
            <a:alpha val="90000"/>
          </a:schemeClr>
        </a:solidFill>
      </dgm:spPr>
      <dgm:t>
        <a:bodyPr/>
        <a:lstStyle/>
        <a:p>
          <a:r>
            <a:rPr lang="ms-MY" b="0" cap="none" spc="0" smtClean="0">
              <a:ln w="0">
                <a:solidFill>
                  <a:schemeClr val="bg1"/>
                </a:solidFill>
              </a:ln>
              <a:solidFill>
                <a:schemeClr val="bg1"/>
              </a:solidFill>
              <a:effectLst>
                <a:outerShdw blurRad="38100" dist="19050" dir="2700000" algn="tl" rotWithShape="0">
                  <a:schemeClr val="dk1">
                    <a:alpha val="40000"/>
                  </a:schemeClr>
                </a:outerShdw>
              </a:effectLst>
            </a:rPr>
            <a:t>mengikut </a:t>
          </a:r>
          <a:r>
            <a:rPr lang="ms-MY" b="0" cap="none" spc="0" dirty="0" smtClean="0">
              <a:ln w="0">
                <a:solidFill>
                  <a:schemeClr val="bg1"/>
                </a:solidFill>
              </a:ln>
              <a:solidFill>
                <a:schemeClr val="bg1"/>
              </a:solidFill>
              <a:effectLst>
                <a:outerShdw blurRad="38100" dist="19050" dir="2700000" algn="tl" rotWithShape="0">
                  <a:schemeClr val="dk1">
                    <a:alpha val="40000"/>
                  </a:schemeClr>
                </a:outerShdw>
              </a:effectLst>
            </a:rPr>
            <a:t>undang-undang dan perlembagaan</a:t>
          </a:r>
          <a:endParaRPr lang="en-US" b="0" cap="none" spc="0" dirty="0">
            <a:ln w="0">
              <a:solidFill>
                <a:schemeClr val="bg1"/>
              </a:solidFill>
            </a:ln>
            <a:solidFill>
              <a:schemeClr val="bg1"/>
            </a:solidFill>
            <a:effectLst>
              <a:outerShdw blurRad="38100" dist="19050" dir="2700000" algn="tl" rotWithShape="0">
                <a:schemeClr val="dk1">
                  <a:alpha val="40000"/>
                </a:schemeClr>
              </a:outerShdw>
            </a:effectLst>
          </a:endParaRPr>
        </a:p>
      </dgm:t>
    </dgm:pt>
    <dgm:pt modelId="{CF2E46BD-CFF1-4641-918D-35451E18759B}" type="parTrans" cxnId="{8B61E872-871C-48B3-AE45-60140DF02999}">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31F0E521-1820-4120-A342-A18A6B5963AB}" type="sibTrans" cxnId="{8B61E872-871C-48B3-AE45-60140DF02999}">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2E0ABC2F-ED12-4F90-8003-57CAA0EA3654}" type="pres">
      <dgm:prSet presAssocID="{47191D33-8783-4EA7-9FB7-49DEF59F16FB}" presName="compositeShape" presStyleCnt="0">
        <dgm:presLayoutVars>
          <dgm:dir/>
          <dgm:resizeHandles/>
        </dgm:presLayoutVars>
      </dgm:prSet>
      <dgm:spPr/>
    </dgm:pt>
    <dgm:pt modelId="{5B104490-B15C-4C59-9AB5-67FEA8E98DA3}" type="pres">
      <dgm:prSet presAssocID="{47191D33-8783-4EA7-9FB7-49DEF59F16FB}" presName="pyramid" presStyleLbl="node1" presStyleIdx="0" presStyleCnt="1"/>
      <dgm:spPr>
        <a:solidFill>
          <a:srgbClr val="FFFF00"/>
        </a:solidFill>
      </dgm:spPr>
    </dgm:pt>
    <dgm:pt modelId="{27753FFB-7A2E-4207-814C-7A0DA04AA864}" type="pres">
      <dgm:prSet presAssocID="{47191D33-8783-4EA7-9FB7-49DEF59F16FB}" presName="theList" presStyleCnt="0"/>
      <dgm:spPr/>
    </dgm:pt>
    <dgm:pt modelId="{AA55F539-87DA-4B78-BB5A-B3779FB4D4A5}" type="pres">
      <dgm:prSet presAssocID="{7BE8C288-1EC8-49CA-A92A-50FD344245D6}" presName="aNode" presStyleLbl="fgAcc1" presStyleIdx="0" presStyleCnt="4">
        <dgm:presLayoutVars>
          <dgm:bulletEnabled val="1"/>
        </dgm:presLayoutVars>
      </dgm:prSet>
      <dgm:spPr/>
      <dgm:t>
        <a:bodyPr/>
        <a:lstStyle/>
        <a:p>
          <a:endParaRPr lang="en-US"/>
        </a:p>
      </dgm:t>
    </dgm:pt>
    <dgm:pt modelId="{E665CC99-4EC0-4BD7-9552-FDFF112011C1}" type="pres">
      <dgm:prSet presAssocID="{7BE8C288-1EC8-49CA-A92A-50FD344245D6}" presName="aSpace" presStyleCnt="0"/>
      <dgm:spPr/>
    </dgm:pt>
    <dgm:pt modelId="{CDAB82FB-03C8-4511-AE72-7E40557A8BB9}" type="pres">
      <dgm:prSet presAssocID="{BDD011A7-78A3-428C-9F0A-7303ECDEB74F}" presName="aNode" presStyleLbl="fgAcc1" presStyleIdx="1" presStyleCnt="4">
        <dgm:presLayoutVars>
          <dgm:bulletEnabled val="1"/>
        </dgm:presLayoutVars>
      </dgm:prSet>
      <dgm:spPr/>
      <dgm:t>
        <a:bodyPr/>
        <a:lstStyle/>
        <a:p>
          <a:endParaRPr lang="en-US"/>
        </a:p>
      </dgm:t>
    </dgm:pt>
    <dgm:pt modelId="{AF88D629-BABF-40B6-9FCE-010A9047374A}" type="pres">
      <dgm:prSet presAssocID="{BDD011A7-78A3-428C-9F0A-7303ECDEB74F}" presName="aSpace" presStyleCnt="0"/>
      <dgm:spPr/>
    </dgm:pt>
    <dgm:pt modelId="{B4E4B443-09B3-4A66-9DE8-C3BDF97D62A9}" type="pres">
      <dgm:prSet presAssocID="{9696B3B7-D3FF-4A10-BEE6-2117967059F2}" presName="aNode" presStyleLbl="fgAcc1" presStyleIdx="2" presStyleCnt="4">
        <dgm:presLayoutVars>
          <dgm:bulletEnabled val="1"/>
        </dgm:presLayoutVars>
      </dgm:prSet>
      <dgm:spPr/>
      <dgm:t>
        <a:bodyPr/>
        <a:lstStyle/>
        <a:p>
          <a:endParaRPr lang="en-US"/>
        </a:p>
      </dgm:t>
    </dgm:pt>
    <dgm:pt modelId="{6EA011CE-1D44-454E-A0F8-47DB5A1EA2B8}" type="pres">
      <dgm:prSet presAssocID="{9696B3B7-D3FF-4A10-BEE6-2117967059F2}" presName="aSpace" presStyleCnt="0"/>
      <dgm:spPr/>
    </dgm:pt>
    <dgm:pt modelId="{D0D9BA26-AF86-4786-9BE9-8B6D74426590}" type="pres">
      <dgm:prSet presAssocID="{912A5C78-8FC7-405D-ACF6-7390F4E28E37}" presName="aNode" presStyleLbl="fgAcc1" presStyleIdx="3" presStyleCnt="4">
        <dgm:presLayoutVars>
          <dgm:bulletEnabled val="1"/>
        </dgm:presLayoutVars>
      </dgm:prSet>
      <dgm:spPr/>
    </dgm:pt>
    <dgm:pt modelId="{34D20F84-37EC-49DA-BBE6-A257148ABCFD}" type="pres">
      <dgm:prSet presAssocID="{912A5C78-8FC7-405D-ACF6-7390F4E28E37}" presName="aSpace" presStyleCnt="0"/>
      <dgm:spPr/>
    </dgm:pt>
  </dgm:ptLst>
  <dgm:cxnLst>
    <dgm:cxn modelId="{9490AAE0-F84E-4E83-9E22-415DE2BFC054}" srcId="{47191D33-8783-4EA7-9FB7-49DEF59F16FB}" destId="{9696B3B7-D3FF-4A10-BEE6-2117967059F2}" srcOrd="2" destOrd="0" parTransId="{507B9E7C-0FA9-4AA7-930F-3BD6AD4D6EB4}" sibTransId="{058FF033-7A49-4B9C-8F1A-7D3851463A82}"/>
    <dgm:cxn modelId="{088AEE3D-165F-4EE8-AB11-919792310169}" srcId="{47191D33-8783-4EA7-9FB7-49DEF59F16FB}" destId="{BDD011A7-78A3-428C-9F0A-7303ECDEB74F}" srcOrd="1" destOrd="0" parTransId="{C9D37B83-5546-4D6D-8DA8-C9269FB1AE11}" sibTransId="{3D8A23D6-B33E-4F6D-A109-CF75CF9FF8FF}"/>
    <dgm:cxn modelId="{B9EA6A6A-2399-4442-BCC3-217CF16B4650}" type="presOf" srcId="{912A5C78-8FC7-405D-ACF6-7390F4E28E37}" destId="{D0D9BA26-AF86-4786-9BE9-8B6D74426590}" srcOrd="0" destOrd="0" presId="urn:microsoft.com/office/officeart/2005/8/layout/pyramid2"/>
    <dgm:cxn modelId="{8B61E872-871C-48B3-AE45-60140DF02999}" srcId="{47191D33-8783-4EA7-9FB7-49DEF59F16FB}" destId="{912A5C78-8FC7-405D-ACF6-7390F4E28E37}" srcOrd="3" destOrd="0" parTransId="{CF2E46BD-CFF1-4641-918D-35451E18759B}" sibTransId="{31F0E521-1820-4120-A342-A18A6B5963AB}"/>
    <dgm:cxn modelId="{BFF0EE1C-D198-4EC3-878B-D43BFC3B8AA6}" type="presOf" srcId="{BDD011A7-78A3-428C-9F0A-7303ECDEB74F}" destId="{CDAB82FB-03C8-4511-AE72-7E40557A8BB9}" srcOrd="0" destOrd="0" presId="urn:microsoft.com/office/officeart/2005/8/layout/pyramid2"/>
    <dgm:cxn modelId="{32054587-8ECB-4403-B445-4A618ECE7664}" type="presOf" srcId="{47191D33-8783-4EA7-9FB7-49DEF59F16FB}" destId="{2E0ABC2F-ED12-4F90-8003-57CAA0EA3654}" srcOrd="0" destOrd="0" presId="urn:microsoft.com/office/officeart/2005/8/layout/pyramid2"/>
    <dgm:cxn modelId="{C3C6B666-D880-49D4-8B04-16D8CE9758F4}" srcId="{47191D33-8783-4EA7-9FB7-49DEF59F16FB}" destId="{7BE8C288-1EC8-49CA-A92A-50FD344245D6}" srcOrd="0" destOrd="0" parTransId="{6C62DD4C-9B2C-485B-9A59-0AB7CB36A25F}" sibTransId="{B5C29081-B585-4443-96D9-8FC065CC7182}"/>
    <dgm:cxn modelId="{816F248D-10B8-4720-9E7F-FB782B6E2C5F}" type="presOf" srcId="{7BE8C288-1EC8-49CA-A92A-50FD344245D6}" destId="{AA55F539-87DA-4B78-BB5A-B3779FB4D4A5}" srcOrd="0" destOrd="0" presId="urn:microsoft.com/office/officeart/2005/8/layout/pyramid2"/>
    <dgm:cxn modelId="{FEE5D1E4-7D66-4D3D-B98F-F8B272A32D54}" type="presOf" srcId="{9696B3B7-D3FF-4A10-BEE6-2117967059F2}" destId="{B4E4B443-09B3-4A66-9DE8-C3BDF97D62A9}" srcOrd="0" destOrd="0" presId="urn:microsoft.com/office/officeart/2005/8/layout/pyramid2"/>
    <dgm:cxn modelId="{48662EFD-D3DF-413F-B1B7-23171E578904}" type="presParOf" srcId="{2E0ABC2F-ED12-4F90-8003-57CAA0EA3654}" destId="{5B104490-B15C-4C59-9AB5-67FEA8E98DA3}" srcOrd="0" destOrd="0" presId="urn:microsoft.com/office/officeart/2005/8/layout/pyramid2"/>
    <dgm:cxn modelId="{430BA977-A7CE-4282-80D0-49AB8A3BC981}" type="presParOf" srcId="{2E0ABC2F-ED12-4F90-8003-57CAA0EA3654}" destId="{27753FFB-7A2E-4207-814C-7A0DA04AA864}" srcOrd="1" destOrd="0" presId="urn:microsoft.com/office/officeart/2005/8/layout/pyramid2"/>
    <dgm:cxn modelId="{6985CB50-DD2D-40B1-B3B5-AB4AD6F06401}" type="presParOf" srcId="{27753FFB-7A2E-4207-814C-7A0DA04AA864}" destId="{AA55F539-87DA-4B78-BB5A-B3779FB4D4A5}" srcOrd="0" destOrd="0" presId="urn:microsoft.com/office/officeart/2005/8/layout/pyramid2"/>
    <dgm:cxn modelId="{018504CC-CE9A-4C48-B700-0FA3F933F25F}" type="presParOf" srcId="{27753FFB-7A2E-4207-814C-7A0DA04AA864}" destId="{E665CC99-4EC0-4BD7-9552-FDFF112011C1}" srcOrd="1" destOrd="0" presId="urn:microsoft.com/office/officeart/2005/8/layout/pyramid2"/>
    <dgm:cxn modelId="{2258925F-E717-4F8B-BB2F-0DDFCA6544DD}" type="presParOf" srcId="{27753FFB-7A2E-4207-814C-7A0DA04AA864}" destId="{CDAB82FB-03C8-4511-AE72-7E40557A8BB9}" srcOrd="2" destOrd="0" presId="urn:microsoft.com/office/officeart/2005/8/layout/pyramid2"/>
    <dgm:cxn modelId="{339F9F1B-3B53-406F-A7A2-C8348D9DF274}" type="presParOf" srcId="{27753FFB-7A2E-4207-814C-7A0DA04AA864}" destId="{AF88D629-BABF-40B6-9FCE-010A9047374A}" srcOrd="3" destOrd="0" presId="urn:microsoft.com/office/officeart/2005/8/layout/pyramid2"/>
    <dgm:cxn modelId="{3D22D999-D38F-49F1-9E1E-298D6300104F}" type="presParOf" srcId="{27753FFB-7A2E-4207-814C-7A0DA04AA864}" destId="{B4E4B443-09B3-4A66-9DE8-C3BDF97D62A9}" srcOrd="4" destOrd="0" presId="urn:microsoft.com/office/officeart/2005/8/layout/pyramid2"/>
    <dgm:cxn modelId="{32180DB0-A5A0-4A9D-81EA-7D32F80987D4}" type="presParOf" srcId="{27753FFB-7A2E-4207-814C-7A0DA04AA864}" destId="{6EA011CE-1D44-454E-A0F8-47DB5A1EA2B8}" srcOrd="5" destOrd="0" presId="urn:microsoft.com/office/officeart/2005/8/layout/pyramid2"/>
    <dgm:cxn modelId="{A58A34BF-B204-48D6-9A3E-0294B0CEA0EF}" type="presParOf" srcId="{27753FFB-7A2E-4207-814C-7A0DA04AA864}" destId="{D0D9BA26-AF86-4786-9BE9-8B6D74426590}" srcOrd="6" destOrd="0" presId="urn:microsoft.com/office/officeart/2005/8/layout/pyramid2"/>
    <dgm:cxn modelId="{CE580B34-2EF2-489B-BBC0-B1933AD0D782}" type="presParOf" srcId="{27753FFB-7A2E-4207-814C-7A0DA04AA864}" destId="{34D20F84-37EC-49DA-BBE6-A257148ABCFD}"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9A295BF-5026-472D-B69C-3396ACEC1B8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EF560D5C-39D7-428D-9DDC-CA27C1D7BB5F}">
      <dgm:prSet phldrT="[Text]" custT="1"/>
      <dgm:spPr/>
      <dgm:t>
        <a:bodyPr/>
        <a:lstStyle/>
        <a:p>
          <a:pPr algn="just"/>
          <a:r>
            <a:rPr lang="ms-MY" sz="2000" dirty="0" smtClean="0">
              <a:ln>
                <a:solidFill>
                  <a:srgbClr val="FFFF00"/>
                </a:solidFill>
              </a:ln>
              <a:solidFill>
                <a:srgbClr val="FFFF00"/>
              </a:solidFill>
              <a:effectLst>
                <a:glow rad="101600">
                  <a:schemeClr val="tx1">
                    <a:alpha val="60000"/>
                  </a:schemeClr>
                </a:glow>
              </a:effectLst>
            </a:rPr>
            <a:t>kredibiliti Yang di-Pertuan Agong menjadi titik rujukan untuk masyarakat Islam terus bersatu</a:t>
          </a:r>
          <a:endParaRPr lang="en-US" sz="2000" dirty="0">
            <a:ln>
              <a:solidFill>
                <a:srgbClr val="FFFF00"/>
              </a:solidFill>
            </a:ln>
            <a:solidFill>
              <a:srgbClr val="FFFF00"/>
            </a:solidFill>
            <a:effectLst>
              <a:glow rad="101600">
                <a:schemeClr val="tx1">
                  <a:alpha val="60000"/>
                </a:schemeClr>
              </a:glow>
            </a:effectLst>
          </a:endParaRPr>
        </a:p>
      </dgm:t>
    </dgm:pt>
    <dgm:pt modelId="{9FBAD625-E628-44BF-BD8B-63EC23815B99}" type="parTrans" cxnId="{F97B0DBF-0A44-4365-BBED-2E602951FBDF}">
      <dgm:prSet/>
      <dgm:spPr/>
      <dgm:t>
        <a:bodyPr/>
        <a:lstStyle/>
        <a:p>
          <a:endParaRPr lang="en-US" sz="2000"/>
        </a:p>
      </dgm:t>
    </dgm:pt>
    <dgm:pt modelId="{303A1407-4FE4-4A14-86DA-C8924A2496E2}" type="sibTrans" cxnId="{F97B0DBF-0A44-4365-BBED-2E602951FBDF}">
      <dgm:prSet/>
      <dgm:spPr/>
      <dgm:t>
        <a:bodyPr/>
        <a:lstStyle/>
        <a:p>
          <a:endParaRPr lang="en-US" sz="2000"/>
        </a:p>
      </dgm:t>
    </dgm:pt>
    <dgm:pt modelId="{5D0A4F1A-958F-4FFE-9E1D-91FA22643647}">
      <dgm:prSet phldrT="[Text]" custT="1"/>
      <dgm:spPr>
        <a:solidFill>
          <a:schemeClr val="accent2">
            <a:lumMod val="40000"/>
            <a:lumOff val="60000"/>
          </a:schemeClr>
        </a:solidFill>
      </dgm:spPr>
      <dgm:t>
        <a:bodyPr/>
        <a:lstStyle/>
        <a:p>
          <a:pPr algn="just"/>
          <a:r>
            <a:rPr lang="ms-MY" sz="2000" dirty="0" smtClean="0">
              <a:ln>
                <a:solidFill>
                  <a:srgbClr val="FFFF00"/>
                </a:solidFill>
              </a:ln>
              <a:solidFill>
                <a:srgbClr val="FFFF00"/>
              </a:solidFill>
              <a:effectLst>
                <a:glow rad="101600">
                  <a:schemeClr val="tx1">
                    <a:alpha val="60000"/>
                  </a:schemeClr>
                </a:glow>
              </a:effectLst>
            </a:rPr>
            <a:t>raja yang berjiwa rakyat dan sanggup mencemar duli bersama-sama dengan rakyat jelata dalam keadaan susah dan senang</a:t>
          </a:r>
          <a:endParaRPr lang="en-US" sz="2000" dirty="0">
            <a:ln>
              <a:solidFill>
                <a:srgbClr val="FFFF00"/>
              </a:solidFill>
            </a:ln>
            <a:solidFill>
              <a:srgbClr val="FFFF00"/>
            </a:solidFill>
            <a:effectLst>
              <a:glow rad="101600">
                <a:schemeClr val="tx1">
                  <a:alpha val="60000"/>
                </a:schemeClr>
              </a:glow>
            </a:effectLst>
          </a:endParaRPr>
        </a:p>
      </dgm:t>
    </dgm:pt>
    <dgm:pt modelId="{F29BC4E8-CCE7-4151-9542-966F2DEAD630}" type="parTrans" cxnId="{706DD2AC-8A53-40FE-B9E0-480993C3F31A}">
      <dgm:prSet/>
      <dgm:spPr/>
      <dgm:t>
        <a:bodyPr/>
        <a:lstStyle/>
        <a:p>
          <a:endParaRPr lang="en-US" sz="2000"/>
        </a:p>
      </dgm:t>
    </dgm:pt>
    <dgm:pt modelId="{BE4DDCBD-4A13-442E-AB62-FEDD314DA24A}" type="sibTrans" cxnId="{706DD2AC-8A53-40FE-B9E0-480993C3F31A}">
      <dgm:prSet/>
      <dgm:spPr/>
      <dgm:t>
        <a:bodyPr/>
        <a:lstStyle/>
        <a:p>
          <a:endParaRPr lang="en-US" sz="2000"/>
        </a:p>
      </dgm:t>
    </dgm:pt>
    <dgm:pt modelId="{CC35CC9B-52CA-4A92-B808-2EE25A5784DE}">
      <dgm:prSet phldrT="[Text]" custT="1"/>
      <dgm:spPr>
        <a:solidFill>
          <a:schemeClr val="accent2">
            <a:lumMod val="20000"/>
            <a:lumOff val="80000"/>
          </a:schemeClr>
        </a:solidFill>
      </dgm:spPr>
      <dgm:t>
        <a:bodyPr/>
        <a:lstStyle/>
        <a:p>
          <a:pPr algn="just"/>
          <a:r>
            <a:rPr lang="ms-MY" sz="2000" b="0" cap="none" spc="0" dirty="0" smtClean="0">
              <a:ln w="0"/>
              <a:solidFill>
                <a:schemeClr val="tx1"/>
              </a:solidFill>
              <a:effectLst>
                <a:outerShdw blurRad="38100" dist="19050" dir="2700000" algn="tl" rotWithShape="0">
                  <a:schemeClr val="dk1">
                    <a:alpha val="40000"/>
                  </a:schemeClr>
                </a:outerShdw>
              </a:effectLst>
            </a:rPr>
            <a:t>menghormati dan memuliakan kedudukan Raja sebagai pemimpin, melaksanakan kebaikan bersamanya, membenci maksiat dan mengingkari keburukan yang dilakukan dengan kaedah Syar’ie</a:t>
          </a:r>
          <a:endParaRPr lang="en-US" sz="2000" b="0" cap="none" spc="0" dirty="0">
            <a:ln w="0"/>
            <a:solidFill>
              <a:schemeClr val="tx1"/>
            </a:solidFill>
            <a:effectLst>
              <a:outerShdw blurRad="38100" dist="19050" dir="2700000" algn="tl" rotWithShape="0">
                <a:schemeClr val="dk1">
                  <a:alpha val="40000"/>
                </a:schemeClr>
              </a:outerShdw>
            </a:effectLst>
          </a:endParaRPr>
        </a:p>
      </dgm:t>
    </dgm:pt>
    <dgm:pt modelId="{70B026AC-B96B-4BD9-AC6B-F3A5584C1A8B}" type="parTrans" cxnId="{6F056F91-0C4E-41D5-80E0-AB7DF1A0139A}">
      <dgm:prSet/>
      <dgm:spPr/>
      <dgm:t>
        <a:bodyPr/>
        <a:lstStyle/>
        <a:p>
          <a:endParaRPr lang="en-US" sz="2000"/>
        </a:p>
      </dgm:t>
    </dgm:pt>
    <dgm:pt modelId="{1AC9B454-4E03-4783-9AE8-72B04F725424}" type="sibTrans" cxnId="{6F056F91-0C4E-41D5-80E0-AB7DF1A0139A}">
      <dgm:prSet/>
      <dgm:spPr/>
      <dgm:t>
        <a:bodyPr/>
        <a:lstStyle/>
        <a:p>
          <a:endParaRPr lang="en-US" sz="2000"/>
        </a:p>
      </dgm:t>
    </dgm:pt>
    <dgm:pt modelId="{066BD3F1-6D89-440A-AA0F-A98D53D035F9}" type="pres">
      <dgm:prSet presAssocID="{C9A295BF-5026-472D-B69C-3396ACEC1B8C}" presName="linear" presStyleCnt="0">
        <dgm:presLayoutVars>
          <dgm:dir/>
          <dgm:animLvl val="lvl"/>
          <dgm:resizeHandles val="exact"/>
        </dgm:presLayoutVars>
      </dgm:prSet>
      <dgm:spPr/>
    </dgm:pt>
    <dgm:pt modelId="{34D4C192-9006-4F6F-902D-3FE6DE95FAC0}" type="pres">
      <dgm:prSet presAssocID="{EF560D5C-39D7-428D-9DDC-CA27C1D7BB5F}" presName="parentLin" presStyleCnt="0"/>
      <dgm:spPr/>
    </dgm:pt>
    <dgm:pt modelId="{858D8719-A227-4BB6-806A-88190D2301E8}" type="pres">
      <dgm:prSet presAssocID="{EF560D5C-39D7-428D-9DDC-CA27C1D7BB5F}" presName="parentLeftMargin" presStyleLbl="node1" presStyleIdx="0" presStyleCnt="3"/>
      <dgm:spPr/>
    </dgm:pt>
    <dgm:pt modelId="{713A1226-2522-4143-9EBC-30CAF0E6E224}" type="pres">
      <dgm:prSet presAssocID="{EF560D5C-39D7-428D-9DDC-CA27C1D7BB5F}" presName="parentText" presStyleLbl="node1" presStyleIdx="0" presStyleCnt="3" custScaleX="141779">
        <dgm:presLayoutVars>
          <dgm:chMax val="0"/>
          <dgm:bulletEnabled val="1"/>
        </dgm:presLayoutVars>
      </dgm:prSet>
      <dgm:spPr/>
      <dgm:t>
        <a:bodyPr/>
        <a:lstStyle/>
        <a:p>
          <a:endParaRPr lang="en-US"/>
        </a:p>
      </dgm:t>
    </dgm:pt>
    <dgm:pt modelId="{AFFA27DD-28C3-4B6D-B182-12193029A950}" type="pres">
      <dgm:prSet presAssocID="{EF560D5C-39D7-428D-9DDC-CA27C1D7BB5F}" presName="negativeSpace" presStyleCnt="0"/>
      <dgm:spPr/>
    </dgm:pt>
    <dgm:pt modelId="{D25C0B6B-AAEA-4D99-B700-A02A41E5FA51}" type="pres">
      <dgm:prSet presAssocID="{EF560D5C-39D7-428D-9DDC-CA27C1D7BB5F}" presName="childText" presStyleLbl="conFgAcc1" presStyleIdx="0" presStyleCnt="3">
        <dgm:presLayoutVars>
          <dgm:bulletEnabled val="1"/>
        </dgm:presLayoutVars>
      </dgm:prSet>
      <dgm:spPr/>
    </dgm:pt>
    <dgm:pt modelId="{F86D7D34-808A-45A2-92C3-1C765749D7F0}" type="pres">
      <dgm:prSet presAssocID="{303A1407-4FE4-4A14-86DA-C8924A2496E2}" presName="spaceBetweenRectangles" presStyleCnt="0"/>
      <dgm:spPr/>
    </dgm:pt>
    <dgm:pt modelId="{75DAA955-4594-46D9-A394-3790E01BFBA6}" type="pres">
      <dgm:prSet presAssocID="{5D0A4F1A-958F-4FFE-9E1D-91FA22643647}" presName="parentLin" presStyleCnt="0"/>
      <dgm:spPr/>
    </dgm:pt>
    <dgm:pt modelId="{F63081EB-C556-4ADB-A992-C2331945CCD5}" type="pres">
      <dgm:prSet presAssocID="{5D0A4F1A-958F-4FFE-9E1D-91FA22643647}" presName="parentLeftMargin" presStyleLbl="node1" presStyleIdx="0" presStyleCnt="3"/>
      <dgm:spPr/>
    </dgm:pt>
    <dgm:pt modelId="{33587444-4B3C-4AFA-A77B-6115714D79E6}" type="pres">
      <dgm:prSet presAssocID="{5D0A4F1A-958F-4FFE-9E1D-91FA22643647}" presName="parentText" presStyleLbl="node1" presStyleIdx="1" presStyleCnt="3" custScaleX="141779">
        <dgm:presLayoutVars>
          <dgm:chMax val="0"/>
          <dgm:bulletEnabled val="1"/>
        </dgm:presLayoutVars>
      </dgm:prSet>
      <dgm:spPr/>
      <dgm:t>
        <a:bodyPr/>
        <a:lstStyle/>
        <a:p>
          <a:endParaRPr lang="en-US"/>
        </a:p>
      </dgm:t>
    </dgm:pt>
    <dgm:pt modelId="{AFDA1242-727B-4477-8E7F-1965A609AA98}" type="pres">
      <dgm:prSet presAssocID="{5D0A4F1A-958F-4FFE-9E1D-91FA22643647}" presName="negativeSpace" presStyleCnt="0"/>
      <dgm:spPr/>
    </dgm:pt>
    <dgm:pt modelId="{2EAEB171-328E-4968-B2A4-78523CC382DB}" type="pres">
      <dgm:prSet presAssocID="{5D0A4F1A-958F-4FFE-9E1D-91FA22643647}" presName="childText" presStyleLbl="conFgAcc1" presStyleIdx="1" presStyleCnt="3">
        <dgm:presLayoutVars>
          <dgm:bulletEnabled val="1"/>
        </dgm:presLayoutVars>
      </dgm:prSet>
      <dgm:spPr/>
    </dgm:pt>
    <dgm:pt modelId="{622D9D77-9317-4091-82DE-2F08971B7DE5}" type="pres">
      <dgm:prSet presAssocID="{BE4DDCBD-4A13-442E-AB62-FEDD314DA24A}" presName="spaceBetweenRectangles" presStyleCnt="0"/>
      <dgm:spPr/>
    </dgm:pt>
    <dgm:pt modelId="{5E2740D3-1B34-40A8-BF95-EC27EA39C7D7}" type="pres">
      <dgm:prSet presAssocID="{CC35CC9B-52CA-4A92-B808-2EE25A5784DE}" presName="parentLin" presStyleCnt="0"/>
      <dgm:spPr/>
    </dgm:pt>
    <dgm:pt modelId="{F1933444-F60A-4A3C-B238-87218E4B7231}" type="pres">
      <dgm:prSet presAssocID="{CC35CC9B-52CA-4A92-B808-2EE25A5784DE}" presName="parentLeftMargin" presStyleLbl="node1" presStyleIdx="1" presStyleCnt="3"/>
      <dgm:spPr/>
    </dgm:pt>
    <dgm:pt modelId="{0F22F87B-EAA0-433D-86E0-AD02BA645456}" type="pres">
      <dgm:prSet presAssocID="{CC35CC9B-52CA-4A92-B808-2EE25A5784DE}" presName="parentText" presStyleLbl="node1" presStyleIdx="2" presStyleCnt="3" custScaleX="141779">
        <dgm:presLayoutVars>
          <dgm:chMax val="0"/>
          <dgm:bulletEnabled val="1"/>
        </dgm:presLayoutVars>
      </dgm:prSet>
      <dgm:spPr/>
      <dgm:t>
        <a:bodyPr/>
        <a:lstStyle/>
        <a:p>
          <a:endParaRPr lang="en-US"/>
        </a:p>
      </dgm:t>
    </dgm:pt>
    <dgm:pt modelId="{BB663D70-BF94-461A-AB20-AC675CEF0870}" type="pres">
      <dgm:prSet presAssocID="{CC35CC9B-52CA-4A92-B808-2EE25A5784DE}" presName="negativeSpace" presStyleCnt="0"/>
      <dgm:spPr/>
    </dgm:pt>
    <dgm:pt modelId="{E34B969A-474D-47C1-ACE1-5D1DF4DBE208}" type="pres">
      <dgm:prSet presAssocID="{CC35CC9B-52CA-4A92-B808-2EE25A5784DE}" presName="childText" presStyleLbl="conFgAcc1" presStyleIdx="2" presStyleCnt="3">
        <dgm:presLayoutVars>
          <dgm:bulletEnabled val="1"/>
        </dgm:presLayoutVars>
      </dgm:prSet>
      <dgm:spPr/>
    </dgm:pt>
  </dgm:ptLst>
  <dgm:cxnLst>
    <dgm:cxn modelId="{F0D5A591-C28C-44A3-9749-E41F95325D50}" type="presOf" srcId="{CC35CC9B-52CA-4A92-B808-2EE25A5784DE}" destId="{F1933444-F60A-4A3C-B238-87218E4B7231}" srcOrd="0" destOrd="0" presId="urn:microsoft.com/office/officeart/2005/8/layout/list1"/>
    <dgm:cxn modelId="{858639B9-9513-4801-AE01-865C3ABB37C5}" type="presOf" srcId="{C9A295BF-5026-472D-B69C-3396ACEC1B8C}" destId="{066BD3F1-6D89-440A-AA0F-A98D53D035F9}" srcOrd="0" destOrd="0" presId="urn:microsoft.com/office/officeart/2005/8/layout/list1"/>
    <dgm:cxn modelId="{609797C2-D4B2-40AC-8640-F8BC9EE24182}" type="presOf" srcId="{EF560D5C-39D7-428D-9DDC-CA27C1D7BB5F}" destId="{858D8719-A227-4BB6-806A-88190D2301E8}" srcOrd="0" destOrd="0" presId="urn:microsoft.com/office/officeart/2005/8/layout/list1"/>
    <dgm:cxn modelId="{F97B0DBF-0A44-4365-BBED-2E602951FBDF}" srcId="{C9A295BF-5026-472D-B69C-3396ACEC1B8C}" destId="{EF560D5C-39D7-428D-9DDC-CA27C1D7BB5F}" srcOrd="0" destOrd="0" parTransId="{9FBAD625-E628-44BF-BD8B-63EC23815B99}" sibTransId="{303A1407-4FE4-4A14-86DA-C8924A2496E2}"/>
    <dgm:cxn modelId="{706DD2AC-8A53-40FE-B9E0-480993C3F31A}" srcId="{C9A295BF-5026-472D-B69C-3396ACEC1B8C}" destId="{5D0A4F1A-958F-4FFE-9E1D-91FA22643647}" srcOrd="1" destOrd="0" parTransId="{F29BC4E8-CCE7-4151-9542-966F2DEAD630}" sibTransId="{BE4DDCBD-4A13-442E-AB62-FEDD314DA24A}"/>
    <dgm:cxn modelId="{FF30178E-6CE1-4A18-942E-48F10175C0B3}" type="presOf" srcId="{EF560D5C-39D7-428D-9DDC-CA27C1D7BB5F}" destId="{713A1226-2522-4143-9EBC-30CAF0E6E224}" srcOrd="1" destOrd="0" presId="urn:microsoft.com/office/officeart/2005/8/layout/list1"/>
    <dgm:cxn modelId="{F0D9FA21-5FD3-422E-A1B5-29DC51C44219}" type="presOf" srcId="{5D0A4F1A-958F-4FFE-9E1D-91FA22643647}" destId="{33587444-4B3C-4AFA-A77B-6115714D79E6}" srcOrd="1" destOrd="0" presId="urn:microsoft.com/office/officeart/2005/8/layout/list1"/>
    <dgm:cxn modelId="{6F056F91-0C4E-41D5-80E0-AB7DF1A0139A}" srcId="{C9A295BF-5026-472D-B69C-3396ACEC1B8C}" destId="{CC35CC9B-52CA-4A92-B808-2EE25A5784DE}" srcOrd="2" destOrd="0" parTransId="{70B026AC-B96B-4BD9-AC6B-F3A5584C1A8B}" sibTransId="{1AC9B454-4E03-4783-9AE8-72B04F725424}"/>
    <dgm:cxn modelId="{565F209B-3488-48A5-938D-381BC532750C}" type="presOf" srcId="{CC35CC9B-52CA-4A92-B808-2EE25A5784DE}" destId="{0F22F87B-EAA0-433D-86E0-AD02BA645456}" srcOrd="1" destOrd="0" presId="urn:microsoft.com/office/officeart/2005/8/layout/list1"/>
    <dgm:cxn modelId="{F5BF25A4-63C0-4361-BBCF-BAB730C39F79}" type="presOf" srcId="{5D0A4F1A-958F-4FFE-9E1D-91FA22643647}" destId="{F63081EB-C556-4ADB-A992-C2331945CCD5}" srcOrd="0" destOrd="0" presId="urn:microsoft.com/office/officeart/2005/8/layout/list1"/>
    <dgm:cxn modelId="{4B07348A-1A07-4BD8-8934-159BA512027E}" type="presParOf" srcId="{066BD3F1-6D89-440A-AA0F-A98D53D035F9}" destId="{34D4C192-9006-4F6F-902D-3FE6DE95FAC0}" srcOrd="0" destOrd="0" presId="urn:microsoft.com/office/officeart/2005/8/layout/list1"/>
    <dgm:cxn modelId="{729BEF37-3946-44D1-B419-8DA8EAAE6284}" type="presParOf" srcId="{34D4C192-9006-4F6F-902D-3FE6DE95FAC0}" destId="{858D8719-A227-4BB6-806A-88190D2301E8}" srcOrd="0" destOrd="0" presId="urn:microsoft.com/office/officeart/2005/8/layout/list1"/>
    <dgm:cxn modelId="{05C6F1DA-5ACA-43B3-ADF7-A8CE37EC1E41}" type="presParOf" srcId="{34D4C192-9006-4F6F-902D-3FE6DE95FAC0}" destId="{713A1226-2522-4143-9EBC-30CAF0E6E224}" srcOrd="1" destOrd="0" presId="urn:microsoft.com/office/officeart/2005/8/layout/list1"/>
    <dgm:cxn modelId="{0B7067DE-F969-4F75-B3EA-14D28C94A00B}" type="presParOf" srcId="{066BD3F1-6D89-440A-AA0F-A98D53D035F9}" destId="{AFFA27DD-28C3-4B6D-B182-12193029A950}" srcOrd="1" destOrd="0" presId="urn:microsoft.com/office/officeart/2005/8/layout/list1"/>
    <dgm:cxn modelId="{B98752A9-2520-429E-99BA-F4B64EE44833}" type="presParOf" srcId="{066BD3F1-6D89-440A-AA0F-A98D53D035F9}" destId="{D25C0B6B-AAEA-4D99-B700-A02A41E5FA51}" srcOrd="2" destOrd="0" presId="urn:microsoft.com/office/officeart/2005/8/layout/list1"/>
    <dgm:cxn modelId="{7065A0A9-268E-4076-869E-0D424D969A2F}" type="presParOf" srcId="{066BD3F1-6D89-440A-AA0F-A98D53D035F9}" destId="{F86D7D34-808A-45A2-92C3-1C765749D7F0}" srcOrd="3" destOrd="0" presId="urn:microsoft.com/office/officeart/2005/8/layout/list1"/>
    <dgm:cxn modelId="{965811D3-A4B8-4350-8677-BC30EB693894}" type="presParOf" srcId="{066BD3F1-6D89-440A-AA0F-A98D53D035F9}" destId="{75DAA955-4594-46D9-A394-3790E01BFBA6}" srcOrd="4" destOrd="0" presId="urn:microsoft.com/office/officeart/2005/8/layout/list1"/>
    <dgm:cxn modelId="{55492416-27DD-409B-935A-9D2FA8300DFE}" type="presParOf" srcId="{75DAA955-4594-46D9-A394-3790E01BFBA6}" destId="{F63081EB-C556-4ADB-A992-C2331945CCD5}" srcOrd="0" destOrd="0" presId="urn:microsoft.com/office/officeart/2005/8/layout/list1"/>
    <dgm:cxn modelId="{6C82F211-04B0-41E2-BF5D-61BB8406167A}" type="presParOf" srcId="{75DAA955-4594-46D9-A394-3790E01BFBA6}" destId="{33587444-4B3C-4AFA-A77B-6115714D79E6}" srcOrd="1" destOrd="0" presId="urn:microsoft.com/office/officeart/2005/8/layout/list1"/>
    <dgm:cxn modelId="{3CC99824-0690-456D-B5B9-4E7FE42CE125}" type="presParOf" srcId="{066BD3F1-6D89-440A-AA0F-A98D53D035F9}" destId="{AFDA1242-727B-4477-8E7F-1965A609AA98}" srcOrd="5" destOrd="0" presId="urn:microsoft.com/office/officeart/2005/8/layout/list1"/>
    <dgm:cxn modelId="{9F45F017-8A5C-4881-9B8F-E90FEB92CC74}" type="presParOf" srcId="{066BD3F1-6D89-440A-AA0F-A98D53D035F9}" destId="{2EAEB171-328E-4968-B2A4-78523CC382DB}" srcOrd="6" destOrd="0" presId="urn:microsoft.com/office/officeart/2005/8/layout/list1"/>
    <dgm:cxn modelId="{5A198A6A-5D15-4400-9930-FB7F50BD1E18}" type="presParOf" srcId="{066BD3F1-6D89-440A-AA0F-A98D53D035F9}" destId="{622D9D77-9317-4091-82DE-2F08971B7DE5}" srcOrd="7" destOrd="0" presId="urn:microsoft.com/office/officeart/2005/8/layout/list1"/>
    <dgm:cxn modelId="{1B54C5BA-CAA0-44A6-A1AF-9EFEC3101FC4}" type="presParOf" srcId="{066BD3F1-6D89-440A-AA0F-A98D53D035F9}" destId="{5E2740D3-1B34-40A8-BF95-EC27EA39C7D7}" srcOrd="8" destOrd="0" presId="urn:microsoft.com/office/officeart/2005/8/layout/list1"/>
    <dgm:cxn modelId="{46654A5D-EBEE-4E7C-B01A-47DED4CF75A5}" type="presParOf" srcId="{5E2740D3-1B34-40A8-BF95-EC27EA39C7D7}" destId="{F1933444-F60A-4A3C-B238-87218E4B7231}" srcOrd="0" destOrd="0" presId="urn:microsoft.com/office/officeart/2005/8/layout/list1"/>
    <dgm:cxn modelId="{B3702F8C-8E3F-435B-BA61-7F2355FDEBD2}" type="presParOf" srcId="{5E2740D3-1B34-40A8-BF95-EC27EA39C7D7}" destId="{0F22F87B-EAA0-433D-86E0-AD02BA645456}" srcOrd="1" destOrd="0" presId="urn:microsoft.com/office/officeart/2005/8/layout/list1"/>
    <dgm:cxn modelId="{278B696B-710A-4CE9-A067-8C0FFCCC9B80}" type="presParOf" srcId="{066BD3F1-6D89-440A-AA0F-A98D53D035F9}" destId="{BB663D70-BF94-461A-AB20-AC675CEF0870}" srcOrd="9" destOrd="0" presId="urn:microsoft.com/office/officeart/2005/8/layout/list1"/>
    <dgm:cxn modelId="{6B8DFC62-93E6-47AB-A4CD-91C9876863B0}" type="presParOf" srcId="{066BD3F1-6D89-440A-AA0F-A98D53D035F9}" destId="{E34B969A-474D-47C1-ACE1-5D1DF4DBE208}"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EFB4C7B-1549-4C31-8951-6204104FBA2C}" type="doc">
      <dgm:prSet loTypeId="urn:microsoft.com/office/officeart/2005/8/layout/vList6" loCatId="list" qsTypeId="urn:microsoft.com/office/officeart/2005/8/quickstyle/simple4" qsCatId="simple" csTypeId="urn:microsoft.com/office/officeart/2005/8/colors/colorful1" csCatId="colorful" phldr="1"/>
      <dgm:spPr/>
      <dgm:t>
        <a:bodyPr/>
        <a:lstStyle/>
        <a:p>
          <a:endParaRPr lang="en-US"/>
        </a:p>
      </dgm:t>
    </dgm:pt>
    <dgm:pt modelId="{AAE25B00-76BB-4012-A9D6-1450287D7942}">
      <dgm:prSet phldrT="[Text]"/>
      <dgm:spPr>
        <a:gradFill rotWithShape="0">
          <a:gsLst>
            <a:gs pos="0">
              <a:srgbClr val="FFFF00"/>
            </a:gs>
            <a:gs pos="78000">
              <a:schemeClr val="accent2">
                <a:hueOff val="0"/>
                <a:satOff val="0"/>
                <a:lumOff val="0"/>
                <a:alphaOff val="0"/>
                <a:shade val="100000"/>
                <a:satMod val="110000"/>
                <a:lumMod val="100000"/>
              </a:schemeClr>
            </a:gs>
          </a:gsLst>
        </a:gradFill>
      </dgm:spPr>
      <dgm:t>
        <a:bodyPr/>
        <a:lstStyle/>
        <a:p>
          <a:r>
            <a:rPr lang="ms-MY" b="0" cap="none" spc="0" dirty="0" smtClean="0">
              <a:ln w="0"/>
              <a:solidFill>
                <a:schemeClr val="tx1"/>
              </a:solidFill>
              <a:effectLst>
                <a:outerShdw blurRad="38100" dist="19050" dir="2700000" algn="tl" rotWithShape="0">
                  <a:schemeClr val="dk1">
                    <a:alpha val="40000"/>
                  </a:schemeClr>
                </a:outerShdw>
              </a:effectLst>
            </a:rPr>
            <a:t>menjunjung kasih dan merafakkan ucapan setinggi-tinggi tahniah </a:t>
          </a:r>
        </a:p>
        <a:p>
          <a:r>
            <a:rPr lang="ms-MY" b="0" cap="none" spc="0" dirty="0" smtClean="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rPr>
            <a:t>KE BAWAH DULI YANG MAHA MULIA SULTAN MUHAMMAD KELIMA</a:t>
          </a:r>
          <a:r>
            <a:rPr lang="ms-MY" b="0" cap="none" spc="0" dirty="0" smtClean="0">
              <a:ln w="0"/>
              <a:solidFill>
                <a:schemeClr val="tx1"/>
              </a:solidFill>
              <a:effectLst>
                <a:outerShdw blurRad="38100" dist="19050" dir="2700000" algn="tl" rotWithShape="0">
                  <a:schemeClr val="dk1">
                    <a:alpha val="40000"/>
                  </a:schemeClr>
                </a:outerShdw>
              </a:effectLst>
            </a:rPr>
            <a:t> </a:t>
          </a:r>
        </a:p>
        <a:p>
          <a:r>
            <a:rPr lang="ms-MY" b="0" cap="none" spc="0" dirty="0" smtClean="0">
              <a:ln w="0">
                <a:solidFill>
                  <a:schemeClr val="bg1"/>
                </a:solidFill>
              </a:ln>
              <a:solidFill>
                <a:schemeClr val="bg1"/>
              </a:solidFill>
              <a:effectLst>
                <a:glow rad="101600">
                  <a:schemeClr val="tx1">
                    <a:alpha val="60000"/>
                  </a:schemeClr>
                </a:glow>
                <a:outerShdw blurRad="38100" dist="19050" dir="2700000" algn="tl" rotWithShape="0">
                  <a:schemeClr val="dk1">
                    <a:alpha val="40000"/>
                  </a:schemeClr>
                </a:outerShdw>
              </a:effectLst>
            </a:rPr>
            <a:t>di atas pertabalan baginda sebagai Yang di-Pertuan Agong Malaysia ke 15</a:t>
          </a:r>
          <a:endParaRPr lang="en-US" b="0" cap="none" spc="0" dirty="0">
            <a:ln w="0">
              <a:solidFill>
                <a:schemeClr val="bg1"/>
              </a:solidFill>
            </a:ln>
            <a:solidFill>
              <a:schemeClr val="bg1"/>
            </a:solidFill>
            <a:effectLst>
              <a:glow rad="101600">
                <a:schemeClr val="tx1">
                  <a:alpha val="60000"/>
                </a:schemeClr>
              </a:glow>
              <a:outerShdw blurRad="38100" dist="19050" dir="2700000" algn="tl" rotWithShape="0">
                <a:schemeClr val="dk1">
                  <a:alpha val="40000"/>
                </a:schemeClr>
              </a:outerShdw>
            </a:effectLst>
          </a:endParaRPr>
        </a:p>
      </dgm:t>
    </dgm:pt>
    <dgm:pt modelId="{E97E8285-CB6C-423C-ABF6-25E9D6F8EE8C}" type="parTrans" cxnId="{0F6BEA38-D34B-4A11-BB7B-9CA6A40E828D}">
      <dgm:prSet/>
      <dgm:spPr/>
      <dgm:t>
        <a:bodyPr/>
        <a:lstStyle/>
        <a:p>
          <a:endParaRPr lang="en-US"/>
        </a:p>
      </dgm:t>
    </dgm:pt>
    <dgm:pt modelId="{67B265AB-2A14-4E89-B5C8-8944AC0F0733}" type="sibTrans" cxnId="{0F6BEA38-D34B-4A11-BB7B-9CA6A40E828D}">
      <dgm:prSet/>
      <dgm:spPr/>
      <dgm:t>
        <a:bodyPr/>
        <a:lstStyle/>
        <a:p>
          <a:endParaRPr lang="en-US"/>
        </a:p>
      </dgm:t>
    </dgm:pt>
    <dgm:pt modelId="{DE3EDEAB-E320-491D-B558-63140EEB3BAE}">
      <dgm:prSet phldrT="[Text]"/>
      <dgm:spPr/>
      <dgm:t>
        <a:bodyPr/>
        <a:lstStyle/>
        <a:p>
          <a:pPr algn="just"/>
          <a:r>
            <a:rPr lang="ms-MY" b="0" cap="none" spc="0" dirty="0" smtClean="0">
              <a:ln w="0"/>
              <a:solidFill>
                <a:schemeClr val="tx1"/>
              </a:solidFill>
              <a:effectLst>
                <a:outerShdw blurRad="38100" dist="19050" dir="2700000" algn="tl" rotWithShape="0">
                  <a:schemeClr val="dk1">
                    <a:alpha val="40000"/>
                  </a:schemeClr>
                </a:outerShdw>
              </a:effectLst>
            </a:rPr>
            <a:t>prinsip keadilan, kesaksamaan dan perpaduan yang diterapkan akan lebih menyatukan rakyat di negara ini</a:t>
          </a:r>
          <a:endParaRPr lang="en-US" b="0" cap="none" spc="0" dirty="0">
            <a:ln w="0"/>
            <a:solidFill>
              <a:schemeClr val="tx1"/>
            </a:solidFill>
            <a:effectLst>
              <a:outerShdw blurRad="38100" dist="19050" dir="2700000" algn="tl" rotWithShape="0">
                <a:schemeClr val="dk1">
                  <a:alpha val="40000"/>
                </a:schemeClr>
              </a:outerShdw>
            </a:effectLst>
          </a:endParaRPr>
        </a:p>
      </dgm:t>
    </dgm:pt>
    <dgm:pt modelId="{EA0461A5-1EF8-4CFB-B6CD-34C0BF6A42E4}" type="parTrans" cxnId="{CA59F32B-6DDA-4548-9CAE-7D3806C80FD9}">
      <dgm:prSet/>
      <dgm:spPr/>
      <dgm:t>
        <a:bodyPr/>
        <a:lstStyle/>
        <a:p>
          <a:endParaRPr lang="en-US"/>
        </a:p>
      </dgm:t>
    </dgm:pt>
    <dgm:pt modelId="{6613EE9B-5C68-4A28-91F9-58D06B61A17A}" type="sibTrans" cxnId="{CA59F32B-6DDA-4548-9CAE-7D3806C80FD9}">
      <dgm:prSet/>
      <dgm:spPr/>
      <dgm:t>
        <a:bodyPr/>
        <a:lstStyle/>
        <a:p>
          <a:endParaRPr lang="en-US"/>
        </a:p>
      </dgm:t>
    </dgm:pt>
    <dgm:pt modelId="{2046ED39-0D4D-474D-835F-141A6785BDC2}">
      <dgm:prSet phldrT="[Text]"/>
      <dgm:spPr/>
      <dgm:t>
        <a:bodyPr/>
        <a:lstStyle/>
        <a:p>
          <a:pPr algn="just"/>
          <a:r>
            <a:rPr lang="ms-MY" b="0" cap="none" spc="0" dirty="0" smtClean="0">
              <a:ln w="0"/>
              <a:solidFill>
                <a:srgbClr val="FF0000"/>
              </a:solidFill>
              <a:effectLst>
                <a:outerShdw blurRad="38100" dist="19050" dir="2700000" algn="tl" rotWithShape="0">
                  <a:schemeClr val="dk1">
                    <a:alpha val="40000"/>
                  </a:schemeClr>
                </a:outerShdw>
              </a:effectLst>
            </a:rPr>
            <a:t>rakyat juga mempunyai tanggungjawab yang besar kepada Raja yang adil </a:t>
          </a:r>
          <a:endParaRPr lang="en-US" b="0" cap="none" spc="0" dirty="0">
            <a:ln w="0"/>
            <a:solidFill>
              <a:srgbClr val="FF0000"/>
            </a:solidFill>
            <a:effectLst>
              <a:outerShdw blurRad="38100" dist="19050" dir="2700000" algn="tl" rotWithShape="0">
                <a:schemeClr val="dk1">
                  <a:alpha val="40000"/>
                </a:schemeClr>
              </a:outerShdw>
            </a:effectLst>
          </a:endParaRPr>
        </a:p>
      </dgm:t>
    </dgm:pt>
    <dgm:pt modelId="{F3E3900A-1A62-4C10-A4E5-E2B07CC2009E}" type="parTrans" cxnId="{85E3F0BF-CFBD-4592-9809-128AD35B1D63}">
      <dgm:prSet/>
      <dgm:spPr/>
      <dgm:t>
        <a:bodyPr/>
        <a:lstStyle/>
        <a:p>
          <a:endParaRPr lang="en-US"/>
        </a:p>
      </dgm:t>
    </dgm:pt>
    <dgm:pt modelId="{50F4293D-602A-41AA-BCEA-B4F9117559CF}" type="sibTrans" cxnId="{85E3F0BF-CFBD-4592-9809-128AD35B1D63}">
      <dgm:prSet/>
      <dgm:spPr/>
      <dgm:t>
        <a:bodyPr/>
        <a:lstStyle/>
        <a:p>
          <a:endParaRPr lang="en-US"/>
        </a:p>
      </dgm:t>
    </dgm:pt>
    <dgm:pt modelId="{A92E89E7-2C5A-4E5D-8218-43EB31AE1D66}" type="pres">
      <dgm:prSet presAssocID="{1EFB4C7B-1549-4C31-8951-6204104FBA2C}" presName="Name0" presStyleCnt="0">
        <dgm:presLayoutVars>
          <dgm:dir/>
          <dgm:animLvl val="lvl"/>
          <dgm:resizeHandles/>
        </dgm:presLayoutVars>
      </dgm:prSet>
      <dgm:spPr/>
    </dgm:pt>
    <dgm:pt modelId="{931DCD14-16C0-4335-8CB1-56D8AC8E9B66}" type="pres">
      <dgm:prSet presAssocID="{AAE25B00-76BB-4012-A9D6-1450287D7942}" presName="linNode" presStyleCnt="0"/>
      <dgm:spPr/>
    </dgm:pt>
    <dgm:pt modelId="{F7A14243-48F5-4F6E-BDC8-95A693C0D299}" type="pres">
      <dgm:prSet presAssocID="{AAE25B00-76BB-4012-A9D6-1450287D7942}" presName="parentShp" presStyleLbl="node1" presStyleIdx="0" presStyleCnt="1" custLinFactNeighborY="-625">
        <dgm:presLayoutVars>
          <dgm:bulletEnabled val="1"/>
        </dgm:presLayoutVars>
      </dgm:prSet>
      <dgm:spPr/>
      <dgm:t>
        <a:bodyPr/>
        <a:lstStyle/>
        <a:p>
          <a:endParaRPr lang="en-US"/>
        </a:p>
      </dgm:t>
    </dgm:pt>
    <dgm:pt modelId="{6E9C75AA-4DB5-4E6D-9E4C-37956DCA37E0}" type="pres">
      <dgm:prSet presAssocID="{AAE25B00-76BB-4012-A9D6-1450287D7942}" presName="childShp" presStyleLbl="bgAccFollowNode1" presStyleIdx="0" presStyleCnt="1">
        <dgm:presLayoutVars>
          <dgm:bulletEnabled val="1"/>
        </dgm:presLayoutVars>
      </dgm:prSet>
      <dgm:spPr/>
      <dgm:t>
        <a:bodyPr/>
        <a:lstStyle/>
        <a:p>
          <a:endParaRPr lang="en-US"/>
        </a:p>
      </dgm:t>
    </dgm:pt>
  </dgm:ptLst>
  <dgm:cxnLst>
    <dgm:cxn modelId="{0F6BEA38-D34B-4A11-BB7B-9CA6A40E828D}" srcId="{1EFB4C7B-1549-4C31-8951-6204104FBA2C}" destId="{AAE25B00-76BB-4012-A9D6-1450287D7942}" srcOrd="0" destOrd="0" parTransId="{E97E8285-CB6C-423C-ABF6-25E9D6F8EE8C}" sibTransId="{67B265AB-2A14-4E89-B5C8-8944AC0F0733}"/>
    <dgm:cxn modelId="{6F82D1D1-3ED0-4BF7-BEA2-1D31F69D75BF}" type="presOf" srcId="{AAE25B00-76BB-4012-A9D6-1450287D7942}" destId="{F7A14243-48F5-4F6E-BDC8-95A693C0D299}" srcOrd="0" destOrd="0" presId="urn:microsoft.com/office/officeart/2005/8/layout/vList6"/>
    <dgm:cxn modelId="{AE9BE5D9-9345-4E10-8AFD-3398EDB423E3}" type="presOf" srcId="{2046ED39-0D4D-474D-835F-141A6785BDC2}" destId="{6E9C75AA-4DB5-4E6D-9E4C-37956DCA37E0}" srcOrd="0" destOrd="1" presId="urn:microsoft.com/office/officeart/2005/8/layout/vList6"/>
    <dgm:cxn modelId="{85E3F0BF-CFBD-4592-9809-128AD35B1D63}" srcId="{AAE25B00-76BB-4012-A9D6-1450287D7942}" destId="{2046ED39-0D4D-474D-835F-141A6785BDC2}" srcOrd="1" destOrd="0" parTransId="{F3E3900A-1A62-4C10-A4E5-E2B07CC2009E}" sibTransId="{50F4293D-602A-41AA-BCEA-B4F9117559CF}"/>
    <dgm:cxn modelId="{CA59F32B-6DDA-4548-9CAE-7D3806C80FD9}" srcId="{AAE25B00-76BB-4012-A9D6-1450287D7942}" destId="{DE3EDEAB-E320-491D-B558-63140EEB3BAE}" srcOrd="0" destOrd="0" parTransId="{EA0461A5-1EF8-4CFB-B6CD-34C0BF6A42E4}" sibTransId="{6613EE9B-5C68-4A28-91F9-58D06B61A17A}"/>
    <dgm:cxn modelId="{73CF5065-2964-48AB-B0A9-8D8B614DD72B}" type="presOf" srcId="{1EFB4C7B-1549-4C31-8951-6204104FBA2C}" destId="{A92E89E7-2C5A-4E5D-8218-43EB31AE1D66}" srcOrd="0" destOrd="0" presId="urn:microsoft.com/office/officeart/2005/8/layout/vList6"/>
    <dgm:cxn modelId="{B246748C-44DA-48C3-8AF4-C7F5E5BB1EFD}" type="presOf" srcId="{DE3EDEAB-E320-491D-B558-63140EEB3BAE}" destId="{6E9C75AA-4DB5-4E6D-9E4C-37956DCA37E0}" srcOrd="0" destOrd="0" presId="urn:microsoft.com/office/officeart/2005/8/layout/vList6"/>
    <dgm:cxn modelId="{7116D652-7DF5-47B1-BEB5-19813F032A7F}" type="presParOf" srcId="{A92E89E7-2C5A-4E5D-8218-43EB31AE1D66}" destId="{931DCD14-16C0-4335-8CB1-56D8AC8E9B66}" srcOrd="0" destOrd="0" presId="urn:microsoft.com/office/officeart/2005/8/layout/vList6"/>
    <dgm:cxn modelId="{A7CF1C57-5FAF-406B-9F93-070EAF7BFBC6}" type="presParOf" srcId="{931DCD14-16C0-4335-8CB1-56D8AC8E9B66}" destId="{F7A14243-48F5-4F6E-BDC8-95A693C0D299}" srcOrd="0" destOrd="0" presId="urn:microsoft.com/office/officeart/2005/8/layout/vList6"/>
    <dgm:cxn modelId="{8C4326CC-2666-42F5-BB92-76FC60E1CF89}" type="presParOf" srcId="{931DCD14-16C0-4335-8CB1-56D8AC8E9B66}" destId="{6E9C75AA-4DB5-4E6D-9E4C-37956DCA37E0}"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2433FC3-AB54-473D-82D3-9B791E4DEA06}" type="doc">
      <dgm:prSet loTypeId="urn:microsoft.com/office/officeart/2005/8/layout/hProcess10" loCatId="process" qsTypeId="urn:microsoft.com/office/officeart/2005/8/quickstyle/simple1" qsCatId="simple" csTypeId="urn:microsoft.com/office/officeart/2005/8/colors/colorful1" csCatId="colorful" phldr="1"/>
      <dgm:spPr/>
      <dgm:t>
        <a:bodyPr/>
        <a:lstStyle/>
        <a:p>
          <a:endParaRPr lang="en-US"/>
        </a:p>
      </dgm:t>
    </dgm:pt>
    <dgm:pt modelId="{5DDA6EA6-0345-4066-A4D5-1A575A8527BC}">
      <dgm:prSet phldrT="[Text]" custT="1"/>
      <dgm:spPr/>
      <dgm:t>
        <a:bodyPr/>
        <a:lstStyle/>
        <a:p>
          <a:pPr algn="l"/>
          <a:r>
            <a:rPr lang="ms-MY" sz="2000" dirty="0" smtClean="0">
              <a:ln>
                <a:solidFill>
                  <a:srgbClr val="FFFF00"/>
                </a:solidFill>
              </a:ln>
              <a:solidFill>
                <a:srgbClr val="FFFF00"/>
              </a:solidFill>
              <a:effectLst>
                <a:glow rad="101600">
                  <a:schemeClr val="tx1">
                    <a:alpha val="60000"/>
                  </a:schemeClr>
                </a:glow>
              </a:effectLst>
            </a:rPr>
            <a:t>Kesetiaan kepada raja, pemerintah dan negara adalah berkait rapat dengan ketinggian jati diri rakyat kepada pemimpin secara menyeluruh.</a:t>
          </a:r>
          <a:endParaRPr lang="en-US" sz="2000" dirty="0">
            <a:ln>
              <a:solidFill>
                <a:srgbClr val="FFFF00"/>
              </a:solidFill>
            </a:ln>
            <a:solidFill>
              <a:srgbClr val="FFFF00"/>
            </a:solidFill>
            <a:effectLst>
              <a:glow rad="101600">
                <a:schemeClr val="tx1">
                  <a:alpha val="60000"/>
                </a:schemeClr>
              </a:glow>
            </a:effectLst>
            <a:latin typeface="Arial" panose="020B0604020202020204" pitchFamily="34" charset="0"/>
            <a:cs typeface="Arial" panose="020B0604020202020204" pitchFamily="34" charset="0"/>
          </a:endParaRPr>
        </a:p>
      </dgm:t>
    </dgm:pt>
    <dgm:pt modelId="{0DEDEFDD-0C01-45A8-AC9C-EBDF106D794F}" type="parTrans" cxnId="{BFA319AB-2342-4AD2-A54A-6501ACC35891}">
      <dgm:prSet/>
      <dgm:spPr/>
      <dgm:t>
        <a:bodyPr/>
        <a:lstStyle/>
        <a:p>
          <a:pPr algn="just"/>
          <a:endParaRPr lang="en-US" sz="2000">
            <a:effectLst>
              <a:glow rad="101600">
                <a:schemeClr val="tx1">
                  <a:alpha val="60000"/>
                </a:schemeClr>
              </a:glow>
            </a:effectLst>
            <a:latin typeface="Arial" panose="020B0604020202020204" pitchFamily="34" charset="0"/>
            <a:cs typeface="Arial" panose="020B0604020202020204" pitchFamily="34" charset="0"/>
          </a:endParaRPr>
        </a:p>
      </dgm:t>
    </dgm:pt>
    <dgm:pt modelId="{B4B7DEFB-9A5D-4B08-9F85-CF0393CF54D9}" type="sibTrans" cxnId="{BFA319AB-2342-4AD2-A54A-6501ACC35891}">
      <dgm:prSet custT="1"/>
      <dgm:spPr/>
      <dgm:t>
        <a:bodyPr/>
        <a:lstStyle/>
        <a:p>
          <a:pPr algn="just"/>
          <a:endParaRPr lang="en-US" sz="2000">
            <a:effectLst>
              <a:glow rad="101600">
                <a:schemeClr val="tx1">
                  <a:alpha val="60000"/>
                </a:schemeClr>
              </a:glow>
            </a:effectLst>
            <a:latin typeface="Arial" panose="020B0604020202020204" pitchFamily="34" charset="0"/>
            <a:cs typeface="Arial" panose="020B0604020202020204" pitchFamily="34" charset="0"/>
          </a:endParaRPr>
        </a:p>
      </dgm:t>
    </dgm:pt>
    <dgm:pt modelId="{4C3D86DB-2239-48E0-9374-0078F7281C9A}">
      <dgm:prSet phldrT="[Text]" custT="1"/>
      <dgm:spPr/>
      <dgm:t>
        <a:bodyPr/>
        <a:lstStyle/>
        <a:p>
          <a:pPr algn="l"/>
          <a:r>
            <a:rPr lang="ms-MY" sz="2000" dirty="0" smtClean="0">
              <a:ln>
                <a:solidFill>
                  <a:srgbClr val="FFFF00"/>
                </a:solidFill>
              </a:ln>
              <a:solidFill>
                <a:srgbClr val="FFFF00"/>
              </a:solidFill>
              <a:effectLst>
                <a:glow rad="101600">
                  <a:schemeClr val="tx1">
                    <a:alpha val="60000"/>
                  </a:schemeClr>
                </a:glow>
              </a:effectLst>
            </a:rPr>
            <a:t>Rakyat harus mengetahui hak pemerintah dan meninggikan martabatnya supaya hubungan rakyat-pemerintah berjalan mengikut cara yang mulia dan terhormat.</a:t>
          </a:r>
          <a:endParaRPr lang="en-US" sz="2000" dirty="0">
            <a:ln>
              <a:solidFill>
                <a:srgbClr val="FFFF00"/>
              </a:solidFill>
            </a:ln>
            <a:solidFill>
              <a:srgbClr val="FFFF00"/>
            </a:solidFill>
            <a:effectLst>
              <a:glow rad="101600">
                <a:schemeClr val="tx1">
                  <a:alpha val="60000"/>
                </a:schemeClr>
              </a:glow>
            </a:effectLst>
            <a:latin typeface="Arial" panose="020B0604020202020204" pitchFamily="34" charset="0"/>
            <a:cs typeface="Arial" panose="020B0604020202020204" pitchFamily="34" charset="0"/>
          </a:endParaRPr>
        </a:p>
      </dgm:t>
    </dgm:pt>
    <dgm:pt modelId="{EDE18E43-9091-4838-9213-221C7A859E2C}" type="parTrans" cxnId="{461D8633-6322-48C9-950E-D8B0A8009AD1}">
      <dgm:prSet/>
      <dgm:spPr/>
      <dgm:t>
        <a:bodyPr/>
        <a:lstStyle/>
        <a:p>
          <a:pPr algn="just"/>
          <a:endParaRPr lang="en-US" sz="2000">
            <a:effectLst>
              <a:glow rad="101600">
                <a:schemeClr val="tx1">
                  <a:alpha val="60000"/>
                </a:schemeClr>
              </a:glow>
            </a:effectLst>
            <a:latin typeface="Arial" panose="020B0604020202020204" pitchFamily="34" charset="0"/>
            <a:cs typeface="Arial" panose="020B0604020202020204" pitchFamily="34" charset="0"/>
          </a:endParaRPr>
        </a:p>
      </dgm:t>
    </dgm:pt>
    <dgm:pt modelId="{277293CB-ED7F-4133-939D-BC4FBC15E461}" type="sibTrans" cxnId="{461D8633-6322-48C9-950E-D8B0A8009AD1}">
      <dgm:prSet custT="1"/>
      <dgm:spPr/>
      <dgm:t>
        <a:bodyPr/>
        <a:lstStyle/>
        <a:p>
          <a:pPr algn="just"/>
          <a:endParaRPr lang="en-US" sz="2000">
            <a:effectLst>
              <a:glow rad="101600">
                <a:schemeClr val="tx1">
                  <a:alpha val="60000"/>
                </a:schemeClr>
              </a:glow>
            </a:effectLst>
            <a:latin typeface="Arial" panose="020B0604020202020204" pitchFamily="34" charset="0"/>
            <a:cs typeface="Arial" panose="020B0604020202020204" pitchFamily="34" charset="0"/>
          </a:endParaRPr>
        </a:p>
      </dgm:t>
    </dgm:pt>
    <dgm:pt modelId="{090676DF-D875-4E72-BFE1-382D1056957A}" type="pres">
      <dgm:prSet presAssocID="{E2433FC3-AB54-473D-82D3-9B791E4DEA06}" presName="Name0" presStyleCnt="0">
        <dgm:presLayoutVars>
          <dgm:dir/>
          <dgm:resizeHandles val="exact"/>
        </dgm:presLayoutVars>
      </dgm:prSet>
      <dgm:spPr/>
      <dgm:t>
        <a:bodyPr/>
        <a:lstStyle/>
        <a:p>
          <a:endParaRPr lang="en-US"/>
        </a:p>
      </dgm:t>
    </dgm:pt>
    <dgm:pt modelId="{D553D035-E37D-47E9-A2EF-5FE40F776B41}" type="pres">
      <dgm:prSet presAssocID="{5DDA6EA6-0345-4066-A4D5-1A575A8527BC}" presName="composite" presStyleCnt="0"/>
      <dgm:spPr/>
    </dgm:pt>
    <dgm:pt modelId="{4E8ADBA1-86F5-43F5-9110-A61F13F27146}" type="pres">
      <dgm:prSet presAssocID="{5DDA6EA6-0345-4066-A4D5-1A575A8527BC}" presName="imagSh" presStyleLbl="bgImgPlace1" presStyleIdx="0" presStyleCnt="2"/>
      <dgm:spPr/>
    </dgm:pt>
    <dgm:pt modelId="{136C3F19-DAA3-4A41-8350-A2EC18EF2180}" type="pres">
      <dgm:prSet presAssocID="{5DDA6EA6-0345-4066-A4D5-1A575A8527BC}" presName="txNode" presStyleLbl="node1" presStyleIdx="0" presStyleCnt="2">
        <dgm:presLayoutVars>
          <dgm:bulletEnabled val="1"/>
        </dgm:presLayoutVars>
      </dgm:prSet>
      <dgm:spPr/>
      <dgm:t>
        <a:bodyPr/>
        <a:lstStyle/>
        <a:p>
          <a:endParaRPr lang="en-US"/>
        </a:p>
      </dgm:t>
    </dgm:pt>
    <dgm:pt modelId="{E01523B3-4336-4014-81E4-64140B1ABC5A}" type="pres">
      <dgm:prSet presAssocID="{B4B7DEFB-9A5D-4B08-9F85-CF0393CF54D9}" presName="sibTrans" presStyleLbl="sibTrans2D1" presStyleIdx="0" presStyleCnt="1"/>
      <dgm:spPr/>
      <dgm:t>
        <a:bodyPr/>
        <a:lstStyle/>
        <a:p>
          <a:endParaRPr lang="en-US"/>
        </a:p>
      </dgm:t>
    </dgm:pt>
    <dgm:pt modelId="{8B4B9DCC-1D4E-48ED-AAEF-ADB29508B536}" type="pres">
      <dgm:prSet presAssocID="{B4B7DEFB-9A5D-4B08-9F85-CF0393CF54D9}" presName="connTx" presStyleLbl="sibTrans2D1" presStyleIdx="0" presStyleCnt="1"/>
      <dgm:spPr/>
      <dgm:t>
        <a:bodyPr/>
        <a:lstStyle/>
        <a:p>
          <a:endParaRPr lang="en-US"/>
        </a:p>
      </dgm:t>
    </dgm:pt>
    <dgm:pt modelId="{BE59A0A5-762B-486E-9B3C-189917F5E61F}" type="pres">
      <dgm:prSet presAssocID="{4C3D86DB-2239-48E0-9374-0078F7281C9A}" presName="composite" presStyleCnt="0"/>
      <dgm:spPr/>
    </dgm:pt>
    <dgm:pt modelId="{1B87FD8B-E1E9-44C3-BE4B-12FE054453E8}" type="pres">
      <dgm:prSet presAssocID="{4C3D86DB-2239-48E0-9374-0078F7281C9A}" presName="imagSh" presStyleLbl="bgImgPlace1" presStyleIdx="1" presStyleCnt="2"/>
      <dgm:spPr/>
    </dgm:pt>
    <dgm:pt modelId="{A339FED8-FC96-4CD3-A5B7-5B54AEFD40ED}" type="pres">
      <dgm:prSet presAssocID="{4C3D86DB-2239-48E0-9374-0078F7281C9A}" presName="txNode" presStyleLbl="node1" presStyleIdx="1" presStyleCnt="2">
        <dgm:presLayoutVars>
          <dgm:bulletEnabled val="1"/>
        </dgm:presLayoutVars>
      </dgm:prSet>
      <dgm:spPr/>
      <dgm:t>
        <a:bodyPr/>
        <a:lstStyle/>
        <a:p>
          <a:endParaRPr lang="en-US"/>
        </a:p>
      </dgm:t>
    </dgm:pt>
  </dgm:ptLst>
  <dgm:cxnLst>
    <dgm:cxn modelId="{4AD96D32-B3DE-477E-BA6F-87593B027E87}" type="presOf" srcId="{B4B7DEFB-9A5D-4B08-9F85-CF0393CF54D9}" destId="{E01523B3-4336-4014-81E4-64140B1ABC5A}" srcOrd="0" destOrd="0" presId="urn:microsoft.com/office/officeart/2005/8/layout/hProcess10"/>
    <dgm:cxn modelId="{1D5E5695-2B3D-4800-A029-8CF27A5269B0}" type="presOf" srcId="{5DDA6EA6-0345-4066-A4D5-1A575A8527BC}" destId="{136C3F19-DAA3-4A41-8350-A2EC18EF2180}" srcOrd="0" destOrd="0" presId="urn:microsoft.com/office/officeart/2005/8/layout/hProcess10"/>
    <dgm:cxn modelId="{DA15D34F-4370-4DBF-9272-757E749FF117}" type="presOf" srcId="{E2433FC3-AB54-473D-82D3-9B791E4DEA06}" destId="{090676DF-D875-4E72-BFE1-382D1056957A}" srcOrd="0" destOrd="0" presId="urn:microsoft.com/office/officeart/2005/8/layout/hProcess10"/>
    <dgm:cxn modelId="{EFDFD2AD-586A-4C84-9C13-FAA7241A0D1B}" type="presOf" srcId="{B4B7DEFB-9A5D-4B08-9F85-CF0393CF54D9}" destId="{8B4B9DCC-1D4E-48ED-AAEF-ADB29508B536}" srcOrd="1" destOrd="0" presId="urn:microsoft.com/office/officeart/2005/8/layout/hProcess10"/>
    <dgm:cxn modelId="{BFA319AB-2342-4AD2-A54A-6501ACC35891}" srcId="{E2433FC3-AB54-473D-82D3-9B791E4DEA06}" destId="{5DDA6EA6-0345-4066-A4D5-1A575A8527BC}" srcOrd="0" destOrd="0" parTransId="{0DEDEFDD-0C01-45A8-AC9C-EBDF106D794F}" sibTransId="{B4B7DEFB-9A5D-4B08-9F85-CF0393CF54D9}"/>
    <dgm:cxn modelId="{461D8633-6322-48C9-950E-D8B0A8009AD1}" srcId="{E2433FC3-AB54-473D-82D3-9B791E4DEA06}" destId="{4C3D86DB-2239-48E0-9374-0078F7281C9A}" srcOrd="1" destOrd="0" parTransId="{EDE18E43-9091-4838-9213-221C7A859E2C}" sibTransId="{277293CB-ED7F-4133-939D-BC4FBC15E461}"/>
    <dgm:cxn modelId="{D7BFE1C6-7836-455F-A8C6-2077D553FED2}" type="presOf" srcId="{4C3D86DB-2239-48E0-9374-0078F7281C9A}" destId="{A339FED8-FC96-4CD3-A5B7-5B54AEFD40ED}" srcOrd="0" destOrd="0" presId="urn:microsoft.com/office/officeart/2005/8/layout/hProcess10"/>
    <dgm:cxn modelId="{095092B0-1134-4432-99D2-EE5114C9BB1B}" type="presParOf" srcId="{090676DF-D875-4E72-BFE1-382D1056957A}" destId="{D553D035-E37D-47E9-A2EF-5FE40F776B41}" srcOrd="0" destOrd="0" presId="urn:microsoft.com/office/officeart/2005/8/layout/hProcess10"/>
    <dgm:cxn modelId="{29A13EE9-B376-42D6-8DBE-3FE6C3C06CC4}" type="presParOf" srcId="{D553D035-E37D-47E9-A2EF-5FE40F776B41}" destId="{4E8ADBA1-86F5-43F5-9110-A61F13F27146}" srcOrd="0" destOrd="0" presId="urn:microsoft.com/office/officeart/2005/8/layout/hProcess10"/>
    <dgm:cxn modelId="{703E533A-5BE3-4823-960B-1A04F7A45022}" type="presParOf" srcId="{D553D035-E37D-47E9-A2EF-5FE40F776B41}" destId="{136C3F19-DAA3-4A41-8350-A2EC18EF2180}" srcOrd="1" destOrd="0" presId="urn:microsoft.com/office/officeart/2005/8/layout/hProcess10"/>
    <dgm:cxn modelId="{7DA41F61-0949-49E5-87E4-910A197CF0D5}" type="presParOf" srcId="{090676DF-D875-4E72-BFE1-382D1056957A}" destId="{E01523B3-4336-4014-81E4-64140B1ABC5A}" srcOrd="1" destOrd="0" presId="urn:microsoft.com/office/officeart/2005/8/layout/hProcess10"/>
    <dgm:cxn modelId="{2B869D67-6BCB-49C8-8A75-2C39B17B42B5}" type="presParOf" srcId="{E01523B3-4336-4014-81E4-64140B1ABC5A}" destId="{8B4B9DCC-1D4E-48ED-AAEF-ADB29508B536}" srcOrd="0" destOrd="0" presId="urn:microsoft.com/office/officeart/2005/8/layout/hProcess10"/>
    <dgm:cxn modelId="{876EC451-8B36-4A4B-8C4C-7ED6890844F4}" type="presParOf" srcId="{090676DF-D875-4E72-BFE1-382D1056957A}" destId="{BE59A0A5-762B-486E-9B3C-189917F5E61F}" srcOrd="2" destOrd="0" presId="urn:microsoft.com/office/officeart/2005/8/layout/hProcess10"/>
    <dgm:cxn modelId="{9EC2EDF5-F1A1-4DCA-B21A-8B6D593D32F5}" type="presParOf" srcId="{BE59A0A5-762B-486E-9B3C-189917F5E61F}" destId="{1B87FD8B-E1E9-44C3-BE4B-12FE054453E8}" srcOrd="0" destOrd="0" presId="urn:microsoft.com/office/officeart/2005/8/layout/hProcess10"/>
    <dgm:cxn modelId="{E5F62A3B-36BE-4C27-817C-39AE64A3C218}" type="presParOf" srcId="{BE59A0A5-762B-486E-9B3C-189917F5E61F}" destId="{A339FED8-FC96-4CD3-A5B7-5B54AEFD40ED}" srcOrd="1" destOrd="0" presId="urn:microsoft.com/office/officeart/2005/8/layout/hProcess10"/>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C5B8E0-2D6B-427F-99BE-2EFF5B76FE34}">
      <dsp:nvSpPr>
        <dsp:cNvPr id="0" name=""/>
        <dsp:cNvSpPr/>
      </dsp:nvSpPr>
      <dsp:spPr>
        <a:xfrm>
          <a:off x="0" y="2897416"/>
          <a:ext cx="7239000" cy="190101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rtl="0">
            <a:lnSpc>
              <a:spcPct val="90000"/>
            </a:lnSpc>
            <a:spcBef>
              <a:spcPct val="0"/>
            </a:spcBef>
            <a:spcAft>
              <a:spcPct val="35000"/>
            </a:spcAft>
          </a:pPr>
          <a:r>
            <a:rPr lang="ms-MY" sz="2200" b="1" kern="1200" cap="none" spc="0" dirty="0" smtClean="0">
              <a:ln w="6600">
                <a:prstDash val="solid"/>
              </a:ln>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rPr>
            <a:t>Mudah-mudahan kehidupan ini mendapat keberkatan di dunia dan di akhirat</a:t>
          </a:r>
          <a:endParaRPr lang="en-US" sz="2200" b="1" kern="1200" cap="none" spc="0" dirty="0">
            <a:ln w="6600">
              <a:prstDash val="solid"/>
            </a:ln>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endParaRPr>
        </a:p>
      </dsp:txBody>
      <dsp:txXfrm>
        <a:off x="0" y="2897416"/>
        <a:ext cx="7239000" cy="1901018"/>
      </dsp:txXfrm>
    </dsp:sp>
    <dsp:sp modelId="{41F84C86-AE63-43D4-B70F-568DEC71B31C}">
      <dsp:nvSpPr>
        <dsp:cNvPr id="0" name=""/>
        <dsp:cNvSpPr/>
      </dsp:nvSpPr>
      <dsp:spPr>
        <a:xfrm rot="10800000">
          <a:off x="0" y="2164"/>
          <a:ext cx="7239000" cy="2923766"/>
        </a:xfrm>
        <a:prstGeom prst="upArrowCallou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rtl="0">
            <a:lnSpc>
              <a:spcPct val="90000"/>
            </a:lnSpc>
            <a:spcBef>
              <a:spcPct val="0"/>
            </a:spcBef>
            <a:spcAft>
              <a:spcPct val="35000"/>
            </a:spcAft>
          </a:pPr>
          <a:r>
            <a:rPr lang="ms-MY" sz="2200" b="1" kern="1200" cap="none" spc="0" smtClean="0">
              <a:ln w="6600">
                <a:prstDash val="solid"/>
              </a:ln>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rPr>
            <a:t>PESANAN TAQWA</a:t>
          </a:r>
          <a:endParaRPr lang="en-US" sz="2200" b="1" kern="1200" cap="none" spc="0" dirty="0">
            <a:ln w="6600">
              <a:prstDash val="solid"/>
            </a:ln>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endParaRPr>
        </a:p>
      </dsp:txBody>
      <dsp:txXfrm rot="-10800000">
        <a:off x="0" y="2164"/>
        <a:ext cx="7239000" cy="1026242"/>
      </dsp:txXfrm>
    </dsp:sp>
    <dsp:sp modelId="{8543DBFC-7E65-47A0-A2CA-9ED5A9949483}">
      <dsp:nvSpPr>
        <dsp:cNvPr id="0" name=""/>
        <dsp:cNvSpPr/>
      </dsp:nvSpPr>
      <dsp:spPr>
        <a:xfrm>
          <a:off x="3534" y="1028406"/>
          <a:ext cx="2410643" cy="874206"/>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rtl="0">
            <a:lnSpc>
              <a:spcPct val="90000"/>
            </a:lnSpc>
            <a:spcBef>
              <a:spcPct val="0"/>
            </a:spcBef>
            <a:spcAft>
              <a:spcPct val="35000"/>
            </a:spcAft>
          </a:pPr>
          <a:r>
            <a:rPr lang="ms-MY" sz="2000" b="1" kern="1200" cap="none" spc="0" dirty="0" smtClean="0">
              <a:ln w="6600">
                <a:solidFill>
                  <a:srgbClr val="FFFF00"/>
                </a:solidFill>
                <a:prstDash val="solid"/>
              </a:ln>
              <a:solidFill>
                <a:srgbClr val="FFFF00"/>
              </a:solidFill>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rPr>
            <a:t>meningkatkan ketakwaan</a:t>
          </a:r>
          <a:endParaRPr lang="en-US" sz="2000" b="1" kern="1200" cap="none" spc="0" dirty="0">
            <a:ln w="6600">
              <a:solidFill>
                <a:srgbClr val="FFFF00"/>
              </a:solidFill>
              <a:prstDash val="solid"/>
            </a:ln>
            <a:solidFill>
              <a:srgbClr val="FFFF00"/>
            </a:solidFill>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endParaRPr>
        </a:p>
      </dsp:txBody>
      <dsp:txXfrm>
        <a:off x="3534" y="1028406"/>
        <a:ext cx="2410643" cy="874206"/>
      </dsp:txXfrm>
    </dsp:sp>
    <dsp:sp modelId="{2F8E07F1-7185-4B42-9543-F2FCD58C9BEF}">
      <dsp:nvSpPr>
        <dsp:cNvPr id="0" name=""/>
        <dsp:cNvSpPr/>
      </dsp:nvSpPr>
      <dsp:spPr>
        <a:xfrm>
          <a:off x="2414178" y="1028406"/>
          <a:ext cx="2410643" cy="874206"/>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rtl="0">
            <a:lnSpc>
              <a:spcPct val="90000"/>
            </a:lnSpc>
            <a:spcBef>
              <a:spcPct val="0"/>
            </a:spcBef>
            <a:spcAft>
              <a:spcPct val="35000"/>
            </a:spcAft>
          </a:pPr>
          <a:r>
            <a:rPr lang="ms-MY" sz="2000" b="1" kern="1200" cap="none" spc="0" dirty="0" smtClean="0">
              <a:ln w="6600">
                <a:solidFill>
                  <a:srgbClr val="FFFF00"/>
                </a:solidFill>
                <a:prstDash val="solid"/>
              </a:ln>
              <a:solidFill>
                <a:srgbClr val="FFFF00"/>
              </a:solidFill>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rPr>
            <a:t>melaksanakan segala perintah</a:t>
          </a:r>
          <a:endParaRPr lang="en-US" sz="2000" b="1" kern="1200" cap="none" spc="0" dirty="0">
            <a:ln w="6600">
              <a:solidFill>
                <a:srgbClr val="FFFF00"/>
              </a:solidFill>
              <a:prstDash val="solid"/>
            </a:ln>
            <a:solidFill>
              <a:srgbClr val="FFFF00"/>
            </a:solidFill>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endParaRPr>
        </a:p>
      </dsp:txBody>
      <dsp:txXfrm>
        <a:off x="2414178" y="1028406"/>
        <a:ext cx="2410643" cy="874206"/>
      </dsp:txXfrm>
    </dsp:sp>
    <dsp:sp modelId="{EB2D0770-5ADF-4C81-89F8-C94846AF9DFF}">
      <dsp:nvSpPr>
        <dsp:cNvPr id="0" name=""/>
        <dsp:cNvSpPr/>
      </dsp:nvSpPr>
      <dsp:spPr>
        <a:xfrm>
          <a:off x="4824821" y="1028406"/>
          <a:ext cx="2410643" cy="874206"/>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rtl="0">
            <a:lnSpc>
              <a:spcPct val="90000"/>
            </a:lnSpc>
            <a:spcBef>
              <a:spcPct val="0"/>
            </a:spcBef>
            <a:spcAft>
              <a:spcPct val="35000"/>
            </a:spcAft>
          </a:pPr>
          <a:r>
            <a:rPr lang="ms-MY" sz="2000" b="1" kern="1200" cap="none" spc="0" dirty="0" smtClean="0">
              <a:ln w="6600">
                <a:solidFill>
                  <a:srgbClr val="FFFF00"/>
                </a:solidFill>
                <a:prstDash val="solid"/>
              </a:ln>
              <a:solidFill>
                <a:srgbClr val="FFFF00"/>
              </a:solidFill>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rPr>
            <a:t>meninggalkan segala larangan</a:t>
          </a:r>
          <a:endParaRPr lang="en-US" sz="2000" b="1" kern="1200" cap="none" spc="0" dirty="0">
            <a:ln w="6600">
              <a:solidFill>
                <a:srgbClr val="FFFF00"/>
              </a:solidFill>
              <a:prstDash val="solid"/>
            </a:ln>
            <a:solidFill>
              <a:srgbClr val="FFFF00"/>
            </a:solidFill>
            <a:effectLst>
              <a:glow rad="101600">
                <a:schemeClr val="tx1">
                  <a:alpha val="60000"/>
                </a:schemeClr>
              </a:glow>
              <a:outerShdw dist="38100" dir="2700000" algn="tl" rotWithShape="0">
                <a:schemeClr val="accent2"/>
              </a:outerShdw>
            </a:effectLst>
            <a:latin typeface="Arial" panose="020B0604020202020204" pitchFamily="34" charset="0"/>
            <a:cs typeface="Arial" panose="020B0604020202020204" pitchFamily="34" charset="0"/>
          </a:endParaRPr>
        </a:p>
      </dsp:txBody>
      <dsp:txXfrm>
        <a:off x="4824821" y="1028406"/>
        <a:ext cx="2410643" cy="8742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08ED0E-D52B-421E-BB82-BCB9EC2E06D1}">
      <dsp:nvSpPr>
        <dsp:cNvPr id="0" name=""/>
        <dsp:cNvSpPr/>
      </dsp:nvSpPr>
      <dsp:spPr>
        <a:xfrm>
          <a:off x="628" y="1082062"/>
          <a:ext cx="2705062" cy="3246075"/>
        </a:xfrm>
        <a:prstGeom prst="roundRect">
          <a:avLst>
            <a:gd name="adj" fmla="val 5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0" tIns="106299" rIns="137795" bIns="0" numCol="1" spcCol="1270" anchor="t" anchorCtr="0">
          <a:noAutofit/>
        </a:bodyPr>
        <a:lstStyle/>
        <a:p>
          <a:pPr lvl="0" algn="r" defTabSz="1377950">
            <a:lnSpc>
              <a:spcPct val="90000"/>
            </a:lnSpc>
            <a:spcBef>
              <a:spcPct val="0"/>
            </a:spcBef>
            <a:spcAft>
              <a:spcPct val="35000"/>
            </a:spcAft>
          </a:pPr>
          <a:r>
            <a:rPr lang="en-US" sz="3100" kern="1200" dirty="0" smtClean="0">
              <a:effectLst>
                <a:glow rad="101600">
                  <a:schemeClr val="tx1">
                    <a:alpha val="60000"/>
                  </a:schemeClr>
                </a:glow>
              </a:effectLst>
            </a:rPr>
            <a:t>RAJA</a:t>
          </a:r>
          <a:endParaRPr lang="en-US" sz="3100" kern="1200" dirty="0">
            <a:effectLst>
              <a:glow rad="101600">
                <a:schemeClr val="tx1">
                  <a:alpha val="60000"/>
                </a:schemeClr>
              </a:glow>
            </a:effectLst>
          </a:endParaRPr>
        </a:p>
      </dsp:txBody>
      <dsp:txXfrm rot="16200000">
        <a:off x="-1059756" y="2142446"/>
        <a:ext cx="2661781" cy="541012"/>
      </dsp:txXfrm>
    </dsp:sp>
    <dsp:sp modelId="{01620154-D8FA-4C32-9664-31FCDC484F02}">
      <dsp:nvSpPr>
        <dsp:cNvPr id="0" name=""/>
        <dsp:cNvSpPr/>
      </dsp:nvSpPr>
      <dsp:spPr>
        <a:xfrm>
          <a:off x="541641" y="1082062"/>
          <a:ext cx="2015271" cy="3246075"/>
        </a:xfrm>
        <a:prstGeom prst="rect">
          <a:avLst/>
        </a:prstGeom>
        <a:noFill/>
        <a:ln w="19050" cap="flat" cmpd="sng" algn="ctr">
          <a:noFill/>
          <a:prstDash val="solid"/>
        </a:ln>
        <a:effectLst/>
        <a:sp3d/>
      </dsp:spPr>
      <dsp:style>
        <a:lnRef idx="3">
          <a:scrgbClr r="0" g="0" b="0"/>
        </a:lnRef>
        <a:fillRef idx="1">
          <a:scrgbClr r="0" g="0" b="0"/>
        </a:fillRef>
        <a:effectRef idx="1">
          <a:scrgbClr r="0" g="0" b="0"/>
        </a:effectRef>
        <a:fontRef idx="minor">
          <a:schemeClr val="lt1"/>
        </a:fontRef>
      </dsp:style>
      <dsp:txBody>
        <a:bodyPr spcFirstLastPara="0" vert="horz" wrap="square" lIns="0" tIns="85725" rIns="0" bIns="0" numCol="1" spcCol="1270" anchor="t" anchorCtr="0">
          <a:noAutofit/>
        </a:bodyPr>
        <a:lstStyle/>
        <a:p>
          <a:pPr lvl="0" algn="l" defTabSz="1111250">
            <a:lnSpc>
              <a:spcPct val="90000"/>
            </a:lnSpc>
            <a:spcBef>
              <a:spcPct val="0"/>
            </a:spcBef>
            <a:spcAft>
              <a:spcPct val="35000"/>
            </a:spcAft>
          </a:pPr>
          <a:r>
            <a:rPr lang="ms-MY" sz="2500" kern="1200" dirty="0" smtClean="0">
              <a:effectLst>
                <a:glow rad="101600">
                  <a:schemeClr val="tx1">
                    <a:alpha val="60000"/>
                  </a:schemeClr>
                </a:glow>
              </a:effectLst>
              <a:latin typeface="Calibri" panose="020F0502020204030204" pitchFamily="34" charset="0"/>
              <a:ea typeface="Calibri" panose="020F0502020204030204" pitchFamily="34" charset="0"/>
              <a:cs typeface="Arial" panose="020B0604020202020204" pitchFamily="34" charset="0"/>
            </a:rPr>
            <a:t>sebagai punca atau kuasa yang menjamin kedamaian, kemakmuran dan kegemilangan masyarakat</a:t>
          </a:r>
          <a:endParaRPr lang="en-US" sz="2500" kern="1200" dirty="0">
            <a:effectLst>
              <a:glow rad="101600">
                <a:schemeClr val="tx1">
                  <a:alpha val="60000"/>
                </a:schemeClr>
              </a:glow>
            </a:effectLst>
          </a:endParaRPr>
        </a:p>
      </dsp:txBody>
      <dsp:txXfrm>
        <a:off x="541641" y="1082062"/>
        <a:ext cx="2015271" cy="3246075"/>
      </dsp:txXfrm>
    </dsp:sp>
    <dsp:sp modelId="{803F3410-4E75-42F0-92E0-262E68862D95}">
      <dsp:nvSpPr>
        <dsp:cNvPr id="0" name=""/>
        <dsp:cNvSpPr/>
      </dsp:nvSpPr>
      <dsp:spPr>
        <a:xfrm>
          <a:off x="2800368" y="1082062"/>
          <a:ext cx="2705062" cy="3246075"/>
        </a:xfrm>
        <a:prstGeom prst="roundRect">
          <a:avLst>
            <a:gd name="adj" fmla="val 5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0" tIns="106299" rIns="137795" bIns="0" numCol="1" spcCol="1270" anchor="t" anchorCtr="0">
          <a:noAutofit/>
        </a:bodyPr>
        <a:lstStyle/>
        <a:p>
          <a:pPr lvl="0" algn="r" defTabSz="1377950">
            <a:lnSpc>
              <a:spcPct val="90000"/>
            </a:lnSpc>
            <a:spcBef>
              <a:spcPct val="0"/>
            </a:spcBef>
            <a:spcAft>
              <a:spcPct val="35000"/>
            </a:spcAft>
          </a:pPr>
          <a:r>
            <a:rPr lang="en-US" sz="3100" kern="1200" dirty="0" smtClean="0">
              <a:effectLst>
                <a:glow rad="101600">
                  <a:schemeClr val="tx1">
                    <a:alpha val="60000"/>
                  </a:schemeClr>
                </a:glow>
              </a:effectLst>
            </a:rPr>
            <a:t>RAJA</a:t>
          </a:r>
          <a:endParaRPr lang="en-US" sz="3100" kern="1200" dirty="0">
            <a:effectLst>
              <a:glow rad="101600">
                <a:schemeClr val="tx1">
                  <a:alpha val="60000"/>
                </a:schemeClr>
              </a:glow>
            </a:effectLst>
          </a:endParaRPr>
        </a:p>
      </dsp:txBody>
      <dsp:txXfrm rot="16200000">
        <a:off x="1739983" y="2142446"/>
        <a:ext cx="2661781" cy="541012"/>
      </dsp:txXfrm>
    </dsp:sp>
    <dsp:sp modelId="{05684B77-95F0-4E86-A33B-FC670DAC780E}">
      <dsp:nvSpPr>
        <dsp:cNvPr id="0" name=""/>
        <dsp:cNvSpPr/>
      </dsp:nvSpPr>
      <dsp:spPr>
        <a:xfrm rot="5400000">
          <a:off x="2575315" y="3662597"/>
          <a:ext cx="477156" cy="405759"/>
        </a:xfrm>
        <a:prstGeom prst="flowChartExtract">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A08965-EC53-45C3-A51A-E0190A49FF2A}">
      <dsp:nvSpPr>
        <dsp:cNvPr id="0" name=""/>
        <dsp:cNvSpPr/>
      </dsp:nvSpPr>
      <dsp:spPr>
        <a:xfrm>
          <a:off x="3341381" y="1082062"/>
          <a:ext cx="2015271" cy="3246075"/>
        </a:xfrm>
        <a:prstGeom prst="rect">
          <a:avLst/>
        </a:prstGeom>
        <a:noFill/>
        <a:ln w="19050" cap="flat" cmpd="sng" algn="ctr">
          <a:noFill/>
          <a:prstDash val="solid"/>
        </a:ln>
        <a:effectLst/>
        <a:sp3d/>
      </dsp:spPr>
      <dsp:style>
        <a:lnRef idx="3">
          <a:scrgbClr r="0" g="0" b="0"/>
        </a:lnRef>
        <a:fillRef idx="1">
          <a:scrgbClr r="0" g="0" b="0"/>
        </a:fillRef>
        <a:effectRef idx="1">
          <a:scrgbClr r="0" g="0" b="0"/>
        </a:effectRef>
        <a:fontRef idx="minor">
          <a:schemeClr val="lt1"/>
        </a:fontRef>
      </dsp:style>
      <dsp:txBody>
        <a:bodyPr spcFirstLastPara="0" vert="horz" wrap="square" lIns="0" tIns="85725" rIns="0" bIns="0" numCol="1" spcCol="1270" anchor="t" anchorCtr="0">
          <a:noAutofit/>
        </a:bodyPr>
        <a:lstStyle/>
        <a:p>
          <a:pPr lvl="0" algn="l" defTabSz="1111250">
            <a:lnSpc>
              <a:spcPct val="90000"/>
            </a:lnSpc>
            <a:spcBef>
              <a:spcPct val="0"/>
            </a:spcBef>
            <a:spcAft>
              <a:spcPct val="35000"/>
            </a:spcAft>
          </a:pPr>
          <a:r>
            <a:rPr lang="ms-MY" sz="2500" kern="1200" dirty="0" smtClean="0">
              <a:effectLst>
                <a:glow rad="101600">
                  <a:schemeClr val="tx1">
                    <a:alpha val="60000"/>
                  </a:schemeClr>
                </a:glow>
              </a:effectLst>
              <a:latin typeface="Calibri" panose="020F0502020204030204" pitchFamily="34" charset="0"/>
              <a:ea typeface="Calibri" panose="020F0502020204030204" pitchFamily="34" charset="0"/>
              <a:cs typeface="Arial" panose="020B0604020202020204" pitchFamily="34" charset="0"/>
            </a:rPr>
            <a:t>istilah ‘kerajaan’ ada hubung kaitnya dengan raja yang menjadi pemerintah bagi negara tersebut</a:t>
          </a:r>
          <a:endParaRPr lang="en-US" sz="2500" kern="1200" dirty="0">
            <a:effectLst>
              <a:glow rad="101600">
                <a:schemeClr val="tx1">
                  <a:alpha val="60000"/>
                </a:schemeClr>
              </a:glow>
            </a:effectLst>
          </a:endParaRPr>
        </a:p>
      </dsp:txBody>
      <dsp:txXfrm>
        <a:off x="3341381" y="1082062"/>
        <a:ext cx="2015271" cy="3246075"/>
      </dsp:txXfrm>
    </dsp:sp>
    <dsp:sp modelId="{9404F28A-F146-4355-ADBF-EFB0B879A071}">
      <dsp:nvSpPr>
        <dsp:cNvPr id="0" name=""/>
        <dsp:cNvSpPr/>
      </dsp:nvSpPr>
      <dsp:spPr>
        <a:xfrm>
          <a:off x="5600108" y="1082062"/>
          <a:ext cx="2705062" cy="3246075"/>
        </a:xfrm>
        <a:prstGeom prst="roundRect">
          <a:avLst>
            <a:gd name="adj" fmla="val 5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0" tIns="106299" rIns="137795" bIns="0" numCol="1" spcCol="1270" anchor="t" anchorCtr="0">
          <a:noAutofit/>
        </a:bodyPr>
        <a:lstStyle/>
        <a:p>
          <a:pPr lvl="0" algn="r" defTabSz="1377950">
            <a:lnSpc>
              <a:spcPct val="90000"/>
            </a:lnSpc>
            <a:spcBef>
              <a:spcPct val="0"/>
            </a:spcBef>
            <a:spcAft>
              <a:spcPct val="35000"/>
            </a:spcAft>
          </a:pPr>
          <a:r>
            <a:rPr lang="en-US" sz="3100" kern="1200" dirty="0" smtClean="0">
              <a:effectLst>
                <a:glow rad="101600">
                  <a:schemeClr val="tx1">
                    <a:alpha val="60000"/>
                  </a:schemeClr>
                </a:glow>
              </a:effectLst>
            </a:rPr>
            <a:t>RAJA</a:t>
          </a:r>
          <a:endParaRPr lang="en-US" sz="3100" kern="1200" dirty="0">
            <a:effectLst>
              <a:glow rad="101600">
                <a:schemeClr val="tx1">
                  <a:alpha val="60000"/>
                </a:schemeClr>
              </a:glow>
            </a:effectLst>
          </a:endParaRPr>
        </a:p>
      </dsp:txBody>
      <dsp:txXfrm rot="16200000">
        <a:off x="4539723" y="2142446"/>
        <a:ext cx="2661781" cy="541012"/>
      </dsp:txXfrm>
    </dsp:sp>
    <dsp:sp modelId="{C2092731-6B0E-46CD-9083-B56BA47D3E33}">
      <dsp:nvSpPr>
        <dsp:cNvPr id="0" name=""/>
        <dsp:cNvSpPr/>
      </dsp:nvSpPr>
      <dsp:spPr>
        <a:xfrm rot="5400000">
          <a:off x="5375055" y="3662597"/>
          <a:ext cx="477156" cy="405759"/>
        </a:xfrm>
        <a:prstGeom prst="flowChartExtract">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AFA2D7-2AF5-4502-B914-DBF13A0C4557}">
      <dsp:nvSpPr>
        <dsp:cNvPr id="0" name=""/>
        <dsp:cNvSpPr/>
      </dsp:nvSpPr>
      <dsp:spPr>
        <a:xfrm>
          <a:off x="6141121" y="1082062"/>
          <a:ext cx="2015271" cy="3246075"/>
        </a:xfrm>
        <a:prstGeom prst="rect">
          <a:avLst/>
        </a:prstGeom>
        <a:noFill/>
        <a:ln w="19050" cap="flat" cmpd="sng" algn="ctr">
          <a:noFill/>
          <a:prstDash val="solid"/>
        </a:ln>
        <a:effectLst/>
        <a:sp3d/>
      </dsp:spPr>
      <dsp:style>
        <a:lnRef idx="3">
          <a:scrgbClr r="0" g="0" b="0"/>
        </a:lnRef>
        <a:fillRef idx="1">
          <a:scrgbClr r="0" g="0" b="0"/>
        </a:fillRef>
        <a:effectRef idx="1">
          <a:scrgbClr r="0" g="0" b="0"/>
        </a:effectRef>
        <a:fontRef idx="minor">
          <a:schemeClr val="lt1"/>
        </a:fontRef>
      </dsp:style>
      <dsp:txBody>
        <a:bodyPr spcFirstLastPara="0" vert="horz" wrap="square" lIns="0" tIns="85725" rIns="0" bIns="0" numCol="1" spcCol="1270" anchor="t" anchorCtr="0">
          <a:noAutofit/>
        </a:bodyPr>
        <a:lstStyle/>
        <a:p>
          <a:pPr lvl="0" algn="l" defTabSz="1111250">
            <a:lnSpc>
              <a:spcPct val="90000"/>
            </a:lnSpc>
            <a:spcBef>
              <a:spcPct val="0"/>
            </a:spcBef>
            <a:spcAft>
              <a:spcPct val="35000"/>
            </a:spcAft>
          </a:pPr>
          <a:r>
            <a:rPr lang="ms-MY" sz="2500" kern="1200" dirty="0" smtClean="0">
              <a:effectLst>
                <a:glow rad="101600">
                  <a:schemeClr val="tx1">
                    <a:alpha val="60000"/>
                  </a:schemeClr>
                </a:glow>
              </a:effectLst>
              <a:latin typeface="Calibri" panose="020F0502020204030204" pitchFamily="34" charset="0"/>
              <a:ea typeface="Calibri" panose="020F0502020204030204" pitchFamily="34" charset="0"/>
              <a:cs typeface="Arial" panose="020B0604020202020204" pitchFamily="34" charset="0"/>
            </a:rPr>
            <a:t>raja berdaulat memelihara negara dan menghalang perpecahan rakyat</a:t>
          </a:r>
          <a:endParaRPr lang="en-US" sz="2500" kern="1200" dirty="0">
            <a:effectLst>
              <a:glow rad="101600">
                <a:schemeClr val="tx1">
                  <a:alpha val="60000"/>
                </a:schemeClr>
              </a:glow>
            </a:effectLst>
          </a:endParaRPr>
        </a:p>
      </dsp:txBody>
      <dsp:txXfrm>
        <a:off x="6141121" y="1082062"/>
        <a:ext cx="2015271" cy="32460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9B538E-6FE3-47A2-81D4-88698FCD0691}">
      <dsp:nvSpPr>
        <dsp:cNvPr id="0" name=""/>
        <dsp:cNvSpPr/>
      </dsp:nvSpPr>
      <dsp:spPr>
        <a:xfrm>
          <a:off x="0" y="720699"/>
          <a:ext cx="7391400" cy="11844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B07DBC2-A5A9-45A0-AE66-52E2DB688AF8}">
      <dsp:nvSpPr>
        <dsp:cNvPr id="0" name=""/>
        <dsp:cNvSpPr/>
      </dsp:nvSpPr>
      <dsp:spPr>
        <a:xfrm>
          <a:off x="369570" y="26979"/>
          <a:ext cx="5173980" cy="13874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5564" tIns="0" rIns="195564" bIns="0" numCol="1" spcCol="1270" anchor="ctr" anchorCtr="0">
          <a:noAutofit/>
        </a:bodyPr>
        <a:lstStyle/>
        <a:p>
          <a:pPr lvl="0" algn="just" defTabSz="1066800">
            <a:lnSpc>
              <a:spcPct val="90000"/>
            </a:lnSpc>
            <a:spcBef>
              <a:spcPct val="0"/>
            </a:spcBef>
            <a:spcAft>
              <a:spcPct val="35000"/>
            </a:spcAft>
          </a:pPr>
          <a:r>
            <a:rPr lang="ms-MY" sz="2400" kern="1200" dirty="0" smtClean="0">
              <a:ln>
                <a:solidFill>
                  <a:srgbClr val="FFFF00"/>
                </a:solidFill>
              </a:ln>
              <a:solidFill>
                <a:srgbClr val="FFFF00"/>
              </a:solidFill>
              <a:effectLst>
                <a:glow rad="101600">
                  <a:schemeClr val="tx1">
                    <a:alpha val="60000"/>
                  </a:schemeClr>
                </a:glow>
              </a:effectLst>
            </a:rPr>
            <a:t>agama raja secara rasminya menjadi agama rasmi negara</a:t>
          </a:r>
          <a:endParaRPr lang="en-US" sz="2400" kern="1200" dirty="0">
            <a:ln>
              <a:solidFill>
                <a:srgbClr val="FFFF00"/>
              </a:solidFill>
            </a:ln>
            <a:solidFill>
              <a:srgbClr val="FFFF00"/>
            </a:solidFill>
            <a:effectLst>
              <a:glow rad="101600">
                <a:schemeClr val="tx1">
                  <a:alpha val="60000"/>
                </a:schemeClr>
              </a:glow>
            </a:effectLst>
          </a:endParaRPr>
        </a:p>
      </dsp:txBody>
      <dsp:txXfrm>
        <a:off x="437299" y="94708"/>
        <a:ext cx="5038522" cy="1251982"/>
      </dsp:txXfrm>
    </dsp:sp>
    <dsp:sp modelId="{05B79178-B5F0-4F0D-B947-30EC81709554}">
      <dsp:nvSpPr>
        <dsp:cNvPr id="0" name=""/>
        <dsp:cNvSpPr/>
      </dsp:nvSpPr>
      <dsp:spPr>
        <a:xfrm>
          <a:off x="0" y="2852620"/>
          <a:ext cx="7391400" cy="11844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0928623-171D-4872-812C-D53DD555A0D6}">
      <dsp:nvSpPr>
        <dsp:cNvPr id="0" name=""/>
        <dsp:cNvSpPr/>
      </dsp:nvSpPr>
      <dsp:spPr>
        <a:xfrm>
          <a:off x="369570" y="2158900"/>
          <a:ext cx="5173980" cy="138744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5564" tIns="0" rIns="195564" bIns="0" numCol="1" spcCol="1270" anchor="ctr" anchorCtr="0">
          <a:noAutofit/>
        </a:bodyPr>
        <a:lstStyle/>
        <a:p>
          <a:pPr lvl="0" algn="just" defTabSz="1066800">
            <a:lnSpc>
              <a:spcPct val="90000"/>
            </a:lnSpc>
            <a:spcBef>
              <a:spcPct val="0"/>
            </a:spcBef>
            <a:spcAft>
              <a:spcPct val="35000"/>
            </a:spcAft>
          </a:pPr>
          <a:r>
            <a:rPr lang="ms-MY" sz="2400" kern="1200" dirty="0" smtClean="0">
              <a:ln>
                <a:solidFill>
                  <a:srgbClr val="FFFF00"/>
                </a:solidFill>
              </a:ln>
              <a:solidFill>
                <a:srgbClr val="FFFF00"/>
              </a:solidFill>
              <a:effectLst>
                <a:glow rad="101600">
                  <a:schemeClr val="tx1">
                    <a:alpha val="60000"/>
                  </a:schemeClr>
                </a:glow>
              </a:effectLst>
            </a:rPr>
            <a:t>konsep kesetiaan kepada raja sebagai </a:t>
          </a:r>
          <a:r>
            <a:rPr lang="ms-MY" sz="2400" i="1" kern="1200" dirty="0" smtClean="0">
              <a:ln>
                <a:solidFill>
                  <a:srgbClr val="FFFF00"/>
                </a:solidFill>
              </a:ln>
              <a:solidFill>
                <a:srgbClr val="FFFF00"/>
              </a:solidFill>
              <a:effectLst>
                <a:glow rad="101600">
                  <a:schemeClr val="tx1">
                    <a:alpha val="60000"/>
                  </a:schemeClr>
                </a:glow>
              </a:effectLst>
            </a:rPr>
            <a:t>ulil amri</a:t>
          </a:r>
          <a:r>
            <a:rPr lang="ms-MY" sz="2400" kern="1200" dirty="0" smtClean="0">
              <a:ln>
                <a:solidFill>
                  <a:srgbClr val="FFFF00"/>
                </a:solidFill>
              </a:ln>
              <a:solidFill>
                <a:srgbClr val="FFFF00"/>
              </a:solidFill>
              <a:effectLst>
                <a:glow rad="101600">
                  <a:schemeClr val="tx1">
                    <a:alpha val="60000"/>
                  </a:schemeClr>
                </a:glow>
              </a:effectLst>
            </a:rPr>
            <a:t> menjadi satu asas yang penting</a:t>
          </a:r>
          <a:endParaRPr lang="en-US" sz="2400" kern="1200" dirty="0">
            <a:ln>
              <a:solidFill>
                <a:srgbClr val="FFFF00"/>
              </a:solidFill>
            </a:ln>
            <a:solidFill>
              <a:srgbClr val="FFFF00"/>
            </a:solidFill>
            <a:effectLst>
              <a:glow rad="101600">
                <a:schemeClr val="tx1">
                  <a:alpha val="60000"/>
                </a:schemeClr>
              </a:glow>
            </a:effectLst>
          </a:endParaRPr>
        </a:p>
      </dsp:txBody>
      <dsp:txXfrm>
        <a:off x="437299" y="2226629"/>
        <a:ext cx="5038522" cy="12519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C016E1-C806-455F-8525-610CFC530080}">
      <dsp:nvSpPr>
        <dsp:cNvPr id="0" name=""/>
        <dsp:cNvSpPr/>
      </dsp:nvSpPr>
      <dsp:spPr>
        <a:xfrm rot="5400000">
          <a:off x="-289266" y="292646"/>
          <a:ext cx="1928440" cy="1349908"/>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endParaRPr lang="en-US" sz="2400" b="0" kern="1200" cap="none" spc="0">
            <a:ln w="0"/>
            <a:solidFill>
              <a:schemeClr val="tx1"/>
            </a:solidFill>
            <a:effectLst>
              <a:outerShdw blurRad="38100" dist="19050" dir="2700000" algn="tl" rotWithShape="0">
                <a:schemeClr val="dk1">
                  <a:alpha val="40000"/>
                </a:schemeClr>
              </a:outerShdw>
            </a:effectLst>
          </a:endParaRPr>
        </a:p>
      </dsp:txBody>
      <dsp:txXfrm rot="-5400000">
        <a:off x="0" y="678334"/>
        <a:ext cx="1349908" cy="578532"/>
      </dsp:txXfrm>
    </dsp:sp>
    <dsp:sp modelId="{899CE7EC-F1B3-41B7-A43C-62BCE09E172A}">
      <dsp:nvSpPr>
        <dsp:cNvPr id="0" name=""/>
        <dsp:cNvSpPr/>
      </dsp:nvSpPr>
      <dsp:spPr>
        <a:xfrm rot="5400000">
          <a:off x="4170631" y="-2817342"/>
          <a:ext cx="1253486" cy="6894931"/>
        </a:xfrm>
        <a:prstGeom prst="round2SameRect">
          <a:avLst/>
        </a:prstGeom>
        <a:solidFill>
          <a:srgbClr val="FFFF00">
            <a:alpha val="90000"/>
          </a:srgb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ms-MY" sz="2400" b="0" kern="1200" cap="none" spc="0" dirty="0" smtClean="0">
              <a:ln w="0"/>
              <a:solidFill>
                <a:schemeClr val="tx1"/>
              </a:solidFill>
              <a:effectLst>
                <a:outerShdw blurRad="38100" dist="19050" dir="2700000" algn="tl" rotWithShape="0">
                  <a:schemeClr val="dk1">
                    <a:alpha val="40000"/>
                  </a:schemeClr>
                </a:outerShdw>
              </a:effectLst>
            </a:rPr>
            <a:t>Raja berperlembagaan dimaktubkan di dalam Perlembagaan Persekutuan</a:t>
          </a:r>
          <a:endParaRPr lang="en-US" sz="2400" b="0" kern="1200" cap="none" spc="0" dirty="0">
            <a:ln w="0"/>
            <a:solidFill>
              <a:schemeClr val="tx1"/>
            </a:solidFill>
            <a:effectLst>
              <a:outerShdw blurRad="38100" dist="19050" dir="2700000" algn="tl" rotWithShape="0">
                <a:schemeClr val="dk1">
                  <a:alpha val="40000"/>
                </a:schemeClr>
              </a:outerShdw>
            </a:effectLst>
          </a:endParaRPr>
        </a:p>
      </dsp:txBody>
      <dsp:txXfrm rot="-5400000">
        <a:off x="1349909" y="64570"/>
        <a:ext cx="6833741" cy="1131106"/>
      </dsp:txXfrm>
    </dsp:sp>
    <dsp:sp modelId="{377157BD-F760-4261-B5A9-0482736E8036}">
      <dsp:nvSpPr>
        <dsp:cNvPr id="0" name=""/>
        <dsp:cNvSpPr/>
      </dsp:nvSpPr>
      <dsp:spPr>
        <a:xfrm rot="5400000">
          <a:off x="-289266" y="2030145"/>
          <a:ext cx="1928440" cy="1349908"/>
        </a:xfrm>
        <a:prstGeom prst="chevron">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endParaRPr lang="en-US" sz="2400" b="0" kern="1200" cap="none" spc="0">
            <a:ln w="0"/>
            <a:solidFill>
              <a:schemeClr val="tx1"/>
            </a:solidFill>
            <a:effectLst>
              <a:outerShdw blurRad="38100" dist="19050" dir="2700000" algn="tl" rotWithShape="0">
                <a:schemeClr val="dk1">
                  <a:alpha val="40000"/>
                </a:schemeClr>
              </a:outerShdw>
            </a:effectLst>
          </a:endParaRPr>
        </a:p>
      </dsp:txBody>
      <dsp:txXfrm rot="-5400000">
        <a:off x="0" y="2415833"/>
        <a:ext cx="1349908" cy="578532"/>
      </dsp:txXfrm>
    </dsp:sp>
    <dsp:sp modelId="{1EBFF262-5DB0-4278-8AF0-F804123E0127}">
      <dsp:nvSpPr>
        <dsp:cNvPr id="0" name=""/>
        <dsp:cNvSpPr/>
      </dsp:nvSpPr>
      <dsp:spPr>
        <a:xfrm rot="5400000">
          <a:off x="4170631" y="-1079842"/>
          <a:ext cx="1253486" cy="6894931"/>
        </a:xfrm>
        <a:prstGeom prst="round2SameRect">
          <a:avLst/>
        </a:prstGeom>
        <a:solidFill>
          <a:srgbClr val="0000FF">
            <a:alpha val="90000"/>
          </a:srgb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ms-MY" sz="2400" b="0" kern="1200" cap="none" spc="0" dirty="0" smtClean="0">
              <a:ln w="0">
                <a:solidFill>
                  <a:schemeClr val="bg1"/>
                </a:solidFill>
              </a:ln>
              <a:solidFill>
                <a:schemeClr val="bg1"/>
              </a:solidFill>
              <a:effectLst>
                <a:glow rad="101600">
                  <a:schemeClr val="tx1">
                    <a:alpha val="60000"/>
                  </a:schemeClr>
                </a:glow>
                <a:outerShdw blurRad="38100" dist="19050" dir="2700000" algn="tl" rotWithShape="0">
                  <a:schemeClr val="dk1">
                    <a:alpha val="40000"/>
                  </a:schemeClr>
                </a:outerShdw>
              </a:effectLst>
            </a:rPr>
            <a:t>Raja adalah payung kedaulatan negara dan menjalankan tanggungjawab </a:t>
          </a:r>
          <a:endParaRPr lang="en-US" sz="2400" b="0" kern="1200" cap="none" spc="0" dirty="0">
            <a:ln w="0">
              <a:solidFill>
                <a:schemeClr val="bg1"/>
              </a:solidFill>
            </a:ln>
            <a:solidFill>
              <a:schemeClr val="bg1"/>
            </a:solidFill>
            <a:effectLst>
              <a:glow rad="101600">
                <a:schemeClr val="tx1">
                  <a:alpha val="60000"/>
                </a:schemeClr>
              </a:glow>
              <a:outerShdw blurRad="38100" dist="19050" dir="2700000" algn="tl" rotWithShape="0">
                <a:schemeClr val="dk1">
                  <a:alpha val="40000"/>
                </a:schemeClr>
              </a:outerShdw>
            </a:effectLst>
          </a:endParaRPr>
        </a:p>
      </dsp:txBody>
      <dsp:txXfrm rot="-5400000">
        <a:off x="1349909" y="1802070"/>
        <a:ext cx="6833741" cy="1131106"/>
      </dsp:txXfrm>
    </dsp:sp>
    <dsp:sp modelId="{65627505-1713-41F1-AC49-9E17B444E350}">
      <dsp:nvSpPr>
        <dsp:cNvPr id="0" name=""/>
        <dsp:cNvSpPr/>
      </dsp:nvSpPr>
      <dsp:spPr>
        <a:xfrm rot="5400000">
          <a:off x="-289266" y="3767645"/>
          <a:ext cx="1928440" cy="1349908"/>
        </a:xfrm>
        <a:prstGeom prst="chevron">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endParaRPr lang="en-US" sz="2400" b="0" kern="1200" cap="none" spc="0">
            <a:ln w="0"/>
            <a:solidFill>
              <a:schemeClr val="tx1"/>
            </a:solidFill>
            <a:effectLst>
              <a:outerShdw blurRad="38100" dist="19050" dir="2700000" algn="tl" rotWithShape="0">
                <a:schemeClr val="dk1">
                  <a:alpha val="40000"/>
                </a:schemeClr>
              </a:outerShdw>
            </a:effectLst>
          </a:endParaRPr>
        </a:p>
      </dsp:txBody>
      <dsp:txXfrm rot="-5400000">
        <a:off x="0" y="4153333"/>
        <a:ext cx="1349908" cy="578532"/>
      </dsp:txXfrm>
    </dsp:sp>
    <dsp:sp modelId="{AA58B2B0-443A-4B20-AC73-531F181CB75F}">
      <dsp:nvSpPr>
        <dsp:cNvPr id="0" name=""/>
        <dsp:cNvSpPr/>
      </dsp:nvSpPr>
      <dsp:spPr>
        <a:xfrm rot="5400000">
          <a:off x="4170631" y="657656"/>
          <a:ext cx="1253486" cy="6894931"/>
        </a:xfrm>
        <a:prstGeom prst="round2SameRect">
          <a:avLst/>
        </a:prstGeom>
        <a:solidFill>
          <a:srgbClr val="669900">
            <a:alpha val="90000"/>
          </a:srgb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ms-MY" sz="2400" b="0" kern="1200" cap="none" spc="0" dirty="0" smtClean="0">
              <a:ln w="0">
                <a:solidFill>
                  <a:schemeClr val="bg1"/>
                </a:solidFill>
              </a:ln>
              <a:solidFill>
                <a:schemeClr val="bg1"/>
              </a:solidFill>
              <a:effectLst>
                <a:glow rad="101600">
                  <a:schemeClr val="tx1">
                    <a:alpha val="60000"/>
                  </a:schemeClr>
                </a:glow>
                <a:outerShdw blurRad="38100" dist="19050" dir="2700000" algn="tl" rotWithShape="0">
                  <a:schemeClr val="dk1">
                    <a:alpha val="40000"/>
                  </a:schemeClr>
                </a:outerShdw>
              </a:effectLst>
            </a:rPr>
            <a:t>tonggak kestabilan, sumber keadilan, teras perpaduan, payung penyatuan dan instrumen kesatuan </a:t>
          </a:r>
          <a:endParaRPr lang="en-US" sz="2400" b="0" kern="1200" cap="none" spc="0" dirty="0">
            <a:ln w="0">
              <a:solidFill>
                <a:schemeClr val="bg1"/>
              </a:solidFill>
            </a:ln>
            <a:solidFill>
              <a:schemeClr val="bg1"/>
            </a:solidFill>
            <a:effectLst>
              <a:glow rad="101600">
                <a:schemeClr val="tx1">
                  <a:alpha val="60000"/>
                </a:schemeClr>
              </a:glow>
              <a:outerShdw blurRad="38100" dist="19050" dir="2700000" algn="tl" rotWithShape="0">
                <a:schemeClr val="dk1">
                  <a:alpha val="40000"/>
                </a:schemeClr>
              </a:outerShdw>
            </a:effectLst>
          </a:endParaRPr>
        </a:p>
      </dsp:txBody>
      <dsp:txXfrm rot="-5400000">
        <a:off x="1349909" y="3539568"/>
        <a:ext cx="6833741" cy="11311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104490-B15C-4C59-9AB5-67FEA8E98DA3}">
      <dsp:nvSpPr>
        <dsp:cNvPr id="0" name=""/>
        <dsp:cNvSpPr/>
      </dsp:nvSpPr>
      <dsp:spPr>
        <a:xfrm>
          <a:off x="1310639" y="0"/>
          <a:ext cx="4876800" cy="4876800"/>
        </a:xfrm>
        <a:prstGeom prst="triangle">
          <a:avLst/>
        </a:prstGeom>
        <a:solidFill>
          <a:srgbClr val="FFFF00"/>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AA55F539-87DA-4B78-BB5A-B3779FB4D4A5}">
      <dsp:nvSpPr>
        <dsp:cNvPr id="0" name=""/>
        <dsp:cNvSpPr/>
      </dsp:nvSpPr>
      <dsp:spPr>
        <a:xfrm>
          <a:off x="3749039" y="488156"/>
          <a:ext cx="3169920" cy="866774"/>
        </a:xfrm>
        <a:prstGeom prst="roundRect">
          <a:avLst/>
        </a:prstGeom>
        <a:solidFill>
          <a:srgbClr val="00CC00">
            <a:alpha val="90000"/>
          </a:srgb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ms-MY" sz="1700" b="0" kern="1200" cap="none" spc="0" dirty="0" smtClean="0">
              <a:ln w="0">
                <a:solidFill>
                  <a:schemeClr val="bg1"/>
                </a:solidFill>
              </a:ln>
              <a:solidFill>
                <a:schemeClr val="bg1"/>
              </a:solidFill>
              <a:effectLst>
                <a:glow rad="101600">
                  <a:schemeClr val="tx1">
                    <a:alpha val="60000"/>
                  </a:schemeClr>
                </a:glow>
                <a:outerShdw blurRad="38100" dist="19050" dir="2700000" algn="tl" rotWithShape="0">
                  <a:schemeClr val="dk1">
                    <a:alpha val="40000"/>
                  </a:schemeClr>
                </a:outerShdw>
              </a:effectLst>
            </a:rPr>
            <a:t>memelihara agama Islam</a:t>
          </a:r>
          <a:endParaRPr lang="en-US" sz="1700" b="0" kern="1200" cap="none" spc="0" dirty="0">
            <a:ln w="0">
              <a:solidFill>
                <a:schemeClr val="bg1"/>
              </a:solidFill>
            </a:ln>
            <a:solidFill>
              <a:schemeClr val="bg1"/>
            </a:solidFill>
            <a:effectLst>
              <a:glow rad="101600">
                <a:schemeClr val="tx1">
                  <a:alpha val="60000"/>
                </a:schemeClr>
              </a:glow>
              <a:outerShdw blurRad="38100" dist="19050" dir="2700000" algn="tl" rotWithShape="0">
                <a:schemeClr val="dk1">
                  <a:alpha val="40000"/>
                </a:schemeClr>
              </a:outerShdw>
            </a:effectLst>
          </a:endParaRPr>
        </a:p>
      </dsp:txBody>
      <dsp:txXfrm>
        <a:off x="3791351" y="530468"/>
        <a:ext cx="3085296" cy="782150"/>
      </dsp:txXfrm>
    </dsp:sp>
    <dsp:sp modelId="{CDAB82FB-03C8-4511-AE72-7E40557A8BB9}">
      <dsp:nvSpPr>
        <dsp:cNvPr id="0" name=""/>
        <dsp:cNvSpPr/>
      </dsp:nvSpPr>
      <dsp:spPr>
        <a:xfrm>
          <a:off x="3749039" y="1463278"/>
          <a:ext cx="3169920" cy="866774"/>
        </a:xfrm>
        <a:prstGeom prst="roundRect">
          <a:avLst/>
        </a:prstGeom>
        <a:solidFill>
          <a:schemeClr val="accent6">
            <a:lumMod val="60000"/>
            <a:lumOff val="40000"/>
            <a:alpha val="9000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ms-MY" sz="1700" b="0" kern="1200" cap="none" spc="0" dirty="0" smtClean="0">
              <a:ln w="0"/>
              <a:solidFill>
                <a:schemeClr val="tx1"/>
              </a:solidFill>
              <a:effectLst>
                <a:outerShdw blurRad="38100" dist="19050" dir="2700000" algn="tl" rotWithShape="0">
                  <a:schemeClr val="dk1">
                    <a:alpha val="40000"/>
                  </a:schemeClr>
                </a:outerShdw>
              </a:effectLst>
            </a:rPr>
            <a:t>menjalankan pemerintahan dengan adil</a:t>
          </a:r>
          <a:endParaRPr lang="en-US" sz="1700" b="0" kern="1200" cap="none" spc="0" dirty="0">
            <a:ln w="0"/>
            <a:solidFill>
              <a:schemeClr val="tx1"/>
            </a:solidFill>
            <a:effectLst>
              <a:outerShdw blurRad="38100" dist="19050" dir="2700000" algn="tl" rotWithShape="0">
                <a:schemeClr val="dk1">
                  <a:alpha val="40000"/>
                </a:schemeClr>
              </a:outerShdw>
            </a:effectLst>
          </a:endParaRPr>
        </a:p>
      </dsp:txBody>
      <dsp:txXfrm>
        <a:off x="3791351" y="1505590"/>
        <a:ext cx="3085296" cy="782150"/>
      </dsp:txXfrm>
    </dsp:sp>
    <dsp:sp modelId="{B4E4B443-09B3-4A66-9DE8-C3BDF97D62A9}">
      <dsp:nvSpPr>
        <dsp:cNvPr id="0" name=""/>
        <dsp:cNvSpPr/>
      </dsp:nvSpPr>
      <dsp:spPr>
        <a:xfrm>
          <a:off x="3749039" y="2438399"/>
          <a:ext cx="3169920" cy="866774"/>
        </a:xfrm>
        <a:prstGeom prst="roundRect">
          <a:avLst/>
        </a:prstGeom>
        <a:solidFill>
          <a:schemeClr val="accent2">
            <a:lumMod val="40000"/>
            <a:lumOff val="60000"/>
            <a:alpha val="9000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ms-MY" sz="1700" b="0" kern="1200" cap="none" spc="0" dirty="0" smtClean="0">
              <a:ln w="0"/>
              <a:solidFill>
                <a:schemeClr val="tx1"/>
              </a:solidFill>
              <a:effectLst>
                <a:outerShdw blurRad="38100" dist="19050" dir="2700000" algn="tl" rotWithShape="0">
                  <a:schemeClr val="dk1">
                    <a:alpha val="40000"/>
                  </a:schemeClr>
                </a:outerShdw>
              </a:effectLst>
            </a:rPr>
            <a:t>menegakkan kedaulatan undang-undang</a:t>
          </a:r>
          <a:endParaRPr lang="en-US" sz="1700" b="0" kern="1200" cap="none" spc="0" dirty="0">
            <a:ln w="0"/>
            <a:solidFill>
              <a:schemeClr val="tx1"/>
            </a:solidFill>
            <a:effectLst>
              <a:outerShdw blurRad="38100" dist="19050" dir="2700000" algn="tl" rotWithShape="0">
                <a:schemeClr val="dk1">
                  <a:alpha val="40000"/>
                </a:schemeClr>
              </a:outerShdw>
            </a:effectLst>
          </a:endParaRPr>
        </a:p>
      </dsp:txBody>
      <dsp:txXfrm>
        <a:off x="3791351" y="2480711"/>
        <a:ext cx="3085296" cy="782150"/>
      </dsp:txXfrm>
    </dsp:sp>
    <dsp:sp modelId="{D0D9BA26-AF86-4786-9BE9-8B6D74426590}">
      <dsp:nvSpPr>
        <dsp:cNvPr id="0" name=""/>
        <dsp:cNvSpPr/>
      </dsp:nvSpPr>
      <dsp:spPr>
        <a:xfrm>
          <a:off x="3749039" y="3413521"/>
          <a:ext cx="3169920" cy="866774"/>
        </a:xfrm>
        <a:prstGeom prst="roundRect">
          <a:avLst/>
        </a:prstGeom>
        <a:solidFill>
          <a:schemeClr val="accent4">
            <a:lumMod val="75000"/>
            <a:alpha val="9000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ms-MY" sz="1700" b="0" kern="1200" cap="none" spc="0" smtClean="0">
              <a:ln w="0">
                <a:solidFill>
                  <a:schemeClr val="bg1"/>
                </a:solidFill>
              </a:ln>
              <a:solidFill>
                <a:schemeClr val="bg1"/>
              </a:solidFill>
              <a:effectLst>
                <a:outerShdw blurRad="38100" dist="19050" dir="2700000" algn="tl" rotWithShape="0">
                  <a:schemeClr val="dk1">
                    <a:alpha val="40000"/>
                  </a:schemeClr>
                </a:outerShdw>
              </a:effectLst>
            </a:rPr>
            <a:t>mengikut </a:t>
          </a:r>
          <a:r>
            <a:rPr lang="ms-MY" sz="1700" b="0" kern="1200" cap="none" spc="0" dirty="0" smtClean="0">
              <a:ln w="0">
                <a:solidFill>
                  <a:schemeClr val="bg1"/>
                </a:solidFill>
              </a:ln>
              <a:solidFill>
                <a:schemeClr val="bg1"/>
              </a:solidFill>
              <a:effectLst>
                <a:outerShdw blurRad="38100" dist="19050" dir="2700000" algn="tl" rotWithShape="0">
                  <a:schemeClr val="dk1">
                    <a:alpha val="40000"/>
                  </a:schemeClr>
                </a:outerShdw>
              </a:effectLst>
            </a:rPr>
            <a:t>undang-undang dan perlembagaan</a:t>
          </a:r>
          <a:endParaRPr lang="en-US" sz="1700" b="0" kern="1200" cap="none" spc="0" dirty="0">
            <a:ln w="0">
              <a:solidFill>
                <a:schemeClr val="bg1"/>
              </a:solidFill>
            </a:ln>
            <a:solidFill>
              <a:schemeClr val="bg1"/>
            </a:solidFill>
            <a:effectLst>
              <a:outerShdw blurRad="38100" dist="19050" dir="2700000" algn="tl" rotWithShape="0">
                <a:schemeClr val="dk1">
                  <a:alpha val="40000"/>
                </a:schemeClr>
              </a:outerShdw>
            </a:effectLst>
          </a:endParaRPr>
        </a:p>
      </dsp:txBody>
      <dsp:txXfrm>
        <a:off x="3791351" y="3455833"/>
        <a:ext cx="3085296" cy="7821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5C0B6B-AAEA-4D99-B700-A02A41E5FA51}">
      <dsp:nvSpPr>
        <dsp:cNvPr id="0" name=""/>
        <dsp:cNvSpPr/>
      </dsp:nvSpPr>
      <dsp:spPr>
        <a:xfrm>
          <a:off x="0" y="656939"/>
          <a:ext cx="8077200" cy="1058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13A1226-2522-4143-9EBC-30CAF0E6E224}">
      <dsp:nvSpPr>
        <dsp:cNvPr id="0" name=""/>
        <dsp:cNvSpPr/>
      </dsp:nvSpPr>
      <dsp:spPr>
        <a:xfrm>
          <a:off x="387295" y="37019"/>
          <a:ext cx="7687450" cy="1239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lvl="0" algn="just" defTabSz="889000">
            <a:lnSpc>
              <a:spcPct val="90000"/>
            </a:lnSpc>
            <a:spcBef>
              <a:spcPct val="0"/>
            </a:spcBef>
            <a:spcAft>
              <a:spcPct val="35000"/>
            </a:spcAft>
          </a:pPr>
          <a:r>
            <a:rPr lang="ms-MY" sz="2000" kern="1200" dirty="0" smtClean="0">
              <a:ln>
                <a:solidFill>
                  <a:srgbClr val="FFFF00"/>
                </a:solidFill>
              </a:ln>
              <a:solidFill>
                <a:srgbClr val="FFFF00"/>
              </a:solidFill>
              <a:effectLst>
                <a:glow rad="101600">
                  <a:schemeClr val="tx1">
                    <a:alpha val="60000"/>
                  </a:schemeClr>
                </a:glow>
              </a:effectLst>
            </a:rPr>
            <a:t>kredibiliti Yang di-Pertuan Agong menjadi titik rujukan untuk masyarakat Islam terus bersatu</a:t>
          </a:r>
          <a:endParaRPr lang="en-US" sz="2000" kern="1200" dirty="0">
            <a:ln>
              <a:solidFill>
                <a:srgbClr val="FFFF00"/>
              </a:solidFill>
            </a:ln>
            <a:solidFill>
              <a:srgbClr val="FFFF00"/>
            </a:solidFill>
            <a:effectLst>
              <a:glow rad="101600">
                <a:schemeClr val="tx1">
                  <a:alpha val="60000"/>
                </a:schemeClr>
              </a:glow>
            </a:effectLst>
          </a:endParaRPr>
        </a:p>
      </dsp:txBody>
      <dsp:txXfrm>
        <a:off x="447819" y="97543"/>
        <a:ext cx="7566402" cy="1118792"/>
      </dsp:txXfrm>
    </dsp:sp>
    <dsp:sp modelId="{2EAEB171-328E-4968-B2A4-78523CC382DB}">
      <dsp:nvSpPr>
        <dsp:cNvPr id="0" name=""/>
        <dsp:cNvSpPr/>
      </dsp:nvSpPr>
      <dsp:spPr>
        <a:xfrm>
          <a:off x="0" y="2562060"/>
          <a:ext cx="8077200" cy="1058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3587444-4B3C-4AFA-A77B-6115714D79E6}">
      <dsp:nvSpPr>
        <dsp:cNvPr id="0" name=""/>
        <dsp:cNvSpPr/>
      </dsp:nvSpPr>
      <dsp:spPr>
        <a:xfrm>
          <a:off x="387295" y="1942139"/>
          <a:ext cx="7687450" cy="1239840"/>
        </a:xfrm>
        <a:prstGeom prst="roundRect">
          <a:avLst/>
        </a:prstGeom>
        <a:solidFill>
          <a:schemeClr val="accent2">
            <a:lumMod val="40000"/>
            <a:lumOff val="6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lvl="0" algn="just" defTabSz="889000">
            <a:lnSpc>
              <a:spcPct val="90000"/>
            </a:lnSpc>
            <a:spcBef>
              <a:spcPct val="0"/>
            </a:spcBef>
            <a:spcAft>
              <a:spcPct val="35000"/>
            </a:spcAft>
          </a:pPr>
          <a:r>
            <a:rPr lang="ms-MY" sz="2000" kern="1200" dirty="0" smtClean="0">
              <a:ln>
                <a:solidFill>
                  <a:srgbClr val="FFFF00"/>
                </a:solidFill>
              </a:ln>
              <a:solidFill>
                <a:srgbClr val="FFFF00"/>
              </a:solidFill>
              <a:effectLst>
                <a:glow rad="101600">
                  <a:schemeClr val="tx1">
                    <a:alpha val="60000"/>
                  </a:schemeClr>
                </a:glow>
              </a:effectLst>
            </a:rPr>
            <a:t>raja yang berjiwa rakyat dan sanggup mencemar duli bersama-sama dengan rakyat jelata dalam keadaan susah dan senang</a:t>
          </a:r>
          <a:endParaRPr lang="en-US" sz="2000" kern="1200" dirty="0">
            <a:ln>
              <a:solidFill>
                <a:srgbClr val="FFFF00"/>
              </a:solidFill>
            </a:ln>
            <a:solidFill>
              <a:srgbClr val="FFFF00"/>
            </a:solidFill>
            <a:effectLst>
              <a:glow rad="101600">
                <a:schemeClr val="tx1">
                  <a:alpha val="60000"/>
                </a:schemeClr>
              </a:glow>
            </a:effectLst>
          </a:endParaRPr>
        </a:p>
      </dsp:txBody>
      <dsp:txXfrm>
        <a:off x="447819" y="2002663"/>
        <a:ext cx="7566402" cy="1118792"/>
      </dsp:txXfrm>
    </dsp:sp>
    <dsp:sp modelId="{E34B969A-474D-47C1-ACE1-5D1DF4DBE208}">
      <dsp:nvSpPr>
        <dsp:cNvPr id="0" name=""/>
        <dsp:cNvSpPr/>
      </dsp:nvSpPr>
      <dsp:spPr>
        <a:xfrm>
          <a:off x="0" y="4467180"/>
          <a:ext cx="8077200" cy="1058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F22F87B-EAA0-433D-86E0-AD02BA645456}">
      <dsp:nvSpPr>
        <dsp:cNvPr id="0" name=""/>
        <dsp:cNvSpPr/>
      </dsp:nvSpPr>
      <dsp:spPr>
        <a:xfrm>
          <a:off x="387295" y="3847260"/>
          <a:ext cx="7687450" cy="1239840"/>
        </a:xfrm>
        <a:prstGeom prst="roundRect">
          <a:avLst/>
        </a:prstGeom>
        <a:solidFill>
          <a:schemeClr val="accent2">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lvl="0" algn="just" defTabSz="889000">
            <a:lnSpc>
              <a:spcPct val="90000"/>
            </a:lnSpc>
            <a:spcBef>
              <a:spcPct val="0"/>
            </a:spcBef>
            <a:spcAft>
              <a:spcPct val="35000"/>
            </a:spcAft>
          </a:pPr>
          <a:r>
            <a:rPr lang="ms-MY" sz="2000" b="0" kern="1200" cap="none" spc="0" dirty="0" smtClean="0">
              <a:ln w="0"/>
              <a:solidFill>
                <a:schemeClr val="tx1"/>
              </a:solidFill>
              <a:effectLst>
                <a:outerShdw blurRad="38100" dist="19050" dir="2700000" algn="tl" rotWithShape="0">
                  <a:schemeClr val="dk1">
                    <a:alpha val="40000"/>
                  </a:schemeClr>
                </a:outerShdw>
              </a:effectLst>
            </a:rPr>
            <a:t>menghormati dan memuliakan kedudukan Raja sebagai pemimpin, melaksanakan kebaikan bersamanya, membenci maksiat dan mengingkari keburukan yang dilakukan dengan kaedah Syar’ie</a:t>
          </a:r>
          <a:endParaRPr lang="en-US" sz="2000" b="0" kern="1200" cap="none" spc="0" dirty="0">
            <a:ln w="0"/>
            <a:solidFill>
              <a:schemeClr val="tx1"/>
            </a:solidFill>
            <a:effectLst>
              <a:outerShdw blurRad="38100" dist="19050" dir="2700000" algn="tl" rotWithShape="0">
                <a:schemeClr val="dk1">
                  <a:alpha val="40000"/>
                </a:schemeClr>
              </a:outerShdw>
            </a:effectLst>
          </a:endParaRPr>
        </a:p>
      </dsp:txBody>
      <dsp:txXfrm>
        <a:off x="447819" y="3907784"/>
        <a:ext cx="7566402" cy="111879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9C75AA-4DB5-4E6D-9E4C-37956DCA37E0}">
      <dsp:nvSpPr>
        <dsp:cNvPr id="0" name=""/>
        <dsp:cNvSpPr/>
      </dsp:nvSpPr>
      <dsp:spPr>
        <a:xfrm>
          <a:off x="3230879" y="0"/>
          <a:ext cx="4846320" cy="5181600"/>
        </a:xfrm>
        <a:prstGeom prst="rightArrow">
          <a:avLst>
            <a:gd name="adj1" fmla="val 75000"/>
            <a:gd name="adj2" fmla="val 50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just" defTabSz="977900">
            <a:lnSpc>
              <a:spcPct val="90000"/>
            </a:lnSpc>
            <a:spcBef>
              <a:spcPct val="0"/>
            </a:spcBef>
            <a:spcAft>
              <a:spcPct val="15000"/>
            </a:spcAft>
            <a:buChar char="••"/>
          </a:pPr>
          <a:r>
            <a:rPr lang="ms-MY" sz="2200" b="0" kern="1200" cap="none" spc="0" dirty="0" smtClean="0">
              <a:ln w="0"/>
              <a:solidFill>
                <a:schemeClr val="tx1"/>
              </a:solidFill>
              <a:effectLst>
                <a:outerShdw blurRad="38100" dist="19050" dir="2700000" algn="tl" rotWithShape="0">
                  <a:schemeClr val="dk1">
                    <a:alpha val="40000"/>
                  </a:schemeClr>
                </a:outerShdw>
              </a:effectLst>
            </a:rPr>
            <a:t>prinsip keadilan, kesaksamaan dan perpaduan yang diterapkan akan lebih menyatukan rakyat di negara ini</a:t>
          </a:r>
          <a:endParaRPr lang="en-US" sz="22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just" defTabSz="977900">
            <a:lnSpc>
              <a:spcPct val="90000"/>
            </a:lnSpc>
            <a:spcBef>
              <a:spcPct val="0"/>
            </a:spcBef>
            <a:spcAft>
              <a:spcPct val="15000"/>
            </a:spcAft>
            <a:buChar char="••"/>
          </a:pPr>
          <a:r>
            <a:rPr lang="ms-MY" sz="2200" b="0" kern="1200" cap="none" spc="0" dirty="0" smtClean="0">
              <a:ln w="0"/>
              <a:solidFill>
                <a:srgbClr val="FF0000"/>
              </a:solidFill>
              <a:effectLst>
                <a:outerShdw blurRad="38100" dist="19050" dir="2700000" algn="tl" rotWithShape="0">
                  <a:schemeClr val="dk1">
                    <a:alpha val="40000"/>
                  </a:schemeClr>
                </a:outerShdw>
              </a:effectLst>
            </a:rPr>
            <a:t>rakyat juga mempunyai tanggungjawab yang besar kepada Raja yang adil </a:t>
          </a:r>
          <a:endParaRPr lang="en-US" sz="2200" b="0" kern="1200" cap="none" spc="0" dirty="0">
            <a:ln w="0"/>
            <a:solidFill>
              <a:srgbClr val="FF0000"/>
            </a:solidFill>
            <a:effectLst>
              <a:outerShdw blurRad="38100" dist="19050" dir="2700000" algn="tl" rotWithShape="0">
                <a:schemeClr val="dk1">
                  <a:alpha val="40000"/>
                </a:schemeClr>
              </a:outerShdw>
            </a:effectLst>
          </a:endParaRPr>
        </a:p>
      </dsp:txBody>
      <dsp:txXfrm>
        <a:off x="3230879" y="647700"/>
        <a:ext cx="3028950" cy="3886200"/>
      </dsp:txXfrm>
    </dsp:sp>
    <dsp:sp modelId="{F7A14243-48F5-4F6E-BDC8-95A693C0D299}">
      <dsp:nvSpPr>
        <dsp:cNvPr id="0" name=""/>
        <dsp:cNvSpPr/>
      </dsp:nvSpPr>
      <dsp:spPr>
        <a:xfrm>
          <a:off x="0" y="0"/>
          <a:ext cx="3230880" cy="5181600"/>
        </a:xfrm>
        <a:prstGeom prst="roundRect">
          <a:avLst/>
        </a:prstGeom>
        <a:gradFill rotWithShape="0">
          <a:gsLst>
            <a:gs pos="0">
              <a:srgbClr val="FFFF00"/>
            </a:gs>
            <a:gs pos="78000">
              <a:schemeClr val="accent2">
                <a:hueOff val="0"/>
                <a:satOff val="0"/>
                <a:lumOff val="0"/>
                <a:alphaOff val="0"/>
                <a:shade val="100000"/>
                <a:satMod val="110000"/>
                <a:lumMod val="100000"/>
              </a:schemeClr>
            </a:gs>
          </a:gsLst>
          <a:lin ang="5400000" scaled="0"/>
        </a:gradFill>
        <a:ln>
          <a:noFill/>
        </a:ln>
        <a:effectLst/>
        <a:scene3d>
          <a:camera prst="orthographicFront">
            <a:rot lat="0" lon="0" rev="0"/>
          </a:camera>
          <a:lightRig rig="threePt" dir="t"/>
        </a:scene3d>
        <a:sp3d>
          <a:bevelT w="25400" h="12700"/>
        </a:sp3d>
      </dsp:spPr>
      <dsp:style>
        <a:lnRef idx="0">
          <a:scrgbClr r="0" g="0" b="0"/>
        </a:lnRef>
        <a:fillRef idx="3">
          <a:scrgbClr r="0" g="0" b="0"/>
        </a:fillRef>
        <a:effectRef idx="2">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ms-MY" sz="2300" b="0" kern="1200" cap="none" spc="0" dirty="0" smtClean="0">
              <a:ln w="0"/>
              <a:solidFill>
                <a:schemeClr val="tx1"/>
              </a:solidFill>
              <a:effectLst>
                <a:outerShdw blurRad="38100" dist="19050" dir="2700000" algn="tl" rotWithShape="0">
                  <a:schemeClr val="dk1">
                    <a:alpha val="40000"/>
                  </a:schemeClr>
                </a:outerShdw>
              </a:effectLst>
            </a:rPr>
            <a:t>menjunjung kasih dan merafakkan ucapan setinggi-tinggi tahniah </a:t>
          </a:r>
        </a:p>
        <a:p>
          <a:pPr lvl="0" algn="ctr" defTabSz="1022350">
            <a:lnSpc>
              <a:spcPct val="90000"/>
            </a:lnSpc>
            <a:spcBef>
              <a:spcPct val="0"/>
            </a:spcBef>
            <a:spcAft>
              <a:spcPct val="35000"/>
            </a:spcAft>
          </a:pPr>
          <a:r>
            <a:rPr lang="ms-MY" sz="2300" b="0" kern="1200" cap="none" spc="0" dirty="0" smtClean="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rPr>
            <a:t>KE BAWAH DULI YANG MAHA MULIA SULTAN MUHAMMAD KELIMA</a:t>
          </a:r>
          <a:r>
            <a:rPr lang="ms-MY" sz="2300" b="0" kern="1200" cap="none" spc="0" dirty="0" smtClean="0">
              <a:ln w="0"/>
              <a:solidFill>
                <a:schemeClr val="tx1"/>
              </a:solidFill>
              <a:effectLst>
                <a:outerShdw blurRad="38100" dist="19050" dir="2700000" algn="tl" rotWithShape="0">
                  <a:schemeClr val="dk1">
                    <a:alpha val="40000"/>
                  </a:schemeClr>
                </a:outerShdw>
              </a:effectLst>
            </a:rPr>
            <a:t> </a:t>
          </a:r>
        </a:p>
        <a:p>
          <a:pPr lvl="0" algn="ctr" defTabSz="1022350">
            <a:lnSpc>
              <a:spcPct val="90000"/>
            </a:lnSpc>
            <a:spcBef>
              <a:spcPct val="0"/>
            </a:spcBef>
            <a:spcAft>
              <a:spcPct val="35000"/>
            </a:spcAft>
          </a:pPr>
          <a:r>
            <a:rPr lang="ms-MY" sz="2300" b="0" kern="1200" cap="none" spc="0" dirty="0" smtClean="0">
              <a:ln w="0">
                <a:solidFill>
                  <a:schemeClr val="bg1"/>
                </a:solidFill>
              </a:ln>
              <a:solidFill>
                <a:schemeClr val="bg1"/>
              </a:solidFill>
              <a:effectLst>
                <a:glow rad="101600">
                  <a:schemeClr val="tx1">
                    <a:alpha val="60000"/>
                  </a:schemeClr>
                </a:glow>
                <a:outerShdw blurRad="38100" dist="19050" dir="2700000" algn="tl" rotWithShape="0">
                  <a:schemeClr val="dk1">
                    <a:alpha val="40000"/>
                  </a:schemeClr>
                </a:outerShdw>
              </a:effectLst>
            </a:rPr>
            <a:t>di atas pertabalan baginda sebagai Yang di-Pertuan Agong Malaysia ke 15</a:t>
          </a:r>
          <a:endParaRPr lang="en-US" sz="2300" b="0" kern="1200" cap="none" spc="0" dirty="0">
            <a:ln w="0">
              <a:solidFill>
                <a:schemeClr val="bg1"/>
              </a:solidFill>
            </a:ln>
            <a:solidFill>
              <a:schemeClr val="bg1"/>
            </a:solidFill>
            <a:effectLst>
              <a:glow rad="101600">
                <a:schemeClr val="tx1">
                  <a:alpha val="60000"/>
                </a:schemeClr>
              </a:glow>
              <a:outerShdw blurRad="38100" dist="19050" dir="2700000" algn="tl" rotWithShape="0">
                <a:schemeClr val="dk1">
                  <a:alpha val="40000"/>
                </a:schemeClr>
              </a:outerShdw>
            </a:effectLst>
          </a:endParaRPr>
        </a:p>
      </dsp:txBody>
      <dsp:txXfrm>
        <a:off x="157719" y="157719"/>
        <a:ext cx="2915442" cy="486616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8ADBA1-86F5-43F5-9110-A61F13F27146}">
      <dsp:nvSpPr>
        <dsp:cNvPr id="0" name=""/>
        <dsp:cNvSpPr/>
      </dsp:nvSpPr>
      <dsp:spPr>
        <a:xfrm>
          <a:off x="3319" y="0"/>
          <a:ext cx="2952152" cy="2795678"/>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6C3F19-DAA3-4A41-8350-A2EC18EF2180}">
      <dsp:nvSpPr>
        <dsp:cNvPr id="0" name=""/>
        <dsp:cNvSpPr/>
      </dsp:nvSpPr>
      <dsp:spPr>
        <a:xfrm>
          <a:off x="483902" y="1677407"/>
          <a:ext cx="2952152" cy="279567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ms-MY" sz="2000" kern="1200" dirty="0" smtClean="0">
              <a:ln>
                <a:solidFill>
                  <a:srgbClr val="FFFF00"/>
                </a:solidFill>
              </a:ln>
              <a:solidFill>
                <a:srgbClr val="FFFF00"/>
              </a:solidFill>
              <a:effectLst>
                <a:glow rad="101600">
                  <a:schemeClr val="tx1">
                    <a:alpha val="60000"/>
                  </a:schemeClr>
                </a:glow>
              </a:effectLst>
            </a:rPr>
            <a:t>Kesetiaan kepada raja, pemerintah dan negara adalah berkait rapat dengan ketinggian jati diri rakyat kepada pemimpin secara menyeluruh.</a:t>
          </a:r>
          <a:endParaRPr lang="en-US" sz="2000" kern="1200" dirty="0">
            <a:ln>
              <a:solidFill>
                <a:srgbClr val="FFFF00"/>
              </a:solidFill>
            </a:ln>
            <a:solidFill>
              <a:srgbClr val="FFFF00"/>
            </a:solidFill>
            <a:effectLst>
              <a:glow rad="101600">
                <a:schemeClr val="tx1">
                  <a:alpha val="60000"/>
                </a:schemeClr>
              </a:glow>
            </a:effectLst>
            <a:latin typeface="Arial" panose="020B0604020202020204" pitchFamily="34" charset="0"/>
            <a:cs typeface="Arial" panose="020B0604020202020204" pitchFamily="34" charset="0"/>
          </a:endParaRPr>
        </a:p>
      </dsp:txBody>
      <dsp:txXfrm>
        <a:off x="565785" y="1759290"/>
        <a:ext cx="2788386" cy="2631912"/>
      </dsp:txXfrm>
    </dsp:sp>
    <dsp:sp modelId="{E01523B3-4336-4014-81E4-64140B1ABC5A}">
      <dsp:nvSpPr>
        <dsp:cNvPr id="0" name=""/>
        <dsp:cNvSpPr/>
      </dsp:nvSpPr>
      <dsp:spPr>
        <a:xfrm>
          <a:off x="3524121" y="1043158"/>
          <a:ext cx="568649" cy="70936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just" defTabSz="889000">
            <a:lnSpc>
              <a:spcPct val="90000"/>
            </a:lnSpc>
            <a:spcBef>
              <a:spcPct val="0"/>
            </a:spcBef>
            <a:spcAft>
              <a:spcPct val="35000"/>
            </a:spcAft>
          </a:pPr>
          <a:endParaRPr lang="en-US" sz="2000" kern="1200">
            <a:effectLst>
              <a:glow rad="101600">
                <a:schemeClr val="tx1">
                  <a:alpha val="60000"/>
                </a:schemeClr>
              </a:glow>
            </a:effectLst>
            <a:latin typeface="Arial" panose="020B0604020202020204" pitchFamily="34" charset="0"/>
            <a:cs typeface="Arial" panose="020B0604020202020204" pitchFamily="34" charset="0"/>
          </a:endParaRPr>
        </a:p>
      </dsp:txBody>
      <dsp:txXfrm>
        <a:off x="3524121" y="1185030"/>
        <a:ext cx="398054" cy="425617"/>
      </dsp:txXfrm>
    </dsp:sp>
    <dsp:sp modelId="{1B87FD8B-E1E9-44C3-BE4B-12FE054453E8}">
      <dsp:nvSpPr>
        <dsp:cNvPr id="0" name=""/>
        <dsp:cNvSpPr/>
      </dsp:nvSpPr>
      <dsp:spPr>
        <a:xfrm>
          <a:off x="4580185" y="0"/>
          <a:ext cx="2952152" cy="2795678"/>
        </a:xfrm>
        <a:prstGeom prst="roundRect">
          <a:avLst>
            <a:gd name="adj" fmla="val 10000"/>
          </a:avLst>
        </a:prstGeom>
        <a:solidFill>
          <a:schemeClr val="accent1">
            <a:tint val="50000"/>
            <a:hueOff val="-480282"/>
            <a:satOff val="-46882"/>
            <a:lumOff val="772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39FED8-FC96-4CD3-A5B7-5B54AEFD40ED}">
      <dsp:nvSpPr>
        <dsp:cNvPr id="0" name=""/>
        <dsp:cNvSpPr/>
      </dsp:nvSpPr>
      <dsp:spPr>
        <a:xfrm>
          <a:off x="5060768" y="1677407"/>
          <a:ext cx="2952152" cy="279567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ms-MY" sz="2000" kern="1200" dirty="0" smtClean="0">
              <a:ln>
                <a:solidFill>
                  <a:srgbClr val="FFFF00"/>
                </a:solidFill>
              </a:ln>
              <a:solidFill>
                <a:srgbClr val="FFFF00"/>
              </a:solidFill>
              <a:effectLst>
                <a:glow rad="101600">
                  <a:schemeClr val="tx1">
                    <a:alpha val="60000"/>
                  </a:schemeClr>
                </a:glow>
              </a:effectLst>
            </a:rPr>
            <a:t>Rakyat harus mengetahui hak pemerintah dan meninggikan martabatnya supaya hubungan rakyat-pemerintah berjalan mengikut cara yang mulia dan terhormat.</a:t>
          </a:r>
          <a:endParaRPr lang="en-US" sz="2000" kern="1200" dirty="0">
            <a:ln>
              <a:solidFill>
                <a:srgbClr val="FFFF00"/>
              </a:solidFill>
            </a:ln>
            <a:solidFill>
              <a:srgbClr val="FFFF00"/>
            </a:solidFill>
            <a:effectLst>
              <a:glow rad="101600">
                <a:schemeClr val="tx1">
                  <a:alpha val="60000"/>
                </a:schemeClr>
              </a:glow>
            </a:effectLst>
            <a:latin typeface="Arial" panose="020B0604020202020204" pitchFamily="34" charset="0"/>
            <a:cs typeface="Arial" panose="020B0604020202020204" pitchFamily="34" charset="0"/>
          </a:endParaRPr>
        </a:p>
      </dsp:txBody>
      <dsp:txXfrm>
        <a:off x="5142651" y="1759290"/>
        <a:ext cx="2788386" cy="2631912"/>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9B6C4A-77EE-4683-B605-2C5A7A57ACEC}" type="datetimeFigureOut">
              <a:rPr lang="en-MY" smtClean="0"/>
              <a:pPr/>
              <a:t>23/4/2017</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25F4F8-8D27-414A-B302-D144BA918955}" type="slidenum">
              <a:rPr lang="en-MY" smtClean="0"/>
              <a:pPr/>
              <a:t>‹#›</a:t>
            </a:fld>
            <a:endParaRPr lang="en-MY"/>
          </a:p>
        </p:txBody>
      </p:sp>
    </p:spTree>
    <p:extLst>
      <p:ext uri="{BB962C8B-B14F-4D97-AF65-F5344CB8AC3E}">
        <p14:creationId xmlns:p14="http://schemas.microsoft.com/office/powerpoint/2010/main" val="4016738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25F4F8-8D27-414A-B302-D144BA918955}" type="slidenum">
              <a:rPr lang="en-MY" smtClean="0"/>
              <a:pPr/>
              <a:t>5</a:t>
            </a:fld>
            <a:endParaRPr lang="en-MY"/>
          </a:p>
        </p:txBody>
      </p:sp>
    </p:spTree>
    <p:extLst>
      <p:ext uri="{BB962C8B-B14F-4D97-AF65-F5344CB8AC3E}">
        <p14:creationId xmlns:p14="http://schemas.microsoft.com/office/powerpoint/2010/main" val="14091554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28ABDA28-8FD6-4624-B7A0-145B971B0CD9}" type="datetime1">
              <a:rPr lang="en-MY" smtClean="0"/>
              <a:pPr/>
              <a:t>23/4/2017</a:t>
            </a:fld>
            <a:endParaRPr lang="en-MY"/>
          </a:p>
        </p:txBody>
      </p:sp>
      <p:sp>
        <p:nvSpPr>
          <p:cNvPr id="5" name="Footer Placeholder 4"/>
          <p:cNvSpPr>
            <a:spLocks noGrp="1"/>
          </p:cNvSpPr>
          <p:nvPr>
            <p:ph type="ftr" sz="quarter" idx="11"/>
          </p:nvPr>
        </p:nvSpPr>
        <p:spPr>
          <a:xfrm>
            <a:off x="914400" y="4323846"/>
            <a:ext cx="4880610" cy="365125"/>
          </a:xfrm>
        </p:spPr>
        <p:txBody>
          <a:bodyPr/>
          <a:lstStyle/>
          <a:p>
            <a:endParaRPr lang="en-MY"/>
          </a:p>
        </p:txBody>
      </p:sp>
      <p:sp>
        <p:nvSpPr>
          <p:cNvPr id="6" name="Slide Number Placeholder 5"/>
          <p:cNvSpPr>
            <a:spLocks noGrp="1"/>
          </p:cNvSpPr>
          <p:nvPr>
            <p:ph type="sldNum" sz="quarter" idx="12"/>
          </p:nvPr>
        </p:nvSpPr>
        <p:spPr>
          <a:xfrm>
            <a:off x="6057900" y="1430867"/>
            <a:ext cx="2171700" cy="365125"/>
          </a:xfrm>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466515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793427-0925-45C8-8E89-B1651BC7B608}" type="datetime1">
              <a:rPr lang="en-MY" smtClean="0"/>
              <a:pPr/>
              <a:t>23/4/2017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419320592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A3793427-0925-45C8-8E89-B1651BC7B608}" type="datetime1">
              <a:rPr lang="en-MY" smtClean="0"/>
              <a:pPr/>
              <a:t>23/4/2017</a:t>
            </a:fld>
            <a:endParaRPr lang="en-MY"/>
          </a:p>
        </p:txBody>
      </p:sp>
      <p:sp>
        <p:nvSpPr>
          <p:cNvPr id="6" name="Footer Placeholder 5"/>
          <p:cNvSpPr>
            <a:spLocks noGrp="1"/>
          </p:cNvSpPr>
          <p:nvPr>
            <p:ph type="ftr" sz="quarter" idx="11"/>
          </p:nvPr>
        </p:nvSpPr>
        <p:spPr>
          <a:xfrm>
            <a:off x="594360" y="381001"/>
            <a:ext cx="4830656" cy="365125"/>
          </a:xfrm>
        </p:spPr>
        <p:txBody>
          <a:bodyPr/>
          <a:lstStyle/>
          <a:p>
            <a:endParaRPr lang="en-MY"/>
          </a:p>
        </p:txBody>
      </p:sp>
      <p:sp>
        <p:nvSpPr>
          <p:cNvPr id="7" name="Slide Number Placeholder 6"/>
          <p:cNvSpPr>
            <a:spLocks noGrp="1"/>
          </p:cNvSpPr>
          <p:nvPr>
            <p:ph type="sldNum" sz="quarter" idx="12"/>
          </p:nvPr>
        </p:nvSpPr>
        <p:spPr>
          <a:xfrm>
            <a:off x="7882466" y="381001"/>
            <a:ext cx="667174" cy="365125"/>
          </a:xfrm>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24407126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5" name="Picture 14"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A3793427-0925-45C8-8E89-B1651BC7B608}" type="datetime1">
              <a:rPr lang="en-MY" smtClean="0"/>
              <a:pPr/>
              <a:t>23/4/2017</a:t>
            </a:fld>
            <a:endParaRPr lang="en-MY"/>
          </a:p>
        </p:txBody>
      </p:sp>
      <p:sp>
        <p:nvSpPr>
          <p:cNvPr id="6" name="Footer Placeholder 5"/>
          <p:cNvSpPr>
            <a:spLocks noGrp="1"/>
          </p:cNvSpPr>
          <p:nvPr>
            <p:ph type="ftr" sz="quarter" idx="11"/>
          </p:nvPr>
        </p:nvSpPr>
        <p:spPr>
          <a:xfrm>
            <a:off x="594360" y="379438"/>
            <a:ext cx="4830656" cy="365125"/>
          </a:xfrm>
        </p:spPr>
        <p:txBody>
          <a:bodyPr/>
          <a:lstStyle/>
          <a:p>
            <a:endParaRPr lang="en-MY"/>
          </a:p>
        </p:txBody>
      </p:sp>
      <p:sp>
        <p:nvSpPr>
          <p:cNvPr id="7" name="Slide Number Placeholder 6"/>
          <p:cNvSpPr>
            <a:spLocks noGrp="1"/>
          </p:cNvSpPr>
          <p:nvPr>
            <p:ph type="sldNum" sz="quarter" idx="12"/>
          </p:nvPr>
        </p:nvSpPr>
        <p:spPr>
          <a:xfrm>
            <a:off x="7882466" y="381001"/>
            <a:ext cx="667174" cy="365125"/>
          </a:xfrm>
        </p:spPr>
        <p:txBody>
          <a:bodyPr/>
          <a:lstStyle/>
          <a:p>
            <a:fld id="{BA8784F8-D9B1-479F-A9B4-848AA317FB34}" type="slidenum">
              <a:rPr lang="en-MY" smtClean="0"/>
              <a:pPr/>
              <a:t>‹#›</a:t>
            </a:fld>
            <a:endParaRPr lang="en-MY"/>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16240474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A3793427-0925-45C8-8E89-B1651BC7B608}" type="datetime1">
              <a:rPr lang="en-MY" smtClean="0"/>
              <a:pPr/>
              <a:t>23/4/2017</a:t>
            </a:fld>
            <a:endParaRPr lang="en-MY"/>
          </a:p>
        </p:txBody>
      </p:sp>
      <p:sp>
        <p:nvSpPr>
          <p:cNvPr id="6" name="Footer Placeholder 5"/>
          <p:cNvSpPr>
            <a:spLocks noGrp="1"/>
          </p:cNvSpPr>
          <p:nvPr>
            <p:ph type="ftr" sz="quarter" idx="11"/>
          </p:nvPr>
        </p:nvSpPr>
        <p:spPr>
          <a:xfrm>
            <a:off x="594360" y="378884"/>
            <a:ext cx="4830656" cy="365125"/>
          </a:xfrm>
        </p:spPr>
        <p:txBody>
          <a:bodyPr/>
          <a:lstStyle/>
          <a:p>
            <a:endParaRPr lang="en-MY"/>
          </a:p>
        </p:txBody>
      </p:sp>
      <p:sp>
        <p:nvSpPr>
          <p:cNvPr id="7" name="Slide Number Placeholder 6"/>
          <p:cNvSpPr>
            <a:spLocks noGrp="1"/>
          </p:cNvSpPr>
          <p:nvPr>
            <p:ph type="sldNum" sz="quarter" idx="12"/>
          </p:nvPr>
        </p:nvSpPr>
        <p:spPr>
          <a:xfrm>
            <a:off x="7882466" y="381001"/>
            <a:ext cx="667174" cy="365125"/>
          </a:xfrm>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45287532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3793427-0925-45C8-8E89-B1651BC7B608}" type="datetime1">
              <a:rPr lang="en-MY" smtClean="0"/>
              <a:pPr/>
              <a:t>23/4/2017</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709176351"/>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3793427-0925-45C8-8E89-B1651BC7B608}" type="datetime1">
              <a:rPr lang="en-MY" smtClean="0"/>
              <a:pPr/>
              <a:t>23/4/2017</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664055788"/>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529943-5684-4C80-927A-9D3BD58A0D80}" type="datetime1">
              <a:rPr lang="en-MY" smtClean="0"/>
              <a:pPr/>
              <a:t>23/4/2017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682921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97A64F39-116D-4CB7-BEBE-54CC1FBAEA1B}" type="datetime1">
              <a:rPr lang="en-MY" smtClean="0"/>
              <a:pPr/>
              <a:t>23/4/2017</a:t>
            </a:fld>
            <a:endParaRPr lang="en-MY"/>
          </a:p>
        </p:txBody>
      </p:sp>
      <p:sp>
        <p:nvSpPr>
          <p:cNvPr id="5" name="Footer Placeholder 4"/>
          <p:cNvSpPr>
            <a:spLocks noGrp="1"/>
          </p:cNvSpPr>
          <p:nvPr>
            <p:ph type="ftr" sz="quarter" idx="11"/>
          </p:nvPr>
        </p:nvSpPr>
        <p:spPr>
          <a:xfrm>
            <a:off x="594360" y="381001"/>
            <a:ext cx="4830656" cy="365125"/>
          </a:xfrm>
        </p:spPr>
        <p:txBody>
          <a:bodyPr/>
          <a:lstStyle/>
          <a:p>
            <a:endParaRPr lang="en-MY"/>
          </a:p>
        </p:txBody>
      </p:sp>
      <p:sp>
        <p:nvSpPr>
          <p:cNvPr id="6" name="Slide Number Placeholder 5"/>
          <p:cNvSpPr>
            <a:spLocks noGrp="1"/>
          </p:cNvSpPr>
          <p:nvPr>
            <p:ph type="sldNum" sz="quarter" idx="12"/>
          </p:nvPr>
        </p:nvSpPr>
        <p:spPr>
          <a:xfrm>
            <a:off x="7882466" y="381001"/>
            <a:ext cx="667174" cy="365125"/>
          </a:xfrm>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3113353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CC1BF3-E720-4C22-9E45-DDBFBFBFBFEA}" type="datetime1">
              <a:rPr lang="en-MY" smtClean="0"/>
              <a:pPr/>
              <a:t>23/4/2017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973219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8631E7E7-0F6F-4FC6-8D82-A73C50FC8A01}" type="datetime1">
              <a:rPr lang="en-MY" smtClean="0"/>
              <a:pPr/>
              <a:t>23/4/2017</a:t>
            </a:fld>
            <a:endParaRPr lang="en-MY"/>
          </a:p>
        </p:txBody>
      </p:sp>
      <p:sp>
        <p:nvSpPr>
          <p:cNvPr id="5" name="Footer Placeholder 4"/>
          <p:cNvSpPr>
            <a:spLocks noGrp="1"/>
          </p:cNvSpPr>
          <p:nvPr>
            <p:ph type="ftr" sz="quarter" idx="11"/>
          </p:nvPr>
        </p:nvSpPr>
        <p:spPr>
          <a:xfrm>
            <a:off x="594360" y="381001"/>
            <a:ext cx="4830656" cy="365125"/>
          </a:xfrm>
        </p:spPr>
        <p:txBody>
          <a:bodyPr/>
          <a:lstStyle/>
          <a:p>
            <a:endParaRPr lang="en-MY"/>
          </a:p>
        </p:txBody>
      </p:sp>
      <p:sp>
        <p:nvSpPr>
          <p:cNvPr id="6" name="Slide Number Placeholder 5"/>
          <p:cNvSpPr>
            <a:spLocks noGrp="1"/>
          </p:cNvSpPr>
          <p:nvPr>
            <p:ph type="sldNum" sz="quarter" idx="12"/>
          </p:nvPr>
        </p:nvSpPr>
        <p:spPr>
          <a:xfrm>
            <a:off x="7882466" y="381001"/>
            <a:ext cx="667173" cy="365125"/>
          </a:xfrm>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039151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33FD72-CB97-43FF-9BC8-1BC5D284E0E6}" type="datetime1">
              <a:rPr lang="en-MY" smtClean="0"/>
              <a:pPr/>
              <a:t>23/4/2017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3704101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82BA709-1EFB-4E05-A772-6E84498B3CD2}" type="datetime1">
              <a:rPr lang="en-MY" smtClean="0"/>
              <a:pPr/>
              <a:t>23/4/2017</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3712856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EE4D6B5-6656-4EE9-8DE6-BDE8CC9D8C6D}" type="datetime1">
              <a:rPr lang="en-MY" smtClean="0"/>
              <a:pPr/>
              <a:t>23/4/2017</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3602998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C187B1-03C5-49BA-B7B0-3EF6DB396982}" type="datetime1">
              <a:rPr lang="en-MY" smtClean="0"/>
              <a:pPr/>
              <a:t>23/4/2017</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300800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D768A7-71B4-49F3-9E0B-4A0B6DB83CA8}" type="datetime1">
              <a:rPr lang="en-MY" smtClean="0"/>
              <a:pPr/>
              <a:t>23/4/2017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710584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34E3E6-1E10-4DAC-B272-564ACA4FA87E}" type="datetime1">
              <a:rPr lang="en-MY" smtClean="0"/>
              <a:pPr/>
              <a:t>23/4/2017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983445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793427-0925-45C8-8E89-B1651BC7B608}" type="datetime1">
              <a:rPr lang="en-MY" smtClean="0"/>
              <a:pPr/>
              <a:t>23/4/2017</a:t>
            </a:fld>
            <a:endParaRPr lang="en-MY"/>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A8784F8-D9B1-479F-A9B4-848AA317FB34}" type="slidenum">
              <a:rPr lang="en-MY" smtClean="0"/>
              <a:pPr/>
              <a:t>‹#›</a:t>
            </a:fld>
            <a:endParaRPr lang="en-MY"/>
          </a:p>
        </p:txBody>
      </p:sp>
    </p:spTree>
    <p:extLst>
      <p:ext uri="{BB962C8B-B14F-4D97-AF65-F5344CB8AC3E}">
        <p14:creationId xmlns:p14="http://schemas.microsoft.com/office/powerpoint/2010/main" val="4220041223"/>
      </p:ext>
    </p:extLst>
  </p:cSld>
  <p:clrMap bg1="lt1" tx1="dk1" bg2="lt2" tx2="dk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 id="2147484200" r:id="rId12"/>
    <p:sldLayoutId id="2147484201" r:id="rId13"/>
    <p:sldLayoutId id="2147484202" r:id="rId14"/>
    <p:sldLayoutId id="2147484203" r:id="rId15"/>
    <p:sldLayoutId id="2147484204" r:id="rId16"/>
    <p:sldLayoutId id="2147484205" r:id="rId17"/>
  </p:sldLayoutIdLst>
  <p:hf hdr="0" ftr="0" dt="0"/>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4" name="Rectangle 3"/>
          <p:cNvSpPr/>
          <p:nvPr/>
        </p:nvSpPr>
        <p:spPr>
          <a:xfrm>
            <a:off x="2539812" y="3962400"/>
            <a:ext cx="4380366" cy="461665"/>
          </a:xfrm>
          <a:prstGeom prst="rect">
            <a:avLst/>
          </a:prstGeom>
        </p:spPr>
        <p:txBody>
          <a:bodyPr wrap="none">
            <a:spAutoFit/>
          </a:bodyPr>
          <a:lstStyle/>
          <a:p>
            <a:pPr algn="ctr"/>
            <a:r>
              <a:rPr lang="en-US" sz="2400" dirty="0" smtClean="0">
                <a:ln w="0"/>
                <a:solidFill>
                  <a:schemeClr val="accent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28 </a:t>
            </a:r>
            <a:r>
              <a:rPr lang="en-US" sz="2400" dirty="0" smtClean="0">
                <a:ln w="0"/>
                <a:solidFill>
                  <a:schemeClr val="accent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April </a:t>
            </a:r>
            <a:r>
              <a:rPr lang="en-US" sz="2400" dirty="0">
                <a:ln w="0"/>
                <a:solidFill>
                  <a:schemeClr val="accent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2017 / </a:t>
            </a:r>
            <a:r>
              <a:rPr lang="en-US" sz="2400" dirty="0" smtClean="0">
                <a:ln w="0"/>
                <a:solidFill>
                  <a:schemeClr val="accent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1 </a:t>
            </a:r>
            <a:r>
              <a:rPr lang="en-US" sz="2400" dirty="0" err="1" smtClean="0">
                <a:ln w="0"/>
                <a:solidFill>
                  <a:schemeClr val="accent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Sya’ban</a:t>
            </a:r>
            <a:r>
              <a:rPr lang="en-US" sz="2400" dirty="0" smtClean="0">
                <a:ln w="0"/>
                <a:solidFill>
                  <a:schemeClr val="accent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 </a:t>
            </a:r>
            <a:r>
              <a:rPr lang="en-US" sz="2400" dirty="0">
                <a:ln w="0"/>
                <a:solidFill>
                  <a:schemeClr val="accent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1438</a:t>
            </a:r>
          </a:p>
        </p:txBody>
      </p:sp>
      <p:sp>
        <p:nvSpPr>
          <p:cNvPr id="2" name="Rectangle 1"/>
          <p:cNvSpPr/>
          <p:nvPr/>
        </p:nvSpPr>
        <p:spPr>
          <a:xfrm>
            <a:off x="1676400" y="1752600"/>
            <a:ext cx="6096000" cy="2123658"/>
          </a:xfrm>
          <a:prstGeom prst="rect">
            <a:avLst/>
          </a:prstGeom>
        </p:spPr>
        <p:txBody>
          <a:bodyPr wrap="square">
            <a:spAutoFit/>
          </a:bodyPr>
          <a:lstStyle/>
          <a:p>
            <a:pPr algn="ctr"/>
            <a:r>
              <a:rPr lang="en-US" sz="6600" dirty="0" smtClean="0">
                <a:ln w="0"/>
                <a:effectLst>
                  <a:outerShdw blurRad="38100" dist="19050" dir="2700000" algn="tl" rotWithShape="0">
                    <a:schemeClr val="dk1">
                      <a:alpha val="40000"/>
                    </a:schemeClr>
                  </a:outerShdw>
                </a:effectLst>
                <a:latin typeface="Bernard MT Condensed" pitchFamily="18" charset="0"/>
              </a:rPr>
              <a:t>DAULAT DIJUNJUNG</a:t>
            </a:r>
          </a:p>
          <a:p>
            <a:pPr algn="ctr"/>
            <a:r>
              <a:rPr lang="en-US" sz="6600" dirty="0" smtClean="0">
                <a:ln w="0"/>
                <a:effectLst>
                  <a:outerShdw blurRad="38100" dist="19050" dir="2700000" algn="tl" rotWithShape="0">
                    <a:schemeClr val="dk1">
                      <a:alpha val="40000"/>
                    </a:schemeClr>
                  </a:outerShdw>
                </a:effectLst>
                <a:latin typeface="Bernard MT Condensed" pitchFamily="18" charset="0"/>
              </a:rPr>
              <a:t>KASIH DISANJUNG</a:t>
            </a:r>
            <a:endParaRPr lang="en-US" sz="6600" dirty="0">
              <a:ln w="0"/>
              <a:effectLst>
                <a:outerShdw blurRad="38100" dist="19050" dir="2700000" algn="tl" rotWithShape="0">
                  <a:schemeClr val="dk1">
                    <a:alpha val="40000"/>
                  </a:schemeClr>
                </a:outerShdw>
              </a:effectLst>
              <a:latin typeface="Bernard MT Condensed" pitchFamily="18"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10</a:t>
            </a:fld>
            <a:endParaRPr lang="en-MY"/>
          </a:p>
        </p:txBody>
      </p:sp>
      <p:sp>
        <p:nvSpPr>
          <p:cNvPr id="3" name="Rectangle 2"/>
          <p:cNvSpPr/>
          <p:nvPr/>
        </p:nvSpPr>
        <p:spPr>
          <a:xfrm>
            <a:off x="609600" y="1371600"/>
            <a:ext cx="7848600" cy="2428357"/>
          </a:xfrm>
          <a:prstGeom prst="rect">
            <a:avLst/>
          </a:prstGeom>
        </p:spPr>
        <p:txBody>
          <a:bodyPr wrap="square">
            <a:spAutoFit/>
          </a:bodyPr>
          <a:lstStyle/>
          <a:p>
            <a:pPr algn="ctr" rtl="1">
              <a:lnSpc>
                <a:spcPct val="115000"/>
              </a:lnSpc>
            </a:pPr>
            <a:r>
              <a:rPr lang="ar-SA" sz="4400" b="1" dirty="0">
                <a:latin typeface="Calibri" panose="020F0502020204030204" pitchFamily="34" charset="0"/>
                <a:ea typeface="Times New Roman" panose="02020603050405020304" pitchFamily="18" charset="0"/>
                <a:cs typeface="Arabic Typesetting" panose="03020402040406030203" pitchFamily="66" charset="-78"/>
              </a:rPr>
              <a:t>﴿</a:t>
            </a:r>
            <a:r>
              <a:rPr lang="ar-SA" sz="4400" b="1" dirty="0">
                <a:latin typeface="Calibri" panose="020F0502020204030204" pitchFamily="34" charset="0"/>
                <a:ea typeface="Times New Roman" panose="02020603050405020304" pitchFamily="18" charset="0"/>
                <a:cs typeface="QCF_P087" panose="02000400000000000000" pitchFamily="2" charset="2"/>
              </a:rPr>
              <a:t>ﯵ ﯶ ﯷ ﯸ ﯹ ﯺ ﯻ ﯼ ﯽ ﯾ ﯿ ﰀ ﰁ ﰂ ﰃ ﰄ ﰅ ﰆ ﰇ ﰈ ﰉ ﰊ ﰋ ﰌ ﰍ ﰎ ﰏ ﰐ ﰑ ﰒ</a:t>
            </a:r>
            <a:r>
              <a:rPr lang="ar-SA" sz="4400" b="1" dirty="0">
                <a:latin typeface="Calibri" panose="020F0502020204030204" pitchFamily="34" charset="0"/>
                <a:ea typeface="Times New Roman" panose="02020603050405020304" pitchFamily="18" charset="0"/>
                <a:cs typeface="Arabic Typesetting" panose="03020402040406030203" pitchFamily="66" charset="-78"/>
              </a:rPr>
              <a:t>﴾</a:t>
            </a:r>
            <a:r>
              <a:rPr lang="ar-SA" sz="4400" b="1" dirty="0">
                <a:latin typeface="Calibri" panose="020F0502020204030204" pitchFamily="34" charset="0"/>
                <a:ea typeface="Times New Roman" panose="02020603050405020304" pitchFamily="18" charset="0"/>
                <a:cs typeface="QCF_P087" panose="02000400000000000000" pitchFamily="2" charset="2"/>
              </a:rPr>
              <a:t> </a:t>
            </a:r>
            <a:endParaRPr lang="en-US" sz="4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p:cNvSpPr/>
          <p:nvPr/>
        </p:nvSpPr>
        <p:spPr>
          <a:xfrm>
            <a:off x="114300" y="3881988"/>
            <a:ext cx="8839200" cy="1754326"/>
          </a:xfrm>
          <a:prstGeom prst="rect">
            <a:avLst/>
          </a:prstGeom>
        </p:spPr>
        <p:txBody>
          <a:bodyPr wrap="square">
            <a:spAutoFit/>
          </a:bodyPr>
          <a:lstStyle/>
          <a:p>
            <a:pPr algn="ctr"/>
            <a:r>
              <a:rPr lang="ms-MY" b="1" dirty="0">
                <a:latin typeface="Arial" panose="020B0604020202020204" pitchFamily="34" charset="0"/>
                <a:ea typeface="Calibri" panose="020F0502020204030204" pitchFamily="34" charset="0"/>
                <a:cs typeface="Arial" panose="020B0604020202020204" pitchFamily="34" charset="0"/>
              </a:rPr>
              <a:t>Maksudnya:</a:t>
            </a:r>
            <a:r>
              <a:rPr lang="ms-MY" dirty="0">
                <a:latin typeface="Arial" panose="020B0604020202020204" pitchFamily="34" charset="0"/>
                <a:ea typeface="Calibri" panose="020F0502020204030204" pitchFamily="34" charset="0"/>
                <a:cs typeface="Arial" panose="020B0604020202020204" pitchFamily="34" charset="0"/>
              </a:rPr>
              <a:t> </a:t>
            </a:r>
            <a:r>
              <a:rPr lang="ms-MY" i="1" dirty="0" smtClean="0">
                <a:latin typeface="Arial" panose="020B0604020202020204" pitchFamily="34" charset="0"/>
                <a:ea typeface="Calibri" panose="020F0502020204030204" pitchFamily="34" charset="0"/>
                <a:cs typeface="Arial" panose="020B0604020202020204" pitchFamily="34" charset="0"/>
              </a:rPr>
              <a:t>“</a:t>
            </a:r>
          </a:p>
          <a:p>
            <a:pPr algn="ctr"/>
            <a:r>
              <a:rPr lang="ms-MY" i="1" dirty="0" smtClean="0">
                <a:latin typeface="Arial" panose="020B0604020202020204" pitchFamily="34" charset="0"/>
                <a:ea typeface="Calibri" panose="020F0502020204030204" pitchFamily="34" charset="0"/>
                <a:cs typeface="Arial" panose="020B0604020202020204" pitchFamily="34" charset="0"/>
              </a:rPr>
              <a:t>Wahai </a:t>
            </a:r>
            <a:r>
              <a:rPr lang="ms-MY" i="1" dirty="0">
                <a:latin typeface="Arial" panose="020B0604020202020204" pitchFamily="34" charset="0"/>
                <a:ea typeface="Calibri" panose="020F0502020204030204" pitchFamily="34" charset="0"/>
                <a:cs typeface="Arial" panose="020B0604020202020204" pitchFamily="34" charset="0"/>
              </a:rPr>
              <a:t>orang yang beriman, taatlah kamu kepada Allah dan Rasul dan kepada </a:t>
            </a:r>
            <a:r>
              <a:rPr lang="ms-MY" b="1" i="1" dirty="0">
                <a:latin typeface="Arial" panose="020B0604020202020204" pitchFamily="34" charset="0"/>
                <a:ea typeface="Calibri" panose="020F0502020204030204" pitchFamily="34" charset="0"/>
                <a:cs typeface="Arial" panose="020B0604020202020204" pitchFamily="34" charset="0"/>
              </a:rPr>
              <a:t>Ulil-Amri</a:t>
            </a:r>
            <a:r>
              <a:rPr lang="ms-MY" i="1" dirty="0">
                <a:latin typeface="Arial" panose="020B0604020202020204" pitchFamily="34" charset="0"/>
                <a:ea typeface="Calibri" panose="020F0502020204030204" pitchFamily="34" charset="0"/>
                <a:cs typeface="Arial" panose="020B0604020202020204" pitchFamily="34" charset="0"/>
              </a:rPr>
              <a:t> dari kalangan kamu. Kemudian jika kamu berselisih dalam sesuatu perkara, maka kembalikanlah ia kepada Allah dan Rasul-Nya jika benar kamu beriman kepada Allah dan hari akhirat. Yang demikian adalah lebih baik (bagi kamu), dan lebih elok pula kesudahannya”.</a:t>
            </a:r>
            <a:endParaRPr lang="en-US" dirty="0">
              <a:latin typeface="Arial" panose="020B0604020202020204" pitchFamily="34" charset="0"/>
              <a:cs typeface="Arial" panose="020B0604020202020204" pitchFamily="34" charset="0"/>
            </a:endParaRPr>
          </a:p>
        </p:txBody>
      </p:sp>
      <p:sp>
        <p:nvSpPr>
          <p:cNvPr id="6" name="Rectangle 5"/>
          <p:cNvSpPr/>
          <p:nvPr/>
        </p:nvSpPr>
        <p:spPr>
          <a:xfrm>
            <a:off x="3611981" y="5736274"/>
            <a:ext cx="1843838" cy="369332"/>
          </a:xfrm>
          <a:prstGeom prst="rect">
            <a:avLst/>
          </a:prstGeom>
        </p:spPr>
        <p:txBody>
          <a:bodyPr wrap="none">
            <a:spAutoFit/>
          </a:bodyPr>
          <a:lstStyle/>
          <a:p>
            <a:r>
              <a:rPr lang="ms-MY" dirty="0">
                <a:latin typeface="Calibri" panose="020F0502020204030204" pitchFamily="34" charset="0"/>
                <a:ea typeface="Calibri" panose="020F0502020204030204" pitchFamily="34" charset="0"/>
                <a:cs typeface="Arial" panose="020B0604020202020204" pitchFamily="34" charset="0"/>
              </a:rPr>
              <a:t>Surah An </a:t>
            </a:r>
            <a:r>
              <a:rPr lang="ms-MY" dirty="0" smtClean="0">
                <a:latin typeface="Calibri" panose="020F0502020204030204" pitchFamily="34" charset="0"/>
                <a:ea typeface="Calibri" panose="020F0502020204030204" pitchFamily="34" charset="0"/>
                <a:cs typeface="Arial" panose="020B0604020202020204" pitchFamily="34" charset="0"/>
              </a:rPr>
              <a:t>Nisa: 59</a:t>
            </a:r>
            <a:endParaRPr lang="en-US" dirty="0"/>
          </a:p>
        </p:txBody>
      </p:sp>
    </p:spTree>
    <p:extLst>
      <p:ext uri="{BB962C8B-B14F-4D97-AF65-F5344CB8AC3E}">
        <p14:creationId xmlns:p14="http://schemas.microsoft.com/office/powerpoint/2010/main" val="3971283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11</a:t>
            </a:fld>
            <a:endParaRPr lang="en-MY"/>
          </a:p>
        </p:txBody>
      </p:sp>
      <p:graphicFrame>
        <p:nvGraphicFramePr>
          <p:cNvPr id="3" name="Diagram 2"/>
          <p:cNvGraphicFramePr/>
          <p:nvPr>
            <p:extLst>
              <p:ext uri="{D42A27DB-BD31-4B8C-83A1-F6EECF244321}">
                <p14:modId xmlns:p14="http://schemas.microsoft.com/office/powerpoint/2010/main" val="3328832007"/>
              </p:ext>
            </p:extLst>
          </p:nvPr>
        </p:nvGraphicFramePr>
        <p:xfrm>
          <a:off x="304800" y="914400"/>
          <a:ext cx="824484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33899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675130682"/>
              </p:ext>
            </p:extLst>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1295400" y="990600"/>
            <a:ext cx="7009419" cy="461665"/>
          </a:xfrm>
          <a:prstGeom prst="rect">
            <a:avLst/>
          </a:prstGeom>
        </p:spPr>
        <p:txBody>
          <a:bodyPr wrap="none">
            <a:spAutoFit/>
          </a:bodyPr>
          <a:lstStyle/>
          <a:p>
            <a:r>
              <a:rPr lang="ms-MY" sz="2400" b="1" dirty="0" smtClean="0">
                <a:latin typeface="Calibri" panose="020F0502020204030204" pitchFamily="34" charset="0"/>
                <a:ea typeface="Calibri" panose="020F0502020204030204" pitchFamily="34" charset="0"/>
                <a:cs typeface="Arial" panose="020B0604020202020204" pitchFamily="34" charset="0"/>
              </a:rPr>
              <a:t>LAFAZ SUMPAH JAWATAN YANG DI-PERTUAN AGONG </a:t>
            </a:r>
            <a:endParaRPr lang="en-US" sz="2400" b="1" dirty="0"/>
          </a:p>
        </p:txBody>
      </p:sp>
    </p:spTree>
    <p:extLst>
      <p:ext uri="{BB962C8B-B14F-4D97-AF65-F5344CB8AC3E}">
        <p14:creationId xmlns:p14="http://schemas.microsoft.com/office/powerpoint/2010/main" val="34243608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1848" y="381000"/>
            <a:ext cx="6629400" cy="646331"/>
          </a:xfrm>
          <a:prstGeom prst="rect">
            <a:avLst/>
          </a:prstGeom>
        </p:spPr>
        <p:txBody>
          <a:bodyPr wrap="square">
            <a:spAutoFit/>
          </a:bodyPr>
          <a:lstStyle/>
          <a:p>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endPar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Rectangle 2"/>
          <p:cNvSpPr/>
          <p:nvPr/>
        </p:nvSpPr>
        <p:spPr>
          <a:xfrm>
            <a:off x="381000" y="1027331"/>
            <a:ext cx="8534400" cy="2215991"/>
          </a:xfrm>
          <a:prstGeom prst="rect">
            <a:avLst/>
          </a:prstGeom>
        </p:spPr>
        <p:txBody>
          <a:bodyPr wrap="square">
            <a:spAutoFit/>
          </a:bodyPr>
          <a:lstStyle/>
          <a:p>
            <a:pPr algn="ctr" rtl="1">
              <a:lnSpc>
                <a:spcPct val="115000"/>
              </a:lnSpc>
            </a:pPr>
            <a:r>
              <a:rPr lang="ar-SA" sz="4000" b="1" dirty="0">
                <a:latin typeface="Calibri" panose="020F0502020204030204" pitchFamily="34" charset="0"/>
                <a:ea typeface="Times New Roman" panose="02020603050405020304" pitchFamily="18" charset="0"/>
                <a:cs typeface="Arabic Typesetting" panose="03020402040406030203" pitchFamily="66" charset="-78"/>
              </a:rPr>
              <a:t>﴿</a:t>
            </a:r>
            <a:r>
              <a:rPr lang="ar-SA" sz="4000" b="1" dirty="0">
                <a:latin typeface="Calibri" panose="020F0502020204030204" pitchFamily="34" charset="0"/>
                <a:ea typeface="Times New Roman" panose="02020603050405020304" pitchFamily="18" charset="0"/>
                <a:cs typeface="QCF_P108" panose="02000400000000000000" pitchFamily="2" charset="2"/>
              </a:rPr>
              <a:t>ﮨ ﮩ ﮪ ﮫ ﮬ ﮭ ﮮ ﮯ ﮰ ﮱ ﯓ ﯔ ﯕ ﯖ ﯗ ﯘ ﯙ ﯚ ﯛ ﯜ ﯝ ﯞ ﯟ ﯠ ﯡ ﯢ ﯣ ﯤ ﯥ </a:t>
            </a:r>
            <a:r>
              <a:rPr lang="ar-SA" sz="4000" b="1" dirty="0" smtClean="0">
                <a:latin typeface="Calibri" panose="020F0502020204030204" pitchFamily="34" charset="0"/>
                <a:ea typeface="Times New Roman" panose="02020603050405020304" pitchFamily="18" charset="0"/>
                <a:cs typeface="QCF_P108" panose="02000400000000000000" pitchFamily="2" charset="2"/>
              </a:rPr>
              <a:t>ﯦ</a:t>
            </a:r>
            <a:r>
              <a:rPr lang="ar-SA" sz="4000" b="1" dirty="0" smtClean="0">
                <a:latin typeface="Calibri" panose="020F0502020204030204" pitchFamily="34" charset="0"/>
                <a:ea typeface="Times New Roman" panose="02020603050405020304" pitchFamily="18" charset="0"/>
                <a:cs typeface="Arabic Typesetting" panose="03020402040406030203" pitchFamily="66" charset="-78"/>
              </a:rPr>
              <a:t>﴾</a:t>
            </a:r>
            <a:endParaRPr lang="en-US" sz="4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412376" y="3243322"/>
            <a:ext cx="8503024" cy="2031325"/>
          </a:xfrm>
          <a:prstGeom prst="rect">
            <a:avLst/>
          </a:prstGeom>
        </p:spPr>
        <p:txBody>
          <a:bodyPr wrap="square">
            <a:spAutoFit/>
          </a:bodyPr>
          <a:lstStyle/>
          <a:p>
            <a:pPr algn="ctr"/>
            <a:r>
              <a:rPr lang="ms-MY" b="1" dirty="0">
                <a:latin typeface="Arial" panose="020B0604020202020204" pitchFamily="34" charset="0"/>
                <a:ea typeface="Calibri" panose="020F0502020204030204" pitchFamily="34" charset="0"/>
                <a:cs typeface="Arial" panose="020B0604020202020204" pitchFamily="34" charset="0"/>
              </a:rPr>
              <a:t>Maksudnya:</a:t>
            </a:r>
            <a:r>
              <a:rPr lang="ms-MY" dirty="0">
                <a:latin typeface="Arial" panose="020B0604020202020204" pitchFamily="34" charset="0"/>
                <a:ea typeface="Calibri" panose="020F0502020204030204" pitchFamily="34" charset="0"/>
                <a:cs typeface="Arial" panose="020B0604020202020204" pitchFamily="34" charset="0"/>
              </a:rPr>
              <a:t> </a:t>
            </a:r>
            <a:endParaRPr lang="ms-MY" dirty="0" smtClean="0">
              <a:latin typeface="Arial" panose="020B0604020202020204" pitchFamily="34" charset="0"/>
              <a:ea typeface="Calibri" panose="020F0502020204030204" pitchFamily="34" charset="0"/>
              <a:cs typeface="Arial" panose="020B0604020202020204" pitchFamily="34" charset="0"/>
            </a:endParaRPr>
          </a:p>
          <a:p>
            <a:pPr algn="ctr"/>
            <a:r>
              <a:rPr lang="ms-MY" dirty="0" smtClean="0">
                <a:latin typeface="Arial" panose="020B0604020202020204" pitchFamily="34" charset="0"/>
                <a:ea typeface="Calibri" panose="020F0502020204030204" pitchFamily="34" charset="0"/>
                <a:cs typeface="Arial" panose="020B0604020202020204" pitchFamily="34" charset="0"/>
              </a:rPr>
              <a:t>“</a:t>
            </a:r>
            <a:r>
              <a:rPr lang="ms-MY" i="1" dirty="0">
                <a:latin typeface="Arial" panose="020B0604020202020204" pitchFamily="34" charset="0"/>
                <a:ea typeface="Calibri" panose="020F0502020204030204" pitchFamily="34" charset="0"/>
                <a:cs typeface="Arial" panose="020B0604020202020204" pitchFamily="34" charset="0"/>
              </a:rPr>
              <a:t>Wahai orang yang beriman, hendaklah kamu semua sentiasa menjadi orang yang menegakkan keadilan kerana Allah, lagi menerangkan kebenaran; dan janganlah kebencian kamu terhadap suatu kaum itu mendorong kamu untuk tidak berlaku adil. Berlaku adillah kerana ia lebih hampir kepada takwa. Dan bertakwalah kepada Allah, sesungguhnya Allah Maha Mengetahui akan apa yang kamu lakukan</a:t>
            </a:r>
            <a:r>
              <a:rPr lang="ms-MY" dirty="0">
                <a:latin typeface="Arial" panose="020B0604020202020204" pitchFamily="34" charset="0"/>
                <a:ea typeface="Calibri" panose="020F050202020403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
        <p:nvSpPr>
          <p:cNvPr id="5" name="Rectangle 4"/>
          <p:cNvSpPr/>
          <p:nvPr/>
        </p:nvSpPr>
        <p:spPr>
          <a:xfrm>
            <a:off x="3493527" y="5486207"/>
            <a:ext cx="2166042" cy="369332"/>
          </a:xfrm>
          <a:prstGeom prst="rect">
            <a:avLst/>
          </a:prstGeom>
        </p:spPr>
        <p:txBody>
          <a:bodyPr wrap="none">
            <a:spAutoFit/>
          </a:bodyPr>
          <a:lstStyle/>
          <a:p>
            <a:r>
              <a:rPr lang="ms-MY" dirty="0">
                <a:latin typeface="Times New Roman" panose="02020603050405020304" pitchFamily="18" charset="0"/>
                <a:ea typeface="Calibri" panose="020F0502020204030204" pitchFamily="34" charset="0"/>
              </a:rPr>
              <a:t>Surah Al </a:t>
            </a:r>
            <a:r>
              <a:rPr lang="ms-MY" dirty="0" smtClean="0">
                <a:latin typeface="Times New Roman" panose="02020603050405020304" pitchFamily="18" charset="0"/>
                <a:ea typeface="Calibri" panose="020F0502020204030204" pitchFamily="34" charset="0"/>
              </a:rPr>
              <a:t>Maaidah: </a:t>
            </a:r>
            <a:r>
              <a:rPr lang="ms-MY" dirty="0">
                <a:latin typeface="Times New Roman" panose="02020603050405020304" pitchFamily="18" charset="0"/>
                <a:ea typeface="Calibri" panose="020F0502020204030204" pitchFamily="34" charset="0"/>
              </a:rPr>
              <a:t>8</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881627916"/>
              </p:ext>
            </p:extLst>
          </p:nvPr>
        </p:nvGraphicFramePr>
        <p:xfrm>
          <a:off x="685800" y="990600"/>
          <a:ext cx="80772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1143000"/>
            <a:ext cx="7696200" cy="3955635"/>
          </a:xfrm>
          <a:prstGeom prst="rect">
            <a:avLst/>
          </a:prstGeom>
        </p:spPr>
        <p:txBody>
          <a:bodyPr wrap="square">
            <a:spAutoFit/>
          </a:bodyPr>
          <a:lstStyle/>
          <a:p>
            <a:pPr indent="457200" algn="justLow">
              <a:lnSpc>
                <a:spcPct val="115000"/>
              </a:lnSpc>
            </a:pPr>
            <a:r>
              <a:rPr lang="ms-MY" sz="2000" i="1" dirty="0">
                <a:latin typeface="Arial" panose="020B0604020202020204" pitchFamily="34" charset="0"/>
                <a:ea typeface="Calibri" panose="020F0502020204030204" pitchFamily="34" charset="0"/>
                <a:cs typeface="Arial" panose="020B0604020202020204" pitchFamily="34" charset="0"/>
              </a:rPr>
              <a:t>“Daripada ‘Ubadah bin Somit RA berkata:</a:t>
            </a:r>
            <a:r>
              <a:rPr lang="ms-MY" sz="2000" dirty="0">
                <a:latin typeface="Arial" panose="020B0604020202020204" pitchFamily="34" charset="0"/>
                <a:ea typeface="Calibri" panose="020F0502020204030204" pitchFamily="34" charset="0"/>
                <a:cs typeface="Arial" panose="020B0604020202020204" pitchFamily="34" charset="0"/>
              </a:rPr>
              <a:t> </a:t>
            </a:r>
            <a:r>
              <a:rPr lang="ms-MY" sz="2000" i="1" dirty="0">
                <a:latin typeface="Arial" panose="020B0604020202020204" pitchFamily="34" charset="0"/>
                <a:ea typeface="Calibri" panose="020F0502020204030204" pitchFamily="34" charset="0"/>
                <a:cs typeface="Arial" panose="020B0604020202020204" pitchFamily="34" charset="0"/>
              </a:rPr>
              <a:t>Rasulullah SAW memanggil kami, lalu kami berbai’ah kepada baginda. Di antara yang baginda tekankan kepada kami adalah, agar kami selalu mendengar dan taat (kepada pemerintah) dalam keadaan suka atau pun tidak suka, dalam susah atau pun senang, bahkan dalam keadaan pemerintah mengurus kepentingannya melebihi kepentingan kami sekalipun (tetap wajib taat). Dan kami tidak boleh berselisihan dalam suatu perkara yang berada di tangan ahlinya (pemerintah). Sabda baginda SAW: Kecuali jika kamu melihat kekufuran yang jelas dan kamu mempunyai bukti yang nyata dari Allah SWT dalam hal itu.”</a:t>
            </a:r>
            <a:endParaRPr lang="en-US" sz="1600" dirty="0">
              <a:effectLst/>
              <a:latin typeface="Arial" panose="020B0604020202020204" pitchFamily="34" charset="0"/>
              <a:ea typeface="Calibri" panose="020F0502020204030204" pitchFamily="34" charset="0"/>
              <a:cs typeface="Arial" panose="020B0604020202020204" pitchFamily="34" charset="0"/>
            </a:endParaRPr>
          </a:p>
        </p:txBody>
      </p:sp>
      <p:sp>
        <p:nvSpPr>
          <p:cNvPr id="6" name="Rectangle 5"/>
          <p:cNvSpPr/>
          <p:nvPr/>
        </p:nvSpPr>
        <p:spPr>
          <a:xfrm>
            <a:off x="7004700" y="5562600"/>
            <a:ext cx="1377300" cy="369332"/>
          </a:xfrm>
          <a:prstGeom prst="rect">
            <a:avLst/>
          </a:prstGeom>
        </p:spPr>
        <p:txBody>
          <a:bodyPr wrap="none">
            <a:spAutoFit/>
          </a:bodyPr>
          <a:lstStyle/>
          <a:p>
            <a:r>
              <a:rPr lang="ms-MY" dirty="0" smtClean="0">
                <a:latin typeface="Arial" panose="020B0604020202020204" pitchFamily="34" charset="0"/>
                <a:ea typeface="Calibri" panose="020F0502020204030204" pitchFamily="34" charset="0"/>
                <a:cs typeface="Arial" panose="020B0604020202020204" pitchFamily="34" charset="0"/>
              </a:rPr>
              <a:t>HR Muslim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63937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16</a:t>
            </a:fld>
            <a:endParaRPr lang="en-MY"/>
          </a:p>
        </p:txBody>
      </p:sp>
      <p:graphicFrame>
        <p:nvGraphicFramePr>
          <p:cNvPr id="3" name="Diagram 2"/>
          <p:cNvGraphicFramePr/>
          <p:nvPr>
            <p:extLst>
              <p:ext uri="{D42A27DB-BD31-4B8C-83A1-F6EECF244321}">
                <p14:modId xmlns:p14="http://schemas.microsoft.com/office/powerpoint/2010/main" val="1458153871"/>
              </p:ext>
            </p:extLst>
          </p:nvPr>
        </p:nvGraphicFramePr>
        <p:xfrm>
          <a:off x="609600" y="1143000"/>
          <a:ext cx="80772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86779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17</a:t>
            </a:fld>
            <a:endParaRPr lang="en-MY"/>
          </a:p>
        </p:txBody>
      </p:sp>
      <p:graphicFrame>
        <p:nvGraphicFramePr>
          <p:cNvPr id="4" name="Diagram 3"/>
          <p:cNvGraphicFramePr/>
          <p:nvPr>
            <p:extLst>
              <p:ext uri="{D42A27DB-BD31-4B8C-83A1-F6EECF244321}">
                <p14:modId xmlns:p14="http://schemas.microsoft.com/office/powerpoint/2010/main" val="415963412"/>
              </p:ext>
            </p:extLst>
          </p:nvPr>
        </p:nvGraphicFramePr>
        <p:xfrm>
          <a:off x="533400" y="1902314"/>
          <a:ext cx="8016240" cy="44730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1546935" y="821821"/>
            <a:ext cx="5976316" cy="923330"/>
          </a:xfrm>
          <a:prstGeom prst="rect">
            <a:avLst/>
          </a:prstGeom>
          <a:noFill/>
        </p:spPr>
        <p:txBody>
          <a:bodyPr wrap="none" lIns="91440" tIns="45720" rIns="91440" bIns="45720">
            <a:spAutoFit/>
          </a:bodyPr>
          <a:lstStyle/>
          <a:p>
            <a:pPr algn="ctr"/>
            <a:r>
              <a:rPr lang="en-US" sz="5400" b="1" cap="none" spc="0" dirty="0" smtClean="0">
                <a:ln w="6600">
                  <a:solidFill>
                    <a:schemeClr val="accent2"/>
                  </a:solidFill>
                  <a:prstDash val="solid"/>
                </a:ln>
                <a:solidFill>
                  <a:srgbClr val="0000FF"/>
                </a:solidFill>
                <a:effectLst>
                  <a:outerShdw dist="38100" dir="2700000" algn="tl" rotWithShape="0">
                    <a:schemeClr val="accent2"/>
                  </a:outerShdw>
                </a:effectLst>
              </a:rPr>
              <a:t>INTIPATI KHUTBAH</a:t>
            </a:r>
            <a:endParaRPr lang="en-US" sz="5400" b="1" cap="none" spc="0" dirty="0">
              <a:ln w="6600">
                <a:solidFill>
                  <a:schemeClr val="accent2"/>
                </a:solidFill>
                <a:prstDash val="solid"/>
              </a:ln>
              <a:solidFill>
                <a:srgbClr val="0000FF"/>
              </a:solidFill>
              <a:effectLst>
                <a:outerShdw dist="38100" dir="2700000" algn="tl" rotWithShape="0">
                  <a:schemeClr val="accent2"/>
                </a:outerShdw>
              </a:effectLst>
            </a:endParaRPr>
          </a:p>
        </p:txBody>
      </p:sp>
      <p:sp>
        <p:nvSpPr>
          <p:cNvPr id="7" name="Heptagon 6"/>
          <p:cNvSpPr/>
          <p:nvPr/>
        </p:nvSpPr>
        <p:spPr>
          <a:xfrm>
            <a:off x="1752600" y="2971800"/>
            <a:ext cx="609600" cy="533400"/>
          </a:xfrm>
          <a:prstGeom prst="heptagon">
            <a:avLst/>
          </a:prstGeom>
          <a:gradFill>
            <a:gsLst>
              <a:gs pos="0">
                <a:schemeClr val="bg1"/>
              </a:gs>
              <a:gs pos="78000">
                <a:schemeClr val="accent1">
                  <a:shade val="100000"/>
                  <a:satMod val="110000"/>
                  <a:lumMod val="100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MY" b="1" dirty="0" smtClean="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rPr>
              <a:t>1</a:t>
            </a:r>
            <a:endParaRPr lang="en-MY" b="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endParaRPr>
          </a:p>
        </p:txBody>
      </p:sp>
      <p:sp>
        <p:nvSpPr>
          <p:cNvPr id="8" name="Heptagon 7"/>
          <p:cNvSpPr/>
          <p:nvPr/>
        </p:nvSpPr>
        <p:spPr>
          <a:xfrm>
            <a:off x="6267450" y="2971800"/>
            <a:ext cx="609600" cy="533400"/>
          </a:xfrm>
          <a:prstGeom prst="heptagon">
            <a:avLst/>
          </a:prstGeom>
          <a:gradFill>
            <a:gsLst>
              <a:gs pos="0">
                <a:schemeClr val="bg1"/>
              </a:gs>
              <a:gs pos="78000">
                <a:schemeClr val="accent1">
                  <a:shade val="100000"/>
                  <a:satMod val="110000"/>
                  <a:lumMod val="100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MY" b="1" dirty="0" smtClean="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rPr>
              <a:t>2</a:t>
            </a:r>
            <a:endParaRPr lang="en-MY" b="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1443474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44632" y="1181219"/>
            <a:ext cx="3916457" cy="769441"/>
          </a:xfrm>
          <a:prstGeom prst="rect">
            <a:avLst/>
          </a:prstGeom>
        </p:spPr>
        <p:txBody>
          <a:bodyPr wrap="none">
            <a:spAutoFit/>
          </a:bodyPr>
          <a:lstStyle/>
          <a:p>
            <a:pPr algn="ctr"/>
            <a:r>
              <a:rPr lang="ar-SA" sz="4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QCF_BSML" pitchFamily="2" charset="2"/>
                <a:cs typeface="QCF_BSML" pitchFamily="2" charset="2"/>
              </a:rPr>
              <a:t>ﭷ ﭸ ﭹ ﭺ ﭻ </a:t>
            </a:r>
            <a:endParaRPr lang="en-US" sz="4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QCF_BSML" pitchFamily="2" charset="2"/>
              <a:cs typeface="QCF_BSML" pitchFamily="2" charset="2"/>
            </a:endParaRPr>
          </a:p>
        </p:txBody>
      </p:sp>
      <p:sp>
        <p:nvSpPr>
          <p:cNvPr id="6" name="Rectangle 5"/>
          <p:cNvSpPr/>
          <p:nvPr/>
        </p:nvSpPr>
        <p:spPr>
          <a:xfrm>
            <a:off x="977590" y="4343400"/>
            <a:ext cx="7250543" cy="1754326"/>
          </a:xfrm>
          <a:prstGeom prst="rect">
            <a:avLst/>
          </a:prstGeom>
        </p:spPr>
        <p:txBody>
          <a:bodyPr wrap="square">
            <a:spAutoFit/>
          </a:bodyPr>
          <a:lstStyle/>
          <a:p>
            <a:pPr algn="ctr"/>
            <a:r>
              <a:rPr lang="en-US"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Maksudnya</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i="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endParaRPr lang="en-US" i="1"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ctr"/>
            <a:r>
              <a:rPr lang="ms-MY" i="1" dirty="0">
                <a:latin typeface="Arial" panose="020B0604020202020204" pitchFamily="34" charset="0"/>
                <a:cs typeface="Arial" panose="020B0604020202020204" pitchFamily="34" charset="0"/>
              </a:rPr>
              <a:t>“Oleh itu, takutilah kamu akan (kemurkaan) Allah, dan taatlah kepadaku. Dan janganlah kamu taati perintah orang yang melampaui batas. Iaitu orang yang melakukan kerosakan di bumi dan tidak membuat kebaikan.” </a:t>
            </a:r>
            <a:endParaRPr lang="ms-MY" i="1" dirty="0" smtClean="0">
              <a:latin typeface="Arial" panose="020B0604020202020204" pitchFamily="34" charset="0"/>
              <a:cs typeface="Arial" panose="020B0604020202020204" pitchFamily="34" charset="0"/>
            </a:endParaRPr>
          </a:p>
          <a:p>
            <a:pPr algn="ctr"/>
            <a:r>
              <a:rPr lang="en-US" b="1"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r>
              <a:rPr lang="en-US" b="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Surah </a:t>
            </a:r>
            <a:r>
              <a:rPr lang="ms-MY" b="1" dirty="0">
                <a:latin typeface="Arial" panose="020B0604020202020204" pitchFamily="34" charset="0"/>
                <a:cs typeface="Arial" panose="020B0604020202020204" pitchFamily="34" charset="0"/>
              </a:rPr>
              <a:t>As Syu araa</a:t>
            </a:r>
            <a:r>
              <a:rPr lang="ms-MY" b="1" i="1" dirty="0">
                <a:latin typeface="Arial" panose="020B0604020202020204" pitchFamily="34" charset="0"/>
                <a:cs typeface="Arial" panose="020B0604020202020204" pitchFamily="34" charset="0"/>
              </a:rPr>
              <a:t>:</a:t>
            </a:r>
            <a:r>
              <a:rPr lang="ms-MY" b="1" dirty="0">
                <a:latin typeface="Arial" panose="020B0604020202020204" pitchFamily="34" charset="0"/>
                <a:cs typeface="Arial" panose="020B0604020202020204" pitchFamily="34" charset="0"/>
              </a:rPr>
              <a:t>150-152</a:t>
            </a:r>
            <a:r>
              <a:rPr lang="en-US" b="1"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endParaRPr lang="en-US" b="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2" name="Rectangle 1"/>
          <p:cNvSpPr/>
          <p:nvPr/>
        </p:nvSpPr>
        <p:spPr>
          <a:xfrm>
            <a:off x="762000" y="2417600"/>
            <a:ext cx="7848600" cy="1649682"/>
          </a:xfrm>
          <a:prstGeom prst="rect">
            <a:avLst/>
          </a:prstGeom>
        </p:spPr>
        <p:txBody>
          <a:bodyPr wrap="square">
            <a:spAutoFit/>
          </a:bodyPr>
          <a:lstStyle/>
          <a:p>
            <a:pPr algn="ctr" rtl="1">
              <a:lnSpc>
                <a:spcPct val="115000"/>
              </a:lnSpc>
            </a:pPr>
            <a:r>
              <a:rPr lang="ar-SA" sz="4400" dirty="0" smtClean="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Arabic Typesetting" panose="03020402040406030203" pitchFamily="66" charset="-78"/>
              </a:rPr>
              <a:t>﴿</a:t>
            </a:r>
            <a:r>
              <a:rPr lang="ar-SA" sz="4400" dirty="0" smtClean="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QCF_P110" panose="02000400000000000000" pitchFamily="2" charset="2"/>
              </a:rPr>
              <a:t> </a:t>
            </a:r>
            <a:r>
              <a:rPr lang="ar-SA" sz="4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QCF_P373" panose="02000400000000000000" pitchFamily="2" charset="2"/>
              </a:rPr>
              <a:t>ﮥ ﮦ ﮧ ﮨﮩ ﮪ ﮫ ﮬ ﮭﮮ ﮯ ﮰ ﮱ ﯓ ﯔ ﯕ</a:t>
            </a:r>
            <a:r>
              <a:rPr lang="ar-SA" sz="4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QCF_P297" panose="02000400000000000000" pitchFamily="2" charset="2"/>
              </a:rPr>
              <a:t> </a:t>
            </a:r>
            <a:r>
              <a:rPr lang="ar-SA" sz="4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QCF_P087" panose="02000400000000000000" pitchFamily="2" charset="2"/>
              </a:rPr>
              <a:t> </a:t>
            </a:r>
            <a:r>
              <a:rPr lang="ar-SA" sz="4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abic Typesetting" panose="03020402040406030203" pitchFamily="66" charset="-78"/>
              </a:rPr>
              <a:t>﴾</a:t>
            </a:r>
            <a:endParaRPr lang="en-US" sz="4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499347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066800" y="1035308"/>
            <a:ext cx="7010400" cy="4832092"/>
          </a:xfrm>
          <a:prstGeom prst="rect">
            <a:avLst/>
          </a:prstGeom>
        </p:spPr>
        <p:txBody>
          <a:bodyPr wrap="square">
            <a:spAutoFit/>
          </a:bodyPr>
          <a:lstStyle/>
          <a:p>
            <a:pPr algn="ctr" rtl="1"/>
            <a:r>
              <a:rPr lang="ar-SA" sz="4400" dirty="0">
                <a:ln w="0"/>
                <a:effectLst>
                  <a:outerShdw blurRad="38100" dist="19050" dir="2700000" algn="tl" rotWithShape="0">
                    <a:schemeClr val="dk1">
                      <a:alpha val="40000"/>
                    </a:schemeClr>
                  </a:outerShdw>
                </a:effectLst>
                <a:cs typeface="Traditional Arabic" panose="02010000000000000000" pitchFamily="2" charset="-78"/>
              </a:rPr>
              <a:t>بَارَكَ اللهُ لِيْ وَلَكُمْ </a:t>
            </a:r>
            <a:r>
              <a:rPr lang="ar-SA" sz="4400" dirty="0" smtClean="0">
                <a:ln w="0"/>
                <a:effectLst>
                  <a:outerShdw blurRad="38100" dist="19050" dir="2700000" algn="tl" rotWithShape="0">
                    <a:schemeClr val="dk1">
                      <a:alpha val="40000"/>
                    </a:schemeClr>
                  </a:outerShdw>
                </a:effectLst>
                <a:cs typeface="Traditional Arabic" panose="02010000000000000000" pitchFamily="2" charset="-78"/>
              </a:rPr>
              <a:t>بِالْقُرْآنِ </a:t>
            </a:r>
            <a:r>
              <a:rPr lang="ar-SA" sz="4400" dirty="0">
                <a:ln w="0"/>
                <a:effectLst>
                  <a:outerShdw blurRad="38100" dist="19050" dir="2700000" algn="tl" rotWithShape="0">
                    <a:schemeClr val="dk1">
                      <a:alpha val="40000"/>
                    </a:schemeClr>
                  </a:outerShdw>
                </a:effectLst>
                <a:cs typeface="Traditional Arabic" panose="02010000000000000000" pitchFamily="2" charset="-78"/>
              </a:rPr>
              <a:t>الْعَظِيْمِ وَنَفَعَنِي وَإِيَّاكُمْ بِمَا فِيْهِ مِنَ الأيَاتِ وَالذِّكْرِ الْحَكِيْمِ وَتَقَبَّلَ مِنِّي وَمِنْكُمْ تِلاوَتَهُ إِنَّهُ هُوَ السَّمِيعُ الْعَلِيْمُ. أَقُوْلُ قَوْلِيْ هَذَا وَأَسْتَغْفِرُ اللهَ الْعَظِيْمَ لِيْ وَلَكُمْ وَلِسَائِرِ الْمُسْلِمِيْنَ وَالْمُسْلِمَاتِ وَالْمُؤْمِنِيْنَ وَالْمُؤْمِنَاتِ الأَحْيَاءِ مِنْهُمْ وَالأَمْوَاتِ، فَاسْتَغْفِرُوْهُ، إِنَّهُ هُوَ الْغَفُوْرُ الرَّحِيْمُ</a:t>
            </a:r>
            <a:endParaRPr lang="en-MY" sz="4400" dirty="0">
              <a:ln w="0"/>
              <a:effectLst>
                <a:outerShdw blurRad="38100" dist="19050" dir="2700000" algn="tl" rotWithShape="0">
                  <a:schemeClr val="dk1">
                    <a:alpha val="40000"/>
                  </a:schemeClr>
                </a:outerShdw>
              </a:effectLst>
              <a:cs typeface="Traditional Arabic" panose="02010000000000000000" pitchFamily="2" charset="-78"/>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124200" y="685800"/>
            <a:ext cx="2792752" cy="769441"/>
          </a:xfrm>
          <a:prstGeom prst="rect">
            <a:avLst/>
          </a:prstGeom>
        </p:spPr>
        <p:txBody>
          <a:bodyPr wrap="none">
            <a:spAutoFit/>
          </a:bodyPr>
          <a:lstStyle/>
          <a:p>
            <a:r>
              <a:rPr lang="ar-SA" sz="4400" b="1" dirty="0">
                <a:ea typeface="Calibri" panose="020F0502020204030204" pitchFamily="34" charset="0"/>
                <a:cs typeface="QCF_P155" panose="02000400000000000000" pitchFamily="2" charset="2"/>
              </a:rPr>
              <a:t>ﯯ ﯰ</a:t>
            </a:r>
            <a:r>
              <a:rPr lang="ar-SA" sz="4400" b="1" dirty="0">
                <a:latin typeface="QCF_P155" panose="02000400000000000000" pitchFamily="2" charset="2"/>
                <a:ea typeface="Calibri" panose="020F0502020204030204" pitchFamily="34" charset="0"/>
                <a:cs typeface="Traditional Arabic" panose="02020603050405020304" pitchFamily="18" charset="-78"/>
              </a:rPr>
              <a:t>القَآئِلِ:</a:t>
            </a:r>
            <a:r>
              <a:rPr lang="ar-SA" sz="4400" b="1" dirty="0">
                <a:latin typeface="QCF_P155" panose="02000400000000000000" pitchFamily="2" charset="2"/>
                <a:ea typeface="Calibri" panose="020F0502020204030204" pitchFamily="34" charset="0"/>
                <a:cs typeface="Jawi - Biasa" pitchFamily="2" charset="-78"/>
              </a:rPr>
              <a:t> </a:t>
            </a:r>
            <a:endParaRPr lang="en-US" sz="4400" dirty="0"/>
          </a:p>
        </p:txBody>
      </p:sp>
      <p:sp>
        <p:nvSpPr>
          <p:cNvPr id="4" name="Rectangle 3"/>
          <p:cNvSpPr/>
          <p:nvPr/>
        </p:nvSpPr>
        <p:spPr>
          <a:xfrm>
            <a:off x="443876" y="1512120"/>
            <a:ext cx="8153400" cy="3490186"/>
          </a:xfrm>
          <a:prstGeom prst="rect">
            <a:avLst/>
          </a:prstGeom>
        </p:spPr>
        <p:txBody>
          <a:bodyPr wrap="square">
            <a:spAutoFit/>
          </a:bodyPr>
          <a:lstStyle/>
          <a:p>
            <a:pPr algn="just" rtl="1">
              <a:lnSpc>
                <a:spcPct val="115000"/>
              </a:lnSpc>
            </a:pPr>
            <a:r>
              <a:rPr lang="ar-SA" sz="4800" b="1" dirty="0" smtClean="0">
                <a:latin typeface="Calibri" panose="020F0502020204030204" pitchFamily="34" charset="0"/>
                <a:ea typeface="Calibri" panose="020F0502020204030204" pitchFamily="34" charset="0"/>
                <a:cs typeface="QCF_P421" panose="02000400000000000000" pitchFamily="2" charset="2"/>
              </a:rPr>
              <a:t> </a:t>
            </a:r>
            <a:r>
              <a:rPr lang="ar-SA" sz="4800" b="1" dirty="0">
                <a:latin typeface="Calibri" panose="020F0502020204030204" pitchFamily="34" charset="0"/>
                <a:ea typeface="Calibri" panose="020F0502020204030204" pitchFamily="34" charset="0"/>
                <a:cs typeface="Arabic Typesetting" panose="03020402040406030203" pitchFamily="66" charset="-78"/>
              </a:rPr>
              <a:t>﴿</a:t>
            </a:r>
            <a:r>
              <a:rPr lang="ar-SA" sz="4800" b="1" dirty="0">
                <a:latin typeface="Calibri" panose="020F0502020204030204" pitchFamily="34" charset="0"/>
                <a:ea typeface="Calibri" panose="020F0502020204030204" pitchFamily="34" charset="0"/>
                <a:cs typeface="QCF_P110" panose="02000400000000000000" pitchFamily="2" charset="2"/>
              </a:rPr>
              <a:t> </a:t>
            </a:r>
            <a:r>
              <a:rPr lang="ar-SA" sz="4800" b="1" dirty="0">
                <a:latin typeface="Calibri" panose="020F0502020204030204" pitchFamily="34" charset="0"/>
                <a:ea typeface="Times New Roman" panose="02020603050405020304" pitchFamily="18" charset="0"/>
                <a:cs typeface="QCF_P297" panose="02000400000000000000" pitchFamily="2" charset="2"/>
              </a:rPr>
              <a:t>ﭑ ﭒ ﭓ ﭔ ﭕ ﭖ ﭗ ﭘ ﭙ ﭚ ﭛ ﭜ ﭝ ﭞ ﭟ ﭠ ﭡ ﭢ ﭣ ﭤ ﭥ ﭦ ﭧ ﭨ ﭩ ﭪ ﭫ ﭬ ﭭ ﭮ ﭯ ﭰ </a:t>
            </a:r>
            <a:r>
              <a:rPr lang="ar-SA" sz="4800" b="1" dirty="0">
                <a:latin typeface="Calibri" panose="020F0502020204030204" pitchFamily="34" charset="0"/>
                <a:ea typeface="Times New Roman" panose="02020603050405020304" pitchFamily="18" charset="0"/>
                <a:cs typeface="QCF_P087" panose="02000400000000000000" pitchFamily="2" charset="2"/>
              </a:rPr>
              <a:t> </a:t>
            </a:r>
            <a:r>
              <a:rPr lang="ar-SA" sz="4800" b="1" dirty="0" smtClean="0">
                <a:latin typeface="Calibri" panose="020F0502020204030204" pitchFamily="34" charset="0"/>
                <a:ea typeface="Times New Roman" panose="02020603050405020304" pitchFamily="18" charset="0"/>
                <a:cs typeface="Arabic Typesetting" panose="03020402040406030203" pitchFamily="66" charset="-78"/>
              </a:rPr>
              <a:t>﴾</a:t>
            </a:r>
            <a:endParaRPr lang="en-US" sz="4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p:cNvSpPr/>
          <p:nvPr/>
        </p:nvSpPr>
        <p:spPr>
          <a:xfrm>
            <a:off x="3877612" y="5174159"/>
            <a:ext cx="1285928" cy="410882"/>
          </a:xfrm>
          <a:prstGeom prst="rect">
            <a:avLst/>
          </a:prstGeom>
        </p:spPr>
        <p:txBody>
          <a:bodyPr wrap="none">
            <a:spAutoFit/>
          </a:bodyPr>
          <a:lstStyle/>
          <a:p>
            <a:pPr algn="just" rtl="1">
              <a:lnSpc>
                <a:spcPct val="115000"/>
              </a:lnSpc>
            </a:pPr>
            <a:r>
              <a:rPr lang="ar-SA"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raditional Arabic" panose="02020603050405020304" pitchFamily="18" charset="-78"/>
              </a:rPr>
              <a:t>سورة الکهف: ٢٨</a:t>
            </a:r>
            <a:endParaRPr lang="en-US" sz="16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2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4" name="Dodecagon 3"/>
          <p:cNvSpPr/>
          <p:nvPr/>
        </p:nvSpPr>
        <p:spPr>
          <a:xfrm>
            <a:off x="8244408" y="6237312"/>
            <a:ext cx="504056" cy="504056"/>
          </a:xfrm>
          <a:prstGeom prst="dodec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MY"/>
          </a:p>
        </p:txBody>
      </p:sp>
      <p:sp>
        <p:nvSpPr>
          <p:cNvPr id="6" name="Slide Number Placeholder 5"/>
          <p:cNvSpPr>
            <a:spLocks noGrp="1"/>
          </p:cNvSpPr>
          <p:nvPr>
            <p:ph idx="12" sz="quarter" type="sldNum"/>
          </p:nvPr>
        </p:nvSpPr>
        <p:spPr>
          <a:xfrm>
            <a:off x="8172400" y="6306777"/>
            <a:ext cx="504056" cy="365125"/>
          </a:xfrm>
        </p:spPr>
        <p:txBody>
          <a:bodyPr>
            <a:normAutofit/>
          </a:bodyPr>
          <a:lstStyle/>
          <a:p>
            <a:fld id="{BA8784F8-D9B1-479F-A9B4-848AA317FB34}" type="slidenum">
              <a:rPr b="1" lang="en-MY" smtClean="0" sz="1600">
                <a:solidFill>
                  <a:srgbClr val="FF0000"/>
                </a:solidFill>
              </a:rPr>
              <a:pPr/>
              <a:t>20</a:t>
            </a:fld>
            <a:endParaRPr b="1" dirty="0" lang="en-MY" sz="1600">
              <a:solidFill>
                <a:srgbClr val="FF0000"/>
              </a:solidFill>
            </a:endParaRPr>
          </a:p>
        </p:txBody>
      </p:sp>
      <p:grpSp>
        <p:nvGrpSpPr>
          <p:cNvPr id="5" name="Group 4"/>
          <p:cNvGrpSpPr/>
          <p:nvPr/>
        </p:nvGrpSpPr>
        <p:grpSpPr>
          <a:xfrm>
            <a:off x="-2118" y="0"/>
            <a:ext cx="9146118" cy="6858000"/>
            <a:chOff x="-2118" y="0"/>
            <a:chExt cx="9146118" cy="6858000"/>
          </a:xfrm>
        </p:grpSpPr>
        <p:pic>
          <p:nvPicPr>
            <p:cNvPr descr="32112626.jpg" id="7" name="Picture 6"/>
            <p:cNvPicPr>
              <a:picLocks noChangeAspect="1"/>
            </p:cNvPicPr>
            <p:nvPr/>
          </p:nvPicPr>
          <p:blipFill>
            <a:blip cstate="print" r:embed="rId2">
              <a:extLst>
                <a:ext uri="{28A0092B-C50C-407E-A947-70E740481C1C}">
                  <a14:useLocalDpi xmlns:a14="http://schemas.microsoft.com/office/drawing/2010/main" val="0"/>
                </a:ext>
              </a:extLst>
            </a:blip>
            <a:srcRect b="-15"/>
            <a:stretch>
              <a:fillRect/>
            </a:stretch>
          </p:blipFill>
          <p:spPr bwMode="auto">
            <a:xfrm>
              <a:off x="-2118" y="0"/>
              <a:ext cx="914611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p:cNvPicPr>
              <a:picLocks noChangeArrowheads="1" noChangeAspect="1"/>
            </p:cNvPicPr>
            <p:nvPr/>
          </p:nvPicPr>
          <p:blipFill>
            <a:blip cstate="print" r:embed="rId3"/>
            <a:srcRect/>
            <a:stretch>
              <a:fillRect/>
            </a:stretch>
          </p:blipFill>
          <p:spPr bwMode="auto">
            <a:xfrm>
              <a:off x="1714480" y="357166"/>
              <a:ext cx="5643603" cy="1974850"/>
            </a:xfrm>
            <a:prstGeom prst="rect">
              <a:avLst/>
            </a:prstGeom>
            <a:noFill/>
            <a:ln w="9525">
              <a:noFill/>
              <a:miter lim="800000"/>
              <a:headEnd/>
              <a:tailEnd/>
            </a:ln>
            <a:effectLst>
              <a:glow rad="101600">
                <a:schemeClr val="tx1">
                  <a:alpha val="60000"/>
                </a:schemeClr>
              </a:glow>
              <a:outerShdw algn="t" blurRad="50800" dir="5400000" dist="38100" rotWithShape="0">
                <a:prstClr val="black">
                  <a:alpha val="40000"/>
                </a:prstClr>
              </a:outerShdw>
            </a:effectLst>
          </p:spPr>
        </p:pic>
        <p:pic>
          <p:nvPicPr>
            <p:cNvPr id="9" name="Picture 2"/>
            <p:cNvPicPr>
              <a:picLocks noChangeArrowheads="1" noChangeAspect="1"/>
            </p:cNvPicPr>
            <p:nvPr/>
          </p:nvPicPr>
          <p:blipFill>
            <a:blip cstate="print" r:embed="rId4">
              <a:extLst>
                <a:ext uri="{28A0092B-C50C-407E-A947-70E740481C1C}">
                  <a14:useLocalDpi xmlns:a14="http://schemas.microsoft.com/office/drawing/2010/main" val="0"/>
                </a:ext>
              </a:extLst>
            </a:blip>
            <a:srcRect/>
            <a:stretch>
              <a:fillRect/>
            </a:stretch>
          </p:blipFill>
          <p:spPr bwMode="auto">
            <a:xfrm>
              <a:off x="1143000" y="2357438"/>
              <a:ext cx="6657975"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0811613"/>
      </p:ext>
    </p:extLst>
  </p:cSld>
  <p:clrMapOvr>
    <a:masterClrMapping/>
  </p:clrMapOvr>
  <p:timing>
    <p:tnLst>
      <p:par>
        <p:cTn dur="indefinite" id="1" nodeType="tmRoot" restart="never"/>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93694" y="1066800"/>
            <a:ext cx="7010400" cy="280076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rtl="1" fontAlgn="base">
              <a:spcBef>
                <a:spcPct val="0"/>
              </a:spcBef>
              <a:spcAft>
                <a:spcPct val="0"/>
              </a:spcAft>
            </a:pPr>
            <a:r>
              <a:rPr lang="ar-SA" sz="4400" dirty="0">
                <a:ln w="0"/>
                <a:effectLst>
                  <a:outerShdw blurRad="38100" dist="19050" dir="2700000" algn="tl" rotWithShape="0">
                    <a:schemeClr val="dk1">
                      <a:alpha val="40000"/>
                    </a:schemeClr>
                  </a:outerShdw>
                </a:effectLst>
                <a:cs typeface="Traditional Arabic" pitchFamily="2" charset="-78"/>
              </a:rPr>
              <a:t>الْــحَـمْـدُ لِلَّــهِ حَـمْدًا كَثِيرًا كَـمَـا أَمَرَ، أَشْهَدُ أَن لَّا إِلَـــــــهَ إِلَّا اللَّهُ وَحْدَهُ لَا شَرِيــــكَ لَــــهُ، إِقْرَارًا بِرُبُوبِــيَّـــتِــهِ وَإِرْغَـــامًــا ل</a:t>
            </a:r>
            <a:r>
              <a:rPr lang="ar-EG" sz="4400" dirty="0">
                <a:ln w="0"/>
                <a:effectLst>
                  <a:outerShdw blurRad="38100" dist="19050" dir="2700000" algn="tl" rotWithShape="0">
                    <a:schemeClr val="dk1">
                      <a:alpha val="40000"/>
                    </a:schemeClr>
                  </a:outerShdw>
                </a:effectLst>
                <a:cs typeface="Traditional Arabic" pitchFamily="2" charset="-78"/>
              </a:rPr>
              <a:t>ّ</a:t>
            </a:r>
            <a:r>
              <a:rPr lang="ar-SA" sz="4400" dirty="0">
                <a:ln w="0"/>
                <a:effectLst>
                  <a:outerShdw blurRad="38100" dist="19050" dir="2700000" algn="tl" rotWithShape="0">
                    <a:schemeClr val="dk1">
                      <a:alpha val="40000"/>
                    </a:schemeClr>
                  </a:outerShdw>
                </a:effectLst>
                <a:cs typeface="Traditional Arabic" pitchFamily="2" charset="-78"/>
              </a:rPr>
              <a:t>ِـمَـنْ جـَحـَدَ بِــهِ وَكَـفَـرَ، وَأَشْهَدُ أَنَّ سَيِّدَنَــا مُـحَـمَّـدًا عَبْدُهُ وَرَسُـــولُـهُ سَيِّدُ الْجِـنِّ وَالْبَشَرِ.</a:t>
            </a:r>
            <a:endParaRPr lang="ar-SA" sz="4400" dirty="0" smtClean="0">
              <a:ln w="0"/>
              <a:effectLst>
                <a:outerShdw blurRad="38100" dist="19050" dir="2700000" algn="tl" rotWithShape="0">
                  <a:schemeClr val="dk1">
                    <a:alpha val="40000"/>
                  </a:schemeClr>
                </a:outerShdw>
              </a:effectLst>
              <a:cs typeface="Traditional Arabic" pitchFamily="2" charset="-78"/>
            </a:endParaRPr>
          </a:p>
        </p:txBody>
      </p:sp>
      <p:sp>
        <p:nvSpPr>
          <p:cNvPr id="2" name="Rectangle 1"/>
          <p:cNvSpPr/>
          <p:nvPr/>
        </p:nvSpPr>
        <p:spPr>
          <a:xfrm>
            <a:off x="1093694" y="4038600"/>
            <a:ext cx="7010400" cy="1200329"/>
          </a:xfrm>
          <a:prstGeom prst="rect">
            <a:avLst/>
          </a:prstGeom>
        </p:spPr>
        <p:txBody>
          <a:bodyPr wrap="square">
            <a:spAutoFit/>
          </a:bodyPr>
          <a:lstStyle/>
          <a:p>
            <a:pPr algn="just">
              <a:defRPr/>
            </a:pP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Aku</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bersaksi</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bahawa</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tiada</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tuhan</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yang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disembah</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melainkan</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Allah yang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Maha</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Esa</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tiada</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sekutu</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bagi-Nya</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Aku</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juga</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bersaksi</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bahawa</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penghulu</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Nabi</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Muhammad SAW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adalah</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hamba</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rasul-Nya</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penghulu</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segala</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jin</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manusia</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t>
            </a:r>
          </a:p>
        </p:txBody>
      </p:sp>
    </p:spTree>
    <p:extLst>
      <p:ext uri="{BB962C8B-B14F-4D97-AF65-F5344CB8AC3E}">
        <p14:creationId xmlns:p14="http://schemas.microsoft.com/office/powerpoint/2010/main" val="28942012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828800"/>
            <a:ext cx="6934200" cy="1446550"/>
          </a:xfrm>
          <a:prstGeom prst="rect">
            <a:avLst/>
          </a:prstGeom>
        </p:spPr>
        <p:txBody>
          <a:bodyPr wrap="square">
            <a:spAutoFit/>
          </a:bodyPr>
          <a:lstStyle/>
          <a:p>
            <a:pPr algn="ctr" rtl="1"/>
            <a:r>
              <a:rPr lang="ar-SA" sz="4400" dirty="0">
                <a:ln w="0"/>
                <a:effectLst>
                  <a:outerShdw blurRad="38100" dist="19050" dir="2700000" algn="tl" rotWithShape="0">
                    <a:schemeClr val="dk1">
                      <a:alpha val="40000"/>
                    </a:schemeClr>
                  </a:outerShdw>
                </a:effectLst>
                <a:cs typeface="Traditional Arabic" pitchFamily="2" charset="-78"/>
              </a:rPr>
              <a:t>اللَّـهُمَّ فَـصَــلِّ وَسَــلِّمْ عَلَى سَيِّدِنَــا مُـحَـمَّـدٍ وَعَلَى آلِــــــهِ الْــمُـصـَابِيحِ الْغُرَرِ.</a:t>
            </a:r>
            <a:endParaRPr lang="en-MY" sz="4400" dirty="0">
              <a:ln w="0"/>
              <a:effectLst>
                <a:outerShdw blurRad="38100" dist="19050" dir="2700000" algn="tl" rotWithShape="0">
                  <a:schemeClr val="dk1">
                    <a:alpha val="40000"/>
                  </a:schemeClr>
                </a:outerShdw>
              </a:effectLst>
              <a:cs typeface="Traditional Arabic" pitchFamily="2" charset="-78"/>
            </a:endParaRPr>
          </a:p>
        </p:txBody>
      </p:sp>
      <p:sp>
        <p:nvSpPr>
          <p:cNvPr id="5" name="Rectangle 4"/>
          <p:cNvSpPr/>
          <p:nvPr/>
        </p:nvSpPr>
        <p:spPr>
          <a:xfrm>
            <a:off x="1143000" y="3886200"/>
            <a:ext cx="6934200" cy="923330"/>
          </a:xfrm>
          <a:prstGeom prst="rect">
            <a:avLst/>
          </a:prstGeom>
        </p:spPr>
        <p:txBody>
          <a:bodyPr wrap="square">
            <a:spAutoFit/>
          </a:bodyPr>
          <a:lstStyle/>
          <a:p>
            <a:pPr algn="just">
              <a:defRPr/>
            </a:pPr>
            <a:r>
              <a:rPr lang="en-US"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Ya</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Allah, </a:t>
            </a:r>
            <a:r>
              <a:rPr lang="en-US"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berilah</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selawat</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sejahtera</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berkat</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ke</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atas</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penghulu</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Nabi</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kami Muhammad SAW,  </a:t>
            </a:r>
            <a:r>
              <a:rPr lang="en-US"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kaum</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keluarga</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serta</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para</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sahabat</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baginda</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endPar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endParaRPr>
          </a:p>
        </p:txBody>
      </p:sp>
    </p:spTree>
    <p:extLst>
      <p:ext uri="{BB962C8B-B14F-4D97-AF65-F5344CB8AC3E}">
        <p14:creationId xmlns:p14="http://schemas.microsoft.com/office/powerpoint/2010/main" val="5939479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524000"/>
            <a:ext cx="7010400" cy="3477875"/>
          </a:xfrm>
          <a:prstGeom prst="rect">
            <a:avLst/>
          </a:prstGeom>
        </p:spPr>
        <p:txBody>
          <a:bodyPr wrap="square">
            <a:spAutoFit/>
          </a:bodyPr>
          <a:lstStyle/>
          <a:p>
            <a:pPr algn="ctr" rtl="1"/>
            <a:r>
              <a:rPr lang="ar-SA" sz="4400" dirty="0">
                <a:ln w="0"/>
                <a:effectLst>
                  <a:outerShdw blurRad="38100" dist="19050" dir="2700000" algn="tl" rotWithShape="0">
                    <a:schemeClr val="dk1">
                      <a:alpha val="40000"/>
                    </a:schemeClr>
                  </a:outerShdw>
                </a:effectLst>
                <a:cs typeface="Traditional Arabic" pitchFamily="2" charset="-78"/>
              </a:rPr>
              <a:t>أَمَّـــا بَعْدُ، فَيَا أَيُّــهـَــا الـنَّــاسُ، اتَّـقُـوا اللَّـهَ فِيمَـا أَمَـرَ، وانْـتَــهُــوا عَـمَّـا نَـهَـاكُمْ عَـنْـهُ وَحَــذَّرَ. وَاعْلَمُـوا أَنَّ اللَّهَ أَمَـرَكُمْ بِــأَمْــرٍ بَـدَأَ فِــيــهِ بِنَفْسِـهِ وَثَــنَّـى بِــمَـلَائِــــكَتِهِ الْمُسَـبِّـحَـةِ بِقُدْسِهِ. فَـقَـالَ اللَّـهُ تَعَالَى وَلَمْ يَزَلْ قَـــــائِــلًا عَـلِــيـمًـا: </a:t>
            </a:r>
            <a:endParaRPr lang="en-US" sz="4400" dirty="0">
              <a:ln w="0"/>
              <a:effectLst>
                <a:outerShdw blurRad="38100" dist="19050" dir="2700000" algn="tl" rotWithShape="0">
                  <a:schemeClr val="dk1">
                    <a:alpha val="40000"/>
                  </a:schemeClr>
                </a:outerShdw>
              </a:effectLst>
              <a:cs typeface="Traditional Arabic" pitchFamily="2" charset="-78"/>
            </a:endParaRPr>
          </a:p>
        </p:txBody>
      </p:sp>
    </p:spTree>
    <p:extLst>
      <p:ext uri="{BB962C8B-B14F-4D97-AF65-F5344CB8AC3E}">
        <p14:creationId xmlns:p14="http://schemas.microsoft.com/office/powerpoint/2010/main" val="7424655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2209800"/>
            <a:ext cx="6934200" cy="2308324"/>
          </a:xfrm>
          <a:prstGeom prst="rect">
            <a:avLst/>
          </a:prstGeom>
        </p:spPr>
        <p:txBody>
          <a:bodyPr wrap="square">
            <a:spAutoFit/>
          </a:bodyPr>
          <a:lstStyle/>
          <a:p>
            <a:pPr algn="ctr"/>
            <a:r>
              <a:rPr lang="ar-SA"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QCF_P426" pitchFamily="2" charset="2"/>
                <a:cs typeface="QCF_P426" pitchFamily="2" charset="2"/>
              </a:rPr>
              <a:t>ﭲ ﭳ ﭴ ﭵ ﭶ ﭷ ﭸ ﭹ ﭺ ﭻ ﭼ ﭽ ﭾ ﭿ ﮀ</a:t>
            </a:r>
            <a:endParaRPr lang="en-US"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QCF_P426" pitchFamily="2" charset="2"/>
              <a:cs typeface="QCF_P426" pitchFamily="2" charset="2"/>
            </a:endParaRPr>
          </a:p>
        </p:txBody>
      </p:sp>
    </p:spTree>
    <p:extLst>
      <p:ext uri="{BB962C8B-B14F-4D97-AF65-F5344CB8AC3E}">
        <p14:creationId xmlns:p14="http://schemas.microsoft.com/office/powerpoint/2010/main" val="37291537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106826"/>
            <a:ext cx="7010400" cy="4764381"/>
          </a:xfrm>
          <a:prstGeom prst="rect">
            <a:avLst/>
          </a:prstGeom>
        </p:spPr>
        <p:txBody>
          <a:bodyPr wrap="square">
            <a:spAutoFit/>
          </a:bodyPr>
          <a:lstStyle/>
          <a:p>
            <a:pPr algn="ctr" rtl="1">
              <a:lnSpc>
                <a:spcPct val="115000"/>
              </a:lnSpc>
            </a:pPr>
            <a:r>
              <a:rPr lang="ar-SA" sz="44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raditional Arabic" pitchFamily="2" charset="-78"/>
              </a:rPr>
              <a:t>اللَّهُمَّ صَلِّ وَسَلِّمْ عَلَى سَيِّدِنَا مُحَمَّدٍ وَعَلَى آلِ سَيِّدِنَا مُحَمَّدٍ كَمَا صَلَّيْتَ عَلَى سَيِّدِنَا إِبْرَاهِيْمَ وَعَلَى آلِ سَيِّدِنَا إِبْرَاهِيْمَ؛ وَبَارِكْ عَلَى سَيِّدِنَا مُحَمَّدٍ وَعَلَى آلِ سَيِّدِنَا مُحَمَّدٍ كَمَا بَارَكْتَ عَلَى سَيِّدِنَا إِبْرَاهِيْمَ وَعَلَى آلِ سَيِّدِنَا إِبْرَاهِيْمَ فِى الْعَالَمِيْنَ إِنَّكَ حَمِيْدٌ مَجِيْدٌ.</a:t>
            </a:r>
            <a:endParaRPr lang="en-US" sz="44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raditional Arabic" pitchFamily="2" charset="-78"/>
            </a:endParaRPr>
          </a:p>
        </p:txBody>
      </p:sp>
    </p:spTree>
    <p:extLst>
      <p:ext uri="{BB962C8B-B14F-4D97-AF65-F5344CB8AC3E}">
        <p14:creationId xmlns:p14="http://schemas.microsoft.com/office/powerpoint/2010/main" val="27919757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950416"/>
            <a:ext cx="7620000" cy="4154984"/>
          </a:xfrm>
          <a:prstGeom prst="rect">
            <a:avLst/>
          </a:prstGeom>
        </p:spPr>
        <p:txBody>
          <a:bodyPr wrap="square">
            <a:spAutoFit/>
          </a:bodyPr>
          <a:lstStyle/>
          <a:p>
            <a:pPr lvl="0" algn="just" rtl="1" fontAlgn="base">
              <a:spcBef>
                <a:spcPct val="0"/>
              </a:spcBef>
              <a:spcAft>
                <a:spcPct val="0"/>
              </a:spcAft>
            </a:pPr>
            <a:r>
              <a:rPr lang="ar-SA" altLang="zh-CN" sz="4400" dirty="0">
                <a:ln w="0"/>
                <a:effectLst>
                  <a:outerShdw blurRad="38100" dist="19050" dir="2700000" algn="tl" rotWithShape="0">
                    <a:schemeClr val="dk1">
                      <a:alpha val="40000"/>
                    </a:schemeClr>
                  </a:outerShdw>
                </a:effectLst>
                <a:latin typeface="Arb Naskh"/>
                <a:ea typeface="SimSun" pitchFamily="2" charset="-122"/>
                <a:cs typeface="Traditional Arabic" pitchFamily="2" charset="-78"/>
              </a:rPr>
              <a:t>وَارْضَ اللّهُمَّ عَنِ الأَرْبَعَةِ الْخُلَفَاءِ الرَّاشِدِيْنَ سَادَاتِنَا أَبِى بَكْرٍ وَعُمَرَ وَعُثْمَانَ وَعَلِىٍّ بْنِ أَبِى طَالِبٍ، وَعَنْ أَزْوَاجِ نَبِيِّنَا الْمُطَهَّرَاتِ مِنَ الأَدْنَاسِ وَعَنْ أَهْلِ بَيْتِهِ وَقَرَابَتِهِ وَعَنْ سَائِرِ الصَّحَابَةِ الأَكْرَمِيْنَ وَالتَّابِعِيْنَ وَمَنْ تَبِعَهُمْ بِإِحْسَانٍ إِلَى يَوْمِ الدِّيْنِ. وَارْضَ عَنَّا بِرَحْمَتِكَ يَا أَرْحَمَ الرَّاحِمِيْنَ.</a:t>
            </a:r>
            <a:endParaRPr lang="ar-SA" altLang="zh-CN" sz="4400" dirty="0">
              <a:ln w="0"/>
              <a:effectLst>
                <a:outerShdw blurRad="38100" dist="19050" dir="2700000" algn="tl" rotWithShape="0">
                  <a:schemeClr val="dk1">
                    <a:alpha val="40000"/>
                  </a:schemeClr>
                </a:outerShdw>
              </a:effectLst>
              <a:latin typeface="Arial" pitchFamily="34" charset="0"/>
              <a:cs typeface="Arial" pitchFamily="34" charset="0"/>
            </a:endParaRPr>
          </a:p>
        </p:txBody>
      </p:sp>
      <p:sp>
        <p:nvSpPr>
          <p:cNvPr id="4" name="Rectangle 3"/>
          <p:cNvSpPr/>
          <p:nvPr/>
        </p:nvSpPr>
        <p:spPr>
          <a:xfrm>
            <a:off x="762000" y="5048071"/>
            <a:ext cx="7620000" cy="1200329"/>
          </a:xfrm>
          <a:prstGeom prst="rect">
            <a:avLst/>
          </a:prstGeom>
        </p:spPr>
        <p:txBody>
          <a:bodyPr wrap="square">
            <a:spAutoFit/>
          </a:bodyPr>
          <a:lstStyle/>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Ya</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Allah,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kurniakanlah</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keredaan</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kepada</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empat</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orang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khulafa</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ar-Rasyidin</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Saidina</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Abu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Bakar</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Umar,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Usman</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Ali bin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Abi</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Talib</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Isteri-isteri</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Nabi</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yang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suci</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ahli</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keluarga</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seluruh</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sahabat</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serta</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para</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tabiin</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Juga</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redhailah</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sekalian</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wahai</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Tuhan</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Yang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Maha</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Penyayang</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1170087"/>
            <a:ext cx="8229600" cy="5078313"/>
          </a:xfrm>
          <a:prstGeom prst="rect">
            <a:avLst/>
          </a:prstGeom>
        </p:spPr>
        <p:txBody>
          <a:bodyPr wrap="square">
            <a:spAutoFit/>
          </a:bodyPr>
          <a:lstStyle/>
          <a:p>
            <a:pPr algn="ctr" rtl="1"/>
            <a:r>
              <a:rPr lang="ar-SA" sz="3600" dirty="0">
                <a:ln w="0"/>
                <a:effectLst>
                  <a:outerShdw blurRad="38100" dist="19050" dir="2700000" algn="tl" rotWithShape="0">
                    <a:schemeClr val="dk1">
                      <a:alpha val="40000"/>
                    </a:schemeClr>
                  </a:outerShdw>
                </a:effectLst>
                <a:cs typeface="Traditional Arabic" pitchFamily="2" charset="-78"/>
              </a:rPr>
              <a:t>وَعَنْ أَهْلِ بَيْتِهِ وَقَرَابَتِــهِ وَعَن سَائِرِ الصَّحَـابَـةِ الْأَكْرَمِينَ، وَالتَّـابِعِينَ وَمَن تَبِعَهُمْ بِإِحْسَانٍ إِلَى يَوْمِ الدِّينِ، وَارْضَ عَــنَّا بِرَحْمَتِكَ يَـــا أَرْحَمَ الرَّاحِمِينَ. </a:t>
            </a:r>
            <a:endParaRPr lang="en-MY" sz="3600" dirty="0">
              <a:ln w="0"/>
              <a:effectLst>
                <a:outerShdw blurRad="38100" dist="19050" dir="2700000" algn="tl" rotWithShape="0">
                  <a:schemeClr val="dk1">
                    <a:alpha val="40000"/>
                  </a:schemeClr>
                </a:outerShdw>
              </a:effectLst>
              <a:cs typeface="Traditional Arabic" pitchFamily="2" charset="-78"/>
            </a:endParaRPr>
          </a:p>
          <a:p>
            <a:pPr algn="ctr" rtl="1"/>
            <a:r>
              <a:rPr lang="ar-SA" sz="3600" dirty="0">
                <a:ln w="0"/>
                <a:effectLst>
                  <a:outerShdw blurRad="38100" dist="19050" dir="2700000" algn="tl" rotWithShape="0">
                    <a:schemeClr val="dk1">
                      <a:alpha val="40000"/>
                    </a:schemeClr>
                  </a:outerShdw>
                </a:effectLst>
                <a:cs typeface="Traditional Arabic" pitchFamily="2" charset="-78"/>
              </a:rPr>
              <a:t>اللَّهُـمَّ اغْفِرْ لِلْمُسْلِمِينَ وَالـْمـُسْلِمَاتِ وَالْـمُؤْمِنِينَ وَالْـمُـؤْمِـنَـاتِ الْأَحْـيَــاءِ مِنْهُمْ وَالْأَمْـوَاتِ، وَأَلِّـفْ بَيْنَ قُلُوبِهِمْ وَأَصْلِحْ ذَاتَ بَيْنِهِمْ، وانْصُرْهُمْ عَلَى عَدُوِّكَ وَعَدُوِّهِمْ. </a:t>
            </a:r>
            <a:endParaRPr lang="en-MY" sz="3600" dirty="0">
              <a:ln w="0"/>
              <a:effectLst>
                <a:outerShdw blurRad="38100" dist="19050" dir="2700000" algn="tl" rotWithShape="0">
                  <a:schemeClr val="dk1">
                    <a:alpha val="40000"/>
                  </a:schemeClr>
                </a:outerShdw>
              </a:effectLst>
              <a:cs typeface="Traditional Arabic" pitchFamily="2" charset="-78"/>
            </a:endParaRPr>
          </a:p>
          <a:p>
            <a:pPr algn="ctr" rtl="1"/>
            <a:r>
              <a:rPr lang="ar-SA" sz="3600" dirty="0">
                <a:ln w="0"/>
                <a:effectLst>
                  <a:outerShdw blurRad="38100" dist="19050" dir="2700000" algn="tl" rotWithShape="0">
                    <a:schemeClr val="dk1">
                      <a:alpha val="40000"/>
                    </a:schemeClr>
                  </a:outerShdw>
                </a:effectLst>
                <a:cs typeface="Traditional Arabic" pitchFamily="2" charset="-78"/>
              </a:rPr>
              <a:t>اللَّهُـمَّ انْصُرْ سَلَاطِينَ الْـمُسْلِمِينَ وَأَيِّـدْهُـمْ بِالتَّـقْوَى والتَّوْفِيقِ إِلَى يَوْمِ الدِّينِ، وَأَعْلِ كَلِمَةَ الْـمُوَحـِّدِينَ، وَأَدِمْ</a:t>
            </a:r>
            <a:r>
              <a:rPr lang="ar-EG" sz="3600" dirty="0">
                <a:ln w="0"/>
                <a:effectLst>
                  <a:outerShdw blurRad="38100" dist="19050" dir="2700000" algn="tl" rotWithShape="0">
                    <a:schemeClr val="dk1">
                      <a:alpha val="40000"/>
                    </a:schemeClr>
                  </a:outerShdw>
                </a:effectLst>
                <a:cs typeface="Traditional Arabic" pitchFamily="2" charset="-78"/>
              </a:rPr>
              <a:t> لَهُمُ الْعِـزَّةَ والتَّـمْـكِينِ. </a:t>
            </a:r>
            <a:endParaRPr lang="en-MY" sz="3600" dirty="0">
              <a:ln w="0"/>
              <a:effectLst>
                <a:outerShdw blurRad="38100" dist="19050" dir="2700000" algn="tl" rotWithShape="0">
                  <a:schemeClr val="dk1">
                    <a:alpha val="40000"/>
                  </a:schemeClr>
                </a:outerShdw>
              </a:effectLst>
              <a:cs typeface="Traditional Arabic" pitchFamily="2" charset="-78"/>
            </a:endParaRPr>
          </a:p>
          <a:p>
            <a:pPr algn="ctr" rtl="1"/>
            <a:r>
              <a:rPr lang="ar-EG" sz="3600" dirty="0">
                <a:ln w="0"/>
                <a:effectLst>
                  <a:outerShdw blurRad="38100" dist="19050" dir="2700000" algn="tl" rotWithShape="0">
                    <a:schemeClr val="dk1">
                      <a:alpha val="40000"/>
                    </a:schemeClr>
                  </a:outerShdw>
                </a:effectLst>
                <a:cs typeface="Traditional Arabic" pitchFamily="2" charset="-78"/>
              </a:rPr>
              <a:t>اللَّهُـمَّ اهْدِنَا سُبُـلَ السَّلَامِ وَأَخْرِجْنَا مِنَ الظُّـلُـمَـاتِ إِلَى النُّورِ، وَجَـنِّـبْنَا الْـفَوَاحِشَ مَا ظَهَرَ مِنْهَا وَمَـا بَطَنَ.</a:t>
            </a:r>
            <a:endParaRPr lang="en-MY" sz="3600" dirty="0">
              <a:ln w="0"/>
              <a:effectLst>
                <a:outerShdw blurRad="38100" dist="19050" dir="2700000" algn="tl" rotWithShape="0">
                  <a:schemeClr val="dk1">
                    <a:alpha val="40000"/>
                  </a:schemeClr>
                </a:outerShdw>
              </a:effectLst>
              <a:cs typeface="Traditional Arabic"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478101"/>
            <a:ext cx="8382000" cy="3170099"/>
          </a:xfrm>
          <a:prstGeom prst="rect">
            <a:avLst/>
          </a:prstGeom>
        </p:spPr>
        <p:txBody>
          <a:bodyPr wrap="square">
            <a:spAutoFit/>
          </a:bodyPr>
          <a:lstStyle/>
          <a:p>
            <a:pPr algn="ctr" rtl="1"/>
            <a:r>
              <a:rPr lang="ar-SA" sz="3200" dirty="0">
                <a:ln w="0"/>
                <a:effectLst>
                  <a:outerShdw blurRad="38100" dist="19050" dir="2700000" algn="tl" rotWithShape="0">
                    <a:schemeClr val="dk1">
                      <a:alpha val="40000"/>
                    </a:schemeClr>
                  </a:outerShdw>
                </a:effectLst>
                <a:cs typeface="Traditional Arabic" pitchFamily="2" charset="-78"/>
              </a:rPr>
              <a:t>اللَّـهُمَّ أَنزِلِ الرَّحْمَــةَ والسَّكِينَةَ وَالسَّلاَمَةَ والْعَافِيَةَ عَلَى عَبْدِكَ الْحَارِسِ لِشَرِيعَتِكَ مَلِكِنَا</a:t>
            </a:r>
            <a:r>
              <a:rPr lang="ar-SA" sz="3200" dirty="0">
                <a:ln w="0"/>
                <a:effectLst>
                  <a:outerShdw blurRad="38100" dist="19050" dir="2700000" algn="tl" rotWithShape="0">
                    <a:schemeClr val="dk1">
                      <a:alpha val="40000"/>
                    </a:schemeClr>
                  </a:outerShdw>
                </a:effectLst>
                <a:latin typeface="Arb Naskh"/>
                <a:ea typeface="Calibri" panose="020F0502020204030204" pitchFamily="34" charset="0"/>
                <a:cs typeface="Traditional Arabic" pitchFamily="2" charset="-78"/>
              </a:rPr>
              <a:t> </a:t>
            </a:r>
            <a:r>
              <a:rPr lang="ar-SA" sz="3200" dirty="0">
                <a:ln w="0"/>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كباوه دولي يغ مها موليا سري فادوك بضيندا يغ دفرتوان </a:t>
            </a:r>
            <a:r>
              <a:rPr lang="ar-SA" sz="3200" dirty="0" smtClean="0">
                <a:ln w="0"/>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أضوغ</a:t>
            </a:r>
            <a:r>
              <a:rPr lang="en-US" sz="3200" dirty="0" smtClean="0">
                <a:ln w="0"/>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 </a:t>
            </a:r>
            <a:r>
              <a:rPr lang="ar-SA" sz="3200" dirty="0" smtClean="0">
                <a:ln w="0"/>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كليما بلس </a:t>
            </a:r>
          </a:p>
          <a:p>
            <a:pPr algn="ctr" rtl="1"/>
            <a:r>
              <a:rPr lang="ar-SA" sz="4000" dirty="0" smtClean="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سلطان </a:t>
            </a:r>
            <a:r>
              <a:rPr lang="ar-SA" sz="40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محمد كليما </a:t>
            </a:r>
          </a:p>
          <a:p>
            <a:pPr algn="just" rtl="1"/>
            <a:r>
              <a:rPr lang="ar-SA" sz="3200" dirty="0">
                <a:ln w="0"/>
                <a:effectLst>
                  <a:outerShdw blurRad="38100" dist="19050" dir="2700000" algn="tl" rotWithShape="0">
                    <a:schemeClr val="dk1">
                      <a:alpha val="40000"/>
                    </a:schemeClr>
                  </a:outerShdw>
                </a:effectLst>
                <a:latin typeface="Arb Naskh"/>
                <a:ea typeface="Calibri" panose="020F0502020204030204" pitchFamily="34" charset="0"/>
                <a:cs typeface="Traditional Arabic" pitchFamily="2" charset="-78"/>
              </a:rPr>
              <a:t>وَعَلَى كُلِّ قَرَابَتِهِ أَجْمَعِيْنَ. </a:t>
            </a:r>
            <a:r>
              <a:rPr lang="ar-SA" sz="3200" dirty="0">
                <a:ln w="0"/>
                <a:effectLst>
                  <a:outerShdw blurRad="38100" dist="19050" dir="2700000" algn="tl" rotWithShape="0">
                    <a:schemeClr val="dk1">
                      <a:alpha val="40000"/>
                    </a:schemeClr>
                  </a:outerShdw>
                </a:effectLst>
                <a:cs typeface="Traditional Arabic" pitchFamily="2" charset="-78"/>
              </a:rPr>
              <a:t>أَصْلَحَ اللَّهُ مُلْكَــــــهُ وَإِحْسَــانَهُ وَفَيَّضَ لَــــــهُ عَدْلَهُ وَبَلَّغَهُ مِنَ الْخَيْرِ مَـــا شَــــــــاءَهُ. اللَّـهُمَّ أَدِمِ الشَّرْعَ الشَّريفَ لَـــهُ وَلِوُزَرَائــِـــــــــــهِ سَبِيلًا وَمِنْهَــاجًــا، وَارْزُقْهُمُ التَّوْفِيقَ لِكُلِّ خَيْرٍ وَاجْعَـلْهُمْ سِرَاجًــا وَّهَّــــــاجًــــا.</a:t>
            </a:r>
            <a:endParaRPr lang="en-US" sz="3200" dirty="0">
              <a:ln w="0"/>
              <a:effectLst>
                <a:outerShdw blurRad="38100" dist="19050" dir="2700000" algn="tl" rotWithShape="0">
                  <a:schemeClr val="dk1">
                    <a:alpha val="40000"/>
                  </a:schemeClr>
                </a:outerShdw>
              </a:effectLst>
              <a:cs typeface="Traditional Arabic" pitchFamily="2" charset="-78"/>
            </a:endParaRPr>
          </a:p>
        </p:txBody>
      </p:sp>
    </p:spTree>
    <p:extLst>
      <p:ext uri="{BB962C8B-B14F-4D97-AF65-F5344CB8AC3E}">
        <p14:creationId xmlns:p14="http://schemas.microsoft.com/office/powerpoint/2010/main" val="39507636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066800"/>
            <a:ext cx="8229600" cy="2554545"/>
          </a:xfrm>
          <a:prstGeom prst="rect">
            <a:avLst/>
          </a:prstGeom>
        </p:spPr>
        <p:txBody>
          <a:bodyPr wrap="square">
            <a:spAutoFit/>
          </a:bodyPr>
          <a:lstStyle/>
          <a:p>
            <a:pPr algn="just" rtl="1"/>
            <a:r>
              <a:rPr lang="ar-EG" sz="4000" dirty="0">
                <a:ln w="0"/>
                <a:effectLst>
                  <a:outerShdw blurRad="38100" dist="19050" dir="2700000" algn="tl" rotWithShape="0">
                    <a:schemeClr val="dk1">
                      <a:alpha val="40000"/>
                    </a:schemeClr>
                  </a:outerShdw>
                </a:effectLst>
                <a:cs typeface="Traditional Arabic" pitchFamily="2" charset="-78"/>
              </a:rPr>
              <a:t>اللَّـهُمَّ اجْعَلْ مَالِيزِيــــــَّــــــا وَسَــائِرَ بِلَادِ الْـمُسْلِمِينَ طَيِّبَةً آمِنَةً مُّطْمَئِــــــنَّـــةً رَّخِيَّـــةً. اللَّـهُمَّ سَلِّمْ بِلَادَنَـــــا مِنَ الْــمُــفْسِدِينَ وَطَهِّرْهَــا مِنَ الْـمُتَطَرِّفِينَ وَوَفِّقْنَا جَمِيعًا لِطَاعَتِكَ وَطَاعَةِ رَسُولِكَ مُحَمَّدٍ صَلَّى اللَّهُ عَلَيْهِ وَسَلَّمَ  وَطَاعَةِ مَنْ أَمَرْتَنَا بِطَاعَتِهِ.</a:t>
            </a:r>
            <a:endParaRPr lang="en-MY" sz="4000" dirty="0">
              <a:ln w="0"/>
              <a:effectLst>
                <a:outerShdw blurRad="38100" dist="19050" dir="2700000" algn="tl" rotWithShape="0">
                  <a:schemeClr val="dk1">
                    <a:alpha val="40000"/>
                  </a:schemeClr>
                </a:outerShdw>
              </a:effectLst>
              <a:cs typeface="Traditional Arabic" pitchFamily="2" charset="-78"/>
            </a:endParaRPr>
          </a:p>
        </p:txBody>
      </p:sp>
      <p:sp>
        <p:nvSpPr>
          <p:cNvPr id="8" name="Rectangle 7"/>
          <p:cNvSpPr/>
          <p:nvPr/>
        </p:nvSpPr>
        <p:spPr>
          <a:xfrm>
            <a:off x="762001" y="3810000"/>
            <a:ext cx="7924799" cy="1477328"/>
          </a:xfrm>
          <a:prstGeom prst="rect">
            <a:avLst/>
          </a:prstGeom>
        </p:spPr>
        <p:txBody>
          <a:bodyPr wrap="square">
            <a:spAutoFit/>
          </a:bodyPr>
          <a:lstStyle/>
          <a:p>
            <a:pPr algn="just">
              <a:defRPr/>
            </a:pP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Ya</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Allah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jadikanlah</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Malaysia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seluruh</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negara</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umat</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Islam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dalam</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keadaan</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aman</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tenang</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makmur</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Ya</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Allah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selamatkan</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negara</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daripada</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golongan</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yang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melakukan</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kerosakan</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bersihkannya</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daripada</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golongan</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yang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melampaui</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batasan</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perbaiki</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jalan</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dalam</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mentaati</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-Mu,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Rasul</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-Mu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mereka</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yang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engkau</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perintah</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US"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mentaatinya</a:t>
            </a:r>
            <a:r>
              <a:rPr lang="en-US"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t>
            </a:r>
          </a:p>
        </p:txBody>
      </p:sp>
    </p:spTree>
    <p:extLst>
      <p:ext uri="{BB962C8B-B14F-4D97-AF65-F5344CB8AC3E}">
        <p14:creationId xmlns:p14="http://schemas.microsoft.com/office/powerpoint/2010/main" val="2862251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3</a:t>
            </a:fld>
            <a:endParaRPr lang="en-MY"/>
          </a:p>
        </p:txBody>
      </p:sp>
      <p:sp>
        <p:nvSpPr>
          <p:cNvPr id="4" name="Rectangle 3"/>
          <p:cNvSpPr/>
          <p:nvPr/>
        </p:nvSpPr>
        <p:spPr>
          <a:xfrm>
            <a:off x="1143000" y="2590800"/>
            <a:ext cx="6705600" cy="1446550"/>
          </a:xfrm>
          <a:prstGeom prst="rect">
            <a:avLst/>
          </a:prstGeom>
        </p:spPr>
        <p:txBody>
          <a:bodyPr wrap="square">
            <a:spAutoFit/>
          </a:bodyPr>
          <a:lstStyle/>
          <a:p>
            <a:pPr algn="ctr" rtl="1"/>
            <a:r>
              <a:rPr lang="ar-EG" sz="4400" b="1" dirty="0">
                <a:ea typeface="Calibri" panose="020F0502020204030204" pitchFamily="34" charset="0"/>
                <a:cs typeface="Traditional Arabic" panose="02020603050405020304" pitchFamily="18" charset="-78"/>
              </a:rPr>
              <a:t>أَشْهَدُ أَنْ لَا إِلَهَ إِلَّا اللهُ وَحْدَهُ لَا شَرِيْكَ لَهُ، وَأَشْهَدُ أَنَّ سَيْدَنَا وَنَبِيَّنَا مُحَمَّدا عَبْدُهُ وَرَسُوْلُهُ</a:t>
            </a:r>
            <a:endParaRPr lang="en-US" sz="4400" dirty="0"/>
          </a:p>
        </p:txBody>
      </p:sp>
    </p:spTree>
    <p:extLst>
      <p:ext uri="{BB962C8B-B14F-4D97-AF65-F5344CB8AC3E}">
        <p14:creationId xmlns:p14="http://schemas.microsoft.com/office/powerpoint/2010/main" val="33914086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447800"/>
            <a:ext cx="6934200" cy="3323987"/>
          </a:xfrm>
          <a:prstGeom prst="rect">
            <a:avLst/>
          </a:prstGeom>
        </p:spPr>
        <p:txBody>
          <a:bodyPr wrap="square">
            <a:spAutoFit/>
          </a:bodyPr>
          <a:lstStyle/>
          <a:p>
            <a:pPr algn="ctr">
              <a:lnSpc>
                <a:spcPct val="150000"/>
              </a:lnSpc>
            </a:pP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Ya</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Allah, kami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memohon</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agar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dengan</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rahmat</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perlindungan</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Mu,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negara</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kami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ini</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seluruh</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rakyatnya</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dikekalkan</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dalam</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keamanan</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kesejahteraan</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p>
          <a:p>
            <a:pPr algn="ctr">
              <a:lnSpc>
                <a:spcPct val="150000"/>
              </a:lnSpc>
            </a:pP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Tanamkanlah</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rasa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kasih</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sayang</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kekalkanlah</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perpaduan</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di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kalangan</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kami. </a:t>
            </a:r>
          </a:p>
          <a:p>
            <a:pPr algn="ctr">
              <a:lnSpc>
                <a:spcPct val="150000"/>
              </a:lnSpc>
            </a:pP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Semoga</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dengannya</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kami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sentiasa</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hidup</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aman</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damai</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sejahtera</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selamat</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sepanjang</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zaman</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endParaRPr lang="en-MY"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55058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0517" y="2133600"/>
            <a:ext cx="6934200" cy="1446550"/>
          </a:xfrm>
          <a:prstGeom prst="rect">
            <a:avLst/>
          </a:prstGeom>
        </p:spPr>
        <p:txBody>
          <a:bodyPr wrap="square">
            <a:spAutoFit/>
          </a:bodyPr>
          <a:lstStyle/>
          <a:p>
            <a:pPr algn="ctr" rtl="1"/>
            <a:r>
              <a:rPr lang="ar-SA" sz="4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QCF_P050" pitchFamily="2" charset="2"/>
                <a:ea typeface="Times New Roman" pitchFamily="18" charset="0"/>
                <a:cs typeface="QCF_P050" pitchFamily="2" charset="2"/>
              </a:rPr>
              <a:t>ﯫ ﯬ ﯭ ﯮ ﯯ ﯰ ﯱ ﯲ ﯳ ﯴ ﯵ ﯶ ﯷ ﯸ ﯹ ﯺ</a:t>
            </a:r>
            <a:endParaRPr lang="en-US" sz="4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endParaRPr>
          </a:p>
        </p:txBody>
      </p:sp>
      <p:sp>
        <p:nvSpPr>
          <p:cNvPr id="3" name="Rectangle 2"/>
          <p:cNvSpPr/>
          <p:nvPr/>
        </p:nvSpPr>
        <p:spPr>
          <a:xfrm>
            <a:off x="1143000" y="3733800"/>
            <a:ext cx="6934201" cy="840230"/>
          </a:xfrm>
          <a:prstGeom prst="rect">
            <a:avLst/>
          </a:prstGeom>
        </p:spPr>
        <p:txBody>
          <a:bodyPr wrap="square">
            <a:spAutoFit/>
          </a:bodyPr>
          <a:lstStyle/>
          <a:p>
            <a:pPr algn="ctr">
              <a:lnSpc>
                <a:spcPct val="90000"/>
              </a:lnSpc>
              <a:buClr>
                <a:srgbClr val="FFFFFF"/>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Ya</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Tuhan</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janganlah</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engkau</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mengubah</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hati</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selepas</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Engkau</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memberi</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hidayah</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kepada</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kurniakanlah</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rahmat</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di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sisiMu</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sesungguhnya</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Engkaulah</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Maha</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Pemberi</a:t>
            </a:r>
            <a:endPar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endParaRPr>
          </a:p>
        </p:txBody>
      </p:sp>
    </p:spTree>
    <p:extLst>
      <p:ext uri="{BB962C8B-B14F-4D97-AF65-F5344CB8AC3E}">
        <p14:creationId xmlns:p14="http://schemas.microsoft.com/office/powerpoint/2010/main" val="6318758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00615" y="1905000"/>
            <a:ext cx="6858000" cy="1569660"/>
          </a:xfrm>
          <a:prstGeom prst="rect">
            <a:avLst/>
          </a:prstGeom>
        </p:spPr>
        <p:txBody>
          <a:bodyPr wrap="square">
            <a:spAutoFit/>
          </a:bodyPr>
          <a:lstStyle/>
          <a:p>
            <a:pPr algn="ctr"/>
            <a:r>
              <a:rPr lang="ar-SA"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QCF_P031" pitchFamily="2" charset="2"/>
                <a:ea typeface="Times New Roman" pitchFamily="18" charset="0"/>
                <a:cs typeface="QCF_P031" pitchFamily="2" charset="2"/>
              </a:rPr>
              <a:t>ﯜ ﯝ ﯞ ﯟ ﯠ ﯡ ﯢ ﯣ ﯤ ﯥ ﯦ</a:t>
            </a:r>
            <a:endParaRPr lang="en-US"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endParaRPr>
          </a:p>
        </p:txBody>
      </p:sp>
      <p:sp>
        <p:nvSpPr>
          <p:cNvPr id="3" name="Rectangle 2"/>
          <p:cNvSpPr/>
          <p:nvPr/>
        </p:nvSpPr>
        <p:spPr>
          <a:xfrm>
            <a:off x="1371600" y="3733800"/>
            <a:ext cx="6781800" cy="840230"/>
          </a:xfrm>
          <a:prstGeom prst="rect">
            <a:avLst/>
          </a:prstGeom>
        </p:spPr>
        <p:txBody>
          <a:bodyPr wrap="square">
            <a:spAutoFit/>
          </a:bodyPr>
          <a:lstStyle/>
          <a:p>
            <a:pPr algn="ctr">
              <a:lnSpc>
                <a:spcPct val="90000"/>
              </a:lnSpc>
              <a:buClr>
                <a:srgbClr val="FF0000"/>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Ya</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Allah,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Ya</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Tuhan</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anugerahkanlah</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dengan</a:t>
            </a:r>
            <a:r>
              <a:rPr lang="ar-SA"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kebaikan</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di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dunia</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di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akhirat</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serta</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jauhilah</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daripada</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azab</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api</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neraka</a:t>
            </a:r>
            <a:r>
              <a:rPr lang="en-GB"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t>
            </a:r>
          </a:p>
        </p:txBody>
      </p:sp>
    </p:spTree>
    <p:extLst>
      <p:ext uri="{BB962C8B-B14F-4D97-AF65-F5344CB8AC3E}">
        <p14:creationId xmlns:p14="http://schemas.microsoft.com/office/powerpoint/2010/main" val="39894994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33</a:t>
            </a:fld>
            <a:endParaRPr lang="en-MY"/>
          </a:p>
        </p:txBody>
      </p:sp>
      <p:sp>
        <p:nvSpPr>
          <p:cNvPr id="3" name="Rectangle 2"/>
          <p:cNvSpPr/>
          <p:nvPr/>
        </p:nvSpPr>
        <p:spPr>
          <a:xfrm>
            <a:off x="914400" y="948495"/>
            <a:ext cx="7386025" cy="2123658"/>
          </a:xfrm>
          <a:prstGeom prst="rect">
            <a:avLst/>
          </a:prstGeom>
        </p:spPr>
        <p:txBody>
          <a:bodyPr wrap="square">
            <a:spAutoFit/>
          </a:bodyPr>
          <a:lstStyle/>
          <a:p>
            <a:pPr lvl="0" algn="ctr" rtl="1" fontAlgn="base">
              <a:spcBef>
                <a:spcPct val="0"/>
              </a:spcBef>
              <a:spcAft>
                <a:spcPct val="0"/>
              </a:spcAft>
            </a:pPr>
            <a:r>
              <a:rPr lang="ar-SA" sz="4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QCF_P277" pitchFamily="2" charset="2"/>
                <a:ea typeface="Times New Roman" pitchFamily="18" charset="0"/>
                <a:cs typeface="QCF_P277" pitchFamily="2" charset="2"/>
              </a:rPr>
              <a:t>ﭻ ﭼ ﭽ ﭾ ﭿ ﮀ ﮁ ﮂ ﮃ ﮄ ﮅ ﮆ ﮇ ﮈ ﮉ ﮊ ﮋ</a:t>
            </a:r>
            <a:r>
              <a:rPr lang="en-US" sz="4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QCF_P277" pitchFamily="2" charset="2"/>
                <a:ea typeface="Times New Roman" pitchFamily="18" charset="0"/>
                <a:cs typeface="QCF_P277" pitchFamily="2" charset="2"/>
              </a:rPr>
              <a:t> </a:t>
            </a:r>
            <a:endParaRPr lang="en-US" sz="4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Arial" pitchFamily="34" charset="0"/>
              <a:cs typeface="Arial" pitchFamily="34" charset="0"/>
            </a:endParaRPr>
          </a:p>
        </p:txBody>
      </p:sp>
      <p:sp>
        <p:nvSpPr>
          <p:cNvPr id="4" name="Rectangle 3"/>
          <p:cNvSpPr/>
          <p:nvPr/>
        </p:nvSpPr>
        <p:spPr>
          <a:xfrm>
            <a:off x="838200" y="3482876"/>
            <a:ext cx="7386025" cy="2308324"/>
          </a:xfrm>
          <a:prstGeom prst="rect">
            <a:avLst/>
          </a:prstGeom>
        </p:spPr>
        <p:txBody>
          <a:bodyPr wrap="square">
            <a:spAutoFit/>
          </a:bodyPr>
          <a:lstStyle/>
          <a:p>
            <a:pPr algn="ctr" rtl="1"/>
            <a:r>
              <a:rPr lang="ar-SA" sz="4800" dirty="0">
                <a:ln w="18415" cmpd="sng">
                  <a:solidFill>
                    <a:srgbClr val="00FF00"/>
                  </a:solidFill>
                  <a:prstDash val="solid"/>
                </a:ln>
                <a:solidFill>
                  <a:srgbClr val="00FF00"/>
                </a:solidFill>
                <a:effectLst>
                  <a:glow rad="101600">
                    <a:schemeClr val="tx1">
                      <a:alpha val="60000"/>
                    </a:schemeClr>
                  </a:glow>
                  <a:outerShdw blurRad="63500" dir="3600000" algn="tl" rotWithShape="0">
                    <a:srgbClr val="000000">
                      <a:alpha val="70000"/>
                    </a:srgbClr>
                  </a:outerShdw>
                </a:effectLst>
                <a:cs typeface="Traditional Arabic" pitchFamily="2" charset="-78"/>
              </a:rPr>
              <a:t>فَاذْكُرُوا اللهَ الْعَظِيْمَ يَذْكُرْكُمْ وَاشْكُرُوهُ عَلَى نِعَمِهِ </a:t>
            </a:r>
            <a:r>
              <a:rPr lang="ar-SA" sz="4800" dirty="0" smtClean="0">
                <a:ln w="18415" cmpd="sng">
                  <a:solidFill>
                    <a:srgbClr val="00FF00"/>
                  </a:solidFill>
                  <a:prstDash val="solid"/>
                </a:ln>
                <a:solidFill>
                  <a:srgbClr val="00FF00"/>
                </a:solidFill>
                <a:effectLst>
                  <a:glow rad="101600">
                    <a:schemeClr val="tx1">
                      <a:alpha val="60000"/>
                    </a:schemeClr>
                  </a:glow>
                  <a:outerShdw blurRad="63500" dir="3600000" algn="tl" rotWithShape="0">
                    <a:srgbClr val="000000">
                      <a:alpha val="70000"/>
                    </a:srgbClr>
                  </a:outerShdw>
                </a:effectLst>
                <a:cs typeface="Traditional Arabic" pitchFamily="2" charset="-78"/>
              </a:rPr>
              <a:t>يَزِدْكُمْ وَاسْأَلُوهُ </a:t>
            </a:r>
            <a:r>
              <a:rPr lang="ar-SA" sz="4800" dirty="0">
                <a:ln w="18415" cmpd="sng">
                  <a:solidFill>
                    <a:srgbClr val="00FF00"/>
                  </a:solidFill>
                  <a:prstDash val="solid"/>
                </a:ln>
                <a:solidFill>
                  <a:srgbClr val="00FF00"/>
                </a:solidFill>
                <a:effectLst>
                  <a:glow rad="101600">
                    <a:schemeClr val="tx1">
                      <a:alpha val="60000"/>
                    </a:schemeClr>
                  </a:glow>
                  <a:outerShdw blurRad="63500" dir="3600000" algn="tl" rotWithShape="0">
                    <a:srgbClr val="000000">
                      <a:alpha val="70000"/>
                    </a:srgbClr>
                  </a:outerShdw>
                </a:effectLst>
                <a:cs typeface="Traditional Arabic" pitchFamily="2" charset="-78"/>
              </a:rPr>
              <a:t>مِنْ فَضْلِهِ يُعْطِكُمْ وَلَذِكْرُ اللهِ أَكْبَرُ، وَاللهُ يَعْلَمُ مَا تَصْنَعُونَ.</a:t>
            </a:r>
            <a:endParaRPr lang="en-US" sz="4800" dirty="0">
              <a:ln w="18415" cmpd="sng">
                <a:solidFill>
                  <a:srgbClr val="00FF00"/>
                </a:solidFill>
                <a:prstDash val="solid"/>
              </a:ln>
              <a:solidFill>
                <a:srgbClr val="00FF00"/>
              </a:solidFill>
              <a:effectLst>
                <a:glow rad="101600">
                  <a:schemeClr val="tx1">
                    <a:alpha val="60000"/>
                  </a:schemeClr>
                </a:glow>
                <a:outerShdw blurRad="63500" dir="3600000" algn="tl" rotWithShape="0">
                  <a:srgbClr val="000000">
                    <a:alpha val="70000"/>
                  </a:srgbClr>
                </a:outerShdw>
              </a:effectLst>
              <a:cs typeface="Traditional Arabic" pitchFamily="2" charset="-78"/>
            </a:endParaRPr>
          </a:p>
        </p:txBody>
      </p:sp>
    </p:spTree>
    <p:extLst>
      <p:ext uri="{BB962C8B-B14F-4D97-AF65-F5344CB8AC3E}">
        <p14:creationId xmlns:p14="http://schemas.microsoft.com/office/powerpoint/2010/main" val="2620347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4</a:t>
            </a:fld>
            <a:endParaRPr lang="en-MY"/>
          </a:p>
        </p:txBody>
      </p:sp>
      <p:sp>
        <p:nvSpPr>
          <p:cNvPr id="4" name="Rectangle 3"/>
          <p:cNvSpPr/>
          <p:nvPr/>
        </p:nvSpPr>
        <p:spPr>
          <a:xfrm>
            <a:off x="762000" y="2743200"/>
            <a:ext cx="7543800" cy="1569660"/>
          </a:xfrm>
          <a:prstGeom prst="rect">
            <a:avLst/>
          </a:prstGeom>
        </p:spPr>
        <p:txBody>
          <a:bodyPr wrap="square">
            <a:spAutoFit/>
          </a:bodyPr>
          <a:lstStyle/>
          <a:p>
            <a:pPr algn="ctr" rtl="1"/>
            <a:r>
              <a:rPr lang="ar-EG" sz="4800" b="1" dirty="0">
                <a:ea typeface="Calibri" panose="020F0502020204030204" pitchFamily="34" charset="0"/>
                <a:cs typeface="Traditional Arabic" panose="02020603050405020304" pitchFamily="18" charset="-78"/>
              </a:rPr>
              <a:t>اَللَّهُمَّ صَلِّ وَسَلِّمْ وَبَارِكْ عَلَى سَيِّدِنَا مُحَمَّدٍ خَاتَمِ الْأَنْبِيَاءِ وَالْمُرْسَلِيْنَ وَعَلى آلِهِ وَصَحْبِهِ أَجْمَعِيْنَ</a:t>
            </a:r>
            <a:endParaRPr lang="en-US" sz="4800" dirty="0"/>
          </a:p>
        </p:txBody>
      </p:sp>
    </p:spTree>
    <p:extLst>
      <p:ext uri="{BB962C8B-B14F-4D97-AF65-F5344CB8AC3E}">
        <p14:creationId xmlns:p14="http://schemas.microsoft.com/office/powerpoint/2010/main" val="2723233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2209800"/>
            <a:ext cx="7239000" cy="1569660"/>
          </a:xfrm>
          <a:prstGeom prst="rect">
            <a:avLst/>
          </a:prstGeom>
        </p:spPr>
        <p:txBody>
          <a:bodyPr wrap="square">
            <a:spAutoFit/>
          </a:bodyPr>
          <a:lstStyle/>
          <a:p>
            <a:pPr algn="ctr" rtl="1"/>
            <a:r>
              <a:rPr lang="ar-EG" sz="4800" b="1" dirty="0">
                <a:ea typeface="Calibri" panose="020F0502020204030204" pitchFamily="34" charset="0"/>
                <a:cs typeface="Traditional Arabic" panose="02020603050405020304" pitchFamily="18" charset="-78"/>
              </a:rPr>
              <a:t>أَمَّا بَعْدُ، فَيَا عِبَادَ اللهِ اتَّقُوا اللهَ، أُوْصِيْكُمْ وَإِيَّايَ بِتَقْوَى اللهِ وَطَاعَتِهِ لَعَلَّكُمْ تُرْحَمُوْنَ</a:t>
            </a:r>
            <a:endParaRPr lang="en-US" sz="4800" dirty="0"/>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09800" y="990600"/>
            <a:ext cx="4572000" cy="369332"/>
          </a:xfrm>
          <a:prstGeom prst="rect">
            <a:avLst/>
          </a:prstGeom>
        </p:spPr>
        <p:txBody>
          <a:bodyPr>
            <a:spAutoFit/>
          </a:bodyPr>
          <a:lstStyle/>
          <a:p>
            <a:pPr algn="ctr"/>
            <a:r>
              <a:rPr lang="ms-MY" b="1" dirty="0" smtClean="0"/>
              <a:t> </a:t>
            </a:r>
            <a:endParaRPr lang="en-US" dirty="0"/>
          </a:p>
        </p:txBody>
      </p:sp>
      <p:graphicFrame>
        <p:nvGraphicFramePr>
          <p:cNvPr id="3" name="Diagram 2"/>
          <p:cNvGraphicFramePr/>
          <p:nvPr>
            <p:extLst>
              <p:ext uri="{D42A27DB-BD31-4B8C-83A1-F6EECF244321}">
                <p14:modId xmlns:p14="http://schemas.microsoft.com/office/powerpoint/2010/main" val="1025626474"/>
              </p:ext>
            </p:extLst>
          </p:nvPr>
        </p:nvGraphicFramePr>
        <p:xfrm>
          <a:off x="990600" y="990600"/>
          <a:ext cx="7239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13" name="Rectangle 12"/>
          <p:cNvSpPr/>
          <p:nvPr/>
        </p:nvSpPr>
        <p:spPr>
          <a:xfrm>
            <a:off x="2286000" y="533400"/>
            <a:ext cx="4953000" cy="830997"/>
          </a:xfrm>
          <a:prstGeom prst="rect">
            <a:avLst/>
          </a:prstGeom>
        </p:spPr>
        <p:txBody>
          <a:bodyPr wrap="square">
            <a:spAutoFit/>
          </a:bodyPr>
          <a:lstStyle/>
          <a:p>
            <a:pPr algn="ctr"/>
            <a:r>
              <a:rPr lang="en-US" sz="4800" dirty="0" err="1" smtClean="0">
                <a:ln w="0"/>
                <a:effectLst>
                  <a:outerShdw blurRad="38100" dist="19050" dir="2700000" algn="tl" rotWithShape="0">
                    <a:schemeClr val="dk1">
                      <a:alpha val="40000"/>
                    </a:schemeClr>
                  </a:outerShdw>
                </a:effectLst>
                <a:latin typeface="Mistral" pitchFamily="66" charset="0"/>
                <a:cs typeface="Arial" panose="020B0604020202020204" pitchFamily="34" charset="0"/>
              </a:rPr>
              <a:t>Tajuk</a:t>
            </a:r>
            <a:r>
              <a:rPr lang="en-US" sz="4800" dirty="0" smtClean="0">
                <a:ln w="0"/>
                <a:effectLst>
                  <a:outerShdw blurRad="38100" dist="19050" dir="2700000" algn="tl" rotWithShape="0">
                    <a:schemeClr val="dk1">
                      <a:alpha val="40000"/>
                    </a:schemeClr>
                  </a:outerShdw>
                </a:effectLst>
                <a:latin typeface="Mistral" pitchFamily="66" charset="0"/>
                <a:cs typeface="Arial" panose="020B0604020202020204" pitchFamily="34" charset="0"/>
              </a:rPr>
              <a:t> </a:t>
            </a:r>
            <a:r>
              <a:rPr lang="en-US" sz="4800" dirty="0" err="1" smtClean="0">
                <a:ln w="0"/>
                <a:effectLst>
                  <a:outerShdw blurRad="38100" dist="19050" dir="2700000" algn="tl" rotWithShape="0">
                    <a:schemeClr val="dk1">
                      <a:alpha val="40000"/>
                    </a:schemeClr>
                  </a:outerShdw>
                </a:effectLst>
                <a:latin typeface="Mistral" pitchFamily="66" charset="0"/>
                <a:cs typeface="Arial" panose="020B0604020202020204" pitchFamily="34" charset="0"/>
              </a:rPr>
              <a:t>Khutbah</a:t>
            </a:r>
            <a:r>
              <a:rPr lang="en-US" sz="4800" dirty="0" smtClean="0">
                <a:ln w="0"/>
                <a:effectLst>
                  <a:outerShdw blurRad="38100" dist="19050" dir="2700000" algn="tl" rotWithShape="0">
                    <a:schemeClr val="dk1">
                      <a:alpha val="40000"/>
                    </a:schemeClr>
                  </a:outerShdw>
                </a:effectLst>
                <a:latin typeface="Mistral" pitchFamily="66" charset="0"/>
                <a:cs typeface="Arial" panose="020B0604020202020204" pitchFamily="34" charset="0"/>
              </a:rPr>
              <a:t> :</a:t>
            </a:r>
            <a:endParaRPr lang="en-MY" sz="4800" dirty="0">
              <a:ln w="0"/>
              <a:effectLst>
                <a:outerShdw blurRad="38100" dist="19050" dir="2700000" algn="tl" rotWithShape="0">
                  <a:schemeClr val="dk1">
                    <a:alpha val="40000"/>
                  </a:schemeClr>
                </a:outerShdw>
              </a:effectLst>
              <a:latin typeface="Mistral" pitchFamily="66" charset="0"/>
              <a:cs typeface="Arial" panose="020B0604020202020204" pitchFamily="34" charset="0"/>
            </a:endParaRPr>
          </a:p>
        </p:txBody>
      </p:sp>
      <p:sp>
        <p:nvSpPr>
          <p:cNvPr id="2" name="Rectangle 1"/>
          <p:cNvSpPr/>
          <p:nvPr/>
        </p:nvSpPr>
        <p:spPr>
          <a:xfrm>
            <a:off x="762000" y="1600200"/>
            <a:ext cx="7543800" cy="1200329"/>
          </a:xfrm>
          <a:prstGeom prst="rect">
            <a:avLst/>
          </a:prstGeom>
        </p:spPr>
        <p:txBody>
          <a:bodyPr wrap="square">
            <a:spAutoFit/>
          </a:bodyPr>
          <a:lstStyle/>
          <a:p>
            <a:pPr algn="just"/>
            <a:r>
              <a:rPr lang="ms-MY" sz="2400" dirty="0">
                <a:ea typeface="Calibri" panose="020F0502020204030204" pitchFamily="34" charset="0"/>
              </a:rPr>
              <a:t>Sempena dengan </a:t>
            </a:r>
            <a:r>
              <a:rPr lang="ms-MY" sz="2400" b="1" dirty="0">
                <a:ea typeface="Calibri" panose="020F0502020204030204" pitchFamily="34" charset="0"/>
              </a:rPr>
              <a:t>Pertabalan Ke Bawah Duli Yang Maha Mulia Seri Paduka Baginda Yang di Pertuan Agong</a:t>
            </a:r>
            <a:r>
              <a:rPr lang="ms-MY" sz="2400" dirty="0">
                <a:ea typeface="Calibri" panose="020F0502020204030204" pitchFamily="34" charset="0"/>
              </a:rPr>
              <a:t> yang ke 15 pada </a:t>
            </a:r>
            <a:r>
              <a:rPr lang="ms-MY" sz="2400" b="1" dirty="0">
                <a:ea typeface="Calibri" panose="020F0502020204030204" pitchFamily="34" charset="0"/>
              </a:rPr>
              <a:t>24 April 2017</a:t>
            </a:r>
            <a:endParaRPr lang="en-US" sz="2400" dirty="0"/>
          </a:p>
        </p:txBody>
      </p:sp>
      <p:sp>
        <p:nvSpPr>
          <p:cNvPr id="5" name="Rectangle 4"/>
          <p:cNvSpPr/>
          <p:nvPr/>
        </p:nvSpPr>
        <p:spPr>
          <a:xfrm>
            <a:off x="1485900" y="3036332"/>
            <a:ext cx="6096000" cy="2123658"/>
          </a:xfrm>
          <a:prstGeom prst="rect">
            <a:avLst/>
          </a:prstGeom>
        </p:spPr>
        <p:txBody>
          <a:bodyPr wrap="square">
            <a:spAutoFit/>
          </a:bodyPr>
          <a:lstStyle/>
          <a:p>
            <a:pPr algn="ctr"/>
            <a:r>
              <a:rPr lang="en-US" sz="6600" dirty="0" smtClean="0">
                <a:ln w="0"/>
                <a:effectLst>
                  <a:outerShdw blurRad="38100" dist="19050" dir="2700000" algn="tl" rotWithShape="0">
                    <a:schemeClr val="dk1">
                      <a:alpha val="40000"/>
                    </a:schemeClr>
                  </a:outerShdw>
                </a:effectLst>
                <a:latin typeface="Bernard MT Condensed" pitchFamily="18" charset="0"/>
              </a:rPr>
              <a:t>DAULAT DIJUNJUNG</a:t>
            </a:r>
          </a:p>
          <a:p>
            <a:pPr algn="ctr"/>
            <a:r>
              <a:rPr lang="en-US" sz="6600" dirty="0" smtClean="0">
                <a:ln w="0"/>
                <a:effectLst>
                  <a:outerShdw blurRad="38100" dist="19050" dir="2700000" algn="tl" rotWithShape="0">
                    <a:schemeClr val="dk1">
                      <a:alpha val="40000"/>
                    </a:schemeClr>
                  </a:outerShdw>
                </a:effectLst>
                <a:latin typeface="Bernard MT Condensed" pitchFamily="18" charset="0"/>
              </a:rPr>
              <a:t>KASIH DISANJUNG</a:t>
            </a:r>
            <a:endParaRPr lang="en-US" sz="6600" dirty="0">
              <a:ln w="0"/>
              <a:effectLst>
                <a:outerShdw blurRad="38100" dist="19050" dir="2700000" algn="tl" rotWithShape="0">
                  <a:schemeClr val="dk1">
                    <a:alpha val="40000"/>
                  </a:schemeClr>
                </a:outerShdw>
              </a:effectLst>
              <a:latin typeface="Bernard MT Condensed" pitchFamily="18"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474879239"/>
              </p:ext>
            </p:extLst>
          </p:nvPr>
        </p:nvGraphicFramePr>
        <p:xfrm>
          <a:off x="381000" y="457200"/>
          <a:ext cx="83058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9</a:t>
            </a:fld>
            <a:endParaRPr lang="en-MY"/>
          </a:p>
        </p:txBody>
      </p:sp>
      <p:graphicFrame>
        <p:nvGraphicFramePr>
          <p:cNvPr id="3" name="Diagram 2"/>
          <p:cNvGraphicFramePr/>
          <p:nvPr>
            <p:extLst>
              <p:ext uri="{D42A27DB-BD31-4B8C-83A1-F6EECF244321}">
                <p14:modId xmlns:p14="http://schemas.microsoft.com/office/powerpoint/2010/main" val="1574883955"/>
              </p:ext>
            </p:extLst>
          </p:nvPr>
        </p:nvGraphicFramePr>
        <p:xfrm>
          <a:off x="914400" y="1524000"/>
          <a:ext cx="73914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3618270"/>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TM04033937[[fn=Vapor Trail]]</Template>
  <TotalTime>7309</TotalTime>
  <Words>1532</Words>
  <Application>Microsoft Office PowerPoint</Application>
  <PresentationFormat>On-screen Show (4:3)</PresentationFormat>
  <Paragraphs>101</Paragraphs>
  <Slides>33</Slides>
  <Notes>1</Notes>
  <HiddenSlides>0</HiddenSlides>
  <MMClips>0</MMClips>
  <ScaleCrop>false</ScaleCrop>
  <HeadingPairs>
    <vt:vector size="6" baseType="variant">
      <vt:variant>
        <vt:lpstr>Fonts Used</vt:lpstr>
      </vt:variant>
      <vt:variant>
        <vt:i4>26</vt:i4>
      </vt:variant>
      <vt:variant>
        <vt:lpstr>Theme</vt:lpstr>
      </vt:variant>
      <vt:variant>
        <vt:i4>1</vt:i4>
      </vt:variant>
      <vt:variant>
        <vt:lpstr>Slide Titles</vt:lpstr>
      </vt:variant>
      <vt:variant>
        <vt:i4>33</vt:i4>
      </vt:variant>
    </vt:vector>
  </HeadingPairs>
  <TitlesOfParts>
    <vt:vector size="60" baseType="lpstr">
      <vt:lpstr>Arial Unicode MS</vt:lpstr>
      <vt:lpstr>SimSun</vt:lpstr>
      <vt:lpstr>SimSun</vt:lpstr>
      <vt:lpstr>Arabic Typesetting</vt:lpstr>
      <vt:lpstr>Arb Naskh</vt:lpstr>
      <vt:lpstr>Arial</vt:lpstr>
      <vt:lpstr>Bernard MT Condensed</vt:lpstr>
      <vt:lpstr>Calibri</vt:lpstr>
      <vt:lpstr>Century Gothic</vt:lpstr>
      <vt:lpstr>Jawi - Biasa</vt:lpstr>
      <vt:lpstr>Mistral</vt:lpstr>
      <vt:lpstr>Monotype Corsiva</vt:lpstr>
      <vt:lpstr>QCF_BSML</vt:lpstr>
      <vt:lpstr>QCF_P031</vt:lpstr>
      <vt:lpstr>QCF_P050</vt:lpstr>
      <vt:lpstr>QCF_P087</vt:lpstr>
      <vt:lpstr>QCF_P108</vt:lpstr>
      <vt:lpstr>QCF_P110</vt:lpstr>
      <vt:lpstr>QCF_P155</vt:lpstr>
      <vt:lpstr>QCF_P277</vt:lpstr>
      <vt:lpstr>QCF_P297</vt:lpstr>
      <vt:lpstr>QCF_P373</vt:lpstr>
      <vt:lpstr>QCF_P421</vt:lpstr>
      <vt:lpstr>QCF_P426</vt:lpstr>
      <vt:lpstr>Times New Roman</vt:lpstr>
      <vt:lpstr>Traditional Arabic</vt:lpstr>
      <vt:lpstr>Vapor Trail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MTMZA ICT</dc:creator>
  <cp:lastModifiedBy>Ahmad Termizi Zainudin</cp:lastModifiedBy>
  <cp:revision>730</cp:revision>
  <dcterms:created xsi:type="dcterms:W3CDTF">2014-12-10T01:16:34Z</dcterms:created>
  <dcterms:modified xsi:type="dcterms:W3CDTF">2017-04-23T15:35:46Z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552132</vt:lpwstr>
  </property>
  <property fmtid="{D5CDD505-2E9C-101B-9397-08002B2CF9AE}" name="NXPowerLiteSettings" pid="3">
    <vt:lpwstr>F7000400038000</vt:lpwstr>
  </property>
  <property fmtid="{D5CDD505-2E9C-101B-9397-08002B2CF9AE}" name="NXPowerLiteVersion" pid="4">
    <vt:lpwstr>S9.1.0</vt:lpwstr>
  </property>
</Properties>
</file>