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theme+xml" PartName="/ppt/theme/them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188" r:id="rId1"/>
  </p:sldMasterIdLst>
  <p:notesMasterIdLst>
    <p:notesMasterId r:id="rId33"/>
  </p:notesMasterIdLst>
  <p:sldIdLst>
    <p:sldId id="311" r:id="rId2"/>
    <p:sldId id="310" r:id="rId3"/>
    <p:sldId id="412" r:id="rId4"/>
    <p:sldId id="369" r:id="rId5"/>
    <p:sldId id="315" r:id="rId6"/>
    <p:sldId id="316" r:id="rId7"/>
    <p:sldId id="408" r:id="rId8"/>
    <p:sldId id="422" r:id="rId9"/>
    <p:sldId id="421" r:id="rId10"/>
    <p:sldId id="423" r:id="rId11"/>
    <p:sldId id="410" r:id="rId12"/>
    <p:sldId id="424" r:id="rId13"/>
    <p:sldId id="416" r:id="rId14"/>
    <p:sldId id="420" r:id="rId15"/>
    <p:sldId id="418" r:id="rId16"/>
    <p:sldId id="397" r:id="rId17"/>
    <p:sldId id="425" r:id="rId18"/>
    <p:sldId id="284" r:id="rId19"/>
    <p:sldId id="426" r:id="rId20"/>
    <p:sldId id="286" r:id="rId21"/>
    <p:sldId id="287" r:id="rId22"/>
    <p:sldId id="289" r:id="rId23"/>
    <p:sldId id="290" r:id="rId24"/>
    <p:sldId id="340" r:id="rId25"/>
    <p:sldId id="341" r:id="rId26"/>
    <p:sldId id="291" r:id="rId27"/>
    <p:sldId id="295" r:id="rId28"/>
    <p:sldId id="296" r:id="rId29"/>
    <p:sldId id="297" r:id="rId30"/>
    <p:sldId id="298" r:id="rId31"/>
    <p:sldId id="39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00"/>
    <a:srgbClr val="FF0000"/>
    <a:srgbClr val="00FFFF"/>
    <a:srgbClr val="0000FF"/>
    <a:srgbClr val="669900"/>
    <a:srgbClr val="00CC00"/>
    <a:srgbClr val="CC00CC"/>
    <a:srgbClr val="CC66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3813" autoAdjust="0"/>
  </p:normalViewPr>
  <p:slideViewPr>
    <p:cSldViewPr>
      <p:cViewPr varScale="1">
        <p:scale>
          <a:sx n="86" d="100"/>
          <a:sy n="86" d="100"/>
        </p:scale>
        <p:origin x="708"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32DA8-0138-4E97-9B3F-A68BAFC440F0}" type="doc">
      <dgm:prSet loTypeId="urn:microsoft.com/office/officeart/2005/8/layout/hierarchy3" loCatId="list" qsTypeId="urn:microsoft.com/office/officeart/2005/8/quickstyle/simple4" qsCatId="simple" csTypeId="urn:microsoft.com/office/officeart/2005/8/colors/colorful1" csCatId="colorful" phldr="1"/>
      <dgm:spPr/>
      <dgm:t>
        <a:bodyPr/>
        <a:lstStyle/>
        <a:p>
          <a:endParaRPr lang="en-US"/>
        </a:p>
      </dgm:t>
    </dgm:pt>
    <dgm:pt modelId="{B081AC83-00DC-4519-86F5-2DA4510BEF3C}">
      <dgm:prSet custT="1"/>
      <dgm:spPr/>
      <dgm:t>
        <a:bodyPr/>
        <a:lstStyle/>
        <a:p>
          <a:pPr rtl="0"/>
          <a:r>
            <a:rPr lang="ms-MY" sz="2800" b="1" cap="none" spc="0" smtClean="0">
              <a:ln w="9525">
                <a:prstDash val="solid"/>
              </a:ln>
              <a:effectLst>
                <a:glow rad="101600">
                  <a:schemeClr val="tx1">
                    <a:alpha val="60000"/>
                  </a:schemeClr>
                </a:glow>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PESANAN TAQWA</a:t>
          </a:r>
          <a:endParaRPr lang="en-US" sz="2800" b="1" cap="none" spc="0" dirty="0">
            <a:ln w="9525">
              <a:prstDash val="solid"/>
            </a:ln>
            <a:effectLst>
              <a:glow rad="101600">
                <a:schemeClr val="tx1">
                  <a:alpha val="60000"/>
                </a:schemeClr>
              </a:glow>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dgm:t>
    </dgm:pt>
    <dgm:pt modelId="{625FA092-BC1D-42F3-8B82-B71D68F2CD5B}" type="parTrans" cxnId="{29D13309-2E62-4ED1-B3C3-9B9C019E8651}">
      <dgm:prSet/>
      <dgm:spPr/>
      <dgm:t>
        <a:bodyPr/>
        <a:lstStyle/>
        <a:p>
          <a:endParaRPr lang="en-US" sz="2200" b="0" cap="none" spc="0">
            <a:ln w="0"/>
            <a:solidFill>
              <a:schemeClr val="bg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EB74375A-00B0-4004-8B54-943875376D25}" type="sibTrans" cxnId="{29D13309-2E62-4ED1-B3C3-9B9C019E8651}">
      <dgm:prSet/>
      <dgm:spPr/>
      <dgm:t>
        <a:bodyPr/>
        <a:lstStyle/>
        <a:p>
          <a:endParaRPr lang="en-US" sz="2200" b="0" cap="none" spc="0">
            <a:ln w="0"/>
            <a:solidFill>
              <a:schemeClr val="bg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4BE3205C-CAE1-46C1-B41B-5A0B3B3B7BD0}">
      <dgm:prSet custT="1"/>
      <dgm:spPr/>
      <dgm:t>
        <a:bodyPr/>
        <a:lstStyle/>
        <a:p>
          <a:pPr rtl="0"/>
          <a:r>
            <a:rPr lang="ms-MY" sz="1800" b="0" cap="none" spc="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meningkatkan ketakwaan</a:t>
          </a:r>
          <a:endParaRPr lang="en-US" sz="1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ED83E34D-AFA4-4C3B-A0BD-ACC72290551F}" type="parTrans" cxnId="{6AE71374-CC20-4748-B88E-9D7083479980}">
      <dgm:prSet/>
      <dgm:spPr/>
      <dgm:t>
        <a:bodyPr/>
        <a:lstStyle/>
        <a:p>
          <a:endParaRPr lang="en-US" sz="2200" b="0" cap="none" spc="0">
            <a:ln w="0"/>
            <a:solidFill>
              <a:schemeClr val="bg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D5408256-EFB0-4094-B549-DA2250BC7224}" type="sibTrans" cxnId="{6AE71374-CC20-4748-B88E-9D7083479980}">
      <dgm:prSet/>
      <dgm:spPr/>
      <dgm:t>
        <a:bodyPr/>
        <a:lstStyle/>
        <a:p>
          <a:endParaRPr lang="en-US" sz="2200" b="0" cap="none" spc="0">
            <a:ln w="0"/>
            <a:solidFill>
              <a:schemeClr val="bg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3805F8EC-8A2E-48C6-9A5D-EBE0F832581B}">
      <dgm:prSet custT="1"/>
      <dgm:spPr/>
      <dgm:t>
        <a:bodyPr/>
        <a:lstStyle/>
        <a:p>
          <a:pPr rtl="0"/>
          <a:r>
            <a:rPr lang="ms-MY" sz="2000" b="0" cap="none" spc="0" dirty="0" smtClean="0">
              <a:ln w="0"/>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Mudah-mudahan kehidupan ini mendapat keberkatan di dunia dan di akhirat</a:t>
          </a:r>
          <a:endParaRPr lang="en-US" sz="2000" b="0" cap="none" spc="0" dirty="0">
            <a:ln w="0"/>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25DD8670-A4BC-4E37-92CA-449D4FAA6BAA}" type="parTrans" cxnId="{A094FA50-DBAF-4674-90AD-9A4E6CA3BDF6}">
      <dgm:prSet/>
      <dgm:spPr/>
      <dgm:t>
        <a:bodyPr/>
        <a:lstStyle/>
        <a:p>
          <a:endParaRPr lang="en-US" sz="2200" b="0" cap="none" spc="0">
            <a:ln w="0"/>
            <a:solidFill>
              <a:schemeClr val="bg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A6C41D21-0306-45E8-8FA1-D07B96C1B018}" type="sibTrans" cxnId="{A094FA50-DBAF-4674-90AD-9A4E6CA3BDF6}">
      <dgm:prSet/>
      <dgm:spPr/>
      <dgm:t>
        <a:bodyPr/>
        <a:lstStyle/>
        <a:p>
          <a:endParaRPr lang="en-US" sz="2200" b="0" cap="none" spc="0">
            <a:ln w="0"/>
            <a:solidFill>
              <a:schemeClr val="bg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DB1190A0-B35F-45AA-A6B7-DCD77C041E9D}">
      <dgm:prSet custT="1"/>
      <dgm:spPr/>
      <dgm:t>
        <a:bodyPr/>
        <a:lstStyle/>
        <a:p>
          <a:pPr rtl="0"/>
          <a:r>
            <a:rPr lang="ms-MY" sz="1800" b="0" cap="none" spc="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meninggalkan segala larangan</a:t>
          </a:r>
          <a:endParaRPr lang="en-US" sz="1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8E037451-CE8F-4CBA-93C3-F82E2D06C357}" type="parTrans" cxnId="{54B84180-2119-48A6-9461-387CB62AECCE}">
      <dgm:prSet/>
      <dgm:spPr/>
      <dgm:t>
        <a:bodyPr/>
        <a:lstStyle/>
        <a:p>
          <a:endParaRPr lang="en-US" b="0" cap="none" spc="0">
            <a:ln w="0"/>
            <a:solidFill>
              <a:schemeClr val="bg1"/>
            </a:solidFill>
            <a:effectLst>
              <a:glow rad="101600">
                <a:schemeClr val="tx1">
                  <a:alpha val="60000"/>
                </a:schemeClr>
              </a:glow>
              <a:outerShdw blurRad="38100" dist="19050" dir="2700000" algn="tl" rotWithShape="0">
                <a:schemeClr val="dk1">
                  <a:alpha val="40000"/>
                </a:schemeClr>
              </a:outerShdw>
            </a:effectLst>
          </a:endParaRPr>
        </a:p>
      </dgm:t>
    </dgm:pt>
    <dgm:pt modelId="{A671E884-95AC-49D6-82B4-3909928B0153}" type="sibTrans" cxnId="{54B84180-2119-48A6-9461-387CB62AECCE}">
      <dgm:prSet/>
      <dgm:spPr/>
      <dgm:t>
        <a:bodyPr/>
        <a:lstStyle/>
        <a:p>
          <a:endParaRPr lang="en-US" b="0" cap="none" spc="0">
            <a:ln w="0"/>
            <a:solidFill>
              <a:schemeClr val="bg1"/>
            </a:solidFill>
            <a:effectLst>
              <a:glow rad="101600">
                <a:schemeClr val="tx1">
                  <a:alpha val="60000"/>
                </a:schemeClr>
              </a:glow>
              <a:outerShdw blurRad="38100" dist="19050" dir="2700000" algn="tl" rotWithShape="0">
                <a:schemeClr val="dk1">
                  <a:alpha val="40000"/>
                </a:schemeClr>
              </a:outerShdw>
            </a:effectLst>
          </a:endParaRPr>
        </a:p>
      </dgm:t>
    </dgm:pt>
    <dgm:pt modelId="{F0212B1D-A3B4-4B82-A6D5-C0EB0775FEED}">
      <dgm:prSet custT="1"/>
      <dgm:spPr/>
      <dgm:t>
        <a:bodyPr/>
        <a:lstStyle/>
        <a:p>
          <a:pPr rtl="0"/>
          <a:r>
            <a:rPr lang="ms-MY" sz="1800" b="0" cap="none" spc="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melaksanakan segala perintah</a:t>
          </a:r>
          <a:endParaRPr lang="en-US" sz="1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EE2539B0-811A-4F52-A4EC-C880439AFF3C}" type="parTrans" cxnId="{511A4C06-9AAB-40D6-80C4-A20FDB519829}">
      <dgm:prSet/>
      <dgm:spPr/>
      <dgm:t>
        <a:bodyPr/>
        <a:lstStyle/>
        <a:p>
          <a:endParaRPr lang="en-US" b="0" cap="none" spc="0">
            <a:ln w="0"/>
            <a:solidFill>
              <a:schemeClr val="bg1"/>
            </a:solidFill>
            <a:effectLst>
              <a:glow rad="101600">
                <a:schemeClr val="tx1">
                  <a:alpha val="60000"/>
                </a:schemeClr>
              </a:glow>
              <a:outerShdw blurRad="38100" dist="19050" dir="2700000" algn="tl" rotWithShape="0">
                <a:schemeClr val="dk1">
                  <a:alpha val="40000"/>
                </a:schemeClr>
              </a:outerShdw>
            </a:effectLst>
          </a:endParaRPr>
        </a:p>
      </dgm:t>
    </dgm:pt>
    <dgm:pt modelId="{82EEE6AE-D884-42C2-B08D-A7B3D998CB52}" type="sibTrans" cxnId="{511A4C06-9AAB-40D6-80C4-A20FDB519829}">
      <dgm:prSet/>
      <dgm:spPr/>
      <dgm:t>
        <a:bodyPr/>
        <a:lstStyle/>
        <a:p>
          <a:endParaRPr lang="en-US" b="0" cap="none" spc="0">
            <a:ln w="0"/>
            <a:solidFill>
              <a:schemeClr val="bg1"/>
            </a:solidFill>
            <a:effectLst>
              <a:glow rad="101600">
                <a:schemeClr val="tx1">
                  <a:alpha val="60000"/>
                </a:schemeClr>
              </a:glow>
              <a:outerShdw blurRad="38100" dist="19050" dir="2700000" algn="tl" rotWithShape="0">
                <a:schemeClr val="dk1">
                  <a:alpha val="40000"/>
                </a:schemeClr>
              </a:outerShdw>
            </a:effectLst>
          </a:endParaRPr>
        </a:p>
      </dgm:t>
    </dgm:pt>
    <dgm:pt modelId="{D929DB8F-AEF0-4C24-A0CB-9BE41CC78870}" type="pres">
      <dgm:prSet presAssocID="{52A32DA8-0138-4E97-9B3F-A68BAFC440F0}" presName="diagram" presStyleCnt="0">
        <dgm:presLayoutVars>
          <dgm:chPref val="1"/>
          <dgm:dir/>
          <dgm:animOne val="branch"/>
          <dgm:animLvl val="lvl"/>
          <dgm:resizeHandles/>
        </dgm:presLayoutVars>
      </dgm:prSet>
      <dgm:spPr/>
      <dgm:t>
        <a:bodyPr/>
        <a:lstStyle/>
        <a:p>
          <a:endParaRPr lang="en-US"/>
        </a:p>
      </dgm:t>
    </dgm:pt>
    <dgm:pt modelId="{A0FBA6C3-72F6-40A6-BE77-0BAACFC93CBE}" type="pres">
      <dgm:prSet presAssocID="{B081AC83-00DC-4519-86F5-2DA4510BEF3C}" presName="root" presStyleCnt="0"/>
      <dgm:spPr/>
      <dgm:t>
        <a:bodyPr/>
        <a:lstStyle/>
        <a:p>
          <a:endParaRPr lang="en-US"/>
        </a:p>
      </dgm:t>
    </dgm:pt>
    <dgm:pt modelId="{6FC4CA4D-D40F-49C0-8830-5F35293D19DF}" type="pres">
      <dgm:prSet presAssocID="{B081AC83-00DC-4519-86F5-2DA4510BEF3C}" presName="rootComposite" presStyleCnt="0"/>
      <dgm:spPr/>
      <dgm:t>
        <a:bodyPr/>
        <a:lstStyle/>
        <a:p>
          <a:endParaRPr lang="en-US"/>
        </a:p>
      </dgm:t>
    </dgm:pt>
    <dgm:pt modelId="{DDC81E40-1CDF-4831-ACC9-E557F9053D56}" type="pres">
      <dgm:prSet presAssocID="{B081AC83-00DC-4519-86F5-2DA4510BEF3C}" presName="rootText" presStyleLbl="node1" presStyleIdx="0" presStyleCnt="2"/>
      <dgm:spPr/>
      <dgm:t>
        <a:bodyPr/>
        <a:lstStyle/>
        <a:p>
          <a:endParaRPr lang="en-US"/>
        </a:p>
      </dgm:t>
    </dgm:pt>
    <dgm:pt modelId="{DBBAD9AF-FFA9-428A-B289-B493E3853261}" type="pres">
      <dgm:prSet presAssocID="{B081AC83-00DC-4519-86F5-2DA4510BEF3C}" presName="rootConnector" presStyleLbl="node1" presStyleIdx="0" presStyleCnt="2"/>
      <dgm:spPr/>
      <dgm:t>
        <a:bodyPr/>
        <a:lstStyle/>
        <a:p>
          <a:endParaRPr lang="en-US"/>
        </a:p>
      </dgm:t>
    </dgm:pt>
    <dgm:pt modelId="{947BCCE1-D2A3-41A8-9CE8-21147D2BFB32}" type="pres">
      <dgm:prSet presAssocID="{B081AC83-00DC-4519-86F5-2DA4510BEF3C}" presName="childShape" presStyleCnt="0"/>
      <dgm:spPr/>
      <dgm:t>
        <a:bodyPr/>
        <a:lstStyle/>
        <a:p>
          <a:endParaRPr lang="en-US"/>
        </a:p>
      </dgm:t>
    </dgm:pt>
    <dgm:pt modelId="{C1960DB5-8A33-4727-B0D9-72292624AB23}" type="pres">
      <dgm:prSet presAssocID="{ED83E34D-AFA4-4C3B-A0BD-ACC72290551F}" presName="Name13" presStyleLbl="parChTrans1D2" presStyleIdx="0" presStyleCnt="3"/>
      <dgm:spPr/>
      <dgm:t>
        <a:bodyPr/>
        <a:lstStyle/>
        <a:p>
          <a:endParaRPr lang="en-US"/>
        </a:p>
      </dgm:t>
    </dgm:pt>
    <dgm:pt modelId="{6034D18E-1DAF-4A7D-88A2-7DA2BAC4FBAF}" type="pres">
      <dgm:prSet presAssocID="{4BE3205C-CAE1-46C1-B41B-5A0B3B3B7BD0}" presName="childText" presStyleLbl="bgAcc1" presStyleIdx="0" presStyleCnt="3">
        <dgm:presLayoutVars>
          <dgm:bulletEnabled val="1"/>
        </dgm:presLayoutVars>
      </dgm:prSet>
      <dgm:spPr/>
      <dgm:t>
        <a:bodyPr/>
        <a:lstStyle/>
        <a:p>
          <a:endParaRPr lang="en-US"/>
        </a:p>
      </dgm:t>
    </dgm:pt>
    <dgm:pt modelId="{F54CF4ED-D4C2-49A8-98E7-13E3CFDC156E}" type="pres">
      <dgm:prSet presAssocID="{EE2539B0-811A-4F52-A4EC-C880439AFF3C}" presName="Name13" presStyleLbl="parChTrans1D2" presStyleIdx="1" presStyleCnt="3"/>
      <dgm:spPr/>
      <dgm:t>
        <a:bodyPr/>
        <a:lstStyle/>
        <a:p>
          <a:endParaRPr lang="en-US"/>
        </a:p>
      </dgm:t>
    </dgm:pt>
    <dgm:pt modelId="{DACE1EB2-356F-4473-A55B-F6E0A8492CA7}" type="pres">
      <dgm:prSet presAssocID="{F0212B1D-A3B4-4B82-A6D5-C0EB0775FEED}" presName="childText" presStyleLbl="bgAcc1" presStyleIdx="1" presStyleCnt="3">
        <dgm:presLayoutVars>
          <dgm:bulletEnabled val="1"/>
        </dgm:presLayoutVars>
      </dgm:prSet>
      <dgm:spPr/>
      <dgm:t>
        <a:bodyPr/>
        <a:lstStyle/>
        <a:p>
          <a:endParaRPr lang="en-US"/>
        </a:p>
      </dgm:t>
    </dgm:pt>
    <dgm:pt modelId="{A0D903B6-1F7A-4B97-9D44-161C9154D5DC}" type="pres">
      <dgm:prSet presAssocID="{8E037451-CE8F-4CBA-93C3-F82E2D06C357}" presName="Name13" presStyleLbl="parChTrans1D2" presStyleIdx="2" presStyleCnt="3"/>
      <dgm:spPr/>
      <dgm:t>
        <a:bodyPr/>
        <a:lstStyle/>
        <a:p>
          <a:endParaRPr lang="en-US"/>
        </a:p>
      </dgm:t>
    </dgm:pt>
    <dgm:pt modelId="{77D9425B-157F-4279-A54E-021A85722D02}" type="pres">
      <dgm:prSet presAssocID="{DB1190A0-B35F-45AA-A6B7-DCD77C041E9D}" presName="childText" presStyleLbl="bgAcc1" presStyleIdx="2" presStyleCnt="3">
        <dgm:presLayoutVars>
          <dgm:bulletEnabled val="1"/>
        </dgm:presLayoutVars>
      </dgm:prSet>
      <dgm:spPr/>
      <dgm:t>
        <a:bodyPr/>
        <a:lstStyle/>
        <a:p>
          <a:endParaRPr lang="en-US"/>
        </a:p>
      </dgm:t>
    </dgm:pt>
    <dgm:pt modelId="{7B9F76B5-41A1-4160-9DA4-A537F9B225BF}" type="pres">
      <dgm:prSet presAssocID="{3805F8EC-8A2E-48C6-9A5D-EBE0F832581B}" presName="root" presStyleCnt="0"/>
      <dgm:spPr/>
      <dgm:t>
        <a:bodyPr/>
        <a:lstStyle/>
        <a:p>
          <a:endParaRPr lang="en-US"/>
        </a:p>
      </dgm:t>
    </dgm:pt>
    <dgm:pt modelId="{08164EF2-028C-4374-B2F8-2EF88B34EA83}" type="pres">
      <dgm:prSet presAssocID="{3805F8EC-8A2E-48C6-9A5D-EBE0F832581B}" presName="rootComposite" presStyleCnt="0"/>
      <dgm:spPr/>
      <dgm:t>
        <a:bodyPr/>
        <a:lstStyle/>
        <a:p>
          <a:endParaRPr lang="en-US"/>
        </a:p>
      </dgm:t>
    </dgm:pt>
    <dgm:pt modelId="{077282CB-7EC1-4B17-9BCD-E192041F612F}" type="pres">
      <dgm:prSet presAssocID="{3805F8EC-8A2E-48C6-9A5D-EBE0F832581B}" presName="rootText" presStyleLbl="node1" presStyleIdx="1" presStyleCnt="2" custScaleY="367608" custLinFactY="100000" custLinFactNeighborX="7628" custLinFactNeighborY="148078"/>
      <dgm:spPr/>
      <dgm:t>
        <a:bodyPr/>
        <a:lstStyle/>
        <a:p>
          <a:endParaRPr lang="en-US"/>
        </a:p>
      </dgm:t>
    </dgm:pt>
    <dgm:pt modelId="{AD5B9DEE-502C-4058-A690-86D86E53B1FE}" type="pres">
      <dgm:prSet presAssocID="{3805F8EC-8A2E-48C6-9A5D-EBE0F832581B}" presName="rootConnector" presStyleLbl="node1" presStyleIdx="1" presStyleCnt="2"/>
      <dgm:spPr/>
      <dgm:t>
        <a:bodyPr/>
        <a:lstStyle/>
        <a:p>
          <a:endParaRPr lang="en-US"/>
        </a:p>
      </dgm:t>
    </dgm:pt>
    <dgm:pt modelId="{2F8EB65C-1E27-48D4-AC47-9D2C88DB0486}" type="pres">
      <dgm:prSet presAssocID="{3805F8EC-8A2E-48C6-9A5D-EBE0F832581B}" presName="childShape" presStyleCnt="0"/>
      <dgm:spPr/>
      <dgm:t>
        <a:bodyPr/>
        <a:lstStyle/>
        <a:p>
          <a:endParaRPr lang="en-US"/>
        </a:p>
      </dgm:t>
    </dgm:pt>
  </dgm:ptLst>
  <dgm:cxnLst>
    <dgm:cxn modelId="{38D7FA84-C3FD-490B-B28C-71535B3EAC0D}" type="presOf" srcId="{8E037451-CE8F-4CBA-93C3-F82E2D06C357}" destId="{A0D903B6-1F7A-4B97-9D44-161C9154D5DC}" srcOrd="0" destOrd="0" presId="urn:microsoft.com/office/officeart/2005/8/layout/hierarchy3"/>
    <dgm:cxn modelId="{F125D53E-15B8-44AE-9E44-13C7790161E7}" type="presOf" srcId="{ED83E34D-AFA4-4C3B-A0BD-ACC72290551F}" destId="{C1960DB5-8A33-4727-B0D9-72292624AB23}" srcOrd="0" destOrd="0" presId="urn:microsoft.com/office/officeart/2005/8/layout/hierarchy3"/>
    <dgm:cxn modelId="{15317FBE-DC19-4353-8491-B3FD02063CD1}" type="presOf" srcId="{DB1190A0-B35F-45AA-A6B7-DCD77C041E9D}" destId="{77D9425B-157F-4279-A54E-021A85722D02}" srcOrd="0" destOrd="0" presId="urn:microsoft.com/office/officeart/2005/8/layout/hierarchy3"/>
    <dgm:cxn modelId="{7098783E-00CE-41CD-B72A-0B00FF00178F}" type="presOf" srcId="{52A32DA8-0138-4E97-9B3F-A68BAFC440F0}" destId="{D929DB8F-AEF0-4C24-A0CB-9BE41CC78870}" srcOrd="0" destOrd="0" presId="urn:microsoft.com/office/officeart/2005/8/layout/hierarchy3"/>
    <dgm:cxn modelId="{A094FA50-DBAF-4674-90AD-9A4E6CA3BDF6}" srcId="{52A32DA8-0138-4E97-9B3F-A68BAFC440F0}" destId="{3805F8EC-8A2E-48C6-9A5D-EBE0F832581B}" srcOrd="1" destOrd="0" parTransId="{25DD8670-A4BC-4E37-92CA-449D4FAA6BAA}" sibTransId="{A6C41D21-0306-45E8-8FA1-D07B96C1B018}"/>
    <dgm:cxn modelId="{28B642A4-C02F-4E2F-90EC-06E1911F49C4}" type="presOf" srcId="{F0212B1D-A3B4-4B82-A6D5-C0EB0775FEED}" destId="{DACE1EB2-356F-4473-A55B-F6E0A8492CA7}" srcOrd="0" destOrd="0" presId="urn:microsoft.com/office/officeart/2005/8/layout/hierarchy3"/>
    <dgm:cxn modelId="{B7830F7A-C9DC-4456-BBB6-C3958F60BB43}" type="presOf" srcId="{4BE3205C-CAE1-46C1-B41B-5A0B3B3B7BD0}" destId="{6034D18E-1DAF-4A7D-88A2-7DA2BAC4FBAF}" srcOrd="0" destOrd="0" presId="urn:microsoft.com/office/officeart/2005/8/layout/hierarchy3"/>
    <dgm:cxn modelId="{3C9C6043-5269-4A11-BD5D-9DE6D7CE23F0}" type="presOf" srcId="{B081AC83-00DC-4519-86F5-2DA4510BEF3C}" destId="{DBBAD9AF-FFA9-428A-B289-B493E3853261}" srcOrd="1" destOrd="0" presId="urn:microsoft.com/office/officeart/2005/8/layout/hierarchy3"/>
    <dgm:cxn modelId="{54B84180-2119-48A6-9461-387CB62AECCE}" srcId="{B081AC83-00DC-4519-86F5-2DA4510BEF3C}" destId="{DB1190A0-B35F-45AA-A6B7-DCD77C041E9D}" srcOrd="2" destOrd="0" parTransId="{8E037451-CE8F-4CBA-93C3-F82E2D06C357}" sibTransId="{A671E884-95AC-49D6-82B4-3909928B0153}"/>
    <dgm:cxn modelId="{4757867C-B550-4F57-8288-EEC716619A5D}" type="presOf" srcId="{3805F8EC-8A2E-48C6-9A5D-EBE0F832581B}" destId="{AD5B9DEE-502C-4058-A690-86D86E53B1FE}" srcOrd="1" destOrd="0" presId="urn:microsoft.com/office/officeart/2005/8/layout/hierarchy3"/>
    <dgm:cxn modelId="{5159EE12-2036-4187-93DD-D56EF0057E0C}" type="presOf" srcId="{B081AC83-00DC-4519-86F5-2DA4510BEF3C}" destId="{DDC81E40-1CDF-4831-ACC9-E557F9053D56}" srcOrd="0" destOrd="0" presId="urn:microsoft.com/office/officeart/2005/8/layout/hierarchy3"/>
    <dgm:cxn modelId="{6AE71374-CC20-4748-B88E-9D7083479980}" srcId="{B081AC83-00DC-4519-86F5-2DA4510BEF3C}" destId="{4BE3205C-CAE1-46C1-B41B-5A0B3B3B7BD0}" srcOrd="0" destOrd="0" parTransId="{ED83E34D-AFA4-4C3B-A0BD-ACC72290551F}" sibTransId="{D5408256-EFB0-4094-B549-DA2250BC7224}"/>
    <dgm:cxn modelId="{63A6991E-DB0C-4E5F-91AD-E2FAA71DB7D0}" type="presOf" srcId="{3805F8EC-8A2E-48C6-9A5D-EBE0F832581B}" destId="{077282CB-7EC1-4B17-9BCD-E192041F612F}" srcOrd="0" destOrd="0" presId="urn:microsoft.com/office/officeart/2005/8/layout/hierarchy3"/>
    <dgm:cxn modelId="{29D13309-2E62-4ED1-B3C3-9B9C019E8651}" srcId="{52A32DA8-0138-4E97-9B3F-A68BAFC440F0}" destId="{B081AC83-00DC-4519-86F5-2DA4510BEF3C}" srcOrd="0" destOrd="0" parTransId="{625FA092-BC1D-42F3-8B82-B71D68F2CD5B}" sibTransId="{EB74375A-00B0-4004-8B54-943875376D25}"/>
    <dgm:cxn modelId="{8C0F46F5-715C-405C-8D73-EA0D58051109}" type="presOf" srcId="{EE2539B0-811A-4F52-A4EC-C880439AFF3C}" destId="{F54CF4ED-D4C2-49A8-98E7-13E3CFDC156E}" srcOrd="0" destOrd="0" presId="urn:microsoft.com/office/officeart/2005/8/layout/hierarchy3"/>
    <dgm:cxn modelId="{511A4C06-9AAB-40D6-80C4-A20FDB519829}" srcId="{B081AC83-00DC-4519-86F5-2DA4510BEF3C}" destId="{F0212B1D-A3B4-4B82-A6D5-C0EB0775FEED}" srcOrd="1" destOrd="0" parTransId="{EE2539B0-811A-4F52-A4EC-C880439AFF3C}" sibTransId="{82EEE6AE-D884-42C2-B08D-A7B3D998CB52}"/>
    <dgm:cxn modelId="{2326543E-7ABA-4AFF-B6D9-B0005561F374}" type="presParOf" srcId="{D929DB8F-AEF0-4C24-A0CB-9BE41CC78870}" destId="{A0FBA6C3-72F6-40A6-BE77-0BAACFC93CBE}" srcOrd="0" destOrd="0" presId="urn:microsoft.com/office/officeart/2005/8/layout/hierarchy3"/>
    <dgm:cxn modelId="{FD260D98-DB2A-47A0-A6A8-7A36B361BFC0}" type="presParOf" srcId="{A0FBA6C3-72F6-40A6-BE77-0BAACFC93CBE}" destId="{6FC4CA4D-D40F-49C0-8830-5F35293D19DF}" srcOrd="0" destOrd="0" presId="urn:microsoft.com/office/officeart/2005/8/layout/hierarchy3"/>
    <dgm:cxn modelId="{A48823C2-BADE-49B8-A03E-0D9CE54C889D}" type="presParOf" srcId="{6FC4CA4D-D40F-49C0-8830-5F35293D19DF}" destId="{DDC81E40-1CDF-4831-ACC9-E557F9053D56}" srcOrd="0" destOrd="0" presId="urn:microsoft.com/office/officeart/2005/8/layout/hierarchy3"/>
    <dgm:cxn modelId="{5E75B5F4-0E25-4E64-8135-BA3025FC8B36}" type="presParOf" srcId="{6FC4CA4D-D40F-49C0-8830-5F35293D19DF}" destId="{DBBAD9AF-FFA9-428A-B289-B493E3853261}" srcOrd="1" destOrd="0" presId="urn:microsoft.com/office/officeart/2005/8/layout/hierarchy3"/>
    <dgm:cxn modelId="{177EA760-BC84-40D4-B297-605A5AE76249}" type="presParOf" srcId="{A0FBA6C3-72F6-40A6-BE77-0BAACFC93CBE}" destId="{947BCCE1-D2A3-41A8-9CE8-21147D2BFB32}" srcOrd="1" destOrd="0" presId="urn:microsoft.com/office/officeart/2005/8/layout/hierarchy3"/>
    <dgm:cxn modelId="{26B58669-575A-455E-9391-93E668EF6B03}" type="presParOf" srcId="{947BCCE1-D2A3-41A8-9CE8-21147D2BFB32}" destId="{C1960DB5-8A33-4727-B0D9-72292624AB23}" srcOrd="0" destOrd="0" presId="urn:microsoft.com/office/officeart/2005/8/layout/hierarchy3"/>
    <dgm:cxn modelId="{A12AB753-B7CD-4865-9469-CFCA88F17D4D}" type="presParOf" srcId="{947BCCE1-D2A3-41A8-9CE8-21147D2BFB32}" destId="{6034D18E-1DAF-4A7D-88A2-7DA2BAC4FBAF}" srcOrd="1" destOrd="0" presId="urn:microsoft.com/office/officeart/2005/8/layout/hierarchy3"/>
    <dgm:cxn modelId="{96A2B47F-D220-4385-9FDB-0638D83F59A4}" type="presParOf" srcId="{947BCCE1-D2A3-41A8-9CE8-21147D2BFB32}" destId="{F54CF4ED-D4C2-49A8-98E7-13E3CFDC156E}" srcOrd="2" destOrd="0" presId="urn:microsoft.com/office/officeart/2005/8/layout/hierarchy3"/>
    <dgm:cxn modelId="{0DFBB15D-9D0B-4884-A1C2-C965F8406F9F}" type="presParOf" srcId="{947BCCE1-D2A3-41A8-9CE8-21147D2BFB32}" destId="{DACE1EB2-356F-4473-A55B-F6E0A8492CA7}" srcOrd="3" destOrd="0" presId="urn:microsoft.com/office/officeart/2005/8/layout/hierarchy3"/>
    <dgm:cxn modelId="{2AD0F810-02C7-4E90-8C35-E8381BF311F5}" type="presParOf" srcId="{947BCCE1-D2A3-41A8-9CE8-21147D2BFB32}" destId="{A0D903B6-1F7A-4B97-9D44-161C9154D5DC}" srcOrd="4" destOrd="0" presId="urn:microsoft.com/office/officeart/2005/8/layout/hierarchy3"/>
    <dgm:cxn modelId="{A144E45C-A056-47CB-B597-FAE49D11898F}" type="presParOf" srcId="{947BCCE1-D2A3-41A8-9CE8-21147D2BFB32}" destId="{77D9425B-157F-4279-A54E-021A85722D02}" srcOrd="5" destOrd="0" presId="urn:microsoft.com/office/officeart/2005/8/layout/hierarchy3"/>
    <dgm:cxn modelId="{B929D356-1F98-4754-95D4-46529AE91767}" type="presParOf" srcId="{D929DB8F-AEF0-4C24-A0CB-9BE41CC78870}" destId="{7B9F76B5-41A1-4160-9DA4-A537F9B225BF}" srcOrd="1" destOrd="0" presId="urn:microsoft.com/office/officeart/2005/8/layout/hierarchy3"/>
    <dgm:cxn modelId="{D5EFEE49-030F-4303-B89C-84CFE966FE9F}" type="presParOf" srcId="{7B9F76B5-41A1-4160-9DA4-A537F9B225BF}" destId="{08164EF2-028C-4374-B2F8-2EF88B34EA83}" srcOrd="0" destOrd="0" presId="urn:microsoft.com/office/officeart/2005/8/layout/hierarchy3"/>
    <dgm:cxn modelId="{9273AE3A-BBC3-4971-873F-15A8A338597C}" type="presParOf" srcId="{08164EF2-028C-4374-B2F8-2EF88B34EA83}" destId="{077282CB-7EC1-4B17-9BCD-E192041F612F}" srcOrd="0" destOrd="0" presId="urn:microsoft.com/office/officeart/2005/8/layout/hierarchy3"/>
    <dgm:cxn modelId="{133B8E33-DD54-49C2-8118-7B1F7E9F9707}" type="presParOf" srcId="{08164EF2-028C-4374-B2F8-2EF88B34EA83}" destId="{AD5B9DEE-502C-4058-A690-86D86E53B1FE}" srcOrd="1" destOrd="0" presId="urn:microsoft.com/office/officeart/2005/8/layout/hierarchy3"/>
    <dgm:cxn modelId="{37043F79-9F2E-4C87-BEBE-45F2C8F731A0}" type="presParOf" srcId="{7B9F76B5-41A1-4160-9DA4-A537F9B225BF}" destId="{2F8EB65C-1E27-48D4-AC47-9D2C88DB048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433FC3-AB54-473D-82D3-9B791E4DEA06}"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5DDA6EA6-0345-4066-A4D5-1A575A8527BC}">
      <dgm:prSet phldrT="[Text]" custT="1"/>
      <dgm:spPr/>
      <dgm:t>
        <a:bodyPr/>
        <a:lstStyle/>
        <a:p>
          <a:pPr algn="ctr"/>
          <a:endParaRPr lang="ms-MY" sz="2000" b="0" cap="none" spc="0" dirty="0" smtClean="0">
            <a:ln w="0"/>
            <a:solidFill>
              <a:schemeClr val="tx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ms-MY" sz="2000" dirty="0" smtClean="0">
              <a:effectLst>
                <a:glow rad="101600">
                  <a:schemeClr val="tx1">
                    <a:alpha val="60000"/>
                  </a:schemeClr>
                </a:glow>
              </a:effectLst>
              <a:latin typeface="Arial" panose="020B0604020202020204" pitchFamily="34" charset="0"/>
              <a:cs typeface="Arial" panose="020B0604020202020204" pitchFamily="34" charset="0"/>
            </a:rPr>
            <a:t>Guru memiliki peranan dan fungsi yang sangat penting dalam membangunkan peradaban dan kemajuan sesebuah negara dan bangsa.</a:t>
          </a:r>
          <a:endParaRPr lang="en-US" sz="2000" b="0" cap="none" spc="0" dirty="0">
            <a:ln w="0"/>
            <a:solidFill>
              <a:schemeClr val="tx1"/>
            </a:solidFill>
            <a:effectLst>
              <a:glow rad="101600">
                <a:schemeClr val="tx1">
                  <a:alpha val="60000"/>
                </a:schemeClr>
              </a:glow>
            </a:effectLst>
            <a:latin typeface="Arial" panose="020B0604020202020204" pitchFamily="34" charset="0"/>
            <a:cs typeface="Arial" panose="020B0604020202020204" pitchFamily="34" charset="0"/>
          </a:endParaRPr>
        </a:p>
      </dgm:t>
    </dgm:pt>
    <dgm:pt modelId="{0DEDEFDD-0C01-45A8-AC9C-EBDF106D794F}" type="parTrans" cxnId="{BFA319AB-2342-4AD2-A54A-6501ACC35891}">
      <dgm:prSet/>
      <dgm:spPr/>
      <dgm:t>
        <a:bodyPr/>
        <a:lstStyle/>
        <a:p>
          <a:pPr algn="ctr"/>
          <a:endParaRPr lang="en-US" sz="2000" b="0" cap="none" spc="0">
            <a:ln w="0"/>
            <a:solidFill>
              <a:schemeClr val="tx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B4B7DEFB-9A5D-4B08-9F85-CF0393CF54D9}" type="sibTrans" cxnId="{BFA319AB-2342-4AD2-A54A-6501ACC35891}">
      <dgm:prSet custT="1"/>
      <dgm:spPr/>
      <dgm:t>
        <a:bodyPr/>
        <a:lstStyle/>
        <a:p>
          <a:pPr algn="ctr"/>
          <a:endParaRPr lang="en-US" sz="2000" b="0" cap="none" spc="0">
            <a:ln w="0"/>
            <a:solidFill>
              <a:schemeClr val="tx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4C3D86DB-2239-48E0-9374-0078F7281C9A}">
      <dgm:prSet phldrT="[Text]" custT="1"/>
      <dgm:spPr/>
      <dgm:t>
        <a:bodyPr/>
        <a:lstStyle/>
        <a:p>
          <a:pPr algn="ctr"/>
          <a:endParaRPr lang="ms-MY" sz="2000" b="0" cap="none" spc="0" dirty="0" smtClean="0">
            <a:ln w="0"/>
            <a:solidFill>
              <a:schemeClr val="tx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ms-MY" sz="2000" dirty="0" smtClean="0">
              <a:effectLst>
                <a:glow rad="101600">
                  <a:schemeClr val="tx1">
                    <a:alpha val="60000"/>
                  </a:schemeClr>
                </a:glow>
              </a:effectLst>
              <a:latin typeface="Arial" panose="020B0604020202020204" pitchFamily="34" charset="0"/>
              <a:cs typeface="Arial" panose="020B0604020202020204" pitchFamily="34" charset="0"/>
            </a:rPr>
            <a:t>Guru perlu sentiasa bersedia untuk berhadapan dengan pelbagai cabaran dalam proses menyebarkan ilmu kepada pelajar.</a:t>
          </a:r>
          <a:endParaRPr lang="en-US" sz="2000" b="0" cap="none" spc="0" dirty="0">
            <a:ln w="0"/>
            <a:solidFill>
              <a:schemeClr val="tx1"/>
            </a:solidFill>
            <a:effectLst>
              <a:glow rad="101600">
                <a:schemeClr val="tx1">
                  <a:alpha val="60000"/>
                </a:schemeClr>
              </a:glow>
            </a:effectLst>
            <a:latin typeface="Arial" panose="020B0604020202020204" pitchFamily="34" charset="0"/>
            <a:cs typeface="Arial" panose="020B0604020202020204" pitchFamily="34" charset="0"/>
          </a:endParaRPr>
        </a:p>
      </dgm:t>
    </dgm:pt>
    <dgm:pt modelId="{EDE18E43-9091-4838-9213-221C7A859E2C}" type="parTrans" cxnId="{461D8633-6322-48C9-950E-D8B0A8009AD1}">
      <dgm:prSet/>
      <dgm:spPr/>
      <dgm:t>
        <a:bodyPr/>
        <a:lstStyle/>
        <a:p>
          <a:pPr algn="ctr"/>
          <a:endParaRPr lang="en-US" sz="2000" b="0" cap="none" spc="0">
            <a:ln w="0"/>
            <a:solidFill>
              <a:schemeClr val="tx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277293CB-ED7F-4133-939D-BC4FBC15E461}" type="sibTrans" cxnId="{461D8633-6322-48C9-950E-D8B0A8009AD1}">
      <dgm:prSet custT="1"/>
      <dgm:spPr/>
      <dgm:t>
        <a:bodyPr/>
        <a:lstStyle/>
        <a:p>
          <a:pPr algn="ctr"/>
          <a:endParaRPr lang="en-US" sz="2000" b="0" cap="none" spc="0">
            <a:ln w="0"/>
            <a:solidFill>
              <a:schemeClr val="tx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FE858231-359E-46D1-9C6F-0EE75EF66F0E}">
      <dgm:prSet phldrT="[Text]" custT="1"/>
      <dgm:spPr/>
      <dgm:t>
        <a:bodyPr/>
        <a:lstStyle/>
        <a:p>
          <a:pPr algn="ctr"/>
          <a:endParaRPr lang="ms-MY" sz="2000" b="0" cap="none" spc="0" dirty="0" smtClean="0">
            <a:ln w="0"/>
            <a:solidFill>
              <a:schemeClr val="tx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endParaRPr lang="ms-MY" sz="2000" b="0" cap="none" spc="0" dirty="0" smtClean="0">
            <a:ln w="0"/>
            <a:solidFill>
              <a:schemeClr val="tx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ms-MY" sz="2000" dirty="0" smtClean="0">
              <a:effectLst>
                <a:glow rad="101600">
                  <a:schemeClr val="tx1">
                    <a:alpha val="60000"/>
                  </a:schemeClr>
                </a:glow>
              </a:effectLst>
              <a:latin typeface="Arial" panose="020B0604020202020204" pitchFamily="34" charset="0"/>
              <a:cs typeface="Arial" panose="020B0604020202020204" pitchFamily="34" charset="0"/>
            </a:rPr>
            <a:t>Semua pihak termasuk guru, ibu bapa dan masyarakat perlu berganding bahu dalam memartabatkan pendidikan demi membina sebuah negara bangsa yang berkualiti.</a:t>
          </a:r>
          <a:endParaRPr lang="en-US" sz="2000" b="0" cap="none" spc="0" dirty="0">
            <a:ln w="0"/>
            <a:solidFill>
              <a:schemeClr val="tx1"/>
            </a:solidFill>
            <a:effectLst>
              <a:glow rad="101600">
                <a:schemeClr val="tx1">
                  <a:alpha val="60000"/>
                </a:schemeClr>
              </a:glow>
            </a:effectLst>
            <a:latin typeface="Arial" panose="020B0604020202020204" pitchFamily="34" charset="0"/>
            <a:cs typeface="Arial" panose="020B0604020202020204" pitchFamily="34" charset="0"/>
          </a:endParaRPr>
        </a:p>
      </dgm:t>
    </dgm:pt>
    <dgm:pt modelId="{DEA1DDF7-6493-4B9F-AC31-9050603E403C}" type="parTrans" cxnId="{AC2C4FA4-E499-4DDC-A283-921A2286976B}">
      <dgm:prSet/>
      <dgm:spPr/>
      <dgm:t>
        <a:bodyPr/>
        <a:lstStyle/>
        <a:p>
          <a:pPr algn="ctr"/>
          <a:endParaRPr lang="en-US" sz="2000" b="0" cap="none" spc="0">
            <a:ln w="0"/>
            <a:solidFill>
              <a:schemeClr val="tx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2504CFAD-43DB-445C-B55E-886A97F722CC}" type="sibTrans" cxnId="{AC2C4FA4-E499-4DDC-A283-921A2286976B}">
      <dgm:prSet/>
      <dgm:spPr/>
      <dgm:t>
        <a:bodyPr/>
        <a:lstStyle/>
        <a:p>
          <a:pPr algn="ctr"/>
          <a:endParaRPr lang="en-US" sz="2000" b="0" cap="none" spc="0">
            <a:ln w="0"/>
            <a:solidFill>
              <a:schemeClr val="tx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A92451DD-7699-4F2B-A9E5-D2FD89C37AA4}" type="pres">
      <dgm:prSet presAssocID="{E2433FC3-AB54-473D-82D3-9B791E4DEA06}" presName="Name0" presStyleCnt="0">
        <dgm:presLayoutVars>
          <dgm:dir/>
          <dgm:resizeHandles val="exact"/>
        </dgm:presLayoutVars>
      </dgm:prSet>
      <dgm:spPr/>
      <dgm:t>
        <a:bodyPr/>
        <a:lstStyle/>
        <a:p>
          <a:endParaRPr lang="en-US"/>
        </a:p>
      </dgm:t>
    </dgm:pt>
    <dgm:pt modelId="{A4016E5D-9474-427D-B0B0-0215E66DF24F}" type="pres">
      <dgm:prSet presAssocID="{5DDA6EA6-0345-4066-A4D5-1A575A8527BC}" presName="node" presStyleLbl="node1" presStyleIdx="0" presStyleCnt="3">
        <dgm:presLayoutVars>
          <dgm:bulletEnabled val="1"/>
        </dgm:presLayoutVars>
      </dgm:prSet>
      <dgm:spPr/>
      <dgm:t>
        <a:bodyPr/>
        <a:lstStyle/>
        <a:p>
          <a:endParaRPr lang="en-US"/>
        </a:p>
      </dgm:t>
    </dgm:pt>
    <dgm:pt modelId="{A14D2AC7-1DF1-4F29-A672-41A784E96E75}" type="pres">
      <dgm:prSet presAssocID="{B4B7DEFB-9A5D-4B08-9F85-CF0393CF54D9}" presName="sibTrans" presStyleLbl="sibTrans2D1" presStyleIdx="0" presStyleCnt="2"/>
      <dgm:spPr/>
      <dgm:t>
        <a:bodyPr/>
        <a:lstStyle/>
        <a:p>
          <a:endParaRPr lang="en-US"/>
        </a:p>
      </dgm:t>
    </dgm:pt>
    <dgm:pt modelId="{A33CA6FD-FFB3-470E-A549-41A590D4ADD7}" type="pres">
      <dgm:prSet presAssocID="{B4B7DEFB-9A5D-4B08-9F85-CF0393CF54D9}" presName="connectorText" presStyleLbl="sibTrans2D1" presStyleIdx="0" presStyleCnt="2"/>
      <dgm:spPr/>
      <dgm:t>
        <a:bodyPr/>
        <a:lstStyle/>
        <a:p>
          <a:endParaRPr lang="en-US"/>
        </a:p>
      </dgm:t>
    </dgm:pt>
    <dgm:pt modelId="{DB5C05AF-3A01-4FFE-ADE7-1B594A831241}" type="pres">
      <dgm:prSet presAssocID="{4C3D86DB-2239-48E0-9374-0078F7281C9A}" presName="node" presStyleLbl="node1" presStyleIdx="1" presStyleCnt="3">
        <dgm:presLayoutVars>
          <dgm:bulletEnabled val="1"/>
        </dgm:presLayoutVars>
      </dgm:prSet>
      <dgm:spPr/>
      <dgm:t>
        <a:bodyPr/>
        <a:lstStyle/>
        <a:p>
          <a:endParaRPr lang="en-US"/>
        </a:p>
      </dgm:t>
    </dgm:pt>
    <dgm:pt modelId="{0AB87736-BB46-410C-9EFB-3DF4CD514B78}" type="pres">
      <dgm:prSet presAssocID="{277293CB-ED7F-4133-939D-BC4FBC15E461}" presName="sibTrans" presStyleLbl="sibTrans2D1" presStyleIdx="1" presStyleCnt="2"/>
      <dgm:spPr/>
      <dgm:t>
        <a:bodyPr/>
        <a:lstStyle/>
        <a:p>
          <a:endParaRPr lang="en-US"/>
        </a:p>
      </dgm:t>
    </dgm:pt>
    <dgm:pt modelId="{AF1CABCF-7DDD-47E0-92F6-8184A6717DDE}" type="pres">
      <dgm:prSet presAssocID="{277293CB-ED7F-4133-939D-BC4FBC15E461}" presName="connectorText" presStyleLbl="sibTrans2D1" presStyleIdx="1" presStyleCnt="2"/>
      <dgm:spPr/>
      <dgm:t>
        <a:bodyPr/>
        <a:lstStyle/>
        <a:p>
          <a:endParaRPr lang="en-US"/>
        </a:p>
      </dgm:t>
    </dgm:pt>
    <dgm:pt modelId="{29A04946-570C-4B33-92AC-16C42CDB0C41}" type="pres">
      <dgm:prSet presAssocID="{FE858231-359E-46D1-9C6F-0EE75EF66F0E}" presName="node" presStyleLbl="node1" presStyleIdx="2" presStyleCnt="3">
        <dgm:presLayoutVars>
          <dgm:bulletEnabled val="1"/>
        </dgm:presLayoutVars>
      </dgm:prSet>
      <dgm:spPr/>
      <dgm:t>
        <a:bodyPr/>
        <a:lstStyle/>
        <a:p>
          <a:endParaRPr lang="en-US"/>
        </a:p>
      </dgm:t>
    </dgm:pt>
  </dgm:ptLst>
  <dgm:cxnLst>
    <dgm:cxn modelId="{164775D6-DBF7-49F0-B144-7580632A1FC8}" type="presOf" srcId="{4C3D86DB-2239-48E0-9374-0078F7281C9A}" destId="{DB5C05AF-3A01-4FFE-ADE7-1B594A831241}" srcOrd="0" destOrd="0" presId="urn:microsoft.com/office/officeart/2005/8/layout/process1"/>
    <dgm:cxn modelId="{AC2C4FA4-E499-4DDC-A283-921A2286976B}" srcId="{E2433FC3-AB54-473D-82D3-9B791E4DEA06}" destId="{FE858231-359E-46D1-9C6F-0EE75EF66F0E}" srcOrd="2" destOrd="0" parTransId="{DEA1DDF7-6493-4B9F-AC31-9050603E403C}" sibTransId="{2504CFAD-43DB-445C-B55E-886A97F722CC}"/>
    <dgm:cxn modelId="{DFF23D01-8D52-46F1-B1E0-1A6A711AD325}" type="presOf" srcId="{277293CB-ED7F-4133-939D-BC4FBC15E461}" destId="{AF1CABCF-7DDD-47E0-92F6-8184A6717DDE}" srcOrd="1" destOrd="0" presId="urn:microsoft.com/office/officeart/2005/8/layout/process1"/>
    <dgm:cxn modelId="{77D6CD31-CC22-4C26-A8C0-6633AF96E1E3}" type="presOf" srcId="{277293CB-ED7F-4133-939D-BC4FBC15E461}" destId="{0AB87736-BB46-410C-9EFB-3DF4CD514B78}" srcOrd="0" destOrd="0" presId="urn:microsoft.com/office/officeart/2005/8/layout/process1"/>
    <dgm:cxn modelId="{0C704D84-159B-4EC4-815A-4926F56A9C08}" type="presOf" srcId="{B4B7DEFB-9A5D-4B08-9F85-CF0393CF54D9}" destId="{A33CA6FD-FFB3-470E-A549-41A590D4ADD7}" srcOrd="1" destOrd="0" presId="urn:microsoft.com/office/officeart/2005/8/layout/process1"/>
    <dgm:cxn modelId="{461D8633-6322-48C9-950E-D8B0A8009AD1}" srcId="{E2433FC3-AB54-473D-82D3-9B791E4DEA06}" destId="{4C3D86DB-2239-48E0-9374-0078F7281C9A}" srcOrd="1" destOrd="0" parTransId="{EDE18E43-9091-4838-9213-221C7A859E2C}" sibTransId="{277293CB-ED7F-4133-939D-BC4FBC15E461}"/>
    <dgm:cxn modelId="{65870E3A-DA30-4AA3-8EA1-2E9E77586940}" type="presOf" srcId="{E2433FC3-AB54-473D-82D3-9B791E4DEA06}" destId="{A92451DD-7699-4F2B-A9E5-D2FD89C37AA4}" srcOrd="0" destOrd="0" presId="urn:microsoft.com/office/officeart/2005/8/layout/process1"/>
    <dgm:cxn modelId="{158B80D5-825A-4522-8274-26A87B4029D3}" type="presOf" srcId="{FE858231-359E-46D1-9C6F-0EE75EF66F0E}" destId="{29A04946-570C-4B33-92AC-16C42CDB0C41}" srcOrd="0" destOrd="0" presId="urn:microsoft.com/office/officeart/2005/8/layout/process1"/>
    <dgm:cxn modelId="{71CBC8CE-83E4-4783-A79F-2761C05FD035}" type="presOf" srcId="{B4B7DEFB-9A5D-4B08-9F85-CF0393CF54D9}" destId="{A14D2AC7-1DF1-4F29-A672-41A784E96E75}" srcOrd="0" destOrd="0" presId="urn:microsoft.com/office/officeart/2005/8/layout/process1"/>
    <dgm:cxn modelId="{BFA319AB-2342-4AD2-A54A-6501ACC35891}" srcId="{E2433FC3-AB54-473D-82D3-9B791E4DEA06}" destId="{5DDA6EA6-0345-4066-A4D5-1A575A8527BC}" srcOrd="0" destOrd="0" parTransId="{0DEDEFDD-0C01-45A8-AC9C-EBDF106D794F}" sibTransId="{B4B7DEFB-9A5D-4B08-9F85-CF0393CF54D9}"/>
    <dgm:cxn modelId="{60732881-6CEE-409A-B5F3-ED90B82C29D8}" type="presOf" srcId="{5DDA6EA6-0345-4066-A4D5-1A575A8527BC}" destId="{A4016E5D-9474-427D-B0B0-0215E66DF24F}" srcOrd="0" destOrd="0" presId="urn:microsoft.com/office/officeart/2005/8/layout/process1"/>
    <dgm:cxn modelId="{58BB8AC3-6C51-4C65-8966-03283DB1CDA2}" type="presParOf" srcId="{A92451DD-7699-4F2B-A9E5-D2FD89C37AA4}" destId="{A4016E5D-9474-427D-B0B0-0215E66DF24F}" srcOrd="0" destOrd="0" presId="urn:microsoft.com/office/officeart/2005/8/layout/process1"/>
    <dgm:cxn modelId="{491A8BB4-B343-4888-B3C7-4A8B9666B130}" type="presParOf" srcId="{A92451DD-7699-4F2B-A9E5-D2FD89C37AA4}" destId="{A14D2AC7-1DF1-4F29-A672-41A784E96E75}" srcOrd="1" destOrd="0" presId="urn:microsoft.com/office/officeart/2005/8/layout/process1"/>
    <dgm:cxn modelId="{CDC1DD90-108D-4EF6-93A0-78F3E058BA6A}" type="presParOf" srcId="{A14D2AC7-1DF1-4F29-A672-41A784E96E75}" destId="{A33CA6FD-FFB3-470E-A549-41A590D4ADD7}" srcOrd="0" destOrd="0" presId="urn:microsoft.com/office/officeart/2005/8/layout/process1"/>
    <dgm:cxn modelId="{CA8F4B6C-9EB2-4025-8DDF-28D37CD6CD6C}" type="presParOf" srcId="{A92451DD-7699-4F2B-A9E5-D2FD89C37AA4}" destId="{DB5C05AF-3A01-4FFE-ADE7-1B594A831241}" srcOrd="2" destOrd="0" presId="urn:microsoft.com/office/officeart/2005/8/layout/process1"/>
    <dgm:cxn modelId="{11174878-E520-4CF6-81F7-4E3CE44C10D0}" type="presParOf" srcId="{A92451DD-7699-4F2B-A9E5-D2FD89C37AA4}" destId="{0AB87736-BB46-410C-9EFB-3DF4CD514B78}" srcOrd="3" destOrd="0" presId="urn:microsoft.com/office/officeart/2005/8/layout/process1"/>
    <dgm:cxn modelId="{B9FE5A8B-ADC7-4E12-9296-46F146D1CB64}" type="presParOf" srcId="{0AB87736-BB46-410C-9EFB-3DF4CD514B78}" destId="{AF1CABCF-7DDD-47E0-92F6-8184A6717DDE}" srcOrd="0" destOrd="0" presId="urn:microsoft.com/office/officeart/2005/8/layout/process1"/>
    <dgm:cxn modelId="{181D2BAD-2848-4E6F-A85B-7AF14A378411}" type="presParOf" srcId="{A92451DD-7699-4F2B-A9E5-D2FD89C37AA4}" destId="{29A04946-570C-4B33-92AC-16C42CDB0C4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81E40-1CDF-4831-ACC9-E557F9053D56}">
      <dsp:nvSpPr>
        <dsp:cNvPr id="0" name=""/>
        <dsp:cNvSpPr/>
      </dsp:nvSpPr>
      <dsp:spPr>
        <a:xfrm>
          <a:off x="1407058" y="1960"/>
          <a:ext cx="2271414" cy="1135707"/>
        </a:xfrm>
        <a:prstGeom prst="roundRect">
          <a:avLst>
            <a:gd name="adj" fmla="val 10000"/>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2">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ms-MY" sz="2800" b="1" kern="1200" cap="none" spc="0" smtClean="0">
              <a:ln w="9525">
                <a:prstDash val="solid"/>
              </a:ln>
              <a:effectLst>
                <a:glow rad="101600">
                  <a:schemeClr val="tx1">
                    <a:alpha val="60000"/>
                  </a:schemeClr>
                </a:glow>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PESANAN TAQWA</a:t>
          </a:r>
          <a:endParaRPr lang="en-US" sz="2800" b="1" kern="1200" cap="none" spc="0" dirty="0">
            <a:ln w="9525">
              <a:prstDash val="solid"/>
            </a:ln>
            <a:effectLst>
              <a:glow rad="101600">
                <a:schemeClr val="tx1">
                  <a:alpha val="60000"/>
                </a:schemeClr>
              </a:glow>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dsp:txBody>
      <dsp:txXfrm>
        <a:off x="1440322" y="35224"/>
        <a:ext cx="2204886" cy="1069179"/>
      </dsp:txXfrm>
    </dsp:sp>
    <dsp:sp modelId="{C1960DB5-8A33-4727-B0D9-72292624AB23}">
      <dsp:nvSpPr>
        <dsp:cNvPr id="0" name=""/>
        <dsp:cNvSpPr/>
      </dsp:nvSpPr>
      <dsp:spPr>
        <a:xfrm>
          <a:off x="1634199" y="1137668"/>
          <a:ext cx="227141" cy="851780"/>
        </a:xfrm>
        <a:custGeom>
          <a:avLst/>
          <a:gdLst/>
          <a:ahLst/>
          <a:cxnLst/>
          <a:rect l="0" t="0" r="0" b="0"/>
          <a:pathLst>
            <a:path>
              <a:moveTo>
                <a:pt x="0" y="0"/>
              </a:moveTo>
              <a:lnTo>
                <a:pt x="0" y="851780"/>
              </a:lnTo>
              <a:lnTo>
                <a:pt x="227141" y="85178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34D18E-1DAF-4A7D-88A2-7DA2BAC4FBAF}">
      <dsp:nvSpPr>
        <dsp:cNvPr id="0" name=""/>
        <dsp:cNvSpPr/>
      </dsp:nvSpPr>
      <dsp:spPr>
        <a:xfrm>
          <a:off x="1861341" y="1421595"/>
          <a:ext cx="1817131" cy="113570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meningkatkan ketakwaan</a:t>
          </a:r>
          <a:endParaRPr lang="en-US" sz="18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1894605" y="1454859"/>
        <a:ext cx="1750603" cy="1069179"/>
      </dsp:txXfrm>
    </dsp:sp>
    <dsp:sp modelId="{F54CF4ED-D4C2-49A8-98E7-13E3CFDC156E}">
      <dsp:nvSpPr>
        <dsp:cNvPr id="0" name=""/>
        <dsp:cNvSpPr/>
      </dsp:nvSpPr>
      <dsp:spPr>
        <a:xfrm>
          <a:off x="1634199" y="1137668"/>
          <a:ext cx="227141" cy="2271414"/>
        </a:xfrm>
        <a:custGeom>
          <a:avLst/>
          <a:gdLst/>
          <a:ahLst/>
          <a:cxnLst/>
          <a:rect l="0" t="0" r="0" b="0"/>
          <a:pathLst>
            <a:path>
              <a:moveTo>
                <a:pt x="0" y="0"/>
              </a:moveTo>
              <a:lnTo>
                <a:pt x="0" y="2271414"/>
              </a:lnTo>
              <a:lnTo>
                <a:pt x="227141" y="227141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ACE1EB2-356F-4473-A55B-F6E0A8492CA7}">
      <dsp:nvSpPr>
        <dsp:cNvPr id="0" name=""/>
        <dsp:cNvSpPr/>
      </dsp:nvSpPr>
      <dsp:spPr>
        <a:xfrm>
          <a:off x="1861341" y="2841229"/>
          <a:ext cx="1817131" cy="11357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melaksanakan segala perintah</a:t>
          </a:r>
          <a:endParaRPr lang="en-US" sz="18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1894605" y="2874493"/>
        <a:ext cx="1750603" cy="1069179"/>
      </dsp:txXfrm>
    </dsp:sp>
    <dsp:sp modelId="{A0D903B6-1F7A-4B97-9D44-161C9154D5DC}">
      <dsp:nvSpPr>
        <dsp:cNvPr id="0" name=""/>
        <dsp:cNvSpPr/>
      </dsp:nvSpPr>
      <dsp:spPr>
        <a:xfrm>
          <a:off x="1634199" y="1137668"/>
          <a:ext cx="227141" cy="3691049"/>
        </a:xfrm>
        <a:custGeom>
          <a:avLst/>
          <a:gdLst/>
          <a:ahLst/>
          <a:cxnLst/>
          <a:rect l="0" t="0" r="0" b="0"/>
          <a:pathLst>
            <a:path>
              <a:moveTo>
                <a:pt x="0" y="0"/>
              </a:moveTo>
              <a:lnTo>
                <a:pt x="0" y="3691049"/>
              </a:lnTo>
              <a:lnTo>
                <a:pt x="227141" y="3691049"/>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D9425B-157F-4279-A54E-021A85722D02}">
      <dsp:nvSpPr>
        <dsp:cNvPr id="0" name=""/>
        <dsp:cNvSpPr/>
      </dsp:nvSpPr>
      <dsp:spPr>
        <a:xfrm>
          <a:off x="1861341" y="4260863"/>
          <a:ext cx="1817131" cy="113570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meninggalkan segala larangan</a:t>
          </a:r>
          <a:endParaRPr lang="en-US" sz="18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1894605" y="4294127"/>
        <a:ext cx="1750603" cy="1069179"/>
      </dsp:txXfrm>
    </dsp:sp>
    <dsp:sp modelId="{077282CB-7EC1-4B17-9BCD-E192041F612F}">
      <dsp:nvSpPr>
        <dsp:cNvPr id="0" name=""/>
        <dsp:cNvSpPr/>
      </dsp:nvSpPr>
      <dsp:spPr>
        <a:xfrm>
          <a:off x="4419590" y="1223580"/>
          <a:ext cx="2271414" cy="4174951"/>
        </a:xfrm>
        <a:prstGeom prst="roundRect">
          <a:avLst>
            <a:gd name="adj" fmla="val 10000"/>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3">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ms-MY" sz="2000" b="0" kern="1200" cap="none" spc="0" dirty="0" smtClean="0">
              <a:ln w="0"/>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Mudah-mudahan kehidupan ini mendapat keberkatan di dunia dan di akhirat</a:t>
          </a:r>
          <a:endParaRPr lang="en-US" sz="2000" b="0" kern="1200" cap="none" spc="0" dirty="0">
            <a:ln w="0"/>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4486117" y="1290107"/>
        <a:ext cx="2138360" cy="4041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16E5D-9474-427D-B0B0-0215E66DF24F}">
      <dsp:nvSpPr>
        <dsp:cNvPr id="0" name=""/>
        <dsp:cNvSpPr/>
      </dsp:nvSpPr>
      <dsp:spPr>
        <a:xfrm>
          <a:off x="7099" y="98218"/>
          <a:ext cx="2121842" cy="442904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ms-MY" sz="2000" b="0" kern="1200" cap="none" spc="0" dirty="0" smtClean="0">
            <a:ln w="0"/>
            <a:solidFill>
              <a:schemeClr val="tx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ms-MY" sz="2000" kern="1200" dirty="0" smtClean="0">
              <a:effectLst>
                <a:glow rad="101600">
                  <a:schemeClr val="tx1">
                    <a:alpha val="60000"/>
                  </a:schemeClr>
                </a:glow>
              </a:effectLst>
              <a:latin typeface="Arial" panose="020B0604020202020204" pitchFamily="34" charset="0"/>
              <a:cs typeface="Arial" panose="020B0604020202020204" pitchFamily="34" charset="0"/>
            </a:rPr>
            <a:t>Guru memiliki peranan dan fungsi yang sangat penting dalam membangunkan peradaban dan kemajuan sesebuah negara dan bangsa.</a:t>
          </a:r>
          <a:endParaRPr lang="en-US" sz="2000" b="0" kern="1200" cap="none" spc="0" dirty="0">
            <a:ln w="0"/>
            <a:solidFill>
              <a:schemeClr val="tx1"/>
            </a:solidFill>
            <a:effectLst>
              <a:glow rad="101600">
                <a:schemeClr val="tx1">
                  <a:alpha val="60000"/>
                </a:schemeClr>
              </a:glow>
            </a:effectLst>
            <a:latin typeface="Arial" panose="020B0604020202020204" pitchFamily="34" charset="0"/>
            <a:cs typeface="Arial" panose="020B0604020202020204" pitchFamily="34" charset="0"/>
          </a:endParaRPr>
        </a:p>
      </dsp:txBody>
      <dsp:txXfrm>
        <a:off x="69246" y="160365"/>
        <a:ext cx="1997548" cy="4304754"/>
      </dsp:txXfrm>
    </dsp:sp>
    <dsp:sp modelId="{A14D2AC7-1DF1-4F29-A672-41A784E96E75}">
      <dsp:nvSpPr>
        <dsp:cNvPr id="0" name=""/>
        <dsp:cNvSpPr/>
      </dsp:nvSpPr>
      <dsp:spPr>
        <a:xfrm>
          <a:off x="2341125" y="2049634"/>
          <a:ext cx="449830" cy="52621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0" kern="1200" cap="none" spc="0">
            <a:ln w="0"/>
            <a:solidFill>
              <a:schemeClr val="tx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2341125" y="2154877"/>
        <a:ext cx="314881" cy="315730"/>
      </dsp:txXfrm>
    </dsp:sp>
    <dsp:sp modelId="{DB5C05AF-3A01-4FFE-ADE7-1B594A831241}">
      <dsp:nvSpPr>
        <dsp:cNvPr id="0" name=""/>
        <dsp:cNvSpPr/>
      </dsp:nvSpPr>
      <dsp:spPr>
        <a:xfrm>
          <a:off x="2977678" y="98218"/>
          <a:ext cx="2121842" cy="442904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ms-MY" sz="2000" b="0" kern="1200" cap="none" spc="0" dirty="0" smtClean="0">
            <a:ln w="0"/>
            <a:solidFill>
              <a:schemeClr val="tx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ms-MY" sz="2000" kern="1200" dirty="0" smtClean="0">
              <a:effectLst>
                <a:glow rad="101600">
                  <a:schemeClr val="tx1">
                    <a:alpha val="60000"/>
                  </a:schemeClr>
                </a:glow>
              </a:effectLst>
              <a:latin typeface="Arial" panose="020B0604020202020204" pitchFamily="34" charset="0"/>
              <a:cs typeface="Arial" panose="020B0604020202020204" pitchFamily="34" charset="0"/>
            </a:rPr>
            <a:t>Guru perlu sentiasa bersedia untuk berhadapan dengan pelbagai cabaran dalam proses menyebarkan ilmu kepada pelajar.</a:t>
          </a:r>
          <a:endParaRPr lang="en-US" sz="2000" b="0" kern="1200" cap="none" spc="0" dirty="0">
            <a:ln w="0"/>
            <a:solidFill>
              <a:schemeClr val="tx1"/>
            </a:solidFill>
            <a:effectLst>
              <a:glow rad="101600">
                <a:schemeClr val="tx1">
                  <a:alpha val="60000"/>
                </a:schemeClr>
              </a:glow>
            </a:effectLst>
            <a:latin typeface="Arial" panose="020B0604020202020204" pitchFamily="34" charset="0"/>
            <a:cs typeface="Arial" panose="020B0604020202020204" pitchFamily="34" charset="0"/>
          </a:endParaRPr>
        </a:p>
      </dsp:txBody>
      <dsp:txXfrm>
        <a:off x="3039825" y="160365"/>
        <a:ext cx="1997548" cy="4304754"/>
      </dsp:txXfrm>
    </dsp:sp>
    <dsp:sp modelId="{0AB87736-BB46-410C-9EFB-3DF4CD514B78}">
      <dsp:nvSpPr>
        <dsp:cNvPr id="0" name=""/>
        <dsp:cNvSpPr/>
      </dsp:nvSpPr>
      <dsp:spPr>
        <a:xfrm>
          <a:off x="5311705" y="2049634"/>
          <a:ext cx="449830" cy="52621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0" kern="1200" cap="none" spc="0">
            <a:ln w="0"/>
            <a:solidFill>
              <a:schemeClr val="tx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5311705" y="2154877"/>
        <a:ext cx="314881" cy="315730"/>
      </dsp:txXfrm>
    </dsp:sp>
    <dsp:sp modelId="{29A04946-570C-4B33-92AC-16C42CDB0C41}">
      <dsp:nvSpPr>
        <dsp:cNvPr id="0" name=""/>
        <dsp:cNvSpPr/>
      </dsp:nvSpPr>
      <dsp:spPr>
        <a:xfrm>
          <a:off x="5948258" y="98218"/>
          <a:ext cx="2121842" cy="442904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ms-MY" sz="2000" b="0" kern="1200" cap="none" spc="0" dirty="0" smtClean="0">
            <a:ln w="0"/>
            <a:solidFill>
              <a:schemeClr val="tx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endParaRPr lang="ms-MY" sz="2000" b="0" kern="1200" cap="none" spc="0" dirty="0" smtClean="0">
            <a:ln w="0"/>
            <a:solidFill>
              <a:schemeClr val="tx1"/>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ms-MY" sz="2000" kern="1200" dirty="0" smtClean="0">
              <a:effectLst>
                <a:glow rad="101600">
                  <a:schemeClr val="tx1">
                    <a:alpha val="60000"/>
                  </a:schemeClr>
                </a:glow>
              </a:effectLst>
              <a:latin typeface="Arial" panose="020B0604020202020204" pitchFamily="34" charset="0"/>
              <a:cs typeface="Arial" panose="020B0604020202020204" pitchFamily="34" charset="0"/>
            </a:rPr>
            <a:t>Semua pihak termasuk guru, ibu bapa dan masyarakat perlu berganding bahu dalam memartabatkan pendidikan demi membina sebuah negara bangsa yang berkualiti.</a:t>
          </a:r>
          <a:endParaRPr lang="en-US" sz="2000" b="0" kern="1200" cap="none" spc="0" dirty="0">
            <a:ln w="0"/>
            <a:solidFill>
              <a:schemeClr val="tx1"/>
            </a:solidFill>
            <a:effectLst>
              <a:glow rad="101600">
                <a:schemeClr val="tx1">
                  <a:alpha val="60000"/>
                </a:schemeClr>
              </a:glow>
            </a:effectLst>
            <a:latin typeface="Arial" panose="020B0604020202020204" pitchFamily="34" charset="0"/>
            <a:cs typeface="Arial" panose="020B0604020202020204" pitchFamily="34" charset="0"/>
          </a:endParaRPr>
        </a:p>
      </dsp:txBody>
      <dsp:txXfrm>
        <a:off x="6010405" y="160365"/>
        <a:ext cx="1997548" cy="43047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11/5/2017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preserve="1" showMasterSp="0" type="title">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descr="SD-PanelTitle-R1.png"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cap="flat" w="15875">
              <a:miter lim="800000"/>
            </a:ln>
          </p:spPr>
          <p:style>
            <a:lnRef idx="1">
              <a:schemeClr val="accent1"/>
            </a:lnRef>
            <a:fillRef idx="3">
              <a:schemeClr val="accent1"/>
            </a:fillRef>
            <a:effectRef idx="2">
              <a:schemeClr val="accent1"/>
            </a:effectRef>
            <a:fontRef idx="minor">
              <a:schemeClr val="lt1"/>
            </a:fontRef>
          </p:style>
        </p:sp>
        <p:pic>
          <p:nvPicPr>
            <p:cNvPr descr="HDRibbonTitle-UniformTrim.png" id="12" name="Picture 11"/>
            <p:cNvPicPr>
              <a:picLocks noChangeAspect="1"/>
            </p:cNvPicPr>
            <p:nvPr/>
          </p:nvPicPr>
          <p:blipFill rotWithShape="1">
            <a:blip r:embed="rId3">
              <a:extLst>
                <a:ext uri="{28A0092B-C50C-407E-A947-70E740481C1C}">
                  <a14:useLocalDpi xmlns:a14="http://schemas.microsoft.com/office/drawing/2010/main" val="0"/>
                </a:ext>
              </a:extLst>
            </a:blip>
            <a:srcRect l="-4" r="-79"/>
            <a:stretch/>
          </p:blipFill>
          <p:spPr>
            <a:xfrm>
              <a:off x="0" y="3128434"/>
              <a:ext cx="1664208" cy="612648"/>
            </a:xfrm>
            <a:prstGeom prst="rect">
              <a:avLst/>
            </a:prstGeom>
          </p:spPr>
        </p:pic>
        <p:pic>
          <p:nvPicPr>
            <p:cNvPr descr="HDRibbonTitle-UniformTrim.png" id="13" name="Picture 12"/>
            <p:cNvPicPr>
              <a:picLocks noChangeAspect="1"/>
            </p:cNvPicPr>
            <p:nvPr/>
          </p:nvPicPr>
          <p:blipFill rotWithShape="1">
            <a:blip r:embed="rId3">
              <a:extLst>
                <a:ext uri="{28A0092B-C50C-407E-A947-70E740481C1C}">
                  <a14:useLocalDpi xmlns:a14="http://schemas.microsoft.com/office/drawing/2010/main" val="0"/>
                </a:ext>
              </a:extLst>
            </a:blip>
            <a:srcRect l="-4" r="-7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dirty="0" lang="en-US"/>
          </a:p>
        </p:txBody>
      </p:sp>
      <p:sp>
        <p:nvSpPr>
          <p:cNvPr id="3" name="Subtitle 2"/>
          <p:cNvSpPr>
            <a:spLocks noGrp="1"/>
          </p:cNvSpPr>
          <p:nvPr>
            <p:ph idx="1" type="subTitle"/>
          </p:nvPr>
        </p:nvSpPr>
        <p:spPr>
          <a:xfrm>
            <a:off x="1921934" y="3598327"/>
            <a:ext cx="5308866" cy="1377651"/>
          </a:xfrm>
        </p:spPr>
        <p:txBody>
          <a:bodyPr anchor="t">
            <a:normAutofit/>
          </a:bodyPr>
          <a:lstStyle>
            <a:lvl1pPr algn="ctr" indent="0" marL="0">
              <a:buNone/>
              <a:defRPr sz="2000">
                <a:solidFill>
                  <a:schemeClr val="tx1"/>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dirty="0" lang="en-US"/>
          </a:p>
        </p:txBody>
      </p:sp>
      <p:sp>
        <p:nvSpPr>
          <p:cNvPr id="4" name="Date Placeholder 3"/>
          <p:cNvSpPr>
            <a:spLocks noGrp="1"/>
          </p:cNvSpPr>
          <p:nvPr>
            <p:ph idx="10" sz="half" type="dt"/>
          </p:nvPr>
        </p:nvSpPr>
        <p:spPr>
          <a:xfrm>
            <a:off x="6065417" y="5054602"/>
            <a:ext cx="673276" cy="279400"/>
          </a:xfrm>
        </p:spPr>
        <p:txBody>
          <a:bodyPr/>
          <a:lstStyle/>
          <a:p>
            <a:fld id="{28ABDA28-8FD6-4624-B7A0-145B971B0CD9}" type="datetime1">
              <a:rPr lang="en-MY" smtClean="0"/>
              <a:pPr/>
              <a:t>11/5/2017</a:t>
            </a:fld>
            <a:endParaRPr lang="en-MY"/>
          </a:p>
        </p:txBody>
      </p:sp>
      <p:sp>
        <p:nvSpPr>
          <p:cNvPr id="5" name="Footer Placeholder 4"/>
          <p:cNvSpPr>
            <a:spLocks noGrp="1"/>
          </p:cNvSpPr>
          <p:nvPr>
            <p:ph idx="11" sz="quarter" type="ftr"/>
          </p:nvPr>
        </p:nvSpPr>
        <p:spPr>
          <a:xfrm>
            <a:off x="1921934" y="5054602"/>
            <a:ext cx="4064860" cy="279400"/>
          </a:xfrm>
        </p:spPr>
        <p:txBody>
          <a:bodyPr/>
          <a:lstStyle/>
          <a:p>
            <a:endParaRPr lang="en-MY"/>
          </a:p>
        </p:txBody>
      </p:sp>
      <p:sp>
        <p:nvSpPr>
          <p:cNvPr id="6" name="Slide Number Placeholder 5"/>
          <p:cNvSpPr>
            <a:spLocks noGrp="1"/>
          </p:cNvSpPr>
          <p:nvPr>
            <p:ph idx="12" sz="quarter" type="sldNum"/>
          </p:nvPr>
        </p:nvSpPr>
        <p:spPr>
          <a:xfrm>
            <a:off x="6817317" y="5054602"/>
            <a:ext cx="413483" cy="279400"/>
          </a:xfrm>
        </p:spPr>
        <p:txBody>
          <a:bodyPr/>
          <a:lstStyle/>
          <a:p>
            <a:fld id="{BA8784F8-D9B1-479F-A9B4-848AA317FB34}" type="slidenum">
              <a:rPr lang="en-MY" smtClean="0"/>
              <a:pPr/>
              <a:t>‹#›</a:t>
            </a:fld>
            <a:endParaRPr lang="en-MY"/>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490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11/5/2017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8599906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11/5/2017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391842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11/5/2017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372683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11/5/2017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430763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11/5/2017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576662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11/5/2017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916016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11/5/2017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2422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11/5/2017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648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11/5/2017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7566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11/5/2017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76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11/5/2017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172078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11/5/2017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226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11/5/2017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7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11/5/2017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8758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11/5/2017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229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11/5/2017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952790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p="http://schemas.openxmlformats.org/presentationml/2006/main" xmlns:a="http://schemas.openxmlformats.org/drawingml/2006/main" xmlns:r="http://schemas.openxmlformats.org/officeDocument/2006/relationships">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descr="SD-PanelContent.png"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cap="flat" w="15875">
              <a:miter lim="800000"/>
            </a:ln>
          </p:spPr>
          <p:style>
            <a:lnRef idx="1">
              <a:schemeClr val="accent1"/>
            </a:lnRef>
            <a:fillRef idx="3">
              <a:schemeClr val="accent1"/>
            </a:fillRef>
            <a:effectRef idx="2">
              <a:schemeClr val="accent1"/>
            </a:effectRef>
            <a:fontRef idx="minor">
              <a:schemeClr val="lt1"/>
            </a:fontRef>
          </p:style>
        </p:sp>
        <p:pic>
          <p:nvPicPr>
            <p:cNvPr descr="HDRibbonContent-UniformTrim.png" id="10" name="Picture 9"/>
            <p:cNvPicPr>
              <a:picLocks noChangeAspect="1"/>
            </p:cNvPicPr>
            <p:nvPr/>
          </p:nvPicPr>
          <p:blipFill rotWithShape="1">
            <a:blip r:embed="rId20">
              <a:extLst>
                <a:ext uri="{28A0092B-C50C-407E-A947-70E740481C1C}">
                  <a14:useLocalDpi xmlns:a14="http://schemas.microsoft.com/office/drawing/2010/main" val="0"/>
                </a:ext>
              </a:extLst>
            </a:blip>
            <a:srcRect r="87"/>
            <a:stretch/>
          </p:blipFill>
          <p:spPr>
            <a:xfrm>
              <a:off x="0" y="3128434"/>
              <a:ext cx="685800" cy="606425"/>
            </a:xfrm>
            <a:prstGeom prst="rect">
              <a:avLst/>
            </a:prstGeom>
          </p:spPr>
        </p:pic>
        <p:pic>
          <p:nvPicPr>
            <p:cNvPr descr="HDRibbonContent-UniformTrim.png" id="11" name="Picture 10"/>
            <p:cNvPicPr>
              <a:picLocks noChangeAspect="1"/>
            </p:cNvPicPr>
            <p:nvPr/>
          </p:nvPicPr>
          <p:blipFill rotWithShape="1">
            <a:blip r:embed="rId20">
              <a:extLst>
                <a:ext uri="{28A0092B-C50C-407E-A947-70E740481C1C}">
                  <a14:useLocalDpi xmlns:a14="http://schemas.microsoft.com/office/drawing/2010/main" val="0"/>
                </a:ext>
              </a:extLst>
            </a:blip>
            <a:srcRect r="87"/>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anchor="ctr" bIns="45720" lIns="91440" rIns="91440" rtlCol="0" tIns="45720" vert="horz">
            <a:normAutofit/>
          </a:bodyPr>
          <a:lstStyle/>
          <a:p>
            <a:r>
              <a:rPr lang="en-US" smtClean="0"/>
              <a:t>Click to edit Master title style</a:t>
            </a:r>
            <a:endParaRPr dirty="0" lang="en-US"/>
          </a:p>
        </p:txBody>
      </p:sp>
      <p:sp>
        <p:nvSpPr>
          <p:cNvPr id="3" name="Text Placeholder 2"/>
          <p:cNvSpPr>
            <a:spLocks noGrp="1"/>
          </p:cNvSpPr>
          <p:nvPr>
            <p:ph idx="1" type="body"/>
          </p:nvPr>
        </p:nvSpPr>
        <p:spPr>
          <a:xfrm>
            <a:off x="1176865" y="2490135"/>
            <a:ext cx="6798736" cy="3444997"/>
          </a:xfrm>
          <a:prstGeom prst="rect">
            <a:avLst/>
          </a:prstGeom>
        </p:spPr>
        <p:txBody>
          <a:bodyPr anchor="t" bIns="45720" lIns="91440" rIns="91440" rtlCol="0" tIns="45720" vert="horz">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4" name="Date Placeholder 3"/>
          <p:cNvSpPr>
            <a:spLocks noGrp="1"/>
          </p:cNvSpPr>
          <p:nvPr>
            <p:ph idx="2" sz="half" type="dt"/>
          </p:nvPr>
        </p:nvSpPr>
        <p:spPr>
          <a:xfrm>
            <a:off x="6356670" y="5960533"/>
            <a:ext cx="1148283" cy="279400"/>
          </a:xfrm>
          <a:prstGeom prst="rect">
            <a:avLst/>
          </a:prstGeom>
        </p:spPr>
        <p:txBody>
          <a:bodyPr anchor="ctr" bIns="45720" lIns="91440" rIns="91440" rtlCol="0" tIns="45720" vert="horz"/>
          <a:lstStyle>
            <a:lvl1pPr algn="r">
              <a:defRPr b="0" i="0" sz="1000">
                <a:solidFill>
                  <a:schemeClr val="tx1"/>
                </a:solidFill>
                <a:effectLst/>
                <a:latin typeface="+mn-lt"/>
              </a:defRPr>
            </a:lvl1pPr>
          </a:lstStyle>
          <a:p>
            <a:fld id="{A3793427-0925-45C8-8E89-B1651BC7B608}" type="datetime1">
              <a:rPr lang="en-MY" smtClean="0"/>
              <a:pPr/>
              <a:t>11/5/2017</a:t>
            </a:fld>
            <a:endParaRPr lang="en-MY"/>
          </a:p>
        </p:txBody>
      </p:sp>
      <p:sp>
        <p:nvSpPr>
          <p:cNvPr id="5" name="Footer Placeholder 4"/>
          <p:cNvSpPr>
            <a:spLocks noGrp="1"/>
          </p:cNvSpPr>
          <p:nvPr>
            <p:ph idx="3" sz="quarter" type="ftr"/>
          </p:nvPr>
        </p:nvSpPr>
        <p:spPr>
          <a:xfrm>
            <a:off x="1176865" y="5960533"/>
            <a:ext cx="5104667" cy="279400"/>
          </a:xfrm>
          <a:prstGeom prst="rect">
            <a:avLst/>
          </a:prstGeom>
        </p:spPr>
        <p:txBody>
          <a:bodyPr anchor="ctr" bIns="45720" lIns="91440" rIns="91440" rtlCol="0" tIns="45720" vert="horz"/>
          <a:lstStyle>
            <a:lvl1pPr algn="l">
              <a:defRPr b="0" i="0" sz="1000">
                <a:solidFill>
                  <a:schemeClr val="tx1"/>
                </a:solidFill>
                <a:effectLst/>
                <a:latin typeface="+mn-lt"/>
              </a:defRPr>
            </a:lvl1pPr>
          </a:lstStyle>
          <a:p>
            <a:endParaRPr lang="en-MY"/>
          </a:p>
        </p:txBody>
      </p:sp>
      <p:sp>
        <p:nvSpPr>
          <p:cNvPr id="6" name="Slide Number Placeholder 5"/>
          <p:cNvSpPr>
            <a:spLocks noGrp="1"/>
          </p:cNvSpPr>
          <p:nvPr>
            <p:ph idx="4" sz="quarter" type="sldNum"/>
          </p:nvPr>
        </p:nvSpPr>
        <p:spPr>
          <a:xfrm>
            <a:off x="7580091" y="5960533"/>
            <a:ext cx="395510" cy="279400"/>
          </a:xfrm>
          <a:prstGeom prst="rect">
            <a:avLst/>
          </a:prstGeom>
        </p:spPr>
        <p:txBody>
          <a:bodyPr anchor="ctr" bIns="45720" lIns="91440" rIns="91440" rtlCol="0" tIns="45720" vert="horz"/>
          <a:lstStyle>
            <a:lvl1pPr algn="r">
              <a:defRPr b="0" i="0" sz="1000">
                <a:solidFill>
                  <a:schemeClr val="tx1"/>
                </a:solidFill>
                <a:effectLst/>
                <a:latin typeface="+mn-lt"/>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744341701"/>
      </p:ext>
    </p:extLst>
  </p:cSld>
  <p:clrMap accent1="accent1" accent2="accent2" accent3="accent3" accent4="accent4" accent5="accent5" accent6="accent6" bg1="lt1" bg2="lt2" folHlink="folHlink" hlink="hlink" tx1="dk1" tx2="dk2"/>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 id="2147484204" r:id="rId16"/>
    <p:sldLayoutId id="2147484205" r:id="rId17"/>
  </p:sldLayoutIdLst>
  <p:hf dt="0" ftr="0" hdr="0"/>
  <p:txStyles>
    <p:titleStyle>
      <a:lvl1pPr algn="ctr" defTabSz="457200" eaLnBrk="1" hangingPunct="1" latinLnBrk="0" rtl="0">
        <a:spcBef>
          <a:spcPct val="0"/>
        </a:spcBef>
        <a:buNone/>
        <a:defRPr cap="none" kern="1200" sz="4000">
          <a:ln cmpd="sng" w="3175">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285750" latinLnBrk="0" marL="285750" rtl="0">
        <a:spcBef>
          <a:spcPct val="20000"/>
        </a:spcBef>
        <a:spcAft>
          <a:spcPts val="600"/>
        </a:spcAft>
        <a:buClr>
          <a:schemeClr val="accent1"/>
        </a:buClr>
        <a:buSzPct val="115000"/>
        <a:buFont typeface="Arial"/>
        <a:buChar char="•"/>
        <a:defRPr cap="none" kern="1200" sz="2400">
          <a:solidFill>
            <a:schemeClr val="tx1">
              <a:lumMod val="85000"/>
              <a:lumOff val="15000"/>
            </a:schemeClr>
          </a:solidFill>
          <a:effectLst/>
          <a:latin typeface="+mn-lt"/>
          <a:ea typeface="+mn-ea"/>
          <a:cs typeface="+mn-cs"/>
        </a:defRPr>
      </a:lvl1pPr>
      <a:lvl2pPr algn="l" defTabSz="457200" eaLnBrk="1" hangingPunct="1" indent="-285750" latinLnBrk="0" marL="742950" rtl="0">
        <a:spcBef>
          <a:spcPct val="20000"/>
        </a:spcBef>
        <a:spcAft>
          <a:spcPts val="600"/>
        </a:spcAft>
        <a:buClr>
          <a:schemeClr val="accent1"/>
        </a:buClr>
        <a:buSzPct val="115000"/>
        <a:buFont typeface="Arial"/>
        <a:buChar char="•"/>
        <a:defRPr cap="none" kern="1200" sz="2000">
          <a:solidFill>
            <a:schemeClr val="tx1">
              <a:lumMod val="85000"/>
              <a:lumOff val="15000"/>
            </a:schemeClr>
          </a:solidFill>
          <a:effectLst/>
          <a:latin typeface="+mn-lt"/>
          <a:ea typeface="+mn-ea"/>
          <a:cs typeface="+mn-cs"/>
        </a:defRPr>
      </a:lvl2pPr>
      <a:lvl3pPr algn="l" defTabSz="457200" eaLnBrk="1" hangingPunct="1" indent="-285750" latinLnBrk="0" marL="1200150" rtl="0">
        <a:spcBef>
          <a:spcPct val="20000"/>
        </a:spcBef>
        <a:spcAft>
          <a:spcPts val="600"/>
        </a:spcAft>
        <a:buClr>
          <a:schemeClr val="accent1"/>
        </a:buClr>
        <a:buSzPct val="115000"/>
        <a:buFont typeface="Arial"/>
        <a:buChar char="•"/>
        <a:defRPr cap="none" kern="1200" sz="1800">
          <a:solidFill>
            <a:schemeClr val="tx1">
              <a:lumMod val="85000"/>
              <a:lumOff val="15000"/>
            </a:schemeClr>
          </a:solidFill>
          <a:effectLst/>
          <a:latin typeface="+mn-lt"/>
          <a:ea typeface="+mn-ea"/>
          <a:cs typeface="+mn-cs"/>
        </a:defRPr>
      </a:lvl3pPr>
      <a:lvl4pPr algn="l" defTabSz="457200" eaLnBrk="1" hangingPunct="1" indent="-171450" latinLnBrk="0" marL="1543050" rtl="0">
        <a:spcBef>
          <a:spcPct val="20000"/>
        </a:spcBef>
        <a:spcAft>
          <a:spcPts val="600"/>
        </a:spcAft>
        <a:buClr>
          <a:schemeClr val="accent1"/>
        </a:buClr>
        <a:buSzPct val="115000"/>
        <a:buFont typeface="Arial"/>
        <a:buChar char="•"/>
        <a:defRPr cap="none" kern="1200" sz="1600">
          <a:solidFill>
            <a:schemeClr val="tx1">
              <a:lumMod val="85000"/>
              <a:lumOff val="15000"/>
            </a:schemeClr>
          </a:solidFill>
          <a:effectLst/>
          <a:latin typeface="+mn-lt"/>
          <a:ea typeface="+mn-ea"/>
          <a:cs typeface="+mn-cs"/>
        </a:defRPr>
      </a:lvl4pPr>
      <a:lvl5pPr algn="l" defTabSz="457200" eaLnBrk="1" hangingPunct="1" indent="-171450" latinLnBrk="0" marL="200025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5pPr>
      <a:lvl6pPr algn="l" defTabSz="457200" eaLnBrk="1" hangingPunct="1" indent="-228600" latinLnBrk="0" marL="25146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6pPr>
      <a:lvl7pPr algn="l" defTabSz="457200" eaLnBrk="1" hangingPunct="1" indent="-228600" latinLnBrk="0" marL="29718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7pPr>
      <a:lvl8pPr algn="l" defTabSz="457200" eaLnBrk="1" hangingPunct="1" indent="-228600" latinLnBrk="0" marL="34290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8pPr>
      <a:lvl9pPr algn="l" defTabSz="457200" eaLnBrk="1" hangingPunct="1" indent="-228600" latinLnBrk="0" marL="38862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9pPr>
    </p:bodyStyle>
    <p:other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4" name="Rectangle 3"/>
          <p:cNvSpPr/>
          <p:nvPr/>
        </p:nvSpPr>
        <p:spPr>
          <a:xfrm>
            <a:off x="2454371" y="3962400"/>
            <a:ext cx="4551246" cy="461665"/>
          </a:xfrm>
          <a:prstGeom prst="rect">
            <a:avLst/>
          </a:prstGeom>
        </p:spPr>
        <p:txBody>
          <a:bodyPr wrap="none">
            <a:spAutoFit/>
          </a:bodyPr>
          <a:lstStyle/>
          <a:p>
            <a:pPr algn="ctr"/>
            <a:r>
              <a:rPr lang="en-US" sz="2400" dirty="0" smtClean="0">
                <a:ln w="18415" cmpd="sng">
                  <a:solidFill>
                    <a:schemeClr val="tx1"/>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12 Mei 2017 </a:t>
            </a:r>
            <a:r>
              <a:rPr lang="en-US" sz="2400" dirty="0">
                <a:ln w="18415" cmpd="sng">
                  <a:solidFill>
                    <a:schemeClr val="tx1"/>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 </a:t>
            </a:r>
            <a:r>
              <a:rPr lang="en-US" sz="2400" dirty="0" smtClean="0">
                <a:ln w="18415" cmpd="sng">
                  <a:solidFill>
                    <a:schemeClr val="tx1"/>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15 </a:t>
            </a:r>
            <a:r>
              <a:rPr lang="en-US" sz="2400" dirty="0" err="1" smtClean="0">
                <a:ln w="18415" cmpd="sng">
                  <a:solidFill>
                    <a:schemeClr val="tx1"/>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Syaaban</a:t>
            </a:r>
            <a:r>
              <a:rPr lang="en-US" sz="2400" dirty="0" smtClean="0">
                <a:ln w="18415" cmpd="sng">
                  <a:solidFill>
                    <a:schemeClr val="tx1"/>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 </a:t>
            </a:r>
            <a:r>
              <a:rPr lang="en-US" sz="2400" dirty="0">
                <a:ln w="18415" cmpd="sng">
                  <a:solidFill>
                    <a:schemeClr val="tx1"/>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1438</a:t>
            </a:r>
          </a:p>
        </p:txBody>
      </p:sp>
      <p:sp>
        <p:nvSpPr>
          <p:cNvPr id="2" name="Rectangle 1"/>
          <p:cNvSpPr/>
          <p:nvPr/>
        </p:nvSpPr>
        <p:spPr>
          <a:xfrm>
            <a:off x="1752600" y="1752600"/>
            <a:ext cx="5715000" cy="1938992"/>
          </a:xfrm>
          <a:prstGeom prst="rect">
            <a:avLst/>
          </a:prstGeom>
        </p:spPr>
        <p:txBody>
          <a:bodyPr wrap="square">
            <a:spAutoFit/>
          </a:bodyPr>
          <a:lstStyle/>
          <a:p>
            <a:pPr algn="ctr"/>
            <a:r>
              <a:rPr lang="en-US" sz="6000" dirty="0" smtClean="0">
                <a:ln w="0"/>
                <a:effectLst>
                  <a:glow rad="101600">
                    <a:schemeClr val="bg1">
                      <a:alpha val="60000"/>
                    </a:schemeClr>
                  </a:glow>
                  <a:outerShdw blurRad="38100" dist="19050" dir="2700000" algn="tl" rotWithShape="0">
                    <a:schemeClr val="dk1">
                      <a:alpha val="40000"/>
                    </a:schemeClr>
                  </a:outerShdw>
                </a:effectLst>
                <a:latin typeface="Bernard MT Condensed" pitchFamily="18" charset="0"/>
              </a:rPr>
              <a:t>GURU:</a:t>
            </a:r>
          </a:p>
          <a:p>
            <a:pPr algn="ctr"/>
            <a:r>
              <a:rPr lang="en-US" sz="6000" dirty="0" smtClean="0">
                <a:ln w="0"/>
                <a:effectLst>
                  <a:glow rad="101600">
                    <a:schemeClr val="bg1">
                      <a:alpha val="60000"/>
                    </a:schemeClr>
                  </a:glow>
                  <a:outerShdw blurRad="38100" dist="19050" dir="2700000" algn="tl" rotWithShape="0">
                    <a:schemeClr val="dk1">
                      <a:alpha val="40000"/>
                    </a:schemeClr>
                  </a:outerShdw>
                </a:effectLst>
                <a:latin typeface="Bernard MT Condensed" pitchFamily="18" charset="0"/>
              </a:rPr>
              <a:t>MURABBI UMMAH</a:t>
            </a:r>
            <a:endParaRPr lang="en-US" sz="6000" dirty="0">
              <a:ln w="0"/>
              <a:effectLst>
                <a:glow rad="101600">
                  <a:schemeClr val="bg1">
                    <a:alpha val="60000"/>
                  </a:schemeClr>
                </a:glow>
                <a:outerShdw blurRad="38100" dist="19050" dir="2700000" algn="tl" rotWithShape="0">
                  <a:schemeClr val="dk1">
                    <a:alpha val="40000"/>
                  </a:schemeClr>
                </a:outerShdw>
              </a:effectLst>
              <a:latin typeface="Bernard MT Condensed" pitchFamily="18"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10</a:t>
            </a:fld>
            <a:endParaRPr lang="en-MY"/>
          </a:p>
        </p:txBody>
      </p:sp>
      <p:sp>
        <p:nvSpPr>
          <p:cNvPr id="3" name="Rectangle 2"/>
          <p:cNvSpPr/>
          <p:nvPr/>
        </p:nvSpPr>
        <p:spPr>
          <a:xfrm>
            <a:off x="1371600" y="838200"/>
            <a:ext cx="6477000" cy="1200329"/>
          </a:xfrm>
          <a:prstGeom prst="rect">
            <a:avLst/>
          </a:prstGeom>
        </p:spPr>
        <p:txBody>
          <a:bodyPr wrap="square">
            <a:spAutoFit/>
          </a:bodyPr>
          <a:lstStyle/>
          <a:p>
            <a:pPr algn="just"/>
            <a:r>
              <a:rPr lang="ms-MY" sz="2400" dirty="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seorang murabbi perlu</a:t>
            </a:r>
            <a:r>
              <a:rPr lang="ms-MY" sz="2400"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 </a:t>
            </a:r>
            <a:r>
              <a:rPr lang="ms-MY" sz="2400" dirty="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memperbaiki, memimpin dan mentadbir pelajar secara kasih </a:t>
            </a:r>
            <a:r>
              <a:rPr lang="ms-MY" sz="2400" dirty="0" smtClean="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sayang, sikap </a:t>
            </a:r>
            <a:r>
              <a:rPr lang="ms-MY" sz="2400" dirty="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lembut dan hikmah</a:t>
            </a:r>
            <a:endParaRPr lang="en-MY"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ectangle 4"/>
          <p:cNvSpPr/>
          <p:nvPr/>
        </p:nvSpPr>
        <p:spPr>
          <a:xfrm>
            <a:off x="1447800" y="2286000"/>
            <a:ext cx="6400800" cy="1200329"/>
          </a:xfrm>
          <a:prstGeom prst="rect">
            <a:avLst/>
          </a:prstGeom>
        </p:spPr>
        <p:txBody>
          <a:bodyPr wrap="square">
            <a:spAutoFit/>
          </a:bodyPr>
          <a:lstStyle/>
          <a:p>
            <a:pPr algn="just"/>
            <a:r>
              <a:rPr lang="ms-MY" sz="2400"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tugas guru bukan hanya mengembangkan potensi bahkan turut membangunkan rohaniah dan akhlak pelajar</a:t>
            </a:r>
            <a:endParaRPr lang="en-MY"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ectangle 5"/>
          <p:cNvSpPr/>
          <p:nvPr/>
        </p:nvSpPr>
        <p:spPr>
          <a:xfrm>
            <a:off x="1447800" y="3886200"/>
            <a:ext cx="6400800" cy="1200329"/>
          </a:xfrm>
          <a:prstGeom prst="rect">
            <a:avLst/>
          </a:prstGeom>
        </p:spPr>
        <p:txBody>
          <a:bodyPr wrap="square">
            <a:spAutoFit/>
          </a:bodyPr>
          <a:lstStyle/>
          <a:p>
            <a:pPr algn="just"/>
            <a:r>
              <a:rPr lang="ms-MY" sz="2400"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limpahan ilmu, kelembutan dan keikhlasan </a:t>
            </a:r>
            <a:r>
              <a:rPr lang="ms-MY" sz="2400" i="1"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Murabbi</a:t>
            </a:r>
            <a:r>
              <a:rPr lang="ms-MY" sz="2400"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 menjadi pembakar semangat pelajar untuk berjaya di masa hadapan</a:t>
            </a:r>
            <a:endParaRPr lang="en-MY"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Chevron 6"/>
          <p:cNvSpPr/>
          <p:nvPr/>
        </p:nvSpPr>
        <p:spPr>
          <a:xfrm>
            <a:off x="838200" y="1295400"/>
            <a:ext cx="381000" cy="30480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a:solidFill>
                <a:schemeClr val="tx1"/>
              </a:solidFill>
            </a:endParaRPr>
          </a:p>
        </p:txBody>
      </p:sp>
      <p:sp>
        <p:nvSpPr>
          <p:cNvPr id="8" name="Chevron 7"/>
          <p:cNvSpPr/>
          <p:nvPr/>
        </p:nvSpPr>
        <p:spPr>
          <a:xfrm>
            <a:off x="838200" y="2743200"/>
            <a:ext cx="381000" cy="30480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a:solidFill>
                <a:schemeClr val="tx1"/>
              </a:solidFill>
            </a:endParaRPr>
          </a:p>
        </p:txBody>
      </p:sp>
      <p:sp>
        <p:nvSpPr>
          <p:cNvPr id="9" name="Chevron 8"/>
          <p:cNvSpPr/>
          <p:nvPr/>
        </p:nvSpPr>
        <p:spPr>
          <a:xfrm>
            <a:off x="838200" y="4343400"/>
            <a:ext cx="381000" cy="30480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3741638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11</a:t>
            </a:fld>
            <a:endParaRPr lang="en-MY"/>
          </a:p>
        </p:txBody>
      </p:sp>
      <p:sp>
        <p:nvSpPr>
          <p:cNvPr id="4" name="Rectangle 3"/>
          <p:cNvSpPr/>
          <p:nvPr/>
        </p:nvSpPr>
        <p:spPr>
          <a:xfrm>
            <a:off x="1295400" y="914400"/>
            <a:ext cx="6553200" cy="1200329"/>
          </a:xfrm>
          <a:prstGeom prst="rect">
            <a:avLst/>
          </a:prstGeom>
        </p:spPr>
        <p:txBody>
          <a:bodyPr wrap="square">
            <a:spAutoFit/>
          </a:bodyPr>
          <a:lstStyle/>
          <a:p>
            <a:pPr algn="just"/>
            <a:r>
              <a:rPr lang="ms-MY" sz="2400" dirty="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Guru memiliki peranan dan fungsi yang sangat penting dalam membangunkan peradaban dan kemajuan sesebuah negara dan bangsa. </a:t>
            </a:r>
            <a:endParaRPr lang="en-MY"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ectangle 5"/>
          <p:cNvSpPr/>
          <p:nvPr/>
        </p:nvSpPr>
        <p:spPr>
          <a:xfrm>
            <a:off x="1295400" y="2514600"/>
            <a:ext cx="6553200" cy="1200329"/>
          </a:xfrm>
          <a:prstGeom prst="rect">
            <a:avLst/>
          </a:prstGeom>
        </p:spPr>
        <p:txBody>
          <a:bodyPr wrap="square">
            <a:spAutoFit/>
          </a:bodyPr>
          <a:lstStyle/>
          <a:p>
            <a:pPr algn="just"/>
            <a:r>
              <a:rPr lang="ms-MY" sz="2400" dirty="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menghormati guru dengan merapati mereka </a:t>
            </a:r>
            <a:r>
              <a:rPr lang="ms-MY" sz="2400" dirty="0" smtClean="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membawa keberkatan hidup </a:t>
            </a:r>
            <a:r>
              <a:rPr lang="ms-MY" sz="2400" dirty="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dengan </a:t>
            </a:r>
            <a:r>
              <a:rPr lang="ms-MY" sz="2400" i="1" dirty="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nur</a:t>
            </a:r>
            <a:r>
              <a:rPr lang="ms-MY" sz="2400" dirty="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 (cahaya) hikmah</a:t>
            </a:r>
            <a:endParaRPr lang="en-MY"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Chevron 6"/>
          <p:cNvSpPr/>
          <p:nvPr/>
        </p:nvSpPr>
        <p:spPr>
          <a:xfrm>
            <a:off x="838200" y="1295400"/>
            <a:ext cx="381000" cy="30480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a:solidFill>
                <a:schemeClr val="tx1"/>
              </a:solidFill>
            </a:endParaRPr>
          </a:p>
        </p:txBody>
      </p:sp>
      <p:sp>
        <p:nvSpPr>
          <p:cNvPr id="8" name="Chevron 7"/>
          <p:cNvSpPr/>
          <p:nvPr/>
        </p:nvSpPr>
        <p:spPr>
          <a:xfrm>
            <a:off x="838200" y="2971800"/>
            <a:ext cx="381000" cy="30480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2078677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12</a:t>
            </a:fld>
            <a:endParaRPr lang="en-MY"/>
          </a:p>
        </p:txBody>
      </p:sp>
      <p:sp>
        <p:nvSpPr>
          <p:cNvPr id="5" name="TextBox 4"/>
          <p:cNvSpPr txBox="1"/>
          <p:nvPr/>
        </p:nvSpPr>
        <p:spPr>
          <a:xfrm>
            <a:off x="3526030" y="5960533"/>
            <a:ext cx="1705275" cy="307777"/>
          </a:xfrm>
          <a:prstGeom prst="rect">
            <a:avLst/>
          </a:prstGeom>
          <a:noFill/>
        </p:spPr>
        <p:txBody>
          <a:bodyPr wrap="none" rtlCol="0">
            <a:spAutoFit/>
          </a:bodyPr>
          <a:lstStyle/>
          <a:p>
            <a:r>
              <a:rPr lang="en-US" sz="1400" i="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Surah </a:t>
            </a:r>
            <a:r>
              <a:rPr lang="ms-MY" sz="1400" i="1" dirty="0">
                <a:latin typeface="Arial" panose="020B0604020202020204" pitchFamily="34" charset="0"/>
                <a:cs typeface="Arial" panose="020B0604020202020204" pitchFamily="34" charset="0"/>
              </a:rPr>
              <a:t>Taha </a:t>
            </a:r>
            <a:r>
              <a:rPr lang="ms-MY" sz="1400" i="1" dirty="0" smtClean="0">
                <a:latin typeface="Arial" panose="020B0604020202020204" pitchFamily="34" charset="0"/>
                <a:cs typeface="Arial" panose="020B0604020202020204" pitchFamily="34" charset="0"/>
              </a:rPr>
              <a:t>: </a:t>
            </a:r>
            <a:r>
              <a:rPr lang="ms-MY" sz="1400" i="1" dirty="0">
                <a:latin typeface="Arial" panose="020B0604020202020204" pitchFamily="34" charset="0"/>
                <a:cs typeface="Arial" panose="020B0604020202020204" pitchFamily="34" charset="0"/>
              </a:rPr>
              <a:t>43-44</a:t>
            </a:r>
            <a:endParaRPr lang="en-US" sz="14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ectangle 5"/>
          <p:cNvSpPr/>
          <p:nvPr/>
        </p:nvSpPr>
        <p:spPr>
          <a:xfrm>
            <a:off x="838200" y="3780472"/>
            <a:ext cx="7386025" cy="1477328"/>
          </a:xfrm>
          <a:prstGeom prst="rect">
            <a:avLst/>
          </a:prstGeom>
        </p:spPr>
        <p:txBody>
          <a:bodyPr wrap="square">
            <a:spAutoFit/>
          </a:bodyPr>
          <a:lstStyle/>
          <a:p>
            <a:pPr algn="ctr"/>
            <a:r>
              <a:rPr lang="ms-MY"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Maksudnya: </a:t>
            </a:r>
          </a:p>
          <a:p>
            <a:pPr algn="just"/>
            <a:r>
              <a:rPr lang="ms-MY"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ms-MY"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supaya Allah meninggikan orang yang beriman di antara kamu, dan juga orang yang diberi ilmu pengetahuan ugama (dari kalangan kamu) beberapa darjat. Dan (ingatlah) Allah Maha Mendalam PengetahuanNya tentang apa yang kamu lakukan</a:t>
            </a:r>
            <a:r>
              <a:rPr lang="ms-MY"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Rectangle 2"/>
          <p:cNvSpPr/>
          <p:nvPr/>
        </p:nvSpPr>
        <p:spPr>
          <a:xfrm>
            <a:off x="2354046" y="708499"/>
            <a:ext cx="4588307" cy="523220"/>
          </a:xfrm>
          <a:prstGeom prst="rect">
            <a:avLst/>
          </a:prstGeom>
        </p:spPr>
        <p:txBody>
          <a:bodyPr wrap="none">
            <a:spAutoFit/>
          </a:bodyPr>
          <a:lstStyle/>
          <a:p>
            <a:r>
              <a:rPr lang="ms-MY" sz="2800" dirty="0" smtClean="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DARJAT ORANG BERILMU</a:t>
            </a:r>
            <a:endParaRPr lang="en-MY" sz="2800" dirty="0">
              <a:ln w="0"/>
              <a:effectLst>
                <a:outerShdw blurRad="38100" dist="19050" dir="2700000" algn="tl" rotWithShape="0">
                  <a:schemeClr val="dk1">
                    <a:alpha val="40000"/>
                  </a:schemeClr>
                </a:outerShdw>
              </a:effectLst>
            </a:endParaRPr>
          </a:p>
        </p:txBody>
      </p:sp>
      <p:sp>
        <p:nvSpPr>
          <p:cNvPr id="8" name="Rectangle 7"/>
          <p:cNvSpPr/>
          <p:nvPr/>
        </p:nvSpPr>
        <p:spPr>
          <a:xfrm>
            <a:off x="914400" y="1776665"/>
            <a:ext cx="7309825" cy="1508105"/>
          </a:xfrm>
          <a:prstGeom prst="rect">
            <a:avLst/>
          </a:prstGeom>
        </p:spPr>
        <p:txBody>
          <a:bodyPr wrap="square">
            <a:spAutoFit/>
          </a:bodyPr>
          <a:lstStyle/>
          <a:p>
            <a:pPr algn="ctr" rtl="1">
              <a:lnSpc>
                <a:spcPct val="115000"/>
              </a:lnSpc>
              <a:spcAft>
                <a:spcPts val="0"/>
              </a:spcAft>
            </a:pP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543" panose="02000400000000000000" pitchFamily="2" charset="2"/>
              </a:rPr>
              <a:t>ﰈ ﰉ ﰊ ﰋ ﰌ ﰍ ﰎ ﰏ ﰐ ﰑ ﰒ ﰓ ﰔ ﰕ</a:t>
            </a: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792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13</a:t>
            </a:fld>
            <a:endParaRPr lang="en-MY"/>
          </a:p>
        </p:txBody>
      </p:sp>
      <p:sp>
        <p:nvSpPr>
          <p:cNvPr id="3" name="Rectangle 2"/>
          <p:cNvSpPr/>
          <p:nvPr/>
        </p:nvSpPr>
        <p:spPr>
          <a:xfrm>
            <a:off x="914400" y="609600"/>
            <a:ext cx="7315199" cy="1569660"/>
          </a:xfrm>
          <a:prstGeom prst="rect">
            <a:avLst/>
          </a:prstGeom>
        </p:spPr>
        <p:txBody>
          <a:bodyPr wrap="square">
            <a:spAutoFit/>
          </a:bodyPr>
          <a:lstStyle/>
          <a:p>
            <a:pPr algn="just"/>
            <a:r>
              <a:rPr lang="ms-MY" sz="2400" dirty="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seiring dengan cabaran hari ini, peranan guru perlu disokong oleh pelbagai institusi lain yang turut mempunyai sumbangan besar dalam soal pendidikan seperti keluarga, sosial, dan media. </a:t>
            </a:r>
            <a:endParaRPr lang="en-MY"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Rectangle 3"/>
          <p:cNvSpPr/>
          <p:nvPr/>
        </p:nvSpPr>
        <p:spPr>
          <a:xfrm>
            <a:off x="1142999" y="2530495"/>
            <a:ext cx="6832601" cy="1508105"/>
          </a:xfrm>
          <a:prstGeom prst="rect">
            <a:avLst/>
          </a:prstGeom>
        </p:spPr>
        <p:txBody>
          <a:bodyPr wrap="square">
            <a:spAutoFit/>
          </a:bodyPr>
          <a:lstStyle/>
          <a:p>
            <a:pPr algn="ctr" rtl="1">
              <a:lnSpc>
                <a:spcPct val="115000"/>
              </a:lnSpc>
              <a:spcAft>
                <a:spcPts val="0"/>
              </a:spcAft>
            </a:pP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abic Typesetting" panose="03020402040406030203" pitchFamily="66" charset="-78"/>
              </a:rPr>
              <a:t>﴿</a:t>
            </a: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QCF_P110" panose="02000400000000000000" pitchFamily="2" charset="2"/>
              </a:rPr>
              <a:t> </a:t>
            </a: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106" panose="02000400000000000000" pitchFamily="2" charset="2"/>
              </a:rPr>
              <a:t>ﯭ ﯮ ﯯ ﯰ ﯱ ﯲ ﯳ ﯴ ﯵ ﯶ ﯷ ﯸ ﯹ ﯺ ﯻ ﯼ ﯽ ﯾ </a:t>
            </a: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990600" y="4313872"/>
            <a:ext cx="7238999" cy="1477328"/>
          </a:xfrm>
          <a:prstGeom prst="rect">
            <a:avLst/>
          </a:prstGeom>
        </p:spPr>
        <p:txBody>
          <a:bodyPr wrap="square">
            <a:spAutoFit/>
          </a:bodyPr>
          <a:lstStyle/>
          <a:p>
            <a:pPr algn="just"/>
            <a:r>
              <a:rPr lang="ms-MY" b="1" dirty="0">
                <a:latin typeface="Arial" panose="020B0604020202020204" pitchFamily="34" charset="0"/>
                <a:ea typeface="Calibri" panose="020F0502020204030204" pitchFamily="34" charset="0"/>
                <a:cs typeface="Arial" panose="020B0604020202020204" pitchFamily="34" charset="0"/>
              </a:rPr>
              <a:t>Maksudnya:</a:t>
            </a:r>
            <a:r>
              <a:rPr lang="ms-MY" dirty="0">
                <a:latin typeface="Arial" panose="020B0604020202020204" pitchFamily="34" charset="0"/>
                <a:ea typeface="Calibri" panose="020F0502020204030204" pitchFamily="34" charset="0"/>
                <a:cs typeface="Arial" panose="020B0604020202020204" pitchFamily="34" charset="0"/>
              </a:rPr>
              <a:t> “</a:t>
            </a:r>
            <a:r>
              <a:rPr lang="ms-MY" i="1" dirty="0">
                <a:latin typeface="Arial" panose="020B0604020202020204" pitchFamily="34" charset="0"/>
                <a:ea typeface="Calibri" panose="020F0502020204030204" pitchFamily="34" charset="0"/>
                <a:cs typeface="Arial" panose="020B0604020202020204" pitchFamily="34" charset="0"/>
              </a:rPr>
              <a:t>Dan hendaklah kamu bertolong-tolongan untuk membuat kebajikan dan bertakwa, dan janganlah kamu bertolong-tolongan pada melakukan dosa (maksiat) dan pencerobohan. Dan bertakwalah kepada Allah, kerana sesungguhnya Allah Maha Berat azab seksa-Nya (bagi sesiapa yang melanggar perintahNya)</a:t>
            </a:r>
            <a:r>
              <a:rPr lang="ms-MY" dirty="0">
                <a:latin typeface="Arial" panose="020B0604020202020204" pitchFamily="34" charset="0"/>
                <a:ea typeface="Calibri" panose="020F0502020204030204" pitchFamily="34" charset="0"/>
                <a:cs typeface="Arial" panose="020B0604020202020204" pitchFamily="34" charset="0"/>
              </a:rPr>
              <a:t>.”</a:t>
            </a:r>
            <a:endParaRPr lang="en-MY" dirty="0">
              <a:latin typeface="Arial" panose="020B0604020202020204" pitchFamily="34" charset="0"/>
              <a:cs typeface="Arial" panose="020B0604020202020204" pitchFamily="34" charset="0"/>
            </a:endParaRPr>
          </a:p>
        </p:txBody>
      </p:sp>
      <p:sp>
        <p:nvSpPr>
          <p:cNvPr id="8" name="Rectangle 7"/>
          <p:cNvSpPr/>
          <p:nvPr/>
        </p:nvSpPr>
        <p:spPr>
          <a:xfrm>
            <a:off x="3360861" y="5850157"/>
            <a:ext cx="1760162" cy="307777"/>
          </a:xfrm>
          <a:prstGeom prst="rect">
            <a:avLst/>
          </a:prstGeom>
        </p:spPr>
        <p:txBody>
          <a:bodyPr wrap="none">
            <a:spAutoFit/>
          </a:bodyPr>
          <a:lstStyle/>
          <a:p>
            <a:r>
              <a:rPr lang="ms-MY" sz="1400" i="1" dirty="0">
                <a:latin typeface="Arial" panose="020B0604020202020204" pitchFamily="34" charset="0"/>
                <a:ea typeface="Calibri" panose="020F0502020204030204" pitchFamily="34" charset="0"/>
                <a:cs typeface="Arial" panose="020B0604020202020204" pitchFamily="34" charset="0"/>
              </a:rPr>
              <a:t>Surah Al-Maidah </a:t>
            </a:r>
            <a:r>
              <a:rPr lang="ms-MY" sz="1400" i="1" dirty="0" smtClean="0">
                <a:latin typeface="Arial" panose="020B0604020202020204" pitchFamily="34" charset="0"/>
                <a:ea typeface="Calibri" panose="020F0502020204030204" pitchFamily="34" charset="0"/>
                <a:cs typeface="Arial" panose="020B0604020202020204" pitchFamily="34" charset="0"/>
              </a:rPr>
              <a:t>: 2</a:t>
            </a:r>
            <a:endParaRPr lang="en-MY"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334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7315200" cy="3046988"/>
          </a:xfrm>
          <a:prstGeom prst="rect">
            <a:avLst/>
          </a:prstGeom>
        </p:spPr>
        <p:txBody>
          <a:bodyPr wrap="square">
            <a:spAutoFit/>
          </a:bodyPr>
          <a:lstStyle/>
          <a:p>
            <a:pPr algn="just"/>
            <a:r>
              <a:rPr lang="ms-MY" sz="2400" dirty="0" smtClean="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Sempena sambutan </a:t>
            </a:r>
            <a:r>
              <a:rPr lang="ms-MY" sz="240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Hari Guru </a:t>
            </a:r>
            <a:r>
              <a:rPr lang="ms-MY" sz="2400" dirty="0" smtClean="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tahun ini, mimbar ingin mengucapkan tahniah dan terima kasih kepada seluruh warga pendidik yang telah banyak mengorbankan jiwa dan raga demi sebuah negara bangsa yang cemerlang. </a:t>
            </a:r>
          </a:p>
          <a:p>
            <a:pPr algn="just"/>
            <a:endParaRPr lang="ms-MY" sz="2400" dirty="0" smtClean="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a:p>
            <a:pPr algn="just"/>
            <a:r>
              <a:rPr lang="ms-MY" sz="2400" dirty="0" smtClean="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Semoga Allah SWT terus mengurniakan para guru dengan ketabahan, kesihatan dan kejayaan. </a:t>
            </a:r>
            <a:endParaRPr lang="en-MY"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ounded Rectangle 5"/>
          <p:cNvSpPr/>
          <p:nvPr/>
        </p:nvSpPr>
        <p:spPr>
          <a:xfrm>
            <a:off x="1676400" y="4343400"/>
            <a:ext cx="5791200" cy="1328023"/>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ms-MY" sz="2400" dirty="0" smtClean="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dan sempena </a:t>
            </a:r>
            <a:r>
              <a:rPr lang="ms-MY" sz="2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Majlis Tilawah al-Qur’an Peringkat Antarabangsa kali ke 59 </a:t>
            </a:r>
            <a:endParaRPr lang="ms-MY" sz="240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a:p>
            <a:pPr algn="ctr"/>
            <a:r>
              <a:rPr lang="ms-MY" sz="2400" dirty="0" smtClean="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pada 15 </a:t>
            </a:r>
            <a:r>
              <a:rPr lang="ms-MY" sz="2400" dirty="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hingga 20 Mei 2017 di PWTC</a:t>
            </a:r>
            <a:endParaRPr lang="en-MY"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587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15</a:t>
            </a:fld>
            <a:endParaRPr lang="en-MY"/>
          </a:p>
        </p:txBody>
      </p:sp>
      <p:graphicFrame>
        <p:nvGraphicFramePr>
          <p:cNvPr id="4" name="Diagram 3"/>
          <p:cNvGraphicFramePr/>
          <p:nvPr>
            <p:extLst>
              <p:ext uri="{D42A27DB-BD31-4B8C-83A1-F6EECF244321}">
                <p14:modId xmlns:p14="http://schemas.microsoft.com/office/powerpoint/2010/main" val="2783980409"/>
              </p:ext>
            </p:extLst>
          </p:nvPr>
        </p:nvGraphicFramePr>
        <p:xfrm>
          <a:off x="533400" y="1295400"/>
          <a:ext cx="8077200" cy="4625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583387" y="533400"/>
            <a:ext cx="5903411" cy="830997"/>
          </a:xfrm>
          <a:prstGeom prst="rect">
            <a:avLst/>
          </a:prstGeom>
          <a:noFill/>
        </p:spPr>
        <p:txBody>
          <a:bodyPr wrap="none" lIns="91440" tIns="45720" rIns="91440" bIns="45720">
            <a:spAutoFit/>
          </a:bodyPr>
          <a:lstStyle/>
          <a:p>
            <a:pPr algn="ctr"/>
            <a:r>
              <a:rPr lang="en-US" sz="48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INTIPATI KHUTBAH</a:t>
            </a:r>
            <a:endParaRPr lang="en-US" sz="4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Heptagon 6"/>
          <p:cNvSpPr/>
          <p:nvPr/>
        </p:nvSpPr>
        <p:spPr>
          <a:xfrm>
            <a:off x="1307471" y="1677741"/>
            <a:ext cx="609600" cy="533400"/>
          </a:xfrm>
          <a:prstGeom prst="hep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MY" b="1" dirty="0" smtClean="0">
                <a:ln w="10160">
                  <a:solidFill>
                    <a:srgbClr val="FFFF00"/>
                  </a:solidFill>
                  <a:prstDash val="solid"/>
                </a:ln>
                <a:solidFill>
                  <a:srgbClr val="FFFF00"/>
                </a:solidFill>
                <a:effectLst>
                  <a:glow rad="101600">
                    <a:schemeClr val="bg1">
                      <a:alpha val="60000"/>
                    </a:schemeClr>
                  </a:glow>
                  <a:outerShdw blurRad="38100" dist="22860" dir="5400000" algn="tl" rotWithShape="0">
                    <a:srgbClr val="000000">
                      <a:alpha val="30000"/>
                    </a:srgbClr>
                  </a:outerShdw>
                </a:effectLst>
              </a:rPr>
              <a:t>1</a:t>
            </a:r>
            <a:endParaRPr lang="en-MY" b="1" dirty="0">
              <a:ln w="10160">
                <a:solidFill>
                  <a:srgbClr val="FFFF00"/>
                </a:solidFill>
                <a:prstDash val="solid"/>
              </a:ln>
              <a:solidFill>
                <a:srgbClr val="FFFF00"/>
              </a:solidFill>
              <a:effectLst>
                <a:glow rad="101600">
                  <a:schemeClr val="bg1">
                    <a:alpha val="60000"/>
                  </a:schemeClr>
                </a:glow>
                <a:outerShdw blurRad="38100" dist="22860" dir="5400000" algn="tl" rotWithShape="0">
                  <a:srgbClr val="000000">
                    <a:alpha val="30000"/>
                  </a:srgbClr>
                </a:outerShdw>
              </a:effectLst>
            </a:endParaRPr>
          </a:p>
        </p:txBody>
      </p:sp>
      <p:sp>
        <p:nvSpPr>
          <p:cNvPr id="8" name="Heptagon 7"/>
          <p:cNvSpPr/>
          <p:nvPr/>
        </p:nvSpPr>
        <p:spPr>
          <a:xfrm>
            <a:off x="4230292" y="1661014"/>
            <a:ext cx="609600" cy="533400"/>
          </a:xfrm>
          <a:prstGeom prst="hept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MY" b="1" dirty="0" smtClean="0">
                <a:ln w="10160">
                  <a:solidFill>
                    <a:srgbClr val="FFFF00"/>
                  </a:solidFill>
                  <a:prstDash val="solid"/>
                </a:ln>
                <a:solidFill>
                  <a:srgbClr val="FFFF00"/>
                </a:solidFill>
                <a:effectLst>
                  <a:glow rad="101600">
                    <a:schemeClr val="bg1">
                      <a:alpha val="60000"/>
                    </a:schemeClr>
                  </a:glow>
                  <a:outerShdw blurRad="38100" dist="22860" dir="5400000" algn="tl" rotWithShape="0">
                    <a:srgbClr val="000000">
                      <a:alpha val="30000"/>
                    </a:srgbClr>
                  </a:outerShdw>
                </a:effectLst>
              </a:rPr>
              <a:t>2</a:t>
            </a:r>
            <a:endParaRPr lang="en-MY" b="1" dirty="0">
              <a:ln w="10160">
                <a:solidFill>
                  <a:srgbClr val="FFFF00"/>
                </a:solidFill>
                <a:prstDash val="solid"/>
              </a:ln>
              <a:solidFill>
                <a:srgbClr val="FFFF00"/>
              </a:solidFill>
              <a:effectLst>
                <a:glow rad="101600">
                  <a:schemeClr val="bg1">
                    <a:alpha val="60000"/>
                  </a:schemeClr>
                </a:glow>
                <a:outerShdw blurRad="38100" dist="22860" dir="5400000" algn="tl" rotWithShape="0">
                  <a:srgbClr val="000000">
                    <a:alpha val="30000"/>
                  </a:srgbClr>
                </a:outerShdw>
              </a:effectLst>
            </a:endParaRPr>
          </a:p>
        </p:txBody>
      </p:sp>
      <p:sp>
        <p:nvSpPr>
          <p:cNvPr id="9" name="Heptagon 8"/>
          <p:cNvSpPr/>
          <p:nvPr/>
        </p:nvSpPr>
        <p:spPr>
          <a:xfrm>
            <a:off x="7362255" y="1661014"/>
            <a:ext cx="609600" cy="533400"/>
          </a:xfrm>
          <a:prstGeom prst="hept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MY" b="1" dirty="0" smtClean="0">
                <a:ln w="10160">
                  <a:solidFill>
                    <a:srgbClr val="FFFF00"/>
                  </a:solidFill>
                  <a:prstDash val="solid"/>
                </a:ln>
                <a:solidFill>
                  <a:srgbClr val="FFFF00"/>
                </a:solidFill>
                <a:effectLst>
                  <a:glow rad="101600">
                    <a:schemeClr val="bg1">
                      <a:alpha val="60000"/>
                    </a:schemeClr>
                  </a:glow>
                  <a:outerShdw blurRad="38100" dist="22860" dir="5400000" algn="tl" rotWithShape="0">
                    <a:srgbClr val="000000">
                      <a:alpha val="30000"/>
                    </a:srgbClr>
                  </a:outerShdw>
                </a:effectLst>
              </a:rPr>
              <a:t>3</a:t>
            </a:r>
            <a:endParaRPr lang="en-MY" b="1" dirty="0">
              <a:ln w="10160">
                <a:solidFill>
                  <a:srgbClr val="FFFF00"/>
                </a:solidFill>
                <a:prstDash val="solid"/>
              </a:ln>
              <a:solidFill>
                <a:srgbClr val="FFFF00"/>
              </a:solidFill>
              <a:effectLst>
                <a:glow rad="101600">
                  <a:schemeClr val="bg1">
                    <a:alpha val="60000"/>
                  </a:scheme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144347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4630" y="685800"/>
            <a:ext cx="3916457" cy="769441"/>
          </a:xfrm>
          <a:prstGeom prst="rect">
            <a:avLst/>
          </a:prstGeom>
        </p:spPr>
        <p:txBody>
          <a:bodyPr wrap="none">
            <a:spAutoFit/>
          </a:bodyPr>
          <a:lstStyle/>
          <a:p>
            <a:pPr algn="ctr"/>
            <a:r>
              <a:rPr lang="ar-SA" sz="4400" dirty="0">
                <a:ln w="0"/>
                <a:solidFill>
                  <a:srgbClr val="FFFF00"/>
                </a:solidFill>
                <a:effectLst>
                  <a:glow rad="101600">
                    <a:schemeClr val="tx1">
                      <a:alpha val="60000"/>
                    </a:schemeClr>
                  </a:glow>
                  <a:outerShdw blurRad="38100" dist="19050" dir="2700000" algn="tl" rotWithShape="0">
                    <a:schemeClr val="dk1">
                      <a:alpha val="40000"/>
                    </a:schemeClr>
                  </a:outerShdw>
                </a:effectLst>
                <a:latin typeface="QCF_BSML" pitchFamily="2" charset="2"/>
                <a:cs typeface="QCF_BSML" pitchFamily="2" charset="2"/>
              </a:rPr>
              <a:t>ﭷ ﭸ ﭹ ﭺ ﭻ </a:t>
            </a:r>
            <a:endParaRPr lang="en-US" sz="4400" dirty="0">
              <a:ln w="0"/>
              <a:solidFill>
                <a:srgbClr val="FFFF00"/>
              </a:solidFill>
              <a:effectLst>
                <a:glow rad="101600">
                  <a:schemeClr val="tx1">
                    <a:alpha val="60000"/>
                  </a:schemeClr>
                </a:glow>
                <a:outerShdw blurRad="38100" dist="19050" dir="2700000" algn="tl" rotWithShape="0">
                  <a:schemeClr val="dk1">
                    <a:alpha val="40000"/>
                  </a:schemeClr>
                </a:outerShdw>
              </a:effectLst>
              <a:latin typeface="QCF_BSML" pitchFamily="2" charset="2"/>
              <a:cs typeface="QCF_BSML" pitchFamily="2" charset="2"/>
            </a:endParaRPr>
          </a:p>
        </p:txBody>
      </p:sp>
      <p:sp>
        <p:nvSpPr>
          <p:cNvPr id="6" name="Rectangle 5"/>
          <p:cNvSpPr/>
          <p:nvPr/>
        </p:nvSpPr>
        <p:spPr>
          <a:xfrm>
            <a:off x="1014761" y="3276600"/>
            <a:ext cx="7250543" cy="2585323"/>
          </a:xfrm>
          <a:prstGeom prst="rect">
            <a:avLst/>
          </a:prstGeom>
        </p:spPr>
        <p:txBody>
          <a:bodyPr wrap="square">
            <a:spAutoFit/>
          </a:bodyPr>
          <a:lstStyle/>
          <a:p>
            <a:pPr algn="just"/>
            <a:r>
              <a:rPr lang="en-US" dirty="0" err="1">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Maksudnya</a:t>
            </a:r>
            <a:r>
              <a:rPr lang="en-US"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ms-MY" i="1" dirty="0" smtClean="0">
                <a:latin typeface="Arial" panose="020B0604020202020204" pitchFamily="34" charset="0"/>
                <a:cs typeface="Arial" panose="020B0604020202020204" pitchFamily="34" charset="0"/>
              </a:rPr>
              <a:t>“</a:t>
            </a:r>
            <a:r>
              <a:rPr lang="ms-MY" i="1" dirty="0">
                <a:latin typeface="Arial" panose="020B0604020202020204" pitchFamily="34" charset="0"/>
                <a:cs typeface="Arial" panose="020B0604020202020204" pitchFamily="34" charset="0"/>
              </a:rPr>
              <a:t>Dan (ingatlah), ketika Nabi Ibrahim diuji oleh Tuhannya dengan beberapa Kalimah (suruhan dan larangan), maka Nabi Ibrahim pun menyempurnakannya. (Setelah itu) Allah berfirman: "Sesungguhnya Aku melantikmu menjadi imam (pemimpin ikutan) bagi umat manusia". Nabi Ibrahim pun memohon dengan berkata: "(Ya Tuhanku!) Jadikanlah juga (apalah jua kiranya) dari keturunanku (pemimpin-pemimpin ikutan)". Allah berfirman: "(Permohonanmu diterima, tetapi) janjiKu ini tidak akan didapati oleh orang-orang yang zalim</a:t>
            </a:r>
            <a:r>
              <a:rPr lang="ms-MY" dirty="0">
                <a:latin typeface="Arial" panose="020B0604020202020204" pitchFamily="34" charset="0"/>
                <a:cs typeface="Arial" panose="020B0604020202020204" pitchFamily="34" charset="0"/>
              </a:rPr>
              <a:t>”</a:t>
            </a:r>
            <a:endParaRPr lang="en-US" dirty="0" smtClean="0">
              <a:ln w="0"/>
              <a:effectLst>
                <a:glow rad="101600">
                  <a:schemeClr val="bg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Rectangle 6"/>
          <p:cNvSpPr/>
          <p:nvPr/>
        </p:nvSpPr>
        <p:spPr>
          <a:xfrm>
            <a:off x="3593173" y="5864423"/>
            <a:ext cx="1946110" cy="307777"/>
          </a:xfrm>
          <a:prstGeom prst="rect">
            <a:avLst/>
          </a:prstGeom>
        </p:spPr>
        <p:txBody>
          <a:bodyPr wrap="none">
            <a:spAutoFit/>
          </a:bodyPr>
          <a:lstStyle/>
          <a:p>
            <a:r>
              <a:rPr lang="ms-MY" sz="14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Surah Al-Baqarah:124</a:t>
            </a:r>
            <a:endParaRPr lang="en-US" sz="14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Rectangle 2"/>
          <p:cNvSpPr/>
          <p:nvPr/>
        </p:nvSpPr>
        <p:spPr>
          <a:xfrm>
            <a:off x="750457" y="1524000"/>
            <a:ext cx="7631543" cy="1508105"/>
          </a:xfrm>
          <a:prstGeom prst="rect">
            <a:avLst/>
          </a:prstGeom>
        </p:spPr>
        <p:txBody>
          <a:bodyPr wrap="square">
            <a:spAutoFit/>
          </a:bodyPr>
          <a:lstStyle/>
          <a:p>
            <a:pPr algn="ctr">
              <a:lnSpc>
                <a:spcPct val="115000"/>
              </a:lnSpc>
              <a:spcAft>
                <a:spcPts val="0"/>
              </a:spcAft>
            </a:pPr>
            <a:r>
              <a:rPr lang="ar-SA" sz="400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abic Typesetting" panose="03020402040406030203" pitchFamily="66" charset="-78"/>
              </a:rPr>
              <a:t>﴿</a:t>
            </a:r>
            <a:r>
              <a:rPr lang="ar-SA" sz="400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QCF_P110" panose="02000400000000000000" pitchFamily="2" charset="2"/>
              </a:rPr>
              <a:t> </a:t>
            </a: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019" panose="02000400000000000000" pitchFamily="2" charset="2"/>
              </a:rPr>
              <a:t>ﮥ ﮦ ﮧ ﮨ ﮩ ﮪ ﮫ ﮬ ﮭ ﮮ ﮯ ﮰ ﮱ ﯓ ﯔ ﯕ ﯖ ﯗ ﯘ ﯙ ﯚ ﯛ </a:t>
            </a: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9934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0" y="1035308"/>
            <a:ext cx="7010400" cy="4832092"/>
          </a:xfrm>
          <a:prstGeom prst="rect">
            <a:avLst/>
          </a:prstGeom>
        </p:spPr>
        <p:txBody>
          <a:bodyPr wrap="square">
            <a:spAutoFit/>
          </a:bodyPr>
          <a:lstStyle/>
          <a:p>
            <a:pPr algn="ctr" rtl="1"/>
            <a:r>
              <a:rPr lang="ar-SA" sz="4400" dirty="0">
                <a:ln w="0"/>
                <a:effectLst>
                  <a:outerShdw blurRad="38100" dist="19050" dir="2700000" algn="tl" rotWithShape="0">
                    <a:schemeClr val="dk1">
                      <a:alpha val="40000"/>
                    </a:schemeClr>
                  </a:outerShdw>
                </a:effectLst>
                <a:cs typeface="Traditional Arabic" panose="02010000000000000000" pitchFamily="2" charset="-78"/>
              </a:rPr>
              <a:t>بَارَكَ اللهُ لِيْ وَلَكُمْ </a:t>
            </a:r>
            <a:r>
              <a:rPr lang="ar-SA" sz="4400" dirty="0" smtClean="0">
                <a:ln w="0"/>
                <a:effectLst>
                  <a:outerShdw blurRad="38100" dist="19050" dir="2700000" algn="tl" rotWithShape="0">
                    <a:schemeClr val="dk1">
                      <a:alpha val="40000"/>
                    </a:schemeClr>
                  </a:outerShdw>
                </a:effectLst>
                <a:cs typeface="Traditional Arabic" panose="02010000000000000000" pitchFamily="2" charset="-78"/>
              </a:rPr>
              <a:t>بِالْقُرْآنِ </a:t>
            </a:r>
            <a:r>
              <a:rPr lang="ar-SA" sz="4400" dirty="0">
                <a:ln w="0"/>
                <a:effectLst>
                  <a:outerShdw blurRad="38100" dist="19050" dir="2700000" algn="tl" rotWithShape="0">
                    <a:schemeClr val="dk1">
                      <a:alpha val="40000"/>
                    </a:scheme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400" dirty="0">
              <a:ln w="0"/>
              <a:effectLst>
                <a:outerShdw blurRad="38100" dist="19050" dir="2700000" algn="tl" rotWithShape="0">
                  <a:schemeClr val="dk1">
                    <a:alpha val="40000"/>
                  </a:schemeClr>
                </a:outerShdw>
              </a:effectLst>
              <a:cs typeface="Traditional Arabic" panose="02010000000000000000" pitchFamily="2" charset="-78"/>
            </a:endParaRPr>
          </a:p>
        </p:txBody>
      </p:sp>
    </p:spTree>
    <p:extLst>
      <p:ext uri="{BB962C8B-B14F-4D97-AF65-F5344CB8AC3E}">
        <p14:creationId xmlns:p14="http://schemas.microsoft.com/office/powerpoint/2010/main" val="1915491351"/>
      </p:ext>
    </p:extLst>
  </p:cSld>
  <p:clrMapOvr>
    <a:masterClrMapping/>
  </p:clrMapOvr>
  <p:timing>
    <p:tnLst>
      <p:par>
        <p:cTn id="1" dur="indefinite" restart="never" nodeType="tmRoot"/>
      </p:par>
    </p:tn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MY"/>
          </a:p>
        </p:txBody>
      </p:sp>
      <p:sp>
        <p:nvSpPr>
          <p:cNvPr id="6" name="Slide Number Placeholder 5"/>
          <p:cNvSpPr>
            <a:spLocks noGrp="1"/>
          </p:cNvSpPr>
          <p:nvPr>
            <p:ph idx="12" sz="quarter" type="sldNum"/>
          </p:nvPr>
        </p:nvSpPr>
        <p:spPr>
          <a:xfrm>
            <a:off x="8172400" y="6306777"/>
            <a:ext cx="504056" cy="365125"/>
          </a:xfrm>
        </p:spPr>
        <p:txBody>
          <a:bodyPr>
            <a:normAutofit/>
          </a:bodyPr>
          <a:lstStyle/>
          <a:p>
            <a:fld id="{BA8784F8-D9B1-479F-A9B4-848AA317FB34}" type="slidenum">
              <a:rPr b="1" lang="en-MY" smtClean="0" sz="1600">
                <a:solidFill>
                  <a:srgbClr val="FF0000"/>
                </a:solidFill>
              </a:rPr>
              <a:pPr/>
              <a:t>18</a:t>
            </a:fld>
            <a:endParaRPr b="1" dirty="0" lang="en-MY" sz="1600">
              <a:solidFill>
                <a:srgbClr val="FF0000"/>
              </a:solidFill>
            </a:endParaRPr>
          </a:p>
        </p:txBody>
      </p:sp>
      <p:grpSp>
        <p:nvGrpSpPr>
          <p:cNvPr id="5" name="Group 4"/>
          <p:cNvGrpSpPr/>
          <p:nvPr/>
        </p:nvGrpSpPr>
        <p:grpSpPr>
          <a:xfrm>
            <a:off x="-2118" y="0"/>
            <a:ext cx="9146118" cy="6858000"/>
            <a:chOff x="-2118" y="0"/>
            <a:chExt cx="9146118" cy="6858000"/>
          </a:xfrm>
        </p:grpSpPr>
        <p:pic>
          <p:nvPicPr>
            <p:cNvPr descr="32112626.jpg" id="7" name="Picture 6"/>
            <p:cNvPicPr>
              <a:picLocks noChangeAspect="1"/>
            </p:cNvPicPr>
            <p:nvPr/>
          </p:nvPicPr>
          <p:blipFill>
            <a:blip cstate="print" r:embed="rId2">
              <a:extLst>
                <a:ext uri="{28A0092B-C50C-407E-A947-70E740481C1C}">
                  <a14:useLocalDpi xmlns:a14="http://schemas.microsoft.com/office/drawing/2010/main" val="0"/>
                </a:ext>
              </a:extLst>
            </a:blip>
            <a:srcRect b="-15"/>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rrowheads="1" noChangeAspect="1"/>
            </p:cNvPicPr>
            <p:nvPr/>
          </p:nvPicPr>
          <p:blipFill>
            <a:blip cstate="print" r:embed="rId3"/>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algn="t" blurRad="50800" dir="5400000" dist="38100" rotWithShape="0">
                <a:prstClr val="black">
                  <a:alpha val="40000"/>
                </a:prstClr>
              </a:outerShdw>
            </a:effectLst>
          </p:spPr>
        </p:pic>
        <p:pic>
          <p:nvPicPr>
            <p:cNvPr id="9" name="Picture 2"/>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dur="indefinite" id="1" nodeType="tmRoot" restart="never"/>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8659" y="1447800"/>
            <a:ext cx="7010400" cy="28007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spcBef>
                <a:spcPct val="0"/>
              </a:spcBef>
              <a:spcAft>
                <a:spcPct val="0"/>
              </a:spcAft>
            </a:pPr>
            <a:r>
              <a:rPr lang="ar-SA" sz="4400" dirty="0">
                <a:ln w="0"/>
                <a:effectLst>
                  <a:outerShdw blurRad="38100" dist="19050" dir="2700000" algn="tl" rotWithShape="0">
                    <a:schemeClr val="dk1">
                      <a:alpha val="40000"/>
                    </a:schemeClr>
                  </a:outerShdw>
                </a:effectLst>
                <a:cs typeface="Traditional Arabic" pitchFamily="2" charset="-78"/>
              </a:rPr>
              <a:t>الْــحَـمْـدُ لِلَّــهِ حَـمْدًا كَثِيرًا كَـمَـا أَمَرَ، أَشْهَدُ أَن لَّا إِلَـــــــهَ إِلَّا اللَّهُ وَحْدَهُ لَا شَرِيــــكَ لَــــهُ، إِقْرَارًا بِرُبُوبِــيَّـــتِــهِ وَإِرْغَـــامًــا ل</a:t>
            </a:r>
            <a:r>
              <a:rPr lang="ar-EG" sz="4400" dirty="0">
                <a:ln w="0"/>
                <a:effectLst>
                  <a:outerShdw blurRad="38100" dist="19050" dir="2700000" algn="tl" rotWithShape="0">
                    <a:schemeClr val="dk1">
                      <a:alpha val="40000"/>
                    </a:schemeClr>
                  </a:outerShdw>
                </a:effectLst>
                <a:cs typeface="Traditional Arabic" pitchFamily="2" charset="-78"/>
              </a:rPr>
              <a:t>ّ</a:t>
            </a:r>
            <a:r>
              <a:rPr lang="ar-SA" sz="4400" dirty="0">
                <a:ln w="0"/>
                <a:effectLst>
                  <a:outerShdw blurRad="38100" dist="19050" dir="2700000" algn="tl" rotWithShape="0">
                    <a:schemeClr val="dk1">
                      <a:alpha val="40000"/>
                    </a:schemeClr>
                  </a:outerShdw>
                </a:effectLst>
                <a:cs typeface="Traditional Arabic" pitchFamily="2" charset="-78"/>
              </a:rPr>
              <a:t>ِـمَـنْ جـَحـَدَ بِــهِ وَكَـفَـرَ، وَأَشْهَدُ أَنَّ سَيِّدَنَــا مُـحَـمَّـدًا عَبْدُهُ وَرَسُـــولُـهُ سَيِّدُ الْجِـنِّ وَالْبَشَرِ.</a:t>
            </a:r>
            <a:endParaRPr lang="ar-SA" sz="4400" dirty="0" smtClean="0">
              <a:ln w="0"/>
              <a:effectLst>
                <a:outerShdw blurRad="38100" dist="19050" dir="2700000" algn="tl" rotWithShape="0">
                  <a:schemeClr val="dk1">
                    <a:alpha val="40000"/>
                  </a:schemeClr>
                </a:outerShdw>
              </a:effectLst>
              <a:cs typeface="Traditional Arabic" pitchFamily="2" charset="-78"/>
            </a:endParaRPr>
          </a:p>
        </p:txBody>
      </p:sp>
      <p:sp>
        <p:nvSpPr>
          <p:cNvPr id="4" name="Rectangle 3"/>
          <p:cNvSpPr/>
          <p:nvPr/>
        </p:nvSpPr>
        <p:spPr>
          <a:xfrm>
            <a:off x="1066800" y="4514671"/>
            <a:ext cx="7010400" cy="1200329"/>
          </a:xfrm>
          <a:prstGeom prst="rect">
            <a:avLst/>
          </a:prstGeom>
        </p:spPr>
        <p:txBody>
          <a:bodyPr wrap="square">
            <a:spAutoFit/>
          </a:bodyPr>
          <a:lstStyle/>
          <a:p>
            <a:pPr algn="just">
              <a:defRPr/>
            </a:pP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Aku</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bersaksi</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bahawa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tiada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tuhan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yang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disembah</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melainkan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Allah yang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Maha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Esa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tiada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sekutu</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bagi-Nya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Aku</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juga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bersaksi</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bahawa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penghulu</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Nabi</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Muhammad SAW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adalah</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hamba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rasul-Nya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penghulu</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segala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jin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manusia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t>
            </a:r>
          </a:p>
        </p:txBody>
      </p:sp>
    </p:spTree>
    <p:extLst>
      <p:ext uri="{BB962C8B-B14F-4D97-AF65-F5344CB8AC3E}">
        <p14:creationId xmlns:p14="http://schemas.microsoft.com/office/powerpoint/2010/main" val="3444745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1066800"/>
            <a:ext cx="4572000" cy="871008"/>
          </a:xfrm>
          <a:prstGeom prst="rect">
            <a:avLst/>
          </a:prstGeom>
        </p:spPr>
        <p:txBody>
          <a:bodyPr>
            <a:spAutoFit/>
          </a:bodyPr>
          <a:lstStyle/>
          <a:p>
            <a:pPr algn="ctr" rtl="1">
              <a:lnSpc>
                <a:spcPct val="115000"/>
              </a:lnSpc>
              <a:spcAft>
                <a:spcPts val="0"/>
              </a:spcAft>
            </a:pPr>
            <a:r>
              <a:rPr lang="ar-SA" sz="4400" b="1"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QCF_P155" panose="02000400000000000000" pitchFamily="2" charset="2"/>
              </a:rPr>
              <a:t>ﯯ ﯰ</a:t>
            </a:r>
            <a:r>
              <a:rPr lang="ar-SA" sz="4400" b="1" dirty="0">
                <a:ln w="0"/>
                <a:effectLst>
                  <a:outerShdw blurRad="38100" dist="19050" dir="2700000" algn="tl" rotWithShape="0">
                    <a:schemeClr val="dk1">
                      <a:alpha val="40000"/>
                    </a:schemeClr>
                  </a:outerShdw>
                </a:effectLst>
                <a:latin typeface="QCF_P155" panose="02000400000000000000" pitchFamily="2" charset="2"/>
                <a:ea typeface="Calibri" panose="020F0502020204030204" pitchFamily="34" charset="0"/>
                <a:cs typeface="Traditional Arabic" panose="02020603050405020304" pitchFamily="18" charset="-78"/>
              </a:rPr>
              <a:t>القَآئِلِ</a:t>
            </a:r>
            <a:r>
              <a:rPr lang="ar-SA" sz="4400" b="1" dirty="0" smtClean="0">
                <a:ln w="0"/>
                <a:effectLst>
                  <a:outerShdw blurRad="38100" dist="19050" dir="2700000" algn="tl" rotWithShape="0">
                    <a:schemeClr val="dk1">
                      <a:alpha val="40000"/>
                    </a:schemeClr>
                  </a:outerShdw>
                </a:effectLst>
                <a:latin typeface="QCF_P155" panose="02000400000000000000" pitchFamily="2" charset="2"/>
                <a:ea typeface="Calibri" panose="020F0502020204030204" pitchFamily="34" charset="0"/>
                <a:cs typeface="Traditional Arabic" panose="02020603050405020304" pitchFamily="18" charset="-78"/>
              </a:rPr>
              <a:t>:</a:t>
            </a:r>
            <a:endParaRPr lang="en-MY" sz="4400" b="1"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2324100" y="5410200"/>
            <a:ext cx="4572000" cy="410882"/>
          </a:xfrm>
          <a:prstGeom prst="rect">
            <a:avLst/>
          </a:prstGeom>
        </p:spPr>
        <p:txBody>
          <a:bodyPr>
            <a:spAutoFit/>
          </a:bodyPr>
          <a:lstStyle/>
          <a:p>
            <a:pPr algn="ctr" rtl="1">
              <a:lnSpc>
                <a:spcPct val="115000"/>
              </a:lnSpc>
              <a:spcAft>
                <a:spcPts val="0"/>
              </a:spcAft>
            </a:pPr>
            <a:r>
              <a:rPr lang="ar-SA" dirty="0">
                <a:ln w="0">
                  <a:solidFill>
                    <a:srgbClr val="00FF00"/>
                  </a:solidFill>
                </a:ln>
                <a:solidFill>
                  <a:srgbClr val="00FF00"/>
                </a:solidFill>
                <a:effectLst>
                  <a:glow rad="101600">
                    <a:schemeClr val="tx1">
                      <a:alpha val="60000"/>
                    </a:schemeClr>
                  </a:glow>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سورة المجادلة: ١١</a:t>
            </a:r>
            <a:endParaRPr lang="en-MY" sz="2400" dirty="0">
              <a:ln w="0">
                <a:solidFill>
                  <a:srgbClr val="00FF00"/>
                </a:solidFill>
              </a:ln>
              <a:solidFill>
                <a:srgbClr val="00FF00"/>
              </a:solidFill>
              <a:effectLst>
                <a:glow rad="101600">
                  <a:schemeClr val="tx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7" name="Rectangle 6"/>
          <p:cNvSpPr/>
          <p:nvPr/>
        </p:nvSpPr>
        <p:spPr>
          <a:xfrm>
            <a:off x="1295400" y="2703255"/>
            <a:ext cx="6629400" cy="2554545"/>
          </a:xfrm>
          <a:prstGeom prst="rect">
            <a:avLst/>
          </a:prstGeom>
        </p:spPr>
        <p:txBody>
          <a:bodyPr wrap="square">
            <a:spAutoFit/>
          </a:bodyPr>
          <a:lstStyle/>
          <a:p>
            <a:pPr algn="ctr" rtl="1"/>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ea typeface="Times New Roman" panose="02020603050405020304" pitchFamily="18" charset="0"/>
                <a:cs typeface="Arabic Typesetting" panose="03020402040406030203" pitchFamily="66" charset="-78"/>
              </a:rPr>
              <a:t>﴿</a:t>
            </a: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ea typeface="Times New Roman" panose="02020603050405020304" pitchFamily="18" charset="0"/>
                <a:cs typeface="QCF_P543" panose="02000400000000000000" pitchFamily="2" charset="2"/>
              </a:rPr>
              <a:t>ﯶ ﯷ ﯸ ﯹ ﯺ ﯻ ﯼ ﯽ ﯾ ﯿ ﰀ ﰁ ﰂ ﰃ ﰄ ﰅ ﰆ ﰇ ﰈ ﰉ ﰊ ﰋ ﰌ ﰍ ﰎ ﰏ ﰐ ﰑ ﰒ ﰓ ﰔ ﰕ </a:t>
            </a: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ea typeface="Times New Roman" panose="02020603050405020304" pitchFamily="18" charset="0"/>
                <a:cs typeface="Arabic Typesetting" panose="03020402040406030203" pitchFamily="66" charset="-78"/>
              </a:rPr>
              <a:t>﴾</a:t>
            </a:r>
            <a:endParaRPr lang="en-MY"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828800"/>
            <a:ext cx="6934200" cy="1446550"/>
          </a:xfrm>
          <a:prstGeom prst="rect">
            <a:avLst/>
          </a:prstGeom>
        </p:spPr>
        <p:txBody>
          <a:bodyPr wrap="square">
            <a:spAutoFit/>
          </a:bodyPr>
          <a:lstStyle/>
          <a:p>
            <a:pPr algn="ctr" rtl="1"/>
            <a:r>
              <a:rPr lang="ar-SA" sz="4400" dirty="0">
                <a:ln w="0"/>
                <a:effectLst>
                  <a:outerShdw blurRad="38100" dist="19050" dir="2700000" algn="tl" rotWithShape="0">
                    <a:schemeClr val="dk1">
                      <a:alpha val="40000"/>
                    </a:schemeClr>
                  </a:outerShdw>
                </a:effectLst>
                <a:cs typeface="Traditional Arabic" pitchFamily="2" charset="-78"/>
              </a:rPr>
              <a:t>اللَّـهُمَّ فَـصَــلِّ وَسَــلِّمْ عَلَى سَيِّدِنَــا مُـحَـمَّـدٍ وَعَلَى آلِــــــهِ الْــمُـصـَابِيحِ الْغُرَرِ.</a:t>
            </a:r>
            <a:endParaRPr lang="en-MY" sz="4400" dirty="0">
              <a:ln w="0"/>
              <a:effectLst>
                <a:outerShdw blurRad="38100" dist="19050" dir="2700000" algn="tl" rotWithShape="0">
                  <a:schemeClr val="dk1">
                    <a:alpha val="40000"/>
                  </a:schemeClr>
                </a:outerShdw>
              </a:effectLst>
              <a:cs typeface="Traditional Arabic" pitchFamily="2" charset="-78"/>
            </a:endParaRPr>
          </a:p>
        </p:txBody>
      </p:sp>
      <p:sp>
        <p:nvSpPr>
          <p:cNvPr id="5" name="Rectangle 4"/>
          <p:cNvSpPr/>
          <p:nvPr/>
        </p:nvSpPr>
        <p:spPr>
          <a:xfrm>
            <a:off x="1143000" y="3886200"/>
            <a:ext cx="6934200" cy="923330"/>
          </a:xfrm>
          <a:prstGeom prst="rect">
            <a:avLst/>
          </a:prstGeom>
        </p:spPr>
        <p:txBody>
          <a:bodyPr wrap="square">
            <a:spAutoFit/>
          </a:bodyPr>
          <a:lstStyle/>
          <a:p>
            <a:pPr algn="just">
              <a:defRPr/>
            </a:pP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Ya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Allah,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berilah</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selawat</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sejahtera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berkat</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atas</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penghulu</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Nabi</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kami Muhammad SAW,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kaum</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keluarga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serta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para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sahabat</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baginda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524000"/>
            <a:ext cx="7010400" cy="3477875"/>
          </a:xfrm>
          <a:prstGeom prst="rect">
            <a:avLst/>
          </a:prstGeom>
        </p:spPr>
        <p:txBody>
          <a:bodyPr wrap="square">
            <a:spAutoFit/>
          </a:bodyPr>
          <a:lstStyle/>
          <a:p>
            <a:pPr algn="ctr" rtl="1"/>
            <a:r>
              <a:rPr lang="ar-SA" sz="4400" dirty="0">
                <a:ln w="0"/>
                <a:effectLst>
                  <a:outerShdw blurRad="38100" dist="19050" dir="2700000" algn="tl" rotWithShape="0">
                    <a:schemeClr val="dk1">
                      <a:alpha val="40000"/>
                    </a:schemeClr>
                  </a:outerShd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4400" dirty="0">
              <a:ln w="0"/>
              <a:effectLst>
                <a:outerShdw blurRad="38100" dist="19050" dir="2700000" algn="tl" rotWithShape="0">
                  <a:schemeClr val="dk1">
                    <a:alpha val="40000"/>
                  </a:scheme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209800"/>
            <a:ext cx="5867400" cy="2123658"/>
          </a:xfrm>
          <a:prstGeom prst="rect">
            <a:avLst/>
          </a:prstGeom>
        </p:spPr>
        <p:txBody>
          <a:bodyPr wrap="square">
            <a:spAutoFit/>
          </a:bodyPr>
          <a:lstStyle/>
          <a:p>
            <a:pPr algn="ctr"/>
            <a:r>
              <a:rPr lang="ar-SA" sz="4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426" pitchFamily="2" charset="2"/>
                <a:cs typeface="QCF_P426" pitchFamily="2" charset="2"/>
              </a:rPr>
              <a:t>ﭲ ﭳ ﭴ ﭵ ﭶ ﭷ ﭸ ﭹ ﭺ ﭻ ﭼ ﭽ ﭾ ﭿ ﮀ</a:t>
            </a:r>
            <a:endParaRPr lang="en-US" sz="4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06826"/>
            <a:ext cx="7010400" cy="4764381"/>
          </a:xfrm>
          <a:prstGeom prst="rect">
            <a:avLst/>
          </a:prstGeom>
        </p:spPr>
        <p:txBody>
          <a:bodyPr wrap="square">
            <a:spAutoFit/>
          </a:bodyPr>
          <a:lstStyle/>
          <a:p>
            <a:pPr algn="ctr" rtl="1">
              <a:lnSpc>
                <a:spcPct val="115000"/>
              </a:lnSpc>
            </a:pPr>
            <a:r>
              <a:rPr lang="ar-SA" sz="44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4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645616"/>
            <a:ext cx="7620000" cy="4154984"/>
          </a:xfrm>
          <a:prstGeom prst="rect">
            <a:avLst/>
          </a:prstGeom>
        </p:spPr>
        <p:txBody>
          <a:bodyPr wrap="square">
            <a:spAutoFit/>
          </a:bodyPr>
          <a:lstStyle/>
          <a:p>
            <a:pPr lvl="0" algn="just" rtl="1" fontAlgn="base">
              <a:spcBef>
                <a:spcPct val="0"/>
              </a:spcBef>
              <a:spcAft>
                <a:spcPct val="0"/>
              </a:spcAft>
            </a:pPr>
            <a:r>
              <a:rPr lang="ar-SA" altLang="zh-CN" sz="4400" dirty="0">
                <a:ln w="0"/>
                <a:effectLst>
                  <a:outerShdw blurRad="38100" dist="19050" dir="2700000" algn="tl" rotWithShape="0">
                    <a:schemeClr val="dk1">
                      <a:alpha val="40000"/>
                    </a:scheme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0"/>
              <a:effectLst>
                <a:outerShdw blurRad="38100" dist="19050" dir="2700000" algn="tl" rotWithShape="0">
                  <a:schemeClr val="dk1">
                    <a:alpha val="40000"/>
                  </a:schemeClr>
                </a:outerShdw>
              </a:effectLst>
              <a:latin typeface="Arial" pitchFamily="34" charset="0"/>
              <a:cs typeface="Arial" pitchFamily="34" charset="0"/>
            </a:endParaRPr>
          </a:p>
        </p:txBody>
      </p:sp>
      <p:sp>
        <p:nvSpPr>
          <p:cNvPr id="4" name="Rectangle 3"/>
          <p:cNvSpPr/>
          <p:nvPr/>
        </p:nvSpPr>
        <p:spPr>
          <a:xfrm>
            <a:off x="762000" y="5048071"/>
            <a:ext cx="7620000" cy="1200329"/>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Ya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Allah,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kurniakanlah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keredaan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kepada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empat</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orang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khulafa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ar-Rasyidin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Saidina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Abu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Bakar</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Umar,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Usman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Ali bin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Abi</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Talib</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Isteri-isteri</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Nabi</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yang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suci</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ahli</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keluarga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seluruh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sahabat</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serta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para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tabiin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Juga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redhailah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sekalian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wahai</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Tuhan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Yang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Maha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Penyayang</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914400"/>
            <a:ext cx="7696200" cy="5016758"/>
          </a:xfrm>
          <a:prstGeom prst="rect">
            <a:avLst/>
          </a:prstGeom>
        </p:spPr>
        <p:txBody>
          <a:bodyPr wrap="square">
            <a:spAutoFit/>
          </a:bodyPr>
          <a:lstStyle/>
          <a:p>
            <a:pPr algn="just" rtl="1"/>
            <a:r>
              <a:rPr lang="ar-SA" sz="4000" dirty="0" smtClean="0">
                <a:ln w="0"/>
                <a:effectLst>
                  <a:outerShdw blurRad="38100" dist="19050" dir="2700000" algn="tl" rotWithShape="0">
                    <a:schemeClr val="dk1">
                      <a:alpha val="40000"/>
                    </a:schemeClr>
                  </a:outerShdw>
                </a:effectLst>
                <a:cs typeface="Traditional Arabic" pitchFamily="2" charset="-78"/>
              </a:rPr>
              <a:t>اللَّهُـمَّ </a:t>
            </a:r>
            <a:r>
              <a:rPr lang="ar-SA" sz="4000" dirty="0">
                <a:ln w="0"/>
                <a:effectLst>
                  <a:outerShdw blurRad="38100" dist="19050" dir="2700000" algn="tl" rotWithShape="0">
                    <a:schemeClr val="dk1">
                      <a:alpha val="40000"/>
                    </a:schemeClr>
                  </a:outerShdw>
                </a:effectLst>
                <a:cs typeface="Traditional Arabic" pitchFamily="2" charset="-78"/>
              </a:rPr>
              <a:t>اغْفِرْ لِلْمُسْلِمِينَ وَالـْمـُسْلِمَاتِ وَالْـمُؤْمِنِينَ وَالْـمُـؤْمِـنَـاتِ الْأَحْـيَــاءِ مِنْهُمْ وَالْأَمْـوَاتِ، وَأَلِّـفْ بَيْنَ قُلُوبِهِمْ وَأَصْلِحْ ذَاتَ بَيْنِهِمْ، وانْصُرْهُمْ عَلَى عَدُوِّكَ وَعَدُوِّهِمْ. </a:t>
            </a:r>
            <a:endParaRPr lang="en-MY" sz="4000" dirty="0">
              <a:ln w="0"/>
              <a:effectLst>
                <a:outerShdw blurRad="38100" dist="19050" dir="2700000" algn="tl" rotWithShape="0">
                  <a:schemeClr val="dk1">
                    <a:alpha val="40000"/>
                  </a:schemeClr>
                </a:outerShdw>
              </a:effectLst>
              <a:cs typeface="Traditional Arabic" pitchFamily="2" charset="-78"/>
            </a:endParaRPr>
          </a:p>
          <a:p>
            <a:pPr algn="just" rtl="1"/>
            <a:r>
              <a:rPr lang="ar-SA" sz="4000" dirty="0">
                <a:ln w="0"/>
                <a:effectLst>
                  <a:outerShdw blurRad="38100" dist="19050" dir="2700000" algn="tl" rotWithShape="0">
                    <a:schemeClr val="dk1">
                      <a:alpha val="40000"/>
                    </a:schemeClr>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4000" dirty="0">
                <a:ln w="0"/>
                <a:effectLst>
                  <a:outerShdw blurRad="38100" dist="19050" dir="2700000" algn="tl" rotWithShape="0">
                    <a:schemeClr val="dk1">
                      <a:alpha val="40000"/>
                    </a:schemeClr>
                  </a:outerShdw>
                </a:effectLst>
                <a:cs typeface="Traditional Arabic" pitchFamily="2" charset="-78"/>
              </a:rPr>
              <a:t> لَهُمُ الْعِـزَّةَ والتَّـمْـكِينِ. </a:t>
            </a:r>
            <a:endParaRPr lang="en-MY" sz="4000" dirty="0">
              <a:ln w="0"/>
              <a:effectLst>
                <a:outerShdw blurRad="38100" dist="19050" dir="2700000" algn="tl" rotWithShape="0">
                  <a:schemeClr val="dk1">
                    <a:alpha val="40000"/>
                  </a:schemeClr>
                </a:outerShdw>
              </a:effectLst>
              <a:cs typeface="Traditional Arabic" pitchFamily="2" charset="-78"/>
            </a:endParaRPr>
          </a:p>
          <a:p>
            <a:pPr algn="just" rtl="1"/>
            <a:r>
              <a:rPr lang="ar-EG" sz="4000" dirty="0">
                <a:ln w="0"/>
                <a:effectLst>
                  <a:outerShdw blurRad="38100" dist="19050" dir="2700000" algn="tl" rotWithShape="0">
                    <a:schemeClr val="dk1">
                      <a:alpha val="40000"/>
                    </a:schemeClr>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4000" dirty="0">
              <a:ln w="0"/>
              <a:effectLst>
                <a:outerShdw blurRad="38100" dist="19050" dir="2700000" algn="tl" rotWithShape="0">
                  <a:schemeClr val="dk1">
                    <a:alpha val="40000"/>
                  </a:scheme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66800"/>
            <a:ext cx="7772400" cy="4647426"/>
          </a:xfrm>
          <a:prstGeom prst="rect">
            <a:avLst/>
          </a:prstGeom>
        </p:spPr>
        <p:txBody>
          <a:bodyPr wrap="square">
            <a:spAutoFit/>
          </a:bodyPr>
          <a:lstStyle/>
          <a:p>
            <a:pPr algn="ctr" rtl="1"/>
            <a:r>
              <a:rPr lang="ar-SA" sz="3600" dirty="0">
                <a:ln w="0"/>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3600" dirty="0">
                <a:ln w="0"/>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3600" dirty="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a:t>
            </a:r>
            <a:r>
              <a:rPr lang="ar-SA" sz="3600" dirty="0" smtClean="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أضوغ</a:t>
            </a:r>
            <a:r>
              <a:rPr lang="en-US" sz="3600" dirty="0" smtClean="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 </a:t>
            </a:r>
            <a:r>
              <a:rPr lang="ar-SA" sz="3600" dirty="0" smtClean="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كليما بلس </a:t>
            </a:r>
          </a:p>
          <a:p>
            <a:pPr algn="ctr" rtl="1"/>
            <a:r>
              <a:rPr lang="ar-SA" sz="440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سلطان </a:t>
            </a:r>
            <a:r>
              <a:rPr lang="ar-SA" sz="4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محمد كليما </a:t>
            </a:r>
          </a:p>
          <a:p>
            <a:pPr algn="just" rtl="1"/>
            <a:r>
              <a:rPr lang="ar-SA" sz="3600" dirty="0">
                <a:ln w="0"/>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وَعَلَى كُلِّ قَرَابَتِهِ أَجْمَعِيْنَ. </a:t>
            </a:r>
            <a:r>
              <a:rPr lang="ar-SA" sz="3600" dirty="0">
                <a:ln w="0"/>
                <a:effectLst>
                  <a:outerShdw blurRad="38100" dist="19050" dir="2700000" algn="tl" rotWithShape="0">
                    <a:schemeClr val="dk1">
                      <a:alpha val="40000"/>
                    </a:schemeClr>
                  </a:outerShd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600" dirty="0">
              <a:ln w="0"/>
              <a:effectLst>
                <a:outerShdw blurRad="38100" dist="19050" dir="2700000" algn="tl" rotWithShape="0">
                  <a:schemeClr val="dk1">
                    <a:alpha val="40000"/>
                  </a:schemeClr>
                </a:outerShdw>
              </a:effectLst>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43000"/>
            <a:ext cx="7162800" cy="3170099"/>
          </a:xfrm>
          <a:prstGeom prst="rect">
            <a:avLst/>
          </a:prstGeom>
        </p:spPr>
        <p:txBody>
          <a:bodyPr wrap="square">
            <a:spAutoFit/>
          </a:bodyPr>
          <a:lstStyle/>
          <a:p>
            <a:pPr algn="just" rtl="1"/>
            <a:r>
              <a:rPr lang="ar-EG" sz="4000" dirty="0">
                <a:ln w="0"/>
                <a:effectLst>
                  <a:outerShdw blurRad="38100" dist="19050" dir="2700000" algn="tl" rotWithShape="0">
                    <a:schemeClr val="dk1">
                      <a:alpha val="40000"/>
                    </a:schemeClr>
                  </a:outerShdw>
                </a:effectLst>
                <a:cs typeface="Traditional Arabic" pitchFamily="2" charset="-78"/>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4000" dirty="0">
              <a:ln w="0"/>
              <a:effectLst>
                <a:outerShdw blurRad="38100" dist="19050" dir="2700000" algn="tl" rotWithShape="0">
                  <a:schemeClr val="dk1">
                    <a:alpha val="40000"/>
                  </a:schemeClr>
                </a:outerShdw>
              </a:effectLst>
              <a:cs typeface="Traditional Arabic" pitchFamily="2" charset="-78"/>
            </a:endParaRPr>
          </a:p>
        </p:txBody>
      </p:sp>
      <p:sp>
        <p:nvSpPr>
          <p:cNvPr id="8" name="Rectangle 7"/>
          <p:cNvSpPr/>
          <p:nvPr/>
        </p:nvSpPr>
        <p:spPr>
          <a:xfrm>
            <a:off x="990600" y="4313099"/>
            <a:ext cx="7162801" cy="1754326"/>
          </a:xfrm>
          <a:prstGeom prst="rect">
            <a:avLst/>
          </a:prstGeom>
        </p:spPr>
        <p:txBody>
          <a:bodyPr wrap="square">
            <a:spAutoFit/>
          </a:bodyPr>
          <a:lstStyle/>
          <a:p>
            <a:pPr algn="just">
              <a:defRPr/>
            </a:pP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Ya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Allah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jadikanlah</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Malaysia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seluruh</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negara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umat</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Islam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dalam</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keadaan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aman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tenang</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makmur</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Ya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Allah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selamatkan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negara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daripada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golongan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yang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melakukan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kerosakan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bersihkannya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daripada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golongan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yang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melampaui</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batasan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perbaiki</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jalan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dalam</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mentaati</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-Mu,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Rasul</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-Mu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mereka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yang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engkau</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perintah</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mentaatinya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43000"/>
            <a:ext cx="6934200" cy="4455835"/>
          </a:xfrm>
          <a:prstGeom prst="rect">
            <a:avLst/>
          </a:prstGeom>
        </p:spPr>
        <p:txBody>
          <a:bodyPr wrap="square">
            <a:spAutoFit/>
          </a:bodyPr>
          <a:lstStyle/>
          <a:p>
            <a:pPr algn="ctr">
              <a:lnSpc>
                <a:spcPct val="150000"/>
              </a:lnSpc>
            </a:pP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Ya</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Allah, kami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memohon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agar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dengan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rahmat</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perlindungan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Mu,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negara</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kami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ini</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seluruh</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rakyatnya</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dikekalkan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dalam</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keamanan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kesejahteraan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algn="ctr">
              <a:lnSpc>
                <a:spcPct val="150000"/>
              </a:lnSpc>
            </a:pP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Tanamkanlah</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rasa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kasih</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sayang</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kekalkanlah</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perpaduan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di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kalangan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kami. </a:t>
            </a:r>
          </a:p>
          <a:p>
            <a:pPr algn="ctr">
              <a:lnSpc>
                <a:spcPct val="150000"/>
              </a:lnSpc>
            </a:pP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Semoga</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dengannya</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kami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sentiasa</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hidup</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aman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damai</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sejahtera</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selamat</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sepanjang</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zaman</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MY"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517" y="2133600"/>
            <a:ext cx="6934200" cy="1446550"/>
          </a:xfrm>
          <a:prstGeom prst="rect">
            <a:avLst/>
          </a:prstGeom>
        </p:spPr>
        <p:txBody>
          <a:bodyPr wrap="square">
            <a:spAutoFit/>
          </a:bodyPr>
          <a:lstStyle/>
          <a:p>
            <a:pPr algn="ctr" rtl="1"/>
            <a:r>
              <a:rPr lang="ar-SA" sz="4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050" pitchFamily="2" charset="2"/>
                <a:ea typeface="Times New Roman" pitchFamily="18" charset="0"/>
                <a:cs typeface="QCF_P050" pitchFamily="2" charset="2"/>
              </a:rPr>
              <a:t>ﯫ ﯬ ﯭ ﯮ ﯯ ﯰ ﯱ ﯲ ﯳ ﯴ ﯵ ﯶ ﯷ ﯸ ﯹ ﯺ</a:t>
            </a:r>
            <a:endParaRPr lang="en-US" sz="4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endParaRPr>
          </a:p>
        </p:txBody>
      </p:sp>
      <p:sp>
        <p:nvSpPr>
          <p:cNvPr id="3" name="Rectangle 2"/>
          <p:cNvSpPr/>
          <p:nvPr/>
        </p:nvSpPr>
        <p:spPr>
          <a:xfrm>
            <a:off x="1081668" y="4495800"/>
            <a:ext cx="6934201" cy="840230"/>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Ya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Tuhan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janganlah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engkau</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mengubah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hati</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selepas</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Engkau</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memberi</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hidayah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kepada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kurniakanlah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rahmat</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di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sisiMu</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sesungguhnya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Engkaulah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Maha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Pemberi</a:t>
            </a:r>
            <a:endPar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3</a:t>
            </a:fld>
            <a:endParaRPr lang="en-MY"/>
          </a:p>
        </p:txBody>
      </p:sp>
      <p:sp>
        <p:nvSpPr>
          <p:cNvPr id="4" name="Rectangle 3"/>
          <p:cNvSpPr/>
          <p:nvPr/>
        </p:nvSpPr>
        <p:spPr>
          <a:xfrm>
            <a:off x="762001" y="1295400"/>
            <a:ext cx="7633243" cy="4154984"/>
          </a:xfrm>
          <a:prstGeom prst="rect">
            <a:avLst/>
          </a:prstGeom>
        </p:spPr>
        <p:txBody>
          <a:bodyPr wrap="square">
            <a:spAutoFit/>
          </a:bodyPr>
          <a:lstStyle/>
          <a:p>
            <a:pPr algn="ctr" rtl="1"/>
            <a:r>
              <a:rPr lang="ar-EG" sz="44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أَشْهَدُ أَنْ لَا إِلَهَ إِلَّا اللهُ وَحْدَهُ لَا شَرِيْكَ لَهُ، </a:t>
            </a:r>
            <a:endParaRPr lang="ar-SA" sz="4400" dirty="0" smtClean="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a:p>
            <a:pPr algn="ctr" rtl="1"/>
            <a:r>
              <a:rPr lang="ar-EG" sz="4400" dirty="0" smtClean="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وَأَشْهَدُ </a:t>
            </a:r>
            <a:r>
              <a:rPr lang="ar-EG" sz="44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أَنَّ سَيْدَنَا وَنَبِيَّنَا مُحَمَّدا عَبْدُهُ </a:t>
            </a:r>
            <a:r>
              <a:rPr lang="ar-EG" sz="4400" dirty="0" smtClean="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وَرَسُوْلُهُ</a:t>
            </a:r>
            <a:r>
              <a:rPr lang="ar-SA" sz="4400" dirty="0" smtClean="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a:t>
            </a:r>
          </a:p>
          <a:p>
            <a:pPr algn="ctr" rtl="1"/>
            <a:r>
              <a:rPr lang="ar-EG" sz="44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اَللَّهُمَّ صَلِّ وَسَلِّمْ وَبَارِكْ عَلَى سَيِّدِنَا مُحَمَّدٍ خَاتَمِ الْأَنْبِيَاءِ وَالْمُرْسَلِيْنَ وَعَلى آلِهِ وَصَحْبِهِ </a:t>
            </a:r>
            <a:r>
              <a:rPr lang="ar-EG" sz="4400" dirty="0" smtClean="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أَجْمَعِيْنَ</a:t>
            </a:r>
            <a:r>
              <a:rPr lang="ar-SA" sz="4400" dirty="0" smtClean="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a:t>
            </a:r>
          </a:p>
          <a:p>
            <a:pPr algn="ctr" rtl="1"/>
            <a:r>
              <a:rPr lang="ar-EG" sz="44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أَمَّا بَعْدُ، فَيَا عِبَادَ اللهِ اتَّقُوا اللهَ، أُوْصِيْكُمْ وَإِيَّايَ بِتَقْوَى اللهِ وَطَاعَتِهِ لَعَلَّكُمْ تُرْحَمُوْنَ.</a:t>
            </a:r>
            <a:endParaRPr lang="en-MY" sz="44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391408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0615" y="1905000"/>
            <a:ext cx="6858000" cy="1569660"/>
          </a:xfrm>
          <a:prstGeom prst="rect">
            <a:avLst/>
          </a:prstGeom>
        </p:spPr>
        <p:txBody>
          <a:bodyPr wrap="square">
            <a:spAutoFit/>
          </a:bodyPr>
          <a:lstStyle/>
          <a:p>
            <a:pPr algn="ctr"/>
            <a:r>
              <a:rPr lang="ar-SA"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031" pitchFamily="2" charset="2"/>
                <a:ea typeface="Times New Roman" pitchFamily="18" charset="0"/>
                <a:cs typeface="QCF_P031" pitchFamily="2" charset="2"/>
              </a:rPr>
              <a:t>ﯜ ﯝ ﯞ ﯟ ﯠ ﯡ ﯢ ﯣ ﯤ ﯥ ﯦ</a:t>
            </a:r>
            <a:endParaRPr lang="en-US"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endParaRPr>
          </a:p>
        </p:txBody>
      </p:sp>
      <p:sp>
        <p:nvSpPr>
          <p:cNvPr id="3" name="Rectangle 2"/>
          <p:cNvSpPr/>
          <p:nvPr/>
        </p:nvSpPr>
        <p:spPr>
          <a:xfrm>
            <a:off x="1219200" y="4343400"/>
            <a:ext cx="6781800" cy="8402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Ya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Allah,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Ya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Tuhan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anugerahkanlah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dengan</a:t>
            </a:r>
            <a:r>
              <a:rPr lang="ar-SA"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kebaikan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di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dunia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di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akhirat</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serta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jauhilah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daripada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azab</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api</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neraka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31</a:t>
            </a:fld>
            <a:endParaRPr lang="en-MY"/>
          </a:p>
        </p:txBody>
      </p:sp>
      <p:sp>
        <p:nvSpPr>
          <p:cNvPr id="3" name="Rectangle 2"/>
          <p:cNvSpPr/>
          <p:nvPr/>
        </p:nvSpPr>
        <p:spPr>
          <a:xfrm>
            <a:off x="914400" y="948495"/>
            <a:ext cx="7386025" cy="2123658"/>
          </a:xfrm>
          <a:prstGeom prst="rect">
            <a:avLst/>
          </a:prstGeom>
        </p:spPr>
        <p:txBody>
          <a:bodyPr wrap="square">
            <a:spAutoFit/>
          </a:bodyPr>
          <a:lstStyle/>
          <a:p>
            <a:pPr lvl="0" algn="ctr" rtl="1" fontAlgn="base">
              <a:spcBef>
                <a:spcPct val="0"/>
              </a:spcBef>
              <a:spcAft>
                <a:spcPct val="0"/>
              </a:spcAft>
            </a:pPr>
            <a:r>
              <a:rPr lang="ar-SA" sz="4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277" pitchFamily="2" charset="2"/>
                <a:ea typeface="Times New Roman" pitchFamily="18" charset="0"/>
                <a:cs typeface="QCF_P277" pitchFamily="2" charset="2"/>
              </a:rPr>
              <a:t>ﭻ ﭼ ﭽ ﭾ ﭿ ﮀ ﮁ ﮂ ﮃ ﮄ ﮅ ﮆ ﮇ ﮈ ﮉ ﮊ ﮋ</a:t>
            </a:r>
            <a:r>
              <a:rPr lang="en-US" sz="4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277" pitchFamily="2" charset="2"/>
                <a:ea typeface="Times New Roman" pitchFamily="18" charset="0"/>
                <a:cs typeface="QCF_P277" pitchFamily="2" charset="2"/>
              </a:rPr>
              <a:t> </a:t>
            </a:r>
            <a:endParaRPr lang="en-US" sz="4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itchFamily="34" charset="0"/>
              <a:cs typeface="Arial" pitchFamily="34" charset="0"/>
            </a:endParaRPr>
          </a:p>
        </p:txBody>
      </p:sp>
      <p:sp>
        <p:nvSpPr>
          <p:cNvPr id="4" name="Rectangle 3"/>
          <p:cNvSpPr/>
          <p:nvPr/>
        </p:nvSpPr>
        <p:spPr>
          <a:xfrm>
            <a:off x="838200" y="3482876"/>
            <a:ext cx="7386025" cy="2308324"/>
          </a:xfrm>
          <a:prstGeom prst="rect">
            <a:avLst/>
          </a:prstGeom>
        </p:spPr>
        <p:txBody>
          <a:bodyPr wrap="square">
            <a:spAutoFit/>
          </a:bodyPr>
          <a:lstStyle/>
          <a:p>
            <a:pPr algn="ctr" rtl="1"/>
            <a:r>
              <a:rPr lang="ar-SA" sz="4800" dirty="0">
                <a:ln w="0">
                  <a:solidFill>
                    <a:srgbClr val="00FF00"/>
                  </a:solidFill>
                </a:ln>
                <a:solidFill>
                  <a:srgbClr val="00FF00"/>
                </a:solidFill>
                <a:effectLst>
                  <a:glow rad="101600">
                    <a:schemeClr val="tx1">
                      <a:alpha val="60000"/>
                    </a:schemeClr>
                  </a:glow>
                  <a:outerShdw blurRad="38100" dist="19050" dir="2700000" algn="tl" rotWithShape="0">
                    <a:schemeClr val="dk1">
                      <a:alpha val="40000"/>
                    </a:schemeClr>
                  </a:outerShdw>
                </a:effectLst>
                <a:cs typeface="Traditional Arabic" pitchFamily="2" charset="-78"/>
              </a:rPr>
              <a:t>فَاذْكُرُوا اللهَ الْعَظِيْمَ يَذْكُرْكُمْ وَاشْكُرُوهُ عَلَى نِعَمِهِ </a:t>
            </a:r>
            <a:r>
              <a:rPr lang="ar-SA" sz="4800" dirty="0" smtClean="0">
                <a:ln w="0">
                  <a:solidFill>
                    <a:srgbClr val="00FF00"/>
                  </a:solidFill>
                </a:ln>
                <a:solidFill>
                  <a:srgbClr val="00FF00"/>
                </a:solidFill>
                <a:effectLst>
                  <a:glow rad="101600">
                    <a:schemeClr val="tx1">
                      <a:alpha val="60000"/>
                    </a:schemeClr>
                  </a:glow>
                  <a:outerShdw blurRad="38100" dist="19050" dir="2700000" algn="tl" rotWithShape="0">
                    <a:schemeClr val="dk1">
                      <a:alpha val="40000"/>
                    </a:schemeClr>
                  </a:outerShdw>
                </a:effectLst>
                <a:cs typeface="Traditional Arabic" pitchFamily="2" charset="-78"/>
              </a:rPr>
              <a:t>يَزِدْكُمْ وَاسْأَلُوهُ </a:t>
            </a:r>
            <a:r>
              <a:rPr lang="ar-SA" sz="4800" dirty="0">
                <a:ln w="0">
                  <a:solidFill>
                    <a:srgbClr val="00FF00"/>
                  </a:solidFill>
                </a:ln>
                <a:solidFill>
                  <a:srgbClr val="00FF00"/>
                </a:solidFill>
                <a:effectLst>
                  <a:glow rad="101600">
                    <a:schemeClr val="tx1">
                      <a:alpha val="60000"/>
                    </a:schemeClr>
                  </a:glow>
                  <a:outerShdw blurRad="38100" dist="19050" dir="2700000" algn="tl" rotWithShape="0">
                    <a:schemeClr val="dk1">
                      <a:alpha val="40000"/>
                    </a:schemeClr>
                  </a:outerShdw>
                </a:effectLst>
                <a:cs typeface="Traditional Arabic" pitchFamily="2" charset="-78"/>
              </a:rPr>
              <a:t>مِنْ فَضْلِهِ يُعْطِكُمْ وَلَذِكْرُ اللهِ أَكْبَرُ، وَاللهُ يَعْلَمُ مَا تَصْنَعُونَ.</a:t>
            </a:r>
            <a:endParaRPr lang="en-US" sz="4800" dirty="0">
              <a:ln w="0">
                <a:solidFill>
                  <a:srgbClr val="00FF00"/>
                </a:solidFill>
              </a:ln>
              <a:solidFill>
                <a:srgbClr val="00FF00"/>
              </a:solidFill>
              <a:effectLst>
                <a:glow rad="101600">
                  <a:schemeClr val="tx1">
                    <a:alpha val="60000"/>
                  </a:schemeClr>
                </a:glow>
                <a:outerShdw blurRad="38100" dist="19050" dir="2700000" algn="tl" rotWithShape="0">
                  <a:schemeClr val="dk1">
                    <a:alpha val="40000"/>
                  </a:schemeClr>
                </a:outerShdw>
              </a:effectLst>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990600"/>
            <a:ext cx="4572000" cy="369332"/>
          </a:xfrm>
          <a:prstGeom prst="rect">
            <a:avLst/>
          </a:prstGeom>
        </p:spPr>
        <p:txBody>
          <a:bodyPr>
            <a:spAutoFit/>
          </a:bodyPr>
          <a:lstStyle/>
          <a:p>
            <a:pPr algn="ctr"/>
            <a:r>
              <a:rPr lang="ms-MY" b="1" dirty="0" smtClean="0"/>
              <a:t> </a:t>
            </a:r>
            <a:endParaRPr lang="en-US" dirty="0"/>
          </a:p>
        </p:txBody>
      </p:sp>
      <p:graphicFrame>
        <p:nvGraphicFramePr>
          <p:cNvPr id="3" name="Diagram 2"/>
          <p:cNvGraphicFramePr/>
          <p:nvPr>
            <p:extLst>
              <p:ext uri="{D42A27DB-BD31-4B8C-83A1-F6EECF244321}">
                <p14:modId xmlns:p14="http://schemas.microsoft.com/office/powerpoint/2010/main" val="2290352443"/>
              </p:ext>
            </p:extLst>
          </p:nvPr>
        </p:nvGraphicFramePr>
        <p:xfrm>
          <a:off x="609600" y="762000"/>
          <a:ext cx="7924800" cy="5398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13" name="Rectangle 12"/>
          <p:cNvSpPr/>
          <p:nvPr/>
        </p:nvSpPr>
        <p:spPr>
          <a:xfrm>
            <a:off x="2209800" y="1524000"/>
            <a:ext cx="4953000" cy="1107996"/>
          </a:xfrm>
          <a:prstGeom prst="rect">
            <a:avLst/>
          </a:prstGeom>
        </p:spPr>
        <p:txBody>
          <a:bodyPr wrap="square">
            <a:spAutoFit/>
          </a:bodyPr>
          <a:lstStyle/>
          <a:p>
            <a:pPr algn="ctr"/>
            <a:r>
              <a:rPr lang="en-US" sz="6600" dirty="0" err="1" smtClean="0">
                <a:ln w="0"/>
                <a:solidFill>
                  <a:srgbClr val="FF0000"/>
                </a:solidFill>
                <a:effectLst>
                  <a:glow rad="101600">
                    <a:schemeClr val="bg1">
                      <a:alpha val="60000"/>
                    </a:schemeClr>
                  </a:glow>
                  <a:outerShdw blurRad="38100" dist="19050" dir="2700000" algn="tl" rotWithShape="0">
                    <a:schemeClr val="dk1">
                      <a:alpha val="40000"/>
                    </a:schemeClr>
                  </a:outerShdw>
                </a:effectLst>
                <a:latin typeface="Mistral" pitchFamily="66" charset="0"/>
                <a:cs typeface="Arial" panose="020B0604020202020204" pitchFamily="34" charset="0"/>
              </a:rPr>
              <a:t>Tajuk</a:t>
            </a:r>
            <a:r>
              <a:rPr lang="en-US" sz="6600" dirty="0" smtClean="0">
                <a:ln w="0"/>
                <a:solidFill>
                  <a:srgbClr val="FF0000"/>
                </a:solidFill>
                <a:effectLst>
                  <a:glow rad="101600">
                    <a:schemeClr val="bg1">
                      <a:alpha val="60000"/>
                    </a:schemeClr>
                  </a:glow>
                  <a:outerShdw blurRad="38100" dist="19050" dir="2700000" algn="tl" rotWithShape="0">
                    <a:schemeClr val="dk1">
                      <a:alpha val="40000"/>
                    </a:schemeClr>
                  </a:outerShdw>
                </a:effectLst>
                <a:latin typeface="Mistral" pitchFamily="66" charset="0"/>
                <a:cs typeface="Arial" panose="020B0604020202020204" pitchFamily="34" charset="0"/>
              </a:rPr>
              <a:t> </a:t>
            </a:r>
            <a:r>
              <a:rPr lang="en-US" sz="6600" dirty="0" err="1" smtClean="0">
                <a:ln w="0"/>
                <a:solidFill>
                  <a:srgbClr val="FF0000"/>
                </a:solidFill>
                <a:effectLst>
                  <a:glow rad="101600">
                    <a:schemeClr val="bg1">
                      <a:alpha val="60000"/>
                    </a:schemeClr>
                  </a:glow>
                  <a:outerShdw blurRad="38100" dist="19050" dir="2700000" algn="tl" rotWithShape="0">
                    <a:schemeClr val="dk1">
                      <a:alpha val="40000"/>
                    </a:schemeClr>
                  </a:outerShdw>
                </a:effectLst>
                <a:latin typeface="Mistral" pitchFamily="66" charset="0"/>
                <a:cs typeface="Arial" panose="020B0604020202020204" pitchFamily="34" charset="0"/>
              </a:rPr>
              <a:t>Khutbah</a:t>
            </a:r>
            <a:r>
              <a:rPr lang="en-US" sz="6600" dirty="0" smtClean="0">
                <a:ln w="0"/>
                <a:solidFill>
                  <a:srgbClr val="FF0000"/>
                </a:solidFill>
                <a:effectLst>
                  <a:glow rad="101600">
                    <a:schemeClr val="bg1">
                      <a:alpha val="60000"/>
                    </a:schemeClr>
                  </a:glow>
                  <a:outerShdw blurRad="38100" dist="19050" dir="2700000" algn="tl" rotWithShape="0">
                    <a:schemeClr val="dk1">
                      <a:alpha val="40000"/>
                    </a:schemeClr>
                  </a:outerShdw>
                </a:effectLst>
                <a:latin typeface="Mistral" pitchFamily="66" charset="0"/>
                <a:cs typeface="Arial" panose="020B0604020202020204" pitchFamily="34" charset="0"/>
              </a:rPr>
              <a:t> :</a:t>
            </a:r>
            <a:endParaRPr lang="en-MY" sz="6600" dirty="0">
              <a:ln w="0"/>
              <a:solidFill>
                <a:srgbClr val="FF0000"/>
              </a:solidFill>
              <a:effectLst>
                <a:glow rad="101600">
                  <a:schemeClr val="bg1">
                    <a:alpha val="60000"/>
                  </a:schemeClr>
                </a:glow>
                <a:outerShdw blurRad="38100" dist="19050" dir="2700000" algn="tl" rotWithShape="0">
                  <a:schemeClr val="dk1">
                    <a:alpha val="40000"/>
                  </a:schemeClr>
                </a:outerShdw>
              </a:effectLst>
              <a:latin typeface="Mistral" pitchFamily="66" charset="0"/>
              <a:cs typeface="Arial" panose="020B0604020202020204" pitchFamily="34" charset="0"/>
            </a:endParaRPr>
          </a:p>
        </p:txBody>
      </p:sp>
      <p:sp>
        <p:nvSpPr>
          <p:cNvPr id="5" name="Rectangle 4"/>
          <p:cNvSpPr/>
          <p:nvPr/>
        </p:nvSpPr>
        <p:spPr>
          <a:xfrm>
            <a:off x="1828800" y="2971800"/>
            <a:ext cx="5715000" cy="1938992"/>
          </a:xfrm>
          <a:prstGeom prst="rect">
            <a:avLst/>
          </a:prstGeom>
        </p:spPr>
        <p:txBody>
          <a:bodyPr wrap="square">
            <a:spAutoFit/>
          </a:bodyPr>
          <a:lstStyle/>
          <a:p>
            <a:pPr algn="ctr"/>
            <a:r>
              <a:rPr lang="en-MY" sz="6000" dirty="0" smtClean="0">
                <a:ln w="0"/>
                <a:effectLst>
                  <a:glow rad="101600">
                    <a:schemeClr val="bg1">
                      <a:alpha val="60000"/>
                    </a:schemeClr>
                  </a:glow>
                  <a:outerShdw blurRad="38100" dist="19050" dir="2700000" algn="tl" rotWithShape="0">
                    <a:schemeClr val="dk1">
                      <a:alpha val="40000"/>
                    </a:schemeClr>
                  </a:outerShdw>
                </a:effectLst>
                <a:latin typeface="Bernard MT Condensed" pitchFamily="18" charset="0"/>
              </a:rPr>
              <a:t>GURU: </a:t>
            </a:r>
          </a:p>
          <a:p>
            <a:pPr algn="ctr"/>
            <a:r>
              <a:rPr lang="en-MY" sz="6000" dirty="0" smtClean="0">
                <a:ln w="0"/>
                <a:effectLst>
                  <a:glow rad="101600">
                    <a:schemeClr val="bg1">
                      <a:alpha val="60000"/>
                    </a:schemeClr>
                  </a:glow>
                  <a:outerShdw blurRad="38100" dist="19050" dir="2700000" algn="tl" rotWithShape="0">
                    <a:schemeClr val="dk1">
                      <a:alpha val="40000"/>
                    </a:schemeClr>
                  </a:outerShdw>
                </a:effectLst>
                <a:latin typeface="Bernard MT Condensed" pitchFamily="18" charset="0"/>
              </a:rPr>
              <a:t>MURABBI UMMAH</a:t>
            </a:r>
            <a:endParaRPr lang="en-US" sz="6000" dirty="0">
              <a:ln w="0"/>
              <a:effectLst>
                <a:glow rad="101600">
                  <a:schemeClr val="bg1">
                    <a:alpha val="60000"/>
                  </a:schemeClr>
                </a:glow>
                <a:outerShdw blurRad="38100" dist="19050" dir="2700000" algn="tl" rotWithShape="0">
                  <a:schemeClr val="dk1">
                    <a:alpha val="40000"/>
                  </a:schemeClr>
                </a:outerShdw>
              </a:effectLst>
              <a:latin typeface="Bernard MT Condensed" pitchFamily="18"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1143000" y="990600"/>
            <a:ext cx="6797675" cy="4495800"/>
          </a:xfrm>
        </p:spPr>
        <p:txBody>
          <a:bodyPr>
            <a:noAutofit/>
          </a:bodyPr>
          <a:lstStyle/>
          <a:p>
            <a:pPr algn="just"/>
            <a:r>
              <a:rPr lang="ms-MY" dirty="0">
                <a:ln w="0"/>
                <a:solidFill>
                  <a:schemeClr val="tx1"/>
                </a:solidFill>
                <a:effectLst>
                  <a:outerShdw blurRad="38100" dist="19050" dir="2700000" algn="tl" rotWithShape="0">
                    <a:schemeClr val="dk1">
                      <a:alpha val="40000"/>
                    </a:schemeClr>
                  </a:outerShdw>
                </a:effectLst>
              </a:rPr>
              <a:t>Guru merupakan insan mulia yang gigih dan tabah menyalakan obor keikhlasan untuk menerangi dunia pendidikan sejagat. </a:t>
            </a:r>
            <a:endParaRPr lang="ms-MY" dirty="0" smtClean="0">
              <a:ln w="0"/>
              <a:solidFill>
                <a:schemeClr val="tx1"/>
              </a:solidFill>
              <a:effectLst>
                <a:outerShdw blurRad="38100" dist="19050" dir="2700000" algn="tl" rotWithShape="0">
                  <a:schemeClr val="dk1">
                    <a:alpha val="40000"/>
                  </a:schemeClr>
                </a:outerShdw>
              </a:effectLst>
            </a:endParaRPr>
          </a:p>
          <a:p>
            <a:pPr algn="just"/>
            <a:r>
              <a:rPr lang="ms-MY" dirty="0">
                <a:ln w="0"/>
                <a:solidFill>
                  <a:schemeClr val="tx1"/>
                </a:solidFill>
                <a:effectLst>
                  <a:outerShdw blurRad="38100" dist="19050" dir="2700000" algn="tl" rotWithShape="0">
                    <a:schemeClr val="dk1">
                      <a:alpha val="40000"/>
                    </a:schemeClr>
                  </a:outerShdw>
                </a:effectLst>
              </a:rPr>
              <a:t>keperibadian guru </a:t>
            </a:r>
            <a:r>
              <a:rPr lang="ms-MY" dirty="0" smtClean="0">
                <a:ln w="0"/>
                <a:solidFill>
                  <a:schemeClr val="tx1"/>
                </a:solidFill>
                <a:effectLst>
                  <a:outerShdw blurRad="38100" dist="19050" dir="2700000" algn="tl" rotWithShape="0">
                    <a:schemeClr val="dk1">
                      <a:alpha val="40000"/>
                    </a:schemeClr>
                  </a:outerShdw>
                </a:effectLst>
              </a:rPr>
              <a:t>sering </a:t>
            </a:r>
            <a:r>
              <a:rPr lang="ms-MY" dirty="0">
                <a:ln w="0"/>
                <a:solidFill>
                  <a:schemeClr val="tx1"/>
                </a:solidFill>
                <a:effectLst>
                  <a:outerShdw blurRad="38100" dist="19050" dir="2700000" algn="tl" rotWithShape="0">
                    <a:schemeClr val="dk1">
                      <a:alpha val="40000"/>
                    </a:schemeClr>
                  </a:outerShdw>
                </a:effectLst>
              </a:rPr>
              <a:t>disalahtafsir dan direndahkan </a:t>
            </a:r>
            <a:r>
              <a:rPr lang="ms-MY" dirty="0" smtClean="0">
                <a:ln w="0"/>
                <a:solidFill>
                  <a:schemeClr val="tx1"/>
                </a:solidFill>
                <a:effectLst>
                  <a:outerShdw blurRad="38100" dist="19050" dir="2700000" algn="tl" rotWithShape="0">
                    <a:schemeClr val="dk1">
                      <a:alpha val="40000"/>
                    </a:schemeClr>
                  </a:outerShdw>
                </a:effectLst>
              </a:rPr>
              <a:t>martabatnya.</a:t>
            </a:r>
          </a:p>
          <a:p>
            <a:pPr algn="just"/>
            <a:r>
              <a:rPr lang="ms-MY" dirty="0">
                <a:ln w="0"/>
                <a:solidFill>
                  <a:schemeClr val="tx1"/>
                </a:solidFill>
                <a:effectLst>
                  <a:outerShdw blurRad="38100" dist="19050" dir="2700000" algn="tl" rotWithShape="0">
                    <a:schemeClr val="dk1">
                      <a:alpha val="40000"/>
                    </a:schemeClr>
                  </a:outerShdw>
                </a:effectLst>
              </a:rPr>
              <a:t>dunia pendidikan hari ini dipenuhi dengan pelbagai cabaran untuk seorang yang bergelar guru. </a:t>
            </a:r>
            <a:endParaRPr lang="ms-MY" dirty="0" smtClean="0">
              <a:ln w="0"/>
              <a:solidFill>
                <a:schemeClr val="tx1"/>
              </a:solidFill>
              <a:effectLst>
                <a:outerShdw blurRad="38100" dist="19050" dir="2700000" algn="tl" rotWithShape="0">
                  <a:schemeClr val="dk1">
                    <a:alpha val="40000"/>
                  </a:schemeClr>
                </a:outerShdw>
              </a:effectLst>
            </a:endParaRPr>
          </a:p>
          <a:p>
            <a:pPr algn="just"/>
            <a:r>
              <a:rPr lang="ms-MY" dirty="0">
                <a:ln w="0"/>
                <a:solidFill>
                  <a:schemeClr val="tx1"/>
                </a:solidFill>
                <a:effectLst>
                  <a:outerShdw blurRad="38100" dist="19050" dir="2700000" algn="tl" rotWithShape="0">
                    <a:schemeClr val="dk1">
                      <a:alpha val="40000"/>
                    </a:schemeClr>
                  </a:outerShdw>
                </a:effectLst>
              </a:rPr>
              <a:t>guru terpaksa menyemai sifat sabar yang </a:t>
            </a:r>
            <a:r>
              <a:rPr lang="ms-MY" dirty="0" smtClean="0">
                <a:ln w="0"/>
                <a:solidFill>
                  <a:schemeClr val="tx1"/>
                </a:solidFill>
                <a:effectLst>
                  <a:outerShdw blurRad="38100" dist="19050" dir="2700000" algn="tl" rotWithShape="0">
                    <a:schemeClr val="dk1">
                      <a:alpha val="40000"/>
                    </a:schemeClr>
                  </a:outerShdw>
                </a:effectLst>
              </a:rPr>
              <a:t>tinggi.</a:t>
            </a:r>
          </a:p>
          <a:p>
            <a:pPr algn="just"/>
            <a:r>
              <a:rPr lang="ms-MY" dirty="0">
                <a:ln w="0"/>
                <a:solidFill>
                  <a:schemeClr val="tx1"/>
                </a:solidFill>
                <a:effectLst>
                  <a:outerShdw blurRad="38100" dist="19050" dir="2700000" algn="tl" rotWithShape="0">
                    <a:schemeClr val="dk1">
                      <a:alpha val="40000"/>
                    </a:schemeClr>
                  </a:outerShdw>
                </a:effectLst>
              </a:rPr>
              <a:t>5M iaitu </a:t>
            </a:r>
            <a:r>
              <a:rPr lang="ms-MY" i="1" dirty="0">
                <a:ln w="0"/>
                <a:solidFill>
                  <a:schemeClr val="tx1"/>
                </a:solidFill>
                <a:effectLst>
                  <a:outerShdw blurRad="38100" dist="19050" dir="2700000" algn="tl" rotWithShape="0">
                    <a:schemeClr val="dk1">
                      <a:alpha val="40000"/>
                    </a:schemeClr>
                  </a:outerShdw>
                </a:effectLst>
              </a:rPr>
              <a:t>Mu’allim</a:t>
            </a:r>
            <a:r>
              <a:rPr lang="ms-MY" dirty="0">
                <a:ln w="0"/>
                <a:solidFill>
                  <a:schemeClr val="tx1"/>
                </a:solidFill>
                <a:effectLst>
                  <a:outerShdw blurRad="38100" dist="19050" dir="2700000" algn="tl" rotWithShape="0">
                    <a:schemeClr val="dk1">
                      <a:alpha val="40000"/>
                    </a:schemeClr>
                  </a:outerShdw>
                </a:effectLst>
              </a:rPr>
              <a:t>, </a:t>
            </a:r>
            <a:r>
              <a:rPr lang="ms-MY" i="1" dirty="0">
                <a:ln w="0"/>
                <a:solidFill>
                  <a:schemeClr val="tx1"/>
                </a:solidFill>
                <a:effectLst>
                  <a:outerShdw blurRad="38100" dist="19050" dir="2700000" algn="tl" rotWithShape="0">
                    <a:schemeClr val="dk1">
                      <a:alpha val="40000"/>
                    </a:schemeClr>
                  </a:outerShdw>
                </a:effectLst>
              </a:rPr>
              <a:t>Murabbi</a:t>
            </a:r>
            <a:r>
              <a:rPr lang="ms-MY" dirty="0">
                <a:ln w="0"/>
                <a:solidFill>
                  <a:schemeClr val="tx1"/>
                </a:solidFill>
                <a:effectLst>
                  <a:outerShdw blurRad="38100" dist="19050" dir="2700000" algn="tl" rotWithShape="0">
                    <a:schemeClr val="dk1">
                      <a:alpha val="40000"/>
                    </a:schemeClr>
                  </a:outerShdw>
                </a:effectLst>
              </a:rPr>
              <a:t>, </a:t>
            </a:r>
            <a:r>
              <a:rPr lang="ms-MY" i="1" dirty="0">
                <a:ln w="0"/>
                <a:solidFill>
                  <a:schemeClr val="tx1"/>
                </a:solidFill>
                <a:effectLst>
                  <a:outerShdw blurRad="38100" dist="19050" dir="2700000" algn="tl" rotWithShape="0">
                    <a:schemeClr val="dk1">
                      <a:alpha val="40000"/>
                    </a:schemeClr>
                  </a:outerShdw>
                </a:effectLst>
              </a:rPr>
              <a:t>Muaddib</a:t>
            </a:r>
            <a:r>
              <a:rPr lang="ms-MY" dirty="0">
                <a:ln w="0"/>
                <a:solidFill>
                  <a:schemeClr val="tx1"/>
                </a:solidFill>
                <a:effectLst>
                  <a:outerShdw blurRad="38100" dist="19050" dir="2700000" algn="tl" rotWithShape="0">
                    <a:schemeClr val="dk1">
                      <a:alpha val="40000"/>
                    </a:schemeClr>
                  </a:outerShdw>
                </a:effectLst>
              </a:rPr>
              <a:t>, </a:t>
            </a:r>
            <a:r>
              <a:rPr lang="ms-MY" i="1" dirty="0">
                <a:ln w="0"/>
                <a:solidFill>
                  <a:schemeClr val="tx1"/>
                </a:solidFill>
                <a:effectLst>
                  <a:outerShdw blurRad="38100" dist="19050" dir="2700000" algn="tl" rotWithShape="0">
                    <a:schemeClr val="dk1">
                      <a:alpha val="40000"/>
                    </a:schemeClr>
                  </a:outerShdw>
                </a:effectLst>
              </a:rPr>
              <a:t>Mursyid</a:t>
            </a:r>
            <a:r>
              <a:rPr lang="ms-MY" dirty="0">
                <a:ln w="0"/>
                <a:solidFill>
                  <a:schemeClr val="tx1"/>
                </a:solidFill>
                <a:effectLst>
                  <a:outerShdw blurRad="38100" dist="19050" dir="2700000" algn="tl" rotWithShape="0">
                    <a:schemeClr val="dk1">
                      <a:alpha val="40000"/>
                    </a:schemeClr>
                  </a:outerShdw>
                </a:effectLst>
              </a:rPr>
              <a:t> dan </a:t>
            </a:r>
            <a:r>
              <a:rPr lang="ms-MY" i="1" dirty="0" smtClean="0">
                <a:ln w="0"/>
                <a:solidFill>
                  <a:schemeClr val="tx1"/>
                </a:solidFill>
                <a:effectLst>
                  <a:outerShdw blurRad="38100" dist="19050" dir="2700000" algn="tl" rotWithShape="0">
                    <a:schemeClr val="dk1">
                      <a:alpha val="40000"/>
                    </a:schemeClr>
                  </a:outerShdw>
                </a:effectLst>
              </a:rPr>
              <a:t>Mudarris.</a:t>
            </a:r>
            <a:endParaRPr lang="en-MY"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7</a:t>
            </a:fld>
            <a:endParaRPr lang="en-MY"/>
          </a:p>
        </p:txBody>
      </p:sp>
      <p:sp>
        <p:nvSpPr>
          <p:cNvPr id="5" name="TextBox 4"/>
          <p:cNvSpPr txBox="1"/>
          <p:nvPr/>
        </p:nvSpPr>
        <p:spPr>
          <a:xfrm>
            <a:off x="3526030" y="5960533"/>
            <a:ext cx="2045496" cy="307777"/>
          </a:xfrm>
          <a:prstGeom prst="rect">
            <a:avLst/>
          </a:prstGeom>
          <a:noFill/>
        </p:spPr>
        <p:txBody>
          <a:bodyPr wrap="none" rtlCol="0">
            <a:spAutoFit/>
          </a:bodyPr>
          <a:lstStyle/>
          <a:p>
            <a:r>
              <a:rPr lang="en-US" sz="1400" i="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Surah </a:t>
            </a:r>
            <a:r>
              <a:rPr lang="ms-MY" sz="14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Al-Baqarah </a:t>
            </a:r>
            <a:r>
              <a:rPr lang="ms-MY" sz="1400" i="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ms-MY" sz="14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151</a:t>
            </a:r>
            <a:endParaRPr lang="en-US" sz="14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ectangle 5"/>
          <p:cNvSpPr/>
          <p:nvPr/>
        </p:nvSpPr>
        <p:spPr>
          <a:xfrm>
            <a:off x="838200" y="3615527"/>
            <a:ext cx="7386025" cy="2308324"/>
          </a:xfrm>
          <a:prstGeom prst="rect">
            <a:avLst/>
          </a:prstGeom>
        </p:spPr>
        <p:txBody>
          <a:bodyPr wrap="square">
            <a:spAutoFit/>
          </a:bodyPr>
          <a:lstStyle/>
          <a:p>
            <a:pPr algn="ctr"/>
            <a:r>
              <a:rPr lang="ms-MY"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Maksudnya:</a:t>
            </a:r>
            <a:r>
              <a:rPr lang="ms-MY"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algn="just"/>
            <a:r>
              <a:rPr lang="ms-MY"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“(Ni'mat berkiblatkan Ka'bah yang Kami berikan kepada kamu itu), samalah seperti (ni'mat) Kami mengutuskan kepada kamu seorang Rasul dari kalangan kamu (iaitu Muhammad), yang membacakan ayat-ayat Kami kepada kamu, dan </a:t>
            </a:r>
            <a:r>
              <a:rPr lang="ms-MY" i="1"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membersihkan kamu </a:t>
            </a:r>
            <a:r>
              <a:rPr lang="ms-MY"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(dari amalan syirik dan maksiat), dan yang mengajarkan kamu kandungan Kitab (Al-Qur'an) serta Hikmat kebijaksanaan, dan mengajarkan kamu apa yang belum kamu ketahui</a:t>
            </a:r>
            <a:r>
              <a:rPr lang="ms-MY"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Rectangle 2"/>
          <p:cNvSpPr/>
          <p:nvPr/>
        </p:nvSpPr>
        <p:spPr>
          <a:xfrm>
            <a:off x="3047888" y="762000"/>
            <a:ext cx="2966646" cy="523220"/>
          </a:xfrm>
          <a:prstGeom prst="rect">
            <a:avLst/>
          </a:prstGeom>
        </p:spPr>
        <p:txBody>
          <a:bodyPr wrap="none">
            <a:spAutoFit/>
          </a:bodyPr>
          <a:lstStyle/>
          <a:p>
            <a:r>
              <a:rPr lang="ms-MY" sz="2800" dirty="0" smtClean="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SIFAT </a:t>
            </a:r>
            <a:r>
              <a:rPr lang="ms-MY" sz="28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MURABBI </a:t>
            </a:r>
            <a:endParaRPr lang="en-MY" sz="2800" dirty="0">
              <a:ln w="0"/>
              <a:effectLst>
                <a:outerShdw blurRad="38100" dist="19050" dir="2700000" algn="tl" rotWithShape="0">
                  <a:schemeClr val="dk1">
                    <a:alpha val="40000"/>
                  </a:schemeClr>
                </a:outerShdw>
              </a:effectLst>
            </a:endParaRPr>
          </a:p>
        </p:txBody>
      </p:sp>
      <p:sp>
        <p:nvSpPr>
          <p:cNvPr id="7" name="Rectangle 6"/>
          <p:cNvSpPr/>
          <p:nvPr/>
        </p:nvSpPr>
        <p:spPr>
          <a:xfrm>
            <a:off x="838200" y="1414235"/>
            <a:ext cx="7467600" cy="2215991"/>
          </a:xfrm>
          <a:prstGeom prst="rect">
            <a:avLst/>
          </a:prstGeom>
        </p:spPr>
        <p:txBody>
          <a:bodyPr wrap="square">
            <a:spAutoFit/>
          </a:bodyPr>
          <a:lstStyle/>
          <a:p>
            <a:pPr algn="ctr" rtl="1">
              <a:lnSpc>
                <a:spcPct val="115000"/>
              </a:lnSpc>
              <a:spcAft>
                <a:spcPts val="0"/>
              </a:spcAft>
            </a:pP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023" panose="02000400000000000000" pitchFamily="2" charset="2"/>
              </a:rPr>
              <a:t>ﯗ ﯘ ﯙ ﯚ ﯛ ﯜ ﯝ ﯞ ﯟ ﯠ ﯡ ﯢ ﯣ ﯤ ﯥ ﯦ ﯧ </a:t>
            </a: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2483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8</a:t>
            </a:fld>
            <a:endParaRPr lang="en-MY"/>
          </a:p>
        </p:txBody>
      </p:sp>
      <p:sp>
        <p:nvSpPr>
          <p:cNvPr id="4" name="Rectangle 3"/>
          <p:cNvSpPr/>
          <p:nvPr/>
        </p:nvSpPr>
        <p:spPr>
          <a:xfrm>
            <a:off x="1371600" y="1676400"/>
            <a:ext cx="6477000" cy="2793842"/>
          </a:xfrm>
          <a:prstGeom prst="rect">
            <a:avLst/>
          </a:prstGeom>
        </p:spPr>
        <p:txBody>
          <a:bodyPr wrap="square">
            <a:spAutoFit/>
          </a:bodyPr>
          <a:lstStyle/>
          <a:p>
            <a:pPr algn="ctr">
              <a:lnSpc>
                <a:spcPct val="150000"/>
              </a:lnSpc>
            </a:pPr>
            <a:r>
              <a:rPr lang="ms-MY" sz="2400" i="1" dirty="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Mendidik bukan sekadar mengajarkan ilmu secara konvensional tetapi lebih penting menjelmakan watak murabbi yang mampu menyemai nilai adab dan menjelmakan akhlak mulia untuk diteladani. </a:t>
            </a:r>
            <a:endParaRPr lang="en-MY" sz="24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643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9</a:t>
            </a:fld>
            <a:endParaRPr lang="en-MY"/>
          </a:p>
        </p:txBody>
      </p:sp>
      <p:sp>
        <p:nvSpPr>
          <p:cNvPr id="5" name="TextBox 4"/>
          <p:cNvSpPr txBox="1"/>
          <p:nvPr/>
        </p:nvSpPr>
        <p:spPr>
          <a:xfrm>
            <a:off x="3526030" y="5960533"/>
            <a:ext cx="1705275" cy="307777"/>
          </a:xfrm>
          <a:prstGeom prst="rect">
            <a:avLst/>
          </a:prstGeom>
          <a:noFill/>
        </p:spPr>
        <p:txBody>
          <a:bodyPr wrap="none" rtlCol="0">
            <a:spAutoFit/>
          </a:bodyPr>
          <a:lstStyle/>
          <a:p>
            <a:r>
              <a:rPr lang="en-US" sz="1400" i="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Surah </a:t>
            </a:r>
            <a:r>
              <a:rPr lang="ms-MY" sz="1400" i="1" dirty="0">
                <a:latin typeface="Arial" panose="020B0604020202020204" pitchFamily="34" charset="0"/>
                <a:cs typeface="Arial" panose="020B0604020202020204" pitchFamily="34" charset="0"/>
              </a:rPr>
              <a:t>Taha </a:t>
            </a:r>
            <a:r>
              <a:rPr lang="ms-MY" sz="1400" i="1" dirty="0" smtClean="0">
                <a:latin typeface="Arial" panose="020B0604020202020204" pitchFamily="34" charset="0"/>
                <a:cs typeface="Arial" panose="020B0604020202020204" pitchFamily="34" charset="0"/>
              </a:rPr>
              <a:t>: </a:t>
            </a:r>
            <a:r>
              <a:rPr lang="ms-MY" sz="1400" i="1" dirty="0">
                <a:latin typeface="Arial" panose="020B0604020202020204" pitchFamily="34" charset="0"/>
                <a:cs typeface="Arial" panose="020B0604020202020204" pitchFamily="34" charset="0"/>
              </a:rPr>
              <a:t>43-44</a:t>
            </a:r>
            <a:endParaRPr lang="en-US" sz="14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ectangle 5"/>
          <p:cNvSpPr/>
          <p:nvPr/>
        </p:nvSpPr>
        <p:spPr>
          <a:xfrm>
            <a:off x="838200" y="3780472"/>
            <a:ext cx="7386025" cy="1477328"/>
          </a:xfrm>
          <a:prstGeom prst="rect">
            <a:avLst/>
          </a:prstGeom>
        </p:spPr>
        <p:txBody>
          <a:bodyPr wrap="square">
            <a:spAutoFit/>
          </a:bodyPr>
          <a:lstStyle/>
          <a:p>
            <a:pPr algn="ctr"/>
            <a:r>
              <a:rPr lang="ms-MY"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Maksudnya: </a:t>
            </a:r>
          </a:p>
          <a:p>
            <a:pPr algn="just"/>
            <a:r>
              <a:rPr lang="ms-MY"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ms-MY"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Pergilah kamu berdua kepada Firaun, sesungguhnya ia telah melampaui batas dalam kekufurannya.  Kemudian hendaklah kamu berkata kepadanya, dengan kata-kata yang lemah lembut, semoga ia beringat atau takut.</a:t>
            </a:r>
            <a:r>
              <a:rPr lang="ms-MY"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Rectangle 2"/>
          <p:cNvSpPr/>
          <p:nvPr/>
        </p:nvSpPr>
        <p:spPr>
          <a:xfrm>
            <a:off x="3047888" y="762000"/>
            <a:ext cx="2966646" cy="523220"/>
          </a:xfrm>
          <a:prstGeom prst="rect">
            <a:avLst/>
          </a:prstGeom>
        </p:spPr>
        <p:txBody>
          <a:bodyPr wrap="none">
            <a:spAutoFit/>
          </a:bodyPr>
          <a:lstStyle/>
          <a:p>
            <a:r>
              <a:rPr lang="ms-MY" sz="2800" dirty="0" smtClean="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SIFAT </a:t>
            </a:r>
            <a:r>
              <a:rPr lang="ms-MY" sz="28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MURABBI </a:t>
            </a:r>
            <a:endParaRPr lang="en-MY" sz="2800" dirty="0">
              <a:ln w="0"/>
              <a:effectLst>
                <a:outerShdw blurRad="38100" dist="19050" dir="2700000" algn="tl" rotWithShape="0">
                  <a:schemeClr val="dk1">
                    <a:alpha val="40000"/>
                  </a:schemeClr>
                </a:outerShdw>
              </a:effectLst>
            </a:endParaRPr>
          </a:p>
        </p:txBody>
      </p:sp>
      <p:sp>
        <p:nvSpPr>
          <p:cNvPr id="4" name="Rectangle 3"/>
          <p:cNvSpPr/>
          <p:nvPr/>
        </p:nvSpPr>
        <p:spPr>
          <a:xfrm>
            <a:off x="838200" y="1844695"/>
            <a:ext cx="7620000" cy="1508105"/>
          </a:xfrm>
          <a:prstGeom prst="rect">
            <a:avLst/>
          </a:prstGeom>
        </p:spPr>
        <p:txBody>
          <a:bodyPr wrap="square">
            <a:spAutoFit/>
          </a:bodyPr>
          <a:lstStyle/>
          <a:p>
            <a:pPr algn="ctr" rtl="1">
              <a:lnSpc>
                <a:spcPct val="115000"/>
              </a:lnSpc>
              <a:spcAft>
                <a:spcPts val="0"/>
              </a:spcAft>
            </a:pP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314" panose="02000400000000000000" pitchFamily="2" charset="2"/>
              </a:rPr>
              <a:t>ﮢ ﮣ ﮤ ﮥ ﮦ ﮧ</a:t>
            </a: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QCF_P314" panose="02000400000000000000" pitchFamily="2" charset="2"/>
              </a:rPr>
              <a:t> </a:t>
            </a: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314" panose="02000400000000000000" pitchFamily="2" charset="2"/>
              </a:rPr>
              <a:t>ﮨ ﮩ ﮪ ﮫ ﮬ ﮭ ﮮ ﮯ ﮰ</a:t>
            </a: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27164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7464</TotalTime>
  <Words>1570</Words>
  <Application>Microsoft Office PowerPoint</Application>
  <PresentationFormat>On-screen Show (4:3)</PresentationFormat>
  <Paragraphs>107</Paragraphs>
  <Slides>31</Slides>
  <Notes>0</Notes>
  <HiddenSlides>0</HiddenSlides>
  <MMClips>0</MMClips>
  <ScaleCrop>false</ScaleCrop>
  <HeadingPairs>
    <vt:vector size="6" baseType="variant">
      <vt:variant>
        <vt:lpstr>Fonts Used</vt:lpstr>
      </vt:variant>
      <vt:variant>
        <vt:i4>26</vt:i4>
      </vt:variant>
      <vt:variant>
        <vt:lpstr>Theme</vt:lpstr>
      </vt:variant>
      <vt:variant>
        <vt:i4>1</vt:i4>
      </vt:variant>
      <vt:variant>
        <vt:lpstr>Slide Titles</vt:lpstr>
      </vt:variant>
      <vt:variant>
        <vt:i4>31</vt:i4>
      </vt:variant>
    </vt:vector>
  </HeadingPairs>
  <TitlesOfParts>
    <vt:vector size="58" baseType="lpstr">
      <vt:lpstr>SimSun</vt:lpstr>
      <vt:lpstr>Arabic Typesetting</vt:lpstr>
      <vt:lpstr>Arb Naskh</vt:lpstr>
      <vt:lpstr>Arial</vt:lpstr>
      <vt:lpstr>Arial Unicode MS</vt:lpstr>
      <vt:lpstr>Bernard MT Condensed</vt:lpstr>
      <vt:lpstr>Calibri</vt:lpstr>
      <vt:lpstr>方正舒体</vt:lpstr>
      <vt:lpstr>Garamond</vt:lpstr>
      <vt:lpstr>Jawi - Biasa</vt:lpstr>
      <vt:lpstr>Mistral</vt:lpstr>
      <vt:lpstr>Monotype Corsiva</vt:lpstr>
      <vt:lpstr>QCF_BSML</vt:lpstr>
      <vt:lpstr>QCF_P019</vt:lpstr>
      <vt:lpstr>QCF_P023</vt:lpstr>
      <vt:lpstr>QCF_P031</vt:lpstr>
      <vt:lpstr>QCF_P050</vt:lpstr>
      <vt:lpstr>QCF_P106</vt:lpstr>
      <vt:lpstr>QCF_P110</vt:lpstr>
      <vt:lpstr>QCF_P155</vt:lpstr>
      <vt:lpstr>QCF_P277</vt:lpstr>
      <vt:lpstr>QCF_P314</vt:lpstr>
      <vt:lpstr>QCF_P426</vt:lpstr>
      <vt:lpstr>QCF_P543</vt:lpstr>
      <vt:lpstr>Times New Roman</vt:lpstr>
      <vt:lpstr>Traditional Arabic</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admin</cp:lastModifiedBy>
  <cp:revision>743</cp:revision>
  <dcterms:created xsi:type="dcterms:W3CDTF">2014-12-10T01:16:34Z</dcterms:created>
  <dcterms:modified xsi:type="dcterms:W3CDTF">2017-05-11T08:28:50Z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1226486</vt:lpwstr>
  </property>
  <property fmtid="{D5CDD505-2E9C-101B-9397-08002B2CF9AE}" name="NXPowerLiteSettings" pid="3">
    <vt:lpwstr>F7000400038000</vt:lpwstr>
  </property>
  <property fmtid="{D5CDD505-2E9C-101B-9397-08002B2CF9AE}" name="NXPowerLiteVersion" pid="4">
    <vt:lpwstr>S9.1.0</vt:lpwstr>
  </property>
</Properties>
</file>