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Master+xml" PartName="/ppt/slideMasters/slideMaster8.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1.xml"/>
  <Override ContentType="application/vnd.openxmlformats-officedocument.presentationml.slideMaster+xml" PartName="/ppt/slideMasters/slideMaster12.xml"/>
  <Override ContentType="application/vnd.openxmlformats-officedocument.presentationml.slideMaster+xml" PartName="/ppt/slideMasters/slideMaster13.xml"/>
  <Override ContentType="application/vnd.openxmlformats-officedocument.presentationml.slideMaster+xml" PartName="/ppt/slideMasters/slideMaster14.xml"/>
  <Override ContentType="application/vnd.openxmlformats-officedocument.presentationml.slideMaster+xml" PartName="/ppt/slideMasters/slideMaster15.xml"/>
  <Override ContentType="application/vnd.openxmlformats-officedocument.presentationml.slideMaster+xml" PartName="/ppt/slideMasters/slideMaster16.xml"/>
  <Override ContentType="application/vnd.openxmlformats-officedocument.presentationml.slideMaster+xml" PartName="/ppt/slideMasters/slideMaster17.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theme+xml" PartName="/ppt/theme/theme2.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theme+xml" PartName="/ppt/theme/theme3.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theme+xml" PartName="/ppt/theme/theme4.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presentationml.slideLayout+xml" PartName="/ppt/slideLayouts/slideLayout72.xml"/>
  <Override ContentType="application/vnd.openxmlformats-officedocument.presentationml.slideLayout+xml" PartName="/ppt/slideLayouts/slideLayout73.xml"/>
  <Override ContentType="application/vnd.openxmlformats-officedocument.theme+xml" PartName="/ppt/theme/theme5.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presentationml.slideLayout+xml" PartName="/ppt/slideLayouts/slideLayout76.xml"/>
  <Override ContentType="application/vnd.openxmlformats-officedocument.presentationml.slideLayout+xml" PartName="/ppt/slideLayouts/slideLayout77.xml"/>
  <Override ContentType="application/vnd.openxmlformats-officedocument.presentationml.slideLayout+xml" PartName="/ppt/slideLayouts/slideLayout78.xml"/>
  <Override ContentType="application/vnd.openxmlformats-officedocument.presentationml.slideLayout+xml" PartName="/ppt/slideLayouts/slideLayout79.xml"/>
  <Override ContentType="application/vnd.openxmlformats-officedocument.presentationml.slideLayout+xml" PartName="/ppt/slideLayouts/slideLayout80.xml"/>
  <Override ContentType="application/vnd.openxmlformats-officedocument.presentationml.slideLayout+xml" PartName="/ppt/slideLayouts/slideLayout81.xml"/>
  <Override ContentType="application/vnd.openxmlformats-officedocument.presentationml.slideLayout+xml" PartName="/ppt/slideLayouts/slideLayout82.xml"/>
  <Override ContentType="application/vnd.openxmlformats-officedocument.presentationml.slideLayout+xml" PartName="/ppt/slideLayouts/slideLayout83.xml"/>
  <Override ContentType="application/vnd.openxmlformats-officedocument.presentationml.slideLayout+xml" PartName="/ppt/slideLayouts/slideLayout84.xml"/>
  <Override ContentType="application/vnd.openxmlformats-officedocument.presentationml.slideLayout+xml" PartName="/ppt/slideLayouts/slideLayout85.xml"/>
  <Override ContentType="application/vnd.openxmlformats-officedocument.presentationml.slideLayout+xml" PartName="/ppt/slideLayouts/slideLayout86.xml"/>
  <Override ContentType="application/vnd.openxmlformats-officedocument.presentationml.slideLayout+xml" PartName="/ppt/slideLayouts/slideLayout87.xml"/>
  <Override ContentType="application/vnd.openxmlformats-officedocument.presentationml.slideLayout+xml" PartName="/ppt/slideLayouts/slideLayout88.xml"/>
  <Override ContentType="application/vnd.openxmlformats-officedocument.presentationml.slideLayout+xml" PartName="/ppt/slideLayouts/slideLayout89.xml"/>
  <Override ContentType="application/vnd.openxmlformats-officedocument.presentationml.slideLayout+xml" PartName="/ppt/slideLayouts/slideLayout90.xml"/>
  <Override ContentType="application/vnd.openxmlformats-officedocument.theme+xml" PartName="/ppt/theme/theme6.xml"/>
  <Override ContentType="application/vnd.openxmlformats-officedocument.presentationml.slideLayout+xml" PartName="/ppt/slideLayouts/slideLayout91.xml"/>
  <Override ContentType="application/vnd.openxmlformats-officedocument.presentationml.slideLayout+xml" PartName="/ppt/slideLayouts/slideLayout92.xml"/>
  <Override ContentType="application/vnd.openxmlformats-officedocument.presentationml.slideLayout+xml" PartName="/ppt/slideLayouts/slideLayout93.xml"/>
  <Override ContentType="application/vnd.openxmlformats-officedocument.presentationml.slideLayout+xml" PartName="/ppt/slideLayouts/slideLayout94.xml"/>
  <Override ContentType="application/vnd.openxmlformats-officedocument.presentationml.slideLayout+xml" PartName="/ppt/slideLayouts/slideLayout95.xml"/>
  <Override ContentType="application/vnd.openxmlformats-officedocument.presentationml.slideLayout+xml" PartName="/ppt/slideLayouts/slideLayout96.xml"/>
  <Override ContentType="application/vnd.openxmlformats-officedocument.presentationml.slideLayout+xml" PartName="/ppt/slideLayouts/slideLayout97.xml"/>
  <Override ContentType="application/vnd.openxmlformats-officedocument.presentationml.slideLayout+xml" PartName="/ppt/slideLayouts/slideLayout98.xml"/>
  <Override ContentType="application/vnd.openxmlformats-officedocument.presentationml.slideLayout+xml" PartName="/ppt/slideLayouts/slideLayout99.xml"/>
  <Override ContentType="application/vnd.openxmlformats-officedocument.presentationml.slideLayout+xml" PartName="/ppt/slideLayouts/slideLayout100.xml"/>
  <Override ContentType="application/vnd.openxmlformats-officedocument.presentationml.slideLayout+xml" PartName="/ppt/slideLayouts/slideLayout101.xml"/>
  <Override ContentType="application/vnd.openxmlformats-officedocument.theme+xml" PartName="/ppt/theme/theme7.xml"/>
  <Override ContentType="application/vnd.openxmlformats-officedocument.presentationml.slideLayout+xml" PartName="/ppt/slideLayouts/slideLayout102.xml"/>
  <Override ContentType="application/vnd.openxmlformats-officedocument.presentationml.slideLayout+xml" PartName="/ppt/slideLayouts/slideLayout103.xml"/>
  <Override ContentType="application/vnd.openxmlformats-officedocument.presentationml.slideLayout+xml" PartName="/ppt/slideLayouts/slideLayout104.xml"/>
  <Override ContentType="application/vnd.openxmlformats-officedocument.presentationml.slideLayout+xml" PartName="/ppt/slideLayouts/slideLayout105.xml"/>
  <Override ContentType="application/vnd.openxmlformats-officedocument.presentationml.slideLayout+xml" PartName="/ppt/slideLayouts/slideLayout106.xml"/>
  <Override ContentType="application/vnd.openxmlformats-officedocument.presentationml.slideLayout+xml" PartName="/ppt/slideLayouts/slideLayout107.xml"/>
  <Override ContentType="application/vnd.openxmlformats-officedocument.presentationml.slideLayout+xml" PartName="/ppt/slideLayouts/slideLayout108.xml"/>
  <Override ContentType="application/vnd.openxmlformats-officedocument.presentationml.slideLayout+xml" PartName="/ppt/slideLayouts/slideLayout109.xml"/>
  <Override ContentType="application/vnd.openxmlformats-officedocument.presentationml.slideLayout+xml" PartName="/ppt/slideLayouts/slideLayout110.xml"/>
  <Override ContentType="application/vnd.openxmlformats-officedocument.presentationml.slideLayout+xml" PartName="/ppt/slideLayouts/slideLayout111.xml"/>
  <Override ContentType="application/vnd.openxmlformats-officedocument.presentationml.slideLayout+xml" PartName="/ppt/slideLayouts/slideLayout112.xml"/>
  <Override ContentType="application/vnd.openxmlformats-officedocument.presentationml.slideLayout+xml" PartName="/ppt/slideLayouts/slideLayout113.xml"/>
  <Override ContentType="application/vnd.openxmlformats-officedocument.presentationml.slideLayout+xml" PartName="/ppt/slideLayouts/slideLayout114.xml"/>
  <Override ContentType="application/vnd.openxmlformats-officedocument.presentationml.slideLayout+xml" PartName="/ppt/slideLayouts/slideLayout115.xml"/>
  <Override ContentType="application/vnd.openxmlformats-officedocument.theme+xml" PartName="/ppt/theme/theme8.xml"/>
  <Override ContentType="application/vnd.openxmlformats-officedocument.presentationml.slideLayout+xml" PartName="/ppt/slideLayouts/slideLayout116.xml"/>
  <Override ContentType="application/vnd.openxmlformats-officedocument.presentationml.slideLayout+xml" PartName="/ppt/slideLayouts/slideLayout117.xml"/>
  <Override ContentType="application/vnd.openxmlformats-officedocument.presentationml.slideLayout+xml" PartName="/ppt/slideLayouts/slideLayout118.xml"/>
  <Override ContentType="application/vnd.openxmlformats-officedocument.presentationml.slideLayout+xml" PartName="/ppt/slideLayouts/slideLayout119.xml"/>
  <Override ContentType="application/vnd.openxmlformats-officedocument.presentationml.slideLayout+xml" PartName="/ppt/slideLayouts/slideLayout120.xml"/>
  <Override ContentType="application/vnd.openxmlformats-officedocument.presentationml.slideLayout+xml" PartName="/ppt/slideLayouts/slideLayout121.xml"/>
  <Override ContentType="application/vnd.openxmlformats-officedocument.presentationml.slideLayout+xml" PartName="/ppt/slideLayouts/slideLayout122.xml"/>
  <Override ContentType="application/vnd.openxmlformats-officedocument.presentationml.slideLayout+xml" PartName="/ppt/slideLayouts/slideLayout123.xml"/>
  <Override ContentType="application/vnd.openxmlformats-officedocument.presentationml.slideLayout+xml" PartName="/ppt/slideLayouts/slideLayout124.xml"/>
  <Override ContentType="application/vnd.openxmlformats-officedocument.presentationml.slideLayout+xml" PartName="/ppt/slideLayouts/slideLayout125.xml"/>
  <Override ContentType="application/vnd.openxmlformats-officedocument.presentationml.slideLayout+xml" PartName="/ppt/slideLayouts/slideLayout126.xml"/>
  <Override ContentType="application/vnd.openxmlformats-officedocument.presentationml.slideLayout+xml" PartName="/ppt/slideLayouts/slideLayout127.xml"/>
  <Override ContentType="application/vnd.openxmlformats-officedocument.presentationml.slideLayout+xml" PartName="/ppt/slideLayouts/slideLayout128.xml"/>
  <Override ContentType="application/vnd.openxmlformats-officedocument.presentationml.slideLayout+xml" PartName="/ppt/slideLayouts/slideLayout129.xml"/>
  <Override ContentType="application/vnd.openxmlformats-officedocument.presentationml.slideLayout+xml" PartName="/ppt/slideLayouts/slideLayout130.xml"/>
  <Override ContentType="application/vnd.openxmlformats-officedocument.presentationml.slideLayout+xml" PartName="/ppt/slideLayouts/slideLayout131.xml"/>
  <Override ContentType="application/vnd.openxmlformats-officedocument.presentationml.slideLayout+xml" PartName="/ppt/slideLayouts/slideLayout132.xml"/>
  <Override ContentType="application/vnd.openxmlformats-officedocument.theme+xml" PartName="/ppt/theme/theme9.xml"/>
  <Override ContentType="application/vnd.openxmlformats-officedocument.presentationml.slideLayout+xml" PartName="/ppt/slideLayouts/slideLayout133.xml"/>
  <Override ContentType="application/vnd.openxmlformats-officedocument.presentationml.slideLayout+xml" PartName="/ppt/slideLayouts/slideLayout134.xml"/>
  <Override ContentType="application/vnd.openxmlformats-officedocument.presentationml.slideLayout+xml" PartName="/ppt/slideLayouts/slideLayout135.xml"/>
  <Override ContentType="application/vnd.openxmlformats-officedocument.presentationml.slideLayout+xml" PartName="/ppt/slideLayouts/slideLayout136.xml"/>
  <Override ContentType="application/vnd.openxmlformats-officedocument.presentationml.slideLayout+xml" PartName="/ppt/slideLayouts/slideLayout137.xml"/>
  <Override ContentType="application/vnd.openxmlformats-officedocument.presentationml.slideLayout+xml" PartName="/ppt/slideLayouts/slideLayout138.xml"/>
  <Override ContentType="application/vnd.openxmlformats-officedocument.presentationml.slideLayout+xml" PartName="/ppt/slideLayouts/slideLayout139.xml"/>
  <Override ContentType="application/vnd.openxmlformats-officedocument.presentationml.slideLayout+xml" PartName="/ppt/slideLayouts/slideLayout140.xml"/>
  <Override ContentType="application/vnd.openxmlformats-officedocument.presentationml.slideLayout+xml" PartName="/ppt/slideLayouts/slideLayout141.xml"/>
  <Override ContentType="application/vnd.openxmlformats-officedocument.presentationml.slideLayout+xml" PartName="/ppt/slideLayouts/slideLayout142.xml"/>
  <Override ContentType="application/vnd.openxmlformats-officedocument.presentationml.slideLayout+xml" PartName="/ppt/slideLayouts/slideLayout143.xml"/>
  <Override ContentType="application/vnd.openxmlformats-officedocument.presentationml.slideLayout+xml" PartName="/ppt/slideLayouts/slideLayout144.xml"/>
  <Override ContentType="application/vnd.openxmlformats-officedocument.presentationml.slideLayout+xml" PartName="/ppt/slideLayouts/slideLayout145.xml"/>
  <Override ContentType="application/vnd.openxmlformats-officedocument.presentationml.slideLayout+xml" PartName="/ppt/slideLayouts/slideLayout146.xml"/>
  <Override ContentType="application/vnd.openxmlformats-officedocument.presentationml.slideLayout+xml" PartName="/ppt/slideLayouts/slideLayout147.xml"/>
  <Override ContentType="application/vnd.openxmlformats-officedocument.presentationml.slideLayout+xml" PartName="/ppt/slideLayouts/slideLayout148.xml"/>
  <Override ContentType="application/vnd.openxmlformats-officedocument.theme+xml" PartName="/ppt/theme/theme10.xml"/>
  <Override ContentType="application/vnd.openxmlformats-officedocument.presentationml.slideLayout+xml" PartName="/ppt/slideLayouts/slideLayout149.xml"/>
  <Override ContentType="application/vnd.openxmlformats-officedocument.presentationml.slideLayout+xml" PartName="/ppt/slideLayouts/slideLayout150.xml"/>
  <Override ContentType="application/vnd.openxmlformats-officedocument.presentationml.slideLayout+xml" PartName="/ppt/slideLayouts/slideLayout151.xml"/>
  <Override ContentType="application/vnd.openxmlformats-officedocument.presentationml.slideLayout+xml" PartName="/ppt/slideLayouts/slideLayout152.xml"/>
  <Override ContentType="application/vnd.openxmlformats-officedocument.presentationml.slideLayout+xml" PartName="/ppt/slideLayouts/slideLayout153.xml"/>
  <Override ContentType="application/vnd.openxmlformats-officedocument.presentationml.slideLayout+xml" PartName="/ppt/slideLayouts/slideLayout154.xml"/>
  <Override ContentType="application/vnd.openxmlformats-officedocument.presentationml.slideLayout+xml" PartName="/ppt/slideLayouts/slideLayout155.xml"/>
  <Override ContentType="application/vnd.openxmlformats-officedocument.presentationml.slideLayout+xml" PartName="/ppt/slideLayouts/slideLayout156.xml"/>
  <Override ContentType="application/vnd.openxmlformats-officedocument.presentationml.slideLayout+xml" PartName="/ppt/slideLayouts/slideLayout157.xml"/>
  <Override ContentType="application/vnd.openxmlformats-officedocument.presentationml.slideLayout+xml" PartName="/ppt/slideLayouts/slideLayout158.xml"/>
  <Override ContentType="application/vnd.openxmlformats-officedocument.presentationml.slideLayout+xml" PartName="/ppt/slideLayouts/slideLayout159.xml"/>
  <Override ContentType="application/vnd.openxmlformats-officedocument.theme+xml" PartName="/ppt/theme/theme11.xml"/>
  <Override ContentType="application/vnd.openxmlformats-officedocument.presentationml.slideLayout+xml" PartName="/ppt/slideLayouts/slideLayout160.xml"/>
  <Override ContentType="application/vnd.openxmlformats-officedocument.presentationml.slideLayout+xml" PartName="/ppt/slideLayouts/slideLayout161.xml"/>
  <Override ContentType="application/vnd.openxmlformats-officedocument.presentationml.slideLayout+xml" PartName="/ppt/slideLayouts/slideLayout162.xml"/>
  <Override ContentType="application/vnd.openxmlformats-officedocument.presentationml.slideLayout+xml" PartName="/ppt/slideLayouts/slideLayout163.xml"/>
  <Override ContentType="application/vnd.openxmlformats-officedocument.presentationml.slideLayout+xml" PartName="/ppt/slideLayouts/slideLayout164.xml"/>
  <Override ContentType="application/vnd.openxmlformats-officedocument.presentationml.slideLayout+xml" PartName="/ppt/slideLayouts/slideLayout165.xml"/>
  <Override ContentType="application/vnd.openxmlformats-officedocument.presentationml.slideLayout+xml" PartName="/ppt/slideLayouts/slideLayout166.xml"/>
  <Override ContentType="application/vnd.openxmlformats-officedocument.presentationml.slideLayout+xml" PartName="/ppt/slideLayouts/slideLayout167.xml"/>
  <Override ContentType="application/vnd.openxmlformats-officedocument.presentationml.slideLayout+xml" PartName="/ppt/slideLayouts/slideLayout168.xml"/>
  <Override ContentType="application/vnd.openxmlformats-officedocument.presentationml.slideLayout+xml" PartName="/ppt/slideLayouts/slideLayout169.xml"/>
  <Override ContentType="application/vnd.openxmlformats-officedocument.presentationml.slideLayout+xml" PartName="/ppt/slideLayouts/slideLayout170.xml"/>
  <Override ContentType="application/vnd.openxmlformats-officedocument.presentationml.slideLayout+xml" PartName="/ppt/slideLayouts/slideLayout171.xml"/>
  <Override ContentType="application/vnd.openxmlformats-officedocument.presentationml.slideLayout+xml" PartName="/ppt/slideLayouts/slideLayout172.xml"/>
  <Override ContentType="application/vnd.openxmlformats-officedocument.presentationml.slideLayout+xml" PartName="/ppt/slideLayouts/slideLayout173.xml"/>
  <Override ContentType="application/vnd.openxmlformats-officedocument.presentationml.slideLayout+xml" PartName="/ppt/slideLayouts/slideLayout174.xml"/>
  <Override ContentType="application/vnd.openxmlformats-officedocument.presentationml.slideLayout+xml" PartName="/ppt/slideLayouts/slideLayout175.xml"/>
  <Override ContentType="application/vnd.openxmlformats-officedocument.presentationml.slideLayout+xml" PartName="/ppt/slideLayouts/slideLayout176.xml"/>
  <Override ContentType="application/vnd.openxmlformats-officedocument.theme+xml" PartName="/ppt/theme/theme12.xml"/>
  <Override ContentType="application/vnd.openxmlformats-officedocument.presentationml.slideLayout+xml" PartName="/ppt/slideLayouts/slideLayout177.xml"/>
  <Override ContentType="application/vnd.openxmlformats-officedocument.presentationml.slideLayout+xml" PartName="/ppt/slideLayouts/slideLayout178.xml"/>
  <Override ContentType="application/vnd.openxmlformats-officedocument.presentationml.slideLayout+xml" PartName="/ppt/slideLayouts/slideLayout179.xml"/>
  <Override ContentType="application/vnd.openxmlformats-officedocument.presentationml.slideLayout+xml" PartName="/ppt/slideLayouts/slideLayout180.xml"/>
  <Override ContentType="application/vnd.openxmlformats-officedocument.presentationml.slideLayout+xml" PartName="/ppt/slideLayouts/slideLayout181.xml"/>
  <Override ContentType="application/vnd.openxmlformats-officedocument.presentationml.slideLayout+xml" PartName="/ppt/slideLayouts/slideLayout182.xml"/>
  <Override ContentType="application/vnd.openxmlformats-officedocument.presentationml.slideLayout+xml" PartName="/ppt/slideLayouts/slideLayout183.xml"/>
  <Override ContentType="application/vnd.openxmlformats-officedocument.presentationml.slideLayout+xml" PartName="/ppt/slideLayouts/slideLayout184.xml"/>
  <Override ContentType="application/vnd.openxmlformats-officedocument.presentationml.slideLayout+xml" PartName="/ppt/slideLayouts/slideLayout185.xml"/>
  <Override ContentType="application/vnd.openxmlformats-officedocument.presentationml.slideLayout+xml" PartName="/ppt/slideLayouts/slideLayout186.xml"/>
  <Override ContentType="application/vnd.openxmlformats-officedocument.presentationml.slideLayout+xml" PartName="/ppt/slideLayouts/slideLayout187.xml"/>
  <Override ContentType="application/vnd.openxmlformats-officedocument.theme+xml" PartName="/ppt/theme/theme13.xml"/>
  <Override ContentType="application/vnd.openxmlformats-officedocument.presentationml.slideLayout+xml" PartName="/ppt/slideLayouts/slideLayout188.xml"/>
  <Override ContentType="application/vnd.openxmlformats-officedocument.presentationml.slideLayout+xml" PartName="/ppt/slideLayouts/slideLayout189.xml"/>
  <Override ContentType="application/vnd.openxmlformats-officedocument.presentationml.slideLayout+xml" PartName="/ppt/slideLayouts/slideLayout190.xml"/>
  <Override ContentType="application/vnd.openxmlformats-officedocument.presentationml.slideLayout+xml" PartName="/ppt/slideLayouts/slideLayout191.xml"/>
  <Override ContentType="application/vnd.openxmlformats-officedocument.presentationml.slideLayout+xml" PartName="/ppt/slideLayouts/slideLayout192.xml"/>
  <Override ContentType="application/vnd.openxmlformats-officedocument.presentationml.slideLayout+xml" PartName="/ppt/slideLayouts/slideLayout193.xml"/>
  <Override ContentType="application/vnd.openxmlformats-officedocument.presentationml.slideLayout+xml" PartName="/ppt/slideLayouts/slideLayout194.xml"/>
  <Override ContentType="application/vnd.openxmlformats-officedocument.presentationml.slideLayout+xml" PartName="/ppt/slideLayouts/slideLayout195.xml"/>
  <Override ContentType="application/vnd.openxmlformats-officedocument.presentationml.slideLayout+xml" PartName="/ppt/slideLayouts/slideLayout196.xml"/>
  <Override ContentType="application/vnd.openxmlformats-officedocument.presentationml.slideLayout+xml" PartName="/ppt/slideLayouts/slideLayout197.xml"/>
  <Override ContentType="application/vnd.openxmlformats-officedocument.presentationml.slideLayout+xml" PartName="/ppt/slideLayouts/slideLayout198.xml"/>
  <Override ContentType="application/vnd.openxmlformats-officedocument.presentationml.slideLayout+xml" PartName="/ppt/slideLayouts/slideLayout199.xml"/>
  <Override ContentType="application/vnd.openxmlformats-officedocument.presentationml.slideLayout+xml" PartName="/ppt/slideLayouts/slideLayout200.xml"/>
  <Override ContentType="application/vnd.openxmlformats-officedocument.presentationml.slideLayout+xml" PartName="/ppt/slideLayouts/slideLayout201.xml"/>
  <Override ContentType="application/vnd.openxmlformats-officedocument.presentationml.slideLayout+xml" PartName="/ppt/slideLayouts/slideLayout202.xml"/>
  <Override ContentType="application/vnd.openxmlformats-officedocument.presentationml.slideLayout+xml" PartName="/ppt/slideLayouts/slideLayout203.xml"/>
  <Override ContentType="application/vnd.openxmlformats-officedocument.presentationml.slideLayout+xml" PartName="/ppt/slideLayouts/slideLayout204.xml"/>
  <Override ContentType="application/vnd.openxmlformats-officedocument.theme+xml" PartName="/ppt/theme/theme14.xml"/>
  <Override ContentType="application/vnd.openxmlformats-officedocument.presentationml.slideLayout+xml" PartName="/ppt/slideLayouts/slideLayout205.xml"/>
  <Override ContentType="application/vnd.openxmlformats-officedocument.presentationml.slideLayout+xml" PartName="/ppt/slideLayouts/slideLayout206.xml"/>
  <Override ContentType="application/vnd.openxmlformats-officedocument.presentationml.slideLayout+xml" PartName="/ppt/slideLayouts/slideLayout207.xml"/>
  <Override ContentType="application/vnd.openxmlformats-officedocument.presentationml.slideLayout+xml" PartName="/ppt/slideLayouts/slideLayout208.xml"/>
  <Override ContentType="application/vnd.openxmlformats-officedocument.presentationml.slideLayout+xml" PartName="/ppt/slideLayouts/slideLayout209.xml"/>
  <Override ContentType="application/vnd.openxmlformats-officedocument.presentationml.slideLayout+xml" PartName="/ppt/slideLayouts/slideLayout210.xml"/>
  <Override ContentType="application/vnd.openxmlformats-officedocument.presentationml.slideLayout+xml" PartName="/ppt/slideLayouts/slideLayout211.xml"/>
  <Override ContentType="application/vnd.openxmlformats-officedocument.presentationml.slideLayout+xml" PartName="/ppt/slideLayouts/slideLayout212.xml"/>
  <Override ContentType="application/vnd.openxmlformats-officedocument.presentationml.slideLayout+xml" PartName="/ppt/slideLayouts/slideLayout213.xml"/>
  <Override ContentType="application/vnd.openxmlformats-officedocument.presentationml.slideLayout+xml" PartName="/ppt/slideLayouts/slideLayout214.xml"/>
  <Override ContentType="application/vnd.openxmlformats-officedocument.presentationml.slideLayout+xml" PartName="/ppt/slideLayouts/slideLayout215.xml"/>
  <Override ContentType="application/vnd.openxmlformats-officedocument.presentationml.slideLayout+xml" PartName="/ppt/slideLayouts/slideLayout216.xml"/>
  <Override ContentType="application/vnd.openxmlformats-officedocument.presentationml.slideLayout+xml" PartName="/ppt/slideLayouts/slideLayout217.xml"/>
  <Override ContentType="application/vnd.openxmlformats-officedocument.presentationml.slideLayout+xml" PartName="/ppt/slideLayouts/slideLayout218.xml"/>
  <Override ContentType="application/vnd.openxmlformats-officedocument.presentationml.slideLayout+xml" PartName="/ppt/slideLayouts/slideLayout219.xml"/>
  <Override ContentType="application/vnd.openxmlformats-officedocument.presentationml.slideLayout+xml" PartName="/ppt/slideLayouts/slideLayout220.xml"/>
  <Override ContentType="application/vnd.openxmlformats-officedocument.presentationml.slideLayout+xml" PartName="/ppt/slideLayouts/slideLayout221.xml"/>
  <Override ContentType="application/vnd.openxmlformats-officedocument.theme+xml" PartName="/ppt/theme/theme15.xml"/>
  <Override ContentType="application/vnd.openxmlformats-officedocument.presentationml.slideLayout+xml" PartName="/ppt/slideLayouts/slideLayout222.xml"/>
  <Override ContentType="application/vnd.openxmlformats-officedocument.presentationml.slideLayout+xml" PartName="/ppt/slideLayouts/slideLayout223.xml"/>
  <Override ContentType="application/vnd.openxmlformats-officedocument.presentationml.slideLayout+xml" PartName="/ppt/slideLayouts/slideLayout224.xml"/>
  <Override ContentType="application/vnd.openxmlformats-officedocument.presentationml.slideLayout+xml" PartName="/ppt/slideLayouts/slideLayout225.xml"/>
  <Override ContentType="application/vnd.openxmlformats-officedocument.presentationml.slideLayout+xml" PartName="/ppt/slideLayouts/slideLayout226.xml"/>
  <Override ContentType="application/vnd.openxmlformats-officedocument.presentationml.slideLayout+xml" PartName="/ppt/slideLayouts/slideLayout227.xml"/>
  <Override ContentType="application/vnd.openxmlformats-officedocument.presentationml.slideLayout+xml" PartName="/ppt/slideLayouts/slideLayout228.xml"/>
  <Override ContentType="application/vnd.openxmlformats-officedocument.presentationml.slideLayout+xml" PartName="/ppt/slideLayouts/slideLayout229.xml"/>
  <Override ContentType="application/vnd.openxmlformats-officedocument.presentationml.slideLayout+xml" PartName="/ppt/slideLayouts/slideLayout230.xml"/>
  <Override ContentType="application/vnd.openxmlformats-officedocument.presentationml.slideLayout+xml" PartName="/ppt/slideLayouts/slideLayout231.xml"/>
  <Override ContentType="application/vnd.openxmlformats-officedocument.presentationml.slideLayout+xml" PartName="/ppt/slideLayouts/slideLayout232.xml"/>
  <Override ContentType="application/vnd.openxmlformats-officedocument.presentationml.slideLayout+xml" PartName="/ppt/slideLayouts/slideLayout233.xml"/>
  <Override ContentType="application/vnd.openxmlformats-officedocument.presentationml.slideLayout+xml" PartName="/ppt/slideLayouts/slideLayout234.xml"/>
  <Override ContentType="application/vnd.openxmlformats-officedocument.presentationml.slideLayout+xml" PartName="/ppt/slideLayouts/slideLayout235.xml"/>
  <Override ContentType="application/vnd.openxmlformats-officedocument.presentationml.slideLayout+xml" PartName="/ppt/slideLayouts/slideLayout236.xml"/>
  <Override ContentType="application/vnd.openxmlformats-officedocument.presentationml.slideLayout+xml" PartName="/ppt/slideLayouts/slideLayout237.xml"/>
  <Override ContentType="application/vnd.openxmlformats-officedocument.presentationml.slideLayout+xml" PartName="/ppt/slideLayouts/slideLayout238.xml"/>
  <Override ContentType="application/vnd.openxmlformats-officedocument.theme+xml" PartName="/ppt/theme/theme16.xml"/>
  <Override ContentType="application/vnd.openxmlformats-officedocument.presentationml.slideLayout+xml" PartName="/ppt/slideLayouts/slideLayout239.xml"/>
  <Override ContentType="application/vnd.openxmlformats-officedocument.presentationml.slideLayout+xml" PartName="/ppt/slideLayouts/slideLayout240.xml"/>
  <Override ContentType="application/vnd.openxmlformats-officedocument.presentationml.slideLayout+xml" PartName="/ppt/slideLayouts/slideLayout241.xml"/>
  <Override ContentType="application/vnd.openxmlformats-officedocument.presentationml.slideLayout+xml" PartName="/ppt/slideLayouts/slideLayout242.xml"/>
  <Override ContentType="application/vnd.openxmlformats-officedocument.presentationml.slideLayout+xml" PartName="/ppt/slideLayouts/slideLayout243.xml"/>
  <Override ContentType="application/vnd.openxmlformats-officedocument.presentationml.slideLayout+xml" PartName="/ppt/slideLayouts/slideLayout244.xml"/>
  <Override ContentType="application/vnd.openxmlformats-officedocument.presentationml.slideLayout+xml" PartName="/ppt/slideLayouts/slideLayout245.xml"/>
  <Override ContentType="application/vnd.openxmlformats-officedocument.presentationml.slideLayout+xml" PartName="/ppt/slideLayouts/slideLayout246.xml"/>
  <Override ContentType="application/vnd.openxmlformats-officedocument.presentationml.slideLayout+xml" PartName="/ppt/slideLayouts/slideLayout247.xml"/>
  <Override ContentType="application/vnd.openxmlformats-officedocument.presentationml.slideLayout+xml" PartName="/ppt/slideLayouts/slideLayout248.xml"/>
  <Override ContentType="application/vnd.openxmlformats-officedocument.presentationml.slideLayout+xml" PartName="/ppt/slideLayouts/slideLayout249.xml"/>
  <Override ContentType="application/vnd.openxmlformats-officedocument.presentationml.slideLayout+xml" PartName="/ppt/slideLayouts/slideLayout250.xml"/>
  <Override ContentType="application/vnd.openxmlformats-officedocument.presentationml.slideLayout+xml" PartName="/ppt/slideLayouts/slideLayout251.xml"/>
  <Override ContentType="application/vnd.openxmlformats-officedocument.presentationml.slideLayout+xml" PartName="/ppt/slideLayouts/slideLayout252.xml"/>
  <Override ContentType="application/vnd.openxmlformats-officedocument.presentationml.slideLayout+xml" PartName="/ppt/slideLayouts/slideLayout253.xml"/>
  <Override ContentType="application/vnd.openxmlformats-officedocument.presentationml.slideLayout+xml" PartName="/ppt/slideLayouts/slideLayout254.xml"/>
  <Override ContentType="application/vnd.openxmlformats-officedocument.presentationml.slideLayout+xml" PartName="/ppt/slideLayouts/slideLayout255.xml"/>
  <Override ContentType="application/vnd.openxmlformats-officedocument.theme+xml" PartName="/ppt/theme/theme17.xml"/>
  <Override ContentType="application/vnd.openxmlformats-officedocument.theme+xml" PartName="/ppt/theme/theme18.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drawingml.diagramData+xml" PartName="/ppt/diagrams/data3.xml"/>
  <Override ContentType="application/vnd.openxmlformats-officedocument.drawingml.diagramLayout+xml" PartName="/ppt/diagrams/layout3.xml"/>
  <Override ContentType="application/vnd.openxmlformats-officedocument.drawingml.diagramStyle+xml" PartName="/ppt/diagrams/quickStyle3.xml"/>
  <Override ContentType="application/vnd.openxmlformats-officedocument.drawingml.diagramColors+xml" PartName="/ppt/diagrams/colors3.xml"/>
  <Override ContentType="application/vnd.ms-office.drawingml.diagramDrawing+xml" PartName="/ppt/diagrams/drawing3.xml"/>
  <Override ContentType="application/vnd.openxmlformats-officedocument.drawingml.diagramData+xml" PartName="/ppt/diagrams/data4.xml"/>
  <Override ContentType="application/vnd.openxmlformats-officedocument.drawingml.diagramLayout+xml" PartName="/ppt/diagrams/layout4.xml"/>
  <Override ContentType="application/vnd.openxmlformats-officedocument.drawingml.diagramStyle+xml" PartName="/ppt/diagrams/quickStyle4.xml"/>
  <Override ContentType="application/vnd.openxmlformats-officedocument.drawingml.diagramColors+xml" PartName="/ppt/diagrams/colors4.xml"/>
  <Override ContentType="application/vnd.ms-office.drawingml.diagramDrawing+xml" PartName="/ppt/diagrams/drawing4.xml"/>
  <Override ContentType="application/vnd.openxmlformats-officedocument.drawingml.diagramData+xml" PartName="/ppt/diagrams/data5.xml"/>
  <Override ContentType="application/vnd.openxmlformats-officedocument.drawingml.diagramLayout+xml" PartName="/ppt/diagrams/layout5.xml"/>
  <Override ContentType="application/vnd.openxmlformats-officedocument.drawingml.diagramStyle+xml" PartName="/ppt/diagrams/quickStyle5.xml"/>
  <Override ContentType="application/vnd.openxmlformats-officedocument.drawingml.diagramColors+xml" PartName="/ppt/diagrams/colors5.xml"/>
  <Override ContentType="application/vnd.ms-office.drawingml.diagramDrawing+xml" PartName="/ppt/diagrams/drawing5.xml"/>
  <Override ContentType="application/vnd.openxmlformats-officedocument.drawingml.diagramData+xml" PartName="/ppt/diagrams/data6.xml"/>
  <Override ContentType="application/vnd.openxmlformats-officedocument.drawingml.diagramLayout+xml" PartName="/ppt/diagrams/layout6.xml"/>
  <Override ContentType="application/vnd.openxmlformats-officedocument.drawingml.diagramStyle+xml" PartName="/ppt/diagrams/quickStyle6.xml"/>
  <Override ContentType="application/vnd.openxmlformats-officedocument.drawingml.diagramColors+xml" PartName="/ppt/diagrams/colors6.xml"/>
  <Override ContentType="application/vnd.ms-office.drawingml.diagramDrawing+xml" PartName="/ppt/diagrams/drawing6.xml"/>
  <Override ContentType="application/vnd.openxmlformats-officedocument.drawingml.diagramData+xml" PartName="/ppt/diagrams/data7.xml"/>
  <Override ContentType="application/vnd.openxmlformats-officedocument.drawingml.diagramLayout+xml" PartName="/ppt/diagrams/layout7.xml"/>
  <Override ContentType="application/vnd.openxmlformats-officedocument.drawingml.diagramStyle+xml" PartName="/ppt/diagrams/quickStyle7.xml"/>
  <Override ContentType="application/vnd.openxmlformats-officedocument.drawingml.diagramColors+xml" PartName="/ppt/diagrams/colors7.xml"/>
  <Override ContentType="application/vnd.ms-office.drawingml.diagramDrawing+xml" PartName="/ppt/diagrams/drawing7.xml"/>
  <Override ContentType="application/vnd.openxmlformats-officedocument.drawingml.diagramData+xml" PartName="/ppt/diagrams/data8.xml"/>
  <Override ContentType="application/vnd.openxmlformats-officedocument.drawingml.diagramLayout+xml" PartName="/ppt/diagrams/layout8.xml"/>
  <Override ContentType="application/vnd.openxmlformats-officedocument.drawingml.diagramStyle+xml" PartName="/ppt/diagrams/quickStyle8.xml"/>
  <Override ContentType="application/vnd.openxmlformats-officedocument.drawingml.diagramColors+xml" PartName="/ppt/diagrams/colors8.xml"/>
  <Override ContentType="application/vnd.ms-office.drawingml.diagramDrawing+xml" PartName="/ppt/diagrams/drawing8.xml"/>
  <Override ContentType="application/vnd.openxmlformats-officedocument.drawingml.diagramData+xml" PartName="/ppt/diagrams/data9.xml"/>
  <Override ContentType="application/vnd.openxmlformats-officedocument.drawingml.diagramLayout+xml" PartName="/ppt/diagrams/layout9.xml"/>
  <Override ContentType="application/vnd.openxmlformats-officedocument.drawingml.diagramStyle+xml" PartName="/ppt/diagrams/quickStyle9.xml"/>
  <Override ContentType="application/vnd.openxmlformats-officedocument.drawingml.diagramColors+xml" PartName="/ppt/diagrams/colors9.xml"/>
  <Override ContentType="application/vnd.ms-office.drawingml.diagramDrawing+xml" PartName="/ppt/diagrams/drawing9.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4008" r:id="rId1"/>
    <p:sldMasterId id="2147484020" r:id="rId2"/>
    <p:sldMasterId id="2147484038" r:id="rId3"/>
    <p:sldMasterId id="2147484104" r:id="rId4"/>
    <p:sldMasterId id="2147484164" r:id="rId5"/>
    <p:sldMasterId id="2147484182" r:id="rId6"/>
    <p:sldMasterId id="2147484212" r:id="rId7"/>
    <p:sldMasterId id="2147484251" r:id="rId8"/>
    <p:sldMasterId id="2147484302" r:id="rId9"/>
    <p:sldMasterId id="2147484398" r:id="rId10"/>
    <p:sldMasterId id="2147484415" r:id="rId11"/>
    <p:sldMasterId id="2147484427" r:id="rId12"/>
    <p:sldMasterId id="2147484457" r:id="rId13"/>
    <p:sldMasterId id="2147484487" r:id="rId14"/>
    <p:sldMasterId id="2147484505" r:id="rId15"/>
    <p:sldMasterId id="2147484523" r:id="rId16"/>
    <p:sldMasterId id="2147484559" r:id="rId17"/>
  </p:sldMasterIdLst>
  <p:notesMasterIdLst>
    <p:notesMasterId r:id="rId50"/>
  </p:notesMasterIdLst>
  <p:sldIdLst>
    <p:sldId id="311" r:id="rId18"/>
    <p:sldId id="310" r:id="rId19"/>
    <p:sldId id="257" r:id="rId20"/>
    <p:sldId id="368" r:id="rId21"/>
    <p:sldId id="312" r:id="rId22"/>
    <p:sldId id="369" r:id="rId23"/>
    <p:sldId id="315" r:id="rId24"/>
    <p:sldId id="316" r:id="rId25"/>
    <p:sldId id="407" r:id="rId26"/>
    <p:sldId id="391" r:id="rId27"/>
    <p:sldId id="384" r:id="rId28"/>
    <p:sldId id="408" r:id="rId29"/>
    <p:sldId id="405" r:id="rId30"/>
    <p:sldId id="409" r:id="rId31"/>
    <p:sldId id="410" r:id="rId32"/>
    <p:sldId id="396" r:id="rId33"/>
    <p:sldId id="397" r:id="rId34"/>
    <p:sldId id="330" r:id="rId35"/>
    <p:sldId id="284" r:id="rId36"/>
    <p:sldId id="285" r:id="rId37"/>
    <p:sldId id="286" r:id="rId38"/>
    <p:sldId id="287" r:id="rId39"/>
    <p:sldId id="289" r:id="rId40"/>
    <p:sldId id="290" r:id="rId41"/>
    <p:sldId id="340" r:id="rId42"/>
    <p:sldId id="341" r:id="rId43"/>
    <p:sldId id="291" r:id="rId44"/>
    <p:sldId id="295" r:id="rId45"/>
    <p:sldId id="296" r:id="rId46"/>
    <p:sldId id="297" r:id="rId47"/>
    <p:sldId id="298" r:id="rId48"/>
    <p:sldId id="398"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0000FF"/>
    <a:srgbClr val="FFFF00"/>
    <a:srgbClr val="00FFFF"/>
    <a:srgbClr val="00FF00"/>
    <a:srgbClr val="CC66FF"/>
    <a:srgbClr val="FF66FF"/>
    <a:srgbClr val="FF00FF"/>
    <a:srgbClr val="CC00CC"/>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74" autoAdjust="0"/>
    <p:restoredTop sz="93813" autoAdjust="0"/>
  </p:normalViewPr>
  <p:slideViewPr>
    <p:cSldViewPr>
      <p:cViewPr varScale="1">
        <p:scale>
          <a:sx n="91" d="100"/>
          <a:sy n="91" d="100"/>
        </p:scale>
        <p:origin x="1338" y="9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8" Type="http://schemas.openxmlformats.org/officeDocument/2006/relationships/slideMaster" Target="slideMasters/slideMaster8.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s>
</file>

<file path=ppt/diagrams/_rels/data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image" Target="../media/image22.jpg"/><Relationship Id="rId4" Type="http://schemas.openxmlformats.org/officeDocument/2006/relationships/image" Target="../media/image25.png"/></Relationships>
</file>

<file path=ppt/diagrams/_rels/data5.xml.rels><?xml version="1.0" encoding="UTF-8" standalone="yes"?>
<Relationships xmlns="http://schemas.openxmlformats.org/package/2006/relationships"><Relationship Id="rId1" Type="http://schemas.openxmlformats.org/officeDocument/2006/relationships/image" Target="../media/image26.jpg"/></Relationships>
</file>

<file path=ppt/diagrams/_rels/data6.xml.rels><?xml version="1.0" encoding="UTF-8" standalone="yes"?>
<Relationships xmlns="http://schemas.openxmlformats.org/package/2006/relationships"><Relationship Id="rId1" Type="http://schemas.openxmlformats.org/officeDocument/2006/relationships/image" Target="../media/image27.png"/></Relationships>
</file>

<file path=ppt/diagrams/_rels/data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image" Target="../media/image25.png"/><Relationship Id="rId4" Type="http://schemas.openxmlformats.org/officeDocument/2006/relationships/image" Target="../media/image24.jpg"/></Relationships>
</file>

<file path=ppt/diagrams/_rels/drawing4.xml.rels><?xml version="1.0" encoding="UTF-8" standalone="yes"?>
<Relationships xmlns="http://schemas.openxmlformats.org/package/2006/relationships"><Relationship Id="rId1" Type="http://schemas.openxmlformats.org/officeDocument/2006/relationships/image" Target="../media/image16.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26.jpg"/></Relationships>
</file>

<file path=ppt/diagrams/_rels/drawing6.xml.rels><?xml version="1.0" encoding="UTF-8" standalone="yes"?>
<Relationships xmlns="http://schemas.openxmlformats.org/package/2006/relationships"><Relationship Id="rId1" Type="http://schemas.openxmlformats.org/officeDocument/2006/relationships/image" Target="../media/image27.png"/></Relationships>
</file>

<file path=ppt/diagrams/_rels/drawing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jpeg"/><Relationship Id="rId4"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9F01BD-9ECC-4116-8559-DBD842C53CB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4614451-810A-41E2-8AF8-49ACC3BDE134}">
      <dgm:prSet phldrT="[Text]" custT="1"/>
      <dgm:spPr/>
      <dgm:t>
        <a:bodyPr/>
        <a:lstStyle/>
        <a:p>
          <a:pPr algn="ctr"/>
          <a:r>
            <a:rPr lang="en-US" sz="2400" dirty="0" err="1" smtClean="0">
              <a:effectLst>
                <a:glow rad="101600">
                  <a:schemeClr val="tx1">
                    <a:alpha val="60000"/>
                  </a:schemeClr>
                </a:glow>
              </a:effectLst>
            </a:rPr>
            <a:t>meningkatkan</a:t>
          </a:r>
          <a:r>
            <a:rPr lang="en-US" sz="2400" dirty="0" smtClean="0">
              <a:effectLst>
                <a:glow rad="101600">
                  <a:schemeClr val="tx1">
                    <a:alpha val="60000"/>
                  </a:schemeClr>
                </a:glow>
              </a:effectLst>
            </a:rPr>
            <a:t> </a:t>
          </a:r>
          <a:r>
            <a:rPr lang="en-US" sz="2400" dirty="0" err="1" smtClean="0">
              <a:ln>
                <a:solidFill>
                  <a:srgbClr val="00FF00"/>
                </a:solidFill>
              </a:ln>
              <a:solidFill>
                <a:srgbClr val="00FF00"/>
              </a:solidFill>
              <a:effectLst>
                <a:glow rad="101600">
                  <a:schemeClr val="tx1">
                    <a:alpha val="60000"/>
                  </a:schemeClr>
                </a:glow>
              </a:effectLst>
            </a:rPr>
            <a:t>ketakwaan</a:t>
          </a:r>
          <a:r>
            <a:rPr lang="en-US" sz="2400" dirty="0" smtClean="0">
              <a:effectLst>
                <a:glow rad="101600">
                  <a:schemeClr val="tx1">
                    <a:alpha val="60000"/>
                  </a:schemeClr>
                </a:glow>
              </a:effectLst>
            </a:rPr>
            <a:t> </a:t>
          </a:r>
          <a:r>
            <a:rPr lang="en-US" sz="2400" dirty="0" err="1" smtClean="0">
              <a:effectLst>
                <a:glow rad="101600">
                  <a:schemeClr val="tx1">
                    <a:alpha val="60000"/>
                  </a:schemeClr>
                </a:glow>
              </a:effectLst>
            </a:rPr>
            <a:t>kepada</a:t>
          </a:r>
          <a:r>
            <a:rPr lang="en-US" sz="2400" dirty="0" smtClean="0">
              <a:effectLst>
                <a:glow rad="101600">
                  <a:schemeClr val="tx1">
                    <a:alpha val="60000"/>
                  </a:schemeClr>
                </a:glow>
              </a:effectLst>
            </a:rPr>
            <a:t> Allah SWT</a:t>
          </a:r>
          <a:endParaRPr lang="en-US" sz="2400" dirty="0">
            <a:effectLst>
              <a:glow rad="101600">
                <a:schemeClr val="tx1">
                  <a:alpha val="60000"/>
                </a:schemeClr>
              </a:glow>
            </a:effectLst>
          </a:endParaRPr>
        </a:p>
      </dgm:t>
    </dgm:pt>
    <dgm:pt modelId="{10923C38-9A0C-4F54-AAEB-FE91C0959522}" type="parTrans" cxnId="{FB5B01ED-A9A1-4FDD-A9C4-06EE59EABF8D}">
      <dgm:prSet/>
      <dgm:spPr/>
      <dgm:t>
        <a:bodyPr/>
        <a:lstStyle/>
        <a:p>
          <a:pPr algn="ctr"/>
          <a:endParaRPr lang="en-US" sz="2400"/>
        </a:p>
      </dgm:t>
    </dgm:pt>
    <dgm:pt modelId="{A186B84A-0291-4AA4-81E9-B56BE33B1293}" type="sibTrans" cxnId="{FB5B01ED-A9A1-4FDD-A9C4-06EE59EABF8D}">
      <dgm:prSet/>
      <dgm:spPr/>
      <dgm:t>
        <a:bodyPr/>
        <a:lstStyle/>
        <a:p>
          <a:pPr algn="ctr"/>
          <a:endParaRPr lang="en-US" sz="2400"/>
        </a:p>
      </dgm:t>
    </dgm:pt>
    <dgm:pt modelId="{76B269E5-CC3C-484A-AD51-F5042F9B3B52}" type="pres">
      <dgm:prSet presAssocID="{229F01BD-9ECC-4116-8559-DBD842C53CBC}" presName="linear" presStyleCnt="0">
        <dgm:presLayoutVars>
          <dgm:dir/>
          <dgm:animLvl val="lvl"/>
          <dgm:resizeHandles val="exact"/>
        </dgm:presLayoutVars>
      </dgm:prSet>
      <dgm:spPr/>
      <dgm:t>
        <a:bodyPr/>
        <a:lstStyle/>
        <a:p>
          <a:endParaRPr lang="en-US"/>
        </a:p>
      </dgm:t>
    </dgm:pt>
    <dgm:pt modelId="{CEFC285F-50B8-4629-B7F8-F6221C0201D3}" type="pres">
      <dgm:prSet presAssocID="{24614451-810A-41E2-8AF8-49ACC3BDE134}" presName="parentLin" presStyleCnt="0"/>
      <dgm:spPr/>
    </dgm:pt>
    <dgm:pt modelId="{517653CE-E4FF-42D5-9B88-3F30B951C1D0}" type="pres">
      <dgm:prSet presAssocID="{24614451-810A-41E2-8AF8-49ACC3BDE134}" presName="parentLeftMargin" presStyleLbl="node1" presStyleIdx="0" presStyleCnt="1"/>
      <dgm:spPr/>
      <dgm:t>
        <a:bodyPr/>
        <a:lstStyle/>
        <a:p>
          <a:endParaRPr lang="en-US"/>
        </a:p>
      </dgm:t>
    </dgm:pt>
    <dgm:pt modelId="{D3513227-05C6-49EE-A4ED-0338207E0DEC}" type="pres">
      <dgm:prSet presAssocID="{24614451-810A-41E2-8AF8-49ACC3BDE134}" presName="parentText" presStyleLbl="node1" presStyleIdx="0" presStyleCnt="1">
        <dgm:presLayoutVars>
          <dgm:chMax val="0"/>
          <dgm:bulletEnabled val="1"/>
        </dgm:presLayoutVars>
      </dgm:prSet>
      <dgm:spPr/>
      <dgm:t>
        <a:bodyPr/>
        <a:lstStyle/>
        <a:p>
          <a:endParaRPr lang="en-US"/>
        </a:p>
      </dgm:t>
    </dgm:pt>
    <dgm:pt modelId="{15C2145A-E0E9-4964-8AAD-6A06D2A3E962}" type="pres">
      <dgm:prSet presAssocID="{24614451-810A-41E2-8AF8-49ACC3BDE134}" presName="negativeSpace" presStyleCnt="0"/>
      <dgm:spPr/>
    </dgm:pt>
    <dgm:pt modelId="{5A5AD3C5-E37B-4C54-859D-4C8CC32970B6}" type="pres">
      <dgm:prSet presAssocID="{24614451-810A-41E2-8AF8-49ACC3BDE134}" presName="childText" presStyleLbl="conFgAcc1" presStyleIdx="0" presStyleCnt="1">
        <dgm:presLayoutVars>
          <dgm:bulletEnabled val="1"/>
        </dgm:presLayoutVars>
      </dgm:prSet>
      <dgm:spPr/>
    </dgm:pt>
  </dgm:ptLst>
  <dgm:cxnLst>
    <dgm:cxn modelId="{5420CBAF-42E4-4B75-86A7-9F2F12107442}" type="presOf" srcId="{24614451-810A-41E2-8AF8-49ACC3BDE134}" destId="{D3513227-05C6-49EE-A4ED-0338207E0DEC}" srcOrd="1" destOrd="0" presId="urn:microsoft.com/office/officeart/2005/8/layout/list1"/>
    <dgm:cxn modelId="{FB5B01ED-A9A1-4FDD-A9C4-06EE59EABF8D}" srcId="{229F01BD-9ECC-4116-8559-DBD842C53CBC}" destId="{24614451-810A-41E2-8AF8-49ACC3BDE134}" srcOrd="0" destOrd="0" parTransId="{10923C38-9A0C-4F54-AAEB-FE91C0959522}" sibTransId="{A186B84A-0291-4AA4-81E9-B56BE33B1293}"/>
    <dgm:cxn modelId="{235888D7-40D1-499E-AF99-39A9A69E3F56}" type="presOf" srcId="{24614451-810A-41E2-8AF8-49ACC3BDE134}" destId="{517653CE-E4FF-42D5-9B88-3F30B951C1D0}" srcOrd="0" destOrd="0" presId="urn:microsoft.com/office/officeart/2005/8/layout/list1"/>
    <dgm:cxn modelId="{D18096AC-8E15-4901-9F4A-B31874B3FF94}" type="presOf" srcId="{229F01BD-9ECC-4116-8559-DBD842C53CBC}" destId="{76B269E5-CC3C-484A-AD51-F5042F9B3B52}" srcOrd="0" destOrd="0" presId="urn:microsoft.com/office/officeart/2005/8/layout/list1"/>
    <dgm:cxn modelId="{B0AE7BE5-EA32-4CEC-85F3-5FD7CCE76D76}" type="presParOf" srcId="{76B269E5-CC3C-484A-AD51-F5042F9B3B52}" destId="{CEFC285F-50B8-4629-B7F8-F6221C0201D3}" srcOrd="0" destOrd="0" presId="urn:microsoft.com/office/officeart/2005/8/layout/list1"/>
    <dgm:cxn modelId="{AC031C08-CEAA-4519-9170-8DFB4D327823}" type="presParOf" srcId="{CEFC285F-50B8-4629-B7F8-F6221C0201D3}" destId="{517653CE-E4FF-42D5-9B88-3F30B951C1D0}" srcOrd="0" destOrd="0" presId="urn:microsoft.com/office/officeart/2005/8/layout/list1"/>
    <dgm:cxn modelId="{07E25C0F-C651-40E7-B1D7-C0EEBBE084CF}" type="presParOf" srcId="{CEFC285F-50B8-4629-B7F8-F6221C0201D3}" destId="{D3513227-05C6-49EE-A4ED-0338207E0DEC}" srcOrd="1" destOrd="0" presId="urn:microsoft.com/office/officeart/2005/8/layout/list1"/>
    <dgm:cxn modelId="{06E774A4-0584-4DF8-8C96-6D2BDDBD7266}" type="presParOf" srcId="{76B269E5-CC3C-484A-AD51-F5042F9B3B52}" destId="{15C2145A-E0E9-4964-8AAD-6A06D2A3E962}" srcOrd="1" destOrd="0" presId="urn:microsoft.com/office/officeart/2005/8/layout/list1"/>
    <dgm:cxn modelId="{009243F7-9EDC-4BEF-A8E9-1E606C68A079}" type="presParOf" srcId="{76B269E5-CC3C-484A-AD51-F5042F9B3B52}" destId="{5A5AD3C5-E37B-4C54-859D-4C8CC32970B6}"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319C11-6CA3-4C7F-9C40-B58D79158B1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72BC4AC-C2DA-4E40-AA41-67BED3BE5091}">
      <dgm:prSet phldrT="[Text]" custT="1"/>
      <dgm:spPr/>
      <dgm:t>
        <a:bodyPr/>
        <a:lstStyle/>
        <a:p>
          <a:pPr algn="ctr"/>
          <a:r>
            <a:rPr lang="en-US" sz="2400" dirty="0" err="1" smtClean="0">
              <a:ln>
                <a:solidFill>
                  <a:srgbClr val="00FF00"/>
                </a:solidFill>
              </a:ln>
              <a:solidFill>
                <a:srgbClr val="00FF00"/>
              </a:solidFill>
              <a:effectLst>
                <a:glow rad="101600">
                  <a:schemeClr val="tx1">
                    <a:alpha val="60000"/>
                  </a:schemeClr>
                </a:glow>
              </a:effectLst>
            </a:rPr>
            <a:t>melaksanakan</a:t>
          </a:r>
          <a:r>
            <a:rPr lang="en-US" sz="2400" dirty="0" smtClean="0">
              <a:effectLst>
                <a:glow rad="101600">
                  <a:schemeClr val="tx1">
                    <a:alpha val="60000"/>
                  </a:schemeClr>
                </a:glow>
              </a:effectLst>
            </a:rPr>
            <a:t> </a:t>
          </a:r>
          <a:r>
            <a:rPr lang="en-US" sz="2400" dirty="0" err="1" smtClean="0">
              <a:effectLst>
                <a:glow rad="101600">
                  <a:schemeClr val="tx1">
                    <a:alpha val="60000"/>
                  </a:schemeClr>
                </a:glow>
              </a:effectLst>
            </a:rPr>
            <a:t>segala</a:t>
          </a:r>
          <a:r>
            <a:rPr lang="en-US" sz="2400" dirty="0" smtClean="0">
              <a:effectLst>
                <a:glow rad="101600">
                  <a:schemeClr val="tx1">
                    <a:alpha val="60000"/>
                  </a:schemeClr>
                </a:glow>
              </a:effectLst>
            </a:rPr>
            <a:t> </a:t>
          </a:r>
          <a:r>
            <a:rPr lang="en-US" sz="2400" dirty="0" err="1" smtClean="0">
              <a:effectLst>
                <a:glow rad="101600">
                  <a:schemeClr val="tx1">
                    <a:alpha val="60000"/>
                  </a:schemeClr>
                </a:glow>
              </a:effectLst>
            </a:rPr>
            <a:t>perintah</a:t>
          </a:r>
          <a:r>
            <a:rPr lang="en-US" sz="2400" dirty="0" smtClean="0">
              <a:effectLst>
                <a:glow rad="101600">
                  <a:schemeClr val="tx1">
                    <a:alpha val="60000"/>
                  </a:schemeClr>
                </a:glow>
              </a:effectLst>
            </a:rPr>
            <a:t>-Nya</a:t>
          </a:r>
          <a:endParaRPr lang="en-US" sz="2400" dirty="0">
            <a:effectLst>
              <a:glow rad="101600">
                <a:schemeClr val="tx1">
                  <a:alpha val="60000"/>
                </a:schemeClr>
              </a:glow>
            </a:effectLst>
          </a:endParaRPr>
        </a:p>
      </dgm:t>
    </dgm:pt>
    <dgm:pt modelId="{8E25D870-95C0-4861-AFED-B81FB44E05F9}" type="parTrans" cxnId="{B750F185-E370-4D97-9507-2D225CC77956}">
      <dgm:prSet/>
      <dgm:spPr/>
      <dgm:t>
        <a:bodyPr/>
        <a:lstStyle/>
        <a:p>
          <a:pPr algn="ctr"/>
          <a:endParaRPr lang="en-US" sz="2400">
            <a:effectLst>
              <a:glow rad="101600">
                <a:schemeClr val="tx1">
                  <a:alpha val="60000"/>
                </a:schemeClr>
              </a:glow>
            </a:effectLst>
          </a:endParaRPr>
        </a:p>
      </dgm:t>
    </dgm:pt>
    <dgm:pt modelId="{82B1086E-98F3-442C-A675-56A8F43F21EB}" type="sibTrans" cxnId="{B750F185-E370-4D97-9507-2D225CC77956}">
      <dgm:prSet/>
      <dgm:spPr/>
      <dgm:t>
        <a:bodyPr/>
        <a:lstStyle/>
        <a:p>
          <a:pPr algn="ctr"/>
          <a:endParaRPr lang="en-US" sz="2400">
            <a:effectLst>
              <a:glow rad="101600">
                <a:schemeClr val="tx1">
                  <a:alpha val="60000"/>
                </a:schemeClr>
              </a:glow>
            </a:effectLst>
          </a:endParaRPr>
        </a:p>
      </dgm:t>
    </dgm:pt>
    <dgm:pt modelId="{0356EA93-2B86-4D56-8AA2-CA1D5F5D3D6C}">
      <dgm:prSet phldrT="[Text]" custT="1"/>
      <dgm:spPr/>
      <dgm:t>
        <a:bodyPr/>
        <a:lstStyle/>
        <a:p>
          <a:pPr algn="ctr"/>
          <a:r>
            <a:rPr lang="en-US" sz="2400" dirty="0" err="1" smtClean="0">
              <a:ln>
                <a:solidFill>
                  <a:srgbClr val="00FF00"/>
                </a:solidFill>
              </a:ln>
              <a:solidFill>
                <a:srgbClr val="00FF00"/>
              </a:solidFill>
              <a:effectLst>
                <a:glow rad="101600">
                  <a:schemeClr val="tx1">
                    <a:alpha val="60000"/>
                  </a:schemeClr>
                </a:glow>
              </a:effectLst>
            </a:rPr>
            <a:t>meninggalkan</a:t>
          </a:r>
          <a:r>
            <a:rPr lang="en-US" sz="2400" dirty="0" smtClean="0">
              <a:effectLst>
                <a:glow rad="101600">
                  <a:schemeClr val="tx1">
                    <a:alpha val="60000"/>
                  </a:schemeClr>
                </a:glow>
              </a:effectLst>
            </a:rPr>
            <a:t> </a:t>
          </a:r>
          <a:r>
            <a:rPr lang="en-US" sz="2400" dirty="0" err="1" smtClean="0">
              <a:effectLst>
                <a:glow rad="101600">
                  <a:schemeClr val="tx1">
                    <a:alpha val="60000"/>
                  </a:schemeClr>
                </a:glow>
              </a:effectLst>
            </a:rPr>
            <a:t>segala</a:t>
          </a:r>
          <a:r>
            <a:rPr lang="en-US" sz="2400" dirty="0" smtClean="0">
              <a:effectLst>
                <a:glow rad="101600">
                  <a:schemeClr val="tx1">
                    <a:alpha val="60000"/>
                  </a:schemeClr>
                </a:glow>
              </a:effectLst>
            </a:rPr>
            <a:t> </a:t>
          </a:r>
          <a:r>
            <a:rPr lang="en-US" sz="2400" dirty="0" err="1" smtClean="0">
              <a:effectLst>
                <a:glow rad="101600">
                  <a:schemeClr val="tx1">
                    <a:alpha val="60000"/>
                  </a:schemeClr>
                </a:glow>
              </a:effectLst>
            </a:rPr>
            <a:t>larangan</a:t>
          </a:r>
          <a:r>
            <a:rPr lang="en-US" sz="2400" dirty="0" smtClean="0">
              <a:effectLst>
                <a:glow rad="101600">
                  <a:schemeClr val="tx1">
                    <a:alpha val="60000"/>
                  </a:schemeClr>
                </a:glow>
              </a:effectLst>
            </a:rPr>
            <a:t>-Nya</a:t>
          </a:r>
          <a:endParaRPr lang="en-US" sz="2400" dirty="0">
            <a:effectLst>
              <a:glow rad="101600">
                <a:schemeClr val="tx1">
                  <a:alpha val="60000"/>
                </a:schemeClr>
              </a:glow>
            </a:effectLst>
          </a:endParaRPr>
        </a:p>
      </dgm:t>
    </dgm:pt>
    <dgm:pt modelId="{3D2A2CDE-830B-44CB-9CC4-CAD94BEF7C43}" type="parTrans" cxnId="{43E5ED60-F062-4848-94D6-0DCBA744E81B}">
      <dgm:prSet/>
      <dgm:spPr/>
      <dgm:t>
        <a:bodyPr/>
        <a:lstStyle/>
        <a:p>
          <a:pPr algn="ctr"/>
          <a:endParaRPr lang="en-US" sz="2400">
            <a:effectLst>
              <a:glow rad="101600">
                <a:schemeClr val="tx1">
                  <a:alpha val="60000"/>
                </a:schemeClr>
              </a:glow>
            </a:effectLst>
          </a:endParaRPr>
        </a:p>
      </dgm:t>
    </dgm:pt>
    <dgm:pt modelId="{25F1FEAD-975A-4B79-9BA5-6840CBF116B7}" type="sibTrans" cxnId="{43E5ED60-F062-4848-94D6-0DCBA744E81B}">
      <dgm:prSet/>
      <dgm:spPr/>
      <dgm:t>
        <a:bodyPr/>
        <a:lstStyle/>
        <a:p>
          <a:pPr algn="ctr"/>
          <a:endParaRPr lang="en-US" sz="2400">
            <a:effectLst>
              <a:glow rad="101600">
                <a:schemeClr val="tx1">
                  <a:alpha val="60000"/>
                </a:schemeClr>
              </a:glow>
            </a:effectLst>
          </a:endParaRPr>
        </a:p>
      </dgm:t>
    </dgm:pt>
    <dgm:pt modelId="{23CB82B3-18E0-416B-BD1B-5C656EC76B73}" type="pres">
      <dgm:prSet presAssocID="{2D319C11-6CA3-4C7F-9C40-B58D79158B1B}" presName="linear" presStyleCnt="0">
        <dgm:presLayoutVars>
          <dgm:dir/>
          <dgm:animLvl val="lvl"/>
          <dgm:resizeHandles val="exact"/>
        </dgm:presLayoutVars>
      </dgm:prSet>
      <dgm:spPr/>
      <dgm:t>
        <a:bodyPr/>
        <a:lstStyle/>
        <a:p>
          <a:endParaRPr lang="en-US"/>
        </a:p>
      </dgm:t>
    </dgm:pt>
    <dgm:pt modelId="{6F2346F7-07DA-49A6-A0F0-E54E8D5D9DB1}" type="pres">
      <dgm:prSet presAssocID="{272BC4AC-C2DA-4E40-AA41-67BED3BE5091}" presName="parentLin" presStyleCnt="0"/>
      <dgm:spPr/>
    </dgm:pt>
    <dgm:pt modelId="{6AAC0161-8581-40CC-BC47-F612E82E449C}" type="pres">
      <dgm:prSet presAssocID="{272BC4AC-C2DA-4E40-AA41-67BED3BE5091}" presName="parentLeftMargin" presStyleLbl="node1" presStyleIdx="0" presStyleCnt="2"/>
      <dgm:spPr/>
      <dgm:t>
        <a:bodyPr/>
        <a:lstStyle/>
        <a:p>
          <a:endParaRPr lang="en-US"/>
        </a:p>
      </dgm:t>
    </dgm:pt>
    <dgm:pt modelId="{821A4370-070C-4AFA-BB75-A54630F5B334}" type="pres">
      <dgm:prSet presAssocID="{272BC4AC-C2DA-4E40-AA41-67BED3BE5091}" presName="parentText" presStyleLbl="node1" presStyleIdx="0" presStyleCnt="2">
        <dgm:presLayoutVars>
          <dgm:chMax val="0"/>
          <dgm:bulletEnabled val="1"/>
        </dgm:presLayoutVars>
      </dgm:prSet>
      <dgm:spPr/>
      <dgm:t>
        <a:bodyPr/>
        <a:lstStyle/>
        <a:p>
          <a:endParaRPr lang="en-US"/>
        </a:p>
      </dgm:t>
    </dgm:pt>
    <dgm:pt modelId="{79840F48-477D-4510-8F8E-7F986A7A22E5}" type="pres">
      <dgm:prSet presAssocID="{272BC4AC-C2DA-4E40-AA41-67BED3BE5091}" presName="negativeSpace" presStyleCnt="0"/>
      <dgm:spPr/>
    </dgm:pt>
    <dgm:pt modelId="{CD1CCAB4-A430-4A80-AD41-6073E5AD9E8D}" type="pres">
      <dgm:prSet presAssocID="{272BC4AC-C2DA-4E40-AA41-67BED3BE5091}" presName="childText" presStyleLbl="conFgAcc1" presStyleIdx="0" presStyleCnt="2">
        <dgm:presLayoutVars>
          <dgm:bulletEnabled val="1"/>
        </dgm:presLayoutVars>
      </dgm:prSet>
      <dgm:spPr/>
    </dgm:pt>
    <dgm:pt modelId="{763C3F10-4D88-42F6-AABB-3CC977825601}" type="pres">
      <dgm:prSet presAssocID="{82B1086E-98F3-442C-A675-56A8F43F21EB}" presName="spaceBetweenRectangles" presStyleCnt="0"/>
      <dgm:spPr/>
    </dgm:pt>
    <dgm:pt modelId="{D50236A2-F2CF-46E1-BBCD-5E8953D07B37}" type="pres">
      <dgm:prSet presAssocID="{0356EA93-2B86-4D56-8AA2-CA1D5F5D3D6C}" presName="parentLin" presStyleCnt="0"/>
      <dgm:spPr/>
    </dgm:pt>
    <dgm:pt modelId="{F642E10A-1B1A-48E8-B908-FEB790CB9A04}" type="pres">
      <dgm:prSet presAssocID="{0356EA93-2B86-4D56-8AA2-CA1D5F5D3D6C}" presName="parentLeftMargin" presStyleLbl="node1" presStyleIdx="0" presStyleCnt="2"/>
      <dgm:spPr/>
      <dgm:t>
        <a:bodyPr/>
        <a:lstStyle/>
        <a:p>
          <a:endParaRPr lang="en-US"/>
        </a:p>
      </dgm:t>
    </dgm:pt>
    <dgm:pt modelId="{B8626028-C196-4988-B298-358FC7F15C48}" type="pres">
      <dgm:prSet presAssocID="{0356EA93-2B86-4D56-8AA2-CA1D5F5D3D6C}" presName="parentText" presStyleLbl="node1" presStyleIdx="1" presStyleCnt="2">
        <dgm:presLayoutVars>
          <dgm:chMax val="0"/>
          <dgm:bulletEnabled val="1"/>
        </dgm:presLayoutVars>
      </dgm:prSet>
      <dgm:spPr/>
      <dgm:t>
        <a:bodyPr/>
        <a:lstStyle/>
        <a:p>
          <a:endParaRPr lang="en-US"/>
        </a:p>
      </dgm:t>
    </dgm:pt>
    <dgm:pt modelId="{95F61F1C-C307-45D1-93B5-38455772E698}" type="pres">
      <dgm:prSet presAssocID="{0356EA93-2B86-4D56-8AA2-CA1D5F5D3D6C}" presName="negativeSpace" presStyleCnt="0"/>
      <dgm:spPr/>
    </dgm:pt>
    <dgm:pt modelId="{65C98664-0F5C-483F-A848-32AAA5234E18}" type="pres">
      <dgm:prSet presAssocID="{0356EA93-2B86-4D56-8AA2-CA1D5F5D3D6C}" presName="childText" presStyleLbl="conFgAcc1" presStyleIdx="1" presStyleCnt="2">
        <dgm:presLayoutVars>
          <dgm:bulletEnabled val="1"/>
        </dgm:presLayoutVars>
      </dgm:prSet>
      <dgm:spPr/>
    </dgm:pt>
  </dgm:ptLst>
  <dgm:cxnLst>
    <dgm:cxn modelId="{59E1097B-290B-4078-9F87-0ABCE31348A6}" type="presOf" srcId="{272BC4AC-C2DA-4E40-AA41-67BED3BE5091}" destId="{821A4370-070C-4AFA-BB75-A54630F5B334}" srcOrd="1" destOrd="0" presId="urn:microsoft.com/office/officeart/2005/8/layout/list1"/>
    <dgm:cxn modelId="{43E5ED60-F062-4848-94D6-0DCBA744E81B}" srcId="{2D319C11-6CA3-4C7F-9C40-B58D79158B1B}" destId="{0356EA93-2B86-4D56-8AA2-CA1D5F5D3D6C}" srcOrd="1" destOrd="0" parTransId="{3D2A2CDE-830B-44CB-9CC4-CAD94BEF7C43}" sibTransId="{25F1FEAD-975A-4B79-9BA5-6840CBF116B7}"/>
    <dgm:cxn modelId="{75E1263B-BE52-4CFA-889E-67F73075433C}" type="presOf" srcId="{0356EA93-2B86-4D56-8AA2-CA1D5F5D3D6C}" destId="{F642E10A-1B1A-48E8-B908-FEB790CB9A04}" srcOrd="0" destOrd="0" presId="urn:microsoft.com/office/officeart/2005/8/layout/list1"/>
    <dgm:cxn modelId="{B750F185-E370-4D97-9507-2D225CC77956}" srcId="{2D319C11-6CA3-4C7F-9C40-B58D79158B1B}" destId="{272BC4AC-C2DA-4E40-AA41-67BED3BE5091}" srcOrd="0" destOrd="0" parTransId="{8E25D870-95C0-4861-AFED-B81FB44E05F9}" sibTransId="{82B1086E-98F3-442C-A675-56A8F43F21EB}"/>
    <dgm:cxn modelId="{CFD82038-2E5B-4473-9220-5502A66CEACC}" type="presOf" srcId="{0356EA93-2B86-4D56-8AA2-CA1D5F5D3D6C}" destId="{B8626028-C196-4988-B298-358FC7F15C48}" srcOrd="1" destOrd="0" presId="urn:microsoft.com/office/officeart/2005/8/layout/list1"/>
    <dgm:cxn modelId="{DAE834B7-7CC4-4844-803A-A68BA562B243}" type="presOf" srcId="{2D319C11-6CA3-4C7F-9C40-B58D79158B1B}" destId="{23CB82B3-18E0-416B-BD1B-5C656EC76B73}" srcOrd="0" destOrd="0" presId="urn:microsoft.com/office/officeart/2005/8/layout/list1"/>
    <dgm:cxn modelId="{F61DB81D-623E-40A5-A1BC-635389C3CB63}" type="presOf" srcId="{272BC4AC-C2DA-4E40-AA41-67BED3BE5091}" destId="{6AAC0161-8581-40CC-BC47-F612E82E449C}" srcOrd="0" destOrd="0" presId="urn:microsoft.com/office/officeart/2005/8/layout/list1"/>
    <dgm:cxn modelId="{E5E8FB59-DDE9-442F-A582-EB5EB35E93D7}" type="presParOf" srcId="{23CB82B3-18E0-416B-BD1B-5C656EC76B73}" destId="{6F2346F7-07DA-49A6-A0F0-E54E8D5D9DB1}" srcOrd="0" destOrd="0" presId="urn:microsoft.com/office/officeart/2005/8/layout/list1"/>
    <dgm:cxn modelId="{86525358-6567-45E0-BAF8-4043C8E3E791}" type="presParOf" srcId="{6F2346F7-07DA-49A6-A0F0-E54E8D5D9DB1}" destId="{6AAC0161-8581-40CC-BC47-F612E82E449C}" srcOrd="0" destOrd="0" presId="urn:microsoft.com/office/officeart/2005/8/layout/list1"/>
    <dgm:cxn modelId="{0C4E4A68-B59D-4288-A378-F814F0D6C170}" type="presParOf" srcId="{6F2346F7-07DA-49A6-A0F0-E54E8D5D9DB1}" destId="{821A4370-070C-4AFA-BB75-A54630F5B334}" srcOrd="1" destOrd="0" presId="urn:microsoft.com/office/officeart/2005/8/layout/list1"/>
    <dgm:cxn modelId="{0FF5C69D-341D-4D6D-8165-2BA193B8601C}" type="presParOf" srcId="{23CB82B3-18E0-416B-BD1B-5C656EC76B73}" destId="{79840F48-477D-4510-8F8E-7F986A7A22E5}" srcOrd="1" destOrd="0" presId="urn:microsoft.com/office/officeart/2005/8/layout/list1"/>
    <dgm:cxn modelId="{E841DBB4-97AD-459B-8E8B-12424A1AA9E5}" type="presParOf" srcId="{23CB82B3-18E0-416B-BD1B-5C656EC76B73}" destId="{CD1CCAB4-A430-4A80-AD41-6073E5AD9E8D}" srcOrd="2" destOrd="0" presId="urn:microsoft.com/office/officeart/2005/8/layout/list1"/>
    <dgm:cxn modelId="{1A06E340-DE33-46AC-8252-7D0F994C8880}" type="presParOf" srcId="{23CB82B3-18E0-416B-BD1B-5C656EC76B73}" destId="{763C3F10-4D88-42F6-AABB-3CC977825601}" srcOrd="3" destOrd="0" presId="urn:microsoft.com/office/officeart/2005/8/layout/list1"/>
    <dgm:cxn modelId="{274862C9-A9A1-4B0D-8DC4-68683140371D}" type="presParOf" srcId="{23CB82B3-18E0-416B-BD1B-5C656EC76B73}" destId="{D50236A2-F2CF-46E1-BBCD-5E8953D07B37}" srcOrd="4" destOrd="0" presId="urn:microsoft.com/office/officeart/2005/8/layout/list1"/>
    <dgm:cxn modelId="{F302A6C6-438E-4848-9DAE-392D534727A0}" type="presParOf" srcId="{D50236A2-F2CF-46E1-BBCD-5E8953D07B37}" destId="{F642E10A-1B1A-48E8-B908-FEB790CB9A04}" srcOrd="0" destOrd="0" presId="urn:microsoft.com/office/officeart/2005/8/layout/list1"/>
    <dgm:cxn modelId="{60F32C10-B428-476C-9974-CC998C3A78D7}" type="presParOf" srcId="{D50236A2-F2CF-46E1-BBCD-5E8953D07B37}" destId="{B8626028-C196-4988-B298-358FC7F15C48}" srcOrd="1" destOrd="0" presId="urn:microsoft.com/office/officeart/2005/8/layout/list1"/>
    <dgm:cxn modelId="{1A3BCC17-E0D2-403A-B0B8-CD8D8B487DBC}" type="presParOf" srcId="{23CB82B3-18E0-416B-BD1B-5C656EC76B73}" destId="{95F61F1C-C307-45D1-93B5-38455772E698}" srcOrd="5" destOrd="0" presId="urn:microsoft.com/office/officeart/2005/8/layout/list1"/>
    <dgm:cxn modelId="{DF4700C1-B622-4F67-B967-2233EC8225A8}" type="presParOf" srcId="{23CB82B3-18E0-416B-BD1B-5C656EC76B73}" destId="{65C98664-0F5C-483F-A848-32AAA5234E18}" srcOrd="6"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B52433-7511-44DA-B70E-0B2946872365}"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n-US"/>
        </a:p>
      </dgm:t>
    </dgm:pt>
    <dgm:pt modelId="{9ED1D50B-9769-4463-8A44-DC542AEF4CD0}">
      <dgm:prSet phldrT="[Text]"/>
      <dgm:spPr/>
      <dgm:t>
        <a:bodyPr/>
        <a:lstStyle/>
        <a:p>
          <a:r>
            <a:rPr lang="en-US" dirty="0" err="1" smtClean="0"/>
            <a:t>manifestasi</a:t>
          </a:r>
          <a:r>
            <a:rPr lang="en-US" dirty="0" smtClean="0"/>
            <a:t> </a:t>
          </a:r>
          <a:r>
            <a:rPr lang="en-US" dirty="0" err="1" smtClean="0"/>
            <a:t>daripada</a:t>
          </a:r>
          <a:r>
            <a:rPr lang="en-US" dirty="0" smtClean="0"/>
            <a:t> </a:t>
          </a:r>
          <a:r>
            <a:rPr lang="en-US" dirty="0" err="1" smtClean="0"/>
            <a:t>keperibadian</a:t>
          </a:r>
          <a:r>
            <a:rPr lang="en-US" dirty="0" smtClean="0"/>
            <a:t> </a:t>
          </a:r>
          <a:endParaRPr lang="en-US" dirty="0"/>
        </a:p>
      </dgm:t>
    </dgm:pt>
    <dgm:pt modelId="{A4994B68-341B-4793-BC45-C2BA100BB95A}" type="parTrans" cxnId="{473F8D50-D016-4E2A-A2D9-65CC50FC669C}">
      <dgm:prSet/>
      <dgm:spPr/>
      <dgm:t>
        <a:bodyPr/>
        <a:lstStyle/>
        <a:p>
          <a:endParaRPr lang="en-US"/>
        </a:p>
      </dgm:t>
    </dgm:pt>
    <dgm:pt modelId="{5B22D6EF-6F37-4616-A39F-8B0961D24437}" type="sibTrans" cxnId="{473F8D50-D016-4E2A-A2D9-65CC50FC669C}">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50000" r="-50000"/>
          </a:stretch>
        </a:blipFill>
      </dgm:spPr>
      <dgm:t>
        <a:bodyPr/>
        <a:lstStyle/>
        <a:p>
          <a:endParaRPr lang="en-US"/>
        </a:p>
      </dgm:t>
    </dgm:pt>
    <dgm:pt modelId="{F749DB43-AC6F-48DD-AB16-6E0550A47D05}">
      <dgm:prSet phldrT="[Text]"/>
      <dgm:spPr/>
      <dgm:t>
        <a:bodyPr/>
        <a:lstStyle/>
        <a:p>
          <a:r>
            <a:rPr lang="en-US" dirty="0" smtClean="0"/>
            <a:t>proses </a:t>
          </a:r>
          <a:r>
            <a:rPr lang="en-US" dirty="0" err="1" smtClean="0"/>
            <a:t>pendidikan</a:t>
          </a:r>
          <a:r>
            <a:rPr lang="en-US" dirty="0" smtClean="0"/>
            <a:t>, </a:t>
          </a:r>
          <a:r>
            <a:rPr lang="en-US" dirty="0" err="1" smtClean="0"/>
            <a:t>pelajaran</a:t>
          </a:r>
          <a:r>
            <a:rPr lang="en-US" dirty="0" smtClean="0"/>
            <a:t> </a:t>
          </a:r>
          <a:r>
            <a:rPr lang="en-US" dirty="0" err="1" smtClean="0"/>
            <a:t>dan</a:t>
          </a:r>
          <a:r>
            <a:rPr lang="en-US" dirty="0" smtClean="0"/>
            <a:t> </a:t>
          </a:r>
          <a:r>
            <a:rPr lang="en-US" dirty="0" err="1" smtClean="0"/>
            <a:t>sosialisasi</a:t>
          </a:r>
          <a:endParaRPr lang="en-US" dirty="0"/>
        </a:p>
      </dgm:t>
    </dgm:pt>
    <dgm:pt modelId="{E5EEB59C-2ACB-415B-939E-2C3E88EA8D0B}" type="parTrans" cxnId="{BCDA0267-F343-4ADB-ADDB-5C59B96BAC8B}">
      <dgm:prSet/>
      <dgm:spPr/>
      <dgm:t>
        <a:bodyPr/>
        <a:lstStyle/>
        <a:p>
          <a:endParaRPr lang="en-US"/>
        </a:p>
      </dgm:t>
    </dgm:pt>
    <dgm:pt modelId="{3D640A8B-BFFA-4339-8B13-881E7F873D41}" type="sibTrans" cxnId="{BCDA0267-F343-4ADB-ADDB-5C59B96BAC8B}">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4DBB1CBD-8E13-485D-8286-0F2659F4205B}">
      <dgm:prSet phldrT="[Text]"/>
      <dgm:spPr/>
      <dgm:t>
        <a:bodyPr/>
        <a:lstStyle/>
        <a:p>
          <a:r>
            <a:rPr lang="en-US" dirty="0" err="1" smtClean="0"/>
            <a:t>pelbagai</a:t>
          </a:r>
          <a:r>
            <a:rPr lang="en-US" dirty="0" smtClean="0"/>
            <a:t> </a:t>
          </a:r>
          <a:r>
            <a:rPr lang="en-US" dirty="0" err="1" smtClean="0"/>
            <a:t>persepsi</a:t>
          </a:r>
          <a:r>
            <a:rPr lang="en-US" dirty="0" smtClean="0"/>
            <a:t> </a:t>
          </a:r>
          <a:endParaRPr lang="en-US" dirty="0"/>
        </a:p>
      </dgm:t>
    </dgm:pt>
    <dgm:pt modelId="{5873E0B3-6C4E-4C63-B110-F4E8DA562337}" type="parTrans" cxnId="{D8D6D1F7-1AFE-44EC-A360-CAE6EC82316B}">
      <dgm:prSet/>
      <dgm:spPr/>
      <dgm:t>
        <a:bodyPr/>
        <a:lstStyle/>
        <a:p>
          <a:endParaRPr lang="en-US"/>
        </a:p>
      </dgm:t>
    </dgm:pt>
    <dgm:pt modelId="{0F336D45-7B20-468A-A862-26B2E4863BEF}" type="sibTrans" cxnId="{D8D6D1F7-1AFE-44EC-A360-CAE6EC82316B}">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dgm:spPr>
      <dgm:t>
        <a:bodyPr/>
        <a:lstStyle/>
        <a:p>
          <a:endParaRPr lang="en-US"/>
        </a:p>
      </dgm:t>
    </dgm:pt>
    <dgm:pt modelId="{386FABCA-AFBD-41F8-A13A-3D01FC9B5608}">
      <dgm:prSet phldrT="[Text]"/>
      <dgm:spPr/>
      <dgm:t>
        <a:bodyPr/>
        <a:lstStyle/>
        <a:p>
          <a:endParaRPr lang="en-US" dirty="0"/>
        </a:p>
      </dgm:t>
    </dgm:pt>
    <dgm:pt modelId="{DF0DC2E2-DE08-4AB6-B941-720EAC1C82F0}" type="parTrans" cxnId="{33A36C13-2694-4598-9919-C777E339CBEA}">
      <dgm:prSet/>
      <dgm:spPr/>
      <dgm:t>
        <a:bodyPr/>
        <a:lstStyle/>
        <a:p>
          <a:endParaRPr lang="en-US"/>
        </a:p>
      </dgm:t>
    </dgm:pt>
    <dgm:pt modelId="{880342BE-1272-4C29-8F51-AA0163C5B12C}" type="sibTrans" cxnId="{33A36C13-2694-4598-9919-C777E339CBEA}">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t="-2000" b="-2000"/>
          </a:stretch>
        </a:blipFill>
      </dgm:spPr>
      <dgm:t>
        <a:bodyPr/>
        <a:lstStyle/>
        <a:p>
          <a:endParaRPr lang="en-US"/>
        </a:p>
      </dgm:t>
    </dgm:pt>
    <dgm:pt modelId="{A1E4700A-D87B-47B6-9E5D-2F47207DEF67}" type="pres">
      <dgm:prSet presAssocID="{DEB52433-7511-44DA-B70E-0B2946872365}" presName="Name0" presStyleCnt="0">
        <dgm:presLayoutVars>
          <dgm:chMax val="7"/>
          <dgm:chPref val="7"/>
          <dgm:dir/>
        </dgm:presLayoutVars>
      </dgm:prSet>
      <dgm:spPr/>
      <dgm:t>
        <a:bodyPr/>
        <a:lstStyle/>
        <a:p>
          <a:endParaRPr lang="en-US"/>
        </a:p>
      </dgm:t>
    </dgm:pt>
    <dgm:pt modelId="{A5F508E9-9269-4FCA-830C-8039319F64F1}" type="pres">
      <dgm:prSet presAssocID="{DEB52433-7511-44DA-B70E-0B2946872365}" presName="Name1" presStyleCnt="0"/>
      <dgm:spPr/>
    </dgm:pt>
    <dgm:pt modelId="{047E209F-3B20-41BF-84FE-86FC55BBB202}" type="pres">
      <dgm:prSet presAssocID="{880342BE-1272-4C29-8F51-AA0163C5B12C}" presName="picture_1" presStyleCnt="0"/>
      <dgm:spPr/>
    </dgm:pt>
    <dgm:pt modelId="{4054E039-ED2E-472A-AE5A-6412ECA0D90D}" type="pres">
      <dgm:prSet presAssocID="{880342BE-1272-4C29-8F51-AA0163C5B12C}" presName="pictureRepeatNode" presStyleLbl="alignImgPlace1" presStyleIdx="0" presStyleCnt="4"/>
      <dgm:spPr/>
      <dgm:t>
        <a:bodyPr/>
        <a:lstStyle/>
        <a:p>
          <a:endParaRPr lang="en-US"/>
        </a:p>
      </dgm:t>
    </dgm:pt>
    <dgm:pt modelId="{11E0EFB8-A770-4D91-AEA9-1F8E5007E7EC}" type="pres">
      <dgm:prSet presAssocID="{386FABCA-AFBD-41F8-A13A-3D01FC9B5608}" presName="text_1" presStyleLbl="node1" presStyleIdx="0" presStyleCnt="0">
        <dgm:presLayoutVars>
          <dgm:bulletEnabled val="1"/>
        </dgm:presLayoutVars>
      </dgm:prSet>
      <dgm:spPr/>
      <dgm:t>
        <a:bodyPr/>
        <a:lstStyle/>
        <a:p>
          <a:endParaRPr lang="en-US"/>
        </a:p>
      </dgm:t>
    </dgm:pt>
    <dgm:pt modelId="{24879243-6F2C-4688-87BD-A623A281CAA2}" type="pres">
      <dgm:prSet presAssocID="{5B22D6EF-6F37-4616-A39F-8B0961D24437}" presName="picture_2" presStyleCnt="0"/>
      <dgm:spPr/>
    </dgm:pt>
    <dgm:pt modelId="{232998B2-0F28-45BC-ADB0-8B2172CCF1B1}" type="pres">
      <dgm:prSet presAssocID="{5B22D6EF-6F37-4616-A39F-8B0961D24437}" presName="pictureRepeatNode" presStyleLbl="alignImgPlace1" presStyleIdx="1" presStyleCnt="4"/>
      <dgm:spPr/>
      <dgm:t>
        <a:bodyPr/>
        <a:lstStyle/>
        <a:p>
          <a:endParaRPr lang="en-US"/>
        </a:p>
      </dgm:t>
    </dgm:pt>
    <dgm:pt modelId="{85566BD7-1CDF-426E-90CF-A834A50AB2F9}" type="pres">
      <dgm:prSet presAssocID="{9ED1D50B-9769-4463-8A44-DC542AEF4CD0}" presName="line_2" presStyleLbl="parChTrans1D1" presStyleIdx="0" presStyleCnt="3"/>
      <dgm:spPr/>
    </dgm:pt>
    <dgm:pt modelId="{A2B2318B-69B5-4A0C-AAB6-CBFEA6EBAC80}" type="pres">
      <dgm:prSet presAssocID="{9ED1D50B-9769-4463-8A44-DC542AEF4CD0}" presName="textparent_2" presStyleLbl="node1" presStyleIdx="0" presStyleCnt="0"/>
      <dgm:spPr/>
    </dgm:pt>
    <dgm:pt modelId="{C4E602F8-22C4-4648-BED6-5FA47E014F48}" type="pres">
      <dgm:prSet presAssocID="{9ED1D50B-9769-4463-8A44-DC542AEF4CD0}" presName="text_2" presStyleLbl="revTx" presStyleIdx="0" presStyleCnt="3">
        <dgm:presLayoutVars>
          <dgm:bulletEnabled val="1"/>
        </dgm:presLayoutVars>
      </dgm:prSet>
      <dgm:spPr/>
      <dgm:t>
        <a:bodyPr/>
        <a:lstStyle/>
        <a:p>
          <a:endParaRPr lang="en-US"/>
        </a:p>
      </dgm:t>
    </dgm:pt>
    <dgm:pt modelId="{FA95A425-E5B5-42F0-85C1-8632FE948CBA}" type="pres">
      <dgm:prSet presAssocID="{3D640A8B-BFFA-4339-8B13-881E7F873D41}" presName="picture_3" presStyleCnt="0"/>
      <dgm:spPr/>
    </dgm:pt>
    <dgm:pt modelId="{F27DCADA-C462-4E71-9A57-98F1B219AEA3}" type="pres">
      <dgm:prSet presAssocID="{3D640A8B-BFFA-4339-8B13-881E7F873D41}" presName="pictureRepeatNode" presStyleLbl="alignImgPlace1" presStyleIdx="2" presStyleCnt="4"/>
      <dgm:spPr/>
      <dgm:t>
        <a:bodyPr/>
        <a:lstStyle/>
        <a:p>
          <a:endParaRPr lang="en-US"/>
        </a:p>
      </dgm:t>
    </dgm:pt>
    <dgm:pt modelId="{D76A0705-4CFD-42C0-B80E-7A8AA0C6DDD6}" type="pres">
      <dgm:prSet presAssocID="{F749DB43-AC6F-48DD-AB16-6E0550A47D05}" presName="line_3" presStyleLbl="parChTrans1D1" presStyleIdx="1" presStyleCnt="3"/>
      <dgm:spPr/>
    </dgm:pt>
    <dgm:pt modelId="{2B956AC5-DABC-4889-98D4-41E2EFCA12B8}" type="pres">
      <dgm:prSet presAssocID="{F749DB43-AC6F-48DD-AB16-6E0550A47D05}" presName="textparent_3" presStyleLbl="node1" presStyleIdx="0" presStyleCnt="0"/>
      <dgm:spPr/>
    </dgm:pt>
    <dgm:pt modelId="{537DDAAD-503C-4259-A501-ED2230CAE3ED}" type="pres">
      <dgm:prSet presAssocID="{F749DB43-AC6F-48DD-AB16-6E0550A47D05}" presName="text_3" presStyleLbl="revTx" presStyleIdx="1" presStyleCnt="3">
        <dgm:presLayoutVars>
          <dgm:bulletEnabled val="1"/>
        </dgm:presLayoutVars>
      </dgm:prSet>
      <dgm:spPr/>
      <dgm:t>
        <a:bodyPr/>
        <a:lstStyle/>
        <a:p>
          <a:endParaRPr lang="en-US"/>
        </a:p>
      </dgm:t>
    </dgm:pt>
    <dgm:pt modelId="{967A93E1-3674-4C7E-B21B-17B7737C24EE}" type="pres">
      <dgm:prSet presAssocID="{0F336D45-7B20-468A-A862-26B2E4863BEF}" presName="picture_4" presStyleCnt="0"/>
      <dgm:spPr/>
    </dgm:pt>
    <dgm:pt modelId="{160D120F-4D2A-4C62-8DA7-0C4B5ABE7C8E}" type="pres">
      <dgm:prSet presAssocID="{0F336D45-7B20-468A-A862-26B2E4863BEF}" presName="pictureRepeatNode" presStyleLbl="alignImgPlace1" presStyleIdx="3" presStyleCnt="4"/>
      <dgm:spPr/>
      <dgm:t>
        <a:bodyPr/>
        <a:lstStyle/>
        <a:p>
          <a:endParaRPr lang="en-US"/>
        </a:p>
      </dgm:t>
    </dgm:pt>
    <dgm:pt modelId="{F8A92B73-BD3A-40F0-BE74-BB60B448B41C}" type="pres">
      <dgm:prSet presAssocID="{4DBB1CBD-8E13-485D-8286-0F2659F4205B}" presName="line_4" presStyleLbl="parChTrans1D1" presStyleIdx="2" presStyleCnt="3"/>
      <dgm:spPr/>
    </dgm:pt>
    <dgm:pt modelId="{8569B5D9-B456-40EC-8CB8-21DB054492C6}" type="pres">
      <dgm:prSet presAssocID="{4DBB1CBD-8E13-485D-8286-0F2659F4205B}" presName="textparent_4" presStyleLbl="node1" presStyleIdx="0" presStyleCnt="0"/>
      <dgm:spPr/>
    </dgm:pt>
    <dgm:pt modelId="{F7BA7290-55C8-443E-9E20-4ACE2B1846AD}" type="pres">
      <dgm:prSet presAssocID="{4DBB1CBD-8E13-485D-8286-0F2659F4205B}" presName="text_4" presStyleLbl="revTx" presStyleIdx="2" presStyleCnt="3">
        <dgm:presLayoutVars>
          <dgm:bulletEnabled val="1"/>
        </dgm:presLayoutVars>
      </dgm:prSet>
      <dgm:spPr/>
      <dgm:t>
        <a:bodyPr/>
        <a:lstStyle/>
        <a:p>
          <a:endParaRPr lang="en-US"/>
        </a:p>
      </dgm:t>
    </dgm:pt>
  </dgm:ptLst>
  <dgm:cxnLst>
    <dgm:cxn modelId="{0C20B2C3-3CFA-491F-A1F2-23BCF2DA93F5}" type="presOf" srcId="{0F336D45-7B20-468A-A862-26B2E4863BEF}" destId="{160D120F-4D2A-4C62-8DA7-0C4B5ABE7C8E}" srcOrd="0" destOrd="0" presId="urn:microsoft.com/office/officeart/2008/layout/CircularPictureCallout"/>
    <dgm:cxn modelId="{F88CDEEB-5F04-48A3-91D5-A55161E453A9}" type="presOf" srcId="{9ED1D50B-9769-4463-8A44-DC542AEF4CD0}" destId="{C4E602F8-22C4-4648-BED6-5FA47E014F48}" srcOrd="0" destOrd="0" presId="urn:microsoft.com/office/officeart/2008/layout/CircularPictureCallout"/>
    <dgm:cxn modelId="{57E11287-F53A-4BF1-9BDB-0BE584F32FD9}" type="presOf" srcId="{880342BE-1272-4C29-8F51-AA0163C5B12C}" destId="{4054E039-ED2E-472A-AE5A-6412ECA0D90D}" srcOrd="0" destOrd="0" presId="urn:microsoft.com/office/officeart/2008/layout/CircularPictureCallout"/>
    <dgm:cxn modelId="{2030169B-7543-422E-AEE7-B26BEB271E45}" type="presOf" srcId="{F749DB43-AC6F-48DD-AB16-6E0550A47D05}" destId="{537DDAAD-503C-4259-A501-ED2230CAE3ED}" srcOrd="0" destOrd="0" presId="urn:microsoft.com/office/officeart/2008/layout/CircularPictureCallout"/>
    <dgm:cxn modelId="{0D582F97-5873-4D8A-885C-77AE677682C9}" type="presOf" srcId="{5B22D6EF-6F37-4616-A39F-8B0961D24437}" destId="{232998B2-0F28-45BC-ADB0-8B2172CCF1B1}" srcOrd="0" destOrd="0" presId="urn:microsoft.com/office/officeart/2008/layout/CircularPictureCallout"/>
    <dgm:cxn modelId="{33A36C13-2694-4598-9919-C777E339CBEA}" srcId="{DEB52433-7511-44DA-B70E-0B2946872365}" destId="{386FABCA-AFBD-41F8-A13A-3D01FC9B5608}" srcOrd="0" destOrd="0" parTransId="{DF0DC2E2-DE08-4AB6-B941-720EAC1C82F0}" sibTransId="{880342BE-1272-4C29-8F51-AA0163C5B12C}"/>
    <dgm:cxn modelId="{2A2B0C95-FCE9-433D-940A-36E25D0EE8C6}" type="presOf" srcId="{DEB52433-7511-44DA-B70E-0B2946872365}" destId="{A1E4700A-D87B-47B6-9E5D-2F47207DEF67}" srcOrd="0" destOrd="0" presId="urn:microsoft.com/office/officeart/2008/layout/CircularPictureCallout"/>
    <dgm:cxn modelId="{59CA6111-A3BC-4BF9-AF24-AEA0BBD670ED}" type="presOf" srcId="{3D640A8B-BFFA-4339-8B13-881E7F873D41}" destId="{F27DCADA-C462-4E71-9A57-98F1B219AEA3}" srcOrd="0" destOrd="0" presId="urn:microsoft.com/office/officeart/2008/layout/CircularPictureCallout"/>
    <dgm:cxn modelId="{FCE03AD3-0A95-4466-B19A-F49857FF3040}" type="presOf" srcId="{386FABCA-AFBD-41F8-A13A-3D01FC9B5608}" destId="{11E0EFB8-A770-4D91-AEA9-1F8E5007E7EC}" srcOrd="0" destOrd="0" presId="urn:microsoft.com/office/officeart/2008/layout/CircularPictureCallout"/>
    <dgm:cxn modelId="{1F37C83B-B908-4651-BCD2-232D889853F0}" type="presOf" srcId="{4DBB1CBD-8E13-485D-8286-0F2659F4205B}" destId="{F7BA7290-55C8-443E-9E20-4ACE2B1846AD}" srcOrd="0" destOrd="0" presId="urn:microsoft.com/office/officeart/2008/layout/CircularPictureCallout"/>
    <dgm:cxn modelId="{BCDA0267-F343-4ADB-ADDB-5C59B96BAC8B}" srcId="{DEB52433-7511-44DA-B70E-0B2946872365}" destId="{F749DB43-AC6F-48DD-AB16-6E0550A47D05}" srcOrd="2" destOrd="0" parTransId="{E5EEB59C-2ACB-415B-939E-2C3E88EA8D0B}" sibTransId="{3D640A8B-BFFA-4339-8B13-881E7F873D41}"/>
    <dgm:cxn modelId="{D8D6D1F7-1AFE-44EC-A360-CAE6EC82316B}" srcId="{DEB52433-7511-44DA-B70E-0B2946872365}" destId="{4DBB1CBD-8E13-485D-8286-0F2659F4205B}" srcOrd="3" destOrd="0" parTransId="{5873E0B3-6C4E-4C63-B110-F4E8DA562337}" sibTransId="{0F336D45-7B20-468A-A862-26B2E4863BEF}"/>
    <dgm:cxn modelId="{473F8D50-D016-4E2A-A2D9-65CC50FC669C}" srcId="{DEB52433-7511-44DA-B70E-0B2946872365}" destId="{9ED1D50B-9769-4463-8A44-DC542AEF4CD0}" srcOrd="1" destOrd="0" parTransId="{A4994B68-341B-4793-BC45-C2BA100BB95A}" sibTransId="{5B22D6EF-6F37-4616-A39F-8B0961D24437}"/>
    <dgm:cxn modelId="{105DDB72-7B76-4347-B472-AF35880534C0}" type="presParOf" srcId="{A1E4700A-D87B-47B6-9E5D-2F47207DEF67}" destId="{A5F508E9-9269-4FCA-830C-8039319F64F1}" srcOrd="0" destOrd="0" presId="urn:microsoft.com/office/officeart/2008/layout/CircularPictureCallout"/>
    <dgm:cxn modelId="{FDA04892-8EB3-4B15-B7C2-7F5300A3D599}" type="presParOf" srcId="{A5F508E9-9269-4FCA-830C-8039319F64F1}" destId="{047E209F-3B20-41BF-84FE-86FC55BBB202}" srcOrd="0" destOrd="0" presId="urn:microsoft.com/office/officeart/2008/layout/CircularPictureCallout"/>
    <dgm:cxn modelId="{371CE8FB-0D1C-4711-BE77-47BFFFF9FEBA}" type="presParOf" srcId="{047E209F-3B20-41BF-84FE-86FC55BBB202}" destId="{4054E039-ED2E-472A-AE5A-6412ECA0D90D}" srcOrd="0" destOrd="0" presId="urn:microsoft.com/office/officeart/2008/layout/CircularPictureCallout"/>
    <dgm:cxn modelId="{1C781AB5-3213-45A7-8524-18A597FA2678}" type="presParOf" srcId="{A5F508E9-9269-4FCA-830C-8039319F64F1}" destId="{11E0EFB8-A770-4D91-AEA9-1F8E5007E7EC}" srcOrd="1" destOrd="0" presId="urn:microsoft.com/office/officeart/2008/layout/CircularPictureCallout"/>
    <dgm:cxn modelId="{9247302B-C622-4CC4-AAD8-3F6299A1A86E}" type="presParOf" srcId="{A5F508E9-9269-4FCA-830C-8039319F64F1}" destId="{24879243-6F2C-4688-87BD-A623A281CAA2}" srcOrd="2" destOrd="0" presId="urn:microsoft.com/office/officeart/2008/layout/CircularPictureCallout"/>
    <dgm:cxn modelId="{BF2DFDAE-3B5A-41F0-8263-755BED6B120F}" type="presParOf" srcId="{24879243-6F2C-4688-87BD-A623A281CAA2}" destId="{232998B2-0F28-45BC-ADB0-8B2172CCF1B1}" srcOrd="0" destOrd="0" presId="urn:microsoft.com/office/officeart/2008/layout/CircularPictureCallout"/>
    <dgm:cxn modelId="{ECA5E6E9-6A3B-48D1-B92F-CABB860E3E7D}" type="presParOf" srcId="{A5F508E9-9269-4FCA-830C-8039319F64F1}" destId="{85566BD7-1CDF-426E-90CF-A834A50AB2F9}" srcOrd="3" destOrd="0" presId="urn:microsoft.com/office/officeart/2008/layout/CircularPictureCallout"/>
    <dgm:cxn modelId="{92F15EC0-26E3-42F7-B8D6-EA689EC5D430}" type="presParOf" srcId="{A5F508E9-9269-4FCA-830C-8039319F64F1}" destId="{A2B2318B-69B5-4A0C-AAB6-CBFEA6EBAC80}" srcOrd="4" destOrd="0" presId="urn:microsoft.com/office/officeart/2008/layout/CircularPictureCallout"/>
    <dgm:cxn modelId="{146AB80D-CEDF-4F85-A7DE-83EA861C51A3}" type="presParOf" srcId="{A2B2318B-69B5-4A0C-AAB6-CBFEA6EBAC80}" destId="{C4E602F8-22C4-4648-BED6-5FA47E014F48}" srcOrd="0" destOrd="0" presId="urn:microsoft.com/office/officeart/2008/layout/CircularPictureCallout"/>
    <dgm:cxn modelId="{4136062E-9295-42B8-83E7-79F6D8F9D521}" type="presParOf" srcId="{A5F508E9-9269-4FCA-830C-8039319F64F1}" destId="{FA95A425-E5B5-42F0-85C1-8632FE948CBA}" srcOrd="5" destOrd="0" presId="urn:microsoft.com/office/officeart/2008/layout/CircularPictureCallout"/>
    <dgm:cxn modelId="{A534FC0B-1873-45F6-BB2B-CC7341A47AD3}" type="presParOf" srcId="{FA95A425-E5B5-42F0-85C1-8632FE948CBA}" destId="{F27DCADA-C462-4E71-9A57-98F1B219AEA3}" srcOrd="0" destOrd="0" presId="urn:microsoft.com/office/officeart/2008/layout/CircularPictureCallout"/>
    <dgm:cxn modelId="{28F54ABB-41FF-44AA-AE9B-38746167914C}" type="presParOf" srcId="{A5F508E9-9269-4FCA-830C-8039319F64F1}" destId="{D76A0705-4CFD-42C0-B80E-7A8AA0C6DDD6}" srcOrd="6" destOrd="0" presId="urn:microsoft.com/office/officeart/2008/layout/CircularPictureCallout"/>
    <dgm:cxn modelId="{2BEA7258-F502-4DF3-8EDB-7B2005531D10}" type="presParOf" srcId="{A5F508E9-9269-4FCA-830C-8039319F64F1}" destId="{2B956AC5-DABC-4889-98D4-41E2EFCA12B8}" srcOrd="7" destOrd="0" presId="urn:microsoft.com/office/officeart/2008/layout/CircularPictureCallout"/>
    <dgm:cxn modelId="{A3F81771-EF5D-4168-98A3-22A8C549BFA4}" type="presParOf" srcId="{2B956AC5-DABC-4889-98D4-41E2EFCA12B8}" destId="{537DDAAD-503C-4259-A501-ED2230CAE3ED}" srcOrd="0" destOrd="0" presId="urn:microsoft.com/office/officeart/2008/layout/CircularPictureCallout"/>
    <dgm:cxn modelId="{9AC1DD88-B514-4AD8-B5AC-073C37F76838}" type="presParOf" srcId="{A5F508E9-9269-4FCA-830C-8039319F64F1}" destId="{967A93E1-3674-4C7E-B21B-17B7737C24EE}" srcOrd="8" destOrd="0" presId="urn:microsoft.com/office/officeart/2008/layout/CircularPictureCallout"/>
    <dgm:cxn modelId="{2C8AD26F-FDBD-4727-8E3B-3A9C14BC5C4A}" type="presParOf" srcId="{967A93E1-3674-4C7E-B21B-17B7737C24EE}" destId="{160D120F-4D2A-4C62-8DA7-0C4B5ABE7C8E}" srcOrd="0" destOrd="0" presId="urn:microsoft.com/office/officeart/2008/layout/CircularPictureCallout"/>
    <dgm:cxn modelId="{2A94FAB3-6B6B-4212-93FE-901DD502237C}" type="presParOf" srcId="{A5F508E9-9269-4FCA-830C-8039319F64F1}" destId="{F8A92B73-BD3A-40F0-BE74-BB60B448B41C}" srcOrd="9" destOrd="0" presId="urn:microsoft.com/office/officeart/2008/layout/CircularPictureCallout"/>
    <dgm:cxn modelId="{C691B7C9-1443-4310-BE8F-33E30775F4EF}" type="presParOf" srcId="{A5F508E9-9269-4FCA-830C-8039319F64F1}" destId="{8569B5D9-B456-40EC-8CB8-21DB054492C6}" srcOrd="10" destOrd="0" presId="urn:microsoft.com/office/officeart/2008/layout/CircularPictureCallout"/>
    <dgm:cxn modelId="{861DFE5B-B1CF-4AD2-8082-2033C9F6096F}" type="presParOf" srcId="{8569B5D9-B456-40EC-8CB8-21DB054492C6}" destId="{F7BA7290-55C8-443E-9E20-4ACE2B1846AD}"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C22CC6-C864-42CB-A6B6-A7272E50188A}" type="doc">
      <dgm:prSet loTypeId="urn:diagrams.loki3.com/TabbedArc+Icon" loCatId="officeonline" qsTypeId="urn:microsoft.com/office/officeart/2005/8/quickstyle/simple5" qsCatId="simple" csTypeId="urn:microsoft.com/office/officeart/2005/8/colors/colorful3" csCatId="colorful" phldr="1"/>
      <dgm:spPr/>
      <dgm:t>
        <a:bodyPr/>
        <a:lstStyle/>
        <a:p>
          <a:endParaRPr lang="en-US"/>
        </a:p>
      </dgm:t>
    </dgm:pt>
    <dgm:pt modelId="{F487E01B-6DC9-4C92-84E5-0FD4C46715F1}">
      <dgm:prSet phldrT="[Text]"/>
      <dgm:spPr/>
      <dgm:t>
        <a:bodyPr/>
        <a:lstStyle/>
        <a:p>
          <a:r>
            <a:rPr lang="en-US" dirty="0" err="1" smtClean="0">
              <a:effectLst>
                <a:glow rad="101600">
                  <a:schemeClr val="bg1">
                    <a:alpha val="60000"/>
                  </a:schemeClr>
                </a:glow>
              </a:effectLst>
            </a:rPr>
            <a:t>akta</a:t>
          </a:r>
          <a:endParaRPr lang="en-US" dirty="0">
            <a:effectLst>
              <a:glow rad="101600">
                <a:schemeClr val="bg1">
                  <a:alpha val="60000"/>
                </a:schemeClr>
              </a:glow>
            </a:effectLst>
          </a:endParaRPr>
        </a:p>
      </dgm:t>
    </dgm:pt>
    <dgm:pt modelId="{E354926F-07F0-4623-A64C-A20E5F57AD64}" type="parTrans" cxnId="{AA5C2E0C-C63C-48D7-889B-8497FF2858DE}">
      <dgm:prSet/>
      <dgm:spPr/>
      <dgm:t>
        <a:bodyPr/>
        <a:lstStyle/>
        <a:p>
          <a:endParaRPr lang="en-US">
            <a:effectLst>
              <a:glow rad="101600">
                <a:schemeClr val="bg1">
                  <a:alpha val="60000"/>
                </a:schemeClr>
              </a:glow>
            </a:effectLst>
          </a:endParaRPr>
        </a:p>
      </dgm:t>
    </dgm:pt>
    <dgm:pt modelId="{16D48632-D3D7-4344-9D09-E1D8A53608F4}" type="sibTrans" cxnId="{AA5C2E0C-C63C-48D7-889B-8497FF2858DE}">
      <dgm:prSet/>
      <dgm:spPr/>
      <dgm:t>
        <a:bodyPr/>
        <a:lstStyle/>
        <a:p>
          <a:endParaRPr lang="en-US">
            <a:effectLst>
              <a:glow rad="101600">
                <a:schemeClr val="bg1">
                  <a:alpha val="60000"/>
                </a:schemeClr>
              </a:glow>
            </a:effectLst>
          </a:endParaRPr>
        </a:p>
      </dgm:t>
    </dgm:pt>
    <dgm:pt modelId="{56E0B6D4-F17F-43C3-89C5-3CC960ACD6B0}">
      <dgm:prSet phldrT="[Text]"/>
      <dgm:spPr/>
      <dgm:t>
        <a:bodyPr/>
        <a:lstStyle/>
        <a:p>
          <a:r>
            <a:rPr lang="en-US" dirty="0" err="1" smtClean="0">
              <a:effectLst>
                <a:glow rad="101600">
                  <a:schemeClr val="bg1">
                    <a:alpha val="60000"/>
                  </a:schemeClr>
                </a:glow>
              </a:effectLst>
            </a:rPr>
            <a:t>peraturan</a:t>
          </a:r>
          <a:endParaRPr lang="en-US" dirty="0">
            <a:effectLst>
              <a:glow rad="101600">
                <a:schemeClr val="bg1">
                  <a:alpha val="60000"/>
                </a:schemeClr>
              </a:glow>
            </a:effectLst>
          </a:endParaRPr>
        </a:p>
      </dgm:t>
    </dgm:pt>
    <dgm:pt modelId="{E1A1471A-79D6-41BF-88CF-9FC4D959CD0B}" type="parTrans" cxnId="{1F58BC6D-462C-460F-B167-A3E3227F043A}">
      <dgm:prSet/>
      <dgm:spPr/>
      <dgm:t>
        <a:bodyPr/>
        <a:lstStyle/>
        <a:p>
          <a:endParaRPr lang="en-US">
            <a:effectLst>
              <a:glow rad="101600">
                <a:schemeClr val="bg1">
                  <a:alpha val="60000"/>
                </a:schemeClr>
              </a:glow>
            </a:effectLst>
          </a:endParaRPr>
        </a:p>
      </dgm:t>
    </dgm:pt>
    <dgm:pt modelId="{57863ACC-214F-4828-B60A-A12065D396F3}" type="sibTrans" cxnId="{1F58BC6D-462C-460F-B167-A3E3227F043A}">
      <dgm:prSet/>
      <dgm:spPr/>
      <dgm:t>
        <a:bodyPr/>
        <a:lstStyle/>
        <a:p>
          <a:endParaRPr lang="en-US">
            <a:effectLst>
              <a:glow rad="101600">
                <a:schemeClr val="bg1">
                  <a:alpha val="60000"/>
                </a:schemeClr>
              </a:glow>
            </a:effectLst>
          </a:endParaRPr>
        </a:p>
      </dgm:t>
    </dgm:pt>
    <dgm:pt modelId="{34D9C1B2-EE33-4A78-AB9D-7D20329C4ECD}">
      <dgm:prSet phldrT="[Text]"/>
      <dgm:spPr/>
      <dgm:t>
        <a:bodyPr/>
        <a:lstStyle/>
        <a:p>
          <a:r>
            <a:rPr lang="en-US" dirty="0" err="1" smtClean="0">
              <a:effectLst>
                <a:glow rad="101600">
                  <a:schemeClr val="bg1">
                    <a:alpha val="60000"/>
                  </a:schemeClr>
                </a:glow>
              </a:effectLst>
            </a:rPr>
            <a:t>pekeliling</a:t>
          </a:r>
          <a:endParaRPr lang="en-US" dirty="0">
            <a:effectLst>
              <a:glow rad="101600">
                <a:schemeClr val="bg1">
                  <a:alpha val="60000"/>
                </a:schemeClr>
              </a:glow>
            </a:effectLst>
          </a:endParaRPr>
        </a:p>
      </dgm:t>
    </dgm:pt>
    <dgm:pt modelId="{3955B027-4CCD-47A6-9F44-58060816047E}" type="parTrans" cxnId="{3F80D945-9B9E-4CBF-8A7D-1BB47C3237E2}">
      <dgm:prSet/>
      <dgm:spPr/>
      <dgm:t>
        <a:bodyPr/>
        <a:lstStyle/>
        <a:p>
          <a:endParaRPr lang="en-US">
            <a:effectLst>
              <a:glow rad="101600">
                <a:schemeClr val="bg1">
                  <a:alpha val="60000"/>
                </a:schemeClr>
              </a:glow>
            </a:effectLst>
          </a:endParaRPr>
        </a:p>
      </dgm:t>
    </dgm:pt>
    <dgm:pt modelId="{CF5650AF-7DF5-48FA-ADD7-B0EA3BBBB1F4}" type="sibTrans" cxnId="{3F80D945-9B9E-4CBF-8A7D-1BB47C3237E2}">
      <dgm:prSet/>
      <dgm:spPr/>
      <dgm:t>
        <a:bodyPr/>
        <a:lstStyle/>
        <a:p>
          <a:endParaRPr lang="en-US">
            <a:effectLst>
              <a:glow rad="101600">
                <a:schemeClr val="bg1">
                  <a:alpha val="60000"/>
                </a:schemeClr>
              </a:glow>
            </a:effectLst>
          </a:endParaRPr>
        </a:p>
      </dgm:t>
    </dgm:pt>
    <dgm:pt modelId="{549FCEC2-4E06-4AD5-AC30-FCC81916A88D}">
      <dgm:prSet phldrT="[Text]"/>
      <dgm:spPr/>
      <dgm:t>
        <a:bodyPr/>
        <a:lstStyle/>
        <a:p>
          <a:r>
            <a:rPr lang="en-US" dirty="0" err="1" smtClean="0">
              <a:effectLst>
                <a:glow rad="101600">
                  <a:schemeClr val="bg1">
                    <a:alpha val="60000"/>
                  </a:schemeClr>
                </a:glow>
              </a:effectLst>
            </a:rPr>
            <a:t>auditan</a:t>
          </a:r>
          <a:endParaRPr lang="en-US" dirty="0">
            <a:effectLst>
              <a:glow rad="101600">
                <a:schemeClr val="bg1">
                  <a:alpha val="60000"/>
                </a:schemeClr>
              </a:glow>
            </a:effectLst>
          </a:endParaRPr>
        </a:p>
      </dgm:t>
    </dgm:pt>
    <dgm:pt modelId="{BCF54C59-9E1A-4722-853A-3C01F4569533}" type="parTrans" cxnId="{EDFC5422-7433-4AA5-B049-7211EB9997BC}">
      <dgm:prSet/>
      <dgm:spPr/>
      <dgm:t>
        <a:bodyPr/>
        <a:lstStyle/>
        <a:p>
          <a:endParaRPr lang="en-US">
            <a:effectLst>
              <a:glow rad="101600">
                <a:schemeClr val="bg1">
                  <a:alpha val="60000"/>
                </a:schemeClr>
              </a:glow>
            </a:effectLst>
          </a:endParaRPr>
        </a:p>
      </dgm:t>
    </dgm:pt>
    <dgm:pt modelId="{F5E59FE8-90DA-4035-9A21-30331FED2047}" type="sibTrans" cxnId="{EDFC5422-7433-4AA5-B049-7211EB9997BC}">
      <dgm:prSet/>
      <dgm:spPr/>
      <dgm:t>
        <a:bodyPr/>
        <a:lstStyle/>
        <a:p>
          <a:endParaRPr lang="en-US">
            <a:effectLst>
              <a:glow rad="101600">
                <a:schemeClr val="bg1">
                  <a:alpha val="60000"/>
                </a:schemeClr>
              </a:glow>
            </a:effectLst>
          </a:endParaRPr>
        </a:p>
      </dgm:t>
    </dgm:pt>
    <dgm:pt modelId="{691FA18E-CFCB-4757-852C-01A99A30F4C8}">
      <dgm:prSet phldrT="[Text]"/>
      <dgm:spPr/>
      <dgm:t>
        <a:bodyPr/>
        <a:lstStyle/>
        <a:p>
          <a:r>
            <a:rPr lang="en-US" dirty="0" err="1" smtClean="0">
              <a:effectLst>
                <a:glow rad="101600">
                  <a:schemeClr val="bg1">
                    <a:alpha val="60000"/>
                  </a:schemeClr>
                </a:glow>
              </a:effectLst>
            </a:rPr>
            <a:t>kempen</a:t>
          </a:r>
          <a:endParaRPr lang="en-US" dirty="0">
            <a:effectLst>
              <a:glow rad="101600">
                <a:schemeClr val="bg1">
                  <a:alpha val="60000"/>
                </a:schemeClr>
              </a:glow>
            </a:effectLst>
          </a:endParaRPr>
        </a:p>
      </dgm:t>
    </dgm:pt>
    <dgm:pt modelId="{5898F207-E615-427A-92D2-6A0FEA468578}" type="parTrans" cxnId="{6CD6886F-CA55-4592-9DD4-BCE510DA1852}">
      <dgm:prSet/>
      <dgm:spPr/>
      <dgm:t>
        <a:bodyPr/>
        <a:lstStyle/>
        <a:p>
          <a:endParaRPr lang="en-US">
            <a:effectLst>
              <a:glow rad="101600">
                <a:schemeClr val="bg1">
                  <a:alpha val="60000"/>
                </a:schemeClr>
              </a:glow>
            </a:effectLst>
          </a:endParaRPr>
        </a:p>
      </dgm:t>
    </dgm:pt>
    <dgm:pt modelId="{B9BE567B-6A69-4E3C-9E24-839992B70D25}" type="sibTrans" cxnId="{6CD6886F-CA55-4592-9DD4-BCE510DA1852}">
      <dgm:prSet/>
      <dgm:spPr/>
      <dgm:t>
        <a:bodyPr/>
        <a:lstStyle/>
        <a:p>
          <a:endParaRPr lang="en-US">
            <a:effectLst>
              <a:glow rad="101600">
                <a:schemeClr val="bg1">
                  <a:alpha val="60000"/>
                </a:schemeClr>
              </a:glow>
            </a:effectLst>
          </a:endParaRPr>
        </a:p>
      </dgm:t>
    </dgm:pt>
    <dgm:pt modelId="{CECA4C42-0F69-46D2-B76B-4F389D3531A7}" type="pres">
      <dgm:prSet presAssocID="{01C22CC6-C864-42CB-A6B6-A7272E50188A}" presName="Name0" presStyleCnt="0">
        <dgm:presLayoutVars>
          <dgm:dir/>
          <dgm:resizeHandles val="exact"/>
        </dgm:presLayoutVars>
      </dgm:prSet>
      <dgm:spPr/>
      <dgm:t>
        <a:bodyPr/>
        <a:lstStyle/>
        <a:p>
          <a:endParaRPr lang="en-US"/>
        </a:p>
      </dgm:t>
    </dgm:pt>
    <dgm:pt modelId="{59E75AA5-402A-478B-990F-9EFB7B7B932D}" type="pres">
      <dgm:prSet presAssocID="{F487E01B-6DC9-4C92-84E5-0FD4C46715F1}" presName="twoplus" presStyleLbl="node1" presStyleIdx="0" presStyleCnt="5">
        <dgm:presLayoutVars>
          <dgm:bulletEnabled val="1"/>
        </dgm:presLayoutVars>
      </dgm:prSet>
      <dgm:spPr/>
      <dgm:t>
        <a:bodyPr/>
        <a:lstStyle/>
        <a:p>
          <a:endParaRPr lang="en-US"/>
        </a:p>
      </dgm:t>
    </dgm:pt>
    <dgm:pt modelId="{B035A18A-5947-4F5A-98DD-A20F79872F36}" type="pres">
      <dgm:prSet presAssocID="{56E0B6D4-F17F-43C3-89C5-3CC960ACD6B0}" presName="twoplus" presStyleLbl="node1" presStyleIdx="1" presStyleCnt="5">
        <dgm:presLayoutVars>
          <dgm:bulletEnabled val="1"/>
        </dgm:presLayoutVars>
      </dgm:prSet>
      <dgm:spPr/>
      <dgm:t>
        <a:bodyPr/>
        <a:lstStyle/>
        <a:p>
          <a:endParaRPr lang="en-US"/>
        </a:p>
      </dgm:t>
    </dgm:pt>
    <dgm:pt modelId="{77C1E28F-5F53-47B1-96D3-ED979F5A2533}" type="pres">
      <dgm:prSet presAssocID="{34D9C1B2-EE33-4A78-AB9D-7D20329C4ECD}" presName="twoplus" presStyleLbl="node1" presStyleIdx="2" presStyleCnt="5">
        <dgm:presLayoutVars>
          <dgm:bulletEnabled val="1"/>
        </dgm:presLayoutVars>
      </dgm:prSet>
      <dgm:spPr/>
      <dgm:t>
        <a:bodyPr/>
        <a:lstStyle/>
        <a:p>
          <a:endParaRPr lang="en-US"/>
        </a:p>
      </dgm:t>
    </dgm:pt>
    <dgm:pt modelId="{F604D5D9-38EE-413C-9146-1B9BB346DF2E}" type="pres">
      <dgm:prSet presAssocID="{549FCEC2-4E06-4AD5-AC30-FCC81916A88D}" presName="twoplus" presStyleLbl="node1" presStyleIdx="3" presStyleCnt="5">
        <dgm:presLayoutVars>
          <dgm:bulletEnabled val="1"/>
        </dgm:presLayoutVars>
      </dgm:prSet>
      <dgm:spPr/>
      <dgm:t>
        <a:bodyPr/>
        <a:lstStyle/>
        <a:p>
          <a:endParaRPr lang="en-US"/>
        </a:p>
      </dgm:t>
    </dgm:pt>
    <dgm:pt modelId="{2C5E37E5-AC6B-40DF-B798-C464F63BFA2A}" type="pres">
      <dgm:prSet presAssocID="{691FA18E-CFCB-4757-852C-01A99A30F4C8}" presName="twoplus" presStyleLbl="node1" presStyleIdx="4" presStyleCnt="5">
        <dgm:presLayoutVars>
          <dgm:bulletEnabled val="1"/>
        </dgm:presLayoutVars>
      </dgm:prSet>
      <dgm:spPr/>
      <dgm:t>
        <a:bodyPr/>
        <a:lstStyle/>
        <a:p>
          <a:endParaRPr lang="en-US"/>
        </a:p>
      </dgm:t>
    </dgm:pt>
  </dgm:ptLst>
  <dgm:cxnLst>
    <dgm:cxn modelId="{A0BB301A-8465-4B43-8337-C4D7D532061C}" type="presOf" srcId="{56E0B6D4-F17F-43C3-89C5-3CC960ACD6B0}" destId="{B035A18A-5947-4F5A-98DD-A20F79872F36}" srcOrd="0" destOrd="0" presId="urn:diagrams.loki3.com/TabbedArc+Icon"/>
    <dgm:cxn modelId="{AA5C2E0C-C63C-48D7-889B-8497FF2858DE}" srcId="{01C22CC6-C864-42CB-A6B6-A7272E50188A}" destId="{F487E01B-6DC9-4C92-84E5-0FD4C46715F1}" srcOrd="0" destOrd="0" parTransId="{E354926F-07F0-4623-A64C-A20E5F57AD64}" sibTransId="{16D48632-D3D7-4344-9D09-E1D8A53608F4}"/>
    <dgm:cxn modelId="{6CD6886F-CA55-4592-9DD4-BCE510DA1852}" srcId="{01C22CC6-C864-42CB-A6B6-A7272E50188A}" destId="{691FA18E-CFCB-4757-852C-01A99A30F4C8}" srcOrd="4" destOrd="0" parTransId="{5898F207-E615-427A-92D2-6A0FEA468578}" sibTransId="{B9BE567B-6A69-4E3C-9E24-839992B70D25}"/>
    <dgm:cxn modelId="{817DE75E-CD72-4186-A09E-21E2CB1B26F5}" type="presOf" srcId="{691FA18E-CFCB-4757-852C-01A99A30F4C8}" destId="{2C5E37E5-AC6B-40DF-B798-C464F63BFA2A}" srcOrd="0" destOrd="0" presId="urn:diagrams.loki3.com/TabbedArc+Icon"/>
    <dgm:cxn modelId="{1F58BC6D-462C-460F-B167-A3E3227F043A}" srcId="{01C22CC6-C864-42CB-A6B6-A7272E50188A}" destId="{56E0B6D4-F17F-43C3-89C5-3CC960ACD6B0}" srcOrd="1" destOrd="0" parTransId="{E1A1471A-79D6-41BF-88CF-9FC4D959CD0B}" sibTransId="{57863ACC-214F-4828-B60A-A12065D396F3}"/>
    <dgm:cxn modelId="{EDFC5422-7433-4AA5-B049-7211EB9997BC}" srcId="{01C22CC6-C864-42CB-A6B6-A7272E50188A}" destId="{549FCEC2-4E06-4AD5-AC30-FCC81916A88D}" srcOrd="3" destOrd="0" parTransId="{BCF54C59-9E1A-4722-853A-3C01F4569533}" sibTransId="{F5E59FE8-90DA-4035-9A21-30331FED2047}"/>
    <dgm:cxn modelId="{C8E127BA-4BF5-447D-A2CC-C770AF2CDCB1}" type="presOf" srcId="{549FCEC2-4E06-4AD5-AC30-FCC81916A88D}" destId="{F604D5D9-38EE-413C-9146-1B9BB346DF2E}" srcOrd="0" destOrd="0" presId="urn:diagrams.loki3.com/TabbedArc+Icon"/>
    <dgm:cxn modelId="{B884C164-DB88-4034-B5BE-4C053637CF51}" type="presOf" srcId="{01C22CC6-C864-42CB-A6B6-A7272E50188A}" destId="{CECA4C42-0F69-46D2-B76B-4F389D3531A7}" srcOrd="0" destOrd="0" presId="urn:diagrams.loki3.com/TabbedArc+Icon"/>
    <dgm:cxn modelId="{AC41DD7C-6CD4-4579-B331-0475029498C4}" type="presOf" srcId="{F487E01B-6DC9-4C92-84E5-0FD4C46715F1}" destId="{59E75AA5-402A-478B-990F-9EFB7B7B932D}" srcOrd="0" destOrd="0" presId="urn:diagrams.loki3.com/TabbedArc+Icon"/>
    <dgm:cxn modelId="{3F80D945-9B9E-4CBF-8A7D-1BB47C3237E2}" srcId="{01C22CC6-C864-42CB-A6B6-A7272E50188A}" destId="{34D9C1B2-EE33-4A78-AB9D-7D20329C4ECD}" srcOrd="2" destOrd="0" parTransId="{3955B027-4CCD-47A6-9F44-58060816047E}" sibTransId="{CF5650AF-7DF5-48FA-ADD7-B0EA3BBBB1F4}"/>
    <dgm:cxn modelId="{7065CB4C-7F6A-4677-824A-10957AE5A7E6}" type="presOf" srcId="{34D9C1B2-EE33-4A78-AB9D-7D20329C4ECD}" destId="{77C1E28F-5F53-47B1-96D3-ED979F5A2533}" srcOrd="0" destOrd="0" presId="urn:diagrams.loki3.com/TabbedArc+Icon"/>
    <dgm:cxn modelId="{C30B468F-37A7-4365-B3EB-65F13789C6F7}" type="presParOf" srcId="{CECA4C42-0F69-46D2-B76B-4F389D3531A7}" destId="{59E75AA5-402A-478B-990F-9EFB7B7B932D}" srcOrd="0" destOrd="0" presId="urn:diagrams.loki3.com/TabbedArc+Icon"/>
    <dgm:cxn modelId="{43523F9A-A2FB-4775-ACA4-4AFAE1625E90}" type="presParOf" srcId="{CECA4C42-0F69-46D2-B76B-4F389D3531A7}" destId="{B035A18A-5947-4F5A-98DD-A20F79872F36}" srcOrd="1" destOrd="0" presId="urn:diagrams.loki3.com/TabbedArc+Icon"/>
    <dgm:cxn modelId="{8A7D7DF1-2620-40E7-9ED3-1A0F1483B68F}" type="presParOf" srcId="{CECA4C42-0F69-46D2-B76B-4F389D3531A7}" destId="{77C1E28F-5F53-47B1-96D3-ED979F5A2533}" srcOrd="2" destOrd="0" presId="urn:diagrams.loki3.com/TabbedArc+Icon"/>
    <dgm:cxn modelId="{2B4B6E32-77B5-4D97-B033-2AD49016F69A}" type="presParOf" srcId="{CECA4C42-0F69-46D2-B76B-4F389D3531A7}" destId="{F604D5D9-38EE-413C-9146-1B9BB346DF2E}" srcOrd="3" destOrd="0" presId="urn:diagrams.loki3.com/TabbedArc+Icon"/>
    <dgm:cxn modelId="{B750E343-22FE-4D71-9A4B-500E57216691}" type="presParOf" srcId="{CECA4C42-0F69-46D2-B76B-4F389D3531A7}" destId="{2C5E37E5-AC6B-40DF-B798-C464F63BFA2A}" srcOrd="4" destOrd="0" presId="urn:diagrams.loki3.com/TabbedArc+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215D50-47DC-46AB-A87D-FDD8E16D6AA6}" type="doc">
      <dgm:prSet loTypeId="urn:microsoft.com/office/officeart/2009/3/layout/FramedTextPicture" loCatId="picture" qsTypeId="urn:microsoft.com/office/officeart/2005/8/quickstyle/simple5" qsCatId="simple" csTypeId="urn:microsoft.com/office/officeart/2005/8/colors/colorful3" csCatId="colorful" phldr="1"/>
      <dgm:spPr/>
      <dgm:t>
        <a:bodyPr/>
        <a:lstStyle/>
        <a:p>
          <a:endParaRPr lang="en-US"/>
        </a:p>
      </dgm:t>
    </dgm:pt>
    <dgm:pt modelId="{E7BC8DC4-F98B-4C45-822A-0467EAE49594}">
      <dgm:prSet phldrT="[Text]"/>
      <dgm:spPr/>
      <dgm:t>
        <a:bodyPr/>
        <a:lstStyle/>
        <a:p>
          <a:r>
            <a:rPr lang="en-US" dirty="0" smtClean="0">
              <a:effectLst>
                <a:glow rad="101600">
                  <a:schemeClr val="bg1">
                    <a:alpha val="60000"/>
                  </a:schemeClr>
                </a:glow>
              </a:effectLst>
            </a:rPr>
            <a:t>PENGHAYATAN INTEGRITI MELONJAK KUALITI HIDUP </a:t>
          </a:r>
          <a:endParaRPr lang="en-US" dirty="0">
            <a:effectLst>
              <a:glow rad="101600">
                <a:schemeClr val="bg1">
                  <a:alpha val="60000"/>
                </a:schemeClr>
              </a:glow>
            </a:effectLst>
          </a:endParaRPr>
        </a:p>
      </dgm:t>
    </dgm:pt>
    <dgm:pt modelId="{B3BFAD67-493C-4A80-BBD8-96B7F578F534}" type="parTrans" cxnId="{CC426B0B-D52E-4AD6-9B7C-D0C757F978E7}">
      <dgm:prSet/>
      <dgm:spPr/>
      <dgm:t>
        <a:bodyPr/>
        <a:lstStyle/>
        <a:p>
          <a:endParaRPr lang="en-US">
            <a:effectLst>
              <a:glow rad="101600">
                <a:schemeClr val="bg1">
                  <a:alpha val="60000"/>
                </a:schemeClr>
              </a:glow>
            </a:effectLst>
          </a:endParaRPr>
        </a:p>
      </dgm:t>
    </dgm:pt>
    <dgm:pt modelId="{5928A29C-A1D0-41F9-BBA1-958759AC0A1C}" type="sibTrans" cxnId="{CC426B0B-D52E-4AD6-9B7C-D0C757F978E7}">
      <dgm:prSet/>
      <dgm:spPr/>
      <dgm:t>
        <a:bodyPr/>
        <a:lstStyle/>
        <a:p>
          <a:endParaRPr lang="en-US">
            <a:effectLst>
              <a:glow rad="101600">
                <a:schemeClr val="bg1">
                  <a:alpha val="60000"/>
                </a:schemeClr>
              </a:glow>
            </a:effectLst>
          </a:endParaRPr>
        </a:p>
      </dgm:t>
    </dgm:pt>
    <dgm:pt modelId="{9F863BF9-3A78-48EE-9D2D-660F24C79C02}">
      <dgm:prSet phldrT="[Text]"/>
      <dgm:spPr/>
      <dgm:t>
        <a:bodyPr/>
        <a:lstStyle/>
        <a:p>
          <a:r>
            <a:rPr lang="en-US" dirty="0" err="1" smtClean="0">
              <a:ln>
                <a:solidFill>
                  <a:srgbClr val="FFFF00"/>
                </a:solidFill>
              </a:ln>
              <a:effectLst>
                <a:glow rad="101600">
                  <a:schemeClr val="bg1">
                    <a:alpha val="60000"/>
                  </a:schemeClr>
                </a:glow>
              </a:effectLst>
            </a:rPr>
            <a:t>keutuhan</a:t>
          </a:r>
          <a:r>
            <a:rPr lang="en-US" dirty="0" smtClean="0">
              <a:ln>
                <a:solidFill>
                  <a:srgbClr val="FFFF00"/>
                </a:solidFill>
              </a:ln>
              <a:effectLst>
                <a:glow rad="101600">
                  <a:schemeClr val="bg1">
                    <a:alpha val="60000"/>
                  </a:schemeClr>
                </a:glow>
              </a:effectLst>
            </a:rPr>
            <a:t> </a:t>
          </a:r>
          <a:r>
            <a:rPr lang="en-US" dirty="0" err="1" smtClean="0">
              <a:ln>
                <a:solidFill>
                  <a:srgbClr val="FFFF00"/>
                </a:solidFill>
              </a:ln>
              <a:effectLst>
                <a:glow rad="101600">
                  <a:schemeClr val="bg1">
                    <a:alpha val="60000"/>
                  </a:schemeClr>
                </a:glow>
              </a:effectLst>
            </a:rPr>
            <a:t>akhlak</a:t>
          </a:r>
          <a:endParaRPr lang="en-US" dirty="0">
            <a:ln>
              <a:solidFill>
                <a:srgbClr val="FFFF00"/>
              </a:solidFill>
            </a:ln>
            <a:effectLst>
              <a:glow rad="101600">
                <a:schemeClr val="bg1">
                  <a:alpha val="60000"/>
                </a:schemeClr>
              </a:glow>
            </a:effectLst>
          </a:endParaRPr>
        </a:p>
      </dgm:t>
    </dgm:pt>
    <dgm:pt modelId="{B752AD78-39F9-4490-B36F-A0F83C1E2A69}" type="parTrans" cxnId="{199846A8-20F1-4017-BC2B-E9745C5B6525}">
      <dgm:prSet/>
      <dgm:spPr/>
      <dgm:t>
        <a:bodyPr/>
        <a:lstStyle/>
        <a:p>
          <a:endParaRPr lang="en-US">
            <a:effectLst>
              <a:glow rad="101600">
                <a:schemeClr val="bg1">
                  <a:alpha val="60000"/>
                </a:schemeClr>
              </a:glow>
            </a:effectLst>
          </a:endParaRPr>
        </a:p>
      </dgm:t>
    </dgm:pt>
    <dgm:pt modelId="{3A0D9D70-5FAA-4E94-884D-CD7ADA3D7CCE}" type="sibTrans" cxnId="{199846A8-20F1-4017-BC2B-E9745C5B6525}">
      <dgm:prSet/>
      <dgm:spPr/>
      <dgm:t>
        <a:bodyPr/>
        <a:lstStyle/>
        <a:p>
          <a:endParaRPr lang="en-US">
            <a:effectLst>
              <a:glow rad="101600">
                <a:schemeClr val="bg1">
                  <a:alpha val="60000"/>
                </a:schemeClr>
              </a:glow>
            </a:effectLst>
          </a:endParaRPr>
        </a:p>
      </dgm:t>
    </dgm:pt>
    <dgm:pt modelId="{9152EEA2-7CB3-4342-A341-11AB48FD6AD4}">
      <dgm:prSet phldrT="[Text]"/>
      <dgm:spPr/>
      <dgm:t>
        <a:bodyPr/>
        <a:lstStyle/>
        <a:p>
          <a:r>
            <a:rPr lang="en-US" dirty="0" err="1" smtClean="0">
              <a:ln>
                <a:solidFill>
                  <a:srgbClr val="00FFFF"/>
                </a:solidFill>
              </a:ln>
              <a:effectLst>
                <a:glow rad="101600">
                  <a:schemeClr val="bg1">
                    <a:alpha val="60000"/>
                  </a:schemeClr>
                </a:glow>
              </a:effectLst>
            </a:rPr>
            <a:t>kewibawaan</a:t>
          </a:r>
          <a:endParaRPr lang="en-US" dirty="0">
            <a:ln>
              <a:solidFill>
                <a:srgbClr val="00FFFF"/>
              </a:solidFill>
            </a:ln>
            <a:effectLst>
              <a:glow rad="101600">
                <a:schemeClr val="bg1">
                  <a:alpha val="60000"/>
                </a:schemeClr>
              </a:glow>
            </a:effectLst>
          </a:endParaRPr>
        </a:p>
      </dgm:t>
    </dgm:pt>
    <dgm:pt modelId="{6BBA099E-4869-4B54-AD2E-CCB016006121}" type="parTrans" cxnId="{9B14108B-DB64-4F00-B859-CA0BB10C3C85}">
      <dgm:prSet/>
      <dgm:spPr/>
      <dgm:t>
        <a:bodyPr/>
        <a:lstStyle/>
        <a:p>
          <a:endParaRPr lang="en-US">
            <a:effectLst>
              <a:glow rad="101600">
                <a:schemeClr val="bg1">
                  <a:alpha val="60000"/>
                </a:schemeClr>
              </a:glow>
            </a:effectLst>
          </a:endParaRPr>
        </a:p>
      </dgm:t>
    </dgm:pt>
    <dgm:pt modelId="{A98F0D8C-1FBB-4CD7-A2A3-1AEE2E9FEF0F}" type="sibTrans" cxnId="{9B14108B-DB64-4F00-B859-CA0BB10C3C85}">
      <dgm:prSet/>
      <dgm:spPr/>
      <dgm:t>
        <a:bodyPr/>
        <a:lstStyle/>
        <a:p>
          <a:endParaRPr lang="en-US">
            <a:effectLst>
              <a:glow rad="101600">
                <a:schemeClr val="bg1">
                  <a:alpha val="60000"/>
                </a:schemeClr>
              </a:glow>
            </a:effectLst>
          </a:endParaRPr>
        </a:p>
      </dgm:t>
    </dgm:pt>
    <dgm:pt modelId="{64969B8B-BBB3-4EEC-9BE1-0B2FEB5E4BFE}">
      <dgm:prSet phldrT="[Text]"/>
      <dgm:spPr/>
      <dgm:t>
        <a:bodyPr/>
        <a:lstStyle/>
        <a:p>
          <a:r>
            <a:rPr lang="en-US" dirty="0" err="1" smtClean="0">
              <a:ln>
                <a:solidFill>
                  <a:srgbClr val="FF0000"/>
                </a:solidFill>
              </a:ln>
              <a:effectLst>
                <a:glow rad="101600">
                  <a:schemeClr val="bg1">
                    <a:alpha val="60000"/>
                  </a:schemeClr>
                </a:glow>
              </a:effectLst>
            </a:rPr>
            <a:t>ketakwaan</a:t>
          </a:r>
          <a:endParaRPr lang="en-US" dirty="0">
            <a:ln>
              <a:solidFill>
                <a:srgbClr val="FF0000"/>
              </a:solidFill>
            </a:ln>
            <a:effectLst>
              <a:glow rad="101600">
                <a:schemeClr val="bg1">
                  <a:alpha val="60000"/>
                </a:schemeClr>
              </a:glow>
            </a:effectLst>
          </a:endParaRPr>
        </a:p>
      </dgm:t>
    </dgm:pt>
    <dgm:pt modelId="{7E335041-D4BC-4FFF-AF3C-332D40129B0D}" type="parTrans" cxnId="{D0A525A1-F51A-4630-B12E-453D7AE08206}">
      <dgm:prSet/>
      <dgm:spPr/>
      <dgm:t>
        <a:bodyPr/>
        <a:lstStyle/>
        <a:p>
          <a:endParaRPr lang="en-US">
            <a:effectLst>
              <a:glow rad="101600">
                <a:schemeClr val="bg1">
                  <a:alpha val="60000"/>
                </a:schemeClr>
              </a:glow>
            </a:effectLst>
          </a:endParaRPr>
        </a:p>
      </dgm:t>
    </dgm:pt>
    <dgm:pt modelId="{FE5A3CB9-0E5E-41C4-A7B4-EE64C9DDC074}" type="sibTrans" cxnId="{D0A525A1-F51A-4630-B12E-453D7AE08206}">
      <dgm:prSet/>
      <dgm:spPr/>
      <dgm:t>
        <a:bodyPr/>
        <a:lstStyle/>
        <a:p>
          <a:endParaRPr lang="en-US">
            <a:effectLst>
              <a:glow rad="101600">
                <a:schemeClr val="bg1">
                  <a:alpha val="60000"/>
                </a:schemeClr>
              </a:glow>
            </a:effectLst>
          </a:endParaRPr>
        </a:p>
      </dgm:t>
    </dgm:pt>
    <dgm:pt modelId="{9EBFABF0-80E9-4562-A127-A5E6B93B31AE}" type="pres">
      <dgm:prSet presAssocID="{B0215D50-47DC-46AB-A87D-FDD8E16D6AA6}" presName="Name0" presStyleCnt="0">
        <dgm:presLayoutVars>
          <dgm:chMax/>
          <dgm:chPref/>
          <dgm:dir/>
        </dgm:presLayoutVars>
      </dgm:prSet>
      <dgm:spPr/>
      <dgm:t>
        <a:bodyPr/>
        <a:lstStyle/>
        <a:p>
          <a:endParaRPr lang="en-US"/>
        </a:p>
      </dgm:t>
    </dgm:pt>
    <dgm:pt modelId="{6CDA46C4-A70A-409A-9FF1-D715FA07612B}" type="pres">
      <dgm:prSet presAssocID="{E7BC8DC4-F98B-4C45-822A-0467EAE49594}" presName="composite" presStyleCnt="0">
        <dgm:presLayoutVars>
          <dgm:chMax/>
          <dgm:chPref/>
        </dgm:presLayoutVars>
      </dgm:prSet>
      <dgm:spPr/>
    </dgm:pt>
    <dgm:pt modelId="{A196C09E-8B4D-470F-A255-3BFA56E1DE34}" type="pres">
      <dgm:prSet presAssocID="{E7BC8DC4-F98B-4C45-822A-0467EAE49594}" presName="Image" presStyleLbl="b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8FEB131B-90E3-4102-9675-6A82F3A939C7}" type="pres">
      <dgm:prSet presAssocID="{E7BC8DC4-F98B-4C45-822A-0467EAE49594}" presName="ParentText" presStyleLbl="revTx" presStyleIdx="0" presStyleCnt="1">
        <dgm:presLayoutVars>
          <dgm:chMax val="0"/>
          <dgm:chPref val="0"/>
          <dgm:bulletEnabled val="1"/>
        </dgm:presLayoutVars>
      </dgm:prSet>
      <dgm:spPr/>
      <dgm:t>
        <a:bodyPr/>
        <a:lstStyle/>
        <a:p>
          <a:endParaRPr lang="en-US"/>
        </a:p>
      </dgm:t>
    </dgm:pt>
    <dgm:pt modelId="{E121DD05-F15C-4367-B9B8-E54EF6183EF6}" type="pres">
      <dgm:prSet presAssocID="{E7BC8DC4-F98B-4C45-822A-0467EAE49594}" presName="tlFrame" presStyleLbl="node1" presStyleIdx="0" presStyleCnt="4"/>
      <dgm:spPr/>
    </dgm:pt>
    <dgm:pt modelId="{5D4367E3-81AB-4B2F-9F28-747E356708AC}" type="pres">
      <dgm:prSet presAssocID="{E7BC8DC4-F98B-4C45-822A-0467EAE49594}" presName="trFrame" presStyleLbl="node1" presStyleIdx="1" presStyleCnt="4"/>
      <dgm:spPr/>
    </dgm:pt>
    <dgm:pt modelId="{06720853-645B-405D-A473-4A9727D7922B}" type="pres">
      <dgm:prSet presAssocID="{E7BC8DC4-F98B-4C45-822A-0467EAE49594}" presName="blFrame" presStyleLbl="node1" presStyleIdx="2" presStyleCnt="4"/>
      <dgm:spPr/>
    </dgm:pt>
    <dgm:pt modelId="{E4B38636-872D-4645-A41B-8066896B4100}" type="pres">
      <dgm:prSet presAssocID="{E7BC8DC4-F98B-4C45-822A-0467EAE49594}" presName="brFrame" presStyleLbl="node1" presStyleIdx="3" presStyleCnt="4"/>
      <dgm:spPr/>
    </dgm:pt>
  </dgm:ptLst>
  <dgm:cxnLst>
    <dgm:cxn modelId="{199846A8-20F1-4017-BC2B-E9745C5B6525}" srcId="{E7BC8DC4-F98B-4C45-822A-0467EAE49594}" destId="{9F863BF9-3A78-48EE-9D2D-660F24C79C02}" srcOrd="0" destOrd="0" parTransId="{B752AD78-39F9-4490-B36F-A0F83C1E2A69}" sibTransId="{3A0D9D70-5FAA-4E94-884D-CD7ADA3D7CCE}"/>
    <dgm:cxn modelId="{F5E3A92E-A2F4-44F1-AB9A-7B50101FE278}" type="presOf" srcId="{E7BC8DC4-F98B-4C45-822A-0467EAE49594}" destId="{8FEB131B-90E3-4102-9675-6A82F3A939C7}" srcOrd="0" destOrd="0" presId="urn:microsoft.com/office/officeart/2009/3/layout/FramedTextPicture"/>
    <dgm:cxn modelId="{9B14108B-DB64-4F00-B859-CA0BB10C3C85}" srcId="{E7BC8DC4-F98B-4C45-822A-0467EAE49594}" destId="{9152EEA2-7CB3-4342-A341-11AB48FD6AD4}" srcOrd="1" destOrd="0" parTransId="{6BBA099E-4869-4B54-AD2E-CCB016006121}" sibTransId="{A98F0D8C-1FBB-4CD7-A2A3-1AEE2E9FEF0F}"/>
    <dgm:cxn modelId="{52AD0E3B-130D-43F1-84E0-EB53EDFD44CB}" type="presOf" srcId="{64969B8B-BBB3-4EEC-9BE1-0B2FEB5E4BFE}" destId="{8FEB131B-90E3-4102-9675-6A82F3A939C7}" srcOrd="0" destOrd="3" presId="urn:microsoft.com/office/officeart/2009/3/layout/FramedTextPicture"/>
    <dgm:cxn modelId="{F659535F-B3E7-4F3D-8658-F16538E24E50}" type="presOf" srcId="{9152EEA2-7CB3-4342-A341-11AB48FD6AD4}" destId="{8FEB131B-90E3-4102-9675-6A82F3A939C7}" srcOrd="0" destOrd="2" presId="urn:microsoft.com/office/officeart/2009/3/layout/FramedTextPicture"/>
    <dgm:cxn modelId="{CC426B0B-D52E-4AD6-9B7C-D0C757F978E7}" srcId="{B0215D50-47DC-46AB-A87D-FDD8E16D6AA6}" destId="{E7BC8DC4-F98B-4C45-822A-0467EAE49594}" srcOrd="0" destOrd="0" parTransId="{B3BFAD67-493C-4A80-BBD8-96B7F578F534}" sibTransId="{5928A29C-A1D0-41F9-BBA1-958759AC0A1C}"/>
    <dgm:cxn modelId="{C5A1293E-E275-465C-B1E8-47651DF559BF}" type="presOf" srcId="{B0215D50-47DC-46AB-A87D-FDD8E16D6AA6}" destId="{9EBFABF0-80E9-4562-A127-A5E6B93B31AE}" srcOrd="0" destOrd="0" presId="urn:microsoft.com/office/officeart/2009/3/layout/FramedTextPicture"/>
    <dgm:cxn modelId="{9AC0075E-B24B-422B-A80F-CF3245001151}" type="presOf" srcId="{9F863BF9-3A78-48EE-9D2D-660F24C79C02}" destId="{8FEB131B-90E3-4102-9675-6A82F3A939C7}" srcOrd="0" destOrd="1" presId="urn:microsoft.com/office/officeart/2009/3/layout/FramedTextPicture"/>
    <dgm:cxn modelId="{D0A525A1-F51A-4630-B12E-453D7AE08206}" srcId="{E7BC8DC4-F98B-4C45-822A-0467EAE49594}" destId="{64969B8B-BBB3-4EEC-9BE1-0B2FEB5E4BFE}" srcOrd="2" destOrd="0" parTransId="{7E335041-D4BC-4FFF-AF3C-332D40129B0D}" sibTransId="{FE5A3CB9-0E5E-41C4-A7B4-EE64C9DDC074}"/>
    <dgm:cxn modelId="{E31B3A36-72C4-435A-AA27-B4AF2A3C6F8A}" type="presParOf" srcId="{9EBFABF0-80E9-4562-A127-A5E6B93B31AE}" destId="{6CDA46C4-A70A-409A-9FF1-D715FA07612B}" srcOrd="0" destOrd="0" presId="urn:microsoft.com/office/officeart/2009/3/layout/FramedTextPicture"/>
    <dgm:cxn modelId="{FAB349D9-C6D4-4300-9F1F-794CE29752BB}" type="presParOf" srcId="{6CDA46C4-A70A-409A-9FF1-D715FA07612B}" destId="{A196C09E-8B4D-470F-A255-3BFA56E1DE34}" srcOrd="0" destOrd="0" presId="urn:microsoft.com/office/officeart/2009/3/layout/FramedTextPicture"/>
    <dgm:cxn modelId="{F7496D13-0AB6-4BEC-A927-48E24CA98C7F}" type="presParOf" srcId="{6CDA46C4-A70A-409A-9FF1-D715FA07612B}" destId="{8FEB131B-90E3-4102-9675-6A82F3A939C7}" srcOrd="1" destOrd="0" presId="urn:microsoft.com/office/officeart/2009/3/layout/FramedTextPicture"/>
    <dgm:cxn modelId="{3DD5C7AB-E5C6-43CA-9D81-6181A6D0EF9B}" type="presParOf" srcId="{6CDA46C4-A70A-409A-9FF1-D715FA07612B}" destId="{E121DD05-F15C-4367-B9B8-E54EF6183EF6}" srcOrd="2" destOrd="0" presId="urn:microsoft.com/office/officeart/2009/3/layout/FramedTextPicture"/>
    <dgm:cxn modelId="{2D8F2329-63C6-4DBB-8E99-29034C4A319B}" type="presParOf" srcId="{6CDA46C4-A70A-409A-9FF1-D715FA07612B}" destId="{5D4367E3-81AB-4B2F-9F28-747E356708AC}" srcOrd="3" destOrd="0" presId="urn:microsoft.com/office/officeart/2009/3/layout/FramedTextPicture"/>
    <dgm:cxn modelId="{0C49E7E2-4DA1-42FD-9022-92B7A62DF15E}" type="presParOf" srcId="{6CDA46C4-A70A-409A-9FF1-D715FA07612B}" destId="{06720853-645B-405D-A473-4A9727D7922B}" srcOrd="4" destOrd="0" presId="urn:microsoft.com/office/officeart/2009/3/layout/FramedTextPicture"/>
    <dgm:cxn modelId="{E806CCB6-1B5A-4EF8-B397-6D4F89C1D391}" type="presParOf" srcId="{6CDA46C4-A70A-409A-9FF1-D715FA07612B}" destId="{E4B38636-872D-4645-A41B-8066896B4100}"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F4A2BB-97D5-4A10-900B-F42236B944F1}" type="doc">
      <dgm:prSet loTypeId="urn:microsoft.com/office/officeart/2005/8/layout/radial2" loCatId="relationship" qsTypeId="urn:microsoft.com/office/officeart/2005/8/quickstyle/simple5" qsCatId="simple" csTypeId="urn:microsoft.com/office/officeart/2005/8/colors/colorful4" csCatId="colorful" phldr="1"/>
      <dgm:spPr/>
      <dgm:t>
        <a:bodyPr/>
        <a:lstStyle/>
        <a:p>
          <a:endParaRPr lang="en-US"/>
        </a:p>
      </dgm:t>
    </dgm:pt>
    <dgm:pt modelId="{4EB291A2-B82F-4EAD-BFE2-BCD8B13DA88C}">
      <dgm:prSet phldrT="[Text]"/>
      <dgm:spPr/>
      <dgm:t>
        <a:bodyPr/>
        <a:lstStyle/>
        <a:p>
          <a:r>
            <a:rPr lang="en-US" dirty="0" err="1" smtClean="0">
              <a:effectLst>
                <a:glow rad="101600">
                  <a:schemeClr val="bg1">
                    <a:alpha val="60000"/>
                  </a:schemeClr>
                </a:glow>
              </a:effectLst>
            </a:rPr>
            <a:t>nilai</a:t>
          </a:r>
          <a:r>
            <a:rPr lang="en-US" dirty="0" smtClean="0">
              <a:effectLst>
                <a:glow rad="101600">
                  <a:schemeClr val="bg1">
                    <a:alpha val="60000"/>
                  </a:schemeClr>
                </a:glow>
              </a:effectLst>
            </a:rPr>
            <a:t> </a:t>
          </a:r>
          <a:r>
            <a:rPr lang="en-US" dirty="0" err="1" smtClean="0">
              <a:effectLst>
                <a:glow rad="101600">
                  <a:schemeClr val="bg1">
                    <a:alpha val="60000"/>
                  </a:schemeClr>
                </a:glow>
              </a:effectLst>
            </a:rPr>
            <a:t>integriti</a:t>
          </a:r>
          <a:r>
            <a:rPr lang="en-US" dirty="0" smtClean="0">
              <a:effectLst>
                <a:glow rad="101600">
                  <a:schemeClr val="bg1">
                    <a:alpha val="60000"/>
                  </a:schemeClr>
                </a:glow>
              </a:effectLst>
            </a:rPr>
            <a:t> </a:t>
          </a:r>
          <a:r>
            <a:rPr lang="en-US" dirty="0" err="1" smtClean="0">
              <a:effectLst>
                <a:glow rad="101600">
                  <a:schemeClr val="bg1">
                    <a:alpha val="60000"/>
                  </a:schemeClr>
                </a:glow>
              </a:effectLst>
            </a:rPr>
            <a:t>kepimpinan</a:t>
          </a:r>
          <a:r>
            <a:rPr lang="en-US" dirty="0" smtClean="0">
              <a:effectLst>
                <a:glow rad="101600">
                  <a:schemeClr val="bg1">
                    <a:alpha val="60000"/>
                  </a:schemeClr>
                </a:glow>
              </a:effectLst>
            </a:rPr>
            <a:t> </a:t>
          </a:r>
          <a:endParaRPr lang="en-US" dirty="0">
            <a:effectLst>
              <a:glow rad="101600">
                <a:schemeClr val="bg1">
                  <a:alpha val="60000"/>
                </a:schemeClr>
              </a:glow>
            </a:effectLst>
          </a:endParaRPr>
        </a:p>
      </dgm:t>
    </dgm:pt>
    <dgm:pt modelId="{239D198D-DCDD-40CB-B0FD-93E2E363E435}" type="parTrans" cxnId="{36AFF718-6E58-4EFB-9B5F-CFE14D5D8471}">
      <dgm:prSet/>
      <dgm:spPr/>
      <dgm:t>
        <a:bodyPr/>
        <a:lstStyle/>
        <a:p>
          <a:endParaRPr lang="en-US">
            <a:effectLst>
              <a:glow rad="101600">
                <a:schemeClr val="bg1">
                  <a:alpha val="60000"/>
                </a:schemeClr>
              </a:glow>
            </a:effectLst>
          </a:endParaRPr>
        </a:p>
      </dgm:t>
    </dgm:pt>
    <dgm:pt modelId="{F3A0773F-495B-4FCE-B2C3-D2144328EAD1}" type="sibTrans" cxnId="{36AFF718-6E58-4EFB-9B5F-CFE14D5D8471}">
      <dgm:prSet/>
      <dgm:spPr/>
      <dgm:t>
        <a:bodyPr/>
        <a:lstStyle/>
        <a:p>
          <a:endParaRPr lang="en-US">
            <a:effectLst>
              <a:glow rad="101600">
                <a:schemeClr val="bg1">
                  <a:alpha val="60000"/>
                </a:schemeClr>
              </a:glow>
            </a:effectLst>
          </a:endParaRPr>
        </a:p>
      </dgm:t>
    </dgm:pt>
    <dgm:pt modelId="{02EC9DE4-8D79-4528-AA42-8D4AAB6E05B5}">
      <dgm:prSet phldrT="[Text]"/>
      <dgm:spPr/>
      <dgm:t>
        <a:bodyPr/>
        <a:lstStyle/>
        <a:p>
          <a:r>
            <a:rPr lang="en-US" dirty="0" err="1" smtClean="0">
              <a:effectLst>
                <a:glow rad="101600">
                  <a:schemeClr val="bg1">
                    <a:alpha val="60000"/>
                  </a:schemeClr>
                </a:glow>
              </a:effectLst>
            </a:rPr>
            <a:t>nilai</a:t>
          </a:r>
          <a:r>
            <a:rPr lang="en-US" dirty="0" smtClean="0">
              <a:effectLst>
                <a:glow rad="101600">
                  <a:schemeClr val="bg1">
                    <a:alpha val="60000"/>
                  </a:schemeClr>
                </a:glow>
              </a:effectLst>
            </a:rPr>
            <a:t> </a:t>
          </a:r>
          <a:r>
            <a:rPr lang="en-US" dirty="0" err="1" smtClean="0">
              <a:effectLst>
                <a:glow rad="101600">
                  <a:schemeClr val="bg1">
                    <a:alpha val="60000"/>
                  </a:schemeClr>
                </a:glow>
              </a:effectLst>
            </a:rPr>
            <a:t>integriti</a:t>
          </a:r>
          <a:r>
            <a:rPr lang="en-US" dirty="0" smtClean="0">
              <a:effectLst>
                <a:glow rad="101600">
                  <a:schemeClr val="bg1">
                    <a:alpha val="60000"/>
                  </a:schemeClr>
                </a:glow>
              </a:effectLst>
            </a:rPr>
            <a:t> </a:t>
          </a:r>
          <a:r>
            <a:rPr lang="en-US" dirty="0" err="1" smtClean="0">
              <a:effectLst>
                <a:glow rad="101600">
                  <a:schemeClr val="bg1">
                    <a:alpha val="60000"/>
                  </a:schemeClr>
                </a:glow>
              </a:effectLst>
            </a:rPr>
            <a:t>sepasukan</a:t>
          </a:r>
          <a:endParaRPr lang="en-US" dirty="0">
            <a:effectLst>
              <a:glow rad="101600">
                <a:schemeClr val="bg1">
                  <a:alpha val="60000"/>
                </a:schemeClr>
              </a:glow>
            </a:effectLst>
          </a:endParaRPr>
        </a:p>
      </dgm:t>
    </dgm:pt>
    <dgm:pt modelId="{DF53685A-8E81-42B8-8D56-9F628BD150FC}" type="parTrans" cxnId="{4963A7BA-26C0-43FF-B9A5-B0C1870AA902}">
      <dgm:prSet/>
      <dgm:spPr/>
      <dgm:t>
        <a:bodyPr/>
        <a:lstStyle/>
        <a:p>
          <a:endParaRPr lang="en-US">
            <a:effectLst>
              <a:glow rad="101600">
                <a:schemeClr val="bg1">
                  <a:alpha val="60000"/>
                </a:schemeClr>
              </a:glow>
            </a:effectLst>
          </a:endParaRPr>
        </a:p>
      </dgm:t>
    </dgm:pt>
    <dgm:pt modelId="{2292E661-2EE3-4D48-9604-62AE8E853FEC}" type="sibTrans" cxnId="{4963A7BA-26C0-43FF-B9A5-B0C1870AA902}">
      <dgm:prSet/>
      <dgm:spPr/>
      <dgm:t>
        <a:bodyPr/>
        <a:lstStyle/>
        <a:p>
          <a:endParaRPr lang="en-US">
            <a:effectLst>
              <a:glow rad="101600">
                <a:schemeClr val="bg1">
                  <a:alpha val="60000"/>
                </a:schemeClr>
              </a:glow>
            </a:effectLst>
          </a:endParaRPr>
        </a:p>
      </dgm:t>
    </dgm:pt>
    <dgm:pt modelId="{1BC09A3C-4BC0-49E1-8377-DEBC4B1F8E12}" type="pres">
      <dgm:prSet presAssocID="{E3F4A2BB-97D5-4A10-900B-F42236B944F1}" presName="composite" presStyleCnt="0">
        <dgm:presLayoutVars>
          <dgm:chMax val="5"/>
          <dgm:dir/>
          <dgm:animLvl val="ctr"/>
          <dgm:resizeHandles val="exact"/>
        </dgm:presLayoutVars>
      </dgm:prSet>
      <dgm:spPr/>
      <dgm:t>
        <a:bodyPr/>
        <a:lstStyle/>
        <a:p>
          <a:endParaRPr lang="en-US"/>
        </a:p>
      </dgm:t>
    </dgm:pt>
    <dgm:pt modelId="{06843ABD-B27F-40E2-9535-FAEF9DA7EC37}" type="pres">
      <dgm:prSet presAssocID="{E3F4A2BB-97D5-4A10-900B-F42236B944F1}" presName="cycle" presStyleCnt="0"/>
      <dgm:spPr/>
    </dgm:pt>
    <dgm:pt modelId="{BABA8ED7-A443-466F-AECB-4AF10A932F5C}" type="pres">
      <dgm:prSet presAssocID="{E3F4A2BB-97D5-4A10-900B-F42236B944F1}" presName="centerShape" presStyleCnt="0"/>
      <dgm:spPr/>
    </dgm:pt>
    <dgm:pt modelId="{F02250C6-A6A3-427A-9A85-954343117D39}" type="pres">
      <dgm:prSet presAssocID="{E3F4A2BB-97D5-4A10-900B-F42236B944F1}" presName="connSite" presStyleLbl="node1" presStyleIdx="0" presStyleCnt="3"/>
      <dgm:spPr/>
    </dgm:pt>
    <dgm:pt modelId="{B8FEEA09-AA97-4204-8539-2B93585926FD}" type="pres">
      <dgm:prSet presAssocID="{E3F4A2BB-97D5-4A10-900B-F42236B944F1}" presName="visibl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dgm:spPr>
    </dgm:pt>
    <dgm:pt modelId="{0FD8F7C0-052C-47A7-AA29-4F3003DB65E6}" type="pres">
      <dgm:prSet presAssocID="{239D198D-DCDD-40CB-B0FD-93E2E363E435}" presName="Name25" presStyleLbl="parChTrans1D1" presStyleIdx="0" presStyleCnt="2"/>
      <dgm:spPr/>
      <dgm:t>
        <a:bodyPr/>
        <a:lstStyle/>
        <a:p>
          <a:endParaRPr lang="en-US"/>
        </a:p>
      </dgm:t>
    </dgm:pt>
    <dgm:pt modelId="{9A672A9C-4852-4587-9354-ACF69606912E}" type="pres">
      <dgm:prSet presAssocID="{4EB291A2-B82F-4EAD-BFE2-BCD8B13DA88C}" presName="node" presStyleCnt="0"/>
      <dgm:spPr/>
    </dgm:pt>
    <dgm:pt modelId="{3F933B11-8DAC-48EC-8978-7325FB6897FF}" type="pres">
      <dgm:prSet presAssocID="{4EB291A2-B82F-4EAD-BFE2-BCD8B13DA88C}" presName="parentNode" presStyleLbl="node1" presStyleIdx="1" presStyleCnt="3">
        <dgm:presLayoutVars>
          <dgm:chMax val="1"/>
          <dgm:bulletEnabled val="1"/>
        </dgm:presLayoutVars>
      </dgm:prSet>
      <dgm:spPr/>
      <dgm:t>
        <a:bodyPr/>
        <a:lstStyle/>
        <a:p>
          <a:endParaRPr lang="en-US"/>
        </a:p>
      </dgm:t>
    </dgm:pt>
    <dgm:pt modelId="{C9D8ED0F-57D5-4A1E-9300-12CB52C45B56}" type="pres">
      <dgm:prSet presAssocID="{4EB291A2-B82F-4EAD-BFE2-BCD8B13DA88C}" presName="childNode" presStyleLbl="revTx" presStyleIdx="0" presStyleCnt="0">
        <dgm:presLayoutVars>
          <dgm:bulletEnabled val="1"/>
        </dgm:presLayoutVars>
      </dgm:prSet>
      <dgm:spPr/>
      <dgm:t>
        <a:bodyPr/>
        <a:lstStyle/>
        <a:p>
          <a:endParaRPr lang="en-US"/>
        </a:p>
      </dgm:t>
    </dgm:pt>
    <dgm:pt modelId="{0467049A-7476-4D71-A127-A0A0BF83EA8B}" type="pres">
      <dgm:prSet presAssocID="{DF53685A-8E81-42B8-8D56-9F628BD150FC}" presName="Name25" presStyleLbl="parChTrans1D1" presStyleIdx="1" presStyleCnt="2"/>
      <dgm:spPr/>
      <dgm:t>
        <a:bodyPr/>
        <a:lstStyle/>
        <a:p>
          <a:endParaRPr lang="en-US"/>
        </a:p>
      </dgm:t>
    </dgm:pt>
    <dgm:pt modelId="{D4387001-32D4-4FEB-BCF9-64044360B09F}" type="pres">
      <dgm:prSet presAssocID="{02EC9DE4-8D79-4528-AA42-8D4AAB6E05B5}" presName="node" presStyleCnt="0"/>
      <dgm:spPr/>
    </dgm:pt>
    <dgm:pt modelId="{345EE0E7-E322-4F33-9774-C11F2579D6D0}" type="pres">
      <dgm:prSet presAssocID="{02EC9DE4-8D79-4528-AA42-8D4AAB6E05B5}" presName="parentNode" presStyleLbl="node1" presStyleIdx="2" presStyleCnt="3">
        <dgm:presLayoutVars>
          <dgm:chMax val="1"/>
          <dgm:bulletEnabled val="1"/>
        </dgm:presLayoutVars>
      </dgm:prSet>
      <dgm:spPr/>
      <dgm:t>
        <a:bodyPr/>
        <a:lstStyle/>
        <a:p>
          <a:endParaRPr lang="en-US"/>
        </a:p>
      </dgm:t>
    </dgm:pt>
    <dgm:pt modelId="{9373CE04-6602-443A-A437-3A1592EFC738}" type="pres">
      <dgm:prSet presAssocID="{02EC9DE4-8D79-4528-AA42-8D4AAB6E05B5}" presName="childNode" presStyleLbl="revTx" presStyleIdx="0" presStyleCnt="0">
        <dgm:presLayoutVars>
          <dgm:bulletEnabled val="1"/>
        </dgm:presLayoutVars>
      </dgm:prSet>
      <dgm:spPr/>
      <dgm:t>
        <a:bodyPr/>
        <a:lstStyle/>
        <a:p>
          <a:endParaRPr lang="en-US"/>
        </a:p>
      </dgm:t>
    </dgm:pt>
  </dgm:ptLst>
  <dgm:cxnLst>
    <dgm:cxn modelId="{329C8606-DF84-4810-A23E-606A361E0AF5}" type="presOf" srcId="{4EB291A2-B82F-4EAD-BFE2-BCD8B13DA88C}" destId="{3F933B11-8DAC-48EC-8978-7325FB6897FF}" srcOrd="0" destOrd="0" presId="urn:microsoft.com/office/officeart/2005/8/layout/radial2"/>
    <dgm:cxn modelId="{4963A7BA-26C0-43FF-B9A5-B0C1870AA902}" srcId="{E3F4A2BB-97D5-4A10-900B-F42236B944F1}" destId="{02EC9DE4-8D79-4528-AA42-8D4AAB6E05B5}" srcOrd="1" destOrd="0" parTransId="{DF53685A-8E81-42B8-8D56-9F628BD150FC}" sibTransId="{2292E661-2EE3-4D48-9604-62AE8E853FEC}"/>
    <dgm:cxn modelId="{36AFF718-6E58-4EFB-9B5F-CFE14D5D8471}" srcId="{E3F4A2BB-97D5-4A10-900B-F42236B944F1}" destId="{4EB291A2-B82F-4EAD-BFE2-BCD8B13DA88C}" srcOrd="0" destOrd="0" parTransId="{239D198D-DCDD-40CB-B0FD-93E2E363E435}" sibTransId="{F3A0773F-495B-4FCE-B2C3-D2144328EAD1}"/>
    <dgm:cxn modelId="{6BFCD19B-8C72-4DD9-BB0F-4D22F81B85AF}" type="presOf" srcId="{02EC9DE4-8D79-4528-AA42-8D4AAB6E05B5}" destId="{345EE0E7-E322-4F33-9774-C11F2579D6D0}" srcOrd="0" destOrd="0" presId="urn:microsoft.com/office/officeart/2005/8/layout/radial2"/>
    <dgm:cxn modelId="{65303B44-43D5-4378-8CDE-8F62BFA1BEBD}" type="presOf" srcId="{DF53685A-8E81-42B8-8D56-9F628BD150FC}" destId="{0467049A-7476-4D71-A127-A0A0BF83EA8B}" srcOrd="0" destOrd="0" presId="urn:microsoft.com/office/officeart/2005/8/layout/radial2"/>
    <dgm:cxn modelId="{AF98A856-0DF5-4F3D-B63B-FA9CCE67D534}" type="presOf" srcId="{E3F4A2BB-97D5-4A10-900B-F42236B944F1}" destId="{1BC09A3C-4BC0-49E1-8377-DEBC4B1F8E12}" srcOrd="0" destOrd="0" presId="urn:microsoft.com/office/officeart/2005/8/layout/radial2"/>
    <dgm:cxn modelId="{F304E18B-6729-4195-9ED3-ABBA25A11E7E}" type="presOf" srcId="{239D198D-DCDD-40CB-B0FD-93E2E363E435}" destId="{0FD8F7C0-052C-47A7-AA29-4F3003DB65E6}" srcOrd="0" destOrd="0" presId="urn:microsoft.com/office/officeart/2005/8/layout/radial2"/>
    <dgm:cxn modelId="{FFE275C7-C5A1-4E6A-9116-FA78E82B3C7B}" type="presParOf" srcId="{1BC09A3C-4BC0-49E1-8377-DEBC4B1F8E12}" destId="{06843ABD-B27F-40E2-9535-FAEF9DA7EC37}" srcOrd="0" destOrd="0" presId="urn:microsoft.com/office/officeart/2005/8/layout/radial2"/>
    <dgm:cxn modelId="{7F7C15B0-DD53-421C-BD29-8AE8014289C4}" type="presParOf" srcId="{06843ABD-B27F-40E2-9535-FAEF9DA7EC37}" destId="{BABA8ED7-A443-466F-AECB-4AF10A932F5C}" srcOrd="0" destOrd="0" presId="urn:microsoft.com/office/officeart/2005/8/layout/radial2"/>
    <dgm:cxn modelId="{77EFF454-B377-41E5-9157-F68D4293F47E}" type="presParOf" srcId="{BABA8ED7-A443-466F-AECB-4AF10A932F5C}" destId="{F02250C6-A6A3-427A-9A85-954343117D39}" srcOrd="0" destOrd="0" presId="urn:microsoft.com/office/officeart/2005/8/layout/radial2"/>
    <dgm:cxn modelId="{373D7781-D312-42DF-BF15-4CB97F2636DD}" type="presParOf" srcId="{BABA8ED7-A443-466F-AECB-4AF10A932F5C}" destId="{B8FEEA09-AA97-4204-8539-2B93585926FD}" srcOrd="1" destOrd="0" presId="urn:microsoft.com/office/officeart/2005/8/layout/radial2"/>
    <dgm:cxn modelId="{365EC3F2-A159-4550-8981-5CC6858324B3}" type="presParOf" srcId="{06843ABD-B27F-40E2-9535-FAEF9DA7EC37}" destId="{0FD8F7C0-052C-47A7-AA29-4F3003DB65E6}" srcOrd="1" destOrd="0" presId="urn:microsoft.com/office/officeart/2005/8/layout/radial2"/>
    <dgm:cxn modelId="{D8855B14-D735-4A7D-A3F4-CE4132504764}" type="presParOf" srcId="{06843ABD-B27F-40E2-9535-FAEF9DA7EC37}" destId="{9A672A9C-4852-4587-9354-ACF69606912E}" srcOrd="2" destOrd="0" presId="urn:microsoft.com/office/officeart/2005/8/layout/radial2"/>
    <dgm:cxn modelId="{4736C3C1-97F1-4973-B4BF-7FCF9C277406}" type="presParOf" srcId="{9A672A9C-4852-4587-9354-ACF69606912E}" destId="{3F933B11-8DAC-48EC-8978-7325FB6897FF}" srcOrd="0" destOrd="0" presId="urn:microsoft.com/office/officeart/2005/8/layout/radial2"/>
    <dgm:cxn modelId="{FF226E70-033A-49BF-B83A-1A587E2D9080}" type="presParOf" srcId="{9A672A9C-4852-4587-9354-ACF69606912E}" destId="{C9D8ED0F-57D5-4A1E-9300-12CB52C45B56}" srcOrd="1" destOrd="0" presId="urn:microsoft.com/office/officeart/2005/8/layout/radial2"/>
    <dgm:cxn modelId="{17517F2A-D6DD-4E29-B98E-585CD72050E2}" type="presParOf" srcId="{06843ABD-B27F-40E2-9535-FAEF9DA7EC37}" destId="{0467049A-7476-4D71-A127-A0A0BF83EA8B}" srcOrd="3" destOrd="0" presId="urn:microsoft.com/office/officeart/2005/8/layout/radial2"/>
    <dgm:cxn modelId="{FAB03718-C90B-4CF8-B4C8-F49C2AAB2CEA}" type="presParOf" srcId="{06843ABD-B27F-40E2-9535-FAEF9DA7EC37}" destId="{D4387001-32D4-4FEB-BCF9-64044360B09F}" srcOrd="4" destOrd="0" presId="urn:microsoft.com/office/officeart/2005/8/layout/radial2"/>
    <dgm:cxn modelId="{1BE8E760-8537-432B-A5E4-6661AE7E9C20}" type="presParOf" srcId="{D4387001-32D4-4FEB-BCF9-64044360B09F}" destId="{345EE0E7-E322-4F33-9774-C11F2579D6D0}" srcOrd="0" destOrd="0" presId="urn:microsoft.com/office/officeart/2005/8/layout/radial2"/>
    <dgm:cxn modelId="{2743FB4F-D545-47FA-8BA9-32CD95C41459}" type="presParOf" srcId="{D4387001-32D4-4FEB-BCF9-64044360B09F}" destId="{9373CE04-6602-443A-A437-3A1592EFC738}"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BBEB136-9936-4C7A-9F78-511577097C12}" type="doc">
      <dgm:prSet loTypeId="urn:microsoft.com/office/officeart/2005/8/layout/radial3" loCatId="cycle" qsTypeId="urn:microsoft.com/office/officeart/2005/8/quickstyle/simple5" qsCatId="simple" csTypeId="urn:microsoft.com/office/officeart/2005/8/colors/colorful4" csCatId="colorful" phldr="1"/>
      <dgm:spPr/>
      <dgm:t>
        <a:bodyPr/>
        <a:lstStyle/>
        <a:p>
          <a:endParaRPr lang="en-US"/>
        </a:p>
      </dgm:t>
    </dgm:pt>
    <dgm:pt modelId="{B8BFA1B2-7221-4460-9CD5-3FC8CFB71610}">
      <dgm:prSet phldrT="[Text]"/>
      <dgm:spPr/>
      <dgm:t>
        <a:bodyPr/>
        <a:lstStyle/>
        <a:p>
          <a:r>
            <a:rPr lang="en-US" dirty="0" smtClean="0">
              <a:ln>
                <a:solidFill>
                  <a:srgbClr val="FFFF00"/>
                </a:solidFill>
              </a:ln>
              <a:solidFill>
                <a:srgbClr val="FFFF00"/>
              </a:solidFill>
              <a:effectLst>
                <a:glow rad="101600">
                  <a:schemeClr val="bg1">
                    <a:alpha val="60000"/>
                  </a:schemeClr>
                </a:glow>
              </a:effectLst>
            </a:rPr>
            <a:t>TUGAS PASUKAN KESELAMATAN </a:t>
          </a:r>
          <a:endParaRPr lang="en-US" dirty="0">
            <a:ln>
              <a:solidFill>
                <a:srgbClr val="FFFF00"/>
              </a:solidFill>
            </a:ln>
            <a:solidFill>
              <a:srgbClr val="FFFF00"/>
            </a:solidFill>
            <a:effectLst>
              <a:glow rad="101600">
                <a:schemeClr val="bg1">
                  <a:alpha val="60000"/>
                </a:schemeClr>
              </a:glow>
            </a:effectLst>
          </a:endParaRPr>
        </a:p>
      </dgm:t>
    </dgm:pt>
    <dgm:pt modelId="{F5F66900-5C27-4FF2-840A-EBD460523911}" type="parTrans" cxnId="{B649B20B-B40F-4233-B35A-9A7665CCD14D}">
      <dgm:prSet/>
      <dgm:spPr/>
      <dgm:t>
        <a:bodyPr/>
        <a:lstStyle/>
        <a:p>
          <a:endParaRPr lang="en-US">
            <a:effectLst>
              <a:glow rad="101600">
                <a:schemeClr val="bg1">
                  <a:alpha val="60000"/>
                </a:schemeClr>
              </a:glow>
            </a:effectLst>
          </a:endParaRPr>
        </a:p>
      </dgm:t>
    </dgm:pt>
    <dgm:pt modelId="{9C7F7ECA-737D-4214-BA5C-92661193EBC7}" type="sibTrans" cxnId="{B649B20B-B40F-4233-B35A-9A7665CCD14D}">
      <dgm:prSet/>
      <dgm:spPr/>
      <dgm:t>
        <a:bodyPr/>
        <a:lstStyle/>
        <a:p>
          <a:endParaRPr lang="en-US">
            <a:effectLst>
              <a:glow rad="101600">
                <a:schemeClr val="bg1">
                  <a:alpha val="60000"/>
                </a:schemeClr>
              </a:glow>
            </a:effectLst>
          </a:endParaRPr>
        </a:p>
      </dgm:t>
    </dgm:pt>
    <dgm:pt modelId="{72DF64FF-3B49-44A9-BEDA-3035E814F95F}">
      <dgm:prSet phldrT="[Text]"/>
      <dgm:spPr>
        <a:solidFill>
          <a:srgbClr val="0000FF"/>
        </a:solidFill>
      </dgm:spPr>
      <dgm:t>
        <a:bodyPr/>
        <a:lstStyle/>
        <a:p>
          <a:r>
            <a:rPr lang="en-US" dirty="0" smtClean="0">
              <a:effectLst>
                <a:glow rad="101600">
                  <a:schemeClr val="bg1">
                    <a:alpha val="60000"/>
                  </a:schemeClr>
                </a:glow>
              </a:effectLst>
            </a:rPr>
            <a:t>agama</a:t>
          </a:r>
          <a:endParaRPr lang="en-US" dirty="0">
            <a:effectLst>
              <a:glow rad="101600">
                <a:schemeClr val="bg1">
                  <a:alpha val="60000"/>
                </a:schemeClr>
              </a:glow>
            </a:effectLst>
          </a:endParaRPr>
        </a:p>
      </dgm:t>
    </dgm:pt>
    <dgm:pt modelId="{F1C02821-8C9C-46B2-A993-597EEBB21318}" type="parTrans" cxnId="{E15861E7-E6E1-474B-9DCA-E31187684972}">
      <dgm:prSet/>
      <dgm:spPr/>
      <dgm:t>
        <a:bodyPr/>
        <a:lstStyle/>
        <a:p>
          <a:endParaRPr lang="en-US">
            <a:effectLst>
              <a:glow rad="101600">
                <a:schemeClr val="bg1">
                  <a:alpha val="60000"/>
                </a:schemeClr>
              </a:glow>
            </a:effectLst>
          </a:endParaRPr>
        </a:p>
      </dgm:t>
    </dgm:pt>
    <dgm:pt modelId="{9272D8FB-8B8F-4154-8349-7C5C5C061519}" type="sibTrans" cxnId="{E15861E7-E6E1-474B-9DCA-E31187684972}">
      <dgm:prSet/>
      <dgm:spPr/>
      <dgm:t>
        <a:bodyPr/>
        <a:lstStyle/>
        <a:p>
          <a:endParaRPr lang="en-US">
            <a:effectLst>
              <a:glow rad="101600">
                <a:schemeClr val="bg1">
                  <a:alpha val="60000"/>
                </a:schemeClr>
              </a:glow>
            </a:effectLst>
          </a:endParaRPr>
        </a:p>
      </dgm:t>
    </dgm:pt>
    <dgm:pt modelId="{579DA57B-93D0-42E3-B05B-3376DE2DEFD7}">
      <dgm:prSet phldrT="[Text]"/>
      <dgm:spPr>
        <a:solidFill>
          <a:srgbClr val="663300"/>
        </a:solidFill>
      </dgm:spPr>
      <dgm:t>
        <a:bodyPr/>
        <a:lstStyle/>
        <a:p>
          <a:r>
            <a:rPr lang="en-US" dirty="0" err="1" smtClean="0">
              <a:effectLst>
                <a:glow rad="101600">
                  <a:schemeClr val="bg1">
                    <a:alpha val="60000"/>
                  </a:schemeClr>
                </a:glow>
              </a:effectLst>
            </a:rPr>
            <a:t>nyawa</a:t>
          </a:r>
          <a:endParaRPr lang="en-US" dirty="0">
            <a:effectLst>
              <a:glow rad="101600">
                <a:schemeClr val="bg1">
                  <a:alpha val="60000"/>
                </a:schemeClr>
              </a:glow>
            </a:effectLst>
          </a:endParaRPr>
        </a:p>
      </dgm:t>
    </dgm:pt>
    <dgm:pt modelId="{346A7590-1A90-4DF0-B995-5402F405A320}" type="parTrans" cxnId="{25295829-AB6E-4135-87E7-A4EC78925361}">
      <dgm:prSet/>
      <dgm:spPr/>
      <dgm:t>
        <a:bodyPr/>
        <a:lstStyle/>
        <a:p>
          <a:endParaRPr lang="en-US">
            <a:effectLst>
              <a:glow rad="101600">
                <a:schemeClr val="bg1">
                  <a:alpha val="60000"/>
                </a:schemeClr>
              </a:glow>
            </a:effectLst>
          </a:endParaRPr>
        </a:p>
      </dgm:t>
    </dgm:pt>
    <dgm:pt modelId="{E0574600-968D-4A0A-A176-4C9871EC2A27}" type="sibTrans" cxnId="{25295829-AB6E-4135-87E7-A4EC78925361}">
      <dgm:prSet/>
      <dgm:spPr/>
      <dgm:t>
        <a:bodyPr/>
        <a:lstStyle/>
        <a:p>
          <a:endParaRPr lang="en-US">
            <a:effectLst>
              <a:glow rad="101600">
                <a:schemeClr val="bg1">
                  <a:alpha val="60000"/>
                </a:schemeClr>
              </a:glow>
            </a:effectLst>
          </a:endParaRPr>
        </a:p>
      </dgm:t>
    </dgm:pt>
    <dgm:pt modelId="{048B9316-EE8C-4FC0-A5E4-3EC763A4A382}">
      <dgm:prSet phldrT="[Text]"/>
      <dgm:spPr>
        <a:solidFill>
          <a:schemeClr val="accent6">
            <a:lumMod val="50000"/>
          </a:schemeClr>
        </a:solidFill>
      </dgm:spPr>
      <dgm:t>
        <a:bodyPr/>
        <a:lstStyle/>
        <a:p>
          <a:r>
            <a:rPr lang="en-US" dirty="0" err="1" smtClean="0">
              <a:effectLst>
                <a:glow rad="101600">
                  <a:schemeClr val="bg1">
                    <a:alpha val="60000"/>
                  </a:schemeClr>
                </a:glow>
              </a:effectLst>
            </a:rPr>
            <a:t>akal</a:t>
          </a:r>
          <a:endParaRPr lang="en-US" dirty="0">
            <a:effectLst>
              <a:glow rad="101600">
                <a:schemeClr val="bg1">
                  <a:alpha val="60000"/>
                </a:schemeClr>
              </a:glow>
            </a:effectLst>
          </a:endParaRPr>
        </a:p>
      </dgm:t>
    </dgm:pt>
    <dgm:pt modelId="{7EE68C5F-715A-4377-84CF-EC167D88B06E}" type="parTrans" cxnId="{D1B0AB95-464D-405D-9601-DCAB04923959}">
      <dgm:prSet/>
      <dgm:spPr/>
      <dgm:t>
        <a:bodyPr/>
        <a:lstStyle/>
        <a:p>
          <a:endParaRPr lang="en-US">
            <a:effectLst>
              <a:glow rad="101600">
                <a:schemeClr val="bg1">
                  <a:alpha val="60000"/>
                </a:schemeClr>
              </a:glow>
            </a:effectLst>
          </a:endParaRPr>
        </a:p>
      </dgm:t>
    </dgm:pt>
    <dgm:pt modelId="{706C3B16-BF90-4028-A9ED-031B50F44753}" type="sibTrans" cxnId="{D1B0AB95-464D-405D-9601-DCAB04923959}">
      <dgm:prSet/>
      <dgm:spPr/>
      <dgm:t>
        <a:bodyPr/>
        <a:lstStyle/>
        <a:p>
          <a:endParaRPr lang="en-US">
            <a:effectLst>
              <a:glow rad="101600">
                <a:schemeClr val="bg1">
                  <a:alpha val="60000"/>
                </a:schemeClr>
              </a:glow>
            </a:effectLst>
          </a:endParaRPr>
        </a:p>
      </dgm:t>
    </dgm:pt>
    <dgm:pt modelId="{5F16F8D5-8460-44CA-8539-32A2ED3085BC}">
      <dgm:prSet phldrT="[Text]"/>
      <dgm:spPr>
        <a:solidFill>
          <a:schemeClr val="accent1">
            <a:lumMod val="20000"/>
            <a:lumOff val="80000"/>
          </a:schemeClr>
        </a:solidFill>
      </dgm:spPr>
      <dgm:t>
        <a:bodyPr/>
        <a:lstStyle/>
        <a:p>
          <a:r>
            <a:rPr lang="en-US" b="1" cap="none" spc="50" dirty="0" err="1" smtClean="0">
              <a:ln w="0"/>
              <a:solidFill>
                <a:schemeClr val="bg2"/>
              </a:solidFill>
              <a:effectLst>
                <a:innerShdw blurRad="63500" dist="50800" dir="13500000">
                  <a:srgbClr val="000000">
                    <a:alpha val="50000"/>
                  </a:srgbClr>
                </a:innerShdw>
              </a:effectLst>
            </a:rPr>
            <a:t>Keturunan</a:t>
          </a:r>
          <a:endParaRPr lang="en-US" b="1" cap="none" spc="50" dirty="0">
            <a:ln w="0"/>
            <a:solidFill>
              <a:schemeClr val="bg2"/>
            </a:solidFill>
            <a:effectLst>
              <a:innerShdw blurRad="63500" dist="50800" dir="13500000">
                <a:srgbClr val="000000">
                  <a:alpha val="50000"/>
                </a:srgbClr>
              </a:innerShdw>
            </a:effectLst>
          </a:endParaRPr>
        </a:p>
      </dgm:t>
    </dgm:pt>
    <dgm:pt modelId="{7FB84530-B7A6-4187-B877-D9D74491E29A}" type="parTrans" cxnId="{F713F287-5FC5-4B00-A0CD-7CC4CBBB5AD5}">
      <dgm:prSet/>
      <dgm:spPr/>
      <dgm:t>
        <a:bodyPr/>
        <a:lstStyle/>
        <a:p>
          <a:endParaRPr lang="en-US">
            <a:effectLst>
              <a:glow rad="101600">
                <a:schemeClr val="bg1">
                  <a:alpha val="60000"/>
                </a:schemeClr>
              </a:glow>
            </a:effectLst>
          </a:endParaRPr>
        </a:p>
      </dgm:t>
    </dgm:pt>
    <dgm:pt modelId="{8ADC4A0F-F91A-474F-8A6D-8BA729021E3C}" type="sibTrans" cxnId="{F713F287-5FC5-4B00-A0CD-7CC4CBBB5AD5}">
      <dgm:prSet/>
      <dgm:spPr/>
      <dgm:t>
        <a:bodyPr/>
        <a:lstStyle/>
        <a:p>
          <a:endParaRPr lang="en-US">
            <a:effectLst>
              <a:glow rad="101600">
                <a:schemeClr val="bg1">
                  <a:alpha val="60000"/>
                </a:schemeClr>
              </a:glow>
            </a:effectLst>
          </a:endParaRPr>
        </a:p>
      </dgm:t>
    </dgm:pt>
    <dgm:pt modelId="{9CEDBB84-9669-4AF6-9425-BC4450BECB14}">
      <dgm:prSet phldrT="[Text]"/>
      <dgm:spPr/>
      <dgm:t>
        <a:bodyPr/>
        <a:lstStyle/>
        <a:p>
          <a:r>
            <a:rPr lang="en-US" smtClean="0">
              <a:effectLst>
                <a:glow rad="101600">
                  <a:schemeClr val="bg1">
                    <a:alpha val="60000"/>
                  </a:schemeClr>
                </a:glow>
              </a:effectLst>
            </a:rPr>
            <a:t>harta benda</a:t>
          </a:r>
          <a:endParaRPr lang="en-US" dirty="0">
            <a:effectLst>
              <a:glow rad="101600">
                <a:schemeClr val="bg1">
                  <a:alpha val="60000"/>
                </a:schemeClr>
              </a:glow>
            </a:effectLst>
          </a:endParaRPr>
        </a:p>
      </dgm:t>
    </dgm:pt>
    <dgm:pt modelId="{97F13C2D-D917-4E44-91AF-14D7FA5CCE6D}" type="parTrans" cxnId="{6CC7C091-96E1-40A3-AEE4-5F932E2EBFF8}">
      <dgm:prSet/>
      <dgm:spPr/>
      <dgm:t>
        <a:bodyPr/>
        <a:lstStyle/>
        <a:p>
          <a:endParaRPr lang="en-US">
            <a:effectLst>
              <a:glow rad="101600">
                <a:schemeClr val="bg1">
                  <a:alpha val="60000"/>
                </a:schemeClr>
              </a:glow>
            </a:effectLst>
          </a:endParaRPr>
        </a:p>
      </dgm:t>
    </dgm:pt>
    <dgm:pt modelId="{B19249D1-7748-4DEC-8A97-E26E3A1515F6}" type="sibTrans" cxnId="{6CC7C091-96E1-40A3-AEE4-5F932E2EBFF8}">
      <dgm:prSet/>
      <dgm:spPr/>
      <dgm:t>
        <a:bodyPr/>
        <a:lstStyle/>
        <a:p>
          <a:endParaRPr lang="en-US">
            <a:effectLst>
              <a:glow rad="101600">
                <a:schemeClr val="bg1">
                  <a:alpha val="60000"/>
                </a:schemeClr>
              </a:glow>
            </a:effectLst>
          </a:endParaRPr>
        </a:p>
      </dgm:t>
    </dgm:pt>
    <dgm:pt modelId="{05820A04-3C23-4E08-BA8F-32037688A709}" type="pres">
      <dgm:prSet presAssocID="{3BBEB136-9936-4C7A-9F78-511577097C12}" presName="composite" presStyleCnt="0">
        <dgm:presLayoutVars>
          <dgm:chMax val="1"/>
          <dgm:dir/>
          <dgm:resizeHandles val="exact"/>
        </dgm:presLayoutVars>
      </dgm:prSet>
      <dgm:spPr/>
      <dgm:t>
        <a:bodyPr/>
        <a:lstStyle/>
        <a:p>
          <a:endParaRPr lang="en-US"/>
        </a:p>
      </dgm:t>
    </dgm:pt>
    <dgm:pt modelId="{75CE9A6A-EB08-4D7B-96B1-02E6B3284254}" type="pres">
      <dgm:prSet presAssocID="{3BBEB136-9936-4C7A-9F78-511577097C12}" presName="radial" presStyleCnt="0">
        <dgm:presLayoutVars>
          <dgm:animLvl val="ctr"/>
        </dgm:presLayoutVars>
      </dgm:prSet>
      <dgm:spPr/>
    </dgm:pt>
    <dgm:pt modelId="{817FBF5D-A64E-4A55-B833-D1E9104FF81C}" type="pres">
      <dgm:prSet presAssocID="{B8BFA1B2-7221-4460-9CD5-3FC8CFB71610}" presName="centerShape" presStyleLbl="vennNode1" presStyleIdx="0" presStyleCnt="6"/>
      <dgm:spPr/>
      <dgm:t>
        <a:bodyPr/>
        <a:lstStyle/>
        <a:p>
          <a:endParaRPr lang="en-US"/>
        </a:p>
      </dgm:t>
    </dgm:pt>
    <dgm:pt modelId="{9E69B38A-24E7-422E-89BB-604802386A9E}" type="pres">
      <dgm:prSet presAssocID="{72DF64FF-3B49-44A9-BEDA-3035E814F95F}" presName="node" presStyleLbl="vennNode1" presStyleIdx="1" presStyleCnt="6">
        <dgm:presLayoutVars>
          <dgm:bulletEnabled val="1"/>
        </dgm:presLayoutVars>
      </dgm:prSet>
      <dgm:spPr/>
      <dgm:t>
        <a:bodyPr/>
        <a:lstStyle/>
        <a:p>
          <a:endParaRPr lang="en-US"/>
        </a:p>
      </dgm:t>
    </dgm:pt>
    <dgm:pt modelId="{71D4A1D7-AF9D-4813-81E2-063022CBCFAD}" type="pres">
      <dgm:prSet presAssocID="{579DA57B-93D0-42E3-B05B-3376DE2DEFD7}" presName="node" presStyleLbl="vennNode1" presStyleIdx="2" presStyleCnt="6">
        <dgm:presLayoutVars>
          <dgm:bulletEnabled val="1"/>
        </dgm:presLayoutVars>
      </dgm:prSet>
      <dgm:spPr/>
      <dgm:t>
        <a:bodyPr/>
        <a:lstStyle/>
        <a:p>
          <a:endParaRPr lang="en-US"/>
        </a:p>
      </dgm:t>
    </dgm:pt>
    <dgm:pt modelId="{52FF4453-7E5F-4B89-98E1-D663857D73DE}" type="pres">
      <dgm:prSet presAssocID="{048B9316-EE8C-4FC0-A5E4-3EC763A4A382}" presName="node" presStyleLbl="vennNode1" presStyleIdx="3" presStyleCnt="6">
        <dgm:presLayoutVars>
          <dgm:bulletEnabled val="1"/>
        </dgm:presLayoutVars>
      </dgm:prSet>
      <dgm:spPr/>
      <dgm:t>
        <a:bodyPr/>
        <a:lstStyle/>
        <a:p>
          <a:endParaRPr lang="en-US"/>
        </a:p>
      </dgm:t>
    </dgm:pt>
    <dgm:pt modelId="{C1DB3062-80A6-4BB6-9C50-4BFA89D6FF1F}" type="pres">
      <dgm:prSet presAssocID="{5F16F8D5-8460-44CA-8539-32A2ED3085BC}" presName="node" presStyleLbl="vennNode1" presStyleIdx="4" presStyleCnt="6">
        <dgm:presLayoutVars>
          <dgm:bulletEnabled val="1"/>
        </dgm:presLayoutVars>
      </dgm:prSet>
      <dgm:spPr/>
      <dgm:t>
        <a:bodyPr/>
        <a:lstStyle/>
        <a:p>
          <a:endParaRPr lang="en-US"/>
        </a:p>
      </dgm:t>
    </dgm:pt>
    <dgm:pt modelId="{6A53343C-E57F-4981-BA8A-11C18B35621E}" type="pres">
      <dgm:prSet presAssocID="{9CEDBB84-9669-4AF6-9425-BC4450BECB14}" presName="node" presStyleLbl="vennNode1" presStyleIdx="5" presStyleCnt="6">
        <dgm:presLayoutVars>
          <dgm:bulletEnabled val="1"/>
        </dgm:presLayoutVars>
      </dgm:prSet>
      <dgm:spPr/>
      <dgm:t>
        <a:bodyPr/>
        <a:lstStyle/>
        <a:p>
          <a:endParaRPr lang="en-US"/>
        </a:p>
      </dgm:t>
    </dgm:pt>
  </dgm:ptLst>
  <dgm:cxnLst>
    <dgm:cxn modelId="{25295829-AB6E-4135-87E7-A4EC78925361}" srcId="{B8BFA1B2-7221-4460-9CD5-3FC8CFB71610}" destId="{579DA57B-93D0-42E3-B05B-3376DE2DEFD7}" srcOrd="1" destOrd="0" parTransId="{346A7590-1A90-4DF0-B995-5402F405A320}" sibTransId="{E0574600-968D-4A0A-A176-4C9871EC2A27}"/>
    <dgm:cxn modelId="{4B5BB317-811C-40F9-A139-DB8C2E28255B}" type="presOf" srcId="{048B9316-EE8C-4FC0-A5E4-3EC763A4A382}" destId="{52FF4453-7E5F-4B89-98E1-D663857D73DE}" srcOrd="0" destOrd="0" presId="urn:microsoft.com/office/officeart/2005/8/layout/radial3"/>
    <dgm:cxn modelId="{B649B20B-B40F-4233-B35A-9A7665CCD14D}" srcId="{3BBEB136-9936-4C7A-9F78-511577097C12}" destId="{B8BFA1B2-7221-4460-9CD5-3FC8CFB71610}" srcOrd="0" destOrd="0" parTransId="{F5F66900-5C27-4FF2-840A-EBD460523911}" sibTransId="{9C7F7ECA-737D-4214-BA5C-92661193EBC7}"/>
    <dgm:cxn modelId="{E15861E7-E6E1-474B-9DCA-E31187684972}" srcId="{B8BFA1B2-7221-4460-9CD5-3FC8CFB71610}" destId="{72DF64FF-3B49-44A9-BEDA-3035E814F95F}" srcOrd="0" destOrd="0" parTransId="{F1C02821-8C9C-46B2-A993-597EEBB21318}" sibTransId="{9272D8FB-8B8F-4154-8349-7C5C5C061519}"/>
    <dgm:cxn modelId="{4FF627D8-67CE-4582-9961-2AB8DA038D6B}" type="presOf" srcId="{579DA57B-93D0-42E3-B05B-3376DE2DEFD7}" destId="{71D4A1D7-AF9D-4813-81E2-063022CBCFAD}" srcOrd="0" destOrd="0" presId="urn:microsoft.com/office/officeart/2005/8/layout/radial3"/>
    <dgm:cxn modelId="{1330552F-8D6A-4C6D-99FE-212F9932FB94}" type="presOf" srcId="{3BBEB136-9936-4C7A-9F78-511577097C12}" destId="{05820A04-3C23-4E08-BA8F-32037688A709}" srcOrd="0" destOrd="0" presId="urn:microsoft.com/office/officeart/2005/8/layout/radial3"/>
    <dgm:cxn modelId="{72036157-C9BA-4C9D-B16E-CBD0C8D1249E}" type="presOf" srcId="{72DF64FF-3B49-44A9-BEDA-3035E814F95F}" destId="{9E69B38A-24E7-422E-89BB-604802386A9E}" srcOrd="0" destOrd="0" presId="urn:microsoft.com/office/officeart/2005/8/layout/radial3"/>
    <dgm:cxn modelId="{8C6410F6-CC91-4156-959E-BD0FA1413BC0}" type="presOf" srcId="{5F16F8D5-8460-44CA-8539-32A2ED3085BC}" destId="{C1DB3062-80A6-4BB6-9C50-4BFA89D6FF1F}" srcOrd="0" destOrd="0" presId="urn:microsoft.com/office/officeart/2005/8/layout/radial3"/>
    <dgm:cxn modelId="{D1B0AB95-464D-405D-9601-DCAB04923959}" srcId="{B8BFA1B2-7221-4460-9CD5-3FC8CFB71610}" destId="{048B9316-EE8C-4FC0-A5E4-3EC763A4A382}" srcOrd="2" destOrd="0" parTransId="{7EE68C5F-715A-4377-84CF-EC167D88B06E}" sibTransId="{706C3B16-BF90-4028-A9ED-031B50F44753}"/>
    <dgm:cxn modelId="{F713F287-5FC5-4B00-A0CD-7CC4CBBB5AD5}" srcId="{B8BFA1B2-7221-4460-9CD5-3FC8CFB71610}" destId="{5F16F8D5-8460-44CA-8539-32A2ED3085BC}" srcOrd="3" destOrd="0" parTransId="{7FB84530-B7A6-4187-B877-D9D74491E29A}" sibTransId="{8ADC4A0F-F91A-474F-8A6D-8BA729021E3C}"/>
    <dgm:cxn modelId="{840D3A49-A11C-4B4F-ABD6-01767A4C8CFA}" type="presOf" srcId="{B8BFA1B2-7221-4460-9CD5-3FC8CFB71610}" destId="{817FBF5D-A64E-4A55-B833-D1E9104FF81C}" srcOrd="0" destOrd="0" presId="urn:microsoft.com/office/officeart/2005/8/layout/radial3"/>
    <dgm:cxn modelId="{A696F0BC-2D81-4C60-BC39-3684F45B4FC5}" type="presOf" srcId="{9CEDBB84-9669-4AF6-9425-BC4450BECB14}" destId="{6A53343C-E57F-4981-BA8A-11C18B35621E}" srcOrd="0" destOrd="0" presId="urn:microsoft.com/office/officeart/2005/8/layout/radial3"/>
    <dgm:cxn modelId="{6CC7C091-96E1-40A3-AEE4-5F932E2EBFF8}" srcId="{B8BFA1B2-7221-4460-9CD5-3FC8CFB71610}" destId="{9CEDBB84-9669-4AF6-9425-BC4450BECB14}" srcOrd="4" destOrd="0" parTransId="{97F13C2D-D917-4E44-91AF-14D7FA5CCE6D}" sibTransId="{B19249D1-7748-4DEC-8A97-E26E3A1515F6}"/>
    <dgm:cxn modelId="{8117A8FE-CDC7-42CA-B3BF-26FD6652DDB7}" type="presParOf" srcId="{05820A04-3C23-4E08-BA8F-32037688A709}" destId="{75CE9A6A-EB08-4D7B-96B1-02E6B3284254}" srcOrd="0" destOrd="0" presId="urn:microsoft.com/office/officeart/2005/8/layout/radial3"/>
    <dgm:cxn modelId="{7AAFD595-5E27-4B22-BE84-A16FFF801334}" type="presParOf" srcId="{75CE9A6A-EB08-4D7B-96B1-02E6B3284254}" destId="{817FBF5D-A64E-4A55-B833-D1E9104FF81C}" srcOrd="0" destOrd="0" presId="urn:microsoft.com/office/officeart/2005/8/layout/radial3"/>
    <dgm:cxn modelId="{C08E5765-5C33-4E6A-8775-8077D3915F99}" type="presParOf" srcId="{75CE9A6A-EB08-4D7B-96B1-02E6B3284254}" destId="{9E69B38A-24E7-422E-89BB-604802386A9E}" srcOrd="1" destOrd="0" presId="urn:microsoft.com/office/officeart/2005/8/layout/radial3"/>
    <dgm:cxn modelId="{A1E66038-3516-4D6F-8FBC-42813AEF6D13}" type="presParOf" srcId="{75CE9A6A-EB08-4D7B-96B1-02E6B3284254}" destId="{71D4A1D7-AF9D-4813-81E2-063022CBCFAD}" srcOrd="2" destOrd="0" presId="urn:microsoft.com/office/officeart/2005/8/layout/radial3"/>
    <dgm:cxn modelId="{3815860F-FA8D-4A99-9B81-EAF698913EEC}" type="presParOf" srcId="{75CE9A6A-EB08-4D7B-96B1-02E6B3284254}" destId="{52FF4453-7E5F-4B89-98E1-D663857D73DE}" srcOrd="3" destOrd="0" presId="urn:microsoft.com/office/officeart/2005/8/layout/radial3"/>
    <dgm:cxn modelId="{E9EF1C80-204A-4766-A9BF-53E859578DB7}" type="presParOf" srcId="{75CE9A6A-EB08-4D7B-96B1-02E6B3284254}" destId="{C1DB3062-80A6-4BB6-9C50-4BFA89D6FF1F}" srcOrd="4" destOrd="0" presId="urn:microsoft.com/office/officeart/2005/8/layout/radial3"/>
    <dgm:cxn modelId="{702B9FAF-A098-4F3B-A701-998D1435DD00}" type="presParOf" srcId="{75CE9A6A-EB08-4D7B-96B1-02E6B3284254}" destId="{6A53343C-E57F-4981-BA8A-11C18B35621E}"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155255B-9AC3-485F-BC22-8C6F724ED782}" type="doc">
      <dgm:prSet loTypeId="urn:microsoft.com/office/officeart/2008/layout/PictureStrips" loCatId="list" qsTypeId="urn:microsoft.com/office/officeart/2005/8/quickstyle/simple5" qsCatId="simple" csTypeId="urn:microsoft.com/office/officeart/2005/8/colors/colorful1" csCatId="colorful" phldr="1"/>
      <dgm:spPr/>
      <dgm:t>
        <a:bodyPr/>
        <a:lstStyle/>
        <a:p>
          <a:endParaRPr lang="en-US"/>
        </a:p>
      </dgm:t>
    </dgm:pt>
    <dgm:pt modelId="{8A6B85C8-5814-4F26-B753-BCBA08D4F23C}">
      <dgm:prSet phldrT="[Text]" custT="1"/>
      <dgm:spPr/>
      <dgm:t>
        <a:bodyPr/>
        <a:lstStyle/>
        <a:p>
          <a:r>
            <a:rPr lang="en-MY" sz="1600" b="0" cap="none" spc="0" dirty="0" err="1" smtClean="0">
              <a:ln w="0"/>
              <a:solidFill>
                <a:schemeClr val="tx1"/>
              </a:solidFill>
              <a:effectLst>
                <a:outerShdw blurRad="38100" dist="19050" dir="2700000" algn="tl" rotWithShape="0">
                  <a:schemeClr val="dk1">
                    <a:alpha val="40000"/>
                  </a:schemeClr>
                </a:outerShdw>
              </a:effectLst>
              <a:latin typeface="Cambria" panose="02040503050406030204" pitchFamily="18" charset="0"/>
            </a:rPr>
            <a:t>kesejahteraan</a:t>
          </a:r>
          <a:endParaRPr lang="en-US" sz="16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ndParaRPr>
        </a:p>
      </dgm:t>
    </dgm:pt>
    <dgm:pt modelId="{61DCB37B-833D-4C87-BDE8-A97CFAC64A35}" type="parTrans" cxnId="{9A9740D0-4381-4781-9ABB-B27F33CDC7E4}">
      <dgm:prSet/>
      <dgm:spPr/>
      <dgm:t>
        <a:bodyPr/>
        <a:lstStyle/>
        <a:p>
          <a:endParaRPr lang="en-US" sz="1600" b="0" cap="none" spc="0">
            <a:ln w="0"/>
            <a:solidFill>
              <a:schemeClr val="tx1"/>
            </a:solidFill>
            <a:effectLst>
              <a:outerShdw blurRad="38100" dist="19050" dir="2700000" algn="tl" rotWithShape="0">
                <a:schemeClr val="dk1">
                  <a:alpha val="40000"/>
                </a:schemeClr>
              </a:outerShdw>
            </a:effectLst>
            <a:latin typeface="Cambria" panose="02040503050406030204" pitchFamily="18" charset="0"/>
          </a:endParaRPr>
        </a:p>
      </dgm:t>
    </dgm:pt>
    <dgm:pt modelId="{2D29FB7C-4BD4-407E-B0EB-CB3C43C5DD37}" type="sibTrans" cxnId="{9A9740D0-4381-4781-9ABB-B27F33CDC7E4}">
      <dgm:prSet custT="1"/>
      <dgm:spPr/>
      <dgm:t>
        <a:bodyPr/>
        <a:lstStyle/>
        <a:p>
          <a:endParaRPr lang="en-US" sz="1600" b="0" cap="none" spc="0">
            <a:ln w="0"/>
            <a:solidFill>
              <a:schemeClr val="tx1"/>
            </a:solidFill>
            <a:effectLst>
              <a:outerShdw blurRad="38100" dist="19050" dir="2700000" algn="tl" rotWithShape="0">
                <a:schemeClr val="dk1">
                  <a:alpha val="40000"/>
                </a:schemeClr>
              </a:outerShdw>
            </a:effectLst>
            <a:latin typeface="Cambria" panose="02040503050406030204" pitchFamily="18" charset="0"/>
          </a:endParaRPr>
        </a:p>
      </dgm:t>
    </dgm:pt>
    <dgm:pt modelId="{C4FC68D5-C365-4469-AA12-085EE56107BF}">
      <dgm:prSet phldrT="[Text]" custT="1"/>
      <dgm:spPr/>
      <dgm:t>
        <a:bodyPr/>
        <a:lstStyle/>
        <a:p>
          <a:r>
            <a:rPr lang="en-MY" sz="1600" b="0" cap="none" spc="0" dirty="0" err="1" smtClean="0">
              <a:ln w="0"/>
              <a:solidFill>
                <a:schemeClr val="tx1"/>
              </a:solidFill>
              <a:effectLst>
                <a:outerShdw blurRad="38100" dist="19050" dir="2700000" algn="tl" rotWithShape="0">
                  <a:schemeClr val="dk1">
                    <a:alpha val="40000"/>
                  </a:schemeClr>
                </a:outerShdw>
              </a:effectLst>
              <a:latin typeface="Cambria" panose="02040503050406030204" pitchFamily="18" charset="0"/>
            </a:rPr>
            <a:t>rahmat</a:t>
          </a:r>
          <a:endParaRPr lang="en-US" sz="16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ndParaRPr>
        </a:p>
      </dgm:t>
    </dgm:pt>
    <dgm:pt modelId="{DAE2B82D-6B1E-4233-AF33-2C8875E27F18}" type="parTrans" cxnId="{98F16E2E-945B-4E81-9BCC-2443BCF05F4A}">
      <dgm:prSet/>
      <dgm:spPr/>
      <dgm:t>
        <a:bodyPr/>
        <a:lstStyle/>
        <a:p>
          <a:endParaRPr lang="en-US" sz="1600" b="0" cap="none" spc="0">
            <a:ln w="0"/>
            <a:solidFill>
              <a:schemeClr val="tx1"/>
            </a:solidFill>
            <a:effectLst>
              <a:outerShdw blurRad="38100" dist="19050" dir="2700000" algn="tl" rotWithShape="0">
                <a:schemeClr val="dk1">
                  <a:alpha val="40000"/>
                </a:schemeClr>
              </a:outerShdw>
            </a:effectLst>
            <a:latin typeface="Cambria" panose="02040503050406030204" pitchFamily="18" charset="0"/>
          </a:endParaRPr>
        </a:p>
      </dgm:t>
    </dgm:pt>
    <dgm:pt modelId="{A3A5A8D0-BC20-44C5-BD9F-9F8FAB682D08}" type="sibTrans" cxnId="{98F16E2E-945B-4E81-9BCC-2443BCF05F4A}">
      <dgm:prSet/>
      <dgm:spPr/>
      <dgm:t>
        <a:bodyPr/>
        <a:lstStyle/>
        <a:p>
          <a:endParaRPr lang="en-US" sz="1600" b="0" cap="none" spc="0">
            <a:ln w="0"/>
            <a:solidFill>
              <a:schemeClr val="tx1"/>
            </a:solidFill>
            <a:effectLst>
              <a:outerShdw blurRad="38100" dist="19050" dir="2700000" algn="tl" rotWithShape="0">
                <a:schemeClr val="dk1">
                  <a:alpha val="40000"/>
                </a:schemeClr>
              </a:outerShdw>
            </a:effectLst>
            <a:latin typeface="Cambria" panose="02040503050406030204" pitchFamily="18" charset="0"/>
          </a:endParaRPr>
        </a:p>
      </dgm:t>
    </dgm:pt>
    <dgm:pt modelId="{FBFC3C71-F1C3-4C70-B7CD-6CBAAF97671A}">
      <dgm:prSet phldrT="[Text]" custT="1"/>
      <dgm:spPr/>
      <dgm:t>
        <a:bodyPr/>
        <a:lstStyle/>
        <a:p>
          <a:r>
            <a:rPr lang="en-MY" sz="1600" b="0" cap="none" spc="0" dirty="0" err="1" smtClean="0">
              <a:ln w="0"/>
              <a:solidFill>
                <a:schemeClr val="tx1"/>
              </a:solidFill>
              <a:effectLst>
                <a:outerShdw blurRad="38100" dist="19050" dir="2700000" algn="tl" rotWithShape="0">
                  <a:schemeClr val="dk1">
                    <a:alpha val="40000"/>
                  </a:schemeClr>
                </a:outerShdw>
              </a:effectLst>
              <a:latin typeface="Cambria" panose="02040503050406030204" pitchFamily="18" charset="0"/>
            </a:rPr>
            <a:t>perlindungan</a:t>
          </a:r>
          <a:endParaRPr lang="en-US" sz="16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ndParaRPr>
        </a:p>
      </dgm:t>
    </dgm:pt>
    <dgm:pt modelId="{185CD666-823E-464D-BA07-F840C4B07C8E}" type="parTrans" cxnId="{4C9E5A2A-AD36-446D-9301-4595812DA36D}">
      <dgm:prSet/>
      <dgm:spPr/>
      <dgm:t>
        <a:bodyPr/>
        <a:lstStyle/>
        <a:p>
          <a:endParaRPr lang="en-US" sz="1600" b="0" cap="none" spc="0">
            <a:ln w="0"/>
            <a:solidFill>
              <a:schemeClr val="tx1"/>
            </a:solidFill>
            <a:effectLst>
              <a:outerShdw blurRad="38100" dist="19050" dir="2700000" algn="tl" rotWithShape="0">
                <a:schemeClr val="dk1">
                  <a:alpha val="40000"/>
                </a:schemeClr>
              </a:outerShdw>
            </a:effectLst>
            <a:latin typeface="Cambria" panose="02040503050406030204" pitchFamily="18" charset="0"/>
          </a:endParaRPr>
        </a:p>
      </dgm:t>
    </dgm:pt>
    <dgm:pt modelId="{8F0F5062-931F-4BB9-B785-30E0AFC3F731}" type="sibTrans" cxnId="{4C9E5A2A-AD36-446D-9301-4595812DA36D}">
      <dgm:prSet custT="1"/>
      <dgm:spPr/>
      <dgm:t>
        <a:bodyPr/>
        <a:lstStyle/>
        <a:p>
          <a:endParaRPr lang="en-US" sz="1600" b="0" cap="none" spc="0">
            <a:ln w="0"/>
            <a:solidFill>
              <a:schemeClr val="tx1"/>
            </a:solidFill>
            <a:effectLst>
              <a:outerShdw blurRad="38100" dist="19050" dir="2700000" algn="tl" rotWithShape="0">
                <a:schemeClr val="dk1">
                  <a:alpha val="40000"/>
                </a:schemeClr>
              </a:outerShdw>
            </a:effectLst>
            <a:latin typeface="Cambria" panose="02040503050406030204" pitchFamily="18" charset="0"/>
          </a:endParaRPr>
        </a:p>
      </dgm:t>
    </dgm:pt>
    <dgm:pt modelId="{F478EE89-1D22-4709-9FC3-536799B7D073}">
      <dgm:prSet phldrT="[Text]" custT="1"/>
      <dgm:spPr/>
      <dgm:t>
        <a:bodyPr/>
        <a:lstStyle/>
        <a:p>
          <a:r>
            <a:rPr lang="en-MY" sz="1600" b="0" cap="none" spc="0" dirty="0" err="1" smtClean="0">
              <a:ln w="0"/>
              <a:solidFill>
                <a:schemeClr val="tx1"/>
              </a:solidFill>
              <a:effectLst>
                <a:outerShdw blurRad="38100" dist="19050" dir="2700000" algn="tl" rotWithShape="0">
                  <a:schemeClr val="dk1">
                    <a:alpha val="40000"/>
                  </a:schemeClr>
                </a:outerShdw>
              </a:effectLst>
              <a:latin typeface="Cambria" panose="02040503050406030204" pitchFamily="18" charset="0"/>
            </a:rPr>
            <a:t>kekuatan</a:t>
          </a:r>
          <a:r>
            <a:rPr lang="en-MY" sz="1600" b="0" cap="none" spc="0" dirty="0" smtClean="0">
              <a:ln w="0"/>
              <a:solidFill>
                <a:schemeClr val="tx1"/>
              </a:solidFill>
              <a:effectLst>
                <a:outerShdw blurRad="38100" dist="19050" dir="2700000" algn="tl" rotWithShape="0">
                  <a:schemeClr val="dk1">
                    <a:alpha val="40000"/>
                  </a:schemeClr>
                </a:outerShdw>
              </a:effectLst>
              <a:latin typeface="Cambria" panose="02040503050406030204" pitchFamily="18" charset="0"/>
            </a:rPr>
            <a:t> </a:t>
          </a:r>
          <a:r>
            <a:rPr lang="en-MY" sz="1600" b="0" cap="none" spc="0" dirty="0" err="1" smtClean="0">
              <a:ln w="0"/>
              <a:solidFill>
                <a:schemeClr val="tx1"/>
              </a:solidFill>
              <a:effectLst>
                <a:outerShdw blurRad="38100" dist="19050" dir="2700000" algn="tl" rotWithShape="0">
                  <a:schemeClr val="dk1">
                    <a:alpha val="40000"/>
                  </a:schemeClr>
                </a:outerShdw>
              </a:effectLst>
              <a:latin typeface="Cambria" panose="02040503050406030204" pitchFamily="18" charset="0"/>
            </a:rPr>
            <a:t>iman</a:t>
          </a:r>
          <a:endParaRPr lang="en-US" sz="16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ndParaRPr>
        </a:p>
      </dgm:t>
    </dgm:pt>
    <dgm:pt modelId="{DBE6EF94-FFE8-4DE9-B215-3B57EE2A1DAC}" type="parTrans" cxnId="{F60ECFCC-28FA-45E4-B1C3-E61AA03CDA39}">
      <dgm:prSet/>
      <dgm:spPr/>
      <dgm:t>
        <a:bodyPr/>
        <a:lstStyle/>
        <a:p>
          <a:endParaRPr lang="en-US" sz="1600" b="0" cap="none" spc="0">
            <a:ln w="0"/>
            <a:solidFill>
              <a:schemeClr val="tx1"/>
            </a:solidFill>
            <a:effectLst>
              <a:outerShdw blurRad="38100" dist="19050" dir="2700000" algn="tl" rotWithShape="0">
                <a:schemeClr val="dk1">
                  <a:alpha val="40000"/>
                </a:schemeClr>
              </a:outerShdw>
            </a:effectLst>
            <a:latin typeface="Cambria" panose="02040503050406030204" pitchFamily="18" charset="0"/>
          </a:endParaRPr>
        </a:p>
      </dgm:t>
    </dgm:pt>
    <dgm:pt modelId="{897F15FC-F40D-4655-8345-E0E689D81772}" type="sibTrans" cxnId="{F60ECFCC-28FA-45E4-B1C3-E61AA03CDA39}">
      <dgm:prSet/>
      <dgm:spPr/>
      <dgm:t>
        <a:bodyPr/>
        <a:lstStyle/>
        <a:p>
          <a:endParaRPr lang="en-US" sz="1600" b="0" cap="none" spc="0">
            <a:ln w="0"/>
            <a:solidFill>
              <a:schemeClr val="tx1"/>
            </a:solidFill>
            <a:effectLst>
              <a:outerShdw blurRad="38100" dist="19050" dir="2700000" algn="tl" rotWithShape="0">
                <a:schemeClr val="dk1">
                  <a:alpha val="40000"/>
                </a:schemeClr>
              </a:outerShdw>
            </a:effectLst>
            <a:latin typeface="Cambria" panose="02040503050406030204" pitchFamily="18" charset="0"/>
          </a:endParaRPr>
        </a:p>
      </dgm:t>
    </dgm:pt>
    <dgm:pt modelId="{46DFB4CA-6264-40A6-AAF0-3CCD8D752EBD}">
      <dgm:prSet phldrT="[Text]" custT="1"/>
      <dgm:spPr/>
      <dgm:t>
        <a:bodyPr/>
        <a:lstStyle/>
        <a:p>
          <a:r>
            <a:rPr lang="en-MY" sz="1600" b="0" cap="none" spc="0" dirty="0" err="1" smtClean="0">
              <a:ln w="0"/>
              <a:solidFill>
                <a:schemeClr val="tx1"/>
              </a:solidFill>
              <a:effectLst>
                <a:outerShdw blurRad="38100" dist="19050" dir="2700000" algn="tl" rotWithShape="0">
                  <a:schemeClr val="dk1">
                    <a:alpha val="40000"/>
                  </a:schemeClr>
                </a:outerShdw>
              </a:effectLst>
              <a:latin typeface="Cambria" panose="02040503050406030204" pitchFamily="18" charset="0"/>
            </a:rPr>
            <a:t>berintegriti</a:t>
          </a:r>
          <a:endParaRPr lang="en-US" sz="16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ndParaRPr>
        </a:p>
      </dgm:t>
    </dgm:pt>
    <dgm:pt modelId="{8EA590FD-DEE6-4C4D-8AEE-C1417DCC384C}" type="parTrans" cxnId="{1B690E2C-806C-4B1E-A86E-DD28893F8D69}">
      <dgm:prSet/>
      <dgm:spPr/>
      <dgm:t>
        <a:bodyPr/>
        <a:lstStyle/>
        <a:p>
          <a:endParaRPr lang="en-US" sz="1600" b="0" cap="none" spc="0">
            <a:ln w="0"/>
            <a:solidFill>
              <a:schemeClr val="tx1"/>
            </a:solidFill>
            <a:effectLst>
              <a:outerShdw blurRad="38100" dist="19050" dir="2700000" algn="tl" rotWithShape="0">
                <a:schemeClr val="dk1">
                  <a:alpha val="40000"/>
                </a:schemeClr>
              </a:outerShdw>
            </a:effectLst>
            <a:latin typeface="Cambria" panose="02040503050406030204" pitchFamily="18" charset="0"/>
          </a:endParaRPr>
        </a:p>
      </dgm:t>
    </dgm:pt>
    <dgm:pt modelId="{995D3EF2-220D-44B9-9B3A-C535A1A9BF1E}" type="sibTrans" cxnId="{1B690E2C-806C-4B1E-A86E-DD28893F8D69}">
      <dgm:prSet custT="1"/>
      <dgm:spPr/>
      <dgm:t>
        <a:bodyPr/>
        <a:lstStyle/>
        <a:p>
          <a:endParaRPr lang="en-US" sz="1600" b="0" cap="none" spc="0">
            <a:ln w="0"/>
            <a:solidFill>
              <a:schemeClr val="tx1"/>
            </a:solidFill>
            <a:effectLst>
              <a:outerShdw blurRad="38100" dist="19050" dir="2700000" algn="tl" rotWithShape="0">
                <a:schemeClr val="dk1">
                  <a:alpha val="40000"/>
                </a:schemeClr>
              </a:outerShdw>
            </a:effectLst>
            <a:latin typeface="Cambria" panose="02040503050406030204" pitchFamily="18" charset="0"/>
          </a:endParaRPr>
        </a:p>
      </dgm:t>
    </dgm:pt>
    <dgm:pt modelId="{DA9C0056-0E9C-4E59-BD7E-B899B139406C}">
      <dgm:prSet phldrT="[Text]" custT="1"/>
      <dgm:spPr/>
      <dgm:t>
        <a:bodyPr/>
        <a:lstStyle/>
        <a:p>
          <a:r>
            <a:rPr lang="en-MY" sz="1600" b="0" cap="none" spc="0" dirty="0" err="1" smtClean="0">
              <a:ln w="0"/>
              <a:solidFill>
                <a:schemeClr val="tx1"/>
              </a:solidFill>
              <a:effectLst>
                <a:outerShdw blurRad="38100" dist="19050" dir="2700000" algn="tl" rotWithShape="0">
                  <a:schemeClr val="dk1">
                    <a:alpha val="40000"/>
                  </a:schemeClr>
                </a:outerShdw>
              </a:effectLst>
              <a:latin typeface="Cambria" panose="02040503050406030204" pitchFamily="18" charset="0"/>
            </a:rPr>
            <a:t>Cemerlang</a:t>
          </a:r>
          <a:endParaRPr lang="en-US" sz="16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ndParaRPr>
        </a:p>
      </dgm:t>
    </dgm:pt>
    <dgm:pt modelId="{93846CBA-39BE-4AD3-9C9C-E7614F3E9F46}" type="parTrans" cxnId="{14EB436E-CCC7-45ED-964E-1F6E89A614A1}">
      <dgm:prSet/>
      <dgm:spPr/>
      <dgm:t>
        <a:bodyPr/>
        <a:lstStyle/>
        <a:p>
          <a:endParaRPr lang="en-US" sz="1600" b="0" cap="none" spc="0">
            <a:ln w="0"/>
            <a:solidFill>
              <a:schemeClr val="tx1"/>
            </a:solidFill>
            <a:effectLst>
              <a:outerShdw blurRad="38100" dist="19050" dir="2700000" algn="tl" rotWithShape="0">
                <a:schemeClr val="dk1">
                  <a:alpha val="40000"/>
                </a:schemeClr>
              </a:outerShdw>
            </a:effectLst>
            <a:latin typeface="Cambria" panose="02040503050406030204" pitchFamily="18" charset="0"/>
          </a:endParaRPr>
        </a:p>
      </dgm:t>
    </dgm:pt>
    <dgm:pt modelId="{F2EC63F1-6913-4113-AA62-BD2F06619784}" type="sibTrans" cxnId="{14EB436E-CCC7-45ED-964E-1F6E89A614A1}">
      <dgm:prSet/>
      <dgm:spPr/>
      <dgm:t>
        <a:bodyPr/>
        <a:lstStyle/>
        <a:p>
          <a:endParaRPr lang="en-US" sz="1600" b="0" cap="none" spc="0">
            <a:ln w="0"/>
            <a:solidFill>
              <a:schemeClr val="tx1"/>
            </a:solidFill>
            <a:effectLst>
              <a:outerShdw blurRad="38100" dist="19050" dir="2700000" algn="tl" rotWithShape="0">
                <a:schemeClr val="dk1">
                  <a:alpha val="40000"/>
                </a:schemeClr>
              </a:outerShdw>
            </a:effectLst>
            <a:latin typeface="Cambria" panose="02040503050406030204" pitchFamily="18" charset="0"/>
          </a:endParaRPr>
        </a:p>
      </dgm:t>
    </dgm:pt>
    <dgm:pt modelId="{80A94615-8FDA-4599-993E-CDCA4C060E80}">
      <dgm:prSet phldrT="[Text]" custT="1"/>
      <dgm:spPr/>
      <dgm:t>
        <a:bodyPr/>
        <a:lstStyle/>
        <a:p>
          <a:r>
            <a:rPr lang="en-MY" sz="1600" b="0" cap="none" spc="0" smtClean="0">
              <a:ln w="0"/>
              <a:solidFill>
                <a:schemeClr val="tx1"/>
              </a:solidFill>
              <a:effectLst>
                <a:outerShdw blurRad="38100" dist="19050" dir="2700000" algn="tl" rotWithShape="0">
                  <a:schemeClr val="dk1">
                    <a:alpha val="40000"/>
                  </a:schemeClr>
                </a:outerShdw>
              </a:effectLst>
              <a:latin typeface="Cambria" panose="02040503050406030204" pitchFamily="18" charset="0"/>
            </a:rPr>
            <a:t>cekal </a:t>
          </a:r>
          <a:endParaRPr lang="en-US" sz="16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ndParaRPr>
        </a:p>
      </dgm:t>
    </dgm:pt>
    <dgm:pt modelId="{3079A037-7C9E-4B6D-B8D6-99FCB21059BD}" type="parTrans" cxnId="{F487099A-5A83-444E-9653-CCD1914E8EF7}">
      <dgm:prSet/>
      <dgm:spPr/>
      <dgm:t>
        <a:bodyPr/>
        <a:lstStyle/>
        <a:p>
          <a:endParaRPr lang="en-US" sz="1600" b="0" cap="none" spc="0">
            <a:ln w="0"/>
            <a:solidFill>
              <a:schemeClr val="tx1"/>
            </a:solidFill>
            <a:effectLst>
              <a:outerShdw blurRad="38100" dist="19050" dir="2700000" algn="tl" rotWithShape="0">
                <a:schemeClr val="dk1">
                  <a:alpha val="40000"/>
                </a:schemeClr>
              </a:outerShdw>
            </a:effectLst>
            <a:latin typeface="Cambria" panose="02040503050406030204" pitchFamily="18" charset="0"/>
          </a:endParaRPr>
        </a:p>
      </dgm:t>
    </dgm:pt>
    <dgm:pt modelId="{FDBCA45F-9C73-4604-9DBD-73CDFE6521AA}" type="sibTrans" cxnId="{F487099A-5A83-444E-9653-CCD1914E8EF7}">
      <dgm:prSet custT="1"/>
      <dgm:spPr/>
      <dgm:t>
        <a:bodyPr/>
        <a:lstStyle/>
        <a:p>
          <a:endParaRPr lang="en-US" sz="1600" b="0" cap="none" spc="0">
            <a:ln w="0"/>
            <a:solidFill>
              <a:schemeClr val="tx1"/>
            </a:solidFill>
            <a:effectLst>
              <a:outerShdw blurRad="38100" dist="19050" dir="2700000" algn="tl" rotWithShape="0">
                <a:schemeClr val="dk1">
                  <a:alpha val="40000"/>
                </a:schemeClr>
              </a:outerShdw>
            </a:effectLst>
            <a:latin typeface="Cambria" panose="02040503050406030204" pitchFamily="18" charset="0"/>
          </a:endParaRPr>
        </a:p>
      </dgm:t>
    </dgm:pt>
    <dgm:pt modelId="{A19FFEAE-6989-460D-AFC6-4142209C9A33}" type="pres">
      <dgm:prSet presAssocID="{D155255B-9AC3-485F-BC22-8C6F724ED782}" presName="Name0" presStyleCnt="0">
        <dgm:presLayoutVars>
          <dgm:dir/>
          <dgm:resizeHandles val="exact"/>
        </dgm:presLayoutVars>
      </dgm:prSet>
      <dgm:spPr/>
      <dgm:t>
        <a:bodyPr/>
        <a:lstStyle/>
        <a:p>
          <a:endParaRPr lang="en-US"/>
        </a:p>
      </dgm:t>
    </dgm:pt>
    <dgm:pt modelId="{C7D6C089-35B2-417E-9CA0-825879772A0A}" type="pres">
      <dgm:prSet presAssocID="{8A6B85C8-5814-4F26-B753-BCBA08D4F23C}" presName="composite" presStyleCnt="0"/>
      <dgm:spPr/>
    </dgm:pt>
    <dgm:pt modelId="{60E7FE54-F7B6-4CD5-8955-1D51EB626195}" type="pres">
      <dgm:prSet presAssocID="{8A6B85C8-5814-4F26-B753-BCBA08D4F23C}" presName="rect1" presStyleLbl="trAlignAcc1" presStyleIdx="0" presStyleCnt="7">
        <dgm:presLayoutVars>
          <dgm:bulletEnabled val="1"/>
        </dgm:presLayoutVars>
      </dgm:prSet>
      <dgm:spPr/>
      <dgm:t>
        <a:bodyPr/>
        <a:lstStyle/>
        <a:p>
          <a:endParaRPr lang="en-US"/>
        </a:p>
      </dgm:t>
    </dgm:pt>
    <dgm:pt modelId="{9A4CE58B-992A-4649-BD1B-D52346901F43}" type="pres">
      <dgm:prSet presAssocID="{8A6B85C8-5814-4F26-B753-BCBA08D4F23C}" presName="rect2" presStyleLbl="fgImgPlace1" presStyleIdx="0" presStyleCnt="7"/>
      <dgm:spPr/>
    </dgm:pt>
    <dgm:pt modelId="{3FA0CD65-A8AD-4D3C-A738-A80DF509F8F0}" type="pres">
      <dgm:prSet presAssocID="{2D29FB7C-4BD4-407E-B0EB-CB3C43C5DD37}" presName="sibTrans" presStyleCnt="0"/>
      <dgm:spPr/>
    </dgm:pt>
    <dgm:pt modelId="{B042B69E-33D1-426A-BE7F-ABBDAFA86B0C}" type="pres">
      <dgm:prSet presAssocID="{C4FC68D5-C365-4469-AA12-085EE56107BF}" presName="composite" presStyleCnt="0"/>
      <dgm:spPr/>
    </dgm:pt>
    <dgm:pt modelId="{2C96EBF3-DBCC-44A3-894F-AC234A8EA9E0}" type="pres">
      <dgm:prSet presAssocID="{C4FC68D5-C365-4469-AA12-085EE56107BF}" presName="rect1" presStyleLbl="trAlignAcc1" presStyleIdx="1" presStyleCnt="7">
        <dgm:presLayoutVars>
          <dgm:bulletEnabled val="1"/>
        </dgm:presLayoutVars>
      </dgm:prSet>
      <dgm:spPr/>
      <dgm:t>
        <a:bodyPr/>
        <a:lstStyle/>
        <a:p>
          <a:endParaRPr lang="en-US"/>
        </a:p>
      </dgm:t>
    </dgm:pt>
    <dgm:pt modelId="{F9D41195-63FE-48C3-89FB-7F19F9E900FF}" type="pres">
      <dgm:prSet presAssocID="{C4FC68D5-C365-4469-AA12-085EE56107BF}" presName="rect2" presStyleLbl="fgImgPlace1" presStyleIdx="1" presStyleCnt="7"/>
      <dgm:spPr/>
    </dgm:pt>
    <dgm:pt modelId="{E40CFB03-A497-4D91-B308-F209563A09FD}" type="pres">
      <dgm:prSet presAssocID="{A3A5A8D0-BC20-44C5-BD9F-9F8FAB682D08}" presName="sibTrans" presStyleCnt="0"/>
      <dgm:spPr/>
    </dgm:pt>
    <dgm:pt modelId="{F6384A8F-0F35-4A33-98A7-0CE0CC1A3E74}" type="pres">
      <dgm:prSet presAssocID="{FBFC3C71-F1C3-4C70-B7CD-6CBAAF97671A}" presName="composite" presStyleCnt="0"/>
      <dgm:spPr/>
    </dgm:pt>
    <dgm:pt modelId="{E71D53E6-3883-4CAC-A78E-9C99F1E15C87}" type="pres">
      <dgm:prSet presAssocID="{FBFC3C71-F1C3-4C70-B7CD-6CBAAF97671A}" presName="rect1" presStyleLbl="trAlignAcc1" presStyleIdx="2" presStyleCnt="7">
        <dgm:presLayoutVars>
          <dgm:bulletEnabled val="1"/>
        </dgm:presLayoutVars>
      </dgm:prSet>
      <dgm:spPr/>
      <dgm:t>
        <a:bodyPr/>
        <a:lstStyle/>
        <a:p>
          <a:endParaRPr lang="en-US"/>
        </a:p>
      </dgm:t>
    </dgm:pt>
    <dgm:pt modelId="{5F3591DD-A38E-4CF6-A8AA-CEF2DE209652}" type="pres">
      <dgm:prSet presAssocID="{FBFC3C71-F1C3-4C70-B7CD-6CBAAF97671A}" presName="rect2" presStyleLbl="fgImgPlace1" presStyleIdx="2" presStyleCnt="7"/>
      <dgm:spPr/>
    </dgm:pt>
    <dgm:pt modelId="{8D6165CD-F203-460F-8CFC-54A076418666}" type="pres">
      <dgm:prSet presAssocID="{8F0F5062-931F-4BB9-B785-30E0AFC3F731}" presName="sibTrans" presStyleCnt="0"/>
      <dgm:spPr/>
    </dgm:pt>
    <dgm:pt modelId="{17CE26AE-9975-40EF-B098-C7DC440F37BA}" type="pres">
      <dgm:prSet presAssocID="{F478EE89-1D22-4709-9FC3-536799B7D073}" presName="composite" presStyleCnt="0"/>
      <dgm:spPr/>
    </dgm:pt>
    <dgm:pt modelId="{3F62C4C1-F06E-443E-AAD5-4853CEBF3C38}" type="pres">
      <dgm:prSet presAssocID="{F478EE89-1D22-4709-9FC3-536799B7D073}" presName="rect1" presStyleLbl="trAlignAcc1" presStyleIdx="3" presStyleCnt="7">
        <dgm:presLayoutVars>
          <dgm:bulletEnabled val="1"/>
        </dgm:presLayoutVars>
      </dgm:prSet>
      <dgm:spPr/>
      <dgm:t>
        <a:bodyPr/>
        <a:lstStyle/>
        <a:p>
          <a:endParaRPr lang="en-US"/>
        </a:p>
      </dgm:t>
    </dgm:pt>
    <dgm:pt modelId="{3346238A-44F8-44E5-92C4-44D55091E37C}" type="pres">
      <dgm:prSet presAssocID="{F478EE89-1D22-4709-9FC3-536799B7D073}" presName="rect2" presStyleLbl="fgImgPlace1" presStyleIdx="3" presStyleCnt="7"/>
      <dgm:spPr/>
    </dgm:pt>
    <dgm:pt modelId="{562599E2-D551-476A-A8CC-D3AA53ACF118}" type="pres">
      <dgm:prSet presAssocID="{897F15FC-F40D-4655-8345-E0E689D81772}" presName="sibTrans" presStyleCnt="0"/>
      <dgm:spPr/>
    </dgm:pt>
    <dgm:pt modelId="{58BA22C0-DA0E-4B8E-B995-8EA5D413CA50}" type="pres">
      <dgm:prSet presAssocID="{46DFB4CA-6264-40A6-AAF0-3CCD8D752EBD}" presName="composite" presStyleCnt="0"/>
      <dgm:spPr/>
    </dgm:pt>
    <dgm:pt modelId="{0802A8E4-FAE1-4EEA-B13C-3453DF97D67C}" type="pres">
      <dgm:prSet presAssocID="{46DFB4CA-6264-40A6-AAF0-3CCD8D752EBD}" presName="rect1" presStyleLbl="trAlignAcc1" presStyleIdx="4" presStyleCnt="7">
        <dgm:presLayoutVars>
          <dgm:bulletEnabled val="1"/>
        </dgm:presLayoutVars>
      </dgm:prSet>
      <dgm:spPr/>
      <dgm:t>
        <a:bodyPr/>
        <a:lstStyle/>
        <a:p>
          <a:endParaRPr lang="en-US"/>
        </a:p>
      </dgm:t>
    </dgm:pt>
    <dgm:pt modelId="{CF7794FE-2634-4AEB-9F5A-F251D33B0D4A}" type="pres">
      <dgm:prSet presAssocID="{46DFB4CA-6264-40A6-AAF0-3CCD8D752EBD}" presName="rect2" presStyleLbl="fgImgPlace1" presStyleIdx="4" presStyleCnt="7"/>
      <dgm:spPr/>
    </dgm:pt>
    <dgm:pt modelId="{C342FBE8-FD82-43E8-8BDE-05287FB95A62}" type="pres">
      <dgm:prSet presAssocID="{995D3EF2-220D-44B9-9B3A-C535A1A9BF1E}" presName="sibTrans" presStyleCnt="0"/>
      <dgm:spPr/>
    </dgm:pt>
    <dgm:pt modelId="{82C8B769-16FA-4CA2-A00E-B5130CACEF88}" type="pres">
      <dgm:prSet presAssocID="{DA9C0056-0E9C-4E59-BD7E-B899B139406C}" presName="composite" presStyleCnt="0"/>
      <dgm:spPr/>
    </dgm:pt>
    <dgm:pt modelId="{ADCE6F82-27C5-47B2-A870-FCCDDD644DBF}" type="pres">
      <dgm:prSet presAssocID="{DA9C0056-0E9C-4E59-BD7E-B899B139406C}" presName="rect1" presStyleLbl="trAlignAcc1" presStyleIdx="5" presStyleCnt="7">
        <dgm:presLayoutVars>
          <dgm:bulletEnabled val="1"/>
        </dgm:presLayoutVars>
      </dgm:prSet>
      <dgm:spPr/>
      <dgm:t>
        <a:bodyPr/>
        <a:lstStyle/>
        <a:p>
          <a:endParaRPr lang="en-US"/>
        </a:p>
      </dgm:t>
    </dgm:pt>
    <dgm:pt modelId="{037E2BBE-8CCA-403B-AE8B-95A67319B9EE}" type="pres">
      <dgm:prSet presAssocID="{DA9C0056-0E9C-4E59-BD7E-B899B139406C}" presName="rect2" presStyleLbl="fgImgPlace1" presStyleIdx="5" presStyleCnt="7"/>
      <dgm:spPr/>
    </dgm:pt>
    <dgm:pt modelId="{7FF317CF-9CE4-480F-841F-2DDF7BA9061F}" type="pres">
      <dgm:prSet presAssocID="{F2EC63F1-6913-4113-AA62-BD2F06619784}" presName="sibTrans" presStyleCnt="0"/>
      <dgm:spPr/>
    </dgm:pt>
    <dgm:pt modelId="{D8387393-C7EB-49B4-BCD5-19348598735D}" type="pres">
      <dgm:prSet presAssocID="{80A94615-8FDA-4599-993E-CDCA4C060E80}" presName="composite" presStyleCnt="0"/>
      <dgm:spPr/>
    </dgm:pt>
    <dgm:pt modelId="{5C316074-DE5E-41FC-8208-C47C3ADC7399}" type="pres">
      <dgm:prSet presAssocID="{80A94615-8FDA-4599-993E-CDCA4C060E80}" presName="rect1" presStyleLbl="trAlignAcc1" presStyleIdx="6" presStyleCnt="7">
        <dgm:presLayoutVars>
          <dgm:bulletEnabled val="1"/>
        </dgm:presLayoutVars>
      </dgm:prSet>
      <dgm:spPr/>
      <dgm:t>
        <a:bodyPr/>
        <a:lstStyle/>
        <a:p>
          <a:endParaRPr lang="en-US"/>
        </a:p>
      </dgm:t>
    </dgm:pt>
    <dgm:pt modelId="{04C833B2-C5A1-4AC4-B50A-29D60A73499E}" type="pres">
      <dgm:prSet presAssocID="{80A94615-8FDA-4599-993E-CDCA4C060E80}" presName="rect2" presStyleLbl="fgImgPlace1" presStyleIdx="6" presStyleCnt="7"/>
      <dgm:spPr/>
    </dgm:pt>
  </dgm:ptLst>
  <dgm:cxnLst>
    <dgm:cxn modelId="{37D94C88-F9F4-412D-8684-145E1CB0C487}" type="presOf" srcId="{80A94615-8FDA-4599-993E-CDCA4C060E80}" destId="{5C316074-DE5E-41FC-8208-C47C3ADC7399}" srcOrd="0" destOrd="0" presId="urn:microsoft.com/office/officeart/2008/layout/PictureStrips"/>
    <dgm:cxn modelId="{0607F7F3-C90C-4C42-9D0F-F875755131C8}" type="presOf" srcId="{FBFC3C71-F1C3-4C70-B7CD-6CBAAF97671A}" destId="{E71D53E6-3883-4CAC-A78E-9C99F1E15C87}" srcOrd="0" destOrd="0" presId="urn:microsoft.com/office/officeart/2008/layout/PictureStrips"/>
    <dgm:cxn modelId="{51FC9BFD-E0F9-463B-AD44-15E9690E3D7E}" type="presOf" srcId="{DA9C0056-0E9C-4E59-BD7E-B899B139406C}" destId="{ADCE6F82-27C5-47B2-A870-FCCDDD644DBF}" srcOrd="0" destOrd="0" presId="urn:microsoft.com/office/officeart/2008/layout/PictureStrips"/>
    <dgm:cxn modelId="{14EB436E-CCC7-45ED-964E-1F6E89A614A1}" srcId="{D155255B-9AC3-485F-BC22-8C6F724ED782}" destId="{DA9C0056-0E9C-4E59-BD7E-B899B139406C}" srcOrd="5" destOrd="0" parTransId="{93846CBA-39BE-4AD3-9C9C-E7614F3E9F46}" sibTransId="{F2EC63F1-6913-4113-AA62-BD2F06619784}"/>
    <dgm:cxn modelId="{0DDCCE33-7DAB-4F31-B601-92DC5096E00C}" type="presOf" srcId="{8A6B85C8-5814-4F26-B753-BCBA08D4F23C}" destId="{60E7FE54-F7B6-4CD5-8955-1D51EB626195}" srcOrd="0" destOrd="0" presId="urn:microsoft.com/office/officeart/2008/layout/PictureStrips"/>
    <dgm:cxn modelId="{CEA7148B-1F88-446F-89B1-CDD0DB0C9CA3}" type="presOf" srcId="{46DFB4CA-6264-40A6-AAF0-3CCD8D752EBD}" destId="{0802A8E4-FAE1-4EEA-B13C-3453DF97D67C}" srcOrd="0" destOrd="0" presId="urn:microsoft.com/office/officeart/2008/layout/PictureStrips"/>
    <dgm:cxn modelId="{1B690E2C-806C-4B1E-A86E-DD28893F8D69}" srcId="{D155255B-9AC3-485F-BC22-8C6F724ED782}" destId="{46DFB4CA-6264-40A6-AAF0-3CCD8D752EBD}" srcOrd="4" destOrd="0" parTransId="{8EA590FD-DEE6-4C4D-8AEE-C1417DCC384C}" sibTransId="{995D3EF2-220D-44B9-9B3A-C535A1A9BF1E}"/>
    <dgm:cxn modelId="{98F16E2E-945B-4E81-9BCC-2443BCF05F4A}" srcId="{D155255B-9AC3-485F-BC22-8C6F724ED782}" destId="{C4FC68D5-C365-4469-AA12-085EE56107BF}" srcOrd="1" destOrd="0" parTransId="{DAE2B82D-6B1E-4233-AF33-2C8875E27F18}" sibTransId="{A3A5A8D0-BC20-44C5-BD9F-9F8FAB682D08}"/>
    <dgm:cxn modelId="{AF7D93A8-1134-4386-AEF6-DB4A625ECF7B}" type="presOf" srcId="{F478EE89-1D22-4709-9FC3-536799B7D073}" destId="{3F62C4C1-F06E-443E-AAD5-4853CEBF3C38}" srcOrd="0" destOrd="0" presId="urn:microsoft.com/office/officeart/2008/layout/PictureStrips"/>
    <dgm:cxn modelId="{F487099A-5A83-444E-9653-CCD1914E8EF7}" srcId="{D155255B-9AC3-485F-BC22-8C6F724ED782}" destId="{80A94615-8FDA-4599-993E-CDCA4C060E80}" srcOrd="6" destOrd="0" parTransId="{3079A037-7C9E-4B6D-B8D6-99FCB21059BD}" sibTransId="{FDBCA45F-9C73-4604-9DBD-73CDFE6521AA}"/>
    <dgm:cxn modelId="{1716B402-4E89-4E0F-8FF0-42C57E22A3A6}" type="presOf" srcId="{D155255B-9AC3-485F-BC22-8C6F724ED782}" destId="{A19FFEAE-6989-460D-AFC6-4142209C9A33}" srcOrd="0" destOrd="0" presId="urn:microsoft.com/office/officeart/2008/layout/PictureStrips"/>
    <dgm:cxn modelId="{F60ECFCC-28FA-45E4-B1C3-E61AA03CDA39}" srcId="{D155255B-9AC3-485F-BC22-8C6F724ED782}" destId="{F478EE89-1D22-4709-9FC3-536799B7D073}" srcOrd="3" destOrd="0" parTransId="{DBE6EF94-FFE8-4DE9-B215-3B57EE2A1DAC}" sibTransId="{897F15FC-F40D-4655-8345-E0E689D81772}"/>
    <dgm:cxn modelId="{4C9E5A2A-AD36-446D-9301-4595812DA36D}" srcId="{D155255B-9AC3-485F-BC22-8C6F724ED782}" destId="{FBFC3C71-F1C3-4C70-B7CD-6CBAAF97671A}" srcOrd="2" destOrd="0" parTransId="{185CD666-823E-464D-BA07-F840C4B07C8E}" sibTransId="{8F0F5062-931F-4BB9-B785-30E0AFC3F731}"/>
    <dgm:cxn modelId="{62699C3F-3F71-41CF-A594-5F7C6C7CAE24}" type="presOf" srcId="{C4FC68D5-C365-4469-AA12-085EE56107BF}" destId="{2C96EBF3-DBCC-44A3-894F-AC234A8EA9E0}" srcOrd="0" destOrd="0" presId="urn:microsoft.com/office/officeart/2008/layout/PictureStrips"/>
    <dgm:cxn modelId="{9A9740D0-4381-4781-9ABB-B27F33CDC7E4}" srcId="{D155255B-9AC3-485F-BC22-8C6F724ED782}" destId="{8A6B85C8-5814-4F26-B753-BCBA08D4F23C}" srcOrd="0" destOrd="0" parTransId="{61DCB37B-833D-4C87-BDE8-A97CFAC64A35}" sibTransId="{2D29FB7C-4BD4-407E-B0EB-CB3C43C5DD37}"/>
    <dgm:cxn modelId="{C8EB939F-D334-4042-83D5-A0D61ACFC5EE}" type="presParOf" srcId="{A19FFEAE-6989-460D-AFC6-4142209C9A33}" destId="{C7D6C089-35B2-417E-9CA0-825879772A0A}" srcOrd="0" destOrd="0" presId="urn:microsoft.com/office/officeart/2008/layout/PictureStrips"/>
    <dgm:cxn modelId="{A1E2855B-7901-42C5-AE48-635EE72E186D}" type="presParOf" srcId="{C7D6C089-35B2-417E-9CA0-825879772A0A}" destId="{60E7FE54-F7B6-4CD5-8955-1D51EB626195}" srcOrd="0" destOrd="0" presId="urn:microsoft.com/office/officeart/2008/layout/PictureStrips"/>
    <dgm:cxn modelId="{C97C4502-3065-44E1-A9C9-824F29955FED}" type="presParOf" srcId="{C7D6C089-35B2-417E-9CA0-825879772A0A}" destId="{9A4CE58B-992A-4649-BD1B-D52346901F43}" srcOrd="1" destOrd="0" presId="urn:microsoft.com/office/officeart/2008/layout/PictureStrips"/>
    <dgm:cxn modelId="{3F3AD226-6CFA-4121-BB86-9171767CDECB}" type="presParOf" srcId="{A19FFEAE-6989-460D-AFC6-4142209C9A33}" destId="{3FA0CD65-A8AD-4D3C-A738-A80DF509F8F0}" srcOrd="1" destOrd="0" presId="urn:microsoft.com/office/officeart/2008/layout/PictureStrips"/>
    <dgm:cxn modelId="{BBBA300B-D271-47FE-8FE8-D52AC3CFF319}" type="presParOf" srcId="{A19FFEAE-6989-460D-AFC6-4142209C9A33}" destId="{B042B69E-33D1-426A-BE7F-ABBDAFA86B0C}" srcOrd="2" destOrd="0" presId="urn:microsoft.com/office/officeart/2008/layout/PictureStrips"/>
    <dgm:cxn modelId="{A7DCC545-4444-416A-A516-4CBBEAC96A5D}" type="presParOf" srcId="{B042B69E-33D1-426A-BE7F-ABBDAFA86B0C}" destId="{2C96EBF3-DBCC-44A3-894F-AC234A8EA9E0}" srcOrd="0" destOrd="0" presId="urn:microsoft.com/office/officeart/2008/layout/PictureStrips"/>
    <dgm:cxn modelId="{3D4C9D90-7756-407D-8E66-1BFED7F4C4E4}" type="presParOf" srcId="{B042B69E-33D1-426A-BE7F-ABBDAFA86B0C}" destId="{F9D41195-63FE-48C3-89FB-7F19F9E900FF}" srcOrd="1" destOrd="0" presId="urn:microsoft.com/office/officeart/2008/layout/PictureStrips"/>
    <dgm:cxn modelId="{27F39185-CA46-438E-A370-A7AB9DB73486}" type="presParOf" srcId="{A19FFEAE-6989-460D-AFC6-4142209C9A33}" destId="{E40CFB03-A497-4D91-B308-F209563A09FD}" srcOrd="3" destOrd="0" presId="urn:microsoft.com/office/officeart/2008/layout/PictureStrips"/>
    <dgm:cxn modelId="{17BB9BCF-BED1-4C1D-92F3-4B87254ECD93}" type="presParOf" srcId="{A19FFEAE-6989-460D-AFC6-4142209C9A33}" destId="{F6384A8F-0F35-4A33-98A7-0CE0CC1A3E74}" srcOrd="4" destOrd="0" presId="urn:microsoft.com/office/officeart/2008/layout/PictureStrips"/>
    <dgm:cxn modelId="{2FA5F0C0-43CA-4299-89CF-4FDFBC03A644}" type="presParOf" srcId="{F6384A8F-0F35-4A33-98A7-0CE0CC1A3E74}" destId="{E71D53E6-3883-4CAC-A78E-9C99F1E15C87}" srcOrd="0" destOrd="0" presId="urn:microsoft.com/office/officeart/2008/layout/PictureStrips"/>
    <dgm:cxn modelId="{7B577865-2F9D-4E5C-AC99-5C76797FDB1A}" type="presParOf" srcId="{F6384A8F-0F35-4A33-98A7-0CE0CC1A3E74}" destId="{5F3591DD-A38E-4CF6-A8AA-CEF2DE209652}" srcOrd="1" destOrd="0" presId="urn:microsoft.com/office/officeart/2008/layout/PictureStrips"/>
    <dgm:cxn modelId="{4A1BD306-908E-4E00-AC4F-6F0C4FE21E59}" type="presParOf" srcId="{A19FFEAE-6989-460D-AFC6-4142209C9A33}" destId="{8D6165CD-F203-460F-8CFC-54A076418666}" srcOrd="5" destOrd="0" presId="urn:microsoft.com/office/officeart/2008/layout/PictureStrips"/>
    <dgm:cxn modelId="{1A59A64A-1459-464D-9DC8-EB816DB0196B}" type="presParOf" srcId="{A19FFEAE-6989-460D-AFC6-4142209C9A33}" destId="{17CE26AE-9975-40EF-B098-C7DC440F37BA}" srcOrd="6" destOrd="0" presId="urn:microsoft.com/office/officeart/2008/layout/PictureStrips"/>
    <dgm:cxn modelId="{795F146D-0D94-4AF7-9F38-BF5D7AC63BD6}" type="presParOf" srcId="{17CE26AE-9975-40EF-B098-C7DC440F37BA}" destId="{3F62C4C1-F06E-443E-AAD5-4853CEBF3C38}" srcOrd="0" destOrd="0" presId="urn:microsoft.com/office/officeart/2008/layout/PictureStrips"/>
    <dgm:cxn modelId="{6D9A95D9-96D3-4B94-87BA-25CE21AA3FD6}" type="presParOf" srcId="{17CE26AE-9975-40EF-B098-C7DC440F37BA}" destId="{3346238A-44F8-44E5-92C4-44D55091E37C}" srcOrd="1" destOrd="0" presId="urn:microsoft.com/office/officeart/2008/layout/PictureStrips"/>
    <dgm:cxn modelId="{0C51179C-6BFB-41E6-9CAF-BC2F12DC3D69}" type="presParOf" srcId="{A19FFEAE-6989-460D-AFC6-4142209C9A33}" destId="{562599E2-D551-476A-A8CC-D3AA53ACF118}" srcOrd="7" destOrd="0" presId="urn:microsoft.com/office/officeart/2008/layout/PictureStrips"/>
    <dgm:cxn modelId="{C09E2E62-244B-4769-8219-960A798AE515}" type="presParOf" srcId="{A19FFEAE-6989-460D-AFC6-4142209C9A33}" destId="{58BA22C0-DA0E-4B8E-B995-8EA5D413CA50}" srcOrd="8" destOrd="0" presId="urn:microsoft.com/office/officeart/2008/layout/PictureStrips"/>
    <dgm:cxn modelId="{D2B3BD0B-2407-4BC4-9152-52D51D7254C9}" type="presParOf" srcId="{58BA22C0-DA0E-4B8E-B995-8EA5D413CA50}" destId="{0802A8E4-FAE1-4EEA-B13C-3453DF97D67C}" srcOrd="0" destOrd="0" presId="urn:microsoft.com/office/officeart/2008/layout/PictureStrips"/>
    <dgm:cxn modelId="{8835FF00-6CCA-4C87-AA5D-2C534432A20A}" type="presParOf" srcId="{58BA22C0-DA0E-4B8E-B995-8EA5D413CA50}" destId="{CF7794FE-2634-4AEB-9F5A-F251D33B0D4A}" srcOrd="1" destOrd="0" presId="urn:microsoft.com/office/officeart/2008/layout/PictureStrips"/>
    <dgm:cxn modelId="{7EB4FAC6-1495-40E0-AF4D-82BBE1CCC846}" type="presParOf" srcId="{A19FFEAE-6989-460D-AFC6-4142209C9A33}" destId="{C342FBE8-FD82-43E8-8BDE-05287FB95A62}" srcOrd="9" destOrd="0" presId="urn:microsoft.com/office/officeart/2008/layout/PictureStrips"/>
    <dgm:cxn modelId="{A05AD132-821F-495C-A649-96CDC8D453D2}" type="presParOf" srcId="{A19FFEAE-6989-460D-AFC6-4142209C9A33}" destId="{82C8B769-16FA-4CA2-A00E-B5130CACEF88}" srcOrd="10" destOrd="0" presId="urn:microsoft.com/office/officeart/2008/layout/PictureStrips"/>
    <dgm:cxn modelId="{63CF964D-7897-42EB-9FC1-CA4B12E173AE}" type="presParOf" srcId="{82C8B769-16FA-4CA2-A00E-B5130CACEF88}" destId="{ADCE6F82-27C5-47B2-A870-FCCDDD644DBF}" srcOrd="0" destOrd="0" presId="urn:microsoft.com/office/officeart/2008/layout/PictureStrips"/>
    <dgm:cxn modelId="{A8D58474-4178-4A4B-83A0-CF952B5A5E3E}" type="presParOf" srcId="{82C8B769-16FA-4CA2-A00E-B5130CACEF88}" destId="{037E2BBE-8CCA-403B-AE8B-95A67319B9EE}" srcOrd="1" destOrd="0" presId="urn:microsoft.com/office/officeart/2008/layout/PictureStrips"/>
    <dgm:cxn modelId="{E18C59D5-0135-4291-9141-79D927C24AF7}" type="presParOf" srcId="{A19FFEAE-6989-460D-AFC6-4142209C9A33}" destId="{7FF317CF-9CE4-480F-841F-2DDF7BA9061F}" srcOrd="11" destOrd="0" presId="urn:microsoft.com/office/officeart/2008/layout/PictureStrips"/>
    <dgm:cxn modelId="{15C47E5B-9840-432F-8B7B-244B1CE48B9E}" type="presParOf" srcId="{A19FFEAE-6989-460D-AFC6-4142209C9A33}" destId="{D8387393-C7EB-49B4-BCD5-19348598735D}" srcOrd="12" destOrd="0" presId="urn:microsoft.com/office/officeart/2008/layout/PictureStrips"/>
    <dgm:cxn modelId="{A7C54504-A59A-44B2-80CF-2DFCE87A7975}" type="presParOf" srcId="{D8387393-C7EB-49B4-BCD5-19348598735D}" destId="{5C316074-DE5E-41FC-8208-C47C3ADC7399}" srcOrd="0" destOrd="0" presId="urn:microsoft.com/office/officeart/2008/layout/PictureStrips"/>
    <dgm:cxn modelId="{45384090-5814-49BC-9095-DA1341918342}" type="presParOf" srcId="{D8387393-C7EB-49B4-BCD5-19348598735D}" destId="{04C833B2-C5A1-4AC4-B50A-29D60A73499E}"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0412089-1EC8-46CF-9AD6-231DD1958ADE}" type="doc">
      <dgm:prSet loTypeId="urn:microsoft.com/office/officeart/2005/8/layout/vList3" loCatId="list" qsTypeId="urn:microsoft.com/office/officeart/2005/8/quickstyle/simple5" qsCatId="simple" csTypeId="urn:microsoft.com/office/officeart/2005/8/colors/colorful1" csCatId="colorful" phldr="1"/>
      <dgm:spPr/>
    </dgm:pt>
    <dgm:pt modelId="{0791BE3B-0298-4564-8C27-EC69DDEFF203}">
      <dgm:prSet phldrT="[Text]" custT="1"/>
      <dgm:spPr/>
      <dgm:t>
        <a:bodyPr/>
        <a:lstStyle/>
        <a:p>
          <a:pPr algn="just"/>
          <a:r>
            <a:rPr lang="en-MY" sz="2000" dirty="0" err="1" smtClean="0">
              <a:effectLst>
                <a:glow rad="101600">
                  <a:schemeClr val="tx1">
                    <a:alpha val="60000"/>
                  </a:schemeClr>
                </a:glow>
              </a:effectLst>
              <a:latin typeface="Cambria" panose="02040503050406030204" pitchFamily="18" charset="0"/>
            </a:rPr>
            <a:t>Umat</a:t>
          </a:r>
          <a:r>
            <a:rPr lang="en-MY" sz="2000" dirty="0" smtClean="0">
              <a:effectLst>
                <a:glow rad="101600">
                  <a:schemeClr val="tx1">
                    <a:alpha val="60000"/>
                  </a:schemeClr>
                </a:glow>
              </a:effectLst>
              <a:latin typeface="Cambria" panose="02040503050406030204" pitchFamily="18" charset="0"/>
            </a:rPr>
            <a:t> Islam </a:t>
          </a:r>
          <a:r>
            <a:rPr lang="en-MY" sz="2000" dirty="0" err="1" smtClean="0">
              <a:effectLst>
                <a:glow rad="101600">
                  <a:schemeClr val="tx1">
                    <a:alpha val="60000"/>
                  </a:schemeClr>
                </a:glow>
              </a:effectLst>
              <a:latin typeface="Cambria" panose="02040503050406030204" pitchFamily="18" charset="0"/>
            </a:rPr>
            <a:t>hendaklah</a:t>
          </a:r>
          <a:r>
            <a:rPr lang="en-MY" sz="2000" dirty="0" smtClean="0">
              <a:effectLst>
                <a:glow rad="101600">
                  <a:schemeClr val="tx1">
                    <a:alpha val="60000"/>
                  </a:schemeClr>
                </a:glow>
              </a:effectLst>
              <a:latin typeface="Cambria" panose="02040503050406030204" pitchFamily="18" charset="0"/>
            </a:rPr>
            <a:t> </a:t>
          </a:r>
          <a:r>
            <a:rPr lang="en-MY" sz="2000" dirty="0" err="1" smtClean="0">
              <a:effectLst>
                <a:glow rad="101600">
                  <a:schemeClr val="tx1">
                    <a:alpha val="60000"/>
                  </a:schemeClr>
                </a:glow>
              </a:effectLst>
              <a:latin typeface="Cambria" panose="02040503050406030204" pitchFamily="18" charset="0"/>
            </a:rPr>
            <a:t>memantapkan</a:t>
          </a:r>
          <a:r>
            <a:rPr lang="en-MY" sz="2000" dirty="0" smtClean="0">
              <a:effectLst>
                <a:glow rad="101600">
                  <a:schemeClr val="tx1">
                    <a:alpha val="60000"/>
                  </a:schemeClr>
                </a:glow>
              </a:effectLst>
              <a:latin typeface="Cambria" panose="02040503050406030204" pitchFamily="18" charset="0"/>
            </a:rPr>
            <a:t> </a:t>
          </a:r>
          <a:r>
            <a:rPr lang="en-MY" sz="2000" dirty="0" err="1" smtClean="0">
              <a:effectLst>
                <a:glow rad="101600">
                  <a:schemeClr val="tx1">
                    <a:alpha val="60000"/>
                  </a:schemeClr>
                </a:glow>
              </a:effectLst>
              <a:latin typeface="Cambria" panose="02040503050406030204" pitchFamily="18" charset="0"/>
            </a:rPr>
            <a:t>pegangan</a:t>
          </a:r>
          <a:r>
            <a:rPr lang="en-MY" sz="2000" dirty="0" smtClean="0">
              <a:effectLst>
                <a:glow rad="101600">
                  <a:schemeClr val="tx1">
                    <a:alpha val="60000"/>
                  </a:schemeClr>
                </a:glow>
              </a:effectLst>
              <a:latin typeface="Cambria" panose="02040503050406030204" pitchFamily="18" charset="0"/>
            </a:rPr>
            <a:t> </a:t>
          </a:r>
          <a:r>
            <a:rPr lang="en-MY" sz="2000" dirty="0" err="1" smtClean="0">
              <a:effectLst>
                <a:glow rad="101600">
                  <a:schemeClr val="tx1">
                    <a:alpha val="60000"/>
                  </a:schemeClr>
                </a:glow>
              </a:effectLst>
              <a:latin typeface="Cambria" panose="02040503050406030204" pitchFamily="18" charset="0"/>
            </a:rPr>
            <a:t>iman</a:t>
          </a:r>
          <a:r>
            <a:rPr lang="en-MY" sz="2000" dirty="0" smtClean="0">
              <a:effectLst>
                <a:glow rad="101600">
                  <a:schemeClr val="tx1">
                    <a:alpha val="60000"/>
                  </a:schemeClr>
                </a:glow>
              </a:effectLst>
              <a:latin typeface="Cambria" panose="02040503050406030204" pitchFamily="18" charset="0"/>
            </a:rPr>
            <a:t> </a:t>
          </a:r>
          <a:r>
            <a:rPr lang="en-MY" sz="2000" dirty="0" err="1" smtClean="0">
              <a:effectLst>
                <a:glow rad="101600">
                  <a:schemeClr val="tx1">
                    <a:alpha val="60000"/>
                  </a:schemeClr>
                </a:glow>
              </a:effectLst>
              <a:latin typeface="Cambria" panose="02040503050406030204" pitchFamily="18" charset="0"/>
            </a:rPr>
            <a:t>dan</a:t>
          </a:r>
          <a:r>
            <a:rPr lang="en-MY" sz="2000" dirty="0" smtClean="0">
              <a:effectLst>
                <a:glow rad="101600">
                  <a:schemeClr val="tx1">
                    <a:alpha val="60000"/>
                  </a:schemeClr>
                </a:glow>
              </a:effectLst>
              <a:latin typeface="Cambria" panose="02040503050406030204" pitchFamily="18" charset="0"/>
            </a:rPr>
            <a:t> </a:t>
          </a:r>
          <a:r>
            <a:rPr lang="en-MY" sz="2000" dirty="0" err="1" smtClean="0">
              <a:effectLst>
                <a:glow rad="101600">
                  <a:schemeClr val="tx1">
                    <a:alpha val="60000"/>
                  </a:schemeClr>
                </a:glow>
              </a:effectLst>
              <a:latin typeface="Cambria" panose="02040503050406030204" pitchFamily="18" charset="0"/>
            </a:rPr>
            <a:t>menguatkan</a:t>
          </a:r>
          <a:r>
            <a:rPr lang="en-MY" sz="2000" dirty="0" smtClean="0">
              <a:effectLst>
                <a:glow rad="101600">
                  <a:schemeClr val="tx1">
                    <a:alpha val="60000"/>
                  </a:schemeClr>
                </a:glow>
              </a:effectLst>
              <a:latin typeface="Cambria" panose="02040503050406030204" pitchFamily="18" charset="0"/>
            </a:rPr>
            <a:t> </a:t>
          </a:r>
          <a:r>
            <a:rPr lang="en-MY" sz="2000" dirty="0" err="1" smtClean="0">
              <a:effectLst>
                <a:glow rad="101600">
                  <a:schemeClr val="tx1">
                    <a:alpha val="60000"/>
                  </a:schemeClr>
                </a:glow>
              </a:effectLst>
              <a:latin typeface="Cambria" panose="02040503050406030204" pitchFamily="18" charset="0"/>
            </a:rPr>
            <a:t>ketinggian</a:t>
          </a:r>
          <a:r>
            <a:rPr lang="en-MY" sz="2000" dirty="0" smtClean="0">
              <a:effectLst>
                <a:glow rad="101600">
                  <a:schemeClr val="tx1">
                    <a:alpha val="60000"/>
                  </a:schemeClr>
                </a:glow>
              </a:effectLst>
              <a:latin typeface="Cambria" panose="02040503050406030204" pitchFamily="18" charset="0"/>
            </a:rPr>
            <a:t> </a:t>
          </a:r>
          <a:r>
            <a:rPr lang="en-MY" sz="2000" dirty="0" err="1" smtClean="0">
              <a:effectLst>
                <a:glow rad="101600">
                  <a:schemeClr val="tx1">
                    <a:alpha val="60000"/>
                  </a:schemeClr>
                </a:glow>
              </a:effectLst>
              <a:latin typeface="Cambria" panose="02040503050406030204" pitchFamily="18" charset="0"/>
            </a:rPr>
            <a:t>sahsiah</a:t>
          </a:r>
          <a:r>
            <a:rPr lang="en-MY" sz="2000" dirty="0" smtClean="0">
              <a:effectLst>
                <a:glow rad="101600">
                  <a:schemeClr val="tx1">
                    <a:alpha val="60000"/>
                  </a:schemeClr>
                </a:glow>
              </a:effectLst>
              <a:latin typeface="Cambria" panose="02040503050406030204" pitchFamily="18" charset="0"/>
            </a:rPr>
            <a:t> </a:t>
          </a:r>
          <a:r>
            <a:rPr lang="en-MY" sz="2000" dirty="0" err="1" smtClean="0">
              <a:effectLst>
                <a:glow rad="101600">
                  <a:schemeClr val="tx1">
                    <a:alpha val="60000"/>
                  </a:schemeClr>
                </a:glow>
              </a:effectLst>
              <a:latin typeface="Cambria" panose="02040503050406030204" pitchFamily="18" charset="0"/>
            </a:rPr>
            <a:t>bagi</a:t>
          </a:r>
          <a:r>
            <a:rPr lang="en-MY" sz="2000" dirty="0" smtClean="0">
              <a:effectLst>
                <a:glow rad="101600">
                  <a:schemeClr val="tx1">
                    <a:alpha val="60000"/>
                  </a:schemeClr>
                </a:glow>
              </a:effectLst>
              <a:latin typeface="Cambria" panose="02040503050406030204" pitchFamily="18" charset="0"/>
            </a:rPr>
            <a:t> </a:t>
          </a:r>
          <a:r>
            <a:rPr lang="en-MY" sz="2000" dirty="0" err="1" smtClean="0">
              <a:effectLst>
                <a:glow rad="101600">
                  <a:schemeClr val="tx1">
                    <a:alpha val="60000"/>
                  </a:schemeClr>
                </a:glow>
              </a:effectLst>
              <a:latin typeface="Cambria" panose="02040503050406030204" pitchFamily="18" charset="0"/>
            </a:rPr>
            <a:t>memastikan</a:t>
          </a:r>
          <a:r>
            <a:rPr lang="en-MY" sz="2000" dirty="0" smtClean="0">
              <a:effectLst>
                <a:glow rad="101600">
                  <a:schemeClr val="tx1">
                    <a:alpha val="60000"/>
                  </a:schemeClr>
                </a:glow>
              </a:effectLst>
              <a:latin typeface="Cambria" panose="02040503050406030204" pitchFamily="18" charset="0"/>
            </a:rPr>
            <a:t> </a:t>
          </a:r>
          <a:r>
            <a:rPr lang="en-MY" sz="2000" dirty="0" err="1" smtClean="0">
              <a:effectLst>
                <a:glow rad="101600">
                  <a:schemeClr val="tx1">
                    <a:alpha val="60000"/>
                  </a:schemeClr>
                </a:glow>
              </a:effectLst>
              <a:latin typeface="Cambria" panose="02040503050406030204" pitchFamily="18" charset="0"/>
            </a:rPr>
            <a:t>terus</a:t>
          </a:r>
          <a:r>
            <a:rPr lang="en-MY" sz="2000" dirty="0" smtClean="0">
              <a:effectLst>
                <a:glow rad="101600">
                  <a:schemeClr val="tx1">
                    <a:alpha val="60000"/>
                  </a:schemeClr>
                </a:glow>
              </a:effectLst>
              <a:latin typeface="Cambria" panose="02040503050406030204" pitchFamily="18" charset="0"/>
            </a:rPr>
            <a:t> </a:t>
          </a:r>
          <a:r>
            <a:rPr lang="en-MY" sz="2000" dirty="0" err="1" smtClean="0">
              <a:effectLst>
                <a:glow rad="101600">
                  <a:schemeClr val="tx1">
                    <a:alpha val="60000"/>
                  </a:schemeClr>
                </a:glow>
              </a:effectLst>
              <a:latin typeface="Cambria" panose="02040503050406030204" pitchFamily="18" charset="0"/>
            </a:rPr>
            <a:t>istiqamah</a:t>
          </a:r>
          <a:r>
            <a:rPr lang="en-MY" sz="2000" dirty="0" smtClean="0">
              <a:effectLst>
                <a:glow rad="101600">
                  <a:schemeClr val="tx1">
                    <a:alpha val="60000"/>
                  </a:schemeClr>
                </a:glow>
              </a:effectLst>
              <a:latin typeface="Cambria" panose="02040503050406030204" pitchFamily="18" charset="0"/>
            </a:rPr>
            <a:t> </a:t>
          </a:r>
          <a:r>
            <a:rPr lang="en-MY" sz="2000" dirty="0" err="1" smtClean="0">
              <a:effectLst>
                <a:glow rad="101600">
                  <a:schemeClr val="tx1">
                    <a:alpha val="60000"/>
                  </a:schemeClr>
                </a:glow>
              </a:effectLst>
              <a:latin typeface="Cambria" panose="02040503050406030204" pitchFamily="18" charset="0"/>
            </a:rPr>
            <a:t>dengan</a:t>
          </a:r>
          <a:r>
            <a:rPr lang="en-MY" sz="2000" dirty="0" smtClean="0">
              <a:effectLst>
                <a:glow rad="101600">
                  <a:schemeClr val="tx1">
                    <a:alpha val="60000"/>
                  </a:schemeClr>
                </a:glow>
              </a:effectLst>
              <a:latin typeface="Cambria" panose="02040503050406030204" pitchFamily="18" charset="0"/>
            </a:rPr>
            <a:t> </a:t>
          </a:r>
          <a:r>
            <a:rPr lang="en-MY" sz="2000" dirty="0" err="1" smtClean="0">
              <a:effectLst>
                <a:glow rad="101600">
                  <a:schemeClr val="tx1">
                    <a:alpha val="60000"/>
                  </a:schemeClr>
                </a:glow>
              </a:effectLst>
              <a:latin typeface="Cambria" panose="02040503050406030204" pitchFamily="18" charset="0"/>
            </a:rPr>
            <a:t>sifat-sifat</a:t>
          </a:r>
          <a:r>
            <a:rPr lang="en-MY" sz="2000" dirty="0" smtClean="0">
              <a:effectLst>
                <a:glow rad="101600">
                  <a:schemeClr val="tx1">
                    <a:alpha val="60000"/>
                  </a:schemeClr>
                </a:glow>
              </a:effectLst>
              <a:latin typeface="Cambria" panose="02040503050406030204" pitchFamily="18" charset="0"/>
            </a:rPr>
            <a:t> </a:t>
          </a:r>
          <a:r>
            <a:rPr lang="en-MY" sz="2000" dirty="0" err="1" smtClean="0">
              <a:effectLst>
                <a:glow rad="101600">
                  <a:schemeClr val="tx1">
                    <a:alpha val="60000"/>
                  </a:schemeClr>
                </a:glow>
              </a:effectLst>
              <a:latin typeface="Cambria" panose="02040503050406030204" pitchFamily="18" charset="0"/>
            </a:rPr>
            <a:t>mahmudah</a:t>
          </a:r>
          <a:r>
            <a:rPr lang="en-MY" sz="2000" dirty="0" smtClean="0">
              <a:effectLst>
                <a:glow rad="101600">
                  <a:schemeClr val="tx1">
                    <a:alpha val="60000"/>
                  </a:schemeClr>
                </a:glow>
              </a:effectLst>
              <a:latin typeface="Cambria" panose="02040503050406030204" pitchFamily="18" charset="0"/>
            </a:rPr>
            <a:t> </a:t>
          </a:r>
          <a:r>
            <a:rPr lang="en-MY" sz="2000" dirty="0" err="1" smtClean="0">
              <a:effectLst>
                <a:glow rad="101600">
                  <a:schemeClr val="tx1">
                    <a:alpha val="60000"/>
                  </a:schemeClr>
                </a:glow>
              </a:effectLst>
              <a:latin typeface="Cambria" panose="02040503050406030204" pitchFamily="18" charset="0"/>
            </a:rPr>
            <a:t>dan</a:t>
          </a:r>
          <a:r>
            <a:rPr lang="en-MY" sz="2000" dirty="0" smtClean="0">
              <a:effectLst>
                <a:glow rad="101600">
                  <a:schemeClr val="tx1">
                    <a:alpha val="60000"/>
                  </a:schemeClr>
                </a:glow>
              </a:effectLst>
              <a:latin typeface="Cambria" panose="02040503050406030204" pitchFamily="18" charset="0"/>
            </a:rPr>
            <a:t> </a:t>
          </a:r>
          <a:r>
            <a:rPr lang="en-MY" sz="2000" dirty="0" err="1" smtClean="0">
              <a:effectLst>
                <a:glow rad="101600">
                  <a:schemeClr val="tx1">
                    <a:alpha val="60000"/>
                  </a:schemeClr>
                </a:glow>
              </a:effectLst>
              <a:latin typeface="Cambria" panose="02040503050406030204" pitchFamily="18" charset="0"/>
            </a:rPr>
            <a:t>integriti</a:t>
          </a:r>
          <a:r>
            <a:rPr lang="en-MY" sz="2000" dirty="0" smtClean="0">
              <a:effectLst>
                <a:glow rad="101600">
                  <a:schemeClr val="tx1">
                    <a:alpha val="60000"/>
                  </a:schemeClr>
                </a:glow>
              </a:effectLst>
              <a:latin typeface="Cambria" panose="02040503050406030204" pitchFamily="18" charset="0"/>
            </a:rPr>
            <a:t> </a:t>
          </a:r>
          <a:r>
            <a:rPr lang="en-MY" sz="2000" dirty="0" err="1" smtClean="0">
              <a:effectLst>
                <a:glow rad="101600">
                  <a:schemeClr val="tx1">
                    <a:alpha val="60000"/>
                  </a:schemeClr>
                </a:glow>
              </a:effectLst>
              <a:latin typeface="Cambria" panose="02040503050406030204" pitchFamily="18" charset="0"/>
            </a:rPr>
            <a:t>dalam</a:t>
          </a:r>
          <a:r>
            <a:rPr lang="en-MY" sz="2000" dirty="0" smtClean="0">
              <a:effectLst>
                <a:glow rad="101600">
                  <a:schemeClr val="tx1">
                    <a:alpha val="60000"/>
                  </a:schemeClr>
                </a:glow>
              </a:effectLst>
              <a:latin typeface="Cambria" panose="02040503050406030204" pitchFamily="18" charset="0"/>
            </a:rPr>
            <a:t> </a:t>
          </a:r>
          <a:r>
            <a:rPr lang="en-MY" sz="2000" dirty="0" err="1" smtClean="0">
              <a:effectLst>
                <a:glow rad="101600">
                  <a:schemeClr val="tx1">
                    <a:alpha val="60000"/>
                  </a:schemeClr>
                </a:glow>
              </a:effectLst>
              <a:latin typeface="Cambria" panose="02040503050406030204" pitchFamily="18" charset="0"/>
            </a:rPr>
            <a:t>diri</a:t>
          </a:r>
          <a:r>
            <a:rPr lang="en-MY" sz="2000" dirty="0" smtClean="0">
              <a:effectLst>
                <a:glow rad="101600">
                  <a:schemeClr val="tx1">
                    <a:alpha val="60000"/>
                  </a:schemeClr>
                </a:glow>
              </a:effectLst>
              <a:latin typeface="Cambria" panose="02040503050406030204" pitchFamily="18" charset="0"/>
            </a:rPr>
            <a:t>.</a:t>
          </a:r>
          <a:endParaRPr lang="en-US" sz="2000" b="0" cap="none" spc="0" dirty="0">
            <a:ln w="0"/>
            <a:solidFill>
              <a:srgbClr val="FFFF00"/>
            </a:solidFill>
            <a:effectLst>
              <a:glow rad="101600">
                <a:schemeClr val="tx1">
                  <a:alpha val="60000"/>
                </a:schemeClr>
              </a:glow>
            </a:effectLst>
            <a:latin typeface="Cambria" panose="02040503050406030204" pitchFamily="18" charset="0"/>
          </a:endParaRPr>
        </a:p>
      </dgm:t>
    </dgm:pt>
    <dgm:pt modelId="{1ABEB262-9C46-49C7-AEDC-4C131FF8AFFB}" type="parTrans" cxnId="{7BAAF774-D428-4FA6-A7A0-20534631F6A1}">
      <dgm:prSet/>
      <dgm:spPr/>
      <dgm:t>
        <a:bodyPr/>
        <a:lstStyle/>
        <a:p>
          <a:pPr algn="just"/>
          <a:endParaRPr lang="en-US" sz="2000" b="0" cap="none" spc="0">
            <a:ln w="0"/>
            <a:solidFill>
              <a:srgbClr val="FFFF00"/>
            </a:solidFill>
            <a:effectLst>
              <a:glow rad="101600">
                <a:schemeClr val="tx1">
                  <a:alpha val="60000"/>
                </a:schemeClr>
              </a:glow>
              <a:outerShdw blurRad="38100" dist="19050" dir="2700000" algn="tl" rotWithShape="0">
                <a:schemeClr val="dk1">
                  <a:alpha val="40000"/>
                </a:schemeClr>
              </a:outerShdw>
            </a:effectLst>
            <a:latin typeface="Cambria" panose="02040503050406030204" pitchFamily="18" charset="0"/>
          </a:endParaRPr>
        </a:p>
      </dgm:t>
    </dgm:pt>
    <dgm:pt modelId="{441CD883-EAA7-4989-9DD9-4E4670F27F83}" type="sibTrans" cxnId="{7BAAF774-D428-4FA6-A7A0-20534631F6A1}">
      <dgm:prSet/>
      <dgm:spPr/>
      <dgm:t>
        <a:bodyPr/>
        <a:lstStyle/>
        <a:p>
          <a:pPr algn="just"/>
          <a:endParaRPr lang="en-US" sz="2000" b="0" cap="none" spc="0">
            <a:ln w="0"/>
            <a:solidFill>
              <a:srgbClr val="FFFF00"/>
            </a:solidFill>
            <a:effectLst>
              <a:glow rad="101600">
                <a:schemeClr val="tx1">
                  <a:alpha val="60000"/>
                </a:schemeClr>
              </a:glow>
              <a:outerShdw blurRad="38100" dist="19050" dir="2700000" algn="tl" rotWithShape="0">
                <a:schemeClr val="dk1">
                  <a:alpha val="40000"/>
                </a:schemeClr>
              </a:outerShdw>
            </a:effectLst>
            <a:latin typeface="Cambria" panose="02040503050406030204" pitchFamily="18" charset="0"/>
          </a:endParaRPr>
        </a:p>
      </dgm:t>
    </dgm:pt>
    <dgm:pt modelId="{1AAF0FCB-276F-4CE3-B304-E9E843AE9A14}">
      <dgm:prSet phldrT="[Text]" custT="1"/>
      <dgm:spPr/>
      <dgm:t>
        <a:bodyPr/>
        <a:lstStyle/>
        <a:p>
          <a:pPr algn="just"/>
          <a:r>
            <a:rPr lang="en-US" sz="2000" dirty="0" err="1" smtClean="0">
              <a:effectLst>
                <a:glow rad="101600">
                  <a:schemeClr val="tx1">
                    <a:alpha val="60000"/>
                  </a:schemeClr>
                </a:glow>
              </a:effectLst>
              <a:latin typeface="Cambria" panose="02040503050406030204" pitchFamily="18" charset="0"/>
            </a:rPr>
            <a:t>Umat</a:t>
          </a:r>
          <a:r>
            <a:rPr lang="en-US" sz="2000" dirty="0" smtClean="0">
              <a:effectLst>
                <a:glow rad="101600">
                  <a:schemeClr val="tx1">
                    <a:alpha val="60000"/>
                  </a:schemeClr>
                </a:glow>
              </a:effectLst>
              <a:latin typeface="Cambria" panose="02040503050406030204" pitchFamily="18" charset="0"/>
            </a:rPr>
            <a:t> Islam </a:t>
          </a:r>
          <a:r>
            <a:rPr lang="en-US" sz="2000" dirty="0" err="1" smtClean="0">
              <a:effectLst>
                <a:glow rad="101600">
                  <a:schemeClr val="tx1">
                    <a:alpha val="60000"/>
                  </a:schemeClr>
                </a:glow>
              </a:effectLst>
              <a:latin typeface="Cambria" panose="02040503050406030204" pitchFamily="18" charset="0"/>
            </a:rPr>
            <a:t>hendaklah</a:t>
          </a:r>
          <a:r>
            <a:rPr lang="en-US" sz="2000" dirty="0" smtClean="0">
              <a:effectLst>
                <a:glow rad="101600">
                  <a:schemeClr val="tx1">
                    <a:alpha val="60000"/>
                  </a:schemeClr>
                </a:glow>
              </a:effectLst>
              <a:latin typeface="Cambria" panose="02040503050406030204" pitchFamily="18" charset="0"/>
            </a:rPr>
            <a:t> </a:t>
          </a:r>
          <a:r>
            <a:rPr lang="en-US" sz="2000" dirty="0" err="1" smtClean="0">
              <a:effectLst>
                <a:glow rad="101600">
                  <a:schemeClr val="tx1">
                    <a:alpha val="60000"/>
                  </a:schemeClr>
                </a:glow>
              </a:effectLst>
              <a:latin typeface="Cambria" panose="02040503050406030204" pitchFamily="18" charset="0"/>
            </a:rPr>
            <a:t>menekankan</a:t>
          </a:r>
          <a:r>
            <a:rPr lang="en-US" sz="2000" dirty="0" smtClean="0">
              <a:effectLst>
                <a:glow rad="101600">
                  <a:schemeClr val="tx1">
                    <a:alpha val="60000"/>
                  </a:schemeClr>
                </a:glow>
              </a:effectLst>
              <a:latin typeface="Cambria" panose="02040503050406030204" pitchFamily="18" charset="0"/>
            </a:rPr>
            <a:t> </a:t>
          </a:r>
          <a:r>
            <a:rPr lang="en-US" sz="2000" dirty="0" err="1" smtClean="0">
              <a:effectLst>
                <a:glow rad="101600">
                  <a:schemeClr val="tx1">
                    <a:alpha val="60000"/>
                  </a:schemeClr>
                </a:glow>
              </a:effectLst>
              <a:latin typeface="Cambria" panose="02040503050406030204" pitchFamily="18" charset="0"/>
            </a:rPr>
            <a:t>aspek</a:t>
          </a:r>
          <a:r>
            <a:rPr lang="en-US" sz="2000" dirty="0" smtClean="0">
              <a:effectLst>
                <a:glow rad="101600">
                  <a:schemeClr val="tx1">
                    <a:alpha val="60000"/>
                  </a:schemeClr>
                </a:glow>
              </a:effectLst>
              <a:latin typeface="Cambria" panose="02040503050406030204" pitchFamily="18" charset="0"/>
            </a:rPr>
            <a:t> </a:t>
          </a:r>
          <a:r>
            <a:rPr lang="en-US" sz="2000" dirty="0" err="1" smtClean="0">
              <a:effectLst>
                <a:glow rad="101600">
                  <a:schemeClr val="tx1">
                    <a:alpha val="60000"/>
                  </a:schemeClr>
                </a:glow>
              </a:effectLst>
              <a:latin typeface="Cambria" panose="02040503050406030204" pitchFamily="18" charset="0"/>
            </a:rPr>
            <a:t>asuhan</a:t>
          </a:r>
          <a:r>
            <a:rPr lang="en-US" sz="2000" dirty="0" smtClean="0">
              <a:effectLst>
                <a:glow rad="101600">
                  <a:schemeClr val="tx1">
                    <a:alpha val="60000"/>
                  </a:schemeClr>
                </a:glow>
              </a:effectLst>
              <a:latin typeface="Cambria" panose="02040503050406030204" pitchFamily="18" charset="0"/>
            </a:rPr>
            <a:t> </a:t>
          </a:r>
          <a:r>
            <a:rPr lang="en-US" sz="2000" dirty="0" err="1" smtClean="0">
              <a:effectLst>
                <a:glow rad="101600">
                  <a:schemeClr val="tx1">
                    <a:alpha val="60000"/>
                  </a:schemeClr>
                </a:glow>
              </a:effectLst>
              <a:latin typeface="Cambria" panose="02040503050406030204" pitchFamily="18" charset="0"/>
            </a:rPr>
            <a:t>dan</a:t>
          </a:r>
          <a:r>
            <a:rPr lang="en-US" sz="2000" dirty="0" smtClean="0">
              <a:effectLst>
                <a:glow rad="101600">
                  <a:schemeClr val="tx1">
                    <a:alpha val="60000"/>
                  </a:schemeClr>
                </a:glow>
              </a:effectLst>
              <a:latin typeface="Cambria" panose="02040503050406030204" pitchFamily="18" charset="0"/>
            </a:rPr>
            <a:t> </a:t>
          </a:r>
          <a:r>
            <a:rPr lang="en-US" sz="2000" dirty="0" err="1" smtClean="0">
              <a:effectLst>
                <a:glow rad="101600">
                  <a:schemeClr val="tx1">
                    <a:alpha val="60000"/>
                  </a:schemeClr>
                </a:glow>
              </a:effectLst>
              <a:latin typeface="Cambria" panose="02040503050406030204" pitchFamily="18" charset="0"/>
            </a:rPr>
            <a:t>pendidikan</a:t>
          </a:r>
          <a:r>
            <a:rPr lang="en-US" sz="2000" dirty="0" smtClean="0">
              <a:effectLst>
                <a:glow rad="101600">
                  <a:schemeClr val="tx1">
                    <a:alpha val="60000"/>
                  </a:schemeClr>
                </a:glow>
              </a:effectLst>
              <a:latin typeface="Cambria" panose="02040503050406030204" pitchFamily="18" charset="0"/>
            </a:rPr>
            <a:t> yang </a:t>
          </a:r>
          <a:r>
            <a:rPr lang="en-US" sz="2000" dirty="0" err="1" smtClean="0">
              <a:effectLst>
                <a:glow rad="101600">
                  <a:schemeClr val="tx1">
                    <a:alpha val="60000"/>
                  </a:schemeClr>
                </a:glow>
              </a:effectLst>
              <a:latin typeface="Cambria" panose="02040503050406030204" pitchFamily="18" charset="0"/>
            </a:rPr>
            <a:t>mempunyai</a:t>
          </a:r>
          <a:r>
            <a:rPr lang="en-US" sz="2000" dirty="0" smtClean="0">
              <a:effectLst>
                <a:glow rad="101600">
                  <a:schemeClr val="tx1">
                    <a:alpha val="60000"/>
                  </a:schemeClr>
                </a:glow>
              </a:effectLst>
              <a:latin typeface="Cambria" panose="02040503050406030204" pitchFamily="18" charset="0"/>
            </a:rPr>
            <a:t> </a:t>
          </a:r>
          <a:r>
            <a:rPr lang="en-US" sz="2000" dirty="0" err="1" smtClean="0">
              <a:effectLst>
                <a:glow rad="101600">
                  <a:schemeClr val="tx1">
                    <a:alpha val="60000"/>
                  </a:schemeClr>
                </a:glow>
              </a:effectLst>
              <a:latin typeface="Cambria" panose="02040503050406030204" pitchFamily="18" charset="0"/>
            </a:rPr>
            <a:t>nilai-nilai</a:t>
          </a:r>
          <a:r>
            <a:rPr lang="en-US" sz="2000" dirty="0" smtClean="0">
              <a:effectLst>
                <a:glow rad="101600">
                  <a:schemeClr val="tx1">
                    <a:alpha val="60000"/>
                  </a:schemeClr>
                </a:glow>
              </a:effectLst>
              <a:latin typeface="Cambria" panose="02040503050406030204" pitchFamily="18" charset="0"/>
            </a:rPr>
            <a:t> </a:t>
          </a:r>
          <a:r>
            <a:rPr lang="en-US" sz="2000" dirty="0" err="1" smtClean="0">
              <a:effectLst>
                <a:glow rad="101600">
                  <a:schemeClr val="tx1">
                    <a:alpha val="60000"/>
                  </a:schemeClr>
                </a:glow>
              </a:effectLst>
              <a:latin typeface="Cambria" panose="02040503050406030204" pitchFamily="18" charset="0"/>
            </a:rPr>
            <a:t>murni</a:t>
          </a:r>
          <a:r>
            <a:rPr lang="en-US" sz="2000" dirty="0" smtClean="0">
              <a:effectLst>
                <a:glow rad="101600">
                  <a:schemeClr val="tx1">
                    <a:alpha val="60000"/>
                  </a:schemeClr>
                </a:glow>
              </a:effectLst>
              <a:latin typeface="Cambria" panose="02040503050406030204" pitchFamily="18" charset="0"/>
            </a:rPr>
            <a:t> </a:t>
          </a:r>
          <a:r>
            <a:rPr lang="en-US" sz="2000" dirty="0" err="1" smtClean="0">
              <a:effectLst>
                <a:glow rad="101600">
                  <a:schemeClr val="tx1">
                    <a:alpha val="60000"/>
                  </a:schemeClr>
                </a:glow>
              </a:effectLst>
              <a:latin typeface="Cambria" panose="02040503050406030204" pitchFamily="18" charset="0"/>
            </a:rPr>
            <a:t>dan</a:t>
          </a:r>
          <a:r>
            <a:rPr lang="en-US" sz="2000" dirty="0" smtClean="0">
              <a:effectLst>
                <a:glow rad="101600">
                  <a:schemeClr val="tx1">
                    <a:alpha val="60000"/>
                  </a:schemeClr>
                </a:glow>
              </a:effectLst>
              <a:latin typeface="Cambria" panose="02040503050406030204" pitchFamily="18" charset="0"/>
            </a:rPr>
            <a:t> </a:t>
          </a:r>
          <a:r>
            <a:rPr lang="en-US" sz="2000" dirty="0" err="1" smtClean="0">
              <a:effectLst>
                <a:glow rad="101600">
                  <a:schemeClr val="tx1">
                    <a:alpha val="60000"/>
                  </a:schemeClr>
                </a:glow>
              </a:effectLst>
              <a:latin typeface="Cambria" panose="02040503050406030204" pitchFamily="18" charset="0"/>
            </a:rPr>
            <a:t>berintegriti</a:t>
          </a:r>
          <a:r>
            <a:rPr lang="en-US" sz="2000" dirty="0" smtClean="0">
              <a:effectLst>
                <a:glow rad="101600">
                  <a:schemeClr val="tx1">
                    <a:alpha val="60000"/>
                  </a:schemeClr>
                </a:glow>
              </a:effectLst>
              <a:latin typeface="Cambria" panose="02040503050406030204" pitchFamily="18" charset="0"/>
            </a:rPr>
            <a:t> </a:t>
          </a:r>
          <a:r>
            <a:rPr lang="en-US" sz="2000" dirty="0" err="1" smtClean="0">
              <a:effectLst>
                <a:glow rad="101600">
                  <a:schemeClr val="tx1">
                    <a:alpha val="60000"/>
                  </a:schemeClr>
                </a:glow>
              </a:effectLst>
              <a:latin typeface="Cambria" panose="02040503050406030204" pitchFamily="18" charset="0"/>
            </a:rPr>
            <a:t>bermula</a:t>
          </a:r>
          <a:r>
            <a:rPr lang="en-US" sz="2000" dirty="0" smtClean="0">
              <a:effectLst>
                <a:glow rad="101600">
                  <a:schemeClr val="tx1">
                    <a:alpha val="60000"/>
                  </a:schemeClr>
                </a:glow>
              </a:effectLst>
              <a:latin typeface="Cambria" panose="02040503050406030204" pitchFamily="18" charset="0"/>
            </a:rPr>
            <a:t> </a:t>
          </a:r>
          <a:r>
            <a:rPr lang="en-US" sz="2000" dirty="0" err="1" smtClean="0">
              <a:effectLst>
                <a:glow rad="101600">
                  <a:schemeClr val="tx1">
                    <a:alpha val="60000"/>
                  </a:schemeClr>
                </a:glow>
              </a:effectLst>
              <a:latin typeface="Cambria" panose="02040503050406030204" pitchFamily="18" charset="0"/>
            </a:rPr>
            <a:t>dari</a:t>
          </a:r>
          <a:r>
            <a:rPr lang="en-US" sz="2000" dirty="0" smtClean="0">
              <a:effectLst>
                <a:glow rad="101600">
                  <a:schemeClr val="tx1">
                    <a:alpha val="60000"/>
                  </a:schemeClr>
                </a:glow>
              </a:effectLst>
              <a:latin typeface="Cambria" panose="02040503050406030204" pitchFamily="18" charset="0"/>
            </a:rPr>
            <a:t> </a:t>
          </a:r>
          <a:r>
            <a:rPr lang="en-US" sz="2000" dirty="0" err="1" smtClean="0">
              <a:effectLst>
                <a:glow rad="101600">
                  <a:schemeClr val="tx1">
                    <a:alpha val="60000"/>
                  </a:schemeClr>
                </a:glow>
              </a:effectLst>
              <a:latin typeface="Cambria" panose="02040503050406030204" pitchFamily="18" charset="0"/>
            </a:rPr>
            <a:t>peringkat</a:t>
          </a:r>
          <a:r>
            <a:rPr lang="en-US" sz="2000" dirty="0" smtClean="0">
              <a:effectLst>
                <a:glow rad="101600">
                  <a:schemeClr val="tx1">
                    <a:alpha val="60000"/>
                  </a:schemeClr>
                </a:glow>
              </a:effectLst>
              <a:latin typeface="Cambria" panose="02040503050406030204" pitchFamily="18" charset="0"/>
            </a:rPr>
            <a:t> </a:t>
          </a:r>
          <a:r>
            <a:rPr lang="en-US" sz="2000" dirty="0" err="1" smtClean="0">
              <a:effectLst>
                <a:glow rad="101600">
                  <a:schemeClr val="tx1">
                    <a:alpha val="60000"/>
                  </a:schemeClr>
                </a:glow>
              </a:effectLst>
              <a:latin typeface="Cambria" panose="02040503050406030204" pitchFamily="18" charset="0"/>
            </a:rPr>
            <a:t>awal</a:t>
          </a:r>
          <a:r>
            <a:rPr lang="en-US" sz="2000" dirty="0" smtClean="0">
              <a:effectLst>
                <a:glow rad="101600">
                  <a:schemeClr val="tx1">
                    <a:alpha val="60000"/>
                  </a:schemeClr>
                </a:glow>
              </a:effectLst>
              <a:latin typeface="Cambria" panose="02040503050406030204" pitchFamily="18" charset="0"/>
            </a:rPr>
            <a:t> </a:t>
          </a:r>
          <a:r>
            <a:rPr lang="en-US" sz="2000" dirty="0" err="1" smtClean="0">
              <a:effectLst>
                <a:glow rad="101600">
                  <a:schemeClr val="tx1">
                    <a:alpha val="60000"/>
                  </a:schemeClr>
                </a:glow>
              </a:effectLst>
              <a:latin typeface="Cambria" panose="02040503050406030204" pitchFamily="18" charset="0"/>
            </a:rPr>
            <a:t>usia</a:t>
          </a:r>
          <a:r>
            <a:rPr lang="en-US" sz="2000" dirty="0" smtClean="0">
              <a:effectLst>
                <a:glow rad="101600">
                  <a:schemeClr val="tx1">
                    <a:alpha val="60000"/>
                  </a:schemeClr>
                </a:glow>
              </a:effectLst>
              <a:latin typeface="Cambria" panose="02040503050406030204" pitchFamily="18" charset="0"/>
            </a:rPr>
            <a:t> </a:t>
          </a:r>
          <a:r>
            <a:rPr lang="en-US" sz="2000" dirty="0" err="1" smtClean="0">
              <a:effectLst>
                <a:glow rad="101600">
                  <a:schemeClr val="tx1">
                    <a:alpha val="60000"/>
                  </a:schemeClr>
                </a:glow>
              </a:effectLst>
              <a:latin typeface="Cambria" panose="02040503050406030204" pitchFamily="18" charset="0"/>
            </a:rPr>
            <a:t>lagi</a:t>
          </a:r>
          <a:r>
            <a:rPr lang="en-US" sz="2000" dirty="0" smtClean="0">
              <a:effectLst>
                <a:glow rad="101600">
                  <a:schemeClr val="tx1">
                    <a:alpha val="60000"/>
                  </a:schemeClr>
                </a:glow>
              </a:effectLst>
              <a:latin typeface="Cambria" panose="02040503050406030204" pitchFamily="18" charset="0"/>
            </a:rPr>
            <a:t>; </a:t>
          </a:r>
          <a:r>
            <a:rPr lang="en-US" sz="2000" dirty="0" err="1" smtClean="0">
              <a:effectLst>
                <a:glow rad="101600">
                  <a:schemeClr val="tx1">
                    <a:alpha val="60000"/>
                  </a:schemeClr>
                </a:glow>
              </a:effectLst>
              <a:latin typeface="Cambria" panose="02040503050406030204" pitchFamily="18" charset="0"/>
            </a:rPr>
            <a:t>dan</a:t>
          </a:r>
          <a:endParaRPr lang="en-US" sz="2000" b="0" cap="none" spc="0" dirty="0">
            <a:ln w="0"/>
            <a:solidFill>
              <a:srgbClr val="FFFF00"/>
            </a:solidFill>
            <a:effectLst>
              <a:glow rad="101600">
                <a:schemeClr val="tx1">
                  <a:alpha val="60000"/>
                </a:schemeClr>
              </a:glow>
            </a:effectLst>
            <a:latin typeface="Cambria" panose="02040503050406030204" pitchFamily="18" charset="0"/>
          </a:endParaRPr>
        </a:p>
      </dgm:t>
    </dgm:pt>
    <dgm:pt modelId="{58352A40-4737-4DD4-8F23-523C75220DBD}" type="parTrans" cxnId="{2EA2F644-555A-4ACB-9C72-69795F56CAD0}">
      <dgm:prSet/>
      <dgm:spPr/>
      <dgm:t>
        <a:bodyPr/>
        <a:lstStyle/>
        <a:p>
          <a:pPr algn="just"/>
          <a:endParaRPr lang="en-US" sz="2000" b="0" cap="none" spc="0">
            <a:ln w="0"/>
            <a:solidFill>
              <a:srgbClr val="FFFF00"/>
            </a:solidFill>
            <a:effectLst>
              <a:glow rad="101600">
                <a:schemeClr val="tx1">
                  <a:alpha val="60000"/>
                </a:schemeClr>
              </a:glow>
              <a:outerShdw blurRad="38100" dist="19050" dir="2700000" algn="tl" rotWithShape="0">
                <a:schemeClr val="dk1">
                  <a:alpha val="40000"/>
                </a:schemeClr>
              </a:outerShdw>
            </a:effectLst>
            <a:latin typeface="Cambria" panose="02040503050406030204" pitchFamily="18" charset="0"/>
          </a:endParaRPr>
        </a:p>
      </dgm:t>
    </dgm:pt>
    <dgm:pt modelId="{FE00751B-6AD4-40E2-B2A9-3B986405F87A}" type="sibTrans" cxnId="{2EA2F644-555A-4ACB-9C72-69795F56CAD0}">
      <dgm:prSet/>
      <dgm:spPr/>
      <dgm:t>
        <a:bodyPr/>
        <a:lstStyle/>
        <a:p>
          <a:pPr algn="just"/>
          <a:endParaRPr lang="en-US" sz="2000" b="0" cap="none" spc="0">
            <a:ln w="0"/>
            <a:solidFill>
              <a:srgbClr val="FFFF00"/>
            </a:solidFill>
            <a:effectLst>
              <a:glow rad="101600">
                <a:schemeClr val="tx1">
                  <a:alpha val="60000"/>
                </a:schemeClr>
              </a:glow>
              <a:outerShdw blurRad="38100" dist="19050" dir="2700000" algn="tl" rotWithShape="0">
                <a:schemeClr val="dk1">
                  <a:alpha val="40000"/>
                </a:schemeClr>
              </a:outerShdw>
            </a:effectLst>
            <a:latin typeface="Cambria" panose="02040503050406030204" pitchFamily="18" charset="0"/>
          </a:endParaRPr>
        </a:p>
      </dgm:t>
    </dgm:pt>
    <dgm:pt modelId="{F3D827EE-5622-4635-8EAC-4FB1CA277264}">
      <dgm:prSet phldrT="[Text]" custT="1"/>
      <dgm:spPr/>
      <dgm:t>
        <a:bodyPr/>
        <a:lstStyle/>
        <a:p>
          <a:pPr algn="just"/>
          <a:r>
            <a:rPr lang="en-US" sz="2000" dirty="0" err="1" smtClean="0">
              <a:effectLst>
                <a:glow rad="101600">
                  <a:schemeClr val="tx1">
                    <a:alpha val="60000"/>
                  </a:schemeClr>
                </a:glow>
              </a:effectLst>
              <a:latin typeface="Cambria" panose="02040503050406030204" pitchFamily="18" charset="0"/>
            </a:rPr>
            <a:t>Penguatkuasaan</a:t>
          </a:r>
          <a:r>
            <a:rPr lang="en-US" sz="2000" dirty="0" smtClean="0">
              <a:effectLst>
                <a:glow rad="101600">
                  <a:schemeClr val="tx1">
                    <a:alpha val="60000"/>
                  </a:schemeClr>
                </a:glow>
              </a:effectLst>
              <a:latin typeface="Cambria" panose="02040503050406030204" pitchFamily="18" charset="0"/>
            </a:rPr>
            <a:t> </a:t>
          </a:r>
          <a:r>
            <a:rPr lang="en-US" sz="2000" dirty="0" err="1" smtClean="0">
              <a:effectLst>
                <a:glow rad="101600">
                  <a:schemeClr val="tx1">
                    <a:alpha val="60000"/>
                  </a:schemeClr>
                </a:glow>
              </a:effectLst>
              <a:latin typeface="Cambria" panose="02040503050406030204" pitchFamily="18" charset="0"/>
            </a:rPr>
            <a:t>undang-undang</a:t>
          </a:r>
          <a:r>
            <a:rPr lang="en-US" sz="2000" dirty="0" smtClean="0">
              <a:effectLst>
                <a:glow rad="101600">
                  <a:schemeClr val="tx1">
                    <a:alpha val="60000"/>
                  </a:schemeClr>
                </a:glow>
              </a:effectLst>
              <a:latin typeface="Cambria" panose="02040503050406030204" pitchFamily="18" charset="0"/>
            </a:rPr>
            <a:t> </a:t>
          </a:r>
          <a:r>
            <a:rPr lang="en-US" sz="2000" dirty="0" err="1" smtClean="0">
              <a:effectLst>
                <a:glow rad="101600">
                  <a:schemeClr val="tx1">
                    <a:alpha val="60000"/>
                  </a:schemeClr>
                </a:glow>
              </a:effectLst>
              <a:latin typeface="Cambria" panose="02040503050406030204" pitchFamily="18" charset="0"/>
            </a:rPr>
            <a:t>perlu</a:t>
          </a:r>
          <a:r>
            <a:rPr lang="en-US" sz="2000" dirty="0" smtClean="0">
              <a:effectLst>
                <a:glow rad="101600">
                  <a:schemeClr val="tx1">
                    <a:alpha val="60000"/>
                  </a:schemeClr>
                </a:glow>
              </a:effectLst>
              <a:latin typeface="Cambria" panose="02040503050406030204" pitchFamily="18" charset="0"/>
            </a:rPr>
            <a:t> </a:t>
          </a:r>
          <a:r>
            <a:rPr lang="en-US" sz="2000" dirty="0" err="1" smtClean="0">
              <a:effectLst>
                <a:glow rad="101600">
                  <a:schemeClr val="tx1">
                    <a:alpha val="60000"/>
                  </a:schemeClr>
                </a:glow>
              </a:effectLst>
              <a:latin typeface="Cambria" panose="02040503050406030204" pitchFamily="18" charset="0"/>
            </a:rPr>
            <a:t>terus</a:t>
          </a:r>
          <a:r>
            <a:rPr lang="en-US" sz="2000" dirty="0" smtClean="0">
              <a:effectLst>
                <a:glow rad="101600">
                  <a:schemeClr val="tx1">
                    <a:alpha val="60000"/>
                  </a:schemeClr>
                </a:glow>
              </a:effectLst>
              <a:latin typeface="Cambria" panose="02040503050406030204" pitchFamily="18" charset="0"/>
            </a:rPr>
            <a:t> </a:t>
          </a:r>
          <a:r>
            <a:rPr lang="en-US" sz="2000" dirty="0" err="1" smtClean="0">
              <a:effectLst>
                <a:glow rad="101600">
                  <a:schemeClr val="tx1">
                    <a:alpha val="60000"/>
                  </a:schemeClr>
                </a:glow>
              </a:effectLst>
              <a:latin typeface="Cambria" panose="02040503050406030204" pitchFamily="18" charset="0"/>
            </a:rPr>
            <a:t>dipergiatkan</a:t>
          </a:r>
          <a:r>
            <a:rPr lang="en-US" sz="2000" dirty="0" smtClean="0">
              <a:effectLst>
                <a:glow rad="101600">
                  <a:schemeClr val="tx1">
                    <a:alpha val="60000"/>
                  </a:schemeClr>
                </a:glow>
              </a:effectLst>
              <a:latin typeface="Cambria" panose="02040503050406030204" pitchFamily="18" charset="0"/>
            </a:rPr>
            <a:t> </a:t>
          </a:r>
          <a:r>
            <a:rPr lang="en-US" sz="2000" dirty="0" err="1" smtClean="0">
              <a:effectLst>
                <a:glow rad="101600">
                  <a:schemeClr val="tx1">
                    <a:alpha val="60000"/>
                  </a:schemeClr>
                </a:glow>
              </a:effectLst>
              <a:latin typeface="Cambria" panose="02040503050406030204" pitchFamily="18" charset="0"/>
            </a:rPr>
            <a:t>supaya</a:t>
          </a:r>
          <a:r>
            <a:rPr lang="en-US" sz="2000" dirty="0" smtClean="0">
              <a:effectLst>
                <a:glow rad="101600">
                  <a:schemeClr val="tx1">
                    <a:alpha val="60000"/>
                  </a:schemeClr>
                </a:glow>
              </a:effectLst>
              <a:latin typeface="Cambria" panose="02040503050406030204" pitchFamily="18" charset="0"/>
            </a:rPr>
            <a:t> </a:t>
          </a:r>
          <a:r>
            <a:rPr lang="en-US" sz="2000" dirty="0" err="1" smtClean="0">
              <a:effectLst>
                <a:glow rad="101600">
                  <a:schemeClr val="tx1">
                    <a:alpha val="60000"/>
                  </a:schemeClr>
                </a:glow>
              </a:effectLst>
              <a:latin typeface="Cambria" panose="02040503050406030204" pitchFamily="18" charset="0"/>
            </a:rPr>
            <a:t>masyarakat</a:t>
          </a:r>
          <a:r>
            <a:rPr lang="en-US" sz="2000" dirty="0" smtClean="0">
              <a:effectLst>
                <a:glow rad="101600">
                  <a:schemeClr val="tx1">
                    <a:alpha val="60000"/>
                  </a:schemeClr>
                </a:glow>
              </a:effectLst>
              <a:latin typeface="Cambria" panose="02040503050406030204" pitchFamily="18" charset="0"/>
            </a:rPr>
            <a:t> </a:t>
          </a:r>
          <a:r>
            <a:rPr lang="en-US" sz="2000" dirty="0" err="1" smtClean="0">
              <a:effectLst>
                <a:glow rad="101600">
                  <a:schemeClr val="tx1">
                    <a:alpha val="60000"/>
                  </a:schemeClr>
                </a:glow>
              </a:effectLst>
              <a:latin typeface="Cambria" panose="02040503050406030204" pitchFamily="18" charset="0"/>
            </a:rPr>
            <a:t>sedar</a:t>
          </a:r>
          <a:r>
            <a:rPr lang="en-US" sz="2000" dirty="0" smtClean="0">
              <a:effectLst>
                <a:glow rad="101600">
                  <a:schemeClr val="tx1">
                    <a:alpha val="60000"/>
                  </a:schemeClr>
                </a:glow>
              </a:effectLst>
              <a:latin typeface="Cambria" panose="02040503050406030204" pitchFamily="18" charset="0"/>
            </a:rPr>
            <a:t> </a:t>
          </a:r>
          <a:r>
            <a:rPr lang="en-US" sz="2000" dirty="0" err="1" smtClean="0">
              <a:effectLst>
                <a:glow rad="101600">
                  <a:schemeClr val="tx1">
                    <a:alpha val="60000"/>
                  </a:schemeClr>
                </a:glow>
              </a:effectLst>
              <a:latin typeface="Cambria" panose="02040503050406030204" pitchFamily="18" charset="0"/>
            </a:rPr>
            <a:t>akan</a:t>
          </a:r>
          <a:r>
            <a:rPr lang="en-US" sz="2000" dirty="0" smtClean="0">
              <a:effectLst>
                <a:glow rad="101600">
                  <a:schemeClr val="tx1">
                    <a:alpha val="60000"/>
                  </a:schemeClr>
                </a:glow>
              </a:effectLst>
              <a:latin typeface="Cambria" panose="02040503050406030204" pitchFamily="18" charset="0"/>
            </a:rPr>
            <a:t> </a:t>
          </a:r>
          <a:r>
            <a:rPr lang="en-US" sz="2000" dirty="0" err="1" smtClean="0">
              <a:effectLst>
                <a:glow rad="101600">
                  <a:schemeClr val="tx1">
                    <a:alpha val="60000"/>
                  </a:schemeClr>
                </a:glow>
              </a:effectLst>
              <a:latin typeface="Cambria" panose="02040503050406030204" pitchFamily="18" charset="0"/>
            </a:rPr>
            <a:t>kemudaratan</a:t>
          </a:r>
          <a:r>
            <a:rPr lang="en-US" sz="2000" dirty="0" smtClean="0">
              <a:effectLst>
                <a:glow rad="101600">
                  <a:schemeClr val="tx1">
                    <a:alpha val="60000"/>
                  </a:schemeClr>
                </a:glow>
              </a:effectLst>
              <a:latin typeface="Cambria" panose="02040503050406030204" pitchFamily="18" charset="0"/>
            </a:rPr>
            <a:t> </a:t>
          </a:r>
          <a:r>
            <a:rPr lang="en-US" sz="2000" dirty="0" err="1" smtClean="0">
              <a:effectLst>
                <a:glow rad="101600">
                  <a:schemeClr val="tx1">
                    <a:alpha val="60000"/>
                  </a:schemeClr>
                </a:glow>
              </a:effectLst>
              <a:latin typeface="Cambria" panose="02040503050406030204" pitchFamily="18" charset="0"/>
            </a:rPr>
            <a:t>pengabaian</a:t>
          </a:r>
          <a:r>
            <a:rPr lang="en-US" sz="2000" dirty="0" smtClean="0">
              <a:effectLst>
                <a:glow rad="101600">
                  <a:schemeClr val="tx1">
                    <a:alpha val="60000"/>
                  </a:schemeClr>
                </a:glow>
              </a:effectLst>
              <a:latin typeface="Cambria" panose="02040503050406030204" pitchFamily="18" charset="0"/>
            </a:rPr>
            <a:t> </a:t>
          </a:r>
          <a:r>
            <a:rPr lang="en-US" sz="2000" dirty="0" err="1" smtClean="0">
              <a:effectLst>
                <a:glow rad="101600">
                  <a:schemeClr val="tx1">
                    <a:alpha val="60000"/>
                  </a:schemeClr>
                </a:glow>
              </a:effectLst>
              <a:latin typeface="Cambria" panose="02040503050406030204" pitchFamily="18" charset="0"/>
            </a:rPr>
            <a:t>nilai-nilai</a:t>
          </a:r>
          <a:r>
            <a:rPr lang="en-US" sz="2000" dirty="0" smtClean="0">
              <a:effectLst>
                <a:glow rad="101600">
                  <a:schemeClr val="tx1">
                    <a:alpha val="60000"/>
                  </a:schemeClr>
                </a:glow>
              </a:effectLst>
              <a:latin typeface="Cambria" panose="02040503050406030204" pitchFamily="18" charset="0"/>
            </a:rPr>
            <a:t> </a:t>
          </a:r>
          <a:r>
            <a:rPr lang="en-US" sz="2000" dirty="0" err="1" smtClean="0">
              <a:effectLst>
                <a:glow rad="101600">
                  <a:schemeClr val="tx1">
                    <a:alpha val="60000"/>
                  </a:schemeClr>
                </a:glow>
              </a:effectLst>
              <a:latin typeface="Cambria" panose="02040503050406030204" pitchFamily="18" charset="0"/>
            </a:rPr>
            <a:t>integriti</a:t>
          </a:r>
          <a:r>
            <a:rPr lang="en-US" sz="2000" dirty="0" smtClean="0">
              <a:effectLst>
                <a:glow rad="101600">
                  <a:schemeClr val="tx1">
                    <a:alpha val="60000"/>
                  </a:schemeClr>
                </a:glow>
              </a:effectLst>
              <a:latin typeface="Cambria" panose="02040503050406030204" pitchFamily="18" charset="0"/>
            </a:rPr>
            <a:t> yang </a:t>
          </a:r>
          <a:r>
            <a:rPr lang="en-US" sz="2000" dirty="0" err="1" smtClean="0">
              <a:effectLst>
                <a:glow rad="101600">
                  <a:schemeClr val="tx1">
                    <a:alpha val="60000"/>
                  </a:schemeClr>
                </a:glow>
              </a:effectLst>
              <a:latin typeface="Cambria" panose="02040503050406030204" pitchFamily="18" charset="0"/>
            </a:rPr>
            <a:t>boleh</a:t>
          </a:r>
          <a:r>
            <a:rPr lang="en-US" sz="2000" dirty="0" smtClean="0">
              <a:effectLst>
                <a:glow rad="101600">
                  <a:schemeClr val="tx1">
                    <a:alpha val="60000"/>
                  </a:schemeClr>
                </a:glow>
              </a:effectLst>
              <a:latin typeface="Cambria" panose="02040503050406030204" pitchFamily="18" charset="0"/>
            </a:rPr>
            <a:t> </a:t>
          </a:r>
          <a:r>
            <a:rPr lang="en-US" sz="2000" dirty="0" err="1" smtClean="0">
              <a:effectLst>
                <a:glow rad="101600">
                  <a:schemeClr val="tx1">
                    <a:alpha val="60000"/>
                  </a:schemeClr>
                </a:glow>
              </a:effectLst>
              <a:latin typeface="Cambria" panose="02040503050406030204" pitchFamily="18" charset="0"/>
            </a:rPr>
            <a:t>mengancam</a:t>
          </a:r>
          <a:r>
            <a:rPr lang="en-US" sz="2000" dirty="0" smtClean="0">
              <a:effectLst>
                <a:glow rad="101600">
                  <a:schemeClr val="tx1">
                    <a:alpha val="60000"/>
                  </a:schemeClr>
                </a:glow>
              </a:effectLst>
              <a:latin typeface="Cambria" panose="02040503050406030204" pitchFamily="18" charset="0"/>
            </a:rPr>
            <a:t> </a:t>
          </a:r>
          <a:r>
            <a:rPr lang="en-US" sz="2000" dirty="0" err="1" smtClean="0">
              <a:effectLst>
                <a:glow rad="101600">
                  <a:schemeClr val="tx1">
                    <a:alpha val="60000"/>
                  </a:schemeClr>
                </a:glow>
              </a:effectLst>
              <a:latin typeface="Cambria" panose="02040503050406030204" pitchFamily="18" charset="0"/>
            </a:rPr>
            <a:t>keselamatan</a:t>
          </a:r>
          <a:r>
            <a:rPr lang="en-US" sz="2000" dirty="0" smtClean="0">
              <a:effectLst>
                <a:glow rad="101600">
                  <a:schemeClr val="tx1">
                    <a:alpha val="60000"/>
                  </a:schemeClr>
                </a:glow>
              </a:effectLst>
              <a:latin typeface="Cambria" panose="02040503050406030204" pitchFamily="18" charset="0"/>
            </a:rPr>
            <a:t> </a:t>
          </a:r>
          <a:r>
            <a:rPr lang="en-US" sz="2000" dirty="0" err="1" smtClean="0">
              <a:effectLst>
                <a:glow rad="101600">
                  <a:schemeClr val="tx1">
                    <a:alpha val="60000"/>
                  </a:schemeClr>
                </a:glow>
              </a:effectLst>
              <a:latin typeface="Cambria" panose="02040503050406030204" pitchFamily="18" charset="0"/>
            </a:rPr>
            <a:t>negara</a:t>
          </a:r>
          <a:r>
            <a:rPr lang="en-MY" sz="2000" dirty="0" smtClean="0">
              <a:effectLst>
                <a:glow rad="101600">
                  <a:schemeClr val="tx1">
                    <a:alpha val="60000"/>
                  </a:schemeClr>
                </a:glow>
              </a:effectLst>
              <a:latin typeface="Cambria" panose="02040503050406030204" pitchFamily="18" charset="0"/>
            </a:rPr>
            <a:t>.</a:t>
          </a:r>
          <a:endParaRPr lang="en-US" sz="2000" b="0" cap="none" spc="0" dirty="0">
            <a:ln w="0"/>
            <a:solidFill>
              <a:srgbClr val="FFFF00"/>
            </a:solidFill>
            <a:effectLst>
              <a:glow rad="101600">
                <a:schemeClr val="tx1">
                  <a:alpha val="60000"/>
                </a:schemeClr>
              </a:glow>
            </a:effectLst>
            <a:latin typeface="Cambria" panose="02040503050406030204" pitchFamily="18" charset="0"/>
          </a:endParaRPr>
        </a:p>
      </dgm:t>
    </dgm:pt>
    <dgm:pt modelId="{732A6A26-F63A-4198-AD13-0137BFDA8063}" type="parTrans" cxnId="{D2792661-A3EF-4C23-A34C-4939053E7AFC}">
      <dgm:prSet/>
      <dgm:spPr/>
      <dgm:t>
        <a:bodyPr/>
        <a:lstStyle/>
        <a:p>
          <a:pPr algn="just"/>
          <a:endParaRPr lang="en-US" sz="2000" b="0" cap="none" spc="0">
            <a:ln w="0"/>
            <a:solidFill>
              <a:srgbClr val="FFFF00"/>
            </a:solidFill>
            <a:effectLst>
              <a:glow rad="101600">
                <a:schemeClr val="tx1">
                  <a:alpha val="60000"/>
                </a:schemeClr>
              </a:glow>
              <a:outerShdw blurRad="38100" dist="19050" dir="2700000" algn="tl" rotWithShape="0">
                <a:schemeClr val="dk1">
                  <a:alpha val="40000"/>
                </a:schemeClr>
              </a:outerShdw>
            </a:effectLst>
            <a:latin typeface="Cambria" panose="02040503050406030204" pitchFamily="18" charset="0"/>
          </a:endParaRPr>
        </a:p>
      </dgm:t>
    </dgm:pt>
    <dgm:pt modelId="{A7C648AC-7346-4F62-82BC-010FF6C555E1}" type="sibTrans" cxnId="{D2792661-A3EF-4C23-A34C-4939053E7AFC}">
      <dgm:prSet/>
      <dgm:spPr/>
      <dgm:t>
        <a:bodyPr/>
        <a:lstStyle/>
        <a:p>
          <a:pPr algn="just"/>
          <a:endParaRPr lang="en-US" sz="2000" b="0" cap="none" spc="0">
            <a:ln w="0"/>
            <a:solidFill>
              <a:srgbClr val="FFFF00"/>
            </a:solidFill>
            <a:effectLst>
              <a:glow rad="101600">
                <a:schemeClr val="tx1">
                  <a:alpha val="60000"/>
                </a:schemeClr>
              </a:glow>
              <a:outerShdw blurRad="38100" dist="19050" dir="2700000" algn="tl" rotWithShape="0">
                <a:schemeClr val="dk1">
                  <a:alpha val="40000"/>
                </a:schemeClr>
              </a:outerShdw>
            </a:effectLst>
            <a:latin typeface="Cambria" panose="02040503050406030204" pitchFamily="18" charset="0"/>
          </a:endParaRPr>
        </a:p>
      </dgm:t>
    </dgm:pt>
    <dgm:pt modelId="{BEF7129C-7AE7-470C-B794-D93D7E8C82C6}" type="pres">
      <dgm:prSet presAssocID="{A0412089-1EC8-46CF-9AD6-231DD1958ADE}" presName="linearFlow" presStyleCnt="0">
        <dgm:presLayoutVars>
          <dgm:dir/>
          <dgm:resizeHandles val="exact"/>
        </dgm:presLayoutVars>
      </dgm:prSet>
      <dgm:spPr/>
    </dgm:pt>
    <dgm:pt modelId="{5D53D092-3BBA-4ACC-B345-8454DBC4198A}" type="pres">
      <dgm:prSet presAssocID="{0791BE3B-0298-4564-8C27-EC69DDEFF203}" presName="composite" presStyleCnt="0"/>
      <dgm:spPr/>
    </dgm:pt>
    <dgm:pt modelId="{8EC17270-5182-4917-9E6A-19ABD0AF08A1}" type="pres">
      <dgm:prSet presAssocID="{0791BE3B-0298-4564-8C27-EC69DDEFF203}" presName="imgShp" presStyleLbl="fgImgPlace1" presStyleIdx="0" presStyleCnt="3" custScaleX="53845" custScaleY="43220" custLinFactNeighborX="-5420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2000" b="-12000"/>
          </a:stretch>
        </a:blipFill>
      </dgm:spPr>
    </dgm:pt>
    <dgm:pt modelId="{262F86D7-53E4-4D95-B23E-3C9F3FA68899}" type="pres">
      <dgm:prSet presAssocID="{0791BE3B-0298-4564-8C27-EC69DDEFF203}" presName="txShp" presStyleLbl="node1" presStyleIdx="0" presStyleCnt="3" custScaleX="134290">
        <dgm:presLayoutVars>
          <dgm:bulletEnabled val="1"/>
        </dgm:presLayoutVars>
      </dgm:prSet>
      <dgm:spPr/>
      <dgm:t>
        <a:bodyPr/>
        <a:lstStyle/>
        <a:p>
          <a:endParaRPr lang="en-US"/>
        </a:p>
      </dgm:t>
    </dgm:pt>
    <dgm:pt modelId="{B467D688-30FA-4B6A-BA6A-4FCED1BF32B8}" type="pres">
      <dgm:prSet presAssocID="{441CD883-EAA7-4989-9DD9-4E4670F27F83}" presName="spacing" presStyleCnt="0"/>
      <dgm:spPr/>
    </dgm:pt>
    <dgm:pt modelId="{C3342D3B-861D-440D-AFA9-2227F05A3DD1}" type="pres">
      <dgm:prSet presAssocID="{1AAF0FCB-276F-4CE3-B304-E9E843AE9A14}" presName="composite" presStyleCnt="0"/>
      <dgm:spPr/>
    </dgm:pt>
    <dgm:pt modelId="{0A8B736A-B01D-4C20-89E3-6EA206EA8466}" type="pres">
      <dgm:prSet presAssocID="{1AAF0FCB-276F-4CE3-B304-E9E843AE9A14}" presName="imgShp" presStyleLbl="fgImgPlace1" presStyleIdx="1" presStyleCnt="3" custScaleX="53845" custScaleY="43220" custLinFactNeighborX="-5420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2000" b="-12000"/>
          </a:stretch>
        </a:blipFill>
      </dgm:spPr>
    </dgm:pt>
    <dgm:pt modelId="{C909A570-CB39-4AAF-B71D-5D3F9661C443}" type="pres">
      <dgm:prSet presAssocID="{1AAF0FCB-276F-4CE3-B304-E9E843AE9A14}" presName="txShp" presStyleLbl="node1" presStyleIdx="1" presStyleCnt="3" custScaleX="134290">
        <dgm:presLayoutVars>
          <dgm:bulletEnabled val="1"/>
        </dgm:presLayoutVars>
      </dgm:prSet>
      <dgm:spPr/>
      <dgm:t>
        <a:bodyPr/>
        <a:lstStyle/>
        <a:p>
          <a:endParaRPr lang="en-US"/>
        </a:p>
      </dgm:t>
    </dgm:pt>
    <dgm:pt modelId="{470569C1-D750-4726-BBD8-C8C66521B0AA}" type="pres">
      <dgm:prSet presAssocID="{FE00751B-6AD4-40E2-B2A9-3B986405F87A}" presName="spacing" presStyleCnt="0"/>
      <dgm:spPr/>
    </dgm:pt>
    <dgm:pt modelId="{D1D11DCC-652E-429C-991C-38336DC13CD6}" type="pres">
      <dgm:prSet presAssocID="{F3D827EE-5622-4635-8EAC-4FB1CA277264}" presName="composite" presStyleCnt="0"/>
      <dgm:spPr/>
    </dgm:pt>
    <dgm:pt modelId="{44EF5076-7E17-4B28-AAF6-B08B414012B7}" type="pres">
      <dgm:prSet presAssocID="{F3D827EE-5622-4635-8EAC-4FB1CA277264}" presName="imgShp" presStyleLbl="fgImgPlace1" presStyleIdx="2" presStyleCnt="3" custScaleX="53845" custScaleY="43220" custLinFactNeighborX="-5420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2000" b="-12000"/>
          </a:stretch>
        </a:blipFill>
      </dgm:spPr>
    </dgm:pt>
    <dgm:pt modelId="{4781D054-E5A3-4B8A-8AF7-D2CEE386A8FB}" type="pres">
      <dgm:prSet presAssocID="{F3D827EE-5622-4635-8EAC-4FB1CA277264}" presName="txShp" presStyleLbl="node1" presStyleIdx="2" presStyleCnt="3" custScaleX="134290">
        <dgm:presLayoutVars>
          <dgm:bulletEnabled val="1"/>
        </dgm:presLayoutVars>
      </dgm:prSet>
      <dgm:spPr/>
      <dgm:t>
        <a:bodyPr/>
        <a:lstStyle/>
        <a:p>
          <a:endParaRPr lang="en-US"/>
        </a:p>
      </dgm:t>
    </dgm:pt>
  </dgm:ptLst>
  <dgm:cxnLst>
    <dgm:cxn modelId="{50BD3C86-36EF-4518-B9D2-3F549B5E7602}" type="presOf" srcId="{F3D827EE-5622-4635-8EAC-4FB1CA277264}" destId="{4781D054-E5A3-4B8A-8AF7-D2CEE386A8FB}" srcOrd="0" destOrd="0" presId="urn:microsoft.com/office/officeart/2005/8/layout/vList3"/>
    <dgm:cxn modelId="{7BAAF774-D428-4FA6-A7A0-20534631F6A1}" srcId="{A0412089-1EC8-46CF-9AD6-231DD1958ADE}" destId="{0791BE3B-0298-4564-8C27-EC69DDEFF203}" srcOrd="0" destOrd="0" parTransId="{1ABEB262-9C46-49C7-AEDC-4C131FF8AFFB}" sibTransId="{441CD883-EAA7-4989-9DD9-4E4670F27F83}"/>
    <dgm:cxn modelId="{7502FFFD-AF60-4161-ABBD-533B19C69F5A}" type="presOf" srcId="{A0412089-1EC8-46CF-9AD6-231DD1958ADE}" destId="{BEF7129C-7AE7-470C-B794-D93D7E8C82C6}" srcOrd="0" destOrd="0" presId="urn:microsoft.com/office/officeart/2005/8/layout/vList3"/>
    <dgm:cxn modelId="{70FE0F3C-D0CC-46C2-BBB0-08C8B5F3C6A9}" type="presOf" srcId="{0791BE3B-0298-4564-8C27-EC69DDEFF203}" destId="{262F86D7-53E4-4D95-B23E-3C9F3FA68899}" srcOrd="0" destOrd="0" presId="urn:microsoft.com/office/officeart/2005/8/layout/vList3"/>
    <dgm:cxn modelId="{2EA2F644-555A-4ACB-9C72-69795F56CAD0}" srcId="{A0412089-1EC8-46CF-9AD6-231DD1958ADE}" destId="{1AAF0FCB-276F-4CE3-B304-E9E843AE9A14}" srcOrd="1" destOrd="0" parTransId="{58352A40-4737-4DD4-8F23-523C75220DBD}" sibTransId="{FE00751B-6AD4-40E2-B2A9-3B986405F87A}"/>
    <dgm:cxn modelId="{D2792661-A3EF-4C23-A34C-4939053E7AFC}" srcId="{A0412089-1EC8-46CF-9AD6-231DD1958ADE}" destId="{F3D827EE-5622-4635-8EAC-4FB1CA277264}" srcOrd="2" destOrd="0" parTransId="{732A6A26-F63A-4198-AD13-0137BFDA8063}" sibTransId="{A7C648AC-7346-4F62-82BC-010FF6C555E1}"/>
    <dgm:cxn modelId="{08DCB15D-49EB-4705-9F21-4085AC068DF8}" type="presOf" srcId="{1AAF0FCB-276F-4CE3-B304-E9E843AE9A14}" destId="{C909A570-CB39-4AAF-B71D-5D3F9661C443}" srcOrd="0" destOrd="0" presId="urn:microsoft.com/office/officeart/2005/8/layout/vList3"/>
    <dgm:cxn modelId="{70593BB1-1CF3-4215-A289-B4806D500ADB}" type="presParOf" srcId="{BEF7129C-7AE7-470C-B794-D93D7E8C82C6}" destId="{5D53D092-3BBA-4ACC-B345-8454DBC4198A}" srcOrd="0" destOrd="0" presId="urn:microsoft.com/office/officeart/2005/8/layout/vList3"/>
    <dgm:cxn modelId="{F1B56A64-8024-462D-932C-B4499BC4EFFC}" type="presParOf" srcId="{5D53D092-3BBA-4ACC-B345-8454DBC4198A}" destId="{8EC17270-5182-4917-9E6A-19ABD0AF08A1}" srcOrd="0" destOrd="0" presId="urn:microsoft.com/office/officeart/2005/8/layout/vList3"/>
    <dgm:cxn modelId="{5E983B5F-0F64-4B96-807D-54CC62569A55}" type="presParOf" srcId="{5D53D092-3BBA-4ACC-B345-8454DBC4198A}" destId="{262F86D7-53E4-4D95-B23E-3C9F3FA68899}" srcOrd="1" destOrd="0" presId="urn:microsoft.com/office/officeart/2005/8/layout/vList3"/>
    <dgm:cxn modelId="{A673CA4D-CD00-429A-AF5E-241F407BBEB6}" type="presParOf" srcId="{BEF7129C-7AE7-470C-B794-D93D7E8C82C6}" destId="{B467D688-30FA-4B6A-BA6A-4FCED1BF32B8}" srcOrd="1" destOrd="0" presId="urn:microsoft.com/office/officeart/2005/8/layout/vList3"/>
    <dgm:cxn modelId="{B8550E30-2EA6-4F7E-B9A9-B2543B235EFB}" type="presParOf" srcId="{BEF7129C-7AE7-470C-B794-D93D7E8C82C6}" destId="{C3342D3B-861D-440D-AFA9-2227F05A3DD1}" srcOrd="2" destOrd="0" presId="urn:microsoft.com/office/officeart/2005/8/layout/vList3"/>
    <dgm:cxn modelId="{DC1A7153-3746-4A27-96E0-15098318A7B6}" type="presParOf" srcId="{C3342D3B-861D-440D-AFA9-2227F05A3DD1}" destId="{0A8B736A-B01D-4C20-89E3-6EA206EA8466}" srcOrd="0" destOrd="0" presId="urn:microsoft.com/office/officeart/2005/8/layout/vList3"/>
    <dgm:cxn modelId="{A1BCDA9D-4923-4EDF-B1C9-73D7DF2D2138}" type="presParOf" srcId="{C3342D3B-861D-440D-AFA9-2227F05A3DD1}" destId="{C909A570-CB39-4AAF-B71D-5D3F9661C443}" srcOrd="1" destOrd="0" presId="urn:microsoft.com/office/officeart/2005/8/layout/vList3"/>
    <dgm:cxn modelId="{E0E1054C-1EEE-4399-AEAF-9A40FAF36F23}" type="presParOf" srcId="{BEF7129C-7AE7-470C-B794-D93D7E8C82C6}" destId="{470569C1-D750-4726-BBD8-C8C66521B0AA}" srcOrd="3" destOrd="0" presId="urn:microsoft.com/office/officeart/2005/8/layout/vList3"/>
    <dgm:cxn modelId="{ED5B7ECA-03E5-4EDB-A456-D2A38717ACFE}" type="presParOf" srcId="{BEF7129C-7AE7-470C-B794-D93D7E8C82C6}" destId="{D1D11DCC-652E-429C-991C-38336DC13CD6}" srcOrd="4" destOrd="0" presId="urn:microsoft.com/office/officeart/2005/8/layout/vList3"/>
    <dgm:cxn modelId="{CA08CD3B-3C7E-4D80-BC54-AC111B352BAA}" type="presParOf" srcId="{D1D11DCC-652E-429C-991C-38336DC13CD6}" destId="{44EF5076-7E17-4B28-AAF6-B08B414012B7}" srcOrd="0" destOrd="0" presId="urn:microsoft.com/office/officeart/2005/8/layout/vList3"/>
    <dgm:cxn modelId="{C10EC0B7-B161-446D-9179-455E1E7A1366}" type="presParOf" srcId="{D1D11DCC-652E-429C-991C-38336DC13CD6}" destId="{4781D054-E5A3-4B8A-8AF7-D2CEE386A8F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5AD3C5-E37B-4C54-859D-4C8CC32970B6}">
      <dsp:nvSpPr>
        <dsp:cNvPr id="0" name=""/>
        <dsp:cNvSpPr/>
      </dsp:nvSpPr>
      <dsp:spPr>
        <a:xfrm>
          <a:off x="0" y="1316462"/>
          <a:ext cx="3816350" cy="1638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513227-05C6-49EE-A4ED-0338207E0DEC}">
      <dsp:nvSpPr>
        <dsp:cNvPr id="0" name=""/>
        <dsp:cNvSpPr/>
      </dsp:nvSpPr>
      <dsp:spPr>
        <a:xfrm>
          <a:off x="190817" y="357062"/>
          <a:ext cx="2671445" cy="1918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974" tIns="0" rIns="100974" bIns="0" numCol="1" spcCol="1270" anchor="ctr" anchorCtr="0">
          <a:noAutofit/>
        </a:bodyPr>
        <a:lstStyle/>
        <a:p>
          <a:pPr lvl="0" algn="ctr" defTabSz="1066800">
            <a:lnSpc>
              <a:spcPct val="90000"/>
            </a:lnSpc>
            <a:spcBef>
              <a:spcPct val="0"/>
            </a:spcBef>
            <a:spcAft>
              <a:spcPct val="35000"/>
            </a:spcAft>
          </a:pPr>
          <a:r>
            <a:rPr lang="en-US" sz="2400" kern="1200" dirty="0" err="1" smtClean="0">
              <a:effectLst>
                <a:glow rad="101600">
                  <a:schemeClr val="tx1">
                    <a:alpha val="60000"/>
                  </a:schemeClr>
                </a:glow>
              </a:effectLst>
            </a:rPr>
            <a:t>meningkatkan</a:t>
          </a:r>
          <a:r>
            <a:rPr lang="en-US" sz="2400" kern="1200" dirty="0" smtClean="0">
              <a:effectLst>
                <a:glow rad="101600">
                  <a:schemeClr val="tx1">
                    <a:alpha val="60000"/>
                  </a:schemeClr>
                </a:glow>
              </a:effectLst>
            </a:rPr>
            <a:t> </a:t>
          </a:r>
          <a:r>
            <a:rPr lang="en-US" sz="2400" kern="1200" dirty="0" err="1" smtClean="0">
              <a:ln>
                <a:solidFill>
                  <a:srgbClr val="00FF00"/>
                </a:solidFill>
              </a:ln>
              <a:solidFill>
                <a:srgbClr val="00FF00"/>
              </a:solidFill>
              <a:effectLst>
                <a:glow rad="101600">
                  <a:schemeClr val="tx1">
                    <a:alpha val="60000"/>
                  </a:schemeClr>
                </a:glow>
              </a:effectLst>
            </a:rPr>
            <a:t>ketakwaan</a:t>
          </a:r>
          <a:r>
            <a:rPr lang="en-US" sz="2400" kern="1200" dirty="0" smtClean="0">
              <a:effectLst>
                <a:glow rad="101600">
                  <a:schemeClr val="tx1">
                    <a:alpha val="60000"/>
                  </a:schemeClr>
                </a:glow>
              </a:effectLst>
            </a:rPr>
            <a:t> </a:t>
          </a:r>
          <a:r>
            <a:rPr lang="en-US" sz="2400" kern="1200" dirty="0" err="1" smtClean="0">
              <a:effectLst>
                <a:glow rad="101600">
                  <a:schemeClr val="tx1">
                    <a:alpha val="60000"/>
                  </a:schemeClr>
                </a:glow>
              </a:effectLst>
            </a:rPr>
            <a:t>kepada</a:t>
          </a:r>
          <a:r>
            <a:rPr lang="en-US" sz="2400" kern="1200" dirty="0" smtClean="0">
              <a:effectLst>
                <a:glow rad="101600">
                  <a:schemeClr val="tx1">
                    <a:alpha val="60000"/>
                  </a:schemeClr>
                </a:glow>
              </a:effectLst>
            </a:rPr>
            <a:t> Allah SWT</a:t>
          </a:r>
          <a:endParaRPr lang="en-US" sz="2400" kern="1200" dirty="0">
            <a:effectLst>
              <a:glow rad="101600">
                <a:schemeClr val="tx1">
                  <a:alpha val="60000"/>
                </a:schemeClr>
              </a:glow>
            </a:effectLst>
          </a:endParaRPr>
        </a:p>
      </dsp:txBody>
      <dsp:txXfrm>
        <a:off x="284485" y="450730"/>
        <a:ext cx="2484109" cy="17314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CCAB4-A430-4A80-AD41-6073E5AD9E8D}">
      <dsp:nvSpPr>
        <dsp:cNvPr id="0" name=""/>
        <dsp:cNvSpPr/>
      </dsp:nvSpPr>
      <dsp:spPr>
        <a:xfrm>
          <a:off x="0" y="595562"/>
          <a:ext cx="3814763" cy="957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1A4370-070C-4AFA-BB75-A54630F5B334}">
      <dsp:nvSpPr>
        <dsp:cNvPr id="0" name=""/>
        <dsp:cNvSpPr/>
      </dsp:nvSpPr>
      <dsp:spPr>
        <a:xfrm>
          <a:off x="190738" y="34682"/>
          <a:ext cx="2670334" cy="11217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932" tIns="0" rIns="100932" bIns="0" numCol="1" spcCol="1270" anchor="ctr" anchorCtr="0">
          <a:noAutofit/>
        </a:bodyPr>
        <a:lstStyle/>
        <a:p>
          <a:pPr lvl="0" algn="ctr" defTabSz="1066800">
            <a:lnSpc>
              <a:spcPct val="90000"/>
            </a:lnSpc>
            <a:spcBef>
              <a:spcPct val="0"/>
            </a:spcBef>
            <a:spcAft>
              <a:spcPct val="35000"/>
            </a:spcAft>
          </a:pPr>
          <a:r>
            <a:rPr lang="en-US" sz="2400" kern="1200" dirty="0" err="1" smtClean="0">
              <a:ln>
                <a:solidFill>
                  <a:srgbClr val="00FF00"/>
                </a:solidFill>
              </a:ln>
              <a:solidFill>
                <a:srgbClr val="00FF00"/>
              </a:solidFill>
              <a:effectLst>
                <a:glow rad="101600">
                  <a:schemeClr val="tx1">
                    <a:alpha val="60000"/>
                  </a:schemeClr>
                </a:glow>
              </a:effectLst>
            </a:rPr>
            <a:t>melaksanakan</a:t>
          </a:r>
          <a:r>
            <a:rPr lang="en-US" sz="2400" kern="1200" dirty="0" smtClean="0">
              <a:effectLst>
                <a:glow rad="101600">
                  <a:schemeClr val="tx1">
                    <a:alpha val="60000"/>
                  </a:schemeClr>
                </a:glow>
              </a:effectLst>
            </a:rPr>
            <a:t> </a:t>
          </a:r>
          <a:r>
            <a:rPr lang="en-US" sz="2400" kern="1200" dirty="0" err="1" smtClean="0">
              <a:effectLst>
                <a:glow rad="101600">
                  <a:schemeClr val="tx1">
                    <a:alpha val="60000"/>
                  </a:schemeClr>
                </a:glow>
              </a:effectLst>
            </a:rPr>
            <a:t>segala</a:t>
          </a:r>
          <a:r>
            <a:rPr lang="en-US" sz="2400" kern="1200" dirty="0" smtClean="0">
              <a:effectLst>
                <a:glow rad="101600">
                  <a:schemeClr val="tx1">
                    <a:alpha val="60000"/>
                  </a:schemeClr>
                </a:glow>
              </a:effectLst>
            </a:rPr>
            <a:t> </a:t>
          </a:r>
          <a:r>
            <a:rPr lang="en-US" sz="2400" kern="1200" dirty="0" err="1" smtClean="0">
              <a:effectLst>
                <a:glow rad="101600">
                  <a:schemeClr val="tx1">
                    <a:alpha val="60000"/>
                  </a:schemeClr>
                </a:glow>
              </a:effectLst>
            </a:rPr>
            <a:t>perintah</a:t>
          </a:r>
          <a:r>
            <a:rPr lang="en-US" sz="2400" kern="1200" dirty="0" smtClean="0">
              <a:effectLst>
                <a:glow rad="101600">
                  <a:schemeClr val="tx1">
                    <a:alpha val="60000"/>
                  </a:schemeClr>
                </a:glow>
              </a:effectLst>
            </a:rPr>
            <a:t>-Nya</a:t>
          </a:r>
          <a:endParaRPr lang="en-US" sz="2400" kern="1200" dirty="0">
            <a:effectLst>
              <a:glow rad="101600">
                <a:schemeClr val="tx1">
                  <a:alpha val="60000"/>
                </a:schemeClr>
              </a:glow>
            </a:effectLst>
          </a:endParaRPr>
        </a:p>
      </dsp:txBody>
      <dsp:txXfrm>
        <a:off x="245498" y="89442"/>
        <a:ext cx="2560814" cy="1012240"/>
      </dsp:txXfrm>
    </dsp:sp>
    <dsp:sp modelId="{65C98664-0F5C-483F-A848-32AAA5234E18}">
      <dsp:nvSpPr>
        <dsp:cNvPr id="0" name=""/>
        <dsp:cNvSpPr/>
      </dsp:nvSpPr>
      <dsp:spPr>
        <a:xfrm>
          <a:off x="0" y="2319242"/>
          <a:ext cx="3814763" cy="957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626028-C196-4988-B298-358FC7F15C48}">
      <dsp:nvSpPr>
        <dsp:cNvPr id="0" name=""/>
        <dsp:cNvSpPr/>
      </dsp:nvSpPr>
      <dsp:spPr>
        <a:xfrm>
          <a:off x="190738" y="1758362"/>
          <a:ext cx="2670334" cy="11217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932" tIns="0" rIns="100932" bIns="0" numCol="1" spcCol="1270" anchor="ctr" anchorCtr="0">
          <a:noAutofit/>
        </a:bodyPr>
        <a:lstStyle/>
        <a:p>
          <a:pPr lvl="0" algn="ctr" defTabSz="1066800">
            <a:lnSpc>
              <a:spcPct val="90000"/>
            </a:lnSpc>
            <a:spcBef>
              <a:spcPct val="0"/>
            </a:spcBef>
            <a:spcAft>
              <a:spcPct val="35000"/>
            </a:spcAft>
          </a:pPr>
          <a:r>
            <a:rPr lang="en-US" sz="2400" kern="1200" dirty="0" err="1" smtClean="0">
              <a:ln>
                <a:solidFill>
                  <a:srgbClr val="00FF00"/>
                </a:solidFill>
              </a:ln>
              <a:solidFill>
                <a:srgbClr val="00FF00"/>
              </a:solidFill>
              <a:effectLst>
                <a:glow rad="101600">
                  <a:schemeClr val="tx1">
                    <a:alpha val="60000"/>
                  </a:schemeClr>
                </a:glow>
              </a:effectLst>
            </a:rPr>
            <a:t>meninggalkan</a:t>
          </a:r>
          <a:r>
            <a:rPr lang="en-US" sz="2400" kern="1200" dirty="0" smtClean="0">
              <a:effectLst>
                <a:glow rad="101600">
                  <a:schemeClr val="tx1">
                    <a:alpha val="60000"/>
                  </a:schemeClr>
                </a:glow>
              </a:effectLst>
            </a:rPr>
            <a:t> </a:t>
          </a:r>
          <a:r>
            <a:rPr lang="en-US" sz="2400" kern="1200" dirty="0" err="1" smtClean="0">
              <a:effectLst>
                <a:glow rad="101600">
                  <a:schemeClr val="tx1">
                    <a:alpha val="60000"/>
                  </a:schemeClr>
                </a:glow>
              </a:effectLst>
            </a:rPr>
            <a:t>segala</a:t>
          </a:r>
          <a:r>
            <a:rPr lang="en-US" sz="2400" kern="1200" dirty="0" smtClean="0">
              <a:effectLst>
                <a:glow rad="101600">
                  <a:schemeClr val="tx1">
                    <a:alpha val="60000"/>
                  </a:schemeClr>
                </a:glow>
              </a:effectLst>
            </a:rPr>
            <a:t> </a:t>
          </a:r>
          <a:r>
            <a:rPr lang="en-US" sz="2400" kern="1200" dirty="0" err="1" smtClean="0">
              <a:effectLst>
                <a:glow rad="101600">
                  <a:schemeClr val="tx1">
                    <a:alpha val="60000"/>
                  </a:schemeClr>
                </a:glow>
              </a:effectLst>
            </a:rPr>
            <a:t>larangan</a:t>
          </a:r>
          <a:r>
            <a:rPr lang="en-US" sz="2400" kern="1200" dirty="0" smtClean="0">
              <a:effectLst>
                <a:glow rad="101600">
                  <a:schemeClr val="tx1">
                    <a:alpha val="60000"/>
                  </a:schemeClr>
                </a:glow>
              </a:effectLst>
            </a:rPr>
            <a:t>-Nya</a:t>
          </a:r>
          <a:endParaRPr lang="en-US" sz="2400" kern="1200" dirty="0">
            <a:effectLst>
              <a:glow rad="101600">
                <a:schemeClr val="tx1">
                  <a:alpha val="60000"/>
                </a:schemeClr>
              </a:glow>
            </a:effectLst>
          </a:endParaRPr>
        </a:p>
      </dsp:txBody>
      <dsp:txXfrm>
        <a:off x="245498" y="1813122"/>
        <a:ext cx="2560814" cy="10122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92B73-BD3A-40F0-BE74-BB60B448B41C}">
      <dsp:nvSpPr>
        <dsp:cNvPr id="0" name=""/>
        <dsp:cNvSpPr/>
      </dsp:nvSpPr>
      <dsp:spPr>
        <a:xfrm>
          <a:off x="1960005" y="3720981"/>
          <a:ext cx="3897760" cy="0"/>
        </a:xfrm>
        <a:prstGeom prst="line">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6A0705-4CFD-42C0-B80E-7A8AA0C6DDD6}">
      <dsp:nvSpPr>
        <dsp:cNvPr id="0" name=""/>
        <dsp:cNvSpPr/>
      </dsp:nvSpPr>
      <dsp:spPr>
        <a:xfrm>
          <a:off x="1960005" y="2362199"/>
          <a:ext cx="3338719" cy="0"/>
        </a:xfrm>
        <a:prstGeom prst="line">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566BD7-1CDF-426E-90CF-A834A50AB2F9}">
      <dsp:nvSpPr>
        <dsp:cNvPr id="0" name=""/>
        <dsp:cNvSpPr/>
      </dsp:nvSpPr>
      <dsp:spPr>
        <a:xfrm>
          <a:off x="1960005" y="1003418"/>
          <a:ext cx="3897760" cy="0"/>
        </a:xfrm>
        <a:prstGeom prst="line">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54E039-ED2E-472A-AE5A-6412ECA0D90D}">
      <dsp:nvSpPr>
        <dsp:cNvPr id="0" name=""/>
        <dsp:cNvSpPr/>
      </dsp:nvSpPr>
      <dsp:spPr>
        <a:xfrm>
          <a:off x="18889" y="421084"/>
          <a:ext cx="3882231" cy="388223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E0EFB8-A770-4D91-AEA9-1F8E5007E7EC}">
      <dsp:nvSpPr>
        <dsp:cNvPr id="0" name=""/>
        <dsp:cNvSpPr/>
      </dsp:nvSpPr>
      <dsp:spPr>
        <a:xfrm>
          <a:off x="717691" y="2482549"/>
          <a:ext cx="2484628" cy="1281136"/>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889250">
            <a:lnSpc>
              <a:spcPct val="90000"/>
            </a:lnSpc>
            <a:spcBef>
              <a:spcPct val="0"/>
            </a:spcBef>
            <a:spcAft>
              <a:spcPct val="35000"/>
            </a:spcAft>
          </a:pPr>
          <a:endParaRPr lang="en-US" sz="6500" kern="1200" dirty="0"/>
        </a:p>
      </dsp:txBody>
      <dsp:txXfrm>
        <a:off x="717691" y="2482549"/>
        <a:ext cx="2484628" cy="1281136"/>
      </dsp:txXfrm>
    </dsp:sp>
    <dsp:sp modelId="{232998B2-0F28-45BC-ADB0-8B2172CCF1B1}">
      <dsp:nvSpPr>
        <dsp:cNvPr id="0" name=""/>
        <dsp:cNvSpPr/>
      </dsp:nvSpPr>
      <dsp:spPr>
        <a:xfrm>
          <a:off x="5275430" y="421084"/>
          <a:ext cx="1164669" cy="116466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0" r="-50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E602F8-22C4-4648-BED6-5FA47E014F48}">
      <dsp:nvSpPr>
        <dsp:cNvPr id="0" name=""/>
        <dsp:cNvSpPr/>
      </dsp:nvSpPr>
      <dsp:spPr>
        <a:xfrm>
          <a:off x="6440100" y="421084"/>
          <a:ext cx="1305473" cy="1164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0" rIns="57150" bIns="0" numCol="1" spcCol="1270" anchor="ctr" anchorCtr="0">
          <a:noAutofit/>
        </a:bodyPr>
        <a:lstStyle/>
        <a:p>
          <a:pPr lvl="0" algn="l" defTabSz="666750">
            <a:lnSpc>
              <a:spcPct val="90000"/>
            </a:lnSpc>
            <a:spcBef>
              <a:spcPct val="0"/>
            </a:spcBef>
            <a:spcAft>
              <a:spcPct val="35000"/>
            </a:spcAft>
          </a:pPr>
          <a:r>
            <a:rPr lang="en-US" sz="1500" kern="1200" dirty="0" err="1" smtClean="0"/>
            <a:t>manifestasi</a:t>
          </a:r>
          <a:r>
            <a:rPr lang="en-US" sz="1500" kern="1200" dirty="0" smtClean="0"/>
            <a:t> </a:t>
          </a:r>
          <a:r>
            <a:rPr lang="en-US" sz="1500" kern="1200" dirty="0" err="1" smtClean="0"/>
            <a:t>daripada</a:t>
          </a:r>
          <a:r>
            <a:rPr lang="en-US" sz="1500" kern="1200" dirty="0" smtClean="0"/>
            <a:t> </a:t>
          </a:r>
          <a:r>
            <a:rPr lang="en-US" sz="1500" kern="1200" dirty="0" err="1" smtClean="0"/>
            <a:t>keperibadian</a:t>
          </a:r>
          <a:r>
            <a:rPr lang="en-US" sz="1500" kern="1200" dirty="0" smtClean="0"/>
            <a:t> </a:t>
          </a:r>
          <a:endParaRPr lang="en-US" sz="1500" kern="1200" dirty="0"/>
        </a:p>
      </dsp:txBody>
      <dsp:txXfrm>
        <a:off x="6440100" y="421084"/>
        <a:ext cx="1305473" cy="1164669"/>
      </dsp:txXfrm>
    </dsp:sp>
    <dsp:sp modelId="{F27DCADA-C462-4E71-9A57-98F1B219AEA3}">
      <dsp:nvSpPr>
        <dsp:cNvPr id="0" name=""/>
        <dsp:cNvSpPr/>
      </dsp:nvSpPr>
      <dsp:spPr>
        <a:xfrm>
          <a:off x="4716389" y="1779865"/>
          <a:ext cx="1164669" cy="116466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7DDAAD-503C-4259-A501-ED2230CAE3ED}">
      <dsp:nvSpPr>
        <dsp:cNvPr id="0" name=""/>
        <dsp:cNvSpPr/>
      </dsp:nvSpPr>
      <dsp:spPr>
        <a:xfrm>
          <a:off x="5881059" y="1779865"/>
          <a:ext cx="1206767" cy="1164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0" rIns="57150" bIns="0" numCol="1" spcCol="1270" anchor="ctr" anchorCtr="0">
          <a:noAutofit/>
        </a:bodyPr>
        <a:lstStyle/>
        <a:p>
          <a:pPr lvl="0" algn="l" defTabSz="666750">
            <a:lnSpc>
              <a:spcPct val="90000"/>
            </a:lnSpc>
            <a:spcBef>
              <a:spcPct val="0"/>
            </a:spcBef>
            <a:spcAft>
              <a:spcPct val="35000"/>
            </a:spcAft>
          </a:pPr>
          <a:r>
            <a:rPr lang="en-US" sz="1500" kern="1200" dirty="0" smtClean="0"/>
            <a:t>proses </a:t>
          </a:r>
          <a:r>
            <a:rPr lang="en-US" sz="1500" kern="1200" dirty="0" err="1" smtClean="0"/>
            <a:t>pendidikan</a:t>
          </a:r>
          <a:r>
            <a:rPr lang="en-US" sz="1500" kern="1200" dirty="0" smtClean="0"/>
            <a:t>, </a:t>
          </a:r>
          <a:r>
            <a:rPr lang="en-US" sz="1500" kern="1200" dirty="0" err="1" smtClean="0"/>
            <a:t>pelajaran</a:t>
          </a:r>
          <a:r>
            <a:rPr lang="en-US" sz="1500" kern="1200" dirty="0" smtClean="0"/>
            <a:t> </a:t>
          </a:r>
          <a:r>
            <a:rPr lang="en-US" sz="1500" kern="1200" dirty="0" err="1" smtClean="0"/>
            <a:t>dan</a:t>
          </a:r>
          <a:r>
            <a:rPr lang="en-US" sz="1500" kern="1200" dirty="0" smtClean="0"/>
            <a:t> </a:t>
          </a:r>
          <a:r>
            <a:rPr lang="en-US" sz="1500" kern="1200" dirty="0" err="1" smtClean="0"/>
            <a:t>sosialisasi</a:t>
          </a:r>
          <a:endParaRPr lang="en-US" sz="1500" kern="1200" dirty="0"/>
        </a:p>
      </dsp:txBody>
      <dsp:txXfrm>
        <a:off x="5881059" y="1779865"/>
        <a:ext cx="1206767" cy="1164669"/>
      </dsp:txXfrm>
    </dsp:sp>
    <dsp:sp modelId="{160D120F-4D2A-4C62-8DA7-0C4B5ABE7C8E}">
      <dsp:nvSpPr>
        <dsp:cNvPr id="0" name=""/>
        <dsp:cNvSpPr/>
      </dsp:nvSpPr>
      <dsp:spPr>
        <a:xfrm>
          <a:off x="5275430" y="3138646"/>
          <a:ext cx="1164669" cy="1164669"/>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4000" b="-4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BA7290-55C8-443E-9E20-4ACE2B1846AD}">
      <dsp:nvSpPr>
        <dsp:cNvPr id="0" name=""/>
        <dsp:cNvSpPr/>
      </dsp:nvSpPr>
      <dsp:spPr>
        <a:xfrm>
          <a:off x="6440100" y="3138646"/>
          <a:ext cx="927683" cy="1164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0" rIns="57150" bIns="0" numCol="1" spcCol="1270" anchor="ctr" anchorCtr="0">
          <a:noAutofit/>
        </a:bodyPr>
        <a:lstStyle/>
        <a:p>
          <a:pPr lvl="0" algn="l" defTabSz="666750">
            <a:lnSpc>
              <a:spcPct val="90000"/>
            </a:lnSpc>
            <a:spcBef>
              <a:spcPct val="0"/>
            </a:spcBef>
            <a:spcAft>
              <a:spcPct val="35000"/>
            </a:spcAft>
          </a:pPr>
          <a:r>
            <a:rPr lang="en-US" sz="1500" kern="1200" dirty="0" err="1" smtClean="0"/>
            <a:t>pelbagai</a:t>
          </a:r>
          <a:r>
            <a:rPr lang="en-US" sz="1500" kern="1200" dirty="0" smtClean="0"/>
            <a:t> </a:t>
          </a:r>
          <a:r>
            <a:rPr lang="en-US" sz="1500" kern="1200" dirty="0" err="1" smtClean="0"/>
            <a:t>persepsi</a:t>
          </a:r>
          <a:r>
            <a:rPr lang="en-US" sz="1500" kern="1200" dirty="0" smtClean="0"/>
            <a:t> </a:t>
          </a:r>
          <a:endParaRPr lang="en-US" sz="1500" kern="1200" dirty="0"/>
        </a:p>
      </dsp:txBody>
      <dsp:txXfrm>
        <a:off x="6440100" y="3138646"/>
        <a:ext cx="927683" cy="11646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75AA5-402A-478B-990F-9EFB7B7B932D}">
      <dsp:nvSpPr>
        <dsp:cNvPr id="0" name=""/>
        <dsp:cNvSpPr/>
      </dsp:nvSpPr>
      <dsp:spPr>
        <a:xfrm rot="18000000">
          <a:off x="3039" y="2188929"/>
          <a:ext cx="1522953" cy="989919"/>
        </a:xfrm>
        <a:prstGeom prst="round2SameRect">
          <a:avLst/>
        </a:prstGeom>
        <a:blipFill rotWithShape="0">
          <a:blip xmlns:r="http://schemas.openxmlformats.org/officeDocument/2006/relationships" r:embed="rId1">
            <a:duotone>
              <a:schemeClr val="accent3">
                <a:hueOff val="0"/>
                <a:satOff val="0"/>
                <a:lumOff val="0"/>
                <a:alphaOff val="0"/>
                <a:tint val="98000"/>
                <a:lumMod val="102000"/>
              </a:schemeClr>
              <a:schemeClr val="accent3">
                <a:hueOff val="0"/>
                <a:satOff val="0"/>
                <a:lumOff val="0"/>
                <a:alphaOff val="0"/>
                <a:shade val="98000"/>
                <a:lumMod val="98000"/>
              </a:schemeClr>
            </a:duotone>
          </a:blip>
          <a:tile tx="0" ty="0" sx="100000" sy="100000" flip="none" algn="tl"/>
        </a:blipFill>
        <a:ln>
          <a:noFill/>
        </a:ln>
        <a:effectLst>
          <a:innerShdw blurRad="63500" dist="25400" dir="13500000">
            <a:srgbClr val="000000">
              <a:alpha val="75000"/>
            </a:srgbClr>
          </a:inn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25400" rIns="76200" bIns="25400" numCol="1" spcCol="1270" anchor="ctr" anchorCtr="0">
          <a:noAutofit/>
        </a:bodyPr>
        <a:lstStyle/>
        <a:p>
          <a:pPr lvl="0" algn="ctr" defTabSz="889000">
            <a:lnSpc>
              <a:spcPct val="90000"/>
            </a:lnSpc>
            <a:spcBef>
              <a:spcPct val="0"/>
            </a:spcBef>
            <a:spcAft>
              <a:spcPct val="35000"/>
            </a:spcAft>
          </a:pPr>
          <a:r>
            <a:rPr lang="en-US" sz="2000" kern="1200" dirty="0" err="1" smtClean="0">
              <a:effectLst>
                <a:glow rad="101600">
                  <a:schemeClr val="bg1">
                    <a:alpha val="60000"/>
                  </a:schemeClr>
                </a:glow>
              </a:effectLst>
            </a:rPr>
            <a:t>akta</a:t>
          </a:r>
          <a:endParaRPr lang="en-US" sz="2000" kern="1200" dirty="0">
            <a:effectLst>
              <a:glow rad="101600">
                <a:schemeClr val="bg1">
                  <a:alpha val="60000"/>
                </a:schemeClr>
              </a:glow>
            </a:effectLst>
          </a:endParaRPr>
        </a:p>
      </dsp:txBody>
      <dsp:txXfrm>
        <a:off x="72288" y="2225172"/>
        <a:ext cx="1426305" cy="941595"/>
      </dsp:txXfrm>
    </dsp:sp>
    <dsp:sp modelId="{B035A18A-5947-4F5A-98DD-A20F79872F36}">
      <dsp:nvSpPr>
        <dsp:cNvPr id="0" name=""/>
        <dsp:cNvSpPr/>
      </dsp:nvSpPr>
      <dsp:spPr>
        <a:xfrm rot="19800000">
          <a:off x="1270083" y="921884"/>
          <a:ext cx="1522953" cy="989919"/>
        </a:xfrm>
        <a:prstGeom prst="round2SameRect">
          <a:avLst/>
        </a:prstGeom>
        <a:blipFill rotWithShape="0">
          <a:blip xmlns:r="http://schemas.openxmlformats.org/officeDocument/2006/relationships" r:embed="rId1">
            <a:duotone>
              <a:schemeClr val="accent3">
                <a:hueOff val="4012900"/>
                <a:satOff val="-5103"/>
                <a:lumOff val="1225"/>
                <a:alphaOff val="0"/>
                <a:tint val="98000"/>
                <a:lumMod val="102000"/>
              </a:schemeClr>
              <a:schemeClr val="accent3">
                <a:hueOff val="4012900"/>
                <a:satOff val="-5103"/>
                <a:lumOff val="1225"/>
                <a:alphaOff val="0"/>
                <a:shade val="98000"/>
                <a:lumMod val="98000"/>
              </a:schemeClr>
            </a:duotone>
          </a:blip>
          <a:tile tx="0" ty="0" sx="100000" sy="100000" flip="none" algn="tl"/>
        </a:blipFill>
        <a:ln>
          <a:noFill/>
        </a:ln>
        <a:effectLst>
          <a:innerShdw blurRad="63500" dist="25400" dir="13500000">
            <a:srgbClr val="000000">
              <a:alpha val="75000"/>
            </a:srgbClr>
          </a:inn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25400" rIns="76200" bIns="25400" numCol="1" spcCol="1270" anchor="ctr" anchorCtr="0">
          <a:noAutofit/>
        </a:bodyPr>
        <a:lstStyle/>
        <a:p>
          <a:pPr lvl="0" algn="ctr" defTabSz="889000">
            <a:lnSpc>
              <a:spcPct val="90000"/>
            </a:lnSpc>
            <a:spcBef>
              <a:spcPct val="0"/>
            </a:spcBef>
            <a:spcAft>
              <a:spcPct val="35000"/>
            </a:spcAft>
          </a:pPr>
          <a:r>
            <a:rPr lang="en-US" sz="2000" kern="1200" dirty="0" err="1" smtClean="0">
              <a:effectLst>
                <a:glow rad="101600">
                  <a:schemeClr val="bg1">
                    <a:alpha val="60000"/>
                  </a:schemeClr>
                </a:glow>
              </a:effectLst>
            </a:rPr>
            <a:t>peraturan</a:t>
          </a:r>
          <a:endParaRPr lang="en-US" sz="2000" kern="1200" dirty="0">
            <a:effectLst>
              <a:glow rad="101600">
                <a:schemeClr val="bg1">
                  <a:alpha val="60000"/>
                </a:schemeClr>
              </a:glow>
            </a:effectLst>
          </a:endParaRPr>
        </a:p>
      </dsp:txBody>
      <dsp:txXfrm>
        <a:off x="1330488" y="966971"/>
        <a:ext cx="1426305" cy="941595"/>
      </dsp:txXfrm>
    </dsp:sp>
    <dsp:sp modelId="{77C1E28F-5F53-47B1-96D3-ED979F5A2533}">
      <dsp:nvSpPr>
        <dsp:cNvPr id="0" name=""/>
        <dsp:cNvSpPr/>
      </dsp:nvSpPr>
      <dsp:spPr>
        <a:xfrm>
          <a:off x="3000898" y="458114"/>
          <a:ext cx="1522953" cy="989919"/>
        </a:xfrm>
        <a:prstGeom prst="round2SameRect">
          <a:avLst/>
        </a:prstGeom>
        <a:blipFill rotWithShape="0">
          <a:blip xmlns:r="http://schemas.openxmlformats.org/officeDocument/2006/relationships" r:embed="rId1">
            <a:duotone>
              <a:schemeClr val="accent3">
                <a:hueOff val="8025800"/>
                <a:satOff val="-10206"/>
                <a:lumOff val="2451"/>
                <a:alphaOff val="0"/>
                <a:tint val="98000"/>
                <a:lumMod val="102000"/>
              </a:schemeClr>
              <a:schemeClr val="accent3">
                <a:hueOff val="8025800"/>
                <a:satOff val="-10206"/>
                <a:lumOff val="2451"/>
                <a:alphaOff val="0"/>
                <a:shade val="98000"/>
                <a:lumMod val="98000"/>
              </a:schemeClr>
            </a:duotone>
          </a:blip>
          <a:tile tx="0" ty="0" sx="100000" sy="100000" flip="none" algn="tl"/>
        </a:blipFill>
        <a:ln>
          <a:noFill/>
        </a:ln>
        <a:effectLst>
          <a:innerShdw blurRad="63500" dist="25400" dir="13500000">
            <a:srgbClr val="000000">
              <a:alpha val="75000"/>
            </a:srgbClr>
          </a:inn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25400" rIns="76200" bIns="25400" numCol="1" spcCol="1270" anchor="ctr" anchorCtr="0">
          <a:noAutofit/>
        </a:bodyPr>
        <a:lstStyle/>
        <a:p>
          <a:pPr lvl="0" algn="ctr" defTabSz="889000">
            <a:lnSpc>
              <a:spcPct val="90000"/>
            </a:lnSpc>
            <a:spcBef>
              <a:spcPct val="0"/>
            </a:spcBef>
            <a:spcAft>
              <a:spcPct val="35000"/>
            </a:spcAft>
          </a:pPr>
          <a:r>
            <a:rPr lang="en-US" sz="2000" kern="1200" dirty="0" err="1" smtClean="0">
              <a:effectLst>
                <a:glow rad="101600">
                  <a:schemeClr val="bg1">
                    <a:alpha val="60000"/>
                  </a:schemeClr>
                </a:glow>
              </a:effectLst>
            </a:rPr>
            <a:t>pekeliling</a:t>
          </a:r>
          <a:endParaRPr lang="en-US" sz="2000" kern="1200" dirty="0">
            <a:effectLst>
              <a:glow rad="101600">
                <a:schemeClr val="bg1">
                  <a:alpha val="60000"/>
                </a:schemeClr>
              </a:glow>
            </a:effectLst>
          </a:endParaRPr>
        </a:p>
      </dsp:txBody>
      <dsp:txXfrm>
        <a:off x="3049222" y="506438"/>
        <a:ext cx="1426305" cy="941595"/>
      </dsp:txXfrm>
    </dsp:sp>
    <dsp:sp modelId="{F604D5D9-38EE-413C-9146-1B9BB346DF2E}">
      <dsp:nvSpPr>
        <dsp:cNvPr id="0" name=""/>
        <dsp:cNvSpPr/>
      </dsp:nvSpPr>
      <dsp:spPr>
        <a:xfrm rot="1800000">
          <a:off x="4731713" y="921884"/>
          <a:ext cx="1522953" cy="989919"/>
        </a:xfrm>
        <a:prstGeom prst="round2SameRect">
          <a:avLst/>
        </a:prstGeom>
        <a:blipFill rotWithShape="0">
          <a:blip xmlns:r="http://schemas.openxmlformats.org/officeDocument/2006/relationships" r:embed="rId1">
            <a:duotone>
              <a:schemeClr val="accent3">
                <a:hueOff val="12038700"/>
                <a:satOff val="-15309"/>
                <a:lumOff val="3676"/>
                <a:alphaOff val="0"/>
                <a:tint val="98000"/>
                <a:lumMod val="102000"/>
              </a:schemeClr>
              <a:schemeClr val="accent3">
                <a:hueOff val="12038700"/>
                <a:satOff val="-15309"/>
                <a:lumOff val="3676"/>
                <a:alphaOff val="0"/>
                <a:shade val="98000"/>
                <a:lumMod val="98000"/>
              </a:schemeClr>
            </a:duotone>
          </a:blip>
          <a:tile tx="0" ty="0" sx="100000" sy="100000" flip="none" algn="tl"/>
        </a:blipFill>
        <a:ln>
          <a:noFill/>
        </a:ln>
        <a:effectLst>
          <a:innerShdw blurRad="63500" dist="25400" dir="13500000">
            <a:srgbClr val="000000">
              <a:alpha val="75000"/>
            </a:srgbClr>
          </a:inn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25400" rIns="76200" bIns="25400" numCol="1" spcCol="1270" anchor="ctr" anchorCtr="0">
          <a:noAutofit/>
        </a:bodyPr>
        <a:lstStyle/>
        <a:p>
          <a:pPr lvl="0" algn="ctr" defTabSz="889000">
            <a:lnSpc>
              <a:spcPct val="90000"/>
            </a:lnSpc>
            <a:spcBef>
              <a:spcPct val="0"/>
            </a:spcBef>
            <a:spcAft>
              <a:spcPct val="35000"/>
            </a:spcAft>
          </a:pPr>
          <a:r>
            <a:rPr lang="en-US" sz="2000" kern="1200" dirty="0" err="1" smtClean="0">
              <a:effectLst>
                <a:glow rad="101600">
                  <a:schemeClr val="bg1">
                    <a:alpha val="60000"/>
                  </a:schemeClr>
                </a:glow>
              </a:effectLst>
            </a:rPr>
            <a:t>auditan</a:t>
          </a:r>
          <a:endParaRPr lang="en-US" sz="2000" kern="1200" dirty="0">
            <a:effectLst>
              <a:glow rad="101600">
                <a:schemeClr val="bg1">
                  <a:alpha val="60000"/>
                </a:schemeClr>
              </a:glow>
            </a:effectLst>
          </a:endParaRPr>
        </a:p>
      </dsp:txBody>
      <dsp:txXfrm>
        <a:off x="4767956" y="966971"/>
        <a:ext cx="1426305" cy="941595"/>
      </dsp:txXfrm>
    </dsp:sp>
    <dsp:sp modelId="{2C5E37E5-AC6B-40DF-B798-C464F63BFA2A}">
      <dsp:nvSpPr>
        <dsp:cNvPr id="0" name=""/>
        <dsp:cNvSpPr/>
      </dsp:nvSpPr>
      <dsp:spPr>
        <a:xfrm rot="3600000">
          <a:off x="5998757" y="2188929"/>
          <a:ext cx="1522953" cy="989919"/>
        </a:xfrm>
        <a:prstGeom prst="round2SameRect">
          <a:avLst/>
        </a:prstGeom>
        <a:blipFill rotWithShape="0">
          <a:blip xmlns:r="http://schemas.openxmlformats.org/officeDocument/2006/relationships" r:embed="rId1">
            <a:duotone>
              <a:schemeClr val="accent3">
                <a:hueOff val="16051600"/>
                <a:satOff val="-20412"/>
                <a:lumOff val="4901"/>
                <a:alphaOff val="0"/>
                <a:tint val="98000"/>
                <a:lumMod val="102000"/>
              </a:schemeClr>
              <a:schemeClr val="accent3">
                <a:hueOff val="16051600"/>
                <a:satOff val="-20412"/>
                <a:lumOff val="4901"/>
                <a:alphaOff val="0"/>
                <a:shade val="98000"/>
                <a:lumMod val="98000"/>
              </a:schemeClr>
            </a:duotone>
          </a:blip>
          <a:tile tx="0" ty="0" sx="100000" sy="100000" flip="none" algn="tl"/>
        </a:blipFill>
        <a:ln>
          <a:noFill/>
        </a:ln>
        <a:effectLst>
          <a:innerShdw blurRad="63500" dist="25400" dir="13500000">
            <a:srgbClr val="000000">
              <a:alpha val="75000"/>
            </a:srgbClr>
          </a:inn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25400" rIns="76200" bIns="25400" numCol="1" spcCol="1270" anchor="ctr" anchorCtr="0">
          <a:noAutofit/>
        </a:bodyPr>
        <a:lstStyle/>
        <a:p>
          <a:pPr lvl="0" algn="ctr" defTabSz="889000">
            <a:lnSpc>
              <a:spcPct val="90000"/>
            </a:lnSpc>
            <a:spcBef>
              <a:spcPct val="0"/>
            </a:spcBef>
            <a:spcAft>
              <a:spcPct val="35000"/>
            </a:spcAft>
          </a:pPr>
          <a:r>
            <a:rPr lang="en-US" sz="2000" kern="1200" dirty="0" err="1" smtClean="0">
              <a:effectLst>
                <a:glow rad="101600">
                  <a:schemeClr val="bg1">
                    <a:alpha val="60000"/>
                  </a:schemeClr>
                </a:glow>
              </a:effectLst>
            </a:rPr>
            <a:t>kempen</a:t>
          </a:r>
          <a:endParaRPr lang="en-US" sz="2000" kern="1200" dirty="0">
            <a:effectLst>
              <a:glow rad="101600">
                <a:schemeClr val="bg1">
                  <a:alpha val="60000"/>
                </a:schemeClr>
              </a:glow>
            </a:effectLst>
          </a:endParaRPr>
        </a:p>
      </dsp:txBody>
      <dsp:txXfrm>
        <a:off x="6026156" y="2225172"/>
        <a:ext cx="1426305" cy="9415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6C09E-8B4D-470F-A255-3BFA56E1DE34}">
      <dsp:nvSpPr>
        <dsp:cNvPr id="0" name=""/>
        <dsp:cNvSpPr/>
      </dsp:nvSpPr>
      <dsp:spPr>
        <a:xfrm>
          <a:off x="238816" y="0"/>
          <a:ext cx="2809801" cy="187319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1">
          <a:scrgbClr r="0" g="0" b="0"/>
        </a:fillRef>
        <a:effectRef idx="3">
          <a:scrgbClr r="0" g="0" b="0"/>
        </a:effectRef>
        <a:fontRef idx="minor"/>
      </dsp:style>
    </dsp:sp>
    <dsp:sp modelId="{8FEB131B-90E3-4102-9675-6A82F3A939C7}">
      <dsp:nvSpPr>
        <dsp:cNvPr id="0" name=""/>
        <dsp:cNvSpPr/>
      </dsp:nvSpPr>
      <dsp:spPr>
        <a:xfrm>
          <a:off x="3165936" y="1990328"/>
          <a:ext cx="3980795" cy="2458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effectLst>
                <a:glow rad="101600">
                  <a:schemeClr val="bg1">
                    <a:alpha val="60000"/>
                  </a:schemeClr>
                </a:glow>
              </a:effectLst>
            </a:rPr>
            <a:t>PENGHAYATAN INTEGRITI MELONJAK KUALITI HIDUP </a:t>
          </a:r>
          <a:endParaRPr lang="en-US" sz="2600" kern="1200" dirty="0">
            <a:effectLst>
              <a:glow rad="101600">
                <a:schemeClr val="bg1">
                  <a:alpha val="60000"/>
                </a:schemeClr>
              </a:glow>
            </a:effectLst>
          </a:endParaRPr>
        </a:p>
        <a:p>
          <a:pPr marL="228600" lvl="1" indent="-228600" algn="l" defTabSz="889000">
            <a:lnSpc>
              <a:spcPct val="90000"/>
            </a:lnSpc>
            <a:spcBef>
              <a:spcPct val="0"/>
            </a:spcBef>
            <a:spcAft>
              <a:spcPct val="15000"/>
            </a:spcAft>
            <a:buChar char="••"/>
          </a:pPr>
          <a:r>
            <a:rPr lang="en-US" sz="2000" kern="1200" dirty="0" err="1" smtClean="0">
              <a:ln>
                <a:solidFill>
                  <a:srgbClr val="FFFF00"/>
                </a:solidFill>
              </a:ln>
              <a:effectLst>
                <a:glow rad="101600">
                  <a:schemeClr val="bg1">
                    <a:alpha val="60000"/>
                  </a:schemeClr>
                </a:glow>
              </a:effectLst>
            </a:rPr>
            <a:t>keutuhan</a:t>
          </a:r>
          <a:r>
            <a:rPr lang="en-US" sz="2000" kern="1200" dirty="0" smtClean="0">
              <a:ln>
                <a:solidFill>
                  <a:srgbClr val="FFFF00"/>
                </a:solidFill>
              </a:ln>
              <a:effectLst>
                <a:glow rad="101600">
                  <a:schemeClr val="bg1">
                    <a:alpha val="60000"/>
                  </a:schemeClr>
                </a:glow>
              </a:effectLst>
            </a:rPr>
            <a:t> </a:t>
          </a:r>
          <a:r>
            <a:rPr lang="en-US" sz="2000" kern="1200" dirty="0" err="1" smtClean="0">
              <a:ln>
                <a:solidFill>
                  <a:srgbClr val="FFFF00"/>
                </a:solidFill>
              </a:ln>
              <a:effectLst>
                <a:glow rad="101600">
                  <a:schemeClr val="bg1">
                    <a:alpha val="60000"/>
                  </a:schemeClr>
                </a:glow>
              </a:effectLst>
            </a:rPr>
            <a:t>akhlak</a:t>
          </a:r>
          <a:endParaRPr lang="en-US" sz="2000" kern="1200" dirty="0">
            <a:ln>
              <a:solidFill>
                <a:srgbClr val="FFFF00"/>
              </a:solidFill>
            </a:ln>
            <a:effectLst>
              <a:glow rad="101600">
                <a:schemeClr val="bg1">
                  <a:alpha val="60000"/>
                </a:schemeClr>
              </a:glow>
            </a:effectLst>
          </a:endParaRPr>
        </a:p>
        <a:p>
          <a:pPr marL="228600" lvl="1" indent="-228600" algn="l" defTabSz="889000">
            <a:lnSpc>
              <a:spcPct val="90000"/>
            </a:lnSpc>
            <a:spcBef>
              <a:spcPct val="0"/>
            </a:spcBef>
            <a:spcAft>
              <a:spcPct val="15000"/>
            </a:spcAft>
            <a:buChar char="••"/>
          </a:pPr>
          <a:r>
            <a:rPr lang="en-US" sz="2000" kern="1200" dirty="0" err="1" smtClean="0">
              <a:ln>
                <a:solidFill>
                  <a:srgbClr val="00FFFF"/>
                </a:solidFill>
              </a:ln>
              <a:effectLst>
                <a:glow rad="101600">
                  <a:schemeClr val="bg1">
                    <a:alpha val="60000"/>
                  </a:schemeClr>
                </a:glow>
              </a:effectLst>
            </a:rPr>
            <a:t>kewibawaan</a:t>
          </a:r>
          <a:endParaRPr lang="en-US" sz="2000" kern="1200" dirty="0">
            <a:ln>
              <a:solidFill>
                <a:srgbClr val="00FFFF"/>
              </a:solidFill>
            </a:ln>
            <a:effectLst>
              <a:glow rad="101600">
                <a:schemeClr val="bg1">
                  <a:alpha val="60000"/>
                </a:schemeClr>
              </a:glow>
            </a:effectLst>
          </a:endParaRPr>
        </a:p>
        <a:p>
          <a:pPr marL="228600" lvl="1" indent="-228600" algn="l" defTabSz="889000">
            <a:lnSpc>
              <a:spcPct val="90000"/>
            </a:lnSpc>
            <a:spcBef>
              <a:spcPct val="0"/>
            </a:spcBef>
            <a:spcAft>
              <a:spcPct val="15000"/>
            </a:spcAft>
            <a:buChar char="••"/>
          </a:pPr>
          <a:r>
            <a:rPr lang="en-US" sz="2000" kern="1200" dirty="0" err="1" smtClean="0">
              <a:ln>
                <a:solidFill>
                  <a:srgbClr val="FF0000"/>
                </a:solidFill>
              </a:ln>
              <a:effectLst>
                <a:glow rad="101600">
                  <a:schemeClr val="bg1">
                    <a:alpha val="60000"/>
                  </a:schemeClr>
                </a:glow>
              </a:effectLst>
            </a:rPr>
            <a:t>ketakwaan</a:t>
          </a:r>
          <a:endParaRPr lang="en-US" sz="2000" kern="1200" dirty="0">
            <a:ln>
              <a:solidFill>
                <a:srgbClr val="FF0000"/>
              </a:solidFill>
            </a:ln>
            <a:effectLst>
              <a:glow rad="101600">
                <a:schemeClr val="bg1">
                  <a:alpha val="60000"/>
                </a:schemeClr>
              </a:glow>
            </a:effectLst>
          </a:endParaRPr>
        </a:p>
      </dsp:txBody>
      <dsp:txXfrm>
        <a:off x="3165936" y="1990328"/>
        <a:ext cx="3980795" cy="2458867"/>
      </dsp:txXfrm>
    </dsp:sp>
    <dsp:sp modelId="{E121DD05-F15C-4367-B9B8-E54EF6183EF6}">
      <dsp:nvSpPr>
        <dsp:cNvPr id="0" name=""/>
        <dsp:cNvSpPr/>
      </dsp:nvSpPr>
      <dsp:spPr>
        <a:xfrm>
          <a:off x="2814710" y="1639404"/>
          <a:ext cx="956032" cy="956279"/>
        </a:xfrm>
        <a:prstGeom prst="halfFrame">
          <a:avLst>
            <a:gd name="adj1" fmla="val 25770"/>
            <a:gd name="adj2" fmla="val 2577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84000"/>
                <a:lumMod val="84000"/>
              </a:schemeClr>
            </a:gs>
          </a:gsLst>
          <a:lin ang="5400000" scaled="0"/>
        </a:grad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lt1"/>
        </a:fontRef>
      </dsp:style>
    </dsp:sp>
    <dsp:sp modelId="{5D4367E3-81AB-4B2F-9F28-747E356708AC}">
      <dsp:nvSpPr>
        <dsp:cNvPr id="0" name=""/>
        <dsp:cNvSpPr/>
      </dsp:nvSpPr>
      <dsp:spPr>
        <a:xfrm rot="5400000">
          <a:off x="6569491" y="1639528"/>
          <a:ext cx="956279" cy="956032"/>
        </a:xfrm>
        <a:prstGeom prst="halfFrame">
          <a:avLst>
            <a:gd name="adj1" fmla="val 25770"/>
            <a:gd name="adj2" fmla="val 25770"/>
          </a:avLst>
        </a:prstGeom>
        <a:gradFill rotWithShape="0">
          <a:gsLst>
            <a:gs pos="0">
              <a:schemeClr val="accent3">
                <a:hueOff val="-189312"/>
                <a:satOff val="6072"/>
                <a:lumOff val="-1699"/>
                <a:alphaOff val="0"/>
                <a:tint val="96000"/>
                <a:lumMod val="104000"/>
              </a:schemeClr>
            </a:gs>
            <a:gs pos="100000">
              <a:schemeClr val="accent3">
                <a:hueOff val="-189312"/>
                <a:satOff val="6072"/>
                <a:lumOff val="-1699"/>
                <a:alphaOff val="0"/>
                <a:shade val="84000"/>
                <a:lumMod val="84000"/>
              </a:schemeClr>
            </a:gs>
          </a:gsLst>
          <a:lin ang="5400000" scaled="0"/>
        </a:grad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lt1"/>
        </a:fontRef>
      </dsp:style>
    </dsp:sp>
    <dsp:sp modelId="{06720853-645B-405D-A473-4A9727D7922B}">
      <dsp:nvSpPr>
        <dsp:cNvPr id="0" name=""/>
        <dsp:cNvSpPr/>
      </dsp:nvSpPr>
      <dsp:spPr>
        <a:xfrm rot="16200000">
          <a:off x="2814587" y="3844444"/>
          <a:ext cx="956279" cy="956032"/>
        </a:xfrm>
        <a:prstGeom prst="halfFrame">
          <a:avLst>
            <a:gd name="adj1" fmla="val 25770"/>
            <a:gd name="adj2" fmla="val 25770"/>
          </a:avLst>
        </a:prstGeom>
        <a:gradFill rotWithShape="0">
          <a:gsLst>
            <a:gs pos="0">
              <a:schemeClr val="accent3">
                <a:hueOff val="-378625"/>
                <a:satOff val="12144"/>
                <a:lumOff val="-3399"/>
                <a:alphaOff val="0"/>
                <a:tint val="96000"/>
                <a:lumMod val="104000"/>
              </a:schemeClr>
            </a:gs>
            <a:gs pos="100000">
              <a:schemeClr val="accent3">
                <a:hueOff val="-378625"/>
                <a:satOff val="12144"/>
                <a:lumOff val="-3399"/>
                <a:alphaOff val="0"/>
                <a:shade val="84000"/>
                <a:lumMod val="84000"/>
              </a:schemeClr>
            </a:gs>
          </a:gsLst>
          <a:lin ang="5400000" scaled="0"/>
        </a:grad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lt1"/>
        </a:fontRef>
      </dsp:style>
    </dsp:sp>
    <dsp:sp modelId="{E4B38636-872D-4645-A41B-8066896B4100}">
      <dsp:nvSpPr>
        <dsp:cNvPr id="0" name=""/>
        <dsp:cNvSpPr/>
      </dsp:nvSpPr>
      <dsp:spPr>
        <a:xfrm rot="10800000">
          <a:off x="6569614" y="3844320"/>
          <a:ext cx="956032" cy="956279"/>
        </a:xfrm>
        <a:prstGeom prst="halfFrame">
          <a:avLst>
            <a:gd name="adj1" fmla="val 25770"/>
            <a:gd name="adj2" fmla="val 25770"/>
          </a:avLst>
        </a:prstGeom>
        <a:gradFill rotWithShape="0">
          <a:gsLst>
            <a:gs pos="0">
              <a:schemeClr val="accent3">
                <a:hueOff val="-567937"/>
                <a:satOff val="18216"/>
                <a:lumOff val="-5098"/>
                <a:alphaOff val="0"/>
                <a:tint val="96000"/>
                <a:lumMod val="104000"/>
              </a:schemeClr>
            </a:gs>
            <a:gs pos="100000">
              <a:schemeClr val="accent3">
                <a:hueOff val="-567937"/>
                <a:satOff val="18216"/>
                <a:lumOff val="-5098"/>
                <a:alphaOff val="0"/>
                <a:shade val="84000"/>
                <a:lumMod val="84000"/>
              </a:schemeClr>
            </a:gs>
          </a:gsLst>
          <a:lin ang="5400000" scaled="0"/>
        </a:gradFill>
        <a:ln>
          <a:noFill/>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0">
          <a:scrgbClr r="0" g="0" b="0"/>
        </a:lnRef>
        <a:fillRef idx="3">
          <a:scrgbClr r="0" g="0" b="0"/>
        </a:fillRef>
        <a:effectRef idx="3">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7049A-7476-4D71-A127-A0A0BF83EA8B}">
      <dsp:nvSpPr>
        <dsp:cNvPr id="0" name=""/>
        <dsp:cNvSpPr/>
      </dsp:nvSpPr>
      <dsp:spPr>
        <a:xfrm rot="1757656">
          <a:off x="2781505" y="2700360"/>
          <a:ext cx="803002" cy="56777"/>
        </a:xfrm>
        <a:custGeom>
          <a:avLst/>
          <a:gdLst/>
          <a:ahLst/>
          <a:cxnLst/>
          <a:rect l="0" t="0" r="0" b="0"/>
          <a:pathLst>
            <a:path>
              <a:moveTo>
                <a:pt x="0" y="28388"/>
              </a:moveTo>
              <a:lnTo>
                <a:pt x="803002" y="28388"/>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D8F7C0-052C-47A7-AA29-4F3003DB65E6}">
      <dsp:nvSpPr>
        <dsp:cNvPr id="0" name=""/>
        <dsp:cNvSpPr/>
      </dsp:nvSpPr>
      <dsp:spPr>
        <a:xfrm rot="19842344">
          <a:off x="2781505" y="1306862"/>
          <a:ext cx="803002" cy="56777"/>
        </a:xfrm>
        <a:custGeom>
          <a:avLst/>
          <a:gdLst/>
          <a:ahLst/>
          <a:cxnLst/>
          <a:rect l="0" t="0" r="0" b="0"/>
          <a:pathLst>
            <a:path>
              <a:moveTo>
                <a:pt x="0" y="28388"/>
              </a:moveTo>
              <a:lnTo>
                <a:pt x="803002" y="28388"/>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FEEA09-AA97-4204-8539-2B93585926FD}">
      <dsp:nvSpPr>
        <dsp:cNvPr id="0" name=""/>
        <dsp:cNvSpPr/>
      </dsp:nvSpPr>
      <dsp:spPr>
        <a:xfrm>
          <a:off x="667230" y="758105"/>
          <a:ext cx="2547788" cy="254778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3F933B11-8DAC-48EC-8978-7325FB6897FF}">
      <dsp:nvSpPr>
        <dsp:cNvPr id="0" name=""/>
        <dsp:cNvSpPr/>
      </dsp:nvSpPr>
      <dsp:spPr>
        <a:xfrm>
          <a:off x="3435419" y="475"/>
          <a:ext cx="1528673" cy="1528673"/>
        </a:xfrm>
        <a:prstGeom prst="ellipse">
          <a:avLst/>
        </a:prstGeom>
        <a:gradFill rotWithShape="0">
          <a:gsLst>
            <a:gs pos="0">
              <a:schemeClr val="accent4">
                <a:hueOff val="1469994"/>
                <a:satOff val="940"/>
                <a:lumOff val="-1471"/>
                <a:alphaOff val="0"/>
                <a:tint val="94000"/>
                <a:satMod val="100000"/>
                <a:lumMod val="108000"/>
              </a:schemeClr>
            </a:gs>
            <a:gs pos="50000">
              <a:schemeClr val="accent4">
                <a:hueOff val="1469994"/>
                <a:satOff val="940"/>
                <a:lumOff val="-1471"/>
                <a:alphaOff val="0"/>
                <a:tint val="98000"/>
                <a:shade val="100000"/>
                <a:satMod val="100000"/>
                <a:lumMod val="100000"/>
              </a:schemeClr>
            </a:gs>
            <a:gs pos="100000">
              <a:schemeClr val="accent4">
                <a:hueOff val="1469994"/>
                <a:satOff val="940"/>
                <a:lumOff val="-1471"/>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err="1" smtClean="0">
              <a:effectLst>
                <a:glow rad="101600">
                  <a:schemeClr val="bg1">
                    <a:alpha val="60000"/>
                  </a:schemeClr>
                </a:glow>
              </a:effectLst>
            </a:rPr>
            <a:t>nilai</a:t>
          </a:r>
          <a:r>
            <a:rPr lang="en-US" sz="1800" kern="1200" dirty="0" smtClean="0">
              <a:effectLst>
                <a:glow rad="101600">
                  <a:schemeClr val="bg1">
                    <a:alpha val="60000"/>
                  </a:schemeClr>
                </a:glow>
              </a:effectLst>
            </a:rPr>
            <a:t> </a:t>
          </a:r>
          <a:r>
            <a:rPr lang="en-US" sz="1800" kern="1200" dirty="0" err="1" smtClean="0">
              <a:effectLst>
                <a:glow rad="101600">
                  <a:schemeClr val="bg1">
                    <a:alpha val="60000"/>
                  </a:schemeClr>
                </a:glow>
              </a:effectLst>
            </a:rPr>
            <a:t>integriti</a:t>
          </a:r>
          <a:r>
            <a:rPr lang="en-US" sz="1800" kern="1200" dirty="0" smtClean="0">
              <a:effectLst>
                <a:glow rad="101600">
                  <a:schemeClr val="bg1">
                    <a:alpha val="60000"/>
                  </a:schemeClr>
                </a:glow>
              </a:effectLst>
            </a:rPr>
            <a:t> </a:t>
          </a:r>
          <a:r>
            <a:rPr lang="en-US" sz="1800" kern="1200" dirty="0" err="1" smtClean="0">
              <a:effectLst>
                <a:glow rad="101600">
                  <a:schemeClr val="bg1">
                    <a:alpha val="60000"/>
                  </a:schemeClr>
                </a:glow>
              </a:effectLst>
            </a:rPr>
            <a:t>kepimpinan</a:t>
          </a:r>
          <a:r>
            <a:rPr lang="en-US" sz="1800" kern="1200" dirty="0" smtClean="0">
              <a:effectLst>
                <a:glow rad="101600">
                  <a:schemeClr val="bg1">
                    <a:alpha val="60000"/>
                  </a:schemeClr>
                </a:glow>
              </a:effectLst>
            </a:rPr>
            <a:t> </a:t>
          </a:r>
          <a:endParaRPr lang="en-US" sz="1800" kern="1200" dirty="0">
            <a:effectLst>
              <a:glow rad="101600">
                <a:schemeClr val="bg1">
                  <a:alpha val="60000"/>
                </a:schemeClr>
              </a:glow>
            </a:effectLst>
          </a:endParaRPr>
        </a:p>
      </dsp:txBody>
      <dsp:txXfrm>
        <a:off x="3659288" y="224344"/>
        <a:ext cx="1080935" cy="1080935"/>
      </dsp:txXfrm>
    </dsp:sp>
    <dsp:sp modelId="{345EE0E7-E322-4F33-9774-C11F2579D6D0}">
      <dsp:nvSpPr>
        <dsp:cNvPr id="0" name=""/>
        <dsp:cNvSpPr/>
      </dsp:nvSpPr>
      <dsp:spPr>
        <a:xfrm>
          <a:off x="3435419" y="2534851"/>
          <a:ext cx="1528673" cy="1528673"/>
        </a:xfrm>
        <a:prstGeom prst="ellipse">
          <a:avLst/>
        </a:prstGeom>
        <a:gradFill rotWithShape="0">
          <a:gsLst>
            <a:gs pos="0">
              <a:schemeClr val="accent4">
                <a:hueOff val="2939988"/>
                <a:satOff val="1880"/>
                <a:lumOff val="-2941"/>
                <a:alphaOff val="0"/>
                <a:tint val="94000"/>
                <a:satMod val="100000"/>
                <a:lumMod val="108000"/>
              </a:schemeClr>
            </a:gs>
            <a:gs pos="50000">
              <a:schemeClr val="accent4">
                <a:hueOff val="2939988"/>
                <a:satOff val="1880"/>
                <a:lumOff val="-2941"/>
                <a:alphaOff val="0"/>
                <a:tint val="98000"/>
                <a:shade val="100000"/>
                <a:satMod val="100000"/>
                <a:lumMod val="100000"/>
              </a:schemeClr>
            </a:gs>
            <a:gs pos="100000">
              <a:schemeClr val="accent4">
                <a:hueOff val="2939988"/>
                <a:satOff val="1880"/>
                <a:lumOff val="-2941"/>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err="1" smtClean="0">
              <a:effectLst>
                <a:glow rad="101600">
                  <a:schemeClr val="bg1">
                    <a:alpha val="60000"/>
                  </a:schemeClr>
                </a:glow>
              </a:effectLst>
            </a:rPr>
            <a:t>nilai</a:t>
          </a:r>
          <a:r>
            <a:rPr lang="en-US" sz="1800" kern="1200" dirty="0" smtClean="0">
              <a:effectLst>
                <a:glow rad="101600">
                  <a:schemeClr val="bg1">
                    <a:alpha val="60000"/>
                  </a:schemeClr>
                </a:glow>
              </a:effectLst>
            </a:rPr>
            <a:t> </a:t>
          </a:r>
          <a:r>
            <a:rPr lang="en-US" sz="1800" kern="1200" dirty="0" err="1" smtClean="0">
              <a:effectLst>
                <a:glow rad="101600">
                  <a:schemeClr val="bg1">
                    <a:alpha val="60000"/>
                  </a:schemeClr>
                </a:glow>
              </a:effectLst>
            </a:rPr>
            <a:t>integriti</a:t>
          </a:r>
          <a:r>
            <a:rPr lang="en-US" sz="1800" kern="1200" dirty="0" smtClean="0">
              <a:effectLst>
                <a:glow rad="101600">
                  <a:schemeClr val="bg1">
                    <a:alpha val="60000"/>
                  </a:schemeClr>
                </a:glow>
              </a:effectLst>
            </a:rPr>
            <a:t> </a:t>
          </a:r>
          <a:r>
            <a:rPr lang="en-US" sz="1800" kern="1200" dirty="0" err="1" smtClean="0">
              <a:effectLst>
                <a:glow rad="101600">
                  <a:schemeClr val="bg1">
                    <a:alpha val="60000"/>
                  </a:schemeClr>
                </a:glow>
              </a:effectLst>
            </a:rPr>
            <a:t>sepasukan</a:t>
          </a:r>
          <a:endParaRPr lang="en-US" sz="1800" kern="1200" dirty="0">
            <a:effectLst>
              <a:glow rad="101600">
                <a:schemeClr val="bg1">
                  <a:alpha val="60000"/>
                </a:schemeClr>
              </a:glow>
            </a:effectLst>
          </a:endParaRPr>
        </a:p>
      </dsp:txBody>
      <dsp:txXfrm>
        <a:off x="3659288" y="2758720"/>
        <a:ext cx="1080935" cy="10809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7FBF5D-A64E-4A55-B833-D1E9104FF81C}">
      <dsp:nvSpPr>
        <dsp:cNvPr id="0" name=""/>
        <dsp:cNvSpPr/>
      </dsp:nvSpPr>
      <dsp:spPr>
        <a:xfrm>
          <a:off x="2756073" y="1172284"/>
          <a:ext cx="2717452" cy="2717452"/>
        </a:xfrm>
        <a:prstGeom prst="ellipse">
          <a:avLst/>
        </a:prstGeom>
        <a:gradFill rotWithShape="0">
          <a:gsLst>
            <a:gs pos="0">
              <a:schemeClr val="accent4">
                <a:alpha val="50000"/>
                <a:hueOff val="0"/>
                <a:satOff val="0"/>
                <a:lumOff val="0"/>
                <a:alphaOff val="0"/>
                <a:tint val="98000"/>
                <a:lumMod val="114000"/>
              </a:schemeClr>
            </a:gs>
            <a:gs pos="100000">
              <a:schemeClr val="accent4">
                <a:alpha val="5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tx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ln>
                <a:solidFill>
                  <a:srgbClr val="FFFF00"/>
                </a:solidFill>
              </a:ln>
              <a:solidFill>
                <a:srgbClr val="FFFF00"/>
              </a:solidFill>
              <a:effectLst>
                <a:glow rad="101600">
                  <a:schemeClr val="bg1">
                    <a:alpha val="60000"/>
                  </a:schemeClr>
                </a:glow>
              </a:effectLst>
            </a:rPr>
            <a:t>TUGAS PASUKAN KESELAMATAN </a:t>
          </a:r>
          <a:endParaRPr lang="en-US" sz="2100" kern="1200" dirty="0">
            <a:ln>
              <a:solidFill>
                <a:srgbClr val="FFFF00"/>
              </a:solidFill>
            </a:ln>
            <a:solidFill>
              <a:srgbClr val="FFFF00"/>
            </a:solidFill>
            <a:effectLst>
              <a:glow rad="101600">
                <a:schemeClr val="bg1">
                  <a:alpha val="60000"/>
                </a:schemeClr>
              </a:glow>
            </a:effectLst>
          </a:endParaRPr>
        </a:p>
      </dsp:txBody>
      <dsp:txXfrm>
        <a:off x="3154035" y="1570246"/>
        <a:ext cx="1921528" cy="1921528"/>
      </dsp:txXfrm>
    </dsp:sp>
    <dsp:sp modelId="{9E69B38A-24E7-422E-89BB-604802386A9E}">
      <dsp:nvSpPr>
        <dsp:cNvPr id="0" name=""/>
        <dsp:cNvSpPr/>
      </dsp:nvSpPr>
      <dsp:spPr>
        <a:xfrm>
          <a:off x="3435436" y="83839"/>
          <a:ext cx="1358726" cy="1358726"/>
        </a:xfrm>
        <a:prstGeom prst="ellipse">
          <a:avLst/>
        </a:prstGeom>
        <a:solidFill>
          <a:srgbClr val="0000FF"/>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effectLst>
                <a:glow rad="101600">
                  <a:schemeClr val="bg1">
                    <a:alpha val="60000"/>
                  </a:schemeClr>
                </a:glow>
              </a:effectLst>
            </a:rPr>
            <a:t>agama</a:t>
          </a:r>
          <a:endParaRPr lang="en-US" sz="1300" kern="1200" dirty="0">
            <a:effectLst>
              <a:glow rad="101600">
                <a:schemeClr val="bg1">
                  <a:alpha val="60000"/>
                </a:schemeClr>
              </a:glow>
            </a:effectLst>
          </a:endParaRPr>
        </a:p>
      </dsp:txBody>
      <dsp:txXfrm>
        <a:off x="3634417" y="282820"/>
        <a:ext cx="960764" cy="960764"/>
      </dsp:txXfrm>
    </dsp:sp>
    <dsp:sp modelId="{71D4A1D7-AF9D-4813-81E2-063022CBCFAD}">
      <dsp:nvSpPr>
        <dsp:cNvPr id="0" name=""/>
        <dsp:cNvSpPr/>
      </dsp:nvSpPr>
      <dsp:spPr>
        <a:xfrm>
          <a:off x="5116721" y="1305364"/>
          <a:ext cx="1358726" cy="1358726"/>
        </a:xfrm>
        <a:prstGeom prst="ellipse">
          <a:avLst/>
        </a:prstGeom>
        <a:solidFill>
          <a:srgbClr val="663300"/>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err="1" smtClean="0">
              <a:effectLst>
                <a:glow rad="101600">
                  <a:schemeClr val="bg1">
                    <a:alpha val="60000"/>
                  </a:schemeClr>
                </a:glow>
              </a:effectLst>
            </a:rPr>
            <a:t>nyawa</a:t>
          </a:r>
          <a:endParaRPr lang="en-US" sz="1300" kern="1200" dirty="0">
            <a:effectLst>
              <a:glow rad="101600">
                <a:schemeClr val="bg1">
                  <a:alpha val="60000"/>
                </a:schemeClr>
              </a:glow>
            </a:effectLst>
          </a:endParaRPr>
        </a:p>
      </dsp:txBody>
      <dsp:txXfrm>
        <a:off x="5315702" y="1504345"/>
        <a:ext cx="960764" cy="960764"/>
      </dsp:txXfrm>
    </dsp:sp>
    <dsp:sp modelId="{52FF4453-7E5F-4B89-98E1-D663857D73DE}">
      <dsp:nvSpPr>
        <dsp:cNvPr id="0" name=""/>
        <dsp:cNvSpPr/>
      </dsp:nvSpPr>
      <dsp:spPr>
        <a:xfrm>
          <a:off x="4474528" y="3281833"/>
          <a:ext cx="1358726" cy="1358726"/>
        </a:xfrm>
        <a:prstGeom prst="ellipse">
          <a:avLst/>
        </a:prstGeom>
        <a:solidFill>
          <a:schemeClr val="accent6">
            <a:lumMod val="50000"/>
          </a:scheme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err="1" smtClean="0">
              <a:effectLst>
                <a:glow rad="101600">
                  <a:schemeClr val="bg1">
                    <a:alpha val="60000"/>
                  </a:schemeClr>
                </a:glow>
              </a:effectLst>
            </a:rPr>
            <a:t>akal</a:t>
          </a:r>
          <a:endParaRPr lang="en-US" sz="1300" kern="1200" dirty="0">
            <a:effectLst>
              <a:glow rad="101600">
                <a:schemeClr val="bg1">
                  <a:alpha val="60000"/>
                </a:schemeClr>
              </a:glow>
            </a:effectLst>
          </a:endParaRPr>
        </a:p>
      </dsp:txBody>
      <dsp:txXfrm>
        <a:off x="4673509" y="3480814"/>
        <a:ext cx="960764" cy="960764"/>
      </dsp:txXfrm>
    </dsp:sp>
    <dsp:sp modelId="{C1DB3062-80A6-4BB6-9C50-4BFA89D6FF1F}">
      <dsp:nvSpPr>
        <dsp:cNvPr id="0" name=""/>
        <dsp:cNvSpPr/>
      </dsp:nvSpPr>
      <dsp:spPr>
        <a:xfrm>
          <a:off x="2396345" y="3281833"/>
          <a:ext cx="1358726" cy="1358726"/>
        </a:xfrm>
        <a:prstGeom prst="ellipse">
          <a:avLst/>
        </a:prstGeom>
        <a:solidFill>
          <a:schemeClr val="accent1">
            <a:lumMod val="20000"/>
            <a:lumOff val="80000"/>
          </a:scheme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cap="none" spc="50" dirty="0" err="1" smtClean="0">
              <a:ln w="0"/>
              <a:solidFill>
                <a:schemeClr val="bg2"/>
              </a:solidFill>
              <a:effectLst>
                <a:innerShdw blurRad="63500" dist="50800" dir="13500000">
                  <a:srgbClr val="000000">
                    <a:alpha val="50000"/>
                  </a:srgbClr>
                </a:innerShdw>
              </a:effectLst>
            </a:rPr>
            <a:t>Keturunan</a:t>
          </a:r>
          <a:endParaRPr lang="en-US" sz="1300" b="1" kern="1200" cap="none" spc="50" dirty="0">
            <a:ln w="0"/>
            <a:solidFill>
              <a:schemeClr val="bg2"/>
            </a:solidFill>
            <a:effectLst>
              <a:innerShdw blurRad="63500" dist="50800" dir="13500000">
                <a:srgbClr val="000000">
                  <a:alpha val="50000"/>
                </a:srgbClr>
              </a:innerShdw>
            </a:effectLst>
          </a:endParaRPr>
        </a:p>
      </dsp:txBody>
      <dsp:txXfrm>
        <a:off x="2595326" y="3480814"/>
        <a:ext cx="960764" cy="960764"/>
      </dsp:txXfrm>
    </dsp:sp>
    <dsp:sp modelId="{6A53343C-E57F-4981-BA8A-11C18B35621E}">
      <dsp:nvSpPr>
        <dsp:cNvPr id="0" name=""/>
        <dsp:cNvSpPr/>
      </dsp:nvSpPr>
      <dsp:spPr>
        <a:xfrm>
          <a:off x="1754151" y="1305364"/>
          <a:ext cx="1358726" cy="1358726"/>
        </a:xfrm>
        <a:prstGeom prst="ellipse">
          <a:avLst/>
        </a:prstGeom>
        <a:gradFill rotWithShape="0">
          <a:gsLst>
            <a:gs pos="0">
              <a:schemeClr val="accent4">
                <a:alpha val="50000"/>
                <a:hueOff val="13828557"/>
                <a:satOff val="3941"/>
                <a:lumOff val="11372"/>
                <a:alphaOff val="0"/>
                <a:tint val="98000"/>
                <a:lumMod val="114000"/>
              </a:schemeClr>
            </a:gs>
            <a:gs pos="100000">
              <a:schemeClr val="accent4">
                <a:alpha val="50000"/>
                <a:hueOff val="13828557"/>
                <a:satOff val="3941"/>
                <a:lumOff val="11372"/>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smtClean="0">
              <a:effectLst>
                <a:glow rad="101600">
                  <a:schemeClr val="bg1">
                    <a:alpha val="60000"/>
                  </a:schemeClr>
                </a:glow>
              </a:effectLst>
            </a:rPr>
            <a:t>harta benda</a:t>
          </a:r>
          <a:endParaRPr lang="en-US" sz="1300" kern="1200" dirty="0">
            <a:effectLst>
              <a:glow rad="101600">
                <a:schemeClr val="bg1">
                  <a:alpha val="60000"/>
                </a:schemeClr>
              </a:glow>
            </a:effectLst>
          </a:endParaRPr>
        </a:p>
      </dsp:txBody>
      <dsp:txXfrm>
        <a:off x="1953132" y="1504345"/>
        <a:ext cx="960764" cy="9607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7FE54-F7B6-4CD5-8955-1D51EB626195}">
      <dsp:nvSpPr>
        <dsp:cNvPr id="0" name=""/>
        <dsp:cNvSpPr/>
      </dsp:nvSpPr>
      <dsp:spPr>
        <a:xfrm>
          <a:off x="870747" y="234047"/>
          <a:ext cx="2729751" cy="85304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7797" tIns="60960" rIns="60960" bIns="60960" numCol="1" spcCol="1270" anchor="ctr" anchorCtr="0">
          <a:noAutofit/>
        </a:bodyPr>
        <a:lstStyle/>
        <a:p>
          <a:pPr lvl="0" algn="l" defTabSz="711200">
            <a:lnSpc>
              <a:spcPct val="90000"/>
            </a:lnSpc>
            <a:spcBef>
              <a:spcPct val="0"/>
            </a:spcBef>
            <a:spcAft>
              <a:spcPct val="35000"/>
            </a:spcAft>
          </a:pPr>
          <a:r>
            <a:rPr lang="en-MY" sz="1600" b="0" kern="1200" cap="none" spc="0" dirty="0" err="1" smtClean="0">
              <a:ln w="0"/>
              <a:solidFill>
                <a:schemeClr val="tx1"/>
              </a:solidFill>
              <a:effectLst>
                <a:outerShdw blurRad="38100" dist="19050" dir="2700000" algn="tl" rotWithShape="0">
                  <a:schemeClr val="dk1">
                    <a:alpha val="40000"/>
                  </a:schemeClr>
                </a:outerShdw>
              </a:effectLst>
              <a:latin typeface="Cambria" panose="02040503050406030204" pitchFamily="18" charset="0"/>
            </a:rPr>
            <a:t>kesejahteraan</a:t>
          </a:r>
          <a:endParaRPr lang="en-US" sz="1600" b="0" kern="120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ndParaRPr>
        </a:p>
      </dsp:txBody>
      <dsp:txXfrm>
        <a:off x="870747" y="234047"/>
        <a:ext cx="2729751" cy="853047"/>
      </dsp:txXfrm>
    </dsp:sp>
    <dsp:sp modelId="{9A4CE58B-992A-4649-BD1B-D52346901F43}">
      <dsp:nvSpPr>
        <dsp:cNvPr id="0" name=""/>
        <dsp:cNvSpPr/>
      </dsp:nvSpPr>
      <dsp:spPr>
        <a:xfrm>
          <a:off x="757007" y="110829"/>
          <a:ext cx="597133" cy="895699"/>
        </a:xfrm>
        <a:prstGeom prst="rect">
          <a:avLst/>
        </a:prstGeom>
        <a:solidFill>
          <a:schemeClr val="accent2">
            <a:tint val="50000"/>
            <a:hueOff val="0"/>
            <a:satOff val="0"/>
            <a:lumOff val="0"/>
            <a:alphaOff val="0"/>
          </a:schemeClr>
        </a:solidFill>
        <a:ln>
          <a:noFill/>
        </a:ln>
        <a:effectLst>
          <a:outerShdw blurRad="25400" dist="12700" dir="5400000" rotWithShape="0">
            <a:srgbClr val="000000">
              <a:alpha val="60000"/>
            </a:srgbClr>
          </a:outerShdw>
        </a:effectLst>
      </dsp:spPr>
      <dsp:style>
        <a:lnRef idx="0">
          <a:scrgbClr r="0" g="0" b="0"/>
        </a:lnRef>
        <a:fillRef idx="1">
          <a:scrgbClr r="0" g="0" b="0"/>
        </a:fillRef>
        <a:effectRef idx="3">
          <a:scrgbClr r="0" g="0" b="0"/>
        </a:effectRef>
        <a:fontRef idx="minor"/>
      </dsp:style>
    </dsp:sp>
    <dsp:sp modelId="{2C96EBF3-DBCC-44A3-894F-AC234A8EA9E0}">
      <dsp:nvSpPr>
        <dsp:cNvPr id="0" name=""/>
        <dsp:cNvSpPr/>
      </dsp:nvSpPr>
      <dsp:spPr>
        <a:xfrm>
          <a:off x="3884720" y="234047"/>
          <a:ext cx="2729751" cy="85304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7797" tIns="60960" rIns="60960" bIns="60960" numCol="1" spcCol="1270" anchor="ctr" anchorCtr="0">
          <a:noAutofit/>
        </a:bodyPr>
        <a:lstStyle/>
        <a:p>
          <a:pPr lvl="0" algn="l" defTabSz="711200">
            <a:lnSpc>
              <a:spcPct val="90000"/>
            </a:lnSpc>
            <a:spcBef>
              <a:spcPct val="0"/>
            </a:spcBef>
            <a:spcAft>
              <a:spcPct val="35000"/>
            </a:spcAft>
          </a:pPr>
          <a:r>
            <a:rPr lang="en-MY" sz="1600" b="0" kern="1200" cap="none" spc="0" dirty="0" err="1" smtClean="0">
              <a:ln w="0"/>
              <a:solidFill>
                <a:schemeClr val="tx1"/>
              </a:solidFill>
              <a:effectLst>
                <a:outerShdw blurRad="38100" dist="19050" dir="2700000" algn="tl" rotWithShape="0">
                  <a:schemeClr val="dk1">
                    <a:alpha val="40000"/>
                  </a:schemeClr>
                </a:outerShdw>
              </a:effectLst>
              <a:latin typeface="Cambria" panose="02040503050406030204" pitchFamily="18" charset="0"/>
            </a:rPr>
            <a:t>rahmat</a:t>
          </a:r>
          <a:endParaRPr lang="en-US" sz="1600" b="0" kern="120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ndParaRPr>
        </a:p>
      </dsp:txBody>
      <dsp:txXfrm>
        <a:off x="3884720" y="234047"/>
        <a:ext cx="2729751" cy="853047"/>
      </dsp:txXfrm>
    </dsp:sp>
    <dsp:sp modelId="{F9D41195-63FE-48C3-89FB-7F19F9E900FF}">
      <dsp:nvSpPr>
        <dsp:cNvPr id="0" name=""/>
        <dsp:cNvSpPr/>
      </dsp:nvSpPr>
      <dsp:spPr>
        <a:xfrm>
          <a:off x="3770981" y="110829"/>
          <a:ext cx="597133" cy="895699"/>
        </a:xfrm>
        <a:prstGeom prst="rect">
          <a:avLst/>
        </a:prstGeom>
        <a:solidFill>
          <a:schemeClr val="accent3">
            <a:tint val="50000"/>
            <a:hueOff val="0"/>
            <a:satOff val="0"/>
            <a:lumOff val="0"/>
            <a:alphaOff val="0"/>
          </a:schemeClr>
        </a:solidFill>
        <a:ln>
          <a:noFill/>
        </a:ln>
        <a:effectLst>
          <a:outerShdw blurRad="25400" dist="12700" dir="5400000" rotWithShape="0">
            <a:srgbClr val="000000">
              <a:alpha val="60000"/>
            </a:srgbClr>
          </a:outerShdw>
        </a:effectLst>
      </dsp:spPr>
      <dsp:style>
        <a:lnRef idx="0">
          <a:scrgbClr r="0" g="0" b="0"/>
        </a:lnRef>
        <a:fillRef idx="1">
          <a:scrgbClr r="0" g="0" b="0"/>
        </a:fillRef>
        <a:effectRef idx="3">
          <a:scrgbClr r="0" g="0" b="0"/>
        </a:effectRef>
        <a:fontRef idx="minor"/>
      </dsp:style>
    </dsp:sp>
    <dsp:sp modelId="{E71D53E6-3883-4CAC-A78E-9C99F1E15C87}">
      <dsp:nvSpPr>
        <dsp:cNvPr id="0" name=""/>
        <dsp:cNvSpPr/>
      </dsp:nvSpPr>
      <dsp:spPr>
        <a:xfrm>
          <a:off x="870747" y="1307938"/>
          <a:ext cx="2729751" cy="85304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7797" tIns="60960" rIns="60960" bIns="60960" numCol="1" spcCol="1270" anchor="ctr" anchorCtr="0">
          <a:noAutofit/>
        </a:bodyPr>
        <a:lstStyle/>
        <a:p>
          <a:pPr lvl="0" algn="l" defTabSz="711200">
            <a:lnSpc>
              <a:spcPct val="90000"/>
            </a:lnSpc>
            <a:spcBef>
              <a:spcPct val="0"/>
            </a:spcBef>
            <a:spcAft>
              <a:spcPct val="35000"/>
            </a:spcAft>
          </a:pPr>
          <a:r>
            <a:rPr lang="en-MY" sz="1600" b="0" kern="1200" cap="none" spc="0" dirty="0" err="1" smtClean="0">
              <a:ln w="0"/>
              <a:solidFill>
                <a:schemeClr val="tx1"/>
              </a:solidFill>
              <a:effectLst>
                <a:outerShdw blurRad="38100" dist="19050" dir="2700000" algn="tl" rotWithShape="0">
                  <a:schemeClr val="dk1">
                    <a:alpha val="40000"/>
                  </a:schemeClr>
                </a:outerShdw>
              </a:effectLst>
              <a:latin typeface="Cambria" panose="02040503050406030204" pitchFamily="18" charset="0"/>
            </a:rPr>
            <a:t>perlindungan</a:t>
          </a:r>
          <a:endParaRPr lang="en-US" sz="1600" b="0" kern="120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ndParaRPr>
        </a:p>
      </dsp:txBody>
      <dsp:txXfrm>
        <a:off x="870747" y="1307938"/>
        <a:ext cx="2729751" cy="853047"/>
      </dsp:txXfrm>
    </dsp:sp>
    <dsp:sp modelId="{5F3591DD-A38E-4CF6-A8AA-CEF2DE209652}">
      <dsp:nvSpPr>
        <dsp:cNvPr id="0" name=""/>
        <dsp:cNvSpPr/>
      </dsp:nvSpPr>
      <dsp:spPr>
        <a:xfrm>
          <a:off x="757007" y="1184721"/>
          <a:ext cx="597133" cy="895699"/>
        </a:xfrm>
        <a:prstGeom prst="rect">
          <a:avLst/>
        </a:prstGeom>
        <a:solidFill>
          <a:schemeClr val="accent4">
            <a:tint val="50000"/>
            <a:hueOff val="0"/>
            <a:satOff val="0"/>
            <a:lumOff val="0"/>
            <a:alphaOff val="0"/>
          </a:schemeClr>
        </a:solidFill>
        <a:ln>
          <a:noFill/>
        </a:ln>
        <a:effectLst>
          <a:outerShdw blurRad="25400" dist="12700" dir="5400000" rotWithShape="0">
            <a:srgbClr val="000000">
              <a:alpha val="60000"/>
            </a:srgbClr>
          </a:outerShdw>
        </a:effectLst>
      </dsp:spPr>
      <dsp:style>
        <a:lnRef idx="0">
          <a:scrgbClr r="0" g="0" b="0"/>
        </a:lnRef>
        <a:fillRef idx="1">
          <a:scrgbClr r="0" g="0" b="0"/>
        </a:fillRef>
        <a:effectRef idx="3">
          <a:scrgbClr r="0" g="0" b="0"/>
        </a:effectRef>
        <a:fontRef idx="minor"/>
      </dsp:style>
    </dsp:sp>
    <dsp:sp modelId="{3F62C4C1-F06E-443E-AAD5-4853CEBF3C38}">
      <dsp:nvSpPr>
        <dsp:cNvPr id="0" name=""/>
        <dsp:cNvSpPr/>
      </dsp:nvSpPr>
      <dsp:spPr>
        <a:xfrm>
          <a:off x="3884720" y="1307938"/>
          <a:ext cx="2729751" cy="85304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7797" tIns="60960" rIns="60960" bIns="60960" numCol="1" spcCol="1270" anchor="ctr" anchorCtr="0">
          <a:noAutofit/>
        </a:bodyPr>
        <a:lstStyle/>
        <a:p>
          <a:pPr lvl="0" algn="l" defTabSz="711200">
            <a:lnSpc>
              <a:spcPct val="90000"/>
            </a:lnSpc>
            <a:spcBef>
              <a:spcPct val="0"/>
            </a:spcBef>
            <a:spcAft>
              <a:spcPct val="35000"/>
            </a:spcAft>
          </a:pPr>
          <a:r>
            <a:rPr lang="en-MY" sz="1600" b="0" kern="1200" cap="none" spc="0" dirty="0" err="1" smtClean="0">
              <a:ln w="0"/>
              <a:solidFill>
                <a:schemeClr val="tx1"/>
              </a:solidFill>
              <a:effectLst>
                <a:outerShdw blurRad="38100" dist="19050" dir="2700000" algn="tl" rotWithShape="0">
                  <a:schemeClr val="dk1">
                    <a:alpha val="40000"/>
                  </a:schemeClr>
                </a:outerShdw>
              </a:effectLst>
              <a:latin typeface="Cambria" panose="02040503050406030204" pitchFamily="18" charset="0"/>
            </a:rPr>
            <a:t>kekuatan</a:t>
          </a:r>
          <a:r>
            <a:rPr lang="en-MY" sz="1600" b="0" kern="1200" cap="none" spc="0" dirty="0" smtClean="0">
              <a:ln w="0"/>
              <a:solidFill>
                <a:schemeClr val="tx1"/>
              </a:solidFill>
              <a:effectLst>
                <a:outerShdw blurRad="38100" dist="19050" dir="2700000" algn="tl" rotWithShape="0">
                  <a:schemeClr val="dk1">
                    <a:alpha val="40000"/>
                  </a:schemeClr>
                </a:outerShdw>
              </a:effectLst>
              <a:latin typeface="Cambria" panose="02040503050406030204" pitchFamily="18" charset="0"/>
            </a:rPr>
            <a:t> </a:t>
          </a:r>
          <a:r>
            <a:rPr lang="en-MY" sz="1600" b="0" kern="1200" cap="none" spc="0" dirty="0" err="1" smtClean="0">
              <a:ln w="0"/>
              <a:solidFill>
                <a:schemeClr val="tx1"/>
              </a:solidFill>
              <a:effectLst>
                <a:outerShdw blurRad="38100" dist="19050" dir="2700000" algn="tl" rotWithShape="0">
                  <a:schemeClr val="dk1">
                    <a:alpha val="40000"/>
                  </a:schemeClr>
                </a:outerShdw>
              </a:effectLst>
              <a:latin typeface="Cambria" panose="02040503050406030204" pitchFamily="18" charset="0"/>
            </a:rPr>
            <a:t>iman</a:t>
          </a:r>
          <a:endParaRPr lang="en-US" sz="1600" b="0" kern="120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ndParaRPr>
        </a:p>
      </dsp:txBody>
      <dsp:txXfrm>
        <a:off x="3884720" y="1307938"/>
        <a:ext cx="2729751" cy="853047"/>
      </dsp:txXfrm>
    </dsp:sp>
    <dsp:sp modelId="{3346238A-44F8-44E5-92C4-44D55091E37C}">
      <dsp:nvSpPr>
        <dsp:cNvPr id="0" name=""/>
        <dsp:cNvSpPr/>
      </dsp:nvSpPr>
      <dsp:spPr>
        <a:xfrm>
          <a:off x="3770981" y="1184721"/>
          <a:ext cx="597133" cy="895699"/>
        </a:xfrm>
        <a:prstGeom prst="rect">
          <a:avLst/>
        </a:prstGeom>
        <a:solidFill>
          <a:schemeClr val="accent5">
            <a:tint val="50000"/>
            <a:hueOff val="0"/>
            <a:satOff val="0"/>
            <a:lumOff val="0"/>
            <a:alphaOff val="0"/>
          </a:schemeClr>
        </a:solidFill>
        <a:ln>
          <a:noFill/>
        </a:ln>
        <a:effectLst>
          <a:outerShdw blurRad="25400" dist="12700" dir="5400000" rotWithShape="0">
            <a:srgbClr val="000000">
              <a:alpha val="60000"/>
            </a:srgbClr>
          </a:outerShdw>
        </a:effectLst>
      </dsp:spPr>
      <dsp:style>
        <a:lnRef idx="0">
          <a:scrgbClr r="0" g="0" b="0"/>
        </a:lnRef>
        <a:fillRef idx="1">
          <a:scrgbClr r="0" g="0" b="0"/>
        </a:fillRef>
        <a:effectRef idx="3">
          <a:scrgbClr r="0" g="0" b="0"/>
        </a:effectRef>
        <a:fontRef idx="minor"/>
      </dsp:style>
    </dsp:sp>
    <dsp:sp modelId="{0802A8E4-FAE1-4EEA-B13C-3453DF97D67C}">
      <dsp:nvSpPr>
        <dsp:cNvPr id="0" name=""/>
        <dsp:cNvSpPr/>
      </dsp:nvSpPr>
      <dsp:spPr>
        <a:xfrm>
          <a:off x="870747" y="2381830"/>
          <a:ext cx="2729751" cy="85304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7797" tIns="60960" rIns="60960" bIns="60960" numCol="1" spcCol="1270" anchor="ctr" anchorCtr="0">
          <a:noAutofit/>
        </a:bodyPr>
        <a:lstStyle/>
        <a:p>
          <a:pPr lvl="0" algn="l" defTabSz="711200">
            <a:lnSpc>
              <a:spcPct val="90000"/>
            </a:lnSpc>
            <a:spcBef>
              <a:spcPct val="0"/>
            </a:spcBef>
            <a:spcAft>
              <a:spcPct val="35000"/>
            </a:spcAft>
          </a:pPr>
          <a:r>
            <a:rPr lang="en-MY" sz="1600" b="0" kern="1200" cap="none" spc="0" dirty="0" err="1" smtClean="0">
              <a:ln w="0"/>
              <a:solidFill>
                <a:schemeClr val="tx1"/>
              </a:solidFill>
              <a:effectLst>
                <a:outerShdw blurRad="38100" dist="19050" dir="2700000" algn="tl" rotWithShape="0">
                  <a:schemeClr val="dk1">
                    <a:alpha val="40000"/>
                  </a:schemeClr>
                </a:outerShdw>
              </a:effectLst>
              <a:latin typeface="Cambria" panose="02040503050406030204" pitchFamily="18" charset="0"/>
            </a:rPr>
            <a:t>berintegriti</a:t>
          </a:r>
          <a:endParaRPr lang="en-US" sz="1600" b="0" kern="120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ndParaRPr>
        </a:p>
      </dsp:txBody>
      <dsp:txXfrm>
        <a:off x="870747" y="2381830"/>
        <a:ext cx="2729751" cy="853047"/>
      </dsp:txXfrm>
    </dsp:sp>
    <dsp:sp modelId="{CF7794FE-2634-4AEB-9F5A-F251D33B0D4A}">
      <dsp:nvSpPr>
        <dsp:cNvPr id="0" name=""/>
        <dsp:cNvSpPr/>
      </dsp:nvSpPr>
      <dsp:spPr>
        <a:xfrm>
          <a:off x="757007" y="2258612"/>
          <a:ext cx="597133" cy="895699"/>
        </a:xfrm>
        <a:prstGeom prst="rect">
          <a:avLst/>
        </a:prstGeom>
        <a:solidFill>
          <a:schemeClr val="accent6">
            <a:tint val="50000"/>
            <a:hueOff val="0"/>
            <a:satOff val="0"/>
            <a:lumOff val="0"/>
            <a:alphaOff val="0"/>
          </a:schemeClr>
        </a:solidFill>
        <a:ln>
          <a:noFill/>
        </a:ln>
        <a:effectLst>
          <a:outerShdw blurRad="25400" dist="12700" dir="5400000" rotWithShape="0">
            <a:srgbClr val="000000">
              <a:alpha val="60000"/>
            </a:srgbClr>
          </a:outerShdw>
        </a:effectLst>
      </dsp:spPr>
      <dsp:style>
        <a:lnRef idx="0">
          <a:scrgbClr r="0" g="0" b="0"/>
        </a:lnRef>
        <a:fillRef idx="1">
          <a:scrgbClr r="0" g="0" b="0"/>
        </a:fillRef>
        <a:effectRef idx="3">
          <a:scrgbClr r="0" g="0" b="0"/>
        </a:effectRef>
        <a:fontRef idx="minor"/>
      </dsp:style>
    </dsp:sp>
    <dsp:sp modelId="{ADCE6F82-27C5-47B2-A870-FCCDDD644DBF}">
      <dsp:nvSpPr>
        <dsp:cNvPr id="0" name=""/>
        <dsp:cNvSpPr/>
      </dsp:nvSpPr>
      <dsp:spPr>
        <a:xfrm>
          <a:off x="3884720" y="2381830"/>
          <a:ext cx="2729751" cy="85304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7797" tIns="60960" rIns="60960" bIns="60960" numCol="1" spcCol="1270" anchor="ctr" anchorCtr="0">
          <a:noAutofit/>
        </a:bodyPr>
        <a:lstStyle/>
        <a:p>
          <a:pPr lvl="0" algn="l" defTabSz="711200">
            <a:lnSpc>
              <a:spcPct val="90000"/>
            </a:lnSpc>
            <a:spcBef>
              <a:spcPct val="0"/>
            </a:spcBef>
            <a:spcAft>
              <a:spcPct val="35000"/>
            </a:spcAft>
          </a:pPr>
          <a:r>
            <a:rPr lang="en-MY" sz="1600" b="0" kern="1200" cap="none" spc="0" dirty="0" err="1" smtClean="0">
              <a:ln w="0"/>
              <a:solidFill>
                <a:schemeClr val="tx1"/>
              </a:solidFill>
              <a:effectLst>
                <a:outerShdw blurRad="38100" dist="19050" dir="2700000" algn="tl" rotWithShape="0">
                  <a:schemeClr val="dk1">
                    <a:alpha val="40000"/>
                  </a:schemeClr>
                </a:outerShdw>
              </a:effectLst>
              <a:latin typeface="Cambria" panose="02040503050406030204" pitchFamily="18" charset="0"/>
            </a:rPr>
            <a:t>Cemerlang</a:t>
          </a:r>
          <a:endParaRPr lang="en-US" sz="1600" b="0" kern="120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ndParaRPr>
        </a:p>
      </dsp:txBody>
      <dsp:txXfrm>
        <a:off x="3884720" y="2381830"/>
        <a:ext cx="2729751" cy="853047"/>
      </dsp:txXfrm>
    </dsp:sp>
    <dsp:sp modelId="{037E2BBE-8CCA-403B-AE8B-95A67319B9EE}">
      <dsp:nvSpPr>
        <dsp:cNvPr id="0" name=""/>
        <dsp:cNvSpPr/>
      </dsp:nvSpPr>
      <dsp:spPr>
        <a:xfrm>
          <a:off x="3770981" y="2258612"/>
          <a:ext cx="597133" cy="895699"/>
        </a:xfrm>
        <a:prstGeom prst="rect">
          <a:avLst/>
        </a:prstGeom>
        <a:solidFill>
          <a:schemeClr val="accent2">
            <a:tint val="50000"/>
            <a:hueOff val="0"/>
            <a:satOff val="0"/>
            <a:lumOff val="0"/>
            <a:alphaOff val="0"/>
          </a:schemeClr>
        </a:solidFill>
        <a:ln>
          <a:noFill/>
        </a:ln>
        <a:effectLst>
          <a:outerShdw blurRad="25400" dist="12700" dir="5400000" rotWithShape="0">
            <a:srgbClr val="000000">
              <a:alpha val="60000"/>
            </a:srgbClr>
          </a:outerShdw>
        </a:effectLst>
      </dsp:spPr>
      <dsp:style>
        <a:lnRef idx="0">
          <a:scrgbClr r="0" g="0" b="0"/>
        </a:lnRef>
        <a:fillRef idx="1">
          <a:scrgbClr r="0" g="0" b="0"/>
        </a:fillRef>
        <a:effectRef idx="3">
          <a:scrgbClr r="0" g="0" b="0"/>
        </a:effectRef>
        <a:fontRef idx="minor"/>
      </dsp:style>
    </dsp:sp>
    <dsp:sp modelId="{5C316074-DE5E-41FC-8208-C47C3ADC7399}">
      <dsp:nvSpPr>
        <dsp:cNvPr id="0" name=""/>
        <dsp:cNvSpPr/>
      </dsp:nvSpPr>
      <dsp:spPr>
        <a:xfrm>
          <a:off x="2377734" y="3455722"/>
          <a:ext cx="2729751" cy="85304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7797" tIns="60960" rIns="60960" bIns="60960" numCol="1" spcCol="1270" anchor="ctr" anchorCtr="0">
          <a:noAutofit/>
        </a:bodyPr>
        <a:lstStyle/>
        <a:p>
          <a:pPr lvl="0" algn="l" defTabSz="711200">
            <a:lnSpc>
              <a:spcPct val="90000"/>
            </a:lnSpc>
            <a:spcBef>
              <a:spcPct val="0"/>
            </a:spcBef>
            <a:spcAft>
              <a:spcPct val="35000"/>
            </a:spcAft>
          </a:pPr>
          <a:r>
            <a:rPr lang="en-MY" sz="1600" b="0" kern="1200" cap="none" spc="0" smtClean="0">
              <a:ln w="0"/>
              <a:solidFill>
                <a:schemeClr val="tx1"/>
              </a:solidFill>
              <a:effectLst>
                <a:outerShdw blurRad="38100" dist="19050" dir="2700000" algn="tl" rotWithShape="0">
                  <a:schemeClr val="dk1">
                    <a:alpha val="40000"/>
                  </a:schemeClr>
                </a:outerShdw>
              </a:effectLst>
              <a:latin typeface="Cambria" panose="02040503050406030204" pitchFamily="18" charset="0"/>
            </a:rPr>
            <a:t>cekal </a:t>
          </a:r>
          <a:endParaRPr lang="en-US" sz="1600" b="0" kern="120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ndParaRPr>
        </a:p>
      </dsp:txBody>
      <dsp:txXfrm>
        <a:off x="2377734" y="3455722"/>
        <a:ext cx="2729751" cy="853047"/>
      </dsp:txXfrm>
    </dsp:sp>
    <dsp:sp modelId="{04C833B2-C5A1-4AC4-B50A-29D60A73499E}">
      <dsp:nvSpPr>
        <dsp:cNvPr id="0" name=""/>
        <dsp:cNvSpPr/>
      </dsp:nvSpPr>
      <dsp:spPr>
        <a:xfrm>
          <a:off x="2263994" y="3332504"/>
          <a:ext cx="597133" cy="895699"/>
        </a:xfrm>
        <a:prstGeom prst="rect">
          <a:avLst/>
        </a:prstGeom>
        <a:solidFill>
          <a:schemeClr val="accent3">
            <a:tint val="50000"/>
            <a:hueOff val="0"/>
            <a:satOff val="0"/>
            <a:lumOff val="0"/>
            <a:alphaOff val="0"/>
          </a:schemeClr>
        </a:solidFill>
        <a:ln>
          <a:noFill/>
        </a:ln>
        <a:effectLst>
          <a:outerShdw blurRad="25400" dist="12700" dir="5400000" rotWithShape="0">
            <a:srgbClr val="000000">
              <a:alpha val="60000"/>
            </a:srgbClr>
          </a:outerShdw>
        </a:effectLst>
      </dsp:spPr>
      <dsp:style>
        <a:lnRef idx="0">
          <a:scrgbClr r="0" g="0" b="0"/>
        </a:lnRef>
        <a:fillRef idx="1">
          <a:scrgbClr r="0" g="0" b="0"/>
        </a:fillRef>
        <a:effectRef idx="3">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F86D7-53E4-4D95-B23E-3C9F3FA68899}">
      <dsp:nvSpPr>
        <dsp:cNvPr id="0" name=""/>
        <dsp:cNvSpPr/>
      </dsp:nvSpPr>
      <dsp:spPr>
        <a:xfrm rot="10800000">
          <a:off x="468695" y="198"/>
          <a:ext cx="7825608" cy="1334496"/>
        </a:xfrm>
        <a:prstGeom prst="homePlate">
          <a:avLst/>
        </a:prstGeom>
        <a:blipFill rotWithShape="0">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88476" tIns="76200" rIns="142240" bIns="76200" numCol="1" spcCol="1270" anchor="ctr" anchorCtr="0">
          <a:noAutofit/>
        </a:bodyPr>
        <a:lstStyle/>
        <a:p>
          <a:pPr lvl="0" algn="just" defTabSz="889000">
            <a:lnSpc>
              <a:spcPct val="90000"/>
            </a:lnSpc>
            <a:spcBef>
              <a:spcPct val="0"/>
            </a:spcBef>
            <a:spcAft>
              <a:spcPct val="35000"/>
            </a:spcAft>
          </a:pPr>
          <a:r>
            <a:rPr lang="en-MY" sz="2000" kern="1200" dirty="0" err="1" smtClean="0">
              <a:effectLst>
                <a:glow rad="101600">
                  <a:schemeClr val="tx1">
                    <a:alpha val="60000"/>
                  </a:schemeClr>
                </a:glow>
              </a:effectLst>
              <a:latin typeface="Cambria" panose="02040503050406030204" pitchFamily="18" charset="0"/>
            </a:rPr>
            <a:t>Umat</a:t>
          </a:r>
          <a:r>
            <a:rPr lang="en-MY" sz="2000" kern="1200" dirty="0" smtClean="0">
              <a:effectLst>
                <a:glow rad="101600">
                  <a:schemeClr val="tx1">
                    <a:alpha val="60000"/>
                  </a:schemeClr>
                </a:glow>
              </a:effectLst>
              <a:latin typeface="Cambria" panose="02040503050406030204" pitchFamily="18" charset="0"/>
            </a:rPr>
            <a:t> Islam </a:t>
          </a:r>
          <a:r>
            <a:rPr lang="en-MY" sz="2000" kern="1200" dirty="0" err="1" smtClean="0">
              <a:effectLst>
                <a:glow rad="101600">
                  <a:schemeClr val="tx1">
                    <a:alpha val="60000"/>
                  </a:schemeClr>
                </a:glow>
              </a:effectLst>
              <a:latin typeface="Cambria" panose="02040503050406030204" pitchFamily="18" charset="0"/>
            </a:rPr>
            <a:t>hendaklah</a:t>
          </a:r>
          <a:r>
            <a:rPr lang="en-MY" sz="2000" kern="1200" dirty="0" smtClean="0">
              <a:effectLst>
                <a:glow rad="101600">
                  <a:schemeClr val="tx1">
                    <a:alpha val="60000"/>
                  </a:schemeClr>
                </a:glow>
              </a:effectLst>
              <a:latin typeface="Cambria" panose="02040503050406030204" pitchFamily="18" charset="0"/>
            </a:rPr>
            <a:t> </a:t>
          </a:r>
          <a:r>
            <a:rPr lang="en-MY" sz="2000" kern="1200" dirty="0" err="1" smtClean="0">
              <a:effectLst>
                <a:glow rad="101600">
                  <a:schemeClr val="tx1">
                    <a:alpha val="60000"/>
                  </a:schemeClr>
                </a:glow>
              </a:effectLst>
              <a:latin typeface="Cambria" panose="02040503050406030204" pitchFamily="18" charset="0"/>
            </a:rPr>
            <a:t>memantapkan</a:t>
          </a:r>
          <a:r>
            <a:rPr lang="en-MY" sz="2000" kern="1200" dirty="0" smtClean="0">
              <a:effectLst>
                <a:glow rad="101600">
                  <a:schemeClr val="tx1">
                    <a:alpha val="60000"/>
                  </a:schemeClr>
                </a:glow>
              </a:effectLst>
              <a:latin typeface="Cambria" panose="02040503050406030204" pitchFamily="18" charset="0"/>
            </a:rPr>
            <a:t> </a:t>
          </a:r>
          <a:r>
            <a:rPr lang="en-MY" sz="2000" kern="1200" dirty="0" err="1" smtClean="0">
              <a:effectLst>
                <a:glow rad="101600">
                  <a:schemeClr val="tx1">
                    <a:alpha val="60000"/>
                  </a:schemeClr>
                </a:glow>
              </a:effectLst>
              <a:latin typeface="Cambria" panose="02040503050406030204" pitchFamily="18" charset="0"/>
            </a:rPr>
            <a:t>pegangan</a:t>
          </a:r>
          <a:r>
            <a:rPr lang="en-MY" sz="2000" kern="1200" dirty="0" smtClean="0">
              <a:effectLst>
                <a:glow rad="101600">
                  <a:schemeClr val="tx1">
                    <a:alpha val="60000"/>
                  </a:schemeClr>
                </a:glow>
              </a:effectLst>
              <a:latin typeface="Cambria" panose="02040503050406030204" pitchFamily="18" charset="0"/>
            </a:rPr>
            <a:t> </a:t>
          </a:r>
          <a:r>
            <a:rPr lang="en-MY" sz="2000" kern="1200" dirty="0" err="1" smtClean="0">
              <a:effectLst>
                <a:glow rad="101600">
                  <a:schemeClr val="tx1">
                    <a:alpha val="60000"/>
                  </a:schemeClr>
                </a:glow>
              </a:effectLst>
              <a:latin typeface="Cambria" panose="02040503050406030204" pitchFamily="18" charset="0"/>
            </a:rPr>
            <a:t>iman</a:t>
          </a:r>
          <a:r>
            <a:rPr lang="en-MY" sz="2000" kern="1200" dirty="0" smtClean="0">
              <a:effectLst>
                <a:glow rad="101600">
                  <a:schemeClr val="tx1">
                    <a:alpha val="60000"/>
                  </a:schemeClr>
                </a:glow>
              </a:effectLst>
              <a:latin typeface="Cambria" panose="02040503050406030204" pitchFamily="18" charset="0"/>
            </a:rPr>
            <a:t> </a:t>
          </a:r>
          <a:r>
            <a:rPr lang="en-MY" sz="2000" kern="1200" dirty="0" err="1" smtClean="0">
              <a:effectLst>
                <a:glow rad="101600">
                  <a:schemeClr val="tx1">
                    <a:alpha val="60000"/>
                  </a:schemeClr>
                </a:glow>
              </a:effectLst>
              <a:latin typeface="Cambria" panose="02040503050406030204" pitchFamily="18" charset="0"/>
            </a:rPr>
            <a:t>dan</a:t>
          </a:r>
          <a:r>
            <a:rPr lang="en-MY" sz="2000" kern="1200" dirty="0" smtClean="0">
              <a:effectLst>
                <a:glow rad="101600">
                  <a:schemeClr val="tx1">
                    <a:alpha val="60000"/>
                  </a:schemeClr>
                </a:glow>
              </a:effectLst>
              <a:latin typeface="Cambria" panose="02040503050406030204" pitchFamily="18" charset="0"/>
            </a:rPr>
            <a:t> </a:t>
          </a:r>
          <a:r>
            <a:rPr lang="en-MY" sz="2000" kern="1200" dirty="0" err="1" smtClean="0">
              <a:effectLst>
                <a:glow rad="101600">
                  <a:schemeClr val="tx1">
                    <a:alpha val="60000"/>
                  </a:schemeClr>
                </a:glow>
              </a:effectLst>
              <a:latin typeface="Cambria" panose="02040503050406030204" pitchFamily="18" charset="0"/>
            </a:rPr>
            <a:t>menguatkan</a:t>
          </a:r>
          <a:r>
            <a:rPr lang="en-MY" sz="2000" kern="1200" dirty="0" smtClean="0">
              <a:effectLst>
                <a:glow rad="101600">
                  <a:schemeClr val="tx1">
                    <a:alpha val="60000"/>
                  </a:schemeClr>
                </a:glow>
              </a:effectLst>
              <a:latin typeface="Cambria" panose="02040503050406030204" pitchFamily="18" charset="0"/>
            </a:rPr>
            <a:t> </a:t>
          </a:r>
          <a:r>
            <a:rPr lang="en-MY" sz="2000" kern="1200" dirty="0" err="1" smtClean="0">
              <a:effectLst>
                <a:glow rad="101600">
                  <a:schemeClr val="tx1">
                    <a:alpha val="60000"/>
                  </a:schemeClr>
                </a:glow>
              </a:effectLst>
              <a:latin typeface="Cambria" panose="02040503050406030204" pitchFamily="18" charset="0"/>
            </a:rPr>
            <a:t>ketinggian</a:t>
          </a:r>
          <a:r>
            <a:rPr lang="en-MY" sz="2000" kern="1200" dirty="0" smtClean="0">
              <a:effectLst>
                <a:glow rad="101600">
                  <a:schemeClr val="tx1">
                    <a:alpha val="60000"/>
                  </a:schemeClr>
                </a:glow>
              </a:effectLst>
              <a:latin typeface="Cambria" panose="02040503050406030204" pitchFamily="18" charset="0"/>
            </a:rPr>
            <a:t> </a:t>
          </a:r>
          <a:r>
            <a:rPr lang="en-MY" sz="2000" kern="1200" dirty="0" err="1" smtClean="0">
              <a:effectLst>
                <a:glow rad="101600">
                  <a:schemeClr val="tx1">
                    <a:alpha val="60000"/>
                  </a:schemeClr>
                </a:glow>
              </a:effectLst>
              <a:latin typeface="Cambria" panose="02040503050406030204" pitchFamily="18" charset="0"/>
            </a:rPr>
            <a:t>sahsiah</a:t>
          </a:r>
          <a:r>
            <a:rPr lang="en-MY" sz="2000" kern="1200" dirty="0" smtClean="0">
              <a:effectLst>
                <a:glow rad="101600">
                  <a:schemeClr val="tx1">
                    <a:alpha val="60000"/>
                  </a:schemeClr>
                </a:glow>
              </a:effectLst>
              <a:latin typeface="Cambria" panose="02040503050406030204" pitchFamily="18" charset="0"/>
            </a:rPr>
            <a:t> </a:t>
          </a:r>
          <a:r>
            <a:rPr lang="en-MY" sz="2000" kern="1200" dirty="0" err="1" smtClean="0">
              <a:effectLst>
                <a:glow rad="101600">
                  <a:schemeClr val="tx1">
                    <a:alpha val="60000"/>
                  </a:schemeClr>
                </a:glow>
              </a:effectLst>
              <a:latin typeface="Cambria" panose="02040503050406030204" pitchFamily="18" charset="0"/>
            </a:rPr>
            <a:t>bagi</a:t>
          </a:r>
          <a:r>
            <a:rPr lang="en-MY" sz="2000" kern="1200" dirty="0" smtClean="0">
              <a:effectLst>
                <a:glow rad="101600">
                  <a:schemeClr val="tx1">
                    <a:alpha val="60000"/>
                  </a:schemeClr>
                </a:glow>
              </a:effectLst>
              <a:latin typeface="Cambria" panose="02040503050406030204" pitchFamily="18" charset="0"/>
            </a:rPr>
            <a:t> </a:t>
          </a:r>
          <a:r>
            <a:rPr lang="en-MY" sz="2000" kern="1200" dirty="0" err="1" smtClean="0">
              <a:effectLst>
                <a:glow rad="101600">
                  <a:schemeClr val="tx1">
                    <a:alpha val="60000"/>
                  </a:schemeClr>
                </a:glow>
              </a:effectLst>
              <a:latin typeface="Cambria" panose="02040503050406030204" pitchFamily="18" charset="0"/>
            </a:rPr>
            <a:t>memastikan</a:t>
          </a:r>
          <a:r>
            <a:rPr lang="en-MY" sz="2000" kern="1200" dirty="0" smtClean="0">
              <a:effectLst>
                <a:glow rad="101600">
                  <a:schemeClr val="tx1">
                    <a:alpha val="60000"/>
                  </a:schemeClr>
                </a:glow>
              </a:effectLst>
              <a:latin typeface="Cambria" panose="02040503050406030204" pitchFamily="18" charset="0"/>
            </a:rPr>
            <a:t> </a:t>
          </a:r>
          <a:r>
            <a:rPr lang="en-MY" sz="2000" kern="1200" dirty="0" err="1" smtClean="0">
              <a:effectLst>
                <a:glow rad="101600">
                  <a:schemeClr val="tx1">
                    <a:alpha val="60000"/>
                  </a:schemeClr>
                </a:glow>
              </a:effectLst>
              <a:latin typeface="Cambria" panose="02040503050406030204" pitchFamily="18" charset="0"/>
            </a:rPr>
            <a:t>terus</a:t>
          </a:r>
          <a:r>
            <a:rPr lang="en-MY" sz="2000" kern="1200" dirty="0" smtClean="0">
              <a:effectLst>
                <a:glow rad="101600">
                  <a:schemeClr val="tx1">
                    <a:alpha val="60000"/>
                  </a:schemeClr>
                </a:glow>
              </a:effectLst>
              <a:latin typeface="Cambria" panose="02040503050406030204" pitchFamily="18" charset="0"/>
            </a:rPr>
            <a:t> </a:t>
          </a:r>
          <a:r>
            <a:rPr lang="en-MY" sz="2000" kern="1200" dirty="0" err="1" smtClean="0">
              <a:effectLst>
                <a:glow rad="101600">
                  <a:schemeClr val="tx1">
                    <a:alpha val="60000"/>
                  </a:schemeClr>
                </a:glow>
              </a:effectLst>
              <a:latin typeface="Cambria" panose="02040503050406030204" pitchFamily="18" charset="0"/>
            </a:rPr>
            <a:t>istiqamah</a:t>
          </a:r>
          <a:r>
            <a:rPr lang="en-MY" sz="2000" kern="1200" dirty="0" smtClean="0">
              <a:effectLst>
                <a:glow rad="101600">
                  <a:schemeClr val="tx1">
                    <a:alpha val="60000"/>
                  </a:schemeClr>
                </a:glow>
              </a:effectLst>
              <a:latin typeface="Cambria" panose="02040503050406030204" pitchFamily="18" charset="0"/>
            </a:rPr>
            <a:t> </a:t>
          </a:r>
          <a:r>
            <a:rPr lang="en-MY" sz="2000" kern="1200" dirty="0" err="1" smtClean="0">
              <a:effectLst>
                <a:glow rad="101600">
                  <a:schemeClr val="tx1">
                    <a:alpha val="60000"/>
                  </a:schemeClr>
                </a:glow>
              </a:effectLst>
              <a:latin typeface="Cambria" panose="02040503050406030204" pitchFamily="18" charset="0"/>
            </a:rPr>
            <a:t>dengan</a:t>
          </a:r>
          <a:r>
            <a:rPr lang="en-MY" sz="2000" kern="1200" dirty="0" smtClean="0">
              <a:effectLst>
                <a:glow rad="101600">
                  <a:schemeClr val="tx1">
                    <a:alpha val="60000"/>
                  </a:schemeClr>
                </a:glow>
              </a:effectLst>
              <a:latin typeface="Cambria" panose="02040503050406030204" pitchFamily="18" charset="0"/>
            </a:rPr>
            <a:t> </a:t>
          </a:r>
          <a:r>
            <a:rPr lang="en-MY" sz="2000" kern="1200" dirty="0" err="1" smtClean="0">
              <a:effectLst>
                <a:glow rad="101600">
                  <a:schemeClr val="tx1">
                    <a:alpha val="60000"/>
                  </a:schemeClr>
                </a:glow>
              </a:effectLst>
              <a:latin typeface="Cambria" panose="02040503050406030204" pitchFamily="18" charset="0"/>
            </a:rPr>
            <a:t>sifat-sifat</a:t>
          </a:r>
          <a:r>
            <a:rPr lang="en-MY" sz="2000" kern="1200" dirty="0" smtClean="0">
              <a:effectLst>
                <a:glow rad="101600">
                  <a:schemeClr val="tx1">
                    <a:alpha val="60000"/>
                  </a:schemeClr>
                </a:glow>
              </a:effectLst>
              <a:latin typeface="Cambria" panose="02040503050406030204" pitchFamily="18" charset="0"/>
            </a:rPr>
            <a:t> </a:t>
          </a:r>
          <a:r>
            <a:rPr lang="en-MY" sz="2000" kern="1200" dirty="0" err="1" smtClean="0">
              <a:effectLst>
                <a:glow rad="101600">
                  <a:schemeClr val="tx1">
                    <a:alpha val="60000"/>
                  </a:schemeClr>
                </a:glow>
              </a:effectLst>
              <a:latin typeface="Cambria" panose="02040503050406030204" pitchFamily="18" charset="0"/>
            </a:rPr>
            <a:t>mahmudah</a:t>
          </a:r>
          <a:r>
            <a:rPr lang="en-MY" sz="2000" kern="1200" dirty="0" smtClean="0">
              <a:effectLst>
                <a:glow rad="101600">
                  <a:schemeClr val="tx1">
                    <a:alpha val="60000"/>
                  </a:schemeClr>
                </a:glow>
              </a:effectLst>
              <a:latin typeface="Cambria" panose="02040503050406030204" pitchFamily="18" charset="0"/>
            </a:rPr>
            <a:t> </a:t>
          </a:r>
          <a:r>
            <a:rPr lang="en-MY" sz="2000" kern="1200" dirty="0" err="1" smtClean="0">
              <a:effectLst>
                <a:glow rad="101600">
                  <a:schemeClr val="tx1">
                    <a:alpha val="60000"/>
                  </a:schemeClr>
                </a:glow>
              </a:effectLst>
              <a:latin typeface="Cambria" panose="02040503050406030204" pitchFamily="18" charset="0"/>
            </a:rPr>
            <a:t>dan</a:t>
          </a:r>
          <a:r>
            <a:rPr lang="en-MY" sz="2000" kern="1200" dirty="0" smtClean="0">
              <a:effectLst>
                <a:glow rad="101600">
                  <a:schemeClr val="tx1">
                    <a:alpha val="60000"/>
                  </a:schemeClr>
                </a:glow>
              </a:effectLst>
              <a:latin typeface="Cambria" panose="02040503050406030204" pitchFamily="18" charset="0"/>
            </a:rPr>
            <a:t> </a:t>
          </a:r>
          <a:r>
            <a:rPr lang="en-MY" sz="2000" kern="1200" dirty="0" err="1" smtClean="0">
              <a:effectLst>
                <a:glow rad="101600">
                  <a:schemeClr val="tx1">
                    <a:alpha val="60000"/>
                  </a:schemeClr>
                </a:glow>
              </a:effectLst>
              <a:latin typeface="Cambria" panose="02040503050406030204" pitchFamily="18" charset="0"/>
            </a:rPr>
            <a:t>integriti</a:t>
          </a:r>
          <a:r>
            <a:rPr lang="en-MY" sz="2000" kern="1200" dirty="0" smtClean="0">
              <a:effectLst>
                <a:glow rad="101600">
                  <a:schemeClr val="tx1">
                    <a:alpha val="60000"/>
                  </a:schemeClr>
                </a:glow>
              </a:effectLst>
              <a:latin typeface="Cambria" panose="02040503050406030204" pitchFamily="18" charset="0"/>
            </a:rPr>
            <a:t> </a:t>
          </a:r>
          <a:r>
            <a:rPr lang="en-MY" sz="2000" kern="1200" dirty="0" err="1" smtClean="0">
              <a:effectLst>
                <a:glow rad="101600">
                  <a:schemeClr val="tx1">
                    <a:alpha val="60000"/>
                  </a:schemeClr>
                </a:glow>
              </a:effectLst>
              <a:latin typeface="Cambria" panose="02040503050406030204" pitchFamily="18" charset="0"/>
            </a:rPr>
            <a:t>dalam</a:t>
          </a:r>
          <a:r>
            <a:rPr lang="en-MY" sz="2000" kern="1200" dirty="0" smtClean="0">
              <a:effectLst>
                <a:glow rad="101600">
                  <a:schemeClr val="tx1">
                    <a:alpha val="60000"/>
                  </a:schemeClr>
                </a:glow>
              </a:effectLst>
              <a:latin typeface="Cambria" panose="02040503050406030204" pitchFamily="18" charset="0"/>
            </a:rPr>
            <a:t> </a:t>
          </a:r>
          <a:r>
            <a:rPr lang="en-MY" sz="2000" kern="1200" dirty="0" err="1" smtClean="0">
              <a:effectLst>
                <a:glow rad="101600">
                  <a:schemeClr val="tx1">
                    <a:alpha val="60000"/>
                  </a:schemeClr>
                </a:glow>
              </a:effectLst>
              <a:latin typeface="Cambria" panose="02040503050406030204" pitchFamily="18" charset="0"/>
            </a:rPr>
            <a:t>diri</a:t>
          </a:r>
          <a:r>
            <a:rPr lang="en-MY" sz="2000" kern="1200" dirty="0" smtClean="0">
              <a:effectLst>
                <a:glow rad="101600">
                  <a:schemeClr val="tx1">
                    <a:alpha val="60000"/>
                  </a:schemeClr>
                </a:glow>
              </a:effectLst>
              <a:latin typeface="Cambria" panose="02040503050406030204" pitchFamily="18" charset="0"/>
            </a:rPr>
            <a:t>.</a:t>
          </a:r>
          <a:endParaRPr lang="en-US" sz="2000" b="0" kern="1200" cap="none" spc="0" dirty="0">
            <a:ln w="0"/>
            <a:solidFill>
              <a:srgbClr val="FFFF00"/>
            </a:solidFill>
            <a:effectLst>
              <a:glow rad="101600">
                <a:schemeClr val="tx1">
                  <a:alpha val="60000"/>
                </a:schemeClr>
              </a:glow>
            </a:effectLst>
            <a:latin typeface="Cambria" panose="02040503050406030204" pitchFamily="18" charset="0"/>
          </a:endParaRPr>
        </a:p>
      </dsp:txBody>
      <dsp:txXfrm rot="10800000">
        <a:off x="802319" y="198"/>
        <a:ext cx="7491984" cy="1334496"/>
      </dsp:txXfrm>
    </dsp:sp>
    <dsp:sp modelId="{8EC17270-5182-4917-9E6A-19ABD0AF08A1}">
      <dsp:nvSpPr>
        <dsp:cNvPr id="0" name=""/>
        <dsp:cNvSpPr/>
      </dsp:nvSpPr>
      <dsp:spPr>
        <a:xfrm>
          <a:off x="385172" y="379062"/>
          <a:ext cx="718559" cy="576769"/>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2000" b="-12000"/>
          </a:stretch>
        </a:blipFill>
        <a:ln>
          <a:noFill/>
        </a:ln>
        <a:effectLst>
          <a:outerShdw blurRad="38100" dist="25400" dir="5400000" rotWithShape="0">
            <a:srgbClr val="000000">
              <a:alpha val="60000"/>
            </a:srgbClr>
          </a:outerShdw>
        </a:effectLst>
      </dsp:spPr>
      <dsp:style>
        <a:lnRef idx="0">
          <a:scrgbClr r="0" g="0" b="0"/>
        </a:lnRef>
        <a:fillRef idx="1">
          <a:scrgbClr r="0" g="0" b="0"/>
        </a:fillRef>
        <a:effectRef idx="3">
          <a:scrgbClr r="0" g="0" b="0"/>
        </a:effectRef>
        <a:fontRef idx="minor"/>
      </dsp:style>
    </dsp:sp>
    <dsp:sp modelId="{C909A570-CB39-4AAF-B71D-5D3F9661C443}">
      <dsp:nvSpPr>
        <dsp:cNvPr id="0" name=""/>
        <dsp:cNvSpPr/>
      </dsp:nvSpPr>
      <dsp:spPr>
        <a:xfrm rot="10800000">
          <a:off x="468695" y="1733051"/>
          <a:ext cx="7825608" cy="1334496"/>
        </a:xfrm>
        <a:prstGeom prst="homePlate">
          <a:avLst/>
        </a:prstGeom>
        <a:blipFill rotWithShape="0">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88476" tIns="76200" rIns="142240" bIns="76200" numCol="1" spcCol="1270" anchor="ctr" anchorCtr="0">
          <a:noAutofit/>
        </a:bodyPr>
        <a:lstStyle/>
        <a:p>
          <a:pPr lvl="0" algn="just" defTabSz="889000">
            <a:lnSpc>
              <a:spcPct val="90000"/>
            </a:lnSpc>
            <a:spcBef>
              <a:spcPct val="0"/>
            </a:spcBef>
            <a:spcAft>
              <a:spcPct val="35000"/>
            </a:spcAft>
          </a:pPr>
          <a:r>
            <a:rPr lang="en-US" sz="2000" kern="1200" dirty="0" err="1" smtClean="0">
              <a:effectLst>
                <a:glow rad="101600">
                  <a:schemeClr val="tx1">
                    <a:alpha val="60000"/>
                  </a:schemeClr>
                </a:glow>
              </a:effectLst>
              <a:latin typeface="Cambria" panose="02040503050406030204" pitchFamily="18" charset="0"/>
            </a:rPr>
            <a:t>Umat</a:t>
          </a:r>
          <a:r>
            <a:rPr lang="en-US" sz="2000" kern="1200" dirty="0" smtClean="0">
              <a:effectLst>
                <a:glow rad="101600">
                  <a:schemeClr val="tx1">
                    <a:alpha val="60000"/>
                  </a:schemeClr>
                </a:glow>
              </a:effectLst>
              <a:latin typeface="Cambria" panose="02040503050406030204" pitchFamily="18" charset="0"/>
            </a:rPr>
            <a:t> Islam </a:t>
          </a:r>
          <a:r>
            <a:rPr lang="en-US" sz="2000" kern="1200" dirty="0" err="1" smtClean="0">
              <a:effectLst>
                <a:glow rad="101600">
                  <a:schemeClr val="tx1">
                    <a:alpha val="60000"/>
                  </a:schemeClr>
                </a:glow>
              </a:effectLst>
              <a:latin typeface="Cambria" panose="02040503050406030204" pitchFamily="18" charset="0"/>
            </a:rPr>
            <a:t>hendaklah</a:t>
          </a:r>
          <a:r>
            <a:rPr lang="en-US" sz="2000" kern="1200" dirty="0" smtClean="0">
              <a:effectLst>
                <a:glow rad="101600">
                  <a:schemeClr val="tx1">
                    <a:alpha val="60000"/>
                  </a:schemeClr>
                </a:glow>
              </a:effectLst>
              <a:latin typeface="Cambria" panose="02040503050406030204" pitchFamily="18" charset="0"/>
            </a:rPr>
            <a:t> </a:t>
          </a:r>
          <a:r>
            <a:rPr lang="en-US" sz="2000" kern="1200" dirty="0" err="1" smtClean="0">
              <a:effectLst>
                <a:glow rad="101600">
                  <a:schemeClr val="tx1">
                    <a:alpha val="60000"/>
                  </a:schemeClr>
                </a:glow>
              </a:effectLst>
              <a:latin typeface="Cambria" panose="02040503050406030204" pitchFamily="18" charset="0"/>
            </a:rPr>
            <a:t>menekankan</a:t>
          </a:r>
          <a:r>
            <a:rPr lang="en-US" sz="2000" kern="1200" dirty="0" smtClean="0">
              <a:effectLst>
                <a:glow rad="101600">
                  <a:schemeClr val="tx1">
                    <a:alpha val="60000"/>
                  </a:schemeClr>
                </a:glow>
              </a:effectLst>
              <a:latin typeface="Cambria" panose="02040503050406030204" pitchFamily="18" charset="0"/>
            </a:rPr>
            <a:t> </a:t>
          </a:r>
          <a:r>
            <a:rPr lang="en-US" sz="2000" kern="1200" dirty="0" err="1" smtClean="0">
              <a:effectLst>
                <a:glow rad="101600">
                  <a:schemeClr val="tx1">
                    <a:alpha val="60000"/>
                  </a:schemeClr>
                </a:glow>
              </a:effectLst>
              <a:latin typeface="Cambria" panose="02040503050406030204" pitchFamily="18" charset="0"/>
            </a:rPr>
            <a:t>aspek</a:t>
          </a:r>
          <a:r>
            <a:rPr lang="en-US" sz="2000" kern="1200" dirty="0" smtClean="0">
              <a:effectLst>
                <a:glow rad="101600">
                  <a:schemeClr val="tx1">
                    <a:alpha val="60000"/>
                  </a:schemeClr>
                </a:glow>
              </a:effectLst>
              <a:latin typeface="Cambria" panose="02040503050406030204" pitchFamily="18" charset="0"/>
            </a:rPr>
            <a:t> </a:t>
          </a:r>
          <a:r>
            <a:rPr lang="en-US" sz="2000" kern="1200" dirty="0" err="1" smtClean="0">
              <a:effectLst>
                <a:glow rad="101600">
                  <a:schemeClr val="tx1">
                    <a:alpha val="60000"/>
                  </a:schemeClr>
                </a:glow>
              </a:effectLst>
              <a:latin typeface="Cambria" panose="02040503050406030204" pitchFamily="18" charset="0"/>
            </a:rPr>
            <a:t>asuhan</a:t>
          </a:r>
          <a:r>
            <a:rPr lang="en-US" sz="2000" kern="1200" dirty="0" smtClean="0">
              <a:effectLst>
                <a:glow rad="101600">
                  <a:schemeClr val="tx1">
                    <a:alpha val="60000"/>
                  </a:schemeClr>
                </a:glow>
              </a:effectLst>
              <a:latin typeface="Cambria" panose="02040503050406030204" pitchFamily="18" charset="0"/>
            </a:rPr>
            <a:t> </a:t>
          </a:r>
          <a:r>
            <a:rPr lang="en-US" sz="2000" kern="1200" dirty="0" err="1" smtClean="0">
              <a:effectLst>
                <a:glow rad="101600">
                  <a:schemeClr val="tx1">
                    <a:alpha val="60000"/>
                  </a:schemeClr>
                </a:glow>
              </a:effectLst>
              <a:latin typeface="Cambria" panose="02040503050406030204" pitchFamily="18" charset="0"/>
            </a:rPr>
            <a:t>dan</a:t>
          </a:r>
          <a:r>
            <a:rPr lang="en-US" sz="2000" kern="1200" dirty="0" smtClean="0">
              <a:effectLst>
                <a:glow rad="101600">
                  <a:schemeClr val="tx1">
                    <a:alpha val="60000"/>
                  </a:schemeClr>
                </a:glow>
              </a:effectLst>
              <a:latin typeface="Cambria" panose="02040503050406030204" pitchFamily="18" charset="0"/>
            </a:rPr>
            <a:t> </a:t>
          </a:r>
          <a:r>
            <a:rPr lang="en-US" sz="2000" kern="1200" dirty="0" err="1" smtClean="0">
              <a:effectLst>
                <a:glow rad="101600">
                  <a:schemeClr val="tx1">
                    <a:alpha val="60000"/>
                  </a:schemeClr>
                </a:glow>
              </a:effectLst>
              <a:latin typeface="Cambria" panose="02040503050406030204" pitchFamily="18" charset="0"/>
            </a:rPr>
            <a:t>pendidikan</a:t>
          </a:r>
          <a:r>
            <a:rPr lang="en-US" sz="2000" kern="1200" dirty="0" smtClean="0">
              <a:effectLst>
                <a:glow rad="101600">
                  <a:schemeClr val="tx1">
                    <a:alpha val="60000"/>
                  </a:schemeClr>
                </a:glow>
              </a:effectLst>
              <a:latin typeface="Cambria" panose="02040503050406030204" pitchFamily="18" charset="0"/>
            </a:rPr>
            <a:t> yang </a:t>
          </a:r>
          <a:r>
            <a:rPr lang="en-US" sz="2000" kern="1200" dirty="0" err="1" smtClean="0">
              <a:effectLst>
                <a:glow rad="101600">
                  <a:schemeClr val="tx1">
                    <a:alpha val="60000"/>
                  </a:schemeClr>
                </a:glow>
              </a:effectLst>
              <a:latin typeface="Cambria" panose="02040503050406030204" pitchFamily="18" charset="0"/>
            </a:rPr>
            <a:t>mempunyai</a:t>
          </a:r>
          <a:r>
            <a:rPr lang="en-US" sz="2000" kern="1200" dirty="0" smtClean="0">
              <a:effectLst>
                <a:glow rad="101600">
                  <a:schemeClr val="tx1">
                    <a:alpha val="60000"/>
                  </a:schemeClr>
                </a:glow>
              </a:effectLst>
              <a:latin typeface="Cambria" panose="02040503050406030204" pitchFamily="18" charset="0"/>
            </a:rPr>
            <a:t> </a:t>
          </a:r>
          <a:r>
            <a:rPr lang="en-US" sz="2000" kern="1200" dirty="0" err="1" smtClean="0">
              <a:effectLst>
                <a:glow rad="101600">
                  <a:schemeClr val="tx1">
                    <a:alpha val="60000"/>
                  </a:schemeClr>
                </a:glow>
              </a:effectLst>
              <a:latin typeface="Cambria" panose="02040503050406030204" pitchFamily="18" charset="0"/>
            </a:rPr>
            <a:t>nilai-nilai</a:t>
          </a:r>
          <a:r>
            <a:rPr lang="en-US" sz="2000" kern="1200" dirty="0" smtClean="0">
              <a:effectLst>
                <a:glow rad="101600">
                  <a:schemeClr val="tx1">
                    <a:alpha val="60000"/>
                  </a:schemeClr>
                </a:glow>
              </a:effectLst>
              <a:latin typeface="Cambria" panose="02040503050406030204" pitchFamily="18" charset="0"/>
            </a:rPr>
            <a:t> </a:t>
          </a:r>
          <a:r>
            <a:rPr lang="en-US" sz="2000" kern="1200" dirty="0" err="1" smtClean="0">
              <a:effectLst>
                <a:glow rad="101600">
                  <a:schemeClr val="tx1">
                    <a:alpha val="60000"/>
                  </a:schemeClr>
                </a:glow>
              </a:effectLst>
              <a:latin typeface="Cambria" panose="02040503050406030204" pitchFamily="18" charset="0"/>
            </a:rPr>
            <a:t>murni</a:t>
          </a:r>
          <a:r>
            <a:rPr lang="en-US" sz="2000" kern="1200" dirty="0" smtClean="0">
              <a:effectLst>
                <a:glow rad="101600">
                  <a:schemeClr val="tx1">
                    <a:alpha val="60000"/>
                  </a:schemeClr>
                </a:glow>
              </a:effectLst>
              <a:latin typeface="Cambria" panose="02040503050406030204" pitchFamily="18" charset="0"/>
            </a:rPr>
            <a:t> </a:t>
          </a:r>
          <a:r>
            <a:rPr lang="en-US" sz="2000" kern="1200" dirty="0" err="1" smtClean="0">
              <a:effectLst>
                <a:glow rad="101600">
                  <a:schemeClr val="tx1">
                    <a:alpha val="60000"/>
                  </a:schemeClr>
                </a:glow>
              </a:effectLst>
              <a:latin typeface="Cambria" panose="02040503050406030204" pitchFamily="18" charset="0"/>
            </a:rPr>
            <a:t>dan</a:t>
          </a:r>
          <a:r>
            <a:rPr lang="en-US" sz="2000" kern="1200" dirty="0" smtClean="0">
              <a:effectLst>
                <a:glow rad="101600">
                  <a:schemeClr val="tx1">
                    <a:alpha val="60000"/>
                  </a:schemeClr>
                </a:glow>
              </a:effectLst>
              <a:latin typeface="Cambria" panose="02040503050406030204" pitchFamily="18" charset="0"/>
            </a:rPr>
            <a:t> </a:t>
          </a:r>
          <a:r>
            <a:rPr lang="en-US" sz="2000" kern="1200" dirty="0" err="1" smtClean="0">
              <a:effectLst>
                <a:glow rad="101600">
                  <a:schemeClr val="tx1">
                    <a:alpha val="60000"/>
                  </a:schemeClr>
                </a:glow>
              </a:effectLst>
              <a:latin typeface="Cambria" panose="02040503050406030204" pitchFamily="18" charset="0"/>
            </a:rPr>
            <a:t>berintegriti</a:t>
          </a:r>
          <a:r>
            <a:rPr lang="en-US" sz="2000" kern="1200" dirty="0" smtClean="0">
              <a:effectLst>
                <a:glow rad="101600">
                  <a:schemeClr val="tx1">
                    <a:alpha val="60000"/>
                  </a:schemeClr>
                </a:glow>
              </a:effectLst>
              <a:latin typeface="Cambria" panose="02040503050406030204" pitchFamily="18" charset="0"/>
            </a:rPr>
            <a:t> </a:t>
          </a:r>
          <a:r>
            <a:rPr lang="en-US" sz="2000" kern="1200" dirty="0" err="1" smtClean="0">
              <a:effectLst>
                <a:glow rad="101600">
                  <a:schemeClr val="tx1">
                    <a:alpha val="60000"/>
                  </a:schemeClr>
                </a:glow>
              </a:effectLst>
              <a:latin typeface="Cambria" panose="02040503050406030204" pitchFamily="18" charset="0"/>
            </a:rPr>
            <a:t>bermula</a:t>
          </a:r>
          <a:r>
            <a:rPr lang="en-US" sz="2000" kern="1200" dirty="0" smtClean="0">
              <a:effectLst>
                <a:glow rad="101600">
                  <a:schemeClr val="tx1">
                    <a:alpha val="60000"/>
                  </a:schemeClr>
                </a:glow>
              </a:effectLst>
              <a:latin typeface="Cambria" panose="02040503050406030204" pitchFamily="18" charset="0"/>
            </a:rPr>
            <a:t> </a:t>
          </a:r>
          <a:r>
            <a:rPr lang="en-US" sz="2000" kern="1200" dirty="0" err="1" smtClean="0">
              <a:effectLst>
                <a:glow rad="101600">
                  <a:schemeClr val="tx1">
                    <a:alpha val="60000"/>
                  </a:schemeClr>
                </a:glow>
              </a:effectLst>
              <a:latin typeface="Cambria" panose="02040503050406030204" pitchFamily="18" charset="0"/>
            </a:rPr>
            <a:t>dari</a:t>
          </a:r>
          <a:r>
            <a:rPr lang="en-US" sz="2000" kern="1200" dirty="0" smtClean="0">
              <a:effectLst>
                <a:glow rad="101600">
                  <a:schemeClr val="tx1">
                    <a:alpha val="60000"/>
                  </a:schemeClr>
                </a:glow>
              </a:effectLst>
              <a:latin typeface="Cambria" panose="02040503050406030204" pitchFamily="18" charset="0"/>
            </a:rPr>
            <a:t> </a:t>
          </a:r>
          <a:r>
            <a:rPr lang="en-US" sz="2000" kern="1200" dirty="0" err="1" smtClean="0">
              <a:effectLst>
                <a:glow rad="101600">
                  <a:schemeClr val="tx1">
                    <a:alpha val="60000"/>
                  </a:schemeClr>
                </a:glow>
              </a:effectLst>
              <a:latin typeface="Cambria" panose="02040503050406030204" pitchFamily="18" charset="0"/>
            </a:rPr>
            <a:t>peringkat</a:t>
          </a:r>
          <a:r>
            <a:rPr lang="en-US" sz="2000" kern="1200" dirty="0" smtClean="0">
              <a:effectLst>
                <a:glow rad="101600">
                  <a:schemeClr val="tx1">
                    <a:alpha val="60000"/>
                  </a:schemeClr>
                </a:glow>
              </a:effectLst>
              <a:latin typeface="Cambria" panose="02040503050406030204" pitchFamily="18" charset="0"/>
            </a:rPr>
            <a:t> </a:t>
          </a:r>
          <a:r>
            <a:rPr lang="en-US" sz="2000" kern="1200" dirty="0" err="1" smtClean="0">
              <a:effectLst>
                <a:glow rad="101600">
                  <a:schemeClr val="tx1">
                    <a:alpha val="60000"/>
                  </a:schemeClr>
                </a:glow>
              </a:effectLst>
              <a:latin typeface="Cambria" panose="02040503050406030204" pitchFamily="18" charset="0"/>
            </a:rPr>
            <a:t>awal</a:t>
          </a:r>
          <a:r>
            <a:rPr lang="en-US" sz="2000" kern="1200" dirty="0" smtClean="0">
              <a:effectLst>
                <a:glow rad="101600">
                  <a:schemeClr val="tx1">
                    <a:alpha val="60000"/>
                  </a:schemeClr>
                </a:glow>
              </a:effectLst>
              <a:latin typeface="Cambria" panose="02040503050406030204" pitchFamily="18" charset="0"/>
            </a:rPr>
            <a:t> </a:t>
          </a:r>
          <a:r>
            <a:rPr lang="en-US" sz="2000" kern="1200" dirty="0" err="1" smtClean="0">
              <a:effectLst>
                <a:glow rad="101600">
                  <a:schemeClr val="tx1">
                    <a:alpha val="60000"/>
                  </a:schemeClr>
                </a:glow>
              </a:effectLst>
              <a:latin typeface="Cambria" panose="02040503050406030204" pitchFamily="18" charset="0"/>
            </a:rPr>
            <a:t>usia</a:t>
          </a:r>
          <a:r>
            <a:rPr lang="en-US" sz="2000" kern="1200" dirty="0" smtClean="0">
              <a:effectLst>
                <a:glow rad="101600">
                  <a:schemeClr val="tx1">
                    <a:alpha val="60000"/>
                  </a:schemeClr>
                </a:glow>
              </a:effectLst>
              <a:latin typeface="Cambria" panose="02040503050406030204" pitchFamily="18" charset="0"/>
            </a:rPr>
            <a:t> </a:t>
          </a:r>
          <a:r>
            <a:rPr lang="en-US" sz="2000" kern="1200" dirty="0" err="1" smtClean="0">
              <a:effectLst>
                <a:glow rad="101600">
                  <a:schemeClr val="tx1">
                    <a:alpha val="60000"/>
                  </a:schemeClr>
                </a:glow>
              </a:effectLst>
              <a:latin typeface="Cambria" panose="02040503050406030204" pitchFamily="18" charset="0"/>
            </a:rPr>
            <a:t>lagi</a:t>
          </a:r>
          <a:r>
            <a:rPr lang="en-US" sz="2000" kern="1200" dirty="0" smtClean="0">
              <a:effectLst>
                <a:glow rad="101600">
                  <a:schemeClr val="tx1">
                    <a:alpha val="60000"/>
                  </a:schemeClr>
                </a:glow>
              </a:effectLst>
              <a:latin typeface="Cambria" panose="02040503050406030204" pitchFamily="18" charset="0"/>
            </a:rPr>
            <a:t>; </a:t>
          </a:r>
          <a:r>
            <a:rPr lang="en-US" sz="2000" kern="1200" dirty="0" err="1" smtClean="0">
              <a:effectLst>
                <a:glow rad="101600">
                  <a:schemeClr val="tx1">
                    <a:alpha val="60000"/>
                  </a:schemeClr>
                </a:glow>
              </a:effectLst>
              <a:latin typeface="Cambria" panose="02040503050406030204" pitchFamily="18" charset="0"/>
            </a:rPr>
            <a:t>dan</a:t>
          </a:r>
          <a:endParaRPr lang="en-US" sz="2000" b="0" kern="1200" cap="none" spc="0" dirty="0">
            <a:ln w="0"/>
            <a:solidFill>
              <a:srgbClr val="FFFF00"/>
            </a:solidFill>
            <a:effectLst>
              <a:glow rad="101600">
                <a:schemeClr val="tx1">
                  <a:alpha val="60000"/>
                </a:schemeClr>
              </a:glow>
            </a:effectLst>
            <a:latin typeface="Cambria" panose="02040503050406030204" pitchFamily="18" charset="0"/>
          </a:endParaRPr>
        </a:p>
      </dsp:txBody>
      <dsp:txXfrm rot="10800000">
        <a:off x="802319" y="1733051"/>
        <a:ext cx="7491984" cy="1334496"/>
      </dsp:txXfrm>
    </dsp:sp>
    <dsp:sp modelId="{0A8B736A-B01D-4C20-89E3-6EA206EA8466}">
      <dsp:nvSpPr>
        <dsp:cNvPr id="0" name=""/>
        <dsp:cNvSpPr/>
      </dsp:nvSpPr>
      <dsp:spPr>
        <a:xfrm>
          <a:off x="385172" y="2111915"/>
          <a:ext cx="718559" cy="576769"/>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2000" b="-12000"/>
          </a:stretch>
        </a:blipFill>
        <a:ln>
          <a:noFill/>
        </a:ln>
        <a:effectLst>
          <a:outerShdw blurRad="38100" dist="25400" dir="5400000" rotWithShape="0">
            <a:srgbClr val="000000">
              <a:alpha val="60000"/>
            </a:srgbClr>
          </a:outerShdw>
        </a:effectLst>
      </dsp:spPr>
      <dsp:style>
        <a:lnRef idx="0">
          <a:scrgbClr r="0" g="0" b="0"/>
        </a:lnRef>
        <a:fillRef idx="1">
          <a:scrgbClr r="0" g="0" b="0"/>
        </a:fillRef>
        <a:effectRef idx="3">
          <a:scrgbClr r="0" g="0" b="0"/>
        </a:effectRef>
        <a:fontRef idx="minor"/>
      </dsp:style>
    </dsp:sp>
    <dsp:sp modelId="{4781D054-E5A3-4B8A-8AF7-D2CEE386A8FB}">
      <dsp:nvSpPr>
        <dsp:cNvPr id="0" name=""/>
        <dsp:cNvSpPr/>
      </dsp:nvSpPr>
      <dsp:spPr>
        <a:xfrm rot="10800000">
          <a:off x="468695" y="3465905"/>
          <a:ext cx="7825608" cy="1334496"/>
        </a:xfrm>
        <a:prstGeom prst="homePlate">
          <a:avLst/>
        </a:prstGeom>
        <a:blipFill rotWithShape="0">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88476" tIns="76200" rIns="142240" bIns="76200" numCol="1" spcCol="1270" anchor="ctr" anchorCtr="0">
          <a:noAutofit/>
        </a:bodyPr>
        <a:lstStyle/>
        <a:p>
          <a:pPr lvl="0" algn="just" defTabSz="889000">
            <a:lnSpc>
              <a:spcPct val="90000"/>
            </a:lnSpc>
            <a:spcBef>
              <a:spcPct val="0"/>
            </a:spcBef>
            <a:spcAft>
              <a:spcPct val="35000"/>
            </a:spcAft>
          </a:pPr>
          <a:r>
            <a:rPr lang="en-US" sz="2000" kern="1200" dirty="0" err="1" smtClean="0">
              <a:effectLst>
                <a:glow rad="101600">
                  <a:schemeClr val="tx1">
                    <a:alpha val="60000"/>
                  </a:schemeClr>
                </a:glow>
              </a:effectLst>
              <a:latin typeface="Cambria" panose="02040503050406030204" pitchFamily="18" charset="0"/>
            </a:rPr>
            <a:t>Penguatkuasaan</a:t>
          </a:r>
          <a:r>
            <a:rPr lang="en-US" sz="2000" kern="1200" dirty="0" smtClean="0">
              <a:effectLst>
                <a:glow rad="101600">
                  <a:schemeClr val="tx1">
                    <a:alpha val="60000"/>
                  </a:schemeClr>
                </a:glow>
              </a:effectLst>
              <a:latin typeface="Cambria" panose="02040503050406030204" pitchFamily="18" charset="0"/>
            </a:rPr>
            <a:t> </a:t>
          </a:r>
          <a:r>
            <a:rPr lang="en-US" sz="2000" kern="1200" dirty="0" err="1" smtClean="0">
              <a:effectLst>
                <a:glow rad="101600">
                  <a:schemeClr val="tx1">
                    <a:alpha val="60000"/>
                  </a:schemeClr>
                </a:glow>
              </a:effectLst>
              <a:latin typeface="Cambria" panose="02040503050406030204" pitchFamily="18" charset="0"/>
            </a:rPr>
            <a:t>undang-undang</a:t>
          </a:r>
          <a:r>
            <a:rPr lang="en-US" sz="2000" kern="1200" dirty="0" smtClean="0">
              <a:effectLst>
                <a:glow rad="101600">
                  <a:schemeClr val="tx1">
                    <a:alpha val="60000"/>
                  </a:schemeClr>
                </a:glow>
              </a:effectLst>
              <a:latin typeface="Cambria" panose="02040503050406030204" pitchFamily="18" charset="0"/>
            </a:rPr>
            <a:t> </a:t>
          </a:r>
          <a:r>
            <a:rPr lang="en-US" sz="2000" kern="1200" dirty="0" err="1" smtClean="0">
              <a:effectLst>
                <a:glow rad="101600">
                  <a:schemeClr val="tx1">
                    <a:alpha val="60000"/>
                  </a:schemeClr>
                </a:glow>
              </a:effectLst>
              <a:latin typeface="Cambria" panose="02040503050406030204" pitchFamily="18" charset="0"/>
            </a:rPr>
            <a:t>perlu</a:t>
          </a:r>
          <a:r>
            <a:rPr lang="en-US" sz="2000" kern="1200" dirty="0" smtClean="0">
              <a:effectLst>
                <a:glow rad="101600">
                  <a:schemeClr val="tx1">
                    <a:alpha val="60000"/>
                  </a:schemeClr>
                </a:glow>
              </a:effectLst>
              <a:latin typeface="Cambria" panose="02040503050406030204" pitchFamily="18" charset="0"/>
            </a:rPr>
            <a:t> </a:t>
          </a:r>
          <a:r>
            <a:rPr lang="en-US" sz="2000" kern="1200" dirty="0" err="1" smtClean="0">
              <a:effectLst>
                <a:glow rad="101600">
                  <a:schemeClr val="tx1">
                    <a:alpha val="60000"/>
                  </a:schemeClr>
                </a:glow>
              </a:effectLst>
              <a:latin typeface="Cambria" panose="02040503050406030204" pitchFamily="18" charset="0"/>
            </a:rPr>
            <a:t>terus</a:t>
          </a:r>
          <a:r>
            <a:rPr lang="en-US" sz="2000" kern="1200" dirty="0" smtClean="0">
              <a:effectLst>
                <a:glow rad="101600">
                  <a:schemeClr val="tx1">
                    <a:alpha val="60000"/>
                  </a:schemeClr>
                </a:glow>
              </a:effectLst>
              <a:latin typeface="Cambria" panose="02040503050406030204" pitchFamily="18" charset="0"/>
            </a:rPr>
            <a:t> </a:t>
          </a:r>
          <a:r>
            <a:rPr lang="en-US" sz="2000" kern="1200" dirty="0" err="1" smtClean="0">
              <a:effectLst>
                <a:glow rad="101600">
                  <a:schemeClr val="tx1">
                    <a:alpha val="60000"/>
                  </a:schemeClr>
                </a:glow>
              </a:effectLst>
              <a:latin typeface="Cambria" panose="02040503050406030204" pitchFamily="18" charset="0"/>
            </a:rPr>
            <a:t>dipergiatkan</a:t>
          </a:r>
          <a:r>
            <a:rPr lang="en-US" sz="2000" kern="1200" dirty="0" smtClean="0">
              <a:effectLst>
                <a:glow rad="101600">
                  <a:schemeClr val="tx1">
                    <a:alpha val="60000"/>
                  </a:schemeClr>
                </a:glow>
              </a:effectLst>
              <a:latin typeface="Cambria" panose="02040503050406030204" pitchFamily="18" charset="0"/>
            </a:rPr>
            <a:t> </a:t>
          </a:r>
          <a:r>
            <a:rPr lang="en-US" sz="2000" kern="1200" dirty="0" err="1" smtClean="0">
              <a:effectLst>
                <a:glow rad="101600">
                  <a:schemeClr val="tx1">
                    <a:alpha val="60000"/>
                  </a:schemeClr>
                </a:glow>
              </a:effectLst>
              <a:latin typeface="Cambria" panose="02040503050406030204" pitchFamily="18" charset="0"/>
            </a:rPr>
            <a:t>supaya</a:t>
          </a:r>
          <a:r>
            <a:rPr lang="en-US" sz="2000" kern="1200" dirty="0" smtClean="0">
              <a:effectLst>
                <a:glow rad="101600">
                  <a:schemeClr val="tx1">
                    <a:alpha val="60000"/>
                  </a:schemeClr>
                </a:glow>
              </a:effectLst>
              <a:latin typeface="Cambria" panose="02040503050406030204" pitchFamily="18" charset="0"/>
            </a:rPr>
            <a:t> </a:t>
          </a:r>
          <a:r>
            <a:rPr lang="en-US" sz="2000" kern="1200" dirty="0" err="1" smtClean="0">
              <a:effectLst>
                <a:glow rad="101600">
                  <a:schemeClr val="tx1">
                    <a:alpha val="60000"/>
                  </a:schemeClr>
                </a:glow>
              </a:effectLst>
              <a:latin typeface="Cambria" panose="02040503050406030204" pitchFamily="18" charset="0"/>
            </a:rPr>
            <a:t>masyarakat</a:t>
          </a:r>
          <a:r>
            <a:rPr lang="en-US" sz="2000" kern="1200" dirty="0" smtClean="0">
              <a:effectLst>
                <a:glow rad="101600">
                  <a:schemeClr val="tx1">
                    <a:alpha val="60000"/>
                  </a:schemeClr>
                </a:glow>
              </a:effectLst>
              <a:latin typeface="Cambria" panose="02040503050406030204" pitchFamily="18" charset="0"/>
            </a:rPr>
            <a:t> </a:t>
          </a:r>
          <a:r>
            <a:rPr lang="en-US" sz="2000" kern="1200" dirty="0" err="1" smtClean="0">
              <a:effectLst>
                <a:glow rad="101600">
                  <a:schemeClr val="tx1">
                    <a:alpha val="60000"/>
                  </a:schemeClr>
                </a:glow>
              </a:effectLst>
              <a:latin typeface="Cambria" panose="02040503050406030204" pitchFamily="18" charset="0"/>
            </a:rPr>
            <a:t>sedar</a:t>
          </a:r>
          <a:r>
            <a:rPr lang="en-US" sz="2000" kern="1200" dirty="0" smtClean="0">
              <a:effectLst>
                <a:glow rad="101600">
                  <a:schemeClr val="tx1">
                    <a:alpha val="60000"/>
                  </a:schemeClr>
                </a:glow>
              </a:effectLst>
              <a:latin typeface="Cambria" panose="02040503050406030204" pitchFamily="18" charset="0"/>
            </a:rPr>
            <a:t> </a:t>
          </a:r>
          <a:r>
            <a:rPr lang="en-US" sz="2000" kern="1200" dirty="0" err="1" smtClean="0">
              <a:effectLst>
                <a:glow rad="101600">
                  <a:schemeClr val="tx1">
                    <a:alpha val="60000"/>
                  </a:schemeClr>
                </a:glow>
              </a:effectLst>
              <a:latin typeface="Cambria" panose="02040503050406030204" pitchFamily="18" charset="0"/>
            </a:rPr>
            <a:t>akan</a:t>
          </a:r>
          <a:r>
            <a:rPr lang="en-US" sz="2000" kern="1200" dirty="0" smtClean="0">
              <a:effectLst>
                <a:glow rad="101600">
                  <a:schemeClr val="tx1">
                    <a:alpha val="60000"/>
                  </a:schemeClr>
                </a:glow>
              </a:effectLst>
              <a:latin typeface="Cambria" panose="02040503050406030204" pitchFamily="18" charset="0"/>
            </a:rPr>
            <a:t> </a:t>
          </a:r>
          <a:r>
            <a:rPr lang="en-US" sz="2000" kern="1200" dirty="0" err="1" smtClean="0">
              <a:effectLst>
                <a:glow rad="101600">
                  <a:schemeClr val="tx1">
                    <a:alpha val="60000"/>
                  </a:schemeClr>
                </a:glow>
              </a:effectLst>
              <a:latin typeface="Cambria" panose="02040503050406030204" pitchFamily="18" charset="0"/>
            </a:rPr>
            <a:t>kemudaratan</a:t>
          </a:r>
          <a:r>
            <a:rPr lang="en-US" sz="2000" kern="1200" dirty="0" smtClean="0">
              <a:effectLst>
                <a:glow rad="101600">
                  <a:schemeClr val="tx1">
                    <a:alpha val="60000"/>
                  </a:schemeClr>
                </a:glow>
              </a:effectLst>
              <a:latin typeface="Cambria" panose="02040503050406030204" pitchFamily="18" charset="0"/>
            </a:rPr>
            <a:t> </a:t>
          </a:r>
          <a:r>
            <a:rPr lang="en-US" sz="2000" kern="1200" dirty="0" err="1" smtClean="0">
              <a:effectLst>
                <a:glow rad="101600">
                  <a:schemeClr val="tx1">
                    <a:alpha val="60000"/>
                  </a:schemeClr>
                </a:glow>
              </a:effectLst>
              <a:latin typeface="Cambria" panose="02040503050406030204" pitchFamily="18" charset="0"/>
            </a:rPr>
            <a:t>pengabaian</a:t>
          </a:r>
          <a:r>
            <a:rPr lang="en-US" sz="2000" kern="1200" dirty="0" smtClean="0">
              <a:effectLst>
                <a:glow rad="101600">
                  <a:schemeClr val="tx1">
                    <a:alpha val="60000"/>
                  </a:schemeClr>
                </a:glow>
              </a:effectLst>
              <a:latin typeface="Cambria" panose="02040503050406030204" pitchFamily="18" charset="0"/>
            </a:rPr>
            <a:t> </a:t>
          </a:r>
          <a:r>
            <a:rPr lang="en-US" sz="2000" kern="1200" dirty="0" err="1" smtClean="0">
              <a:effectLst>
                <a:glow rad="101600">
                  <a:schemeClr val="tx1">
                    <a:alpha val="60000"/>
                  </a:schemeClr>
                </a:glow>
              </a:effectLst>
              <a:latin typeface="Cambria" panose="02040503050406030204" pitchFamily="18" charset="0"/>
            </a:rPr>
            <a:t>nilai-nilai</a:t>
          </a:r>
          <a:r>
            <a:rPr lang="en-US" sz="2000" kern="1200" dirty="0" smtClean="0">
              <a:effectLst>
                <a:glow rad="101600">
                  <a:schemeClr val="tx1">
                    <a:alpha val="60000"/>
                  </a:schemeClr>
                </a:glow>
              </a:effectLst>
              <a:latin typeface="Cambria" panose="02040503050406030204" pitchFamily="18" charset="0"/>
            </a:rPr>
            <a:t> </a:t>
          </a:r>
          <a:r>
            <a:rPr lang="en-US" sz="2000" kern="1200" dirty="0" err="1" smtClean="0">
              <a:effectLst>
                <a:glow rad="101600">
                  <a:schemeClr val="tx1">
                    <a:alpha val="60000"/>
                  </a:schemeClr>
                </a:glow>
              </a:effectLst>
              <a:latin typeface="Cambria" panose="02040503050406030204" pitchFamily="18" charset="0"/>
            </a:rPr>
            <a:t>integriti</a:t>
          </a:r>
          <a:r>
            <a:rPr lang="en-US" sz="2000" kern="1200" dirty="0" smtClean="0">
              <a:effectLst>
                <a:glow rad="101600">
                  <a:schemeClr val="tx1">
                    <a:alpha val="60000"/>
                  </a:schemeClr>
                </a:glow>
              </a:effectLst>
              <a:latin typeface="Cambria" panose="02040503050406030204" pitchFamily="18" charset="0"/>
            </a:rPr>
            <a:t> yang </a:t>
          </a:r>
          <a:r>
            <a:rPr lang="en-US" sz="2000" kern="1200" dirty="0" err="1" smtClean="0">
              <a:effectLst>
                <a:glow rad="101600">
                  <a:schemeClr val="tx1">
                    <a:alpha val="60000"/>
                  </a:schemeClr>
                </a:glow>
              </a:effectLst>
              <a:latin typeface="Cambria" panose="02040503050406030204" pitchFamily="18" charset="0"/>
            </a:rPr>
            <a:t>boleh</a:t>
          </a:r>
          <a:r>
            <a:rPr lang="en-US" sz="2000" kern="1200" dirty="0" smtClean="0">
              <a:effectLst>
                <a:glow rad="101600">
                  <a:schemeClr val="tx1">
                    <a:alpha val="60000"/>
                  </a:schemeClr>
                </a:glow>
              </a:effectLst>
              <a:latin typeface="Cambria" panose="02040503050406030204" pitchFamily="18" charset="0"/>
            </a:rPr>
            <a:t> </a:t>
          </a:r>
          <a:r>
            <a:rPr lang="en-US" sz="2000" kern="1200" dirty="0" err="1" smtClean="0">
              <a:effectLst>
                <a:glow rad="101600">
                  <a:schemeClr val="tx1">
                    <a:alpha val="60000"/>
                  </a:schemeClr>
                </a:glow>
              </a:effectLst>
              <a:latin typeface="Cambria" panose="02040503050406030204" pitchFamily="18" charset="0"/>
            </a:rPr>
            <a:t>mengancam</a:t>
          </a:r>
          <a:r>
            <a:rPr lang="en-US" sz="2000" kern="1200" dirty="0" smtClean="0">
              <a:effectLst>
                <a:glow rad="101600">
                  <a:schemeClr val="tx1">
                    <a:alpha val="60000"/>
                  </a:schemeClr>
                </a:glow>
              </a:effectLst>
              <a:latin typeface="Cambria" panose="02040503050406030204" pitchFamily="18" charset="0"/>
            </a:rPr>
            <a:t> </a:t>
          </a:r>
          <a:r>
            <a:rPr lang="en-US" sz="2000" kern="1200" dirty="0" err="1" smtClean="0">
              <a:effectLst>
                <a:glow rad="101600">
                  <a:schemeClr val="tx1">
                    <a:alpha val="60000"/>
                  </a:schemeClr>
                </a:glow>
              </a:effectLst>
              <a:latin typeface="Cambria" panose="02040503050406030204" pitchFamily="18" charset="0"/>
            </a:rPr>
            <a:t>keselamatan</a:t>
          </a:r>
          <a:r>
            <a:rPr lang="en-US" sz="2000" kern="1200" dirty="0" smtClean="0">
              <a:effectLst>
                <a:glow rad="101600">
                  <a:schemeClr val="tx1">
                    <a:alpha val="60000"/>
                  </a:schemeClr>
                </a:glow>
              </a:effectLst>
              <a:latin typeface="Cambria" panose="02040503050406030204" pitchFamily="18" charset="0"/>
            </a:rPr>
            <a:t> </a:t>
          </a:r>
          <a:r>
            <a:rPr lang="en-US" sz="2000" kern="1200" dirty="0" err="1" smtClean="0">
              <a:effectLst>
                <a:glow rad="101600">
                  <a:schemeClr val="tx1">
                    <a:alpha val="60000"/>
                  </a:schemeClr>
                </a:glow>
              </a:effectLst>
              <a:latin typeface="Cambria" panose="02040503050406030204" pitchFamily="18" charset="0"/>
            </a:rPr>
            <a:t>negara</a:t>
          </a:r>
          <a:r>
            <a:rPr lang="en-MY" sz="2000" kern="1200" dirty="0" smtClean="0">
              <a:effectLst>
                <a:glow rad="101600">
                  <a:schemeClr val="tx1">
                    <a:alpha val="60000"/>
                  </a:schemeClr>
                </a:glow>
              </a:effectLst>
              <a:latin typeface="Cambria" panose="02040503050406030204" pitchFamily="18" charset="0"/>
            </a:rPr>
            <a:t>.</a:t>
          </a:r>
          <a:endParaRPr lang="en-US" sz="2000" b="0" kern="1200" cap="none" spc="0" dirty="0">
            <a:ln w="0"/>
            <a:solidFill>
              <a:srgbClr val="FFFF00"/>
            </a:solidFill>
            <a:effectLst>
              <a:glow rad="101600">
                <a:schemeClr val="tx1">
                  <a:alpha val="60000"/>
                </a:schemeClr>
              </a:glow>
            </a:effectLst>
            <a:latin typeface="Cambria" panose="02040503050406030204" pitchFamily="18" charset="0"/>
          </a:endParaRPr>
        </a:p>
      </dsp:txBody>
      <dsp:txXfrm rot="10800000">
        <a:off x="802319" y="3465905"/>
        <a:ext cx="7491984" cy="1334496"/>
      </dsp:txXfrm>
    </dsp:sp>
    <dsp:sp modelId="{44EF5076-7E17-4B28-AAF6-B08B414012B7}">
      <dsp:nvSpPr>
        <dsp:cNvPr id="0" name=""/>
        <dsp:cNvSpPr/>
      </dsp:nvSpPr>
      <dsp:spPr>
        <a:xfrm>
          <a:off x="385172" y="3844768"/>
          <a:ext cx="718559" cy="576769"/>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12000" b="-12000"/>
          </a:stretch>
        </a:blipFill>
        <a:ln>
          <a:noFill/>
        </a:ln>
        <a:effectLst>
          <a:outerShdw blurRad="38100" dist="25400" dir="5400000" rotWithShape="0">
            <a:srgbClr val="000000">
              <a:alpha val="60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4.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9B6C4A-77EE-4683-B605-2C5A7A57ACEC}" type="datetimeFigureOut">
              <a:rPr lang="en-MY" smtClean="0"/>
              <a:pPr/>
              <a:t>23/3/2017</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5F4F8-8D27-414A-B302-D144BA918955}" type="slidenum">
              <a:rPr lang="en-MY" smtClean="0"/>
              <a:pPr/>
              <a:t>‹#›</a:t>
            </a:fld>
            <a:endParaRPr lang="en-MY"/>
          </a:p>
        </p:txBody>
      </p:sp>
    </p:spTree>
    <p:extLst>
      <p:ext uri="{BB962C8B-B14F-4D97-AF65-F5344CB8AC3E}">
        <p14:creationId xmlns:p14="http://schemas.microsoft.com/office/powerpoint/2010/main" val="4016738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6.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6.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6.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6.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6.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6.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6.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6.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6.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6.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6.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6.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6.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6.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6.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28ABDA28-8FD6-4624-B7A0-145B971B0CD9}" type="datetime1">
              <a:rPr lang="en-MY" smtClean="0"/>
              <a:pPr/>
              <a:t>23/3/2017</a:t>
            </a:fld>
            <a:endParaRPr lang="en-MY"/>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MY"/>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A8784F8-D9B1-479F-A9B4-848AA317FB34}" type="slidenum">
              <a:rPr lang="en-MY" smtClean="0"/>
              <a:pPr/>
              <a:t>‹#›</a:t>
            </a:fld>
            <a:endParaRPr lang="en-MY"/>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529943-5684-4C80-927A-9D3BD58A0D80}"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29943-5684-4C80-927A-9D3BD58A0D80}"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1731436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64F39-116D-4CB7-BEBE-54CC1FBAEA1B}"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813210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ABDA28-8FD6-4624-B7A0-145B971B0CD9}"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51964881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C1BF3-E720-4C22-9E45-DDBFBFBFBFEA}"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62951734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6854532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3FD72-CB97-43FF-9BC8-1BC5D284E0E6}"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24759407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23/3/2017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2400848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4D6B5-6656-4EE9-8DE6-BDE8CC9D8C6D}" type="datetime1">
              <a:rPr lang="en-MY" smtClean="0"/>
              <a:pPr/>
              <a:t>23/3/2017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44420375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23/3/2017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39720498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09493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A64F39-116D-4CB7-BEBE-54CC1FBAEA1B}"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2914357" y="6041361"/>
            <a:ext cx="732659" cy="365125"/>
          </a:xfrm>
        </p:spPr>
        <p:txBody>
          <a:bodyPr/>
          <a:lstStyle/>
          <a:p>
            <a:fld id="{AD34E3E6-1E10-4DAC-B272-564ACA4FA87E}" type="datetime1">
              <a:rPr lang="en-MY" smtClean="0"/>
              <a:pPr/>
              <a:t>23/3/2017</a:t>
            </a:fld>
            <a:endParaRPr lang="en-MY"/>
          </a:p>
        </p:txBody>
      </p:sp>
      <p:sp>
        <p:nvSpPr>
          <p:cNvPr id="6" name="Footer Placeholder 5"/>
          <p:cNvSpPr>
            <a:spLocks noGrp="1"/>
          </p:cNvSpPr>
          <p:nvPr>
            <p:ph type="ftr" sz="quarter" idx="11"/>
          </p:nvPr>
        </p:nvSpPr>
        <p:spPr>
          <a:xfrm>
            <a:off x="442797" y="6041361"/>
            <a:ext cx="2471560" cy="365125"/>
          </a:xfrm>
        </p:spPr>
        <p:txBody>
          <a:bodyPr/>
          <a:lstStyle/>
          <a:p>
            <a:endParaRPr lang="en-MY"/>
          </a:p>
        </p:txBody>
      </p:sp>
      <p:sp>
        <p:nvSpPr>
          <p:cNvPr id="7" name="Slide Number Placeholder 6"/>
          <p:cNvSpPr>
            <a:spLocks noGrp="1"/>
          </p:cNvSpPr>
          <p:nvPr>
            <p:ph type="sldNum" sz="quarter" idx="12"/>
          </p:nvPr>
        </p:nvSpPr>
        <p:spPr>
          <a:xfrm>
            <a:off x="3647017" y="5915887"/>
            <a:ext cx="796616" cy="490599"/>
          </a:xfrm>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11315190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001529543"/>
      </p:ext>
    </p:extLst>
  </p:cSld>
  <p:clrMapOvr>
    <a:masterClrMapping/>
  </p:clrMapOvr>
  <p:hf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751194288"/>
      </p:ext>
    </p:extLst>
  </p:cSld>
  <p:clrMapOvr>
    <a:masterClrMapping/>
  </p:clrMapOvr>
  <p:hf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A3793427-0925-45C8-8E89-B1651BC7B608}" type="datetime1">
              <a:rPr lang="en-MY" smtClean="0"/>
              <a:pPr/>
              <a:t>23/3/2017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784096198"/>
      </p:ext>
    </p:extLst>
  </p:cSld>
  <p:clrMapOvr>
    <a:masterClrMapping/>
  </p:clrMapOvr>
  <p:hf hdr="0" ftr="0" dt="0"/>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29943-5684-4C80-927A-9D3BD58A0D80}"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9343235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64F39-116D-4CB7-BEBE-54CC1FBAEA1B}"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9651005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smtClean="0"/>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40000"/>
                    <a:lumOff val="60000"/>
                  </a:schemeClr>
                </a:solidFill>
              </a:defRPr>
            </a:lvl1pPr>
          </a:lstStyle>
          <a:p>
            <a:fld id="{28ABDA28-8FD6-4624-B7A0-145B971B0CD9}" type="datetime1">
              <a:rPr lang="en-MY" smtClean="0"/>
              <a:pPr/>
              <a:t>23/3/2017</a:t>
            </a:fld>
            <a:endParaRPr lang="en-MY"/>
          </a:p>
        </p:txBody>
      </p:sp>
      <p:sp>
        <p:nvSpPr>
          <p:cNvPr id="5" name="Footer Placeholder 4"/>
          <p:cNvSpPr>
            <a:spLocks noGrp="1"/>
          </p:cNvSpPr>
          <p:nvPr>
            <p:ph type="ftr" sz="quarter" idx="11"/>
          </p:nvPr>
        </p:nvSpPr>
        <p:spPr>
          <a:xfrm rot="21420000">
            <a:off x="-9144" y="4956048"/>
            <a:ext cx="2990088" cy="914400"/>
          </a:xfrm>
          <a:noFill/>
        </p:spPr>
        <p:txBody>
          <a:bodyPr wrap="square" rtlCol="0">
            <a:spAutoFit/>
          </a:bodyPr>
          <a:lstStyle>
            <a:lvl1pPr>
              <a:defRPr lang="en-US" sz="4200" dirty="0"/>
            </a:lvl1pPr>
          </a:lstStyle>
          <a:p>
            <a:endParaRPr lang="en-MY"/>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BA8784F8-D9B1-479F-A9B4-848AA317FB34}" type="slidenum">
              <a:rPr lang="en-MY" smtClean="0"/>
              <a:pPr/>
              <a:t>‹#›</a:t>
            </a:fld>
            <a:endParaRPr lang="en-MY"/>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accent1">
              <a:lumMod val="40000"/>
              <a:lumOff val="60000"/>
              <a:alpha val="6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6023466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C1BF3-E720-4C22-9E45-DDBFBFBFBFEA}"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59343037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82144041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3FD72-CB97-43FF-9BC8-1BC5D284E0E6}"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733552188"/>
      </p:ext>
    </p:extLst>
  </p:cSld>
  <p:clrMapOvr>
    <a:masterClrMapping/>
  </p:clrMapOvr>
</p:sldLayout>
</file>

<file path=ppt/slideLayouts/slideLayout12.xml><?xml version="1.0" encoding="utf-8"?>
<p:sldLayout xmlns:p="http://schemas.openxmlformats.org/presentationml/2006/main" xmlns:a="http://schemas.openxmlformats.org/drawingml/2006/main" xmlns:r="http://schemas.openxmlformats.org/officeDocument/2006/relationships" preserve="1" showMasterSp="0" type="title">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descr="SD-PanelTitle-R1.png"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cap="flat" w="15875">
              <a:miter lim="800000"/>
            </a:ln>
          </p:spPr>
          <p:style>
            <a:lnRef idx="1">
              <a:schemeClr val="accent1"/>
            </a:lnRef>
            <a:fillRef idx="3">
              <a:schemeClr val="accent1"/>
            </a:fillRef>
            <a:effectRef idx="2">
              <a:schemeClr val="accent1"/>
            </a:effectRef>
            <a:fontRef idx="minor">
              <a:schemeClr val="lt1"/>
            </a:fontRef>
          </p:style>
        </p:sp>
        <p:pic>
          <p:nvPicPr>
            <p:cNvPr descr="HDRibbonTitle-UniformTrim.png" id="12" name="Picture 11"/>
            <p:cNvPicPr>
              <a:picLocks noChangeAspect="1"/>
            </p:cNvPicPr>
            <p:nvPr/>
          </p:nvPicPr>
          <p:blipFill rotWithShape="1">
            <a:blip r:embed="rId3">
              <a:extLst>
                <a:ext uri="{28A0092B-C50C-407E-A947-70E740481C1C}">
                  <a14:useLocalDpi xmlns:a14="http://schemas.microsoft.com/office/drawing/2010/main" val="0"/>
                </a:ext>
              </a:extLst>
            </a:blip>
            <a:srcRect l="-4" r="-79"/>
            <a:stretch/>
          </p:blipFill>
          <p:spPr>
            <a:xfrm>
              <a:off x="0" y="3128434"/>
              <a:ext cx="1664208" cy="612648"/>
            </a:xfrm>
            <a:prstGeom prst="rect">
              <a:avLst/>
            </a:prstGeom>
          </p:spPr>
        </p:pic>
        <p:pic>
          <p:nvPicPr>
            <p:cNvPr descr="HDRibbonTitle-UniformTrim.png" id="13" name="Picture 12"/>
            <p:cNvPicPr>
              <a:picLocks noChangeAspect="1"/>
            </p:cNvPicPr>
            <p:nvPr/>
          </p:nvPicPr>
          <p:blipFill rotWithShape="1">
            <a:blip r:embed="rId3">
              <a:extLst>
                <a:ext uri="{28A0092B-C50C-407E-A947-70E740481C1C}">
                  <a14:useLocalDpi xmlns:a14="http://schemas.microsoft.com/office/drawing/2010/main" val="0"/>
                </a:ext>
              </a:extLst>
            </a:blip>
            <a:srcRect l="-4" r="-7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dirty="0" lang="en-US"/>
          </a:p>
        </p:txBody>
      </p:sp>
      <p:sp>
        <p:nvSpPr>
          <p:cNvPr id="3" name="Subtitle 2"/>
          <p:cNvSpPr>
            <a:spLocks noGrp="1"/>
          </p:cNvSpPr>
          <p:nvPr>
            <p:ph idx="1" type="subTitle"/>
          </p:nvPr>
        </p:nvSpPr>
        <p:spPr>
          <a:xfrm>
            <a:off x="1921934" y="3598327"/>
            <a:ext cx="5308866" cy="1377651"/>
          </a:xfrm>
        </p:spPr>
        <p:txBody>
          <a:bodyPr anchor="t">
            <a:normAutofit/>
          </a:bodyPr>
          <a:lstStyle>
            <a:lvl1pPr algn="ctr" indent="0" marL="0">
              <a:buNone/>
              <a:defRPr sz="2000">
                <a:solidFill>
                  <a:schemeClr val="tx1"/>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smtClean="0"/>
              <a:t>Click to edit Master subtitle style</a:t>
            </a:r>
            <a:endParaRPr dirty="0" lang="en-US"/>
          </a:p>
        </p:txBody>
      </p:sp>
      <p:sp>
        <p:nvSpPr>
          <p:cNvPr id="4" name="Date Placeholder 3"/>
          <p:cNvSpPr>
            <a:spLocks noGrp="1"/>
          </p:cNvSpPr>
          <p:nvPr>
            <p:ph idx="10" sz="half" type="dt"/>
          </p:nvPr>
        </p:nvSpPr>
        <p:spPr>
          <a:xfrm>
            <a:off x="6065417" y="5054602"/>
            <a:ext cx="673276" cy="279400"/>
          </a:xfrm>
        </p:spPr>
        <p:txBody>
          <a:bodyPr/>
          <a:lstStyle/>
          <a:p>
            <a:fld id="{28ABDA28-8FD6-4624-B7A0-145B971B0CD9}" type="datetime1">
              <a:rPr lang="en-MY" smtClean="0"/>
              <a:pPr/>
              <a:t>23/3/2017</a:t>
            </a:fld>
            <a:endParaRPr lang="en-MY"/>
          </a:p>
        </p:txBody>
      </p:sp>
      <p:sp>
        <p:nvSpPr>
          <p:cNvPr id="5" name="Footer Placeholder 4"/>
          <p:cNvSpPr>
            <a:spLocks noGrp="1"/>
          </p:cNvSpPr>
          <p:nvPr>
            <p:ph idx="11" sz="quarter" type="ftr"/>
          </p:nvPr>
        </p:nvSpPr>
        <p:spPr>
          <a:xfrm>
            <a:off x="1921934" y="5054602"/>
            <a:ext cx="4064860" cy="279400"/>
          </a:xfrm>
        </p:spPr>
        <p:txBody>
          <a:bodyPr/>
          <a:lstStyle/>
          <a:p>
            <a:endParaRPr lang="en-MY"/>
          </a:p>
        </p:txBody>
      </p:sp>
      <p:sp>
        <p:nvSpPr>
          <p:cNvPr id="6" name="Slide Number Placeholder 5"/>
          <p:cNvSpPr>
            <a:spLocks noGrp="1"/>
          </p:cNvSpPr>
          <p:nvPr>
            <p:ph idx="12" sz="quarter" type="sldNum"/>
          </p:nvPr>
        </p:nvSpPr>
        <p:spPr>
          <a:xfrm>
            <a:off x="6817317" y="5054602"/>
            <a:ext cx="413483" cy="279400"/>
          </a:xfrm>
        </p:spPr>
        <p:txBody>
          <a:bodyPr/>
          <a:lstStyle/>
          <a:p>
            <a:fld id="{BA8784F8-D9B1-479F-A9B4-848AA317FB34}" type="slidenum">
              <a:rPr lang="en-MY" smtClean="0"/>
              <a:pPr/>
              <a:t>‹#›</a:t>
            </a:fld>
            <a:endParaRPr lang="en-MY"/>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622590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23/3/2017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15042234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4D6B5-6656-4EE9-8DE6-BDE8CC9D8C6D}" type="datetime1">
              <a:rPr lang="en-MY" smtClean="0"/>
              <a:pPr/>
              <a:t>23/3/2017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7617908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23/3/2017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98560875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58022382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74772712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014493577"/>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712186423"/>
      </p:ext>
    </p:extLst>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90283093"/>
      </p:ext>
    </p:extLst>
  </p:cSld>
  <p:clrMapOvr>
    <a:masterClrMapping/>
  </p:clrMapOvr>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654528764"/>
      </p:ext>
    </p:extLst>
  </p:cSld>
  <p:clrMapOvr>
    <a:masterClrMapping/>
  </p:clrMapOvr>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3793427-0925-45C8-8E89-B1651BC7B608}" type="datetime1">
              <a:rPr lang="en-MY" smtClean="0"/>
              <a:pPr/>
              <a:t>23/3/2017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93278149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C1BF3-E720-4C22-9E45-DDBFBFBFBFEA}"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21526114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3793427-0925-45C8-8E89-B1651BC7B608}" type="datetime1">
              <a:rPr lang="en-MY" smtClean="0"/>
              <a:pPr/>
              <a:t>23/3/2017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703055691"/>
      </p:ext>
    </p:extLst>
  </p:cSld>
  <p:clrMapOvr>
    <a:masterClrMapping/>
  </p:clrMapOvr>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29943-5684-4C80-927A-9D3BD58A0D80}"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58307832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64F39-116D-4CB7-BEBE-54CC1FBAEA1B}"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76427428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ABDA28-8FD6-4624-B7A0-145B971B0CD9}"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284849442"/>
      </p:ext>
    </p:extLst>
  </p:cSld>
  <p:clrMapOvr>
    <a:masterClrMapping/>
  </p:clrMapOvr>
  <p:extLst>
    <p:ext uri="{DCECCB84-F9BA-43D5-87BE-67443E8EF086}">
      <p15:sldGuideLst xmlns:p15="http://schemas.microsoft.com/office/powerpoint/2012/main"/>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C1BF3-E720-4C22-9E45-DDBFBFBFBFEA}"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27364682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14772640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3FD72-CB97-43FF-9BC8-1BC5D284E0E6}"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58766178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23/3/2017</a:t>
            </a:fld>
            <a:endParaRPr lang="en-MY"/>
          </a:p>
        </p:txBody>
      </p:sp>
      <p:sp>
        <p:nvSpPr>
          <p:cNvPr id="8" name="Footer Placeholder 7"/>
          <p:cNvSpPr>
            <a:spLocks noGrp="1"/>
          </p:cNvSpPr>
          <p:nvPr>
            <p:ph type="ftr" sz="quarter" idx="11"/>
          </p:nvPr>
        </p:nvSpPr>
        <p:spPr/>
        <p:txBody>
          <a:bodyPr/>
          <a:lstStyle/>
          <a:p>
            <a:endParaRPr lang="en-MY"/>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06228742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4D6B5-6656-4EE9-8DE6-BDE8CC9D8C6D}" type="datetime1">
              <a:rPr lang="en-MY" smtClean="0"/>
              <a:pPr/>
              <a:t>23/3/2017</a:t>
            </a:fld>
            <a:endParaRPr lang="en-MY"/>
          </a:p>
        </p:txBody>
      </p:sp>
      <p:sp>
        <p:nvSpPr>
          <p:cNvPr id="4" name="Footer Placeholder 3"/>
          <p:cNvSpPr>
            <a:spLocks noGrp="1"/>
          </p:cNvSpPr>
          <p:nvPr>
            <p:ph type="ftr" sz="quarter" idx="11"/>
          </p:nvPr>
        </p:nvSpPr>
        <p:spPr/>
        <p:txBody>
          <a:bodyPr/>
          <a:lstStyle/>
          <a:p>
            <a:endParaRPr lang="en-MY"/>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82966829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23/3/2017</a:t>
            </a:fld>
            <a:endParaRPr lang="en-MY"/>
          </a:p>
        </p:txBody>
      </p:sp>
      <p:sp>
        <p:nvSpPr>
          <p:cNvPr id="3" name="Footer Placeholder 2"/>
          <p:cNvSpPr>
            <a:spLocks noGrp="1"/>
          </p:cNvSpPr>
          <p:nvPr>
            <p:ph type="ftr" sz="quarter" idx="11"/>
          </p:nvPr>
        </p:nvSpPr>
        <p:spPr/>
        <p:txBody>
          <a:bodyPr/>
          <a:lstStyle/>
          <a:p>
            <a:endParaRPr lang="en-MY"/>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736622077"/>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500906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493883995"/>
      </p:ext>
    </p:extLst>
  </p:cSld>
  <p:clrMapOvr>
    <a:masterClrMapping/>
  </p:clrMapOvr>
  <p:extLst>
    <p:ext uri="{DCECCB84-F9BA-43D5-87BE-67443E8EF086}">
      <p15:sldGuideLst xmlns:p15="http://schemas.microsoft.com/office/powerpoint/2012/main"/>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55252965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525772359"/>
      </p:ext>
    </p:extLst>
  </p:cSld>
  <p:clrMapOvr>
    <a:masterClrMapping/>
  </p:clrMapOvr>
  <p:hf hdr="0" ftr="0" dt="0"/>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A8784F8-D9B1-479F-A9B4-848AA317FB34}" type="slidenum">
              <a:rPr lang="en-MY" smtClean="0"/>
              <a:pPr/>
              <a:t>‹#›</a:t>
            </a:fld>
            <a:endParaRPr lang="en-MY"/>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02220520"/>
      </p:ext>
    </p:extLst>
  </p:cSld>
  <p:clrMapOvr>
    <a:masterClrMapping/>
  </p:clrMapOvr>
  <p:hf hdr="0" ftr="0" dt="0"/>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194907780"/>
      </p:ext>
    </p:extLst>
  </p:cSld>
  <p:clrMapOvr>
    <a:masterClrMapping/>
  </p:clrMapOvr>
  <p:hf hdr="0" ftr="0" dt="0"/>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A8784F8-D9B1-479F-A9B4-848AA317FB34}" type="slidenum">
              <a:rPr lang="en-MY" smtClean="0"/>
              <a:pPr/>
              <a:t>‹#›</a:t>
            </a:fld>
            <a:endParaRPr lang="en-MY"/>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4510191"/>
      </p:ext>
    </p:extLst>
  </p:cSld>
  <p:clrMapOvr>
    <a:masterClrMapping/>
  </p:clrMapOvr>
  <p:hf hdr="0" ftr="0" dt="0"/>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57757529"/>
      </p:ext>
    </p:extLst>
  </p:cSld>
  <p:clrMapOvr>
    <a:masterClrMapping/>
  </p:clrMapOvr>
  <p:hf hdr="0" ftr="0" dt="0"/>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29943-5684-4C80-927A-9D3BD58A0D80}"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76636159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64F39-116D-4CB7-BEBE-54CC1FBAEA1B}"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840214702"/>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ABDA28-8FD6-4624-B7A0-145B971B0CD9}"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3685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3FD72-CB97-43FF-9BC8-1BC5D284E0E6}"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20762672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C1BF3-E720-4C22-9E45-DDBFBFBFBFEA}"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59146816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27948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3FD72-CB97-43FF-9BC8-1BC5D284E0E6}"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41885993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23/3/2017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94962803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4D6B5-6656-4EE9-8DE6-BDE8CC9D8C6D}" type="datetime1">
              <a:rPr lang="en-MY" smtClean="0"/>
              <a:pPr/>
              <a:t>23/3/2017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45359226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BC187B1-03C5-49BA-B7B0-3EF6DB396982}" type="datetime1">
              <a:rPr lang="en-MY" smtClean="0"/>
              <a:pPr/>
              <a:t>23/3/2017</a:t>
            </a:fld>
            <a:endParaRPr lang="en-MY"/>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64638248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2D768A7-71B4-49F3-9E0B-4A0B6DB83CA8}" type="datetime1">
              <a:rPr lang="en-MY" smtClean="0"/>
              <a:pPr/>
              <a:t>23/3/2017</a:t>
            </a:fld>
            <a:endParaRPr lang="en-MY"/>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MY"/>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153524565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1735849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29943-5684-4C80-927A-9D3BD58A0D80}"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7026703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64F39-116D-4CB7-BEBE-54CC1FBAEA1B}"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096488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23/3/2017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493402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ABDA28-8FD6-4624-B7A0-145B971B0CD9}"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28440128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DCC1BF3-E720-4C22-9E45-DDBFBFBFBFEA}"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9453143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97575543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3FD72-CB97-43FF-9BC8-1BC5D284E0E6}"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55801674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23/3/2017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68765368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3EE4D6B5-6656-4EE9-8DE6-BDE8CC9D8C6D}" type="datetime1">
              <a:rPr lang="en-MY" smtClean="0"/>
              <a:pPr/>
              <a:t>23/3/2017</a:t>
            </a:fld>
            <a:endParaRPr lang="en-MY"/>
          </a:p>
        </p:txBody>
      </p:sp>
      <p:sp>
        <p:nvSpPr>
          <p:cNvPr id="5" name="Footer Placeholder 3"/>
          <p:cNvSpPr>
            <a:spLocks noGrp="1"/>
          </p:cNvSpPr>
          <p:nvPr>
            <p:ph type="ftr" sz="quarter" idx="11"/>
          </p:nvPr>
        </p:nvSpPr>
        <p:spPr/>
        <p:txBody>
          <a:bodyPr/>
          <a:lstStyle/>
          <a:p>
            <a:endParaRPr lang="en-MY"/>
          </a:p>
        </p:txBody>
      </p:sp>
      <p:sp>
        <p:nvSpPr>
          <p:cNvPr id="6"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36541026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BC187B1-03C5-49BA-B7B0-3EF6DB396982}" type="datetime1">
              <a:rPr lang="en-MY" smtClean="0"/>
              <a:pPr/>
              <a:t>23/3/2017</a:t>
            </a:fld>
            <a:endParaRPr lang="en-MY"/>
          </a:p>
        </p:txBody>
      </p:sp>
      <p:sp>
        <p:nvSpPr>
          <p:cNvPr id="5" name="Footer Placeholder 2"/>
          <p:cNvSpPr>
            <a:spLocks noGrp="1"/>
          </p:cNvSpPr>
          <p:nvPr>
            <p:ph type="ftr" sz="quarter" idx="11"/>
          </p:nvPr>
        </p:nvSpPr>
        <p:spPr/>
        <p:txBody>
          <a:bodyPr/>
          <a:lstStyle/>
          <a:p>
            <a:endParaRPr lang="en-MY"/>
          </a:p>
        </p:txBody>
      </p:sp>
      <p:sp>
        <p:nvSpPr>
          <p:cNvPr id="6"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50392525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92D768A7-71B4-49F3-9E0B-4A0B6DB83CA8}" type="datetime1">
              <a:rPr lang="en-MY" smtClean="0"/>
              <a:pPr/>
              <a:t>23/3/2017</a:t>
            </a:fld>
            <a:endParaRPr lang="en-MY"/>
          </a:p>
        </p:txBody>
      </p:sp>
      <p:sp>
        <p:nvSpPr>
          <p:cNvPr id="5" name="Footer Placeholder 5"/>
          <p:cNvSpPr>
            <a:spLocks noGrp="1"/>
          </p:cNvSpPr>
          <p:nvPr>
            <p:ph type="ftr" sz="quarter" idx="11"/>
          </p:nvPr>
        </p:nvSpPr>
        <p:spPr/>
        <p:txBody>
          <a:bodyPr/>
          <a:lstStyle/>
          <a:p>
            <a:endParaRPr lang="en-MY"/>
          </a:p>
        </p:txBody>
      </p:sp>
      <p:sp>
        <p:nvSpPr>
          <p:cNvPr id="6"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96686534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85929570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53390661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4D6B5-6656-4EE9-8DE6-BDE8CC9D8C6D}" type="datetime1">
              <a:rPr lang="en-MY" smtClean="0"/>
              <a:pPr/>
              <a:t>23/3/2017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590226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963514666"/>
      </p:ext>
    </p:extLst>
  </p:cSld>
  <p:clrMapOvr>
    <a:masterClrMapping/>
  </p:clrMapOvr>
  <p:hf hdr="0" ftr="0" dt="0"/>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693580320"/>
      </p:ext>
    </p:extLst>
  </p:cSld>
  <p:clrMapOvr>
    <a:masterClrMapping/>
  </p:clrMapOvr>
  <p:hf hdr="0" ftr="0" dt="0"/>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050653011"/>
      </p:ext>
    </p:extLst>
  </p:cSld>
  <p:clrMapOvr>
    <a:masterClrMapping/>
  </p:clrMapOvr>
  <p:hf hdr="0" ftr="0" dt="0"/>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3793427-0925-45C8-8E89-B1651BC7B608}" type="datetime1">
              <a:rPr lang="en-MY" smtClean="0"/>
              <a:pPr/>
              <a:t>23/3/2017</a:t>
            </a:fld>
            <a:endParaRPr lang="en-MY"/>
          </a:p>
        </p:txBody>
      </p:sp>
      <p:sp>
        <p:nvSpPr>
          <p:cNvPr id="4"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488658916"/>
      </p:ext>
    </p:extLst>
  </p:cSld>
  <p:clrMapOvr>
    <a:masterClrMapping/>
  </p:clrMapOvr>
  <p:hf hdr="0" ftr="0" dt="0"/>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3793427-0925-45C8-8E89-B1651BC7B608}" type="datetime1">
              <a:rPr lang="en-MY" smtClean="0"/>
              <a:pPr/>
              <a:t>23/3/2017</a:t>
            </a:fld>
            <a:endParaRPr lang="en-MY"/>
          </a:p>
        </p:txBody>
      </p:sp>
      <p:sp>
        <p:nvSpPr>
          <p:cNvPr id="4"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252184426"/>
      </p:ext>
    </p:extLst>
  </p:cSld>
  <p:clrMapOvr>
    <a:masterClrMapping/>
  </p:clrMapOvr>
  <p:hf hdr="0" ftr="0" dt="0"/>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29943-5684-4C80-927A-9D3BD58A0D80}"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70033043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64F39-116D-4CB7-BEBE-54CC1FBAEA1B}"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42302914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smtClean="0"/>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28ABDA28-8FD6-4624-B7A0-145B971B0CD9}" type="datetime1">
              <a:rPr lang="en-MY" smtClean="0"/>
              <a:pPr/>
              <a:t>23/3/2017</a:t>
            </a:fld>
            <a:endParaRPr lang="en-MY"/>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MY"/>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BA8784F8-D9B1-479F-A9B4-848AA317FB34}" type="slidenum">
              <a:rPr lang="en-MY" smtClean="0"/>
              <a:pPr/>
              <a:t>‹#›</a:t>
            </a:fld>
            <a:endParaRPr lang="en-MY"/>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7885219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C1BF3-E720-4C22-9E45-DDBFBFBFBFEA}"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67026295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8631E7E7-0F6F-4FC6-8D82-A73C50FC8A01}" type="datetime1">
              <a:rPr lang="en-MY" smtClean="0"/>
              <a:pPr/>
              <a:t>23/3/2017</a:t>
            </a:fld>
            <a:endParaRPr lang="en-MY"/>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MY"/>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BA8784F8-D9B1-479F-A9B4-848AA317FB34}" type="slidenum">
              <a:rPr lang="en-MY" smtClean="0"/>
              <a:pPr/>
              <a:t>‹#›</a:t>
            </a:fld>
            <a:endParaRPr lang="en-MY"/>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0977128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23/3/2017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75910540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3FD72-CB97-43FF-9BC8-1BC5D284E0E6}"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791827040"/>
      </p:ext>
    </p:extLst>
  </p:cSld>
  <p:clrMapOvr>
    <a:masterClrMapping/>
  </p:clrMapOvr>
  <p:extLst mod="1">
    <p:ext uri="{DCECCB84-F9BA-43D5-87BE-67443E8EF086}">
      <p15:sldGuideLst xmlns:p15="http://schemas.microsoft.com/office/powerpoint/2012/main"/>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23/3/2017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781740483"/>
      </p:ext>
    </p:extLst>
  </p:cSld>
  <p:clrMapOvr>
    <a:masterClrMapping/>
  </p:clrMapOvr>
  <p:extLst mod="1">
    <p:ext uri="{DCECCB84-F9BA-43D5-87BE-67443E8EF086}">
      <p15:sldGuideLst xmlns:p15="http://schemas.microsoft.com/office/powerpoint/2012/main"/>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4D6B5-6656-4EE9-8DE6-BDE8CC9D8C6D}" type="datetime1">
              <a:rPr lang="en-MY" smtClean="0"/>
              <a:pPr/>
              <a:t>23/3/2017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17139734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23/3/2017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52151949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73789" y="6375679"/>
            <a:ext cx="925016" cy="348462"/>
          </a:xfrm>
        </p:spPr>
        <p:txBody>
          <a:bodyPr/>
          <a:lstStyle/>
          <a:p>
            <a:fld id="{92D768A7-71B4-49F3-9E0B-4A0B6DB83CA8}" type="datetime1">
              <a:rPr lang="en-MY" smtClean="0"/>
              <a:pPr/>
              <a:t>23/3/2017</a:t>
            </a:fld>
            <a:endParaRPr lang="en-MY"/>
          </a:p>
        </p:txBody>
      </p:sp>
      <p:sp>
        <p:nvSpPr>
          <p:cNvPr id="6" name="Footer Placeholder 5"/>
          <p:cNvSpPr>
            <a:spLocks noGrp="1"/>
          </p:cNvSpPr>
          <p:nvPr>
            <p:ph type="ftr" sz="quarter" idx="11"/>
          </p:nvPr>
        </p:nvSpPr>
        <p:spPr>
          <a:xfrm>
            <a:off x="1577716" y="6375679"/>
            <a:ext cx="2611634" cy="345796"/>
          </a:xfrm>
        </p:spPr>
        <p:txBody>
          <a:bodyPr/>
          <a:lstStyle/>
          <a:p>
            <a:endParaRPr lang="en-MY"/>
          </a:p>
        </p:txBody>
      </p:sp>
      <p:sp>
        <p:nvSpPr>
          <p:cNvPr id="7" name="Slide Number Placeholder 6"/>
          <p:cNvSpPr>
            <a:spLocks noGrp="1"/>
          </p:cNvSpPr>
          <p:nvPr>
            <p:ph type="sldNum" sz="quarter" idx="12"/>
          </p:nvPr>
        </p:nvSpPr>
        <p:spPr>
          <a:xfrm>
            <a:off x="4268261" y="6375679"/>
            <a:ext cx="924342" cy="345796"/>
          </a:xfrm>
        </p:spPr>
        <p:txBody>
          <a:bodyPr/>
          <a:lstStyle/>
          <a:p>
            <a:fld id="{BA8784F8-D9B1-479F-A9B4-848AA317FB34}" type="slidenum">
              <a:rPr lang="en-MY" smtClean="0"/>
              <a:pPr/>
              <a:t>‹#›</a:t>
            </a:fld>
            <a:endParaRPr lang="en-MY"/>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40248932"/>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74463" y="6375679"/>
            <a:ext cx="924342" cy="348462"/>
          </a:xfrm>
        </p:spPr>
        <p:txBody>
          <a:bodyPr/>
          <a:lstStyle/>
          <a:p>
            <a:fld id="{AD34E3E6-1E10-4DAC-B272-564ACA4FA87E}" type="datetime1">
              <a:rPr lang="en-MY" smtClean="0"/>
              <a:pPr/>
              <a:t>23/3/2017</a:t>
            </a:fld>
            <a:endParaRPr lang="en-MY"/>
          </a:p>
        </p:txBody>
      </p:sp>
      <p:sp>
        <p:nvSpPr>
          <p:cNvPr id="6" name="Footer Placeholder 5"/>
          <p:cNvSpPr>
            <a:spLocks noGrp="1"/>
          </p:cNvSpPr>
          <p:nvPr>
            <p:ph type="ftr" sz="quarter" idx="11"/>
          </p:nvPr>
        </p:nvSpPr>
        <p:spPr>
          <a:xfrm>
            <a:off x="1577716" y="6375679"/>
            <a:ext cx="2611634" cy="345796"/>
          </a:xfrm>
        </p:spPr>
        <p:txBody>
          <a:bodyPr/>
          <a:lstStyle/>
          <a:p>
            <a:endParaRPr lang="en-MY"/>
          </a:p>
        </p:txBody>
      </p:sp>
      <p:sp>
        <p:nvSpPr>
          <p:cNvPr id="7" name="Slide Number Placeholder 6"/>
          <p:cNvSpPr>
            <a:spLocks noGrp="1"/>
          </p:cNvSpPr>
          <p:nvPr>
            <p:ph type="sldNum" sz="quarter" idx="12"/>
          </p:nvPr>
        </p:nvSpPr>
        <p:spPr>
          <a:xfrm>
            <a:off x="4256153" y="6375679"/>
            <a:ext cx="947460" cy="345796"/>
          </a:xfrm>
        </p:spPr>
        <p:txBody>
          <a:bodyPr/>
          <a:lstStyle/>
          <a:p>
            <a:fld id="{BA8784F8-D9B1-479F-A9B4-848AA317FB34}" type="slidenum">
              <a:rPr lang="en-MY" smtClean="0"/>
              <a:pPr/>
              <a:t>‹#›</a:t>
            </a:fld>
            <a:endParaRPr lang="en-MY"/>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0589637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29943-5684-4C80-927A-9D3BD58A0D80}"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22894784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64F39-116D-4CB7-BEBE-54CC1FBAEA1B}"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59135752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smtClean="0"/>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60000"/>
                    <a:lumOff val="40000"/>
                  </a:schemeClr>
                </a:solidFill>
              </a:defRPr>
            </a:lvl1pPr>
          </a:lstStyle>
          <a:p>
            <a:fld id="{28ABDA28-8FD6-4624-B7A0-145B971B0CD9}" type="datetime1">
              <a:rPr lang="en-MY" smtClean="0"/>
              <a:pPr/>
              <a:t>23/3/2017</a:t>
            </a:fld>
            <a:endParaRPr lang="en-MY"/>
          </a:p>
        </p:txBody>
      </p:sp>
      <p:sp>
        <p:nvSpPr>
          <p:cNvPr id="5" name="Footer Placeholder 4"/>
          <p:cNvSpPr>
            <a:spLocks noGrp="1"/>
          </p:cNvSpPr>
          <p:nvPr>
            <p:ph type="ftr" sz="quarter" idx="11"/>
          </p:nvPr>
        </p:nvSpPr>
        <p:spPr>
          <a:xfrm rot="21420000">
            <a:off x="9144" y="4956048"/>
            <a:ext cx="2990088" cy="914400"/>
          </a:xfrm>
          <a:noFill/>
        </p:spPr>
        <p:txBody>
          <a:bodyPr wrap="square" rtlCol="0">
            <a:spAutoFit/>
          </a:bodyPr>
          <a:lstStyle>
            <a:lvl1pPr>
              <a:defRPr lang="en-US" sz="4200" dirty="0"/>
            </a:lvl1pPr>
          </a:lstStyle>
          <a:p>
            <a:endParaRPr lang="en-MY"/>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BA8784F8-D9B1-479F-A9B4-848AA317FB34}" type="slidenum">
              <a:rPr lang="en-MY" smtClean="0"/>
              <a:pPr/>
              <a:t>‹#›</a:t>
            </a:fld>
            <a:endParaRPr lang="en-MY"/>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162237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C1BF3-E720-4C22-9E45-DDBFBFBFBFEA}"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54035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197201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73446079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3FD72-CB97-43FF-9BC8-1BC5D284E0E6}"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57247531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23/3/2017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49098915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4D6B5-6656-4EE9-8DE6-BDE8CC9D8C6D}" type="datetime1">
              <a:rPr lang="en-MY" smtClean="0"/>
              <a:pPr/>
              <a:t>23/3/2017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82319693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23/3/2017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33096766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01753031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18106112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84582361"/>
      </p:ext>
    </p:extLst>
  </p:cSld>
  <p:clrMapOvr>
    <a:masterClrMapping/>
  </p:clrMapOvr>
  <p:hf hdr="0" ftr="0" dt="0"/>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190013577"/>
      </p:ext>
    </p:extLst>
  </p:cSld>
  <p:clrMapOvr>
    <a:masterClrMapping/>
  </p:clrMapOvr>
  <p:hf hdr="0" ftr="0" dt="0"/>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5401720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2DCC1BF3-E720-4C22-9E45-DDBFBFBFBFEA}" type="datetime1">
              <a:rPr lang="en-MY" smtClean="0"/>
              <a:pPr/>
              <a:t>23/3/2017</a:t>
            </a:fld>
            <a:endParaRPr lang="en-MY"/>
          </a:p>
        </p:txBody>
      </p:sp>
      <p:sp>
        <p:nvSpPr>
          <p:cNvPr id="9" name="Slide Number Placeholder 8"/>
          <p:cNvSpPr>
            <a:spLocks noGrp="1"/>
          </p:cNvSpPr>
          <p:nvPr>
            <p:ph type="sldNum" sz="quarter" idx="15"/>
          </p:nvPr>
        </p:nvSpPr>
        <p:spPr/>
        <p:txBody>
          <a:bodyPr rtlCol="0"/>
          <a:lstStyle/>
          <a:p>
            <a:fld id="{BA8784F8-D9B1-479F-A9B4-848AA317FB34}" type="slidenum">
              <a:rPr lang="en-MY" smtClean="0"/>
              <a:pPr/>
              <a:t>‹#›</a:t>
            </a:fld>
            <a:endParaRPr lang="en-MY"/>
          </a:p>
        </p:txBody>
      </p:sp>
      <p:sp>
        <p:nvSpPr>
          <p:cNvPr id="10" name="Footer Placeholder 9"/>
          <p:cNvSpPr>
            <a:spLocks noGrp="1"/>
          </p:cNvSpPr>
          <p:nvPr>
            <p:ph type="ftr" sz="quarter" idx="16"/>
          </p:nvPr>
        </p:nvSpPr>
        <p:spPr/>
        <p:txBody>
          <a:bodyPr rtlCol="0"/>
          <a:lstStyle/>
          <a:p>
            <a:endParaRPr lang="en-MY"/>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5983026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273430257"/>
      </p:ext>
    </p:extLst>
  </p:cSld>
  <p:clrMapOvr>
    <a:masterClrMapping/>
  </p:clrMapOvr>
  <p:hf hdr="0" ftr="0" dt="0"/>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3793427-0925-45C8-8E89-B1651BC7B608}" type="datetime1">
              <a:rPr lang="en-MY" smtClean="0"/>
              <a:pPr/>
              <a:t>23/3/2017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281959586"/>
      </p:ext>
    </p:extLst>
  </p:cSld>
  <p:clrMapOvr>
    <a:masterClrMapping/>
  </p:clrMapOvr>
  <p:hf hdr="0" ftr="0" dt="0"/>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3793427-0925-45C8-8E89-B1651BC7B608}" type="datetime1">
              <a:rPr lang="en-MY" smtClean="0"/>
              <a:pPr/>
              <a:t>23/3/2017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265322033"/>
      </p:ext>
    </p:extLst>
  </p:cSld>
  <p:clrMapOvr>
    <a:masterClrMapping/>
  </p:clrMapOvr>
  <p:hf hdr="0" ftr="0" dt="0"/>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29943-5684-4C80-927A-9D3BD58A0D80}"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37154714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64F39-116D-4CB7-BEBE-54CC1FBAEA1B}"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84620168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ABDA28-8FD6-4624-B7A0-145B971B0CD9}"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76026329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C1BF3-E720-4C22-9E45-DDBFBFBFBFEA}"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09828728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45073158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3FD72-CB97-43FF-9BC8-1BC5D284E0E6}"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99910864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23/3/2017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2310600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186744629"/>
      </p:ext>
    </p:extLst>
  </p:cSld>
  <p:clrMapOvr>
    <a:masterClrMapping/>
  </p:clrMapOvr>
  <p:hf hdr="0" ftr="0" dt="0"/>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4D6B5-6656-4EE9-8DE6-BDE8CC9D8C6D}" type="datetime1">
              <a:rPr lang="en-MY" smtClean="0"/>
              <a:pPr/>
              <a:t>23/3/2017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66633148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23/3/2017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98042956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en-US" smtClean="0"/>
              <a:t>Click to edit Master title style</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11683777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523649" y="6181344"/>
            <a:ext cx="718502" cy="365125"/>
          </a:xfrm>
        </p:spPr>
        <p:txBody>
          <a:bodyPr/>
          <a:lstStyle/>
          <a:p>
            <a:fld id="{AD34E3E6-1E10-4DAC-B272-564ACA4FA87E}" type="datetime1">
              <a:rPr lang="en-MY" smtClean="0"/>
              <a:pPr/>
              <a:t>23/3/2017</a:t>
            </a:fld>
            <a:endParaRPr lang="en-MY"/>
          </a:p>
        </p:txBody>
      </p:sp>
      <p:sp>
        <p:nvSpPr>
          <p:cNvPr id="6" name="Footer Placeholder 5"/>
          <p:cNvSpPr>
            <a:spLocks noGrp="1"/>
          </p:cNvSpPr>
          <p:nvPr>
            <p:ph type="ftr" sz="quarter" idx="11"/>
          </p:nvPr>
        </p:nvSpPr>
        <p:spPr>
          <a:xfrm>
            <a:off x="818348" y="6181344"/>
            <a:ext cx="3705300" cy="365125"/>
          </a:xfrm>
        </p:spPr>
        <p:txBody>
          <a:bodyPr/>
          <a:lstStyle/>
          <a:p>
            <a:endParaRPr lang="en-MY"/>
          </a:p>
        </p:txBody>
      </p:sp>
      <p:sp>
        <p:nvSpPr>
          <p:cNvPr id="7" name="Slide Number Placeholder 6"/>
          <p:cNvSpPr>
            <a:spLocks noGrp="1"/>
          </p:cNvSpPr>
          <p:nvPr>
            <p:ph type="sldNum" sz="quarter" idx="12"/>
          </p:nvPr>
        </p:nvSpPr>
        <p:spPr>
          <a:xfrm>
            <a:off x="8024262" y="6181344"/>
            <a:ext cx="305186" cy="329250"/>
          </a:xfrm>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39370271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23/3/2017</a:t>
            </a:fld>
            <a:endParaRPr lang="en-MY"/>
          </a:p>
        </p:txBody>
      </p:sp>
      <p:sp>
        <p:nvSpPr>
          <p:cNvPr id="6" name="Footer Placeholder 5"/>
          <p:cNvSpPr>
            <a:spLocks noGrp="1"/>
          </p:cNvSpPr>
          <p:nvPr>
            <p:ph type="ftr" sz="quarter" idx="11"/>
          </p:nvPr>
        </p:nvSpPr>
        <p:spPr>
          <a:xfrm>
            <a:off x="917678" y="6181344"/>
            <a:ext cx="5337278" cy="365125"/>
          </a:xfrm>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662980143"/>
      </p:ext>
    </p:extLst>
  </p:cSld>
  <p:clrMapOvr>
    <a:masterClrMapping/>
  </p:clrMapOvr>
  <p:hf hdr="0" ftr="0" dt="0"/>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611113189"/>
      </p:ext>
    </p:extLst>
  </p:cSld>
  <p:clrMapOvr>
    <a:masterClrMapping/>
  </p:clrMapOvr>
  <p:hf hdr="0" ftr="0" dt="0"/>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922676443"/>
      </p:ext>
    </p:extLst>
  </p:cSld>
  <p:clrMapOvr>
    <a:masterClrMapping/>
  </p:clrMapOvr>
  <p:hf hdr="0" ftr="0" dt="0"/>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221690344"/>
      </p:ext>
    </p:extLst>
  </p:cSld>
  <p:clrMapOvr>
    <a:masterClrMapping/>
  </p:clrMapOvr>
  <p:hf hdr="0" ftr="0" dt="0"/>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525192503"/>
      </p:ext>
    </p:extLst>
  </p:cSld>
  <p:clrMapOvr>
    <a:masterClrMapping/>
  </p:clrMapOvr>
  <p:hf hdr="0" ftr="0" dt="0"/>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010685679"/>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3031270"/>
      </p:ext>
    </p:extLst>
  </p:cSld>
  <p:clrMapOvr>
    <a:masterClrMapping/>
  </p:clrMapOvr>
  <p:hf hdr="0" ftr="0" dt="0"/>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29943-5684-4C80-927A-9D3BD58A0D80}"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14123483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64F39-116D-4CB7-BEBE-54CC1FBAEA1B}"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73035325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ABDA28-8FD6-4624-B7A0-145B971B0CD9}"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418010452"/>
      </p:ext>
    </p:extLst>
  </p:cSld>
  <p:clrMapOvr>
    <a:masterClrMapping/>
  </p:clrMapOvr>
  <p:extLst>
    <p:ext uri="{DCECCB84-F9BA-43D5-87BE-67443E8EF086}">
      <p15:sldGuideLst xmlns:p15="http://schemas.microsoft.com/office/powerpoint/2012/main"/>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C1BF3-E720-4C22-9E45-DDBFBFBFBFEA}"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95748031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63839405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3FD72-CB97-43FF-9BC8-1BC5D284E0E6}"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66580628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23/3/2017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30338496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4D6B5-6656-4EE9-8DE6-BDE8CC9D8C6D}" type="datetime1">
              <a:rPr lang="en-MY" smtClean="0"/>
              <a:pPr/>
              <a:t>23/3/2017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73157450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DBC187B1-03C5-49BA-B7B0-3EF6DB396982}" type="datetime1">
              <a:rPr lang="en-MY" smtClean="0"/>
              <a:pPr/>
              <a:t>23/3/2017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888714717"/>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907400872"/>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7780747"/>
      </p:ext>
    </p:extLst>
  </p:cSld>
  <p:clrMapOvr>
    <a:masterClrMapping/>
  </p:clrMapOvr>
  <p:hf hdr="0" ftr="0" dt="0"/>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09644781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743575578"/>
      </p:ext>
    </p:extLst>
  </p:cSld>
  <p:clrMapOvr>
    <a:masterClrMapping/>
  </p:clrMapOvr>
  <p:hf hdr="0" ftr="0" dt="0"/>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595130884"/>
      </p:ext>
    </p:extLst>
  </p:cSld>
  <p:clrMapOvr>
    <a:masterClrMapping/>
  </p:clrMapOvr>
  <p:hf hdr="0" ftr="0" dt="0"/>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12638910"/>
      </p:ext>
    </p:extLst>
  </p:cSld>
  <p:clrMapOvr>
    <a:masterClrMapping/>
  </p:clrMapOvr>
  <p:hf hdr="0" ftr="0" dt="0"/>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570266398"/>
      </p:ext>
    </p:extLst>
  </p:cSld>
  <p:clrMapOvr>
    <a:masterClrMapping/>
  </p:clrMapOvr>
  <p:hf hdr="0" ftr="0" dt="0"/>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3793427-0925-45C8-8E89-B1651BC7B608}" type="datetime1">
              <a:rPr lang="en-MY" smtClean="0"/>
              <a:pPr/>
              <a:t>23/3/2017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39691640"/>
      </p:ext>
    </p:extLst>
  </p:cSld>
  <p:clrMapOvr>
    <a:masterClrMapping/>
  </p:clrMapOvr>
  <p:hf hdr="0" ftr="0" dt="0"/>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3793427-0925-45C8-8E89-B1651BC7B608}" type="datetime1">
              <a:rPr lang="en-MY" smtClean="0"/>
              <a:pPr/>
              <a:t>23/3/2017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104918590"/>
      </p:ext>
    </p:extLst>
  </p:cSld>
  <p:clrMapOvr>
    <a:masterClrMapping/>
  </p:clrMapOvr>
  <p:hf hdr="0" ftr="0" dt="0"/>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29943-5684-4C80-927A-9D3BD58A0D80}"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85474743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64F39-116D-4CB7-BEBE-54CC1FBAEA1B}"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912740487"/>
      </p:ext>
    </p:extLst>
  </p:cSld>
  <p:clrMapOvr>
    <a:masterClrMapping/>
  </p:clrMapOvr>
  <p:extLst>
    <p:ext uri="{DCECCB84-F9BA-43D5-87BE-67443E8EF086}">
      <p15:sldGuideLst xmlns:p15="http://schemas.microsoft.com/office/powerpoint/2012/main"/>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ABDA28-8FD6-4624-B7A0-145B971B0CD9}"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8246348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485555258"/>
      </p:ext>
    </p:extLst>
  </p:cSld>
  <p:clrMapOvr>
    <a:masterClrMapping/>
  </p:clrMapOvr>
  <p:hf hdr="0" ftr="0" dt="0"/>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C1BF3-E720-4C22-9E45-DDBFBFBFBFEA}"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21103407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64792295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3FD72-CB97-43FF-9BC8-1BC5D284E0E6}"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10710207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23/3/2017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06097854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3EE4D6B5-6656-4EE9-8DE6-BDE8CC9D8C6D}" type="datetime1">
              <a:rPr lang="en-MY" smtClean="0"/>
              <a:pPr/>
              <a:t>23/3/2017</a:t>
            </a:fld>
            <a:endParaRPr lang="en-MY"/>
          </a:p>
        </p:txBody>
      </p:sp>
      <p:sp>
        <p:nvSpPr>
          <p:cNvPr id="5" name="Footer Placeholder 3"/>
          <p:cNvSpPr>
            <a:spLocks noGrp="1"/>
          </p:cNvSpPr>
          <p:nvPr>
            <p:ph type="ftr" sz="quarter" idx="11"/>
          </p:nvPr>
        </p:nvSpPr>
        <p:spPr/>
        <p:txBody>
          <a:bodyPr/>
          <a:lstStyle/>
          <a:p>
            <a:endParaRPr lang="en-MY"/>
          </a:p>
        </p:txBody>
      </p:sp>
      <p:sp>
        <p:nvSpPr>
          <p:cNvPr id="6"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05632340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BC187B1-03C5-49BA-B7B0-3EF6DB396982}" type="datetime1">
              <a:rPr lang="en-MY" smtClean="0"/>
              <a:pPr/>
              <a:t>23/3/2017</a:t>
            </a:fld>
            <a:endParaRPr lang="en-MY"/>
          </a:p>
        </p:txBody>
      </p:sp>
      <p:sp>
        <p:nvSpPr>
          <p:cNvPr id="5" name="Footer Placeholder 2"/>
          <p:cNvSpPr>
            <a:spLocks noGrp="1"/>
          </p:cNvSpPr>
          <p:nvPr>
            <p:ph type="ftr" sz="quarter" idx="11"/>
          </p:nvPr>
        </p:nvSpPr>
        <p:spPr/>
        <p:txBody>
          <a:bodyPr/>
          <a:lstStyle/>
          <a:p>
            <a:endParaRPr lang="en-MY"/>
          </a:p>
        </p:txBody>
      </p:sp>
      <p:sp>
        <p:nvSpPr>
          <p:cNvPr id="6"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32296917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2" y="3129281"/>
            <a:ext cx="2551461"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92D768A7-71B4-49F3-9E0B-4A0B6DB83CA8}" type="datetime1">
              <a:rPr lang="en-MY" smtClean="0"/>
              <a:pPr/>
              <a:t>23/3/2017</a:t>
            </a:fld>
            <a:endParaRPr lang="en-MY"/>
          </a:p>
        </p:txBody>
      </p:sp>
      <p:sp>
        <p:nvSpPr>
          <p:cNvPr id="5" name="Footer Placeholder 5"/>
          <p:cNvSpPr>
            <a:spLocks noGrp="1"/>
          </p:cNvSpPr>
          <p:nvPr>
            <p:ph type="ftr" sz="quarter" idx="11"/>
          </p:nvPr>
        </p:nvSpPr>
        <p:spPr/>
        <p:txBody>
          <a:bodyPr/>
          <a:lstStyle/>
          <a:p>
            <a:endParaRPr lang="en-MY"/>
          </a:p>
        </p:txBody>
      </p:sp>
      <p:sp>
        <p:nvSpPr>
          <p:cNvPr id="6"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73348751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4428154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74751882"/>
      </p:ext>
    </p:extLst>
  </p:cSld>
  <p:clrMapOvr>
    <a:masterClrMapping/>
  </p:clrMapOvr>
  <p:hf hdr="0" ftr="0" dt="0"/>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000418260"/>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6024374"/>
      </p:ext>
    </p:extLst>
  </p:cSld>
  <p:clrMapOvr>
    <a:masterClrMapping/>
  </p:clrMapOvr>
  <p:hf hdr="0" ftr="0" dt="0"/>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8" y="1447800"/>
            <a:ext cx="6001049"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48177" y="3771174"/>
            <a:ext cx="546115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
        <p:nvSpPr>
          <p:cNvPr id="12" name="TextBox 11"/>
          <p:cNvSpPr txBox="1"/>
          <p:nvPr/>
        </p:nvSpPr>
        <p:spPr>
          <a:xfrm>
            <a:off x="673897" y="971253"/>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6999690" y="2613787"/>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641417889"/>
      </p:ext>
    </p:extLst>
  </p:cSld>
  <p:clrMapOvr>
    <a:masterClrMapping/>
  </p:clrMapOvr>
  <p:hf hdr="0" ftr="0" dt="0"/>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129399486"/>
      </p:ext>
    </p:extLst>
  </p:cSld>
  <p:clrMapOvr>
    <a:masterClrMapping/>
  </p:clrMapOvr>
  <p:hf hdr="0" ftr="0" dt="0"/>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3793427-0925-45C8-8E89-B1651BC7B608}" type="datetime1">
              <a:rPr lang="en-MY" smtClean="0"/>
              <a:pPr/>
              <a:t>23/3/2017</a:t>
            </a:fld>
            <a:endParaRPr lang="en-MY"/>
          </a:p>
        </p:txBody>
      </p:sp>
      <p:sp>
        <p:nvSpPr>
          <p:cNvPr id="4"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96751664"/>
      </p:ext>
    </p:extLst>
  </p:cSld>
  <p:clrMapOvr>
    <a:masterClrMapping/>
  </p:clrMapOvr>
  <p:hf hdr="0" ftr="0" dt="0"/>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21"/>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2"/>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3793427-0925-45C8-8E89-B1651BC7B608}" type="datetime1">
              <a:rPr lang="en-MY" smtClean="0"/>
              <a:pPr/>
              <a:t>23/3/2017</a:t>
            </a:fld>
            <a:endParaRPr lang="en-MY"/>
          </a:p>
        </p:txBody>
      </p:sp>
      <p:sp>
        <p:nvSpPr>
          <p:cNvPr id="4"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520846968"/>
      </p:ext>
    </p:extLst>
  </p:cSld>
  <p:clrMapOvr>
    <a:masterClrMapping/>
  </p:clrMapOvr>
  <p:hf hdr="0" ftr="0" dt="0"/>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29943-5684-4C80-927A-9D3BD58A0D80}"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09405706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64F39-116D-4CB7-BEBE-54CC1FBAEA1B}"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7572861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0288560"/>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29943-5684-4C80-927A-9D3BD58A0D80}"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31090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64F39-116D-4CB7-BEBE-54CC1FBAEA1B}"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91915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ABDA28-8FD6-4624-B7A0-145B971B0CD9}"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406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8631E7E7-0F6F-4FC6-8D82-A73C50FC8A01}" type="datetime1">
              <a:rPr lang="en-MY" smtClean="0"/>
              <a:pPr/>
              <a:t>23/3/2017</a:t>
            </a:fld>
            <a:endParaRPr lang="en-MY"/>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MY"/>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A8784F8-D9B1-479F-A9B4-848AA317FB34}" type="slidenum">
              <a:rPr lang="en-MY" smtClean="0"/>
              <a:pPr/>
              <a:t>‹#›</a:t>
            </a:fld>
            <a:endParaRPr lang="en-MY"/>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C1BF3-E720-4C22-9E45-DDBFBFBFBFEA}"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8461588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42521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3FD72-CB97-43FF-9BC8-1BC5D284E0E6}"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754283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23/3/2017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5916289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4D6B5-6656-4EE9-8DE6-BDE8CC9D8C6D}" type="datetime1">
              <a:rPr lang="en-MY" smtClean="0"/>
              <a:pPr/>
              <a:t>23/3/2017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7194012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BC187B1-03C5-49BA-B7B0-3EF6DB396982}" type="datetime1">
              <a:rPr lang="en-MY" smtClean="0"/>
              <a:pPr/>
              <a:t>23/3/2017</a:t>
            </a:fld>
            <a:endParaRPr lang="en-MY"/>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0638559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2D768A7-71B4-49F3-9E0B-4A0B6DB83CA8}" type="datetime1">
              <a:rPr lang="en-MY" smtClean="0"/>
              <a:pPr/>
              <a:t>23/3/2017</a:t>
            </a:fld>
            <a:endParaRPr lang="en-MY"/>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MY"/>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32234163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2464112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29943-5684-4C80-927A-9D3BD58A0D80}"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2967834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64F39-116D-4CB7-BEBE-54CC1FBAEA1B}"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087821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933FD72-CB97-43FF-9BC8-1BC5D284E0E6}"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ABDA28-8FD6-4624-B7A0-145B971B0CD9}"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676154145"/>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C1BF3-E720-4C22-9E45-DDBFBFBFBFEA}"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2047030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9219290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3FD72-CB97-43FF-9BC8-1BC5D284E0E6}"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4427977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23/3/2017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845203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4D6B5-6656-4EE9-8DE6-BDE8CC9D8C6D}" type="datetime1">
              <a:rPr lang="en-MY" smtClean="0"/>
              <a:pPr/>
              <a:t>23/3/2017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7369576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DBC187B1-03C5-49BA-B7B0-3EF6DB396982}" type="datetime1">
              <a:rPr lang="en-MY" smtClean="0"/>
              <a:pPr/>
              <a:t>23/3/2017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609587392"/>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424866467"/>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0854959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08842502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82BA709-1EFB-4E05-A772-6E84498B3CD2}" type="datetime1">
              <a:rPr lang="en-MY" smtClean="0"/>
              <a:pPr/>
              <a:t>23/3/2017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045992126"/>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33950750"/>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095471976"/>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3793427-0925-45C8-8E89-B1651BC7B608}" type="datetime1">
              <a:rPr lang="en-MY" smtClean="0"/>
              <a:pPr/>
              <a:t>23/3/2017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17779856"/>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3793427-0925-45C8-8E89-B1651BC7B608}" type="datetime1">
              <a:rPr lang="en-MY" smtClean="0"/>
              <a:pPr/>
              <a:t>23/3/2017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822432298"/>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29943-5684-4C80-927A-9D3BD58A0D80}"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0644278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64F39-116D-4CB7-BEBE-54CC1FBAEA1B}"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706024541"/>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smtClean="0"/>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fld id="{28ABDA28-8FD6-4624-B7A0-145B971B0CD9}" type="datetime1">
              <a:rPr lang="en-MY" smtClean="0"/>
              <a:pPr/>
              <a:t>23/3/2017</a:t>
            </a:fld>
            <a:endParaRPr lang="en-MY"/>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en-MY"/>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BA8784F8-D9B1-479F-A9B4-848AA317FB34}" type="slidenum">
              <a:rPr lang="en-MY" smtClean="0"/>
              <a:pPr/>
              <a:t>‹#›</a:t>
            </a:fld>
            <a:endParaRPr lang="en-MY"/>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117854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C1BF3-E720-4C22-9E45-DDBFBFBFBFEA}"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7749260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217166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3EE4D6B5-6656-4EE9-8DE6-BDE8CC9D8C6D}" type="datetime1">
              <a:rPr lang="en-MY" smtClean="0"/>
              <a:pPr/>
              <a:t>23/3/2017</a:t>
            </a:fld>
            <a:endParaRPr lang="en-MY"/>
          </a:p>
        </p:txBody>
      </p:sp>
      <p:sp>
        <p:nvSpPr>
          <p:cNvPr id="7" name="Slide Number Placeholder 6"/>
          <p:cNvSpPr>
            <a:spLocks noGrp="1"/>
          </p:cNvSpPr>
          <p:nvPr>
            <p:ph type="sldNum" sz="quarter" idx="11"/>
          </p:nvPr>
        </p:nvSpPr>
        <p:spPr/>
        <p:txBody>
          <a:bodyPr rtlCol="0"/>
          <a:lstStyle/>
          <a:p>
            <a:fld id="{BA8784F8-D9B1-479F-A9B4-848AA317FB34}" type="slidenum">
              <a:rPr lang="en-MY" smtClean="0"/>
              <a:pPr/>
              <a:t>‹#›</a:t>
            </a:fld>
            <a:endParaRPr lang="en-MY"/>
          </a:p>
        </p:txBody>
      </p:sp>
      <p:sp>
        <p:nvSpPr>
          <p:cNvPr id="8" name="Footer Placeholder 7"/>
          <p:cNvSpPr>
            <a:spLocks noGrp="1"/>
          </p:cNvSpPr>
          <p:nvPr>
            <p:ph type="ftr" sz="quarter" idx="12"/>
          </p:nvPr>
        </p:nvSpPr>
        <p:spPr/>
        <p:txBody>
          <a:bodyPr rtlCol="0"/>
          <a:lstStyle/>
          <a:p>
            <a:endParaRPr lang="en-MY"/>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3FD72-CB97-43FF-9BC8-1BC5D284E0E6}"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6183096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23/3/2017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845262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4D6B5-6656-4EE9-8DE6-BDE8CC9D8C6D}" type="datetime1">
              <a:rPr lang="en-MY" smtClean="0"/>
              <a:pPr/>
              <a:t>23/3/2017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7625132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23/3/2017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2946432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4395480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9649455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496812110"/>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617882375"/>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90281178"/>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35110164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23/3/2017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3793427-0925-45C8-8E89-B1651BC7B608}" type="datetime1">
              <a:rPr lang="en-MY" smtClean="0"/>
              <a:pPr/>
              <a:t>23/3/2017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119062881"/>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3793427-0925-45C8-8E89-B1651BC7B608}" type="datetime1">
              <a:rPr lang="en-MY" smtClean="0"/>
              <a:pPr/>
              <a:t>23/3/2017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454309891"/>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29943-5684-4C80-927A-9D3BD58A0D80}"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0612403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64F39-116D-4CB7-BEBE-54CC1FBAEA1B}"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418443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ABDA28-8FD6-4624-B7A0-145B971B0CD9}"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661679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C1BF3-E720-4C22-9E45-DDBFBFBFBFEA}"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4278364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9003771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3FD72-CB97-43FF-9BC8-1BC5D284E0E6}"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8046973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23/3/2017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869473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4D6B5-6656-4EE9-8DE6-BDE8CC9D8C6D}" type="datetime1">
              <a:rPr lang="en-MY" smtClean="0"/>
              <a:pPr/>
              <a:t>23/3/2017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588198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92D768A7-71B4-49F3-9E0B-4A0B6DB83CA8}" type="datetime1">
              <a:rPr lang="en-MY" smtClean="0"/>
              <a:pPr/>
              <a:t>23/3/2017</a:t>
            </a:fld>
            <a:endParaRPr lang="en-MY"/>
          </a:p>
        </p:txBody>
      </p:sp>
      <p:sp>
        <p:nvSpPr>
          <p:cNvPr id="22" name="Slide Number Placeholder 21"/>
          <p:cNvSpPr>
            <a:spLocks noGrp="1"/>
          </p:cNvSpPr>
          <p:nvPr>
            <p:ph type="sldNum" sz="quarter" idx="15"/>
          </p:nvPr>
        </p:nvSpPr>
        <p:spPr/>
        <p:txBody>
          <a:bodyPr rtlCol="0"/>
          <a:lstStyle/>
          <a:p>
            <a:fld id="{BA8784F8-D9B1-479F-A9B4-848AA317FB34}" type="slidenum">
              <a:rPr lang="en-MY" smtClean="0"/>
              <a:pPr/>
              <a:t>‹#›</a:t>
            </a:fld>
            <a:endParaRPr lang="en-MY"/>
          </a:p>
        </p:txBody>
      </p:sp>
      <p:sp>
        <p:nvSpPr>
          <p:cNvPr id="23" name="Footer Placeholder 22"/>
          <p:cNvSpPr>
            <a:spLocks noGrp="1"/>
          </p:cNvSpPr>
          <p:nvPr>
            <p:ph type="ftr" sz="quarter" idx="16"/>
          </p:nvPr>
        </p:nvSpPr>
        <p:spPr/>
        <p:txBody>
          <a:bodyPr rtlCol="0"/>
          <a:lstStyle/>
          <a:p>
            <a:endParaRPr lang="en-MY"/>
          </a:p>
        </p:txBody>
      </p:sp>
    </p:spTree>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23/3/2017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14572177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5765578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19331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173916688"/>
      </p:ext>
    </p:extLst>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694354766"/>
      </p:ext>
    </p:extLst>
  </p:cSld>
  <p:clrMapOvr>
    <a:masterClrMapping/>
  </p:clrMapOvr>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22253567"/>
      </p:ext>
    </p:extLst>
  </p:cSld>
  <p:clrMapOvr>
    <a:masterClrMapping/>
  </p:clrMapOvr>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804790060"/>
      </p:ext>
    </p:extLst>
  </p:cSld>
  <p:clrMapOvr>
    <a:masterClrMapping/>
  </p:clrMapOvr>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3793427-0925-45C8-8E89-B1651BC7B608}" type="datetime1">
              <a:rPr lang="en-MY" smtClean="0"/>
              <a:pPr/>
              <a:t>23/3/2017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868684790"/>
      </p:ext>
    </p:extLst>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A3793427-0925-45C8-8E89-B1651BC7B608}" type="datetime1">
              <a:rPr lang="en-MY" smtClean="0"/>
              <a:pPr/>
              <a:t>23/3/2017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704764905"/>
      </p:ext>
    </p:extLst>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29943-5684-4C80-927A-9D3BD58A0D80}"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637921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AD34E3E6-1E10-4DAC-B272-564ACA4FA87E}" type="datetime1">
              <a:rPr lang="en-MY" smtClean="0"/>
              <a:pPr/>
              <a:t>23/3/2017</a:t>
            </a:fld>
            <a:endParaRPr lang="en-MY"/>
          </a:p>
        </p:txBody>
      </p:sp>
      <p:sp>
        <p:nvSpPr>
          <p:cNvPr id="18" name="Slide Number Placeholder 17"/>
          <p:cNvSpPr>
            <a:spLocks noGrp="1"/>
          </p:cNvSpPr>
          <p:nvPr>
            <p:ph type="sldNum" sz="quarter" idx="11"/>
          </p:nvPr>
        </p:nvSpPr>
        <p:spPr/>
        <p:txBody>
          <a:bodyPr rtlCol="0"/>
          <a:lstStyle/>
          <a:p>
            <a:fld id="{BA8784F8-D9B1-479F-A9B4-848AA317FB34}" type="slidenum">
              <a:rPr lang="en-MY" smtClean="0"/>
              <a:pPr/>
              <a:t>‹#›</a:t>
            </a:fld>
            <a:endParaRPr lang="en-MY"/>
          </a:p>
        </p:txBody>
      </p:sp>
      <p:sp>
        <p:nvSpPr>
          <p:cNvPr id="21" name="Footer Placeholder 20"/>
          <p:cNvSpPr>
            <a:spLocks noGrp="1"/>
          </p:cNvSpPr>
          <p:nvPr>
            <p:ph type="ftr" sz="quarter" idx="12"/>
          </p:nvPr>
        </p:nvSpPr>
        <p:spPr/>
        <p:txBody>
          <a:bodyPr rtlCol="0"/>
          <a:lstStyle/>
          <a:p>
            <a:endParaRPr lang="en-MY"/>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64F39-116D-4CB7-BEBE-54CC1FBAEA1B}"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3017794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ABDA28-8FD6-4624-B7A0-145B971B0CD9}"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0807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C1BF3-E720-4C22-9E45-DDBFBFBFBFEA}"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2498857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23/3/2017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19715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3FD72-CB97-43FF-9BC8-1BC5D284E0E6}"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73882959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23/3/2017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1379268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4D6B5-6656-4EE9-8DE6-BDE8CC9D8C6D}" type="datetime1">
              <a:rPr lang="en-MY" smtClean="0"/>
              <a:pPr/>
              <a:t>23/3/2017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4854574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BC187B1-03C5-49BA-B7B0-3EF6DB396982}" type="datetime1">
              <a:rPr lang="en-MY" smtClean="0"/>
              <a:pPr/>
              <a:t>23/3/2017</a:t>
            </a:fld>
            <a:endParaRPr lang="en-MY"/>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9877753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2D768A7-71B4-49F3-9E0B-4A0B6DB83CA8}" type="datetime1">
              <a:rPr lang="en-MY" smtClean="0"/>
              <a:pPr/>
              <a:t>23/3/2017</a:t>
            </a:fld>
            <a:endParaRPr lang="en-MY"/>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MY"/>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268324908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23/3/2017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711032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17" Type="http://schemas.openxmlformats.org/officeDocument/2006/relationships/theme" Target="../theme/theme10.xml"/><Relationship Id="rId2" Type="http://schemas.openxmlformats.org/officeDocument/2006/relationships/slideLayout" Target="../slideLayouts/slideLayout134.xml"/><Relationship Id="rId16" Type="http://schemas.openxmlformats.org/officeDocument/2006/relationships/slideLayout" Target="../slideLayouts/slideLayout148.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slideLayout" Target="../slideLayouts/slideLayout14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slideLayout" Target="../slideLayouts/slideLayout14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6.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theme" Target="../theme/theme11.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slideLayout" Target="../slideLayouts/slideLayout172.xml"/><Relationship Id="rId18" Type="http://schemas.openxmlformats.org/officeDocument/2006/relationships/theme" Target="../theme/theme12.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slideLayout" Target="../slideLayouts/slideLayout171.xml"/><Relationship Id="rId17" Type="http://schemas.openxmlformats.org/officeDocument/2006/relationships/slideLayout" Target="../slideLayouts/slideLayout176.xml"/><Relationship Id="rId2" Type="http://schemas.openxmlformats.org/officeDocument/2006/relationships/slideLayout" Target="../slideLayouts/slideLayout161.xml"/><Relationship Id="rId16" Type="http://schemas.openxmlformats.org/officeDocument/2006/relationships/slideLayout" Target="../slideLayouts/slideLayout175.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5" Type="http://schemas.openxmlformats.org/officeDocument/2006/relationships/slideLayout" Target="../slideLayouts/slideLayout17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 Id="rId14" Type="http://schemas.openxmlformats.org/officeDocument/2006/relationships/slideLayout" Target="../slideLayouts/slideLayout17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3.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slideLayout" Target="../slideLayouts/slideLayout200.xml"/><Relationship Id="rId18" Type="http://schemas.openxmlformats.org/officeDocument/2006/relationships/theme" Target="../theme/theme14.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slideLayout" Target="../slideLayouts/slideLayout199.xml"/><Relationship Id="rId17" Type="http://schemas.openxmlformats.org/officeDocument/2006/relationships/slideLayout" Target="../slideLayouts/slideLayout204.xml"/><Relationship Id="rId2" Type="http://schemas.openxmlformats.org/officeDocument/2006/relationships/slideLayout" Target="../slideLayouts/slideLayout189.xml"/><Relationship Id="rId16" Type="http://schemas.openxmlformats.org/officeDocument/2006/relationships/slideLayout" Target="../slideLayouts/slideLayout203.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slideLayout" Target="../slideLayouts/slideLayout202.xml"/><Relationship Id="rId10" Type="http://schemas.openxmlformats.org/officeDocument/2006/relationships/slideLayout" Target="../slideLayouts/slideLayout197.xml"/><Relationship Id="rId19" Type="http://schemas.openxmlformats.org/officeDocument/2006/relationships/image" Target="../media/image14.jpg"/><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slideLayout" Target="../slideLayouts/slideLayout20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slideLayout" Target="../slideLayouts/slideLayout217.xml"/><Relationship Id="rId18" Type="http://schemas.openxmlformats.org/officeDocument/2006/relationships/theme" Target="../theme/theme15.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17" Type="http://schemas.openxmlformats.org/officeDocument/2006/relationships/slideLayout" Target="../slideLayouts/slideLayout221.xml"/><Relationship Id="rId2" Type="http://schemas.openxmlformats.org/officeDocument/2006/relationships/slideLayout" Target="../slideLayouts/slideLayout206.xml"/><Relationship Id="rId16" Type="http://schemas.openxmlformats.org/officeDocument/2006/relationships/slideLayout" Target="../slideLayouts/slideLayout220.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5" Type="http://schemas.openxmlformats.org/officeDocument/2006/relationships/slideLayout" Target="../slideLayouts/slideLayout21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 Id="rId14" Type="http://schemas.openxmlformats.org/officeDocument/2006/relationships/slideLayout" Target="../slideLayouts/slideLayout21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slideLayout" Target="../slideLayouts/slideLayout234.xml"/><Relationship Id="rId18" Type="http://schemas.openxmlformats.org/officeDocument/2006/relationships/theme" Target="../theme/theme16.xml"/><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slideLayout" Target="../slideLayouts/slideLayout233.xml"/><Relationship Id="rId17" Type="http://schemas.openxmlformats.org/officeDocument/2006/relationships/slideLayout" Target="../slideLayouts/slideLayout238.xml"/><Relationship Id="rId2" Type="http://schemas.openxmlformats.org/officeDocument/2006/relationships/slideLayout" Target="../slideLayouts/slideLayout223.xml"/><Relationship Id="rId16" Type="http://schemas.openxmlformats.org/officeDocument/2006/relationships/slideLayout" Target="../slideLayouts/slideLayout237.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5" Type="http://schemas.openxmlformats.org/officeDocument/2006/relationships/slideLayout" Target="../slideLayouts/slideLayout236.xml"/><Relationship Id="rId10" Type="http://schemas.openxmlformats.org/officeDocument/2006/relationships/slideLayout" Target="../slideLayouts/slideLayout231.xml"/><Relationship Id="rId19" Type="http://schemas.openxmlformats.org/officeDocument/2006/relationships/image" Target="../media/image9.png"/><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slideLayout" Target="../slideLayouts/slideLayout23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46.xml"/><Relationship Id="rId13" Type="http://schemas.openxmlformats.org/officeDocument/2006/relationships/slideLayout" Target="../slideLayouts/slideLayout251.xml"/><Relationship Id="rId18" Type="http://schemas.openxmlformats.org/officeDocument/2006/relationships/theme" Target="../theme/theme17.xml"/><Relationship Id="rId3" Type="http://schemas.openxmlformats.org/officeDocument/2006/relationships/slideLayout" Target="../slideLayouts/slideLayout241.xml"/><Relationship Id="rId7" Type="http://schemas.openxmlformats.org/officeDocument/2006/relationships/slideLayout" Target="../slideLayouts/slideLayout245.xml"/><Relationship Id="rId12" Type="http://schemas.openxmlformats.org/officeDocument/2006/relationships/slideLayout" Target="../slideLayouts/slideLayout250.xml"/><Relationship Id="rId17" Type="http://schemas.openxmlformats.org/officeDocument/2006/relationships/slideLayout" Target="../slideLayouts/slideLayout255.xml"/><Relationship Id="rId2" Type="http://schemas.openxmlformats.org/officeDocument/2006/relationships/slideLayout" Target="../slideLayouts/slideLayout240.xml"/><Relationship Id="rId16" Type="http://schemas.openxmlformats.org/officeDocument/2006/relationships/slideLayout" Target="../slideLayouts/slideLayout254.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5" Type="http://schemas.openxmlformats.org/officeDocument/2006/relationships/slideLayout" Target="../slideLayouts/slideLayout243.xml"/><Relationship Id="rId15" Type="http://schemas.openxmlformats.org/officeDocument/2006/relationships/slideLayout" Target="../slideLayouts/slideLayout253.xml"/><Relationship Id="rId10" Type="http://schemas.openxmlformats.org/officeDocument/2006/relationships/slideLayout" Target="../slideLayouts/slideLayout248.xml"/><Relationship Id="rId4" Type="http://schemas.openxmlformats.org/officeDocument/2006/relationships/slideLayout" Target="../slideLayouts/slideLayout242.xml"/><Relationship Id="rId9" Type="http://schemas.openxmlformats.org/officeDocument/2006/relationships/slideLayout" Target="../slideLayouts/slideLayout247.xml"/><Relationship Id="rId14" Type="http://schemas.openxmlformats.org/officeDocument/2006/relationships/slideLayout" Target="../slideLayouts/slideLayout2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image" Target="../media/image9.pn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theme" Target="../theme/theme5.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image" Target="../media/image14.jpg"/><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theme" Target="../theme/theme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theme" Target="../theme/theme8.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18" Type="http://schemas.openxmlformats.org/officeDocument/2006/relationships/theme" Target="../theme/theme9.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slideLayout" Target="../slideLayouts/slideLayout132.xml"/><Relationship Id="rId2" Type="http://schemas.openxmlformats.org/officeDocument/2006/relationships/slideLayout" Target="../slideLayouts/slideLayout117.xml"/><Relationship Id="rId16" Type="http://schemas.openxmlformats.org/officeDocument/2006/relationships/slideLayout" Target="../slideLayouts/slideLayout131.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10" Type="http://schemas.openxmlformats.org/officeDocument/2006/relationships/slideLayout" Target="../slideLayouts/slideLayout125.xml"/><Relationship Id="rId19" Type="http://schemas.openxmlformats.org/officeDocument/2006/relationships/image" Target="../media/image14.jpg"/><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3793427-0925-45C8-8E89-B1651BC7B608}" type="datetime1">
              <a:rPr lang="en-MY" smtClean="0"/>
              <a:pPr/>
              <a:t>23/3/2017</a:t>
            </a:fld>
            <a:endParaRPr lang="en-MY"/>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MY"/>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A8784F8-D9B1-479F-A9B4-848AA317FB34}" type="slidenum">
              <a:rPr lang="en-MY" smtClean="0"/>
              <a:pPr/>
              <a:t>‹#›</a:t>
            </a:fld>
            <a:endParaRPr lang="en-MY"/>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A3793427-0925-45C8-8E89-B1651BC7B608}" type="datetime1">
              <a:rPr lang="en-MY" smtClean="0"/>
              <a:pPr/>
              <a:t>23/3/2017</a:t>
            </a:fld>
            <a:endParaRPr lang="en-MY"/>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MY"/>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3171256072"/>
      </p:ext>
    </p:extLst>
  </p:cSld>
  <p:clrMap bg1="lt1" tx1="dk1" bg2="lt2" tx2="dk2" accent1="accent1" accent2="accent2" accent3="accent3" accent4="accent4" accent5="accent5" accent6="accent6" hlink="hlink" folHlink="folHlink"/>
  <p:sldLayoutIdLst>
    <p:sldLayoutId id="2147484399" r:id="rId1"/>
    <p:sldLayoutId id="2147484400" r:id="rId2"/>
    <p:sldLayoutId id="2147484401" r:id="rId3"/>
    <p:sldLayoutId id="2147484402" r:id="rId4"/>
    <p:sldLayoutId id="2147484403" r:id="rId5"/>
    <p:sldLayoutId id="2147484404" r:id="rId6"/>
    <p:sldLayoutId id="2147484405" r:id="rId7"/>
    <p:sldLayoutId id="2147484406" r:id="rId8"/>
    <p:sldLayoutId id="2147484407" r:id="rId9"/>
    <p:sldLayoutId id="2147484408" r:id="rId10"/>
    <p:sldLayoutId id="2147484409" r:id="rId11"/>
    <p:sldLayoutId id="2147484410" r:id="rId12"/>
    <p:sldLayoutId id="2147484411" r:id="rId13"/>
    <p:sldLayoutId id="2147484412" r:id="rId14"/>
    <p:sldLayoutId id="2147484413" r:id="rId15"/>
    <p:sldLayoutId id="2147484414"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A3793427-0925-45C8-8E89-B1651BC7B608}" type="datetime1">
              <a:rPr lang="en-MY" smtClean="0"/>
              <a:pPr/>
              <a:t>23/3/2017</a:t>
            </a:fld>
            <a:endParaRPr lang="en-MY"/>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MY"/>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A8784F8-D9B1-479F-A9B4-848AA317FB34}" type="slidenum">
              <a:rPr lang="en-MY" smtClean="0"/>
              <a:pPr/>
              <a:t>‹#›</a:t>
            </a:fld>
            <a:endParaRPr lang="en-MY"/>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846724"/>
      </p:ext>
    </p:extLst>
  </p:cSld>
  <p:clrMap bg1="dk1" tx1="lt1" bg2="dk2" tx2="lt2" accent1="accent1" accent2="accent2" accent3="accent3" accent4="accent4" accent5="accent5" accent6="accent6" hlink="hlink" folHlink="folHlink"/>
  <p:sldLayoutIdLst>
    <p:sldLayoutId id="2147484416" r:id="rId1"/>
    <p:sldLayoutId id="2147484417" r:id="rId2"/>
    <p:sldLayoutId id="2147484418" r:id="rId3"/>
    <p:sldLayoutId id="2147484419" r:id="rId4"/>
    <p:sldLayoutId id="2147484420" r:id="rId5"/>
    <p:sldLayoutId id="2147484421" r:id="rId6"/>
    <p:sldLayoutId id="2147484422" r:id="rId7"/>
    <p:sldLayoutId id="2147484423" r:id="rId8"/>
    <p:sldLayoutId id="2147484424" r:id="rId9"/>
    <p:sldLayoutId id="2147484425" r:id="rId10"/>
    <p:sldLayoutId id="2147484426"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793427-0925-45C8-8E89-B1651BC7B608}" type="datetime1">
              <a:rPr lang="en-MY" smtClean="0"/>
              <a:pPr/>
              <a:t>23/3/2017</a:t>
            </a:fld>
            <a:endParaRPr lang="en-MY"/>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MY"/>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3350923205"/>
      </p:ext>
    </p:extLst>
  </p:cSld>
  <p:clrMap bg1="dk1" tx1="lt1" bg2="dk2" tx2="lt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 id="2147484439" r:id="rId12"/>
    <p:sldLayoutId id="2147484440" r:id="rId13"/>
    <p:sldLayoutId id="2147484441" r:id="rId14"/>
    <p:sldLayoutId id="2147484442" r:id="rId15"/>
    <p:sldLayoutId id="2147484443" r:id="rId16"/>
    <p:sldLayoutId id="2147484444"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A3793427-0925-45C8-8E89-B1651BC7B608}" type="datetime1">
              <a:rPr lang="en-MY" smtClean="0"/>
              <a:pPr/>
              <a:t>23/3/2017</a:t>
            </a:fld>
            <a:endParaRPr lang="en-MY"/>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MY"/>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BA8784F8-D9B1-479F-A9B4-848AA317FB34}" type="slidenum">
              <a:rPr lang="en-MY" smtClean="0"/>
              <a:pPr/>
              <a:t>‹#›</a:t>
            </a:fld>
            <a:endParaRPr lang="en-MY"/>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3173761763"/>
      </p:ext>
    </p:extLst>
  </p:cSld>
  <p:clrMap bg1="lt1" tx1="dk1" bg2="lt2" tx2="dk2" accent1="accent1" accent2="accent2" accent3="accent3" accent4="accent4" accent5="accent5" accent6="accent6" hlink="hlink" folHlink="folHlink"/>
  <p:sldLayoutIdLst>
    <p:sldLayoutId id="2147484458" r:id="rId1"/>
    <p:sldLayoutId id="2147484459" r:id="rId2"/>
    <p:sldLayoutId id="2147484460" r:id="rId3"/>
    <p:sldLayoutId id="2147484461" r:id="rId4"/>
    <p:sldLayoutId id="2147484462" r:id="rId5"/>
    <p:sldLayoutId id="2147484463" r:id="rId6"/>
    <p:sldLayoutId id="2147484464" r:id="rId7"/>
    <p:sldLayoutId id="2147484465" r:id="rId8"/>
    <p:sldLayoutId id="2147484466" r:id="rId9"/>
    <p:sldLayoutId id="2147484467" r:id="rId10"/>
    <p:sldLayoutId id="2147484468" r:id="rId11"/>
  </p:sldLayoutIdLst>
  <p:hf hdr="0" ftr="0" dt="0"/>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0" pos="594">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60000"/>
                    <a:lumOff val="40000"/>
                  </a:schemeClr>
                </a:solidFill>
              </a:defRPr>
            </a:lvl1pPr>
          </a:lstStyle>
          <a:p>
            <a:fld id="{A3793427-0925-45C8-8E89-B1651BC7B608}" type="datetime1">
              <a:rPr lang="en-MY" smtClean="0"/>
              <a:pPr/>
              <a:t>23/3/2017</a:t>
            </a:fld>
            <a:endParaRPr lang="en-MY"/>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60000"/>
                    <a:lumOff val="40000"/>
                  </a:schemeClr>
                </a:solidFill>
              </a:defRPr>
            </a:lvl1pPr>
          </a:lstStyle>
          <a:p>
            <a:endParaRPr lang="en-MY"/>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60000"/>
                    <a:lumOff val="40000"/>
                  </a:schemeClr>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173398387"/>
      </p:ext>
    </p:extLst>
  </p:cSld>
  <p:clrMap bg1="lt1" tx1="dk1" bg2="lt2" tx2="dk2" accent1="accent1" accent2="accent2" accent3="accent3" accent4="accent4" accent5="accent5" accent6="accent6" hlink="hlink" folHlink="folHlink"/>
  <p:sldLayoutIdLst>
    <p:sldLayoutId id="2147484488" r:id="rId1"/>
    <p:sldLayoutId id="2147484489" r:id="rId2"/>
    <p:sldLayoutId id="2147484490" r:id="rId3"/>
    <p:sldLayoutId id="2147484491" r:id="rId4"/>
    <p:sldLayoutId id="2147484492" r:id="rId5"/>
    <p:sldLayoutId id="2147484493" r:id="rId6"/>
    <p:sldLayoutId id="2147484494" r:id="rId7"/>
    <p:sldLayoutId id="2147484495" r:id="rId8"/>
    <p:sldLayoutId id="2147484496" r:id="rId9"/>
    <p:sldLayoutId id="2147484497" r:id="rId10"/>
    <p:sldLayoutId id="2147484498" r:id="rId11"/>
    <p:sldLayoutId id="2147484499" r:id="rId12"/>
    <p:sldLayoutId id="2147484500" r:id="rId13"/>
    <p:sldLayoutId id="2147484501" r:id="rId14"/>
    <p:sldLayoutId id="2147484502" r:id="rId15"/>
    <p:sldLayoutId id="2147484503" r:id="rId16"/>
    <p:sldLayoutId id="2147484504" r:id="rId17"/>
  </p:sldLayoutIdLst>
  <p:hf hdr="0" ftr="0" dt="0"/>
  <p:txStyles>
    <p:titleStyle>
      <a:lvl1pPr algn="l" defTabSz="914400" rtl="0" eaLnBrk="1" latinLnBrk="0" hangingPunct="1">
        <a:lnSpc>
          <a:spcPct val="90000"/>
        </a:lnSpc>
        <a:spcBef>
          <a:spcPct val="0"/>
        </a:spcBef>
        <a:buNone/>
        <a:defRPr sz="4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A3793427-0925-45C8-8E89-B1651BC7B608}" type="datetime1">
              <a:rPr lang="en-MY" smtClean="0"/>
              <a:pPr/>
              <a:t>23/3/2017</a:t>
            </a:fld>
            <a:endParaRPr lang="en-MY"/>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MY"/>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2215424662"/>
      </p:ext>
    </p:extLst>
  </p:cSld>
  <p:clrMap bg1="dk1" tx1="lt1" bg2="dk2" tx2="lt2" accent1="accent1" accent2="accent2" accent3="accent3" accent4="accent4" accent5="accent5" accent6="accent6" hlink="hlink" folHlink="folHlink"/>
  <p:sldLayoutIdLst>
    <p:sldLayoutId id="2147484506" r:id="rId1"/>
    <p:sldLayoutId id="2147484507" r:id="rId2"/>
    <p:sldLayoutId id="2147484508" r:id="rId3"/>
    <p:sldLayoutId id="2147484509" r:id="rId4"/>
    <p:sldLayoutId id="2147484510" r:id="rId5"/>
    <p:sldLayoutId id="2147484511" r:id="rId6"/>
    <p:sldLayoutId id="2147484512" r:id="rId7"/>
    <p:sldLayoutId id="2147484513" r:id="rId8"/>
    <p:sldLayoutId id="2147484514" r:id="rId9"/>
    <p:sldLayoutId id="2147484515" r:id="rId10"/>
    <p:sldLayoutId id="2147484516" r:id="rId11"/>
    <p:sldLayoutId id="2147484517" r:id="rId12"/>
    <p:sldLayoutId id="2147484518" r:id="rId13"/>
    <p:sldLayoutId id="2147484519" r:id="rId14"/>
    <p:sldLayoutId id="2147484520" r:id="rId15"/>
    <p:sldLayoutId id="2147484521" r:id="rId16"/>
    <p:sldLayoutId id="2147484522" r:id="rId17"/>
  </p:sldLayoutIdLst>
  <p:hf hdr="0" ftr="0" dt="0"/>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4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A3793427-0925-45C8-8E89-B1651BC7B608}" type="datetime1">
              <a:rPr lang="en-MY" smtClean="0"/>
              <a:pPr/>
              <a:t>23/3/2017</a:t>
            </a:fld>
            <a:endParaRPr lang="en-MY"/>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MY"/>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3967683765"/>
      </p:ext>
    </p:extLst>
  </p:cSld>
  <p:clrMap bg1="dk1" tx1="lt1" bg2="dk2" tx2="lt2" accent1="accent1" accent2="accent2" accent3="accent3" accent4="accent4" accent5="accent5" accent6="accent6" hlink="hlink" folHlink="folHlink"/>
  <p:sldLayoutIdLst>
    <p:sldLayoutId id="2147484524" r:id="rId1"/>
    <p:sldLayoutId id="2147484525" r:id="rId2"/>
    <p:sldLayoutId id="2147484526" r:id="rId3"/>
    <p:sldLayoutId id="2147484527" r:id="rId4"/>
    <p:sldLayoutId id="2147484528" r:id="rId5"/>
    <p:sldLayoutId id="2147484529" r:id="rId6"/>
    <p:sldLayoutId id="2147484530" r:id="rId7"/>
    <p:sldLayoutId id="2147484531" r:id="rId8"/>
    <p:sldLayoutId id="2147484532" r:id="rId9"/>
    <p:sldLayoutId id="2147484533" r:id="rId10"/>
    <p:sldLayoutId id="2147484534" r:id="rId11"/>
    <p:sldLayoutId id="2147484535" r:id="rId12"/>
    <p:sldLayoutId id="2147484536" r:id="rId13"/>
    <p:sldLayoutId id="2147484537" r:id="rId14"/>
    <p:sldLayoutId id="2147484538" r:id="rId15"/>
    <p:sldLayoutId id="2147484539" r:id="rId16"/>
    <p:sldLayoutId id="2147484540" r:id="rId17"/>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outerShdw blurRad="50800" dist="25400" dir="4980000" algn="tl" rotWithShape="0">
              <a:srgbClr val="000000">
                <a:alpha val="36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793427-0925-45C8-8E89-B1651BC7B608}" type="datetime1">
              <a:rPr lang="en-MY" smtClean="0"/>
              <a:pPr/>
              <a:t>23/3/2017</a:t>
            </a:fld>
            <a:endParaRPr lang="en-MY"/>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MY"/>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1030220819"/>
      </p:ext>
    </p:extLst>
  </p:cSld>
  <p:clrMap bg1="dk1" tx1="lt1" bg2="dk2" tx2="lt2" accent1="accent1" accent2="accent2" accent3="accent3" accent4="accent4" accent5="accent5" accent6="accent6" hlink="hlink" folHlink="folHlink"/>
  <p:sldLayoutIdLst>
    <p:sldLayoutId id="2147484560" r:id="rId1"/>
    <p:sldLayoutId id="2147484561" r:id="rId2"/>
    <p:sldLayoutId id="2147484562" r:id="rId3"/>
    <p:sldLayoutId id="2147484563" r:id="rId4"/>
    <p:sldLayoutId id="2147484564" r:id="rId5"/>
    <p:sldLayoutId id="2147484565" r:id="rId6"/>
    <p:sldLayoutId id="2147484566" r:id="rId7"/>
    <p:sldLayoutId id="2147484567" r:id="rId8"/>
    <p:sldLayoutId id="2147484568" r:id="rId9"/>
    <p:sldLayoutId id="2147484569" r:id="rId10"/>
    <p:sldLayoutId id="2147484570" r:id="rId11"/>
    <p:sldLayoutId id="2147484571" r:id="rId12"/>
    <p:sldLayoutId id="2147484572" r:id="rId13"/>
    <p:sldLayoutId id="2147484573" r:id="rId14"/>
    <p:sldLayoutId id="2147484574" r:id="rId15"/>
    <p:sldLayoutId id="2147484575" r:id="rId16"/>
    <p:sldLayoutId id="2147484576"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p="http://schemas.openxmlformats.org/presentationml/2006/main" xmlns:a="http://schemas.openxmlformats.org/drawingml/2006/main" xmlns:r="http://schemas.openxmlformats.org/officeDocument/2006/relationships">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descr="SD-PanelContent.png" id="8" name="Picture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cap="flat" w="15875">
              <a:miter lim="800000"/>
            </a:ln>
          </p:spPr>
          <p:style>
            <a:lnRef idx="1">
              <a:schemeClr val="accent1"/>
            </a:lnRef>
            <a:fillRef idx="3">
              <a:schemeClr val="accent1"/>
            </a:fillRef>
            <a:effectRef idx="2">
              <a:schemeClr val="accent1"/>
            </a:effectRef>
            <a:fontRef idx="minor">
              <a:schemeClr val="lt1"/>
            </a:fontRef>
          </p:style>
        </p:sp>
        <p:pic>
          <p:nvPicPr>
            <p:cNvPr descr="HDRibbonContent-UniformTrim.png" id="10" name="Picture 9"/>
            <p:cNvPicPr>
              <a:picLocks noChangeAspect="1"/>
            </p:cNvPicPr>
            <p:nvPr/>
          </p:nvPicPr>
          <p:blipFill rotWithShape="1">
            <a:blip r:embed="rId20">
              <a:extLst>
                <a:ext uri="{28A0092B-C50C-407E-A947-70E740481C1C}">
                  <a14:useLocalDpi xmlns:a14="http://schemas.microsoft.com/office/drawing/2010/main" val="0"/>
                </a:ext>
              </a:extLst>
            </a:blip>
            <a:srcRect r="87"/>
            <a:stretch/>
          </p:blipFill>
          <p:spPr>
            <a:xfrm>
              <a:off x="0" y="3128434"/>
              <a:ext cx="685800" cy="606425"/>
            </a:xfrm>
            <a:prstGeom prst="rect">
              <a:avLst/>
            </a:prstGeom>
          </p:spPr>
        </p:pic>
        <p:pic>
          <p:nvPicPr>
            <p:cNvPr descr="HDRibbonContent-UniformTrim.png" id="11" name="Picture 10"/>
            <p:cNvPicPr>
              <a:picLocks noChangeAspect="1"/>
            </p:cNvPicPr>
            <p:nvPr/>
          </p:nvPicPr>
          <p:blipFill rotWithShape="1">
            <a:blip r:embed="rId20">
              <a:extLst>
                <a:ext uri="{28A0092B-C50C-407E-A947-70E740481C1C}">
                  <a14:useLocalDpi xmlns:a14="http://schemas.microsoft.com/office/drawing/2010/main" val="0"/>
                </a:ext>
              </a:extLst>
            </a:blip>
            <a:srcRect r="87"/>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anchor="ctr" bIns="45720" lIns="91440" rIns="91440" rtlCol="0" tIns="45720" vert="horz">
            <a:normAutofit/>
          </a:bodyPr>
          <a:lstStyle/>
          <a:p>
            <a:r>
              <a:rPr lang="en-US" smtClean="0"/>
              <a:t>Click to edit Master title style</a:t>
            </a:r>
            <a:endParaRPr dirty="0" lang="en-US"/>
          </a:p>
        </p:txBody>
      </p:sp>
      <p:sp>
        <p:nvSpPr>
          <p:cNvPr id="3" name="Text Placeholder 2"/>
          <p:cNvSpPr>
            <a:spLocks noGrp="1"/>
          </p:cNvSpPr>
          <p:nvPr>
            <p:ph idx="1" type="body"/>
          </p:nvPr>
        </p:nvSpPr>
        <p:spPr>
          <a:xfrm>
            <a:off x="1176865" y="2490135"/>
            <a:ext cx="6798736" cy="3444997"/>
          </a:xfrm>
          <a:prstGeom prst="rect">
            <a:avLst/>
          </a:prstGeom>
        </p:spPr>
        <p:txBody>
          <a:bodyPr anchor="t" bIns="45720" lIns="91440" rIns="91440" rtlCol="0" tIns="45720" vert="horz">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4" name="Date Placeholder 3"/>
          <p:cNvSpPr>
            <a:spLocks noGrp="1"/>
          </p:cNvSpPr>
          <p:nvPr>
            <p:ph idx="2" sz="half" type="dt"/>
          </p:nvPr>
        </p:nvSpPr>
        <p:spPr>
          <a:xfrm>
            <a:off x="6356670" y="5960533"/>
            <a:ext cx="1148283" cy="279400"/>
          </a:xfrm>
          <a:prstGeom prst="rect">
            <a:avLst/>
          </a:prstGeom>
        </p:spPr>
        <p:txBody>
          <a:bodyPr anchor="ctr" bIns="45720" lIns="91440" rIns="91440" rtlCol="0" tIns="45720" vert="horz"/>
          <a:lstStyle>
            <a:lvl1pPr algn="r">
              <a:defRPr b="0" i="0" sz="1000">
                <a:solidFill>
                  <a:schemeClr val="tx1"/>
                </a:solidFill>
                <a:effectLst/>
                <a:latin typeface="+mn-lt"/>
              </a:defRPr>
            </a:lvl1pPr>
          </a:lstStyle>
          <a:p>
            <a:fld id="{A3793427-0925-45C8-8E89-B1651BC7B608}" type="datetime1">
              <a:rPr lang="en-MY" smtClean="0"/>
              <a:pPr/>
              <a:t>23/3/2017</a:t>
            </a:fld>
            <a:endParaRPr lang="en-MY"/>
          </a:p>
        </p:txBody>
      </p:sp>
      <p:sp>
        <p:nvSpPr>
          <p:cNvPr id="5" name="Footer Placeholder 4"/>
          <p:cNvSpPr>
            <a:spLocks noGrp="1"/>
          </p:cNvSpPr>
          <p:nvPr>
            <p:ph idx="3" sz="quarter" type="ftr"/>
          </p:nvPr>
        </p:nvSpPr>
        <p:spPr>
          <a:xfrm>
            <a:off x="1176865" y="5960533"/>
            <a:ext cx="5104667" cy="279400"/>
          </a:xfrm>
          <a:prstGeom prst="rect">
            <a:avLst/>
          </a:prstGeom>
        </p:spPr>
        <p:txBody>
          <a:bodyPr anchor="ctr" bIns="45720" lIns="91440" rIns="91440" rtlCol="0" tIns="45720" vert="horz"/>
          <a:lstStyle>
            <a:lvl1pPr algn="l">
              <a:defRPr b="0" i="0" sz="1000">
                <a:solidFill>
                  <a:schemeClr val="tx1"/>
                </a:solidFill>
                <a:effectLst/>
                <a:latin typeface="+mn-lt"/>
              </a:defRPr>
            </a:lvl1pPr>
          </a:lstStyle>
          <a:p>
            <a:endParaRPr lang="en-MY"/>
          </a:p>
        </p:txBody>
      </p:sp>
      <p:sp>
        <p:nvSpPr>
          <p:cNvPr id="6" name="Slide Number Placeholder 5"/>
          <p:cNvSpPr>
            <a:spLocks noGrp="1"/>
          </p:cNvSpPr>
          <p:nvPr>
            <p:ph idx="4" sz="quarter" type="sldNum"/>
          </p:nvPr>
        </p:nvSpPr>
        <p:spPr>
          <a:xfrm>
            <a:off x="7580091" y="5960533"/>
            <a:ext cx="395510" cy="279400"/>
          </a:xfrm>
          <a:prstGeom prst="rect">
            <a:avLst/>
          </a:prstGeom>
        </p:spPr>
        <p:txBody>
          <a:bodyPr anchor="ctr" bIns="45720" lIns="91440" rIns="91440" rtlCol="0" tIns="45720" vert="horz"/>
          <a:lstStyle>
            <a:lvl1pPr algn="r">
              <a:defRPr b="0" i="0" sz="1000">
                <a:solidFill>
                  <a:schemeClr val="tx1"/>
                </a:solidFill>
                <a:effectLst/>
                <a:latin typeface="+mn-lt"/>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260868971"/>
      </p:ext>
    </p:extLst>
  </p:cSld>
  <p:clrMap accent1="accent1" accent2="accent2" accent3="accent3" accent4="accent4" accent5="accent5" accent6="accent6" bg1="lt1" bg2="lt2" folHlink="folHlink" hlink="hlink" tx1="dk1" tx2="dk2"/>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 id="2147484033" r:id="rId13"/>
    <p:sldLayoutId id="2147484034" r:id="rId14"/>
    <p:sldLayoutId id="2147484035" r:id="rId15"/>
    <p:sldLayoutId id="2147484036" r:id="rId16"/>
    <p:sldLayoutId id="2147484037" r:id="rId17"/>
  </p:sldLayoutIdLst>
  <p:hf dt="0" ftr="0" hdr="0"/>
  <p:txStyles>
    <p:titleStyle>
      <a:lvl1pPr algn="ctr" defTabSz="457200" eaLnBrk="1" hangingPunct="1" latinLnBrk="0" rtl="0">
        <a:spcBef>
          <a:spcPct val="0"/>
        </a:spcBef>
        <a:buNone/>
        <a:defRPr cap="none" kern="1200" sz="4000">
          <a:ln cmpd="sng" w="3175">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algn="l" defTabSz="457200" eaLnBrk="1" hangingPunct="1" indent="-285750" latinLnBrk="0" marL="285750" rtl="0">
        <a:spcBef>
          <a:spcPct val="20000"/>
        </a:spcBef>
        <a:spcAft>
          <a:spcPts val="600"/>
        </a:spcAft>
        <a:buClr>
          <a:schemeClr val="accent1"/>
        </a:buClr>
        <a:buSzPct val="115000"/>
        <a:buFont typeface="Arial"/>
        <a:buChar char="•"/>
        <a:defRPr cap="none" kern="1200" sz="2400">
          <a:solidFill>
            <a:schemeClr val="tx1">
              <a:lumMod val="85000"/>
              <a:lumOff val="15000"/>
            </a:schemeClr>
          </a:solidFill>
          <a:effectLst/>
          <a:latin typeface="+mn-lt"/>
          <a:ea typeface="+mn-ea"/>
          <a:cs typeface="+mn-cs"/>
        </a:defRPr>
      </a:lvl1pPr>
      <a:lvl2pPr algn="l" defTabSz="457200" eaLnBrk="1" hangingPunct="1" indent="-285750" latinLnBrk="0" marL="742950" rtl="0">
        <a:spcBef>
          <a:spcPct val="20000"/>
        </a:spcBef>
        <a:spcAft>
          <a:spcPts val="600"/>
        </a:spcAft>
        <a:buClr>
          <a:schemeClr val="accent1"/>
        </a:buClr>
        <a:buSzPct val="115000"/>
        <a:buFont typeface="Arial"/>
        <a:buChar char="•"/>
        <a:defRPr cap="none" kern="1200" sz="2000">
          <a:solidFill>
            <a:schemeClr val="tx1">
              <a:lumMod val="85000"/>
              <a:lumOff val="15000"/>
            </a:schemeClr>
          </a:solidFill>
          <a:effectLst/>
          <a:latin typeface="+mn-lt"/>
          <a:ea typeface="+mn-ea"/>
          <a:cs typeface="+mn-cs"/>
        </a:defRPr>
      </a:lvl2pPr>
      <a:lvl3pPr algn="l" defTabSz="457200" eaLnBrk="1" hangingPunct="1" indent="-285750" latinLnBrk="0" marL="1200150" rtl="0">
        <a:spcBef>
          <a:spcPct val="20000"/>
        </a:spcBef>
        <a:spcAft>
          <a:spcPts val="600"/>
        </a:spcAft>
        <a:buClr>
          <a:schemeClr val="accent1"/>
        </a:buClr>
        <a:buSzPct val="115000"/>
        <a:buFont typeface="Arial"/>
        <a:buChar char="•"/>
        <a:defRPr cap="none" kern="1200" sz="1800">
          <a:solidFill>
            <a:schemeClr val="tx1">
              <a:lumMod val="85000"/>
              <a:lumOff val="15000"/>
            </a:schemeClr>
          </a:solidFill>
          <a:effectLst/>
          <a:latin typeface="+mn-lt"/>
          <a:ea typeface="+mn-ea"/>
          <a:cs typeface="+mn-cs"/>
        </a:defRPr>
      </a:lvl3pPr>
      <a:lvl4pPr algn="l" defTabSz="457200" eaLnBrk="1" hangingPunct="1" indent="-171450" latinLnBrk="0" marL="1543050" rtl="0">
        <a:spcBef>
          <a:spcPct val="20000"/>
        </a:spcBef>
        <a:spcAft>
          <a:spcPts val="600"/>
        </a:spcAft>
        <a:buClr>
          <a:schemeClr val="accent1"/>
        </a:buClr>
        <a:buSzPct val="115000"/>
        <a:buFont typeface="Arial"/>
        <a:buChar char="•"/>
        <a:defRPr cap="none" kern="1200" sz="1600">
          <a:solidFill>
            <a:schemeClr val="tx1">
              <a:lumMod val="85000"/>
              <a:lumOff val="15000"/>
            </a:schemeClr>
          </a:solidFill>
          <a:effectLst/>
          <a:latin typeface="+mn-lt"/>
          <a:ea typeface="+mn-ea"/>
          <a:cs typeface="+mn-cs"/>
        </a:defRPr>
      </a:lvl4pPr>
      <a:lvl5pPr algn="l" defTabSz="457200" eaLnBrk="1" hangingPunct="1" indent="-171450" latinLnBrk="0" marL="2000250" rtl="0">
        <a:spcBef>
          <a:spcPct val="20000"/>
        </a:spcBef>
        <a:spcAft>
          <a:spcPts val="600"/>
        </a:spcAft>
        <a:buClr>
          <a:schemeClr val="accent1"/>
        </a:buClr>
        <a:buSzPct val="115000"/>
        <a:buFont typeface="Arial"/>
        <a:buChar char="•"/>
        <a:defRPr cap="none" kern="1200" sz="1400">
          <a:solidFill>
            <a:schemeClr val="tx1">
              <a:lumMod val="85000"/>
              <a:lumOff val="15000"/>
            </a:schemeClr>
          </a:solidFill>
          <a:effectLst/>
          <a:latin typeface="+mn-lt"/>
          <a:ea typeface="+mn-ea"/>
          <a:cs typeface="+mn-cs"/>
        </a:defRPr>
      </a:lvl5pPr>
      <a:lvl6pPr algn="l" defTabSz="457200" eaLnBrk="1" hangingPunct="1" indent="-228600" latinLnBrk="0" marL="2514600" rtl="0">
        <a:spcBef>
          <a:spcPct val="20000"/>
        </a:spcBef>
        <a:spcAft>
          <a:spcPts val="600"/>
        </a:spcAft>
        <a:buClr>
          <a:schemeClr val="accent1"/>
        </a:buClr>
        <a:buSzPct val="115000"/>
        <a:buFont typeface="Arial"/>
        <a:buChar char="•"/>
        <a:defRPr cap="none" kern="1200" sz="1400">
          <a:solidFill>
            <a:schemeClr val="tx1">
              <a:lumMod val="85000"/>
              <a:lumOff val="15000"/>
            </a:schemeClr>
          </a:solidFill>
          <a:effectLst/>
          <a:latin typeface="+mn-lt"/>
          <a:ea typeface="+mn-ea"/>
          <a:cs typeface="+mn-cs"/>
        </a:defRPr>
      </a:lvl6pPr>
      <a:lvl7pPr algn="l" defTabSz="457200" eaLnBrk="1" hangingPunct="1" indent="-228600" latinLnBrk="0" marL="2971800" rtl="0">
        <a:spcBef>
          <a:spcPct val="20000"/>
        </a:spcBef>
        <a:spcAft>
          <a:spcPts val="600"/>
        </a:spcAft>
        <a:buClr>
          <a:schemeClr val="accent1"/>
        </a:buClr>
        <a:buSzPct val="115000"/>
        <a:buFont typeface="Arial"/>
        <a:buChar char="•"/>
        <a:defRPr cap="none" kern="1200" sz="1400">
          <a:solidFill>
            <a:schemeClr val="tx1">
              <a:lumMod val="85000"/>
              <a:lumOff val="15000"/>
            </a:schemeClr>
          </a:solidFill>
          <a:effectLst/>
          <a:latin typeface="+mn-lt"/>
          <a:ea typeface="+mn-ea"/>
          <a:cs typeface="+mn-cs"/>
        </a:defRPr>
      </a:lvl7pPr>
      <a:lvl8pPr algn="l" defTabSz="457200" eaLnBrk="1" hangingPunct="1" indent="-228600" latinLnBrk="0" marL="3429000" rtl="0">
        <a:spcBef>
          <a:spcPct val="20000"/>
        </a:spcBef>
        <a:spcAft>
          <a:spcPts val="600"/>
        </a:spcAft>
        <a:buClr>
          <a:schemeClr val="accent1"/>
        </a:buClr>
        <a:buSzPct val="115000"/>
        <a:buFont typeface="Arial"/>
        <a:buChar char="•"/>
        <a:defRPr cap="none" kern="1200" sz="1400">
          <a:solidFill>
            <a:schemeClr val="tx1">
              <a:lumMod val="85000"/>
              <a:lumOff val="15000"/>
            </a:schemeClr>
          </a:solidFill>
          <a:effectLst/>
          <a:latin typeface="+mn-lt"/>
          <a:ea typeface="+mn-ea"/>
          <a:cs typeface="+mn-cs"/>
        </a:defRPr>
      </a:lvl8pPr>
      <a:lvl9pPr algn="l" defTabSz="457200" eaLnBrk="1" hangingPunct="1" indent="-228600" latinLnBrk="0" marL="3886200" rtl="0">
        <a:spcBef>
          <a:spcPct val="20000"/>
        </a:spcBef>
        <a:spcAft>
          <a:spcPts val="600"/>
        </a:spcAft>
        <a:buClr>
          <a:schemeClr val="accent1"/>
        </a:buClr>
        <a:buSzPct val="115000"/>
        <a:buFont typeface="Arial"/>
        <a:buChar char="•"/>
        <a:defRPr cap="none" kern="1200" sz="1400">
          <a:solidFill>
            <a:schemeClr val="tx1">
              <a:lumMod val="85000"/>
              <a:lumOff val="15000"/>
            </a:schemeClr>
          </a:solidFill>
          <a:effectLst/>
          <a:latin typeface="+mn-lt"/>
          <a:ea typeface="+mn-ea"/>
          <a:cs typeface="+mn-cs"/>
        </a:defRPr>
      </a:lvl9pPr>
    </p:bodyStyle>
    <p:other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A3793427-0925-45C8-8E89-B1651BC7B608}" type="datetime1">
              <a:rPr lang="en-MY" smtClean="0"/>
              <a:pPr/>
              <a:t>23/3/2017</a:t>
            </a:fld>
            <a:endParaRPr lang="en-MY"/>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MY"/>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A8784F8-D9B1-479F-A9B4-848AA317FB34}" type="slidenum">
              <a:rPr lang="en-MY" smtClean="0"/>
              <a:pPr/>
              <a:t>‹#›</a:t>
            </a:fld>
            <a:endParaRPr lang="en-MY"/>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917094"/>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A3793427-0925-45C8-8E89-B1651BC7B608}" type="datetime1">
              <a:rPr lang="en-MY" smtClean="0"/>
              <a:pPr/>
              <a:t>23/3/2017</a:t>
            </a:fld>
            <a:endParaRPr lang="en-MY"/>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MY"/>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312820647"/>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 id="2147484116" r:id="rId12"/>
    <p:sldLayoutId id="2147484117" r:id="rId13"/>
    <p:sldLayoutId id="2147484118" r:id="rId14"/>
    <p:sldLayoutId id="2147484119" r:id="rId15"/>
    <p:sldLayoutId id="2147484120" r:id="rId16"/>
    <p:sldLayoutId id="2147484121" r:id="rId17"/>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fld id="{A3793427-0925-45C8-8E89-B1651BC7B608}" type="datetime1">
              <a:rPr lang="en-MY" smtClean="0"/>
              <a:pPr/>
              <a:t>23/3/2017</a:t>
            </a:fld>
            <a:endParaRPr lang="en-MY"/>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en-MY"/>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1445513851"/>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76" r:id="rId12"/>
    <p:sldLayoutId id="2147484177" r:id="rId13"/>
    <p:sldLayoutId id="2147484178" r:id="rId14"/>
    <p:sldLayoutId id="2147484179" r:id="rId15"/>
    <p:sldLayoutId id="2147484180" r:id="rId16"/>
    <p:sldLayoutId id="2147484181" r:id="rId17"/>
  </p:sldLayoutIdLst>
  <p:hf hdr="0" ftr="0" dt="0"/>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3793427-0925-45C8-8E89-B1651BC7B608}" type="datetime1">
              <a:rPr lang="en-MY" smtClean="0"/>
              <a:pPr/>
              <a:t>23/3/2017</a:t>
            </a:fld>
            <a:endParaRPr lang="en-MY"/>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3800422874"/>
      </p:ext>
    </p:extLst>
  </p:cSld>
  <p:clrMap bg1="dk1" tx1="lt1" bg2="dk2" tx2="lt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 id="2147484194" r:id="rId12"/>
    <p:sldLayoutId id="2147484195" r:id="rId13"/>
    <p:sldLayoutId id="2147484196" r:id="rId14"/>
    <p:sldLayoutId id="2147484197" r:id="rId15"/>
    <p:sldLayoutId id="2147484198" r:id="rId16"/>
    <p:sldLayoutId id="2147484199" r:id="rId17"/>
  </p:sldLayoutIdLst>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A3793427-0925-45C8-8E89-B1651BC7B608}" type="datetime1">
              <a:rPr lang="en-MY" smtClean="0"/>
              <a:pPr/>
              <a:t>23/3/2017</a:t>
            </a:fld>
            <a:endParaRPr lang="en-MY"/>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MY"/>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A8784F8-D9B1-479F-A9B4-848AA317FB34}" type="slidenum">
              <a:rPr lang="en-MY" smtClean="0"/>
              <a:pPr/>
              <a:t>‹#›</a:t>
            </a:fld>
            <a:endParaRPr lang="en-MY"/>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510497"/>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lang="en-MY"/>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A3793427-0925-45C8-8E89-B1651BC7B608}" type="datetime1">
              <a:rPr lang="en-MY" smtClean="0"/>
              <a:pPr/>
              <a:t>23/3/2017</a:t>
            </a:fld>
            <a:endParaRPr lang="en-MY"/>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553366748"/>
      </p:ext>
    </p:extLst>
  </p:cSld>
  <p:clrMap bg1="dk1" tx1="lt1" bg2="dk2" tx2="lt2" accent1="accent1" accent2="accent2" accent3="accent3" accent4="accent4" accent5="accent5" accent6="accent6" hlink="hlink" folHlink="folHlink"/>
  <p:sldLayoutIdLst>
    <p:sldLayoutId id="2147484252" r:id="rId1"/>
    <p:sldLayoutId id="2147484253" r:id="rId2"/>
    <p:sldLayoutId id="2147484254" r:id="rId3"/>
    <p:sldLayoutId id="2147484255" r:id="rId4"/>
    <p:sldLayoutId id="2147484256" r:id="rId5"/>
    <p:sldLayoutId id="2147484257" r:id="rId6"/>
    <p:sldLayoutId id="2147484258" r:id="rId7"/>
    <p:sldLayoutId id="2147484259" r:id="rId8"/>
    <p:sldLayoutId id="2147484260" r:id="rId9"/>
    <p:sldLayoutId id="2147484261" r:id="rId10"/>
    <p:sldLayoutId id="2147484262" r:id="rId11"/>
    <p:sldLayoutId id="2147484263" r:id="rId12"/>
    <p:sldLayoutId id="2147484264" r:id="rId13"/>
    <p:sldLayoutId id="2147484265" r:id="rId14"/>
  </p:sldLayoutIdLst>
  <p:hf hdr="0" ftr="0" dt="0"/>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40000"/>
                    <a:lumOff val="60000"/>
                  </a:schemeClr>
                </a:solidFill>
              </a:defRPr>
            </a:lvl1pPr>
          </a:lstStyle>
          <a:p>
            <a:fld id="{A3793427-0925-45C8-8E89-B1651BC7B608}" type="datetime1">
              <a:rPr lang="en-MY" smtClean="0"/>
              <a:pPr/>
              <a:t>23/3/2017</a:t>
            </a:fld>
            <a:endParaRPr lang="en-MY"/>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40000"/>
                    <a:lumOff val="60000"/>
                  </a:schemeClr>
                </a:solidFill>
              </a:defRPr>
            </a:lvl1pPr>
          </a:lstStyle>
          <a:p>
            <a:endParaRPr lang="en-MY"/>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40000"/>
                    <a:lumOff val="60000"/>
                  </a:schemeClr>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1589027235"/>
      </p:ext>
    </p:extLst>
  </p:cSld>
  <p:clrMap bg1="lt1" tx1="dk1" bg2="lt2" tx2="dk2" accent1="accent1" accent2="accent2" accent3="accent3" accent4="accent4" accent5="accent5" accent6="accent6" hlink="hlink" folHlink="folHlink"/>
  <p:sldLayoutIdLst>
    <p:sldLayoutId id="2147484303" r:id="rId1"/>
    <p:sldLayoutId id="2147484304" r:id="rId2"/>
    <p:sldLayoutId id="2147484305" r:id="rId3"/>
    <p:sldLayoutId id="2147484306" r:id="rId4"/>
    <p:sldLayoutId id="2147484307" r:id="rId5"/>
    <p:sldLayoutId id="2147484308" r:id="rId6"/>
    <p:sldLayoutId id="2147484309" r:id="rId7"/>
    <p:sldLayoutId id="2147484310" r:id="rId8"/>
    <p:sldLayoutId id="2147484311" r:id="rId9"/>
    <p:sldLayoutId id="2147484312" r:id="rId10"/>
    <p:sldLayoutId id="2147484313" r:id="rId11"/>
    <p:sldLayoutId id="2147484314" r:id="rId12"/>
    <p:sldLayoutId id="2147484315" r:id="rId13"/>
    <p:sldLayoutId id="2147484316" r:id="rId14"/>
    <p:sldLayoutId id="2147484317" r:id="rId15"/>
    <p:sldLayoutId id="2147484318" r:id="rId16"/>
    <p:sldLayoutId id="2147484319" r:id="rId17"/>
  </p:sldLayoutIdLst>
  <p:hf hdr="0" ftr="0" dt="0"/>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0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2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4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9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77.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60.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9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b="1" dirty="0">
                <a:solidFill>
                  <a:srgbClr val="0000FF"/>
                </a:solidFill>
                <a:effectLst>
                  <a:glow rad="101600">
                    <a:srgbClr val="FFFF00">
                      <a:alpha val="40000"/>
                    </a:srgbClr>
                  </a:glow>
                </a:effectLst>
                <a:latin typeface="Cambria" panose="02040503050406030204" pitchFamily="18" charset="0"/>
              </a:rPr>
              <a:t>INTEGRITI MELONJAK KUALITI HIDUP</a:t>
            </a:r>
            <a:endParaRPr lang="en-MY" sz="4400" dirty="0">
              <a:solidFill>
                <a:srgbClr val="0000FF"/>
              </a:solidFill>
              <a:effectLst>
                <a:glow rad="101600">
                  <a:srgbClr val="FFFF00">
                    <a:alpha val="40000"/>
                  </a:srgbClr>
                </a:glow>
              </a:effectLst>
              <a:latin typeface="Cambria" panose="02040503050406030204" pitchFamily="18" charset="0"/>
            </a:endParaRPr>
          </a:p>
        </p:txBody>
      </p:sp>
      <p:sp>
        <p:nvSpPr>
          <p:cNvPr id="7" name="Subtitle 6"/>
          <p:cNvSpPr>
            <a:spLocks noGrp="1"/>
          </p:cNvSpPr>
          <p:nvPr>
            <p:ph type="subTitle" idx="1"/>
          </p:nvPr>
        </p:nvSpPr>
        <p:spPr/>
        <p:txBody>
          <a:bodyPr/>
          <a:lstStyle/>
          <a:p>
            <a:r>
              <a:rPr lang="en-US"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24 </a:t>
            </a:r>
            <a:r>
              <a:rPr lang="en-US"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Mac 2017 / </a:t>
            </a:r>
            <a:r>
              <a:rPr lang="en-US"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25 </a:t>
            </a:r>
            <a:r>
              <a:rPr lang="en-US"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Jamadilakhir</a:t>
            </a:r>
            <a:r>
              <a:rPr lang="en-US"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1438</a:t>
            </a:r>
          </a:p>
          <a:p>
            <a:endParaRPr lang="en-MY" dirty="0">
              <a:ln>
                <a:solidFill>
                  <a:srgbClr val="FFFF00"/>
                </a:solidFill>
              </a:ln>
              <a:solidFill>
                <a:srgbClr val="FFFF00"/>
              </a:solidFill>
              <a:effectLst>
                <a:glow rad="101600">
                  <a:schemeClr val="tx1">
                    <a:alpha val="60000"/>
                  </a:schemeClr>
                </a:glow>
              </a:effectLst>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81400" y="6400800"/>
            <a:ext cx="1930337" cy="400110"/>
          </a:xfrm>
          <a:prstGeom prst="rect">
            <a:avLst/>
          </a:prstGeom>
          <a:noFill/>
        </p:spPr>
        <p:txBody>
          <a:bodyPr wrap="none" rtlCol="0">
            <a:spAutoFit/>
          </a:bodyPr>
          <a:lstStyle/>
          <a:p>
            <a:r>
              <a:rPr lang="en-US" sz="2000" dirty="0" smtClean="0">
                <a:ln>
                  <a:solidFill>
                    <a:srgbClr val="FFFF00"/>
                  </a:solidFill>
                </a:ln>
                <a:solidFill>
                  <a:srgbClr val="FFFF00"/>
                </a:solidFill>
                <a:effectLst>
                  <a:glow rad="101600">
                    <a:schemeClr val="tx1">
                      <a:alpha val="60000"/>
                    </a:schemeClr>
                  </a:glow>
                </a:effectLst>
                <a:latin typeface="Mistral" pitchFamily="66" charset="0"/>
              </a:rPr>
              <a:t>Surah At </a:t>
            </a:r>
            <a:r>
              <a:rPr lang="en-US" sz="2000" dirty="0" err="1" smtClean="0">
                <a:ln>
                  <a:solidFill>
                    <a:srgbClr val="FFFF00"/>
                  </a:solidFill>
                </a:ln>
                <a:solidFill>
                  <a:srgbClr val="FFFF00"/>
                </a:solidFill>
                <a:effectLst>
                  <a:glow rad="101600">
                    <a:schemeClr val="tx1">
                      <a:alpha val="60000"/>
                    </a:schemeClr>
                  </a:glow>
                </a:effectLst>
                <a:latin typeface="Mistral" pitchFamily="66" charset="0"/>
              </a:rPr>
              <a:t>Taubah</a:t>
            </a:r>
            <a:r>
              <a:rPr lang="en-US" sz="2000" dirty="0" smtClean="0">
                <a:ln>
                  <a:solidFill>
                    <a:srgbClr val="FFFF00"/>
                  </a:solidFill>
                </a:ln>
                <a:solidFill>
                  <a:srgbClr val="FFFF00"/>
                </a:solidFill>
                <a:effectLst>
                  <a:glow rad="101600">
                    <a:schemeClr val="tx1">
                      <a:alpha val="60000"/>
                    </a:schemeClr>
                  </a:glow>
                </a:effectLst>
                <a:latin typeface="Mistral" pitchFamily="66" charset="0"/>
              </a:rPr>
              <a:t>: 105</a:t>
            </a:r>
            <a:endParaRPr lang="en-US" sz="2000" dirty="0">
              <a:ln>
                <a:solidFill>
                  <a:srgbClr val="FFFF00"/>
                </a:solidFill>
              </a:ln>
              <a:solidFill>
                <a:srgbClr val="FFFF00"/>
              </a:solidFill>
              <a:effectLst>
                <a:glow rad="101600">
                  <a:schemeClr val="tx1">
                    <a:alpha val="60000"/>
                  </a:schemeClr>
                </a:glow>
              </a:effectLst>
              <a:latin typeface="Mistral" pitchFamily="66" charset="0"/>
            </a:endParaRPr>
          </a:p>
        </p:txBody>
      </p:sp>
      <p:sp>
        <p:nvSpPr>
          <p:cNvPr id="2" name="Rectangle 1"/>
          <p:cNvSpPr/>
          <p:nvPr/>
        </p:nvSpPr>
        <p:spPr>
          <a:xfrm>
            <a:off x="762000" y="3726477"/>
            <a:ext cx="7772400" cy="1754326"/>
          </a:xfrm>
          <a:prstGeom prst="rect">
            <a:avLst/>
          </a:prstGeom>
        </p:spPr>
        <p:txBody>
          <a:bodyPr wrap="square">
            <a:spAutoFit/>
          </a:bodyPr>
          <a:lstStyle/>
          <a:p>
            <a:pPr algn="ctr"/>
            <a:r>
              <a:rPr lang="ms-MY" dirty="0">
                <a:ln w="0"/>
                <a:effectLst>
                  <a:outerShdw blurRad="38100" dist="19050" dir="2700000" algn="tl" rotWithShape="0">
                    <a:schemeClr val="dk1">
                      <a:alpha val="40000"/>
                    </a:schemeClr>
                  </a:outerShdw>
                </a:effectLst>
                <a:latin typeface="Cambria" panose="02040503050406030204" pitchFamily="18" charset="0"/>
              </a:rPr>
              <a:t>Maksudnya: </a:t>
            </a:r>
          </a:p>
          <a:p>
            <a:pPr algn="ctr"/>
            <a:r>
              <a:rPr lang="ms-MY" dirty="0" smtClean="0">
                <a:ln w="0"/>
                <a:effectLst>
                  <a:outerShdw blurRad="38100" dist="19050" dir="2700000" algn="tl" rotWithShape="0">
                    <a:schemeClr val="dk1">
                      <a:alpha val="40000"/>
                    </a:schemeClr>
                  </a:outerShdw>
                </a:effectLst>
                <a:latin typeface="Cambria" panose="02040503050406030204" pitchFamily="18" charset="0"/>
              </a:rPr>
              <a:t>“</a:t>
            </a:r>
            <a:r>
              <a:rPr lang="en-US" i="1" dirty="0">
                <a:latin typeface="Cambria" panose="02040503050406030204" pitchFamily="18" charset="0"/>
              </a:rPr>
              <a:t>Dan </a:t>
            </a:r>
            <a:r>
              <a:rPr lang="en-US" i="1" dirty="0" err="1">
                <a:latin typeface="Cambria" panose="02040503050406030204" pitchFamily="18" charset="0"/>
              </a:rPr>
              <a:t>katakanlah</a:t>
            </a:r>
            <a:r>
              <a:rPr lang="en-US" i="1" dirty="0">
                <a:latin typeface="Cambria" panose="02040503050406030204" pitchFamily="18" charset="0"/>
              </a:rPr>
              <a:t> (</a:t>
            </a:r>
            <a:r>
              <a:rPr lang="en-US" i="1" dirty="0" err="1">
                <a:latin typeface="Cambria" panose="02040503050406030204" pitchFamily="18" charset="0"/>
              </a:rPr>
              <a:t>wahai</a:t>
            </a:r>
            <a:r>
              <a:rPr lang="en-US" i="1" dirty="0">
                <a:latin typeface="Cambria" panose="02040503050406030204" pitchFamily="18" charset="0"/>
              </a:rPr>
              <a:t> Muhammad): </a:t>
            </a:r>
            <a:r>
              <a:rPr lang="en-US" i="1" dirty="0" err="1">
                <a:latin typeface="Cambria" panose="02040503050406030204" pitchFamily="18" charset="0"/>
              </a:rPr>
              <a:t>Beramallah</a:t>
            </a:r>
            <a:r>
              <a:rPr lang="en-US" i="1" dirty="0">
                <a:latin typeface="Cambria" panose="02040503050406030204" pitchFamily="18" charset="0"/>
              </a:rPr>
              <a:t> </a:t>
            </a:r>
            <a:r>
              <a:rPr lang="en-US" i="1" dirty="0" err="1">
                <a:latin typeface="Cambria" panose="02040503050406030204" pitchFamily="18" charset="0"/>
              </a:rPr>
              <a:t>kamu</a:t>
            </a:r>
            <a:r>
              <a:rPr lang="en-US" i="1" dirty="0">
                <a:latin typeface="Cambria" panose="02040503050406030204" pitchFamily="18" charset="0"/>
              </a:rPr>
              <a:t>(</a:t>
            </a:r>
            <a:r>
              <a:rPr lang="en-US" i="1" dirty="0" err="1">
                <a:latin typeface="Cambria" panose="02040503050406030204" pitchFamily="18" charset="0"/>
              </a:rPr>
              <a:t>akan</a:t>
            </a:r>
            <a:r>
              <a:rPr lang="en-US" i="1" dirty="0">
                <a:latin typeface="Cambria" panose="02040503050406030204" pitchFamily="18" charset="0"/>
              </a:rPr>
              <a:t> </a:t>
            </a:r>
            <a:r>
              <a:rPr lang="en-US" i="1" dirty="0" err="1">
                <a:latin typeface="Cambria" panose="02040503050406030204" pitchFamily="18" charset="0"/>
              </a:rPr>
              <a:t>segala</a:t>
            </a:r>
            <a:r>
              <a:rPr lang="en-US" i="1" dirty="0">
                <a:latin typeface="Cambria" panose="02040503050406030204" pitchFamily="18" charset="0"/>
              </a:rPr>
              <a:t> yang </a:t>
            </a:r>
            <a:r>
              <a:rPr lang="en-US" i="1" dirty="0" err="1">
                <a:latin typeface="Cambria" panose="02040503050406030204" pitchFamily="18" charset="0"/>
              </a:rPr>
              <a:t>diperintahkan</a:t>
            </a:r>
            <a:r>
              <a:rPr lang="en-US" i="1" dirty="0">
                <a:latin typeface="Cambria" panose="02040503050406030204" pitchFamily="18" charset="0"/>
              </a:rPr>
              <a:t>), </a:t>
            </a:r>
            <a:r>
              <a:rPr lang="en-US" i="1" dirty="0" err="1">
                <a:latin typeface="Cambria" panose="02040503050406030204" pitchFamily="18" charset="0"/>
              </a:rPr>
              <a:t>maka</a:t>
            </a:r>
            <a:r>
              <a:rPr lang="en-US" i="1" dirty="0">
                <a:latin typeface="Cambria" panose="02040503050406030204" pitchFamily="18" charset="0"/>
              </a:rPr>
              <a:t> Allah </a:t>
            </a:r>
            <a:r>
              <a:rPr lang="en-US" i="1" dirty="0" err="1">
                <a:latin typeface="Cambria" panose="02040503050406030204" pitchFamily="18" charset="0"/>
              </a:rPr>
              <a:t>dan</a:t>
            </a:r>
            <a:r>
              <a:rPr lang="en-US" i="1" dirty="0">
                <a:latin typeface="Cambria" panose="02040503050406030204" pitchFamily="18" charset="0"/>
              </a:rPr>
              <a:t> </a:t>
            </a:r>
            <a:r>
              <a:rPr lang="en-US" i="1" dirty="0" err="1">
                <a:latin typeface="Cambria" panose="02040503050406030204" pitchFamily="18" charset="0"/>
              </a:rPr>
              <a:t>Rasul</a:t>
            </a:r>
            <a:r>
              <a:rPr lang="en-US" i="1" dirty="0">
                <a:latin typeface="Cambria" panose="02040503050406030204" pitchFamily="18" charset="0"/>
              </a:rPr>
              <a:t>-Nya </a:t>
            </a:r>
            <a:r>
              <a:rPr lang="en-US" i="1" dirty="0" err="1">
                <a:latin typeface="Cambria" panose="02040503050406030204" pitchFamily="18" charset="0"/>
              </a:rPr>
              <a:t>serta</a:t>
            </a:r>
            <a:r>
              <a:rPr lang="en-US" i="1" dirty="0">
                <a:latin typeface="Cambria" panose="02040503050406030204" pitchFamily="18" charset="0"/>
              </a:rPr>
              <a:t> orang yang </a:t>
            </a:r>
            <a:r>
              <a:rPr lang="en-US" i="1" dirty="0" err="1">
                <a:latin typeface="Cambria" panose="02040503050406030204" pitchFamily="18" charset="0"/>
              </a:rPr>
              <a:t>beriman</a:t>
            </a:r>
            <a:r>
              <a:rPr lang="en-US" i="1" dirty="0">
                <a:latin typeface="Cambria" panose="02040503050406030204" pitchFamily="18" charset="0"/>
              </a:rPr>
              <a:t> </a:t>
            </a:r>
            <a:r>
              <a:rPr lang="en-US" i="1" dirty="0" err="1">
                <a:latin typeface="Cambria" panose="02040503050406030204" pitchFamily="18" charset="0"/>
              </a:rPr>
              <a:t>akan</a:t>
            </a:r>
            <a:r>
              <a:rPr lang="en-US" i="1" dirty="0">
                <a:latin typeface="Cambria" panose="02040503050406030204" pitchFamily="18" charset="0"/>
              </a:rPr>
              <a:t> </a:t>
            </a:r>
            <a:r>
              <a:rPr lang="en-US" i="1" dirty="0" err="1">
                <a:latin typeface="Cambria" panose="02040503050406030204" pitchFamily="18" charset="0"/>
              </a:rPr>
              <a:t>melihat</a:t>
            </a:r>
            <a:r>
              <a:rPr lang="en-US" i="1" dirty="0">
                <a:latin typeface="Cambria" panose="02040503050406030204" pitchFamily="18" charset="0"/>
              </a:rPr>
              <a:t> </a:t>
            </a:r>
            <a:r>
              <a:rPr lang="en-US" i="1" dirty="0" err="1">
                <a:latin typeface="Cambria" panose="02040503050406030204" pitchFamily="18" charset="0"/>
              </a:rPr>
              <a:t>apa</a:t>
            </a:r>
            <a:r>
              <a:rPr lang="en-US" i="1" dirty="0">
                <a:latin typeface="Cambria" panose="02040503050406030204" pitchFamily="18" charset="0"/>
              </a:rPr>
              <a:t> yang </a:t>
            </a:r>
            <a:r>
              <a:rPr lang="en-US" i="1" dirty="0" err="1">
                <a:latin typeface="Cambria" panose="02040503050406030204" pitchFamily="18" charset="0"/>
              </a:rPr>
              <a:t>kamu</a:t>
            </a:r>
            <a:r>
              <a:rPr lang="en-US" i="1" dirty="0">
                <a:latin typeface="Cambria" panose="02040503050406030204" pitchFamily="18" charset="0"/>
              </a:rPr>
              <a:t> </a:t>
            </a:r>
            <a:r>
              <a:rPr lang="en-US" i="1" dirty="0" err="1">
                <a:latin typeface="Cambria" panose="02040503050406030204" pitchFamily="18" charset="0"/>
              </a:rPr>
              <a:t>kerjakan</a:t>
            </a:r>
            <a:r>
              <a:rPr lang="en-US" i="1" dirty="0">
                <a:latin typeface="Cambria" panose="02040503050406030204" pitchFamily="18" charset="0"/>
              </a:rPr>
              <a:t>; </a:t>
            </a:r>
            <a:r>
              <a:rPr lang="en-US" i="1" dirty="0" err="1">
                <a:latin typeface="Cambria" panose="02040503050406030204" pitchFamily="18" charset="0"/>
              </a:rPr>
              <a:t>dan</a:t>
            </a:r>
            <a:r>
              <a:rPr lang="en-US" i="1" dirty="0">
                <a:latin typeface="Cambria" panose="02040503050406030204" pitchFamily="18" charset="0"/>
              </a:rPr>
              <a:t> </a:t>
            </a:r>
            <a:r>
              <a:rPr lang="en-US" i="1" dirty="0" err="1">
                <a:latin typeface="Cambria" panose="02040503050406030204" pitchFamily="18" charset="0"/>
              </a:rPr>
              <a:t>kamu</a:t>
            </a:r>
            <a:r>
              <a:rPr lang="en-US" i="1" dirty="0">
                <a:latin typeface="Cambria" panose="02040503050406030204" pitchFamily="18" charset="0"/>
              </a:rPr>
              <a:t> </a:t>
            </a:r>
            <a:r>
              <a:rPr lang="en-US" i="1" dirty="0" err="1">
                <a:latin typeface="Cambria" panose="02040503050406030204" pitchFamily="18" charset="0"/>
              </a:rPr>
              <a:t>akan</a:t>
            </a:r>
            <a:r>
              <a:rPr lang="en-US" i="1" dirty="0">
                <a:latin typeface="Cambria" panose="02040503050406030204" pitchFamily="18" charset="0"/>
              </a:rPr>
              <a:t> </a:t>
            </a:r>
            <a:r>
              <a:rPr lang="en-US" i="1" dirty="0" err="1">
                <a:latin typeface="Cambria" panose="02040503050406030204" pitchFamily="18" charset="0"/>
              </a:rPr>
              <a:t>dikembalikan</a:t>
            </a:r>
            <a:r>
              <a:rPr lang="en-US" i="1" dirty="0">
                <a:latin typeface="Cambria" panose="02040503050406030204" pitchFamily="18" charset="0"/>
              </a:rPr>
              <a:t> </a:t>
            </a:r>
            <a:r>
              <a:rPr lang="en-US" i="1" dirty="0" err="1">
                <a:latin typeface="Cambria" panose="02040503050406030204" pitchFamily="18" charset="0"/>
              </a:rPr>
              <a:t>kepada</a:t>
            </a:r>
            <a:r>
              <a:rPr lang="en-US" i="1" dirty="0">
                <a:latin typeface="Cambria" panose="02040503050406030204" pitchFamily="18" charset="0"/>
              </a:rPr>
              <a:t> (Allah) Yang </a:t>
            </a:r>
            <a:r>
              <a:rPr lang="en-US" i="1" dirty="0" err="1">
                <a:latin typeface="Cambria" panose="02040503050406030204" pitchFamily="18" charset="0"/>
              </a:rPr>
              <a:t>Mengetahui</a:t>
            </a:r>
            <a:r>
              <a:rPr lang="en-US" i="1" dirty="0">
                <a:latin typeface="Cambria" panose="02040503050406030204" pitchFamily="18" charset="0"/>
              </a:rPr>
              <a:t> </a:t>
            </a:r>
            <a:r>
              <a:rPr lang="en-US" i="1" dirty="0" err="1">
                <a:latin typeface="Cambria" panose="02040503050406030204" pitchFamily="18" charset="0"/>
              </a:rPr>
              <a:t>perkara</a:t>
            </a:r>
            <a:r>
              <a:rPr lang="en-US" i="1" dirty="0">
                <a:latin typeface="Cambria" panose="02040503050406030204" pitchFamily="18" charset="0"/>
              </a:rPr>
              <a:t> yang </a:t>
            </a:r>
            <a:r>
              <a:rPr lang="en-US" i="1" dirty="0" err="1">
                <a:latin typeface="Cambria" panose="02040503050406030204" pitchFamily="18" charset="0"/>
              </a:rPr>
              <a:t>ghaib</a:t>
            </a:r>
            <a:r>
              <a:rPr lang="en-US" i="1" dirty="0">
                <a:latin typeface="Cambria" panose="02040503050406030204" pitchFamily="18" charset="0"/>
              </a:rPr>
              <a:t> </a:t>
            </a:r>
            <a:r>
              <a:rPr lang="en-US" i="1" dirty="0" err="1">
                <a:latin typeface="Cambria" panose="02040503050406030204" pitchFamily="18" charset="0"/>
              </a:rPr>
              <a:t>dan</a:t>
            </a:r>
            <a:r>
              <a:rPr lang="en-US" i="1" dirty="0">
                <a:latin typeface="Cambria" panose="02040503050406030204" pitchFamily="18" charset="0"/>
              </a:rPr>
              <a:t> yang </a:t>
            </a:r>
            <a:r>
              <a:rPr lang="en-US" i="1" dirty="0" err="1">
                <a:latin typeface="Cambria" panose="02040503050406030204" pitchFamily="18" charset="0"/>
              </a:rPr>
              <a:t>nyata</a:t>
            </a:r>
            <a:r>
              <a:rPr lang="en-US" i="1" dirty="0">
                <a:latin typeface="Cambria" panose="02040503050406030204" pitchFamily="18" charset="0"/>
              </a:rPr>
              <a:t>, </a:t>
            </a:r>
            <a:r>
              <a:rPr lang="en-US" i="1" dirty="0" err="1">
                <a:latin typeface="Cambria" panose="02040503050406030204" pitchFamily="18" charset="0"/>
              </a:rPr>
              <a:t>kemudian</a:t>
            </a:r>
            <a:r>
              <a:rPr lang="en-US" i="1" dirty="0">
                <a:latin typeface="Cambria" panose="02040503050406030204" pitchFamily="18" charset="0"/>
              </a:rPr>
              <a:t> </a:t>
            </a:r>
            <a:r>
              <a:rPr lang="en-US" i="1" dirty="0" err="1">
                <a:latin typeface="Cambria" panose="02040503050406030204" pitchFamily="18" charset="0"/>
              </a:rPr>
              <a:t>Ia</a:t>
            </a:r>
            <a:r>
              <a:rPr lang="en-US" i="1" dirty="0">
                <a:latin typeface="Cambria" panose="02040503050406030204" pitchFamily="18" charset="0"/>
              </a:rPr>
              <a:t> </a:t>
            </a:r>
            <a:r>
              <a:rPr lang="en-US" i="1" dirty="0" err="1">
                <a:latin typeface="Cambria" panose="02040503050406030204" pitchFamily="18" charset="0"/>
              </a:rPr>
              <a:t>menerangkan</a:t>
            </a:r>
            <a:r>
              <a:rPr lang="en-US" i="1" dirty="0">
                <a:latin typeface="Cambria" panose="02040503050406030204" pitchFamily="18" charset="0"/>
              </a:rPr>
              <a:t> </a:t>
            </a:r>
            <a:r>
              <a:rPr lang="en-US" i="1" dirty="0" err="1">
                <a:latin typeface="Cambria" panose="02040503050406030204" pitchFamily="18" charset="0"/>
              </a:rPr>
              <a:t>kepada</a:t>
            </a:r>
            <a:r>
              <a:rPr lang="en-US" i="1" dirty="0">
                <a:latin typeface="Cambria" panose="02040503050406030204" pitchFamily="18" charset="0"/>
              </a:rPr>
              <a:t> </a:t>
            </a:r>
            <a:r>
              <a:rPr lang="en-US" i="1" dirty="0" err="1">
                <a:latin typeface="Cambria" panose="02040503050406030204" pitchFamily="18" charset="0"/>
              </a:rPr>
              <a:t>kamu</a:t>
            </a:r>
            <a:r>
              <a:rPr lang="en-US" i="1" dirty="0">
                <a:latin typeface="Cambria" panose="02040503050406030204" pitchFamily="18" charset="0"/>
              </a:rPr>
              <a:t> </a:t>
            </a:r>
            <a:r>
              <a:rPr lang="en-US" i="1" dirty="0" err="1">
                <a:latin typeface="Cambria" panose="02040503050406030204" pitchFamily="18" charset="0"/>
              </a:rPr>
              <a:t>apa</a:t>
            </a:r>
            <a:r>
              <a:rPr lang="en-US" i="1" dirty="0">
                <a:latin typeface="Cambria" panose="02040503050406030204" pitchFamily="18" charset="0"/>
              </a:rPr>
              <a:t> yang </a:t>
            </a:r>
            <a:r>
              <a:rPr lang="en-US" i="1" dirty="0" err="1">
                <a:latin typeface="Cambria" panose="02040503050406030204" pitchFamily="18" charset="0"/>
              </a:rPr>
              <a:t>kamu</a:t>
            </a:r>
            <a:r>
              <a:rPr lang="en-US" i="1" dirty="0">
                <a:latin typeface="Cambria" panose="02040503050406030204" pitchFamily="18" charset="0"/>
              </a:rPr>
              <a:t> </a:t>
            </a:r>
            <a:r>
              <a:rPr lang="en-US" i="1" dirty="0" err="1">
                <a:latin typeface="Cambria" panose="02040503050406030204" pitchFamily="18" charset="0"/>
              </a:rPr>
              <a:t>telah</a:t>
            </a:r>
            <a:r>
              <a:rPr lang="en-US" i="1" dirty="0">
                <a:latin typeface="Cambria" panose="02040503050406030204" pitchFamily="18" charset="0"/>
              </a:rPr>
              <a:t> </a:t>
            </a:r>
            <a:r>
              <a:rPr lang="en-US" i="1" dirty="0" err="1">
                <a:latin typeface="Cambria" panose="02040503050406030204" pitchFamily="18" charset="0"/>
              </a:rPr>
              <a:t>kerjakan</a:t>
            </a:r>
            <a:r>
              <a:rPr lang="ms-MY" dirty="0" smtClean="0">
                <a:ln w="0"/>
                <a:effectLst>
                  <a:outerShdw blurRad="38100" dist="19050" dir="2700000" algn="tl" rotWithShape="0">
                    <a:schemeClr val="dk1">
                      <a:alpha val="40000"/>
                    </a:schemeClr>
                  </a:outerShdw>
                </a:effectLst>
                <a:latin typeface="Cambria" panose="02040503050406030204" pitchFamily="18" charset="0"/>
              </a:rPr>
              <a:t>.”</a:t>
            </a:r>
            <a:endParaRPr lang="en-US" dirty="0">
              <a:ln w="0"/>
              <a:effectLst>
                <a:outerShdw blurRad="38100" dist="19050" dir="2700000" algn="tl" rotWithShape="0">
                  <a:schemeClr val="dk1">
                    <a:alpha val="40000"/>
                  </a:schemeClr>
                </a:outerShdw>
              </a:effectLst>
              <a:latin typeface="Cambria" panose="02040503050406030204" pitchFamily="18" charset="0"/>
            </a:endParaRPr>
          </a:p>
        </p:txBody>
      </p:sp>
      <p:sp>
        <p:nvSpPr>
          <p:cNvPr id="5" name="Rectangle 4"/>
          <p:cNvSpPr/>
          <p:nvPr/>
        </p:nvSpPr>
        <p:spPr>
          <a:xfrm>
            <a:off x="838200" y="1591799"/>
            <a:ext cx="7772400" cy="1366528"/>
          </a:xfrm>
          <a:prstGeom prst="rect">
            <a:avLst/>
          </a:prstGeom>
        </p:spPr>
        <p:txBody>
          <a:bodyPr wrap="square">
            <a:spAutoFit/>
          </a:bodyPr>
          <a:lstStyle/>
          <a:p>
            <a:pPr algn="ctr" rtl="1">
              <a:lnSpc>
                <a:spcPct val="115000"/>
              </a:lnSpc>
              <a:spcAft>
                <a:spcPts val="0"/>
              </a:spcAft>
            </a:pPr>
            <a:r>
              <a:rPr lang="ar-SA" sz="3600" b="1" dirty="0">
                <a:latin typeface="Calibri" panose="020F0502020204030204" pitchFamily="34" charset="0"/>
                <a:ea typeface="Times New Roman" panose="02020603050405020304" pitchFamily="18" charset="0"/>
                <a:cs typeface="QCF_P203" panose="02000400000000000000" pitchFamily="2" charset="2"/>
              </a:rPr>
              <a:t>ﯟ ﯠ ﯡ ﯢ ﯣ ﯤ ﯥ ﯦ ﯧ ﯨ ﯩ ﯪ ﯫ ﯬ ﯭ ﯮ ﯯ </a:t>
            </a:r>
            <a:endParaRPr lang="en-MY" sz="3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1066800" y="638983"/>
            <a:ext cx="7162800" cy="400110"/>
          </a:xfrm>
          <a:prstGeom prst="rect">
            <a:avLst/>
          </a:prstGeom>
        </p:spPr>
        <p:txBody>
          <a:bodyPr wrap="square">
            <a:spAutoFit/>
          </a:bodyPr>
          <a:lstStyle/>
          <a:p>
            <a:pPr algn="ctr"/>
            <a:r>
              <a:rPr lang="en-US" sz="2000" b="1" dirty="0" err="1" smtClean="0">
                <a:latin typeface="Cambria" panose="02040503050406030204" pitchFamily="18" charset="0"/>
                <a:ea typeface="Calibri" panose="020F0502020204030204" pitchFamily="34" charset="0"/>
              </a:rPr>
              <a:t>Segala</a:t>
            </a:r>
            <a:r>
              <a:rPr lang="en-US" sz="2000" b="1" dirty="0" smtClean="0">
                <a:latin typeface="Cambria" panose="02040503050406030204" pitchFamily="18" charset="0"/>
                <a:ea typeface="Calibri" panose="020F0502020204030204" pitchFamily="34" charset="0"/>
              </a:rPr>
              <a:t> Yang Kita </a:t>
            </a:r>
            <a:r>
              <a:rPr lang="en-US" sz="2000" b="1" dirty="0" err="1" smtClean="0">
                <a:latin typeface="Cambria" panose="02040503050406030204" pitchFamily="18" charset="0"/>
                <a:ea typeface="Calibri" panose="020F0502020204030204" pitchFamily="34" charset="0"/>
              </a:rPr>
              <a:t>Lakukan</a:t>
            </a:r>
            <a:r>
              <a:rPr lang="en-US" sz="2000" b="1" dirty="0" smtClean="0">
                <a:latin typeface="Cambria" panose="02040503050406030204" pitchFamily="18" charset="0"/>
                <a:ea typeface="Calibri" panose="020F0502020204030204" pitchFamily="34" charset="0"/>
              </a:rPr>
              <a:t> </a:t>
            </a:r>
            <a:r>
              <a:rPr lang="en-US" sz="2000" b="1" dirty="0" err="1" smtClean="0">
                <a:latin typeface="Cambria" panose="02040503050406030204" pitchFamily="18" charset="0"/>
                <a:ea typeface="Calibri" panose="020F0502020204030204" pitchFamily="34" charset="0"/>
              </a:rPr>
              <a:t>Diperhati</a:t>
            </a:r>
            <a:r>
              <a:rPr lang="en-US" sz="2000" b="1" dirty="0" smtClean="0">
                <a:latin typeface="Cambria" panose="02040503050406030204" pitchFamily="18" charset="0"/>
                <a:ea typeface="Calibri" panose="020F0502020204030204" pitchFamily="34" charset="0"/>
              </a:rPr>
              <a:t> </a:t>
            </a:r>
            <a:r>
              <a:rPr lang="en-US" sz="2000" b="1" dirty="0" err="1" smtClean="0">
                <a:latin typeface="Cambria" panose="02040503050406030204" pitchFamily="18" charset="0"/>
                <a:ea typeface="Calibri" panose="020F0502020204030204" pitchFamily="34" charset="0"/>
              </a:rPr>
              <a:t>dan</a:t>
            </a:r>
            <a:r>
              <a:rPr lang="en-US" sz="2000" b="1" dirty="0" smtClean="0">
                <a:latin typeface="Cambria" panose="02040503050406030204" pitchFamily="18" charset="0"/>
                <a:ea typeface="Calibri" panose="020F0502020204030204" pitchFamily="34" charset="0"/>
              </a:rPr>
              <a:t> </a:t>
            </a:r>
            <a:r>
              <a:rPr lang="en-US" sz="2000" b="1" dirty="0" err="1" smtClean="0">
                <a:latin typeface="Cambria" panose="02040503050406030204" pitchFamily="18" charset="0"/>
                <a:ea typeface="Calibri" panose="020F0502020204030204" pitchFamily="34" charset="0"/>
              </a:rPr>
              <a:t>Dicatat</a:t>
            </a:r>
            <a:endParaRPr lang="en-MY" sz="2000" b="1" dirty="0">
              <a:latin typeface="Cambria" panose="02040503050406030204" pitchFamily="18" charset="0"/>
            </a:endParaRPr>
          </a:p>
        </p:txBody>
      </p:sp>
    </p:spTree>
    <p:extLst>
      <p:ext uri="{BB962C8B-B14F-4D97-AF65-F5344CB8AC3E}">
        <p14:creationId xmlns:p14="http://schemas.microsoft.com/office/powerpoint/2010/main" val="1092870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429638300"/>
              </p:ext>
            </p:extLst>
          </p:nvPr>
        </p:nvGraphicFramePr>
        <p:xfrm>
          <a:off x="685800" y="990600"/>
          <a:ext cx="7764463"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0734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15781" y="6400800"/>
            <a:ext cx="1061509" cy="400110"/>
          </a:xfrm>
          <a:prstGeom prst="rect">
            <a:avLst/>
          </a:prstGeom>
          <a:noFill/>
        </p:spPr>
        <p:txBody>
          <a:bodyPr wrap="none" rtlCol="0">
            <a:spAutoFit/>
          </a:bodyPr>
          <a:lstStyle/>
          <a:p>
            <a:r>
              <a:rPr lang="en-US" sz="2000" dirty="0" smtClean="0">
                <a:ln>
                  <a:solidFill>
                    <a:srgbClr val="FFFF00"/>
                  </a:solidFill>
                </a:ln>
                <a:solidFill>
                  <a:srgbClr val="FFFF00"/>
                </a:solidFill>
                <a:effectLst>
                  <a:glow rad="101600">
                    <a:schemeClr val="tx1">
                      <a:alpha val="60000"/>
                    </a:schemeClr>
                  </a:glow>
                </a:effectLst>
                <a:latin typeface="Mistral" pitchFamily="66" charset="0"/>
              </a:rPr>
              <a:t>HR Ahmad</a:t>
            </a:r>
            <a:endParaRPr lang="en-US" sz="2000" dirty="0">
              <a:ln>
                <a:solidFill>
                  <a:srgbClr val="FFFF00"/>
                </a:solidFill>
              </a:ln>
              <a:solidFill>
                <a:srgbClr val="FFFF00"/>
              </a:solidFill>
              <a:effectLst>
                <a:glow rad="101600">
                  <a:schemeClr val="tx1">
                    <a:alpha val="60000"/>
                  </a:schemeClr>
                </a:glow>
              </a:effectLst>
              <a:latin typeface="Mistral" pitchFamily="66" charset="0"/>
            </a:endParaRPr>
          </a:p>
        </p:txBody>
      </p:sp>
      <p:sp>
        <p:nvSpPr>
          <p:cNvPr id="2" name="Rectangle 1"/>
          <p:cNvSpPr/>
          <p:nvPr/>
        </p:nvSpPr>
        <p:spPr>
          <a:xfrm>
            <a:off x="762000" y="3726477"/>
            <a:ext cx="7772400" cy="1200329"/>
          </a:xfrm>
          <a:prstGeom prst="rect">
            <a:avLst/>
          </a:prstGeom>
        </p:spPr>
        <p:txBody>
          <a:bodyPr wrap="square">
            <a:spAutoFit/>
          </a:bodyPr>
          <a:lstStyle/>
          <a:p>
            <a:pPr algn="ctr"/>
            <a:r>
              <a:rPr lang="ms-MY" dirty="0" smtClean="0">
                <a:ln w="0"/>
                <a:effectLst>
                  <a:outerShdw blurRad="38100" dist="19050" dir="2700000" algn="tl" rotWithShape="0">
                    <a:schemeClr val="dk1">
                      <a:alpha val="40000"/>
                    </a:schemeClr>
                  </a:outerShdw>
                </a:effectLst>
                <a:latin typeface="Cambria" panose="02040503050406030204" pitchFamily="18" charset="0"/>
              </a:rPr>
              <a:t>Mafhumnya</a:t>
            </a:r>
            <a:r>
              <a:rPr lang="ms-MY" dirty="0">
                <a:ln w="0"/>
                <a:effectLst>
                  <a:outerShdw blurRad="38100" dist="19050" dir="2700000" algn="tl" rotWithShape="0">
                    <a:schemeClr val="dk1">
                      <a:alpha val="40000"/>
                    </a:schemeClr>
                  </a:outerShdw>
                </a:effectLst>
                <a:latin typeface="Cambria" panose="02040503050406030204" pitchFamily="18" charset="0"/>
              </a:rPr>
              <a:t>: </a:t>
            </a:r>
          </a:p>
          <a:p>
            <a:pPr algn="ctr"/>
            <a:r>
              <a:rPr lang="ms-MY" dirty="0" smtClean="0">
                <a:ln w="0"/>
                <a:effectLst>
                  <a:outerShdw blurRad="38100" dist="19050" dir="2700000" algn="tl" rotWithShape="0">
                    <a:schemeClr val="dk1">
                      <a:alpha val="40000"/>
                    </a:schemeClr>
                  </a:outerShdw>
                </a:effectLst>
                <a:latin typeface="Cambria" panose="02040503050406030204" pitchFamily="18" charset="0"/>
              </a:rPr>
              <a:t>“</a:t>
            </a:r>
            <a:r>
              <a:rPr lang="en-US" i="1" dirty="0" err="1">
                <a:latin typeface="Cambria" panose="02040503050406030204" pitchFamily="18" charset="0"/>
              </a:rPr>
              <a:t>Daripada</a:t>
            </a:r>
            <a:r>
              <a:rPr lang="en-US" i="1" dirty="0">
                <a:latin typeface="Cambria" panose="02040503050406030204" pitchFamily="18" charset="0"/>
              </a:rPr>
              <a:t> Abu Hurairah RA </a:t>
            </a:r>
            <a:r>
              <a:rPr lang="en-US" i="1" dirty="0" err="1">
                <a:latin typeface="Cambria" panose="02040503050406030204" pitchFamily="18" charset="0"/>
              </a:rPr>
              <a:t>berkata</a:t>
            </a:r>
            <a:r>
              <a:rPr lang="en-US" i="1" dirty="0">
                <a:latin typeface="Cambria" panose="02040503050406030204" pitchFamily="18" charset="0"/>
              </a:rPr>
              <a:t> </a:t>
            </a:r>
            <a:r>
              <a:rPr lang="en-US" i="1" dirty="0" err="1">
                <a:latin typeface="Cambria" panose="02040503050406030204" pitchFamily="18" charset="0"/>
              </a:rPr>
              <a:t>bahawa</a:t>
            </a:r>
            <a:r>
              <a:rPr lang="en-US" i="1" dirty="0">
                <a:latin typeface="Cambria" panose="02040503050406030204" pitchFamily="18" charset="0"/>
              </a:rPr>
              <a:t> </a:t>
            </a:r>
            <a:r>
              <a:rPr lang="en-US" i="1" dirty="0" err="1">
                <a:latin typeface="Cambria" panose="02040503050406030204" pitchFamily="18" charset="0"/>
              </a:rPr>
              <a:t>Rasulullah</a:t>
            </a:r>
            <a:r>
              <a:rPr lang="en-US" i="1" dirty="0">
                <a:latin typeface="Cambria" panose="02040503050406030204" pitchFamily="18" charset="0"/>
              </a:rPr>
              <a:t> SAW </a:t>
            </a:r>
            <a:r>
              <a:rPr lang="en-US" i="1" dirty="0" err="1">
                <a:latin typeface="Cambria" panose="02040503050406030204" pitchFamily="18" charset="0"/>
              </a:rPr>
              <a:t>bersabda</a:t>
            </a:r>
            <a:r>
              <a:rPr lang="en-US" i="1" dirty="0">
                <a:latin typeface="Cambria" panose="02040503050406030204" pitchFamily="18" charset="0"/>
              </a:rPr>
              <a:t>: </a:t>
            </a:r>
            <a:r>
              <a:rPr lang="en-US" i="1" dirty="0" err="1">
                <a:latin typeface="Cambria" panose="02040503050406030204" pitchFamily="18" charset="0"/>
              </a:rPr>
              <a:t>Sesungguhnya</a:t>
            </a:r>
            <a:r>
              <a:rPr lang="en-US" i="1" dirty="0">
                <a:latin typeface="Cambria" panose="02040503050406030204" pitchFamily="18" charset="0"/>
              </a:rPr>
              <a:t> </a:t>
            </a:r>
            <a:r>
              <a:rPr lang="en-US" i="1" dirty="0" err="1">
                <a:latin typeface="Cambria" panose="02040503050406030204" pitchFamily="18" charset="0"/>
              </a:rPr>
              <a:t>aku</a:t>
            </a:r>
            <a:r>
              <a:rPr lang="en-US" i="1" dirty="0">
                <a:latin typeface="Cambria" panose="02040503050406030204" pitchFamily="18" charset="0"/>
              </a:rPr>
              <a:t> </a:t>
            </a:r>
            <a:r>
              <a:rPr lang="en-US" i="1" dirty="0" err="1">
                <a:latin typeface="Cambria" panose="02040503050406030204" pitchFamily="18" charset="0"/>
              </a:rPr>
              <a:t>diutus</a:t>
            </a:r>
            <a:r>
              <a:rPr lang="en-US" i="1" dirty="0">
                <a:latin typeface="Cambria" panose="02040503050406030204" pitchFamily="18" charset="0"/>
              </a:rPr>
              <a:t> </a:t>
            </a:r>
            <a:r>
              <a:rPr lang="en-US" i="1" dirty="0" err="1">
                <a:latin typeface="Cambria" panose="02040503050406030204" pitchFamily="18" charset="0"/>
              </a:rPr>
              <a:t>untuk</a:t>
            </a:r>
            <a:r>
              <a:rPr lang="en-US" i="1" dirty="0">
                <a:latin typeface="Cambria" panose="02040503050406030204" pitchFamily="18" charset="0"/>
              </a:rPr>
              <a:t> </a:t>
            </a:r>
            <a:r>
              <a:rPr lang="en-US" i="1" dirty="0" err="1">
                <a:latin typeface="Cambria" panose="02040503050406030204" pitchFamily="18" charset="0"/>
              </a:rPr>
              <a:t>menyempurnakan</a:t>
            </a:r>
            <a:r>
              <a:rPr lang="en-US" i="1" dirty="0">
                <a:latin typeface="Cambria" panose="02040503050406030204" pitchFamily="18" charset="0"/>
              </a:rPr>
              <a:t> (</a:t>
            </a:r>
            <a:r>
              <a:rPr lang="en-US" i="1" dirty="0" err="1">
                <a:latin typeface="Cambria" panose="02040503050406030204" pitchFamily="18" charset="0"/>
              </a:rPr>
              <a:t>manusia</a:t>
            </a:r>
            <a:r>
              <a:rPr lang="en-US" i="1" dirty="0">
                <a:latin typeface="Cambria" panose="02040503050406030204" pitchFamily="18" charset="0"/>
              </a:rPr>
              <a:t> </a:t>
            </a:r>
            <a:r>
              <a:rPr lang="en-US" i="1" dirty="0" err="1">
                <a:latin typeface="Cambria" panose="02040503050406030204" pitchFamily="18" charset="0"/>
              </a:rPr>
              <a:t>dengan</a:t>
            </a:r>
            <a:r>
              <a:rPr lang="en-US" i="1" dirty="0">
                <a:latin typeface="Cambria" panose="02040503050406030204" pitchFamily="18" charset="0"/>
              </a:rPr>
              <a:t>) </a:t>
            </a:r>
            <a:r>
              <a:rPr lang="en-US" i="1" dirty="0" err="1">
                <a:latin typeface="Cambria" panose="02040503050406030204" pitchFamily="18" charset="0"/>
              </a:rPr>
              <a:t>akhlak</a:t>
            </a:r>
            <a:r>
              <a:rPr lang="en-US" i="1" dirty="0">
                <a:latin typeface="Cambria" panose="02040503050406030204" pitchFamily="18" charset="0"/>
              </a:rPr>
              <a:t> yang </a:t>
            </a:r>
            <a:r>
              <a:rPr lang="en-US" i="1" dirty="0" err="1">
                <a:latin typeface="Cambria" panose="02040503050406030204" pitchFamily="18" charset="0"/>
              </a:rPr>
              <a:t>mulia</a:t>
            </a:r>
            <a:r>
              <a:rPr lang="ms-MY" dirty="0" smtClean="0">
                <a:ln w="0"/>
                <a:effectLst>
                  <a:outerShdw blurRad="38100" dist="19050" dir="2700000" algn="tl" rotWithShape="0">
                    <a:schemeClr val="dk1">
                      <a:alpha val="40000"/>
                    </a:schemeClr>
                  </a:outerShdw>
                </a:effectLst>
                <a:latin typeface="Cambria" panose="02040503050406030204" pitchFamily="18" charset="0"/>
              </a:rPr>
              <a:t>.”</a:t>
            </a:r>
            <a:endParaRPr lang="en-US" dirty="0">
              <a:ln w="0"/>
              <a:effectLst>
                <a:outerShdw blurRad="38100" dist="19050" dir="2700000" algn="tl" rotWithShape="0">
                  <a:schemeClr val="dk1">
                    <a:alpha val="40000"/>
                  </a:schemeClr>
                </a:outerShdw>
              </a:effectLst>
              <a:latin typeface="Cambria" panose="02040503050406030204" pitchFamily="18" charset="0"/>
            </a:endParaRPr>
          </a:p>
        </p:txBody>
      </p:sp>
      <p:sp>
        <p:nvSpPr>
          <p:cNvPr id="6" name="Rectangle 5"/>
          <p:cNvSpPr/>
          <p:nvPr/>
        </p:nvSpPr>
        <p:spPr>
          <a:xfrm>
            <a:off x="1066800" y="638983"/>
            <a:ext cx="7162800" cy="400110"/>
          </a:xfrm>
          <a:prstGeom prst="rect">
            <a:avLst/>
          </a:prstGeom>
        </p:spPr>
        <p:txBody>
          <a:bodyPr wrap="square">
            <a:spAutoFit/>
          </a:bodyPr>
          <a:lstStyle/>
          <a:p>
            <a:pPr algn="ctr"/>
            <a:r>
              <a:rPr lang="en-US" sz="2000" b="1" dirty="0" err="1" smtClean="0">
                <a:latin typeface="Cambria" panose="02040503050406030204" pitchFamily="18" charset="0"/>
              </a:rPr>
              <a:t>Sabda</a:t>
            </a:r>
            <a:r>
              <a:rPr lang="en-US" sz="2000" b="1" dirty="0" smtClean="0">
                <a:latin typeface="Cambria" panose="02040503050406030204" pitchFamily="18" charset="0"/>
              </a:rPr>
              <a:t> </a:t>
            </a:r>
            <a:r>
              <a:rPr lang="en-US" sz="2000" b="1" dirty="0" err="1" smtClean="0">
                <a:latin typeface="Cambria" panose="02040503050406030204" pitchFamily="18" charset="0"/>
              </a:rPr>
              <a:t>Rasulullah</a:t>
            </a:r>
            <a:r>
              <a:rPr lang="en-US" sz="2000" b="1" dirty="0" smtClean="0">
                <a:latin typeface="Cambria" panose="02040503050406030204" pitchFamily="18" charset="0"/>
              </a:rPr>
              <a:t> SAW:</a:t>
            </a:r>
            <a:endParaRPr lang="en-MY" sz="2000" b="1" dirty="0">
              <a:latin typeface="Cambria" panose="02040503050406030204" pitchFamily="18" charset="0"/>
            </a:endParaRPr>
          </a:p>
        </p:txBody>
      </p:sp>
      <p:sp>
        <p:nvSpPr>
          <p:cNvPr id="4" name="Rectangle 3"/>
          <p:cNvSpPr/>
          <p:nvPr/>
        </p:nvSpPr>
        <p:spPr>
          <a:xfrm>
            <a:off x="888968" y="1639242"/>
            <a:ext cx="7315200" cy="1508105"/>
          </a:xfrm>
          <a:prstGeom prst="rect">
            <a:avLst/>
          </a:prstGeom>
        </p:spPr>
        <p:txBody>
          <a:bodyPr wrap="square">
            <a:spAutoFit/>
          </a:bodyPr>
          <a:lstStyle/>
          <a:p>
            <a:pPr algn="ctr" rtl="1">
              <a:lnSpc>
                <a:spcPct val="115000"/>
              </a:lnSpc>
              <a:spcAft>
                <a:spcPts val="0"/>
              </a:spcAft>
            </a:pPr>
            <a:r>
              <a:rPr lang="ar-SA" sz="4000" b="1" dirty="0">
                <a:latin typeface="Calibri" panose="020F0502020204030204" pitchFamily="34" charset="0"/>
                <a:ea typeface="Calibri" panose="020F0502020204030204" pitchFamily="34" charset="0"/>
                <a:cs typeface="Traditional Arabic" panose="02020603050405020304" pitchFamily="18" charset="-78"/>
              </a:rPr>
              <a:t>عَنْ أَبِي هُرَيْرَةَ أَنَّ رَسُولَ اللَّهِ صَلَّى اللَّهُ عَلَيْهِ وَسَلَّمَ قَالَ إِنَّمَا بُعِثْتُ لِأُتَمِّمَ مَکَارِمَ الْأَخْلَاقِ</a:t>
            </a:r>
            <a:r>
              <a:rPr lang="ar-SA" sz="4000" b="1" dirty="0">
                <a:latin typeface="Calibri" panose="020F0502020204030204" pitchFamily="34" charset="0"/>
                <a:ea typeface="Calibri" panose="020F0502020204030204" pitchFamily="34" charset="0"/>
                <a:cs typeface="Times New Roman" panose="02020603050405020304" pitchFamily="18" charset="0"/>
              </a:rPr>
              <a:t> </a:t>
            </a:r>
            <a:endParaRPr lang="en-MY" sz="4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14761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13</a:t>
            </a:fld>
            <a:endParaRPr lang="en-MY"/>
          </a:p>
        </p:txBody>
      </p:sp>
      <p:graphicFrame>
        <p:nvGraphicFramePr>
          <p:cNvPr id="3" name="Diagram 2"/>
          <p:cNvGraphicFramePr/>
          <p:nvPr>
            <p:extLst>
              <p:ext uri="{D42A27DB-BD31-4B8C-83A1-F6EECF244321}">
                <p14:modId xmlns:p14="http://schemas.microsoft.com/office/powerpoint/2010/main" val="3148362326"/>
              </p:ext>
            </p:extLst>
          </p:nvPr>
        </p:nvGraphicFramePr>
        <p:xfrm>
          <a:off x="3352800" y="1219200"/>
          <a:ext cx="8077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52400" y="1668320"/>
            <a:ext cx="3886200" cy="2923877"/>
          </a:xfrm>
          <a:prstGeom prst="rect">
            <a:avLst/>
          </a:prstGeom>
        </p:spPr>
        <p:txBody>
          <a:bodyPr wrap="square">
            <a:spAutoFit/>
          </a:bodyPr>
          <a:lstStyle/>
          <a:p>
            <a:pPr algn="ctr" rtl="1">
              <a:lnSpc>
                <a:spcPct val="115000"/>
              </a:lnSpc>
              <a:spcAft>
                <a:spcPts val="0"/>
              </a:spcAft>
            </a:pPr>
            <a:r>
              <a:rPr lang="ar-SA" sz="3200" b="1" dirty="0">
                <a:effectLst>
                  <a:glow rad="101600">
                    <a:schemeClr val="bg1">
                      <a:alpha val="60000"/>
                    </a:schemeClr>
                  </a:glow>
                </a:effectLst>
                <a:latin typeface="Calibri" panose="020F0502020204030204" pitchFamily="34" charset="0"/>
                <a:ea typeface="Calibri" panose="020F0502020204030204" pitchFamily="34" charset="0"/>
                <a:cs typeface="Traditional Arabic" panose="02020603050405020304" pitchFamily="18" charset="-78"/>
              </a:rPr>
              <a:t>قَالَ حَدَّثَنِي عَبْدُ اللَّهِ بْنُ بِشْرٍ الْخَثْعَمِيُّ، عَنْ اَبِيهِ، اَنَّهُ سَمِعَ النَّبِيَّ صَلَّى اللَّهُ عَلَيْهِ وَسَلَّمَ يَقُولُ لَتُفْتَحَنَّ الْقُسْطَنْطِينِيَّةُ فَلَنِعْمَ الْاَمِيرُ اَمِيرُهَا وَلَنِعْمَ الْجَيْشُ ذَلِكَ الْجَيْشُ</a:t>
            </a:r>
            <a:endParaRPr lang="en-MY" sz="3200" dirty="0">
              <a:effectLst>
                <a:glow rad="101600">
                  <a:schemeClr val="bg1">
                    <a:alpha val="60000"/>
                  </a:schemeClr>
                </a:glow>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1316253" y="583452"/>
            <a:ext cx="6892591" cy="523220"/>
          </a:xfrm>
          <a:prstGeom prst="rect">
            <a:avLst/>
          </a:prstGeom>
          <a:noFill/>
        </p:spPr>
        <p:txBody>
          <a:bodyPr wrap="none" lIns="91440" tIns="45720" rIns="91440" bIns="45720">
            <a:spAutoFit/>
          </a:bodyPr>
          <a:lstStyle/>
          <a:p>
            <a:pPr algn="ctr"/>
            <a:r>
              <a:rPr lang="en-US" sz="2800" b="0" cap="none" spc="0" dirty="0" smtClean="0">
                <a:ln w="0">
                  <a:solidFill>
                    <a:srgbClr val="FFFF00"/>
                  </a:solidFill>
                </a:ln>
                <a:solidFill>
                  <a:schemeClr val="tx1"/>
                </a:solidFill>
                <a:effectLst>
                  <a:glow rad="101600">
                    <a:srgbClr val="FF0000">
                      <a:alpha val="60000"/>
                    </a:srgbClr>
                  </a:glow>
                  <a:outerShdw blurRad="38100" dist="19050" dir="2700000" algn="tl" rotWithShape="0">
                    <a:schemeClr val="dk1">
                      <a:alpha val="40000"/>
                    </a:schemeClr>
                  </a:outerShdw>
                </a:effectLst>
              </a:rPr>
              <a:t>Model </a:t>
            </a:r>
            <a:r>
              <a:rPr lang="en-US" sz="2800" b="0" cap="none" spc="0" dirty="0" err="1" smtClean="0">
                <a:ln w="0">
                  <a:solidFill>
                    <a:srgbClr val="FFFF00"/>
                  </a:solidFill>
                </a:ln>
                <a:solidFill>
                  <a:schemeClr val="tx1"/>
                </a:solidFill>
                <a:effectLst>
                  <a:glow rad="101600">
                    <a:srgbClr val="FF0000">
                      <a:alpha val="60000"/>
                    </a:srgbClr>
                  </a:glow>
                  <a:outerShdw blurRad="38100" dist="19050" dir="2700000" algn="tl" rotWithShape="0">
                    <a:schemeClr val="dk1">
                      <a:alpha val="40000"/>
                    </a:schemeClr>
                  </a:outerShdw>
                </a:effectLst>
              </a:rPr>
              <a:t>Kepimpinan</a:t>
            </a:r>
            <a:r>
              <a:rPr lang="en-US" sz="2800" b="0" cap="none" spc="0" dirty="0" smtClean="0">
                <a:ln w="0">
                  <a:solidFill>
                    <a:srgbClr val="FFFF00"/>
                  </a:solidFill>
                </a:ln>
                <a:solidFill>
                  <a:schemeClr val="tx1"/>
                </a:solidFill>
                <a:effectLst>
                  <a:glow rad="101600">
                    <a:srgbClr val="FF0000">
                      <a:alpha val="60000"/>
                    </a:srgbClr>
                  </a:glow>
                  <a:outerShdw blurRad="38100" dist="19050" dir="2700000" algn="tl" rotWithShape="0">
                    <a:schemeClr val="dk1">
                      <a:alpha val="40000"/>
                    </a:schemeClr>
                  </a:outerShdw>
                </a:effectLst>
              </a:rPr>
              <a:t> Sultan Muhammad Al </a:t>
            </a:r>
            <a:r>
              <a:rPr lang="en-US" sz="2800" b="0" cap="none" spc="0" dirty="0" err="1" smtClean="0">
                <a:ln w="0">
                  <a:solidFill>
                    <a:srgbClr val="FFFF00"/>
                  </a:solidFill>
                </a:ln>
                <a:solidFill>
                  <a:schemeClr val="tx1"/>
                </a:solidFill>
                <a:effectLst>
                  <a:glow rad="101600">
                    <a:srgbClr val="FF0000">
                      <a:alpha val="60000"/>
                    </a:srgbClr>
                  </a:glow>
                  <a:outerShdw blurRad="38100" dist="19050" dir="2700000" algn="tl" rotWithShape="0">
                    <a:schemeClr val="dk1">
                      <a:alpha val="40000"/>
                    </a:schemeClr>
                  </a:outerShdw>
                </a:effectLst>
              </a:rPr>
              <a:t>Fateh</a:t>
            </a:r>
            <a:endParaRPr lang="en-US" sz="2800" b="0" cap="none" spc="0" dirty="0">
              <a:ln w="0">
                <a:solidFill>
                  <a:srgbClr val="FFFF00"/>
                </a:solidFill>
              </a:ln>
              <a:solidFill>
                <a:schemeClr val="tx1"/>
              </a:solidFill>
              <a:effectLst>
                <a:glow rad="101600">
                  <a:srgbClr val="FF0000">
                    <a:alpha val="60000"/>
                  </a:srgbClr>
                </a:glow>
                <a:outerShdw blurRad="38100" dist="19050" dir="2700000" algn="tl" rotWithShape="0">
                  <a:schemeClr val="dk1">
                    <a:alpha val="40000"/>
                  </a:schemeClr>
                </a:outerShdw>
              </a:effectLst>
            </a:endParaRPr>
          </a:p>
        </p:txBody>
      </p:sp>
      <p:sp>
        <p:nvSpPr>
          <p:cNvPr id="7" name="Rectangle 6"/>
          <p:cNvSpPr/>
          <p:nvPr/>
        </p:nvSpPr>
        <p:spPr>
          <a:xfrm>
            <a:off x="228600" y="5090093"/>
            <a:ext cx="6404786" cy="1077218"/>
          </a:xfrm>
          <a:prstGeom prst="rect">
            <a:avLst/>
          </a:prstGeom>
        </p:spPr>
        <p:txBody>
          <a:bodyPr wrap="square">
            <a:spAutoFit/>
          </a:bodyPr>
          <a:lstStyle/>
          <a:p>
            <a:pPr algn="just"/>
            <a:r>
              <a:rPr lang="en-US" sz="1600" b="1" dirty="0" err="1">
                <a:ln>
                  <a:solidFill>
                    <a:srgbClr val="FFFF00"/>
                  </a:solidFill>
                </a:ln>
                <a:solidFill>
                  <a:srgbClr val="FFFF00"/>
                </a:solidFill>
                <a:effectLst>
                  <a:glow rad="101600">
                    <a:schemeClr val="bg1">
                      <a:alpha val="60000"/>
                    </a:schemeClr>
                  </a:glow>
                </a:effectLst>
                <a:latin typeface="Cambria" panose="02040503050406030204" pitchFamily="18" charset="0"/>
                <a:ea typeface="Calibri" panose="020F0502020204030204" pitchFamily="34" charset="0"/>
              </a:rPr>
              <a:t>Mafhumnya</a:t>
            </a:r>
            <a:r>
              <a:rPr lang="en-US" sz="1600" b="1" dirty="0">
                <a:ln>
                  <a:solidFill>
                    <a:srgbClr val="FFFF00"/>
                  </a:solidFill>
                </a:ln>
                <a:solidFill>
                  <a:srgbClr val="FFFF00"/>
                </a:solidFill>
                <a:effectLst>
                  <a:glow rad="101600">
                    <a:schemeClr val="bg1">
                      <a:alpha val="60000"/>
                    </a:schemeClr>
                  </a:glow>
                </a:effectLst>
                <a:latin typeface="Cambria" panose="02040503050406030204" pitchFamily="18" charset="0"/>
                <a:ea typeface="Calibri" panose="020F0502020204030204" pitchFamily="34" charset="0"/>
              </a:rPr>
              <a:t>:</a:t>
            </a:r>
            <a:r>
              <a:rPr lang="en-US" sz="1600" b="1" dirty="0">
                <a:latin typeface="Cambria" panose="02040503050406030204" pitchFamily="18" charset="0"/>
                <a:ea typeface="Calibri" panose="020F0502020204030204" pitchFamily="34" charset="0"/>
              </a:rPr>
              <a:t> </a:t>
            </a:r>
            <a:r>
              <a:rPr lang="en-US" sz="1600" i="1" dirty="0">
                <a:latin typeface="Cambria" panose="02040503050406030204" pitchFamily="18" charset="0"/>
                <a:ea typeface="Calibri" panose="020F0502020204030204" pitchFamily="34" charset="0"/>
              </a:rPr>
              <a:t>"</a:t>
            </a:r>
            <a:r>
              <a:rPr lang="en-US" sz="1600" i="1" dirty="0" err="1">
                <a:latin typeface="Cambria" panose="02040503050406030204" pitchFamily="18" charset="0"/>
                <a:ea typeface="Calibri" panose="020F0502020204030204" pitchFamily="34" charset="0"/>
              </a:rPr>
              <a:t>Berkata</a:t>
            </a:r>
            <a:r>
              <a:rPr lang="en-US" sz="1600" i="1" dirty="0">
                <a:latin typeface="Cambria" panose="02040503050406030204" pitchFamily="18" charset="0"/>
                <a:ea typeface="Calibri" panose="020F0502020204030204" pitchFamily="34" charset="0"/>
              </a:rPr>
              <a:t> Abdullah bin </a:t>
            </a:r>
            <a:r>
              <a:rPr lang="en-US" sz="1600" i="1" dirty="0" err="1">
                <a:latin typeface="Cambria" panose="02040503050406030204" pitchFamily="18" charset="0"/>
                <a:ea typeface="Calibri" panose="020F0502020204030204" pitchFamily="34" charset="0"/>
              </a:rPr>
              <a:t>Bisyr</a:t>
            </a:r>
            <a:r>
              <a:rPr lang="en-US" sz="1600" i="1" dirty="0">
                <a:latin typeface="Cambria" panose="02040503050406030204" pitchFamily="18" charset="0"/>
                <a:ea typeface="Calibri" panose="020F0502020204030204" pitchFamily="34" charset="0"/>
              </a:rPr>
              <a:t> al-</a:t>
            </a:r>
            <a:r>
              <a:rPr lang="en-US" sz="1600" i="1" dirty="0" err="1">
                <a:latin typeface="Cambria" panose="02040503050406030204" pitchFamily="18" charset="0"/>
                <a:ea typeface="Calibri" panose="020F0502020204030204" pitchFamily="34" charset="0"/>
              </a:rPr>
              <a:t>Khas’amiy</a:t>
            </a:r>
            <a:r>
              <a:rPr lang="en-US" sz="1600" i="1" dirty="0">
                <a:latin typeface="Cambria" panose="02040503050406030204" pitchFamily="18" charset="0"/>
                <a:ea typeface="Calibri" panose="020F0502020204030204" pitchFamily="34" charset="0"/>
              </a:rPr>
              <a:t> </a:t>
            </a:r>
            <a:r>
              <a:rPr lang="en-US" sz="1600" i="1" dirty="0" err="1">
                <a:latin typeface="Cambria" panose="02040503050406030204" pitchFamily="18" charset="0"/>
                <a:ea typeface="Calibri" panose="020F0502020204030204" pitchFamily="34" charset="0"/>
              </a:rPr>
              <a:t>daripada</a:t>
            </a:r>
            <a:r>
              <a:rPr lang="en-US" sz="1600" i="1" dirty="0">
                <a:latin typeface="Cambria" panose="02040503050406030204" pitchFamily="18" charset="0"/>
                <a:ea typeface="Calibri" panose="020F0502020204030204" pitchFamily="34" charset="0"/>
              </a:rPr>
              <a:t> </a:t>
            </a:r>
            <a:r>
              <a:rPr lang="en-US" sz="1600" i="1" dirty="0" err="1">
                <a:latin typeface="Cambria" panose="02040503050406030204" pitchFamily="18" charset="0"/>
                <a:ea typeface="Calibri" panose="020F0502020204030204" pitchFamily="34" charset="0"/>
              </a:rPr>
              <a:t>bapanya</a:t>
            </a:r>
            <a:r>
              <a:rPr lang="en-US" sz="1600" i="1" dirty="0">
                <a:latin typeface="Cambria" panose="02040503050406030204" pitchFamily="18" charset="0"/>
                <a:ea typeface="Calibri" panose="020F0502020204030204" pitchFamily="34" charset="0"/>
              </a:rPr>
              <a:t> yang </a:t>
            </a:r>
            <a:r>
              <a:rPr lang="en-US" sz="1600" i="1" dirty="0" err="1">
                <a:latin typeface="Cambria" panose="02040503050406030204" pitchFamily="18" charset="0"/>
                <a:ea typeface="Calibri" panose="020F0502020204030204" pitchFamily="34" charset="0"/>
              </a:rPr>
              <a:t>telah</a:t>
            </a:r>
            <a:r>
              <a:rPr lang="en-US" sz="1600" i="1" dirty="0">
                <a:latin typeface="Cambria" panose="02040503050406030204" pitchFamily="18" charset="0"/>
                <a:ea typeface="Calibri" panose="020F0502020204030204" pitchFamily="34" charset="0"/>
              </a:rPr>
              <a:t> </a:t>
            </a:r>
            <a:r>
              <a:rPr lang="en-US" sz="1600" i="1" dirty="0" err="1">
                <a:latin typeface="Cambria" panose="02040503050406030204" pitchFamily="18" charset="0"/>
                <a:ea typeface="Calibri" panose="020F0502020204030204" pitchFamily="34" charset="0"/>
              </a:rPr>
              <a:t>mendengar</a:t>
            </a:r>
            <a:r>
              <a:rPr lang="en-US" sz="1600" i="1" dirty="0">
                <a:latin typeface="Cambria" panose="02040503050406030204" pitchFamily="18" charset="0"/>
                <a:ea typeface="Calibri" panose="020F0502020204030204" pitchFamily="34" charset="0"/>
              </a:rPr>
              <a:t> </a:t>
            </a:r>
            <a:r>
              <a:rPr lang="en-US" sz="1600" i="1" dirty="0" err="1">
                <a:latin typeface="Cambria" panose="02040503050406030204" pitchFamily="18" charset="0"/>
                <a:ea typeface="Calibri" panose="020F0502020204030204" pitchFamily="34" charset="0"/>
              </a:rPr>
              <a:t>Nabi</a:t>
            </a:r>
            <a:r>
              <a:rPr lang="en-US" sz="1600" i="1" dirty="0">
                <a:latin typeface="Cambria" panose="02040503050406030204" pitchFamily="18" charset="0"/>
                <a:ea typeface="Calibri" panose="020F0502020204030204" pitchFamily="34" charset="0"/>
              </a:rPr>
              <a:t> SAW </a:t>
            </a:r>
            <a:r>
              <a:rPr lang="en-US" sz="1600" i="1" dirty="0" err="1">
                <a:latin typeface="Cambria" panose="02040503050406030204" pitchFamily="18" charset="0"/>
                <a:ea typeface="Calibri" panose="020F0502020204030204" pitchFamily="34" charset="0"/>
              </a:rPr>
              <a:t>bersabda</a:t>
            </a:r>
            <a:r>
              <a:rPr lang="en-US" sz="1600" i="1" dirty="0">
                <a:latin typeface="Cambria" panose="02040503050406030204" pitchFamily="18" charset="0"/>
                <a:ea typeface="Calibri" panose="020F0502020204030204" pitchFamily="34" charset="0"/>
              </a:rPr>
              <a:t>: </a:t>
            </a:r>
            <a:r>
              <a:rPr lang="en-US" sz="1600" i="1" dirty="0" err="1">
                <a:latin typeface="Cambria" panose="02040503050406030204" pitchFamily="18" charset="0"/>
                <a:ea typeface="Calibri" panose="020F0502020204030204" pitchFamily="34" charset="0"/>
              </a:rPr>
              <a:t>Konstantinopel</a:t>
            </a:r>
            <a:r>
              <a:rPr lang="en-US" sz="1600" i="1" dirty="0">
                <a:latin typeface="Cambria" panose="02040503050406030204" pitchFamily="18" charset="0"/>
                <a:ea typeface="Calibri" panose="020F0502020204030204" pitchFamily="34" charset="0"/>
              </a:rPr>
              <a:t> (</a:t>
            </a:r>
            <a:r>
              <a:rPr lang="en-US" sz="1600" i="1" dirty="0" err="1">
                <a:latin typeface="Cambria" panose="02040503050406030204" pitchFamily="18" charset="0"/>
                <a:ea typeface="Calibri" panose="020F0502020204030204" pitchFamily="34" charset="0"/>
              </a:rPr>
              <a:t>kini</a:t>
            </a:r>
            <a:r>
              <a:rPr lang="en-US" sz="1600" i="1" dirty="0">
                <a:latin typeface="Cambria" panose="02040503050406030204" pitchFamily="18" charset="0"/>
                <a:ea typeface="Calibri" panose="020F0502020204030204" pitchFamily="34" charset="0"/>
              </a:rPr>
              <a:t> Istanbul) </a:t>
            </a:r>
            <a:r>
              <a:rPr lang="en-US" sz="1600" i="1" dirty="0" err="1">
                <a:latin typeface="Cambria" panose="02040503050406030204" pitchFamily="18" charset="0"/>
                <a:ea typeface="Calibri" panose="020F0502020204030204" pitchFamily="34" charset="0"/>
              </a:rPr>
              <a:t>akan</a:t>
            </a:r>
            <a:r>
              <a:rPr lang="en-US" sz="1600" i="1" dirty="0">
                <a:latin typeface="Cambria" panose="02040503050406030204" pitchFamily="18" charset="0"/>
                <a:ea typeface="Calibri" panose="020F0502020204030204" pitchFamily="34" charset="0"/>
              </a:rPr>
              <a:t> di </a:t>
            </a:r>
            <a:r>
              <a:rPr lang="en-US" sz="1600" i="1" dirty="0" err="1">
                <a:latin typeface="Cambria" panose="02040503050406030204" pitchFamily="18" charset="0"/>
                <a:ea typeface="Calibri" panose="020F0502020204030204" pitchFamily="34" charset="0"/>
              </a:rPr>
              <a:t>buka</a:t>
            </a:r>
            <a:r>
              <a:rPr lang="en-US" sz="1600" i="1" dirty="0">
                <a:latin typeface="Cambria" panose="02040503050406030204" pitchFamily="18" charset="0"/>
                <a:ea typeface="Calibri" panose="020F0502020204030204" pitchFamily="34" charset="0"/>
              </a:rPr>
              <a:t> (</a:t>
            </a:r>
            <a:r>
              <a:rPr lang="en-US" sz="1600" i="1" dirty="0" err="1">
                <a:latin typeface="Cambria" panose="02040503050406030204" pitchFamily="18" charset="0"/>
                <a:ea typeface="Calibri" panose="020F0502020204030204" pitchFamily="34" charset="0"/>
              </a:rPr>
              <a:t>jatuh</a:t>
            </a:r>
            <a:r>
              <a:rPr lang="en-US" sz="1600" i="1" dirty="0">
                <a:latin typeface="Cambria" panose="02040503050406030204" pitchFamily="18" charset="0"/>
                <a:ea typeface="Calibri" panose="020F0502020204030204" pitchFamily="34" charset="0"/>
              </a:rPr>
              <a:t> </a:t>
            </a:r>
            <a:r>
              <a:rPr lang="en-US" sz="1600" i="1" dirty="0" err="1">
                <a:latin typeface="Cambria" panose="02040503050406030204" pitchFamily="18" charset="0"/>
                <a:ea typeface="Calibri" panose="020F0502020204030204" pitchFamily="34" charset="0"/>
              </a:rPr>
              <a:t>ke</a:t>
            </a:r>
            <a:r>
              <a:rPr lang="en-US" sz="1600" i="1" dirty="0">
                <a:latin typeface="Cambria" panose="02040503050406030204" pitchFamily="18" charset="0"/>
                <a:ea typeface="Calibri" panose="020F0502020204030204" pitchFamily="34" charset="0"/>
              </a:rPr>
              <a:t> </a:t>
            </a:r>
            <a:r>
              <a:rPr lang="en-US" sz="1600" i="1" dirty="0" err="1">
                <a:latin typeface="Cambria" panose="02040503050406030204" pitchFamily="18" charset="0"/>
                <a:ea typeface="Calibri" panose="020F0502020204030204" pitchFamily="34" charset="0"/>
              </a:rPr>
              <a:t>tangan</a:t>
            </a:r>
            <a:r>
              <a:rPr lang="en-US" sz="1600" i="1" dirty="0">
                <a:latin typeface="Cambria" panose="02040503050406030204" pitchFamily="18" charset="0"/>
                <a:ea typeface="Calibri" panose="020F0502020204030204" pitchFamily="34" charset="0"/>
              </a:rPr>
              <a:t> </a:t>
            </a:r>
            <a:r>
              <a:rPr lang="en-US" sz="1600" i="1" dirty="0" err="1">
                <a:latin typeface="Cambria" panose="02040503050406030204" pitchFamily="18" charset="0"/>
                <a:ea typeface="Calibri" panose="020F0502020204030204" pitchFamily="34" charset="0"/>
              </a:rPr>
              <a:t>tentera</a:t>
            </a:r>
            <a:r>
              <a:rPr lang="en-US" sz="1600" i="1" dirty="0">
                <a:latin typeface="Cambria" panose="02040503050406030204" pitchFamily="18" charset="0"/>
                <a:ea typeface="Calibri" panose="020F0502020204030204" pitchFamily="34" charset="0"/>
              </a:rPr>
              <a:t> Islam), </a:t>
            </a:r>
            <a:r>
              <a:rPr lang="en-US" sz="1600" i="1" dirty="0" err="1">
                <a:latin typeface="Cambria" panose="02040503050406030204" pitchFamily="18" charset="0"/>
                <a:ea typeface="Calibri" panose="020F0502020204030204" pitchFamily="34" charset="0"/>
              </a:rPr>
              <a:t>maka</a:t>
            </a:r>
            <a:r>
              <a:rPr lang="en-US" sz="1600" i="1" dirty="0">
                <a:latin typeface="Cambria" panose="02040503050406030204" pitchFamily="18" charset="0"/>
                <a:ea typeface="Calibri" panose="020F0502020204030204" pitchFamily="34" charset="0"/>
              </a:rPr>
              <a:t> </a:t>
            </a:r>
            <a:r>
              <a:rPr lang="en-US" sz="1600" i="1" dirty="0" err="1">
                <a:latin typeface="Cambria" panose="02040503050406030204" pitchFamily="18" charset="0"/>
                <a:ea typeface="Calibri" panose="020F0502020204030204" pitchFamily="34" charset="0"/>
              </a:rPr>
              <a:t>sebaik-baik</a:t>
            </a:r>
            <a:r>
              <a:rPr lang="en-US" sz="1600" i="1" dirty="0">
                <a:latin typeface="Cambria" panose="02040503050406030204" pitchFamily="18" charset="0"/>
                <a:ea typeface="Calibri" panose="020F0502020204030204" pitchFamily="34" charset="0"/>
              </a:rPr>
              <a:t> Raja </a:t>
            </a:r>
            <a:r>
              <a:rPr lang="en-US" sz="1600" i="1" dirty="0" err="1">
                <a:latin typeface="Cambria" panose="02040503050406030204" pitchFamily="18" charset="0"/>
                <a:ea typeface="Calibri" panose="020F0502020204030204" pitchFamily="34" charset="0"/>
              </a:rPr>
              <a:t>adalah</a:t>
            </a:r>
            <a:r>
              <a:rPr lang="en-US" sz="1600" i="1" dirty="0">
                <a:latin typeface="Cambria" panose="02040503050406030204" pitchFamily="18" charset="0"/>
                <a:ea typeface="Calibri" panose="020F0502020204030204" pitchFamily="34" charset="0"/>
              </a:rPr>
              <a:t> </a:t>
            </a:r>
            <a:r>
              <a:rPr lang="en-US" sz="1600" i="1" dirty="0" err="1">
                <a:latin typeface="Cambria" panose="02040503050406030204" pitchFamily="18" charset="0"/>
                <a:ea typeface="Calibri" panose="020F0502020204030204" pitchFamily="34" charset="0"/>
              </a:rPr>
              <a:t>Rajanya</a:t>
            </a:r>
            <a:r>
              <a:rPr lang="en-US" sz="1600" i="1" dirty="0">
                <a:latin typeface="Cambria" panose="02040503050406030204" pitchFamily="18" charset="0"/>
                <a:ea typeface="Calibri" panose="020F0502020204030204" pitchFamily="34" charset="0"/>
              </a:rPr>
              <a:t>, </a:t>
            </a:r>
            <a:r>
              <a:rPr lang="en-US" sz="1600" i="1" dirty="0" err="1">
                <a:latin typeface="Cambria" panose="02040503050406030204" pitchFamily="18" charset="0"/>
                <a:ea typeface="Calibri" panose="020F0502020204030204" pitchFamily="34" charset="0"/>
              </a:rPr>
              <a:t>dan</a:t>
            </a:r>
            <a:r>
              <a:rPr lang="en-US" sz="1600" i="1" dirty="0">
                <a:latin typeface="Cambria" panose="02040503050406030204" pitchFamily="18" charset="0"/>
                <a:ea typeface="Calibri" panose="020F0502020204030204" pitchFamily="34" charset="0"/>
              </a:rPr>
              <a:t> </a:t>
            </a:r>
            <a:r>
              <a:rPr lang="en-US" sz="1600" i="1" dirty="0" err="1">
                <a:latin typeface="Cambria" panose="02040503050406030204" pitchFamily="18" charset="0"/>
                <a:ea typeface="Calibri" panose="020F0502020204030204" pitchFamily="34" charset="0"/>
              </a:rPr>
              <a:t>sebaik-baik</a:t>
            </a:r>
            <a:r>
              <a:rPr lang="en-US" sz="1600" i="1" dirty="0">
                <a:latin typeface="Cambria" panose="02040503050406030204" pitchFamily="18" charset="0"/>
                <a:ea typeface="Calibri" panose="020F0502020204030204" pitchFamily="34" charset="0"/>
              </a:rPr>
              <a:t> </a:t>
            </a:r>
            <a:r>
              <a:rPr lang="en-US" sz="1600" i="1" dirty="0" err="1">
                <a:latin typeface="Cambria" panose="02040503050406030204" pitchFamily="18" charset="0"/>
                <a:ea typeface="Calibri" panose="020F0502020204030204" pitchFamily="34" charset="0"/>
              </a:rPr>
              <a:t>tentera</a:t>
            </a:r>
            <a:r>
              <a:rPr lang="en-US" sz="1600" i="1" dirty="0">
                <a:latin typeface="Cambria" panose="02040503050406030204" pitchFamily="18" charset="0"/>
                <a:ea typeface="Calibri" panose="020F0502020204030204" pitchFamily="34" charset="0"/>
              </a:rPr>
              <a:t> </a:t>
            </a:r>
            <a:r>
              <a:rPr lang="en-US" sz="1600" i="1" dirty="0" err="1">
                <a:latin typeface="Cambria" panose="02040503050406030204" pitchFamily="18" charset="0"/>
                <a:ea typeface="Calibri" panose="020F0502020204030204" pitchFamily="34" charset="0"/>
              </a:rPr>
              <a:t>adalah</a:t>
            </a:r>
            <a:r>
              <a:rPr lang="en-US" sz="1600" i="1" dirty="0">
                <a:latin typeface="Cambria" panose="02040503050406030204" pitchFamily="18" charset="0"/>
                <a:ea typeface="Calibri" panose="020F0502020204030204" pitchFamily="34" charset="0"/>
              </a:rPr>
              <a:t> </a:t>
            </a:r>
            <a:r>
              <a:rPr lang="en-US" sz="1600" i="1" dirty="0" err="1">
                <a:latin typeface="Cambria" panose="02040503050406030204" pitchFamily="18" charset="0"/>
                <a:ea typeface="Calibri" panose="020F0502020204030204" pitchFamily="34" charset="0"/>
              </a:rPr>
              <a:t>tentera</a:t>
            </a:r>
            <a:r>
              <a:rPr lang="en-US" sz="1600" i="1" dirty="0">
                <a:latin typeface="Cambria" panose="02040503050406030204" pitchFamily="18" charset="0"/>
                <a:ea typeface="Calibri" panose="020F0502020204030204" pitchFamily="34" charset="0"/>
              </a:rPr>
              <a:t> </a:t>
            </a:r>
            <a:r>
              <a:rPr lang="en-US" sz="1600" i="1" dirty="0" err="1">
                <a:latin typeface="Cambria" panose="02040503050406030204" pitchFamily="18" charset="0"/>
                <a:ea typeface="Calibri" panose="020F0502020204030204" pitchFamily="34" charset="0"/>
              </a:rPr>
              <a:t>itu</a:t>
            </a:r>
            <a:r>
              <a:rPr lang="en-US" sz="1600" i="1" dirty="0">
                <a:latin typeface="Cambria" panose="02040503050406030204" pitchFamily="18" charset="0"/>
                <a:ea typeface="Calibri" panose="020F0502020204030204" pitchFamily="34" charset="0"/>
              </a:rPr>
              <a:t>”.</a:t>
            </a:r>
            <a:endParaRPr lang="en-MY" sz="1600" dirty="0">
              <a:latin typeface="Cambria" panose="02040503050406030204" pitchFamily="18" charset="0"/>
            </a:endParaRPr>
          </a:p>
        </p:txBody>
      </p:sp>
    </p:spTree>
    <p:extLst>
      <p:ext uri="{BB962C8B-B14F-4D97-AF65-F5344CB8AC3E}">
        <p14:creationId xmlns:p14="http://schemas.microsoft.com/office/powerpoint/2010/main" val="1938396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14</a:t>
            </a:fld>
            <a:endParaRPr lang="en-MY"/>
          </a:p>
        </p:txBody>
      </p:sp>
      <p:graphicFrame>
        <p:nvGraphicFramePr>
          <p:cNvPr id="3" name="Diagram 2"/>
          <p:cNvGraphicFramePr/>
          <p:nvPr>
            <p:extLst>
              <p:ext uri="{D42A27DB-BD31-4B8C-83A1-F6EECF244321}">
                <p14:modId xmlns:p14="http://schemas.microsoft.com/office/powerpoint/2010/main" val="476443505"/>
              </p:ext>
            </p:extLst>
          </p:nvPr>
        </p:nvGraphicFramePr>
        <p:xfrm>
          <a:off x="457200" y="381000"/>
          <a:ext cx="82296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angle 12"/>
          <p:cNvSpPr/>
          <p:nvPr/>
        </p:nvSpPr>
        <p:spPr>
          <a:xfrm>
            <a:off x="1070437" y="5181600"/>
            <a:ext cx="7010400" cy="1200329"/>
          </a:xfrm>
          <a:prstGeom prst="rect">
            <a:avLst/>
          </a:prstGeom>
        </p:spPr>
        <p:txBody>
          <a:bodyPr wrap="square">
            <a:spAutoFit/>
          </a:bodyPr>
          <a:lstStyle/>
          <a:p>
            <a:pPr algn="ctr"/>
            <a:r>
              <a:rPr lang="en-US" sz="2400" dirty="0" err="1">
                <a:effectLst>
                  <a:glow rad="101600">
                    <a:schemeClr val="bg1">
                      <a:alpha val="60000"/>
                    </a:schemeClr>
                  </a:glow>
                </a:effectLst>
                <a:latin typeface="Times New Roman" panose="02020603050405020304" pitchFamily="18" charset="0"/>
                <a:ea typeface="Calibri" panose="020F0502020204030204" pitchFamily="34" charset="0"/>
              </a:rPr>
              <a:t>Jika</a:t>
            </a:r>
            <a:r>
              <a:rPr lang="en-US" sz="2400" dirty="0">
                <a:effectLst>
                  <a:glow rad="101600">
                    <a:schemeClr val="bg1">
                      <a:alpha val="60000"/>
                    </a:schemeClr>
                  </a:glow>
                </a:effectLst>
                <a:latin typeface="Times New Roman" panose="02020603050405020304" pitchFamily="18" charset="0"/>
                <a:ea typeface="Calibri" panose="020F0502020204030204" pitchFamily="34" charset="0"/>
              </a:rPr>
              <a:t> </a:t>
            </a:r>
            <a:r>
              <a:rPr lang="en-US" sz="2400" dirty="0" err="1">
                <a:effectLst>
                  <a:glow rad="101600">
                    <a:schemeClr val="bg1">
                      <a:alpha val="60000"/>
                    </a:schemeClr>
                  </a:glow>
                </a:effectLst>
                <a:latin typeface="Times New Roman" panose="02020603050405020304" pitchFamily="18" charset="0"/>
                <a:ea typeface="Calibri" panose="020F0502020204030204" pitchFamily="34" charset="0"/>
              </a:rPr>
              <a:t>penghayatan</a:t>
            </a:r>
            <a:r>
              <a:rPr lang="en-US" sz="2400" dirty="0">
                <a:effectLst>
                  <a:glow rad="101600">
                    <a:schemeClr val="bg1">
                      <a:alpha val="60000"/>
                    </a:schemeClr>
                  </a:glow>
                </a:effectLst>
                <a:latin typeface="Times New Roman" panose="02020603050405020304" pitchFamily="18" charset="0"/>
                <a:ea typeface="Calibri" panose="020F0502020204030204" pitchFamily="34" charset="0"/>
              </a:rPr>
              <a:t> </a:t>
            </a:r>
            <a:r>
              <a:rPr lang="en-US" sz="2400" dirty="0" err="1">
                <a:effectLst>
                  <a:glow rad="101600">
                    <a:schemeClr val="bg1">
                      <a:alpha val="60000"/>
                    </a:schemeClr>
                  </a:glow>
                </a:effectLst>
                <a:latin typeface="Times New Roman" panose="02020603050405020304" pitchFamily="18" charset="0"/>
                <a:ea typeface="Calibri" panose="020F0502020204030204" pitchFamily="34" charset="0"/>
              </a:rPr>
              <a:t>nilai-nilai</a:t>
            </a:r>
            <a:r>
              <a:rPr lang="en-US" sz="2400" dirty="0">
                <a:effectLst>
                  <a:glow rad="101600">
                    <a:schemeClr val="bg1">
                      <a:alpha val="60000"/>
                    </a:schemeClr>
                  </a:glow>
                </a:effectLst>
                <a:latin typeface="Times New Roman" panose="02020603050405020304" pitchFamily="18" charset="0"/>
                <a:ea typeface="Calibri" panose="020F0502020204030204" pitchFamily="34" charset="0"/>
              </a:rPr>
              <a:t> </a:t>
            </a:r>
            <a:r>
              <a:rPr lang="en-US" sz="2400" dirty="0" err="1">
                <a:effectLst>
                  <a:glow rad="101600">
                    <a:schemeClr val="bg1">
                      <a:alpha val="60000"/>
                    </a:schemeClr>
                  </a:glow>
                </a:effectLst>
                <a:latin typeface="Times New Roman" panose="02020603050405020304" pitchFamily="18" charset="0"/>
                <a:ea typeface="Calibri" panose="020F0502020204030204" pitchFamily="34" charset="0"/>
              </a:rPr>
              <a:t>integriti</a:t>
            </a:r>
            <a:r>
              <a:rPr lang="en-US" sz="2400" dirty="0">
                <a:effectLst>
                  <a:glow rad="101600">
                    <a:schemeClr val="bg1">
                      <a:alpha val="60000"/>
                    </a:schemeClr>
                  </a:glow>
                </a:effectLst>
                <a:latin typeface="Times New Roman" panose="02020603050405020304" pitchFamily="18" charset="0"/>
                <a:ea typeface="Calibri" panose="020F0502020204030204" pitchFamily="34" charset="0"/>
              </a:rPr>
              <a:t> </a:t>
            </a:r>
            <a:r>
              <a:rPr lang="en-US" sz="2400" dirty="0" err="1">
                <a:effectLst>
                  <a:glow rad="101600">
                    <a:schemeClr val="bg1">
                      <a:alpha val="60000"/>
                    </a:schemeClr>
                  </a:glow>
                </a:effectLst>
                <a:latin typeface="Times New Roman" panose="02020603050405020304" pitchFamily="18" charset="0"/>
                <a:ea typeface="Calibri" panose="020F0502020204030204" pitchFamily="34" charset="0"/>
              </a:rPr>
              <a:t>ini</a:t>
            </a:r>
            <a:r>
              <a:rPr lang="en-US" sz="2400" dirty="0">
                <a:effectLst>
                  <a:glow rad="101600">
                    <a:schemeClr val="bg1">
                      <a:alpha val="60000"/>
                    </a:schemeClr>
                  </a:glow>
                </a:effectLst>
                <a:latin typeface="Times New Roman" panose="02020603050405020304" pitchFamily="18" charset="0"/>
                <a:ea typeface="Calibri" panose="020F0502020204030204" pitchFamily="34" charset="0"/>
              </a:rPr>
              <a:t> </a:t>
            </a:r>
            <a:r>
              <a:rPr lang="en-US" sz="2400" dirty="0" err="1">
                <a:effectLst>
                  <a:glow rad="101600">
                    <a:schemeClr val="bg1">
                      <a:alpha val="60000"/>
                    </a:schemeClr>
                  </a:glow>
                </a:effectLst>
                <a:latin typeface="Times New Roman" panose="02020603050405020304" pitchFamily="18" charset="0"/>
                <a:ea typeface="Calibri" panose="020F0502020204030204" pitchFamily="34" charset="0"/>
              </a:rPr>
              <a:t>ditinggalkan</a:t>
            </a:r>
            <a:r>
              <a:rPr lang="en-US" sz="2400" dirty="0">
                <a:effectLst>
                  <a:glow rad="101600">
                    <a:schemeClr val="bg1">
                      <a:alpha val="60000"/>
                    </a:schemeClr>
                  </a:glow>
                </a:effectLst>
                <a:latin typeface="Times New Roman" panose="02020603050405020304" pitchFamily="18" charset="0"/>
                <a:ea typeface="Calibri" panose="020F0502020204030204" pitchFamily="34" charset="0"/>
              </a:rPr>
              <a:t>, </a:t>
            </a:r>
            <a:r>
              <a:rPr lang="en-US" sz="2400" dirty="0" err="1">
                <a:effectLst>
                  <a:glow rad="101600">
                    <a:schemeClr val="bg1">
                      <a:alpha val="60000"/>
                    </a:schemeClr>
                  </a:glow>
                </a:effectLst>
                <a:latin typeface="Times New Roman" panose="02020603050405020304" pitchFamily="18" charset="0"/>
                <a:ea typeface="Calibri" panose="020F0502020204030204" pitchFamily="34" charset="0"/>
              </a:rPr>
              <a:t>ia</a:t>
            </a:r>
            <a:r>
              <a:rPr lang="en-US" sz="2400" dirty="0">
                <a:effectLst>
                  <a:glow rad="101600">
                    <a:schemeClr val="bg1">
                      <a:alpha val="60000"/>
                    </a:schemeClr>
                  </a:glow>
                </a:effectLst>
                <a:latin typeface="Times New Roman" panose="02020603050405020304" pitchFamily="18" charset="0"/>
                <a:ea typeface="Calibri" panose="020F0502020204030204" pitchFamily="34" charset="0"/>
              </a:rPr>
              <a:t> </a:t>
            </a:r>
            <a:r>
              <a:rPr lang="en-US" sz="2400" dirty="0" err="1">
                <a:effectLst>
                  <a:glow rad="101600">
                    <a:schemeClr val="bg1">
                      <a:alpha val="60000"/>
                    </a:schemeClr>
                  </a:glow>
                </a:effectLst>
                <a:latin typeface="Times New Roman" panose="02020603050405020304" pitchFamily="18" charset="0"/>
                <a:ea typeface="Calibri" panose="020F0502020204030204" pitchFamily="34" charset="0"/>
              </a:rPr>
              <a:t>akan</a:t>
            </a:r>
            <a:r>
              <a:rPr lang="en-US" sz="2400" dirty="0">
                <a:effectLst>
                  <a:glow rad="101600">
                    <a:schemeClr val="bg1">
                      <a:alpha val="60000"/>
                    </a:schemeClr>
                  </a:glow>
                </a:effectLst>
                <a:latin typeface="Times New Roman" panose="02020603050405020304" pitchFamily="18" charset="0"/>
                <a:ea typeface="Calibri" panose="020F0502020204030204" pitchFamily="34" charset="0"/>
              </a:rPr>
              <a:t> </a:t>
            </a:r>
            <a:r>
              <a:rPr lang="en-US" sz="2400" dirty="0" err="1">
                <a:effectLst>
                  <a:glow rad="101600">
                    <a:schemeClr val="bg1">
                      <a:alpha val="60000"/>
                    </a:schemeClr>
                  </a:glow>
                </a:effectLst>
                <a:latin typeface="Times New Roman" panose="02020603050405020304" pitchFamily="18" charset="0"/>
                <a:ea typeface="Calibri" panose="020F0502020204030204" pitchFamily="34" charset="0"/>
              </a:rPr>
              <a:t>memberi</a:t>
            </a:r>
            <a:r>
              <a:rPr lang="en-US" sz="2400" dirty="0">
                <a:effectLst>
                  <a:glow rad="101600">
                    <a:schemeClr val="bg1">
                      <a:alpha val="60000"/>
                    </a:schemeClr>
                  </a:glow>
                </a:effectLst>
                <a:latin typeface="Times New Roman" panose="02020603050405020304" pitchFamily="18" charset="0"/>
                <a:ea typeface="Calibri" panose="020F0502020204030204" pitchFamily="34" charset="0"/>
              </a:rPr>
              <a:t> </a:t>
            </a:r>
            <a:r>
              <a:rPr lang="en-US" sz="2400" dirty="0" err="1">
                <a:effectLst>
                  <a:glow rad="101600">
                    <a:schemeClr val="bg1">
                      <a:alpha val="60000"/>
                    </a:schemeClr>
                  </a:glow>
                </a:effectLst>
                <a:latin typeface="Times New Roman" panose="02020603050405020304" pitchFamily="18" charset="0"/>
                <a:ea typeface="Calibri" panose="020F0502020204030204" pitchFamily="34" charset="0"/>
              </a:rPr>
              <a:t>kesan</a:t>
            </a:r>
            <a:r>
              <a:rPr lang="en-US" sz="2400" dirty="0">
                <a:effectLst>
                  <a:glow rad="101600">
                    <a:schemeClr val="bg1">
                      <a:alpha val="60000"/>
                    </a:schemeClr>
                  </a:glow>
                </a:effectLst>
                <a:latin typeface="Times New Roman" panose="02020603050405020304" pitchFamily="18" charset="0"/>
                <a:ea typeface="Calibri" panose="020F0502020204030204" pitchFamily="34" charset="0"/>
              </a:rPr>
              <a:t> </a:t>
            </a:r>
            <a:r>
              <a:rPr lang="en-US" sz="2400" dirty="0" err="1">
                <a:effectLst>
                  <a:glow rad="101600">
                    <a:schemeClr val="bg1">
                      <a:alpha val="60000"/>
                    </a:schemeClr>
                  </a:glow>
                </a:effectLst>
                <a:latin typeface="Times New Roman" panose="02020603050405020304" pitchFamily="18" charset="0"/>
                <a:ea typeface="Calibri" panose="020F0502020204030204" pitchFamily="34" charset="0"/>
              </a:rPr>
              <a:t>negatif</a:t>
            </a:r>
            <a:r>
              <a:rPr lang="en-US" sz="2400" dirty="0">
                <a:effectLst>
                  <a:glow rad="101600">
                    <a:schemeClr val="bg1">
                      <a:alpha val="60000"/>
                    </a:schemeClr>
                  </a:glow>
                </a:effectLst>
                <a:latin typeface="Times New Roman" panose="02020603050405020304" pitchFamily="18" charset="0"/>
                <a:ea typeface="Calibri" panose="020F0502020204030204" pitchFamily="34" charset="0"/>
              </a:rPr>
              <a:t> yang </a:t>
            </a:r>
            <a:r>
              <a:rPr lang="en-US" sz="2400" dirty="0" err="1">
                <a:effectLst>
                  <a:glow rad="101600">
                    <a:schemeClr val="bg1">
                      <a:alpha val="60000"/>
                    </a:schemeClr>
                  </a:glow>
                </a:effectLst>
                <a:latin typeface="Times New Roman" panose="02020603050405020304" pitchFamily="18" charset="0"/>
                <a:ea typeface="Calibri" panose="020F0502020204030204" pitchFamily="34" charset="0"/>
              </a:rPr>
              <a:t>cukup</a:t>
            </a:r>
            <a:r>
              <a:rPr lang="en-US" sz="2400" dirty="0">
                <a:effectLst>
                  <a:glow rad="101600">
                    <a:schemeClr val="bg1">
                      <a:alpha val="60000"/>
                    </a:schemeClr>
                  </a:glow>
                </a:effectLst>
                <a:latin typeface="Times New Roman" panose="02020603050405020304" pitchFamily="18" charset="0"/>
                <a:ea typeface="Calibri" panose="020F0502020204030204" pitchFamily="34" charset="0"/>
              </a:rPr>
              <a:t> </a:t>
            </a:r>
            <a:r>
              <a:rPr lang="en-US" sz="2400" dirty="0" err="1">
                <a:effectLst>
                  <a:glow rad="101600">
                    <a:schemeClr val="bg1">
                      <a:alpha val="60000"/>
                    </a:schemeClr>
                  </a:glow>
                </a:effectLst>
                <a:latin typeface="Times New Roman" panose="02020603050405020304" pitchFamily="18" charset="0"/>
                <a:ea typeface="Calibri" panose="020F0502020204030204" pitchFamily="34" charset="0"/>
              </a:rPr>
              <a:t>besar</a:t>
            </a:r>
            <a:r>
              <a:rPr lang="en-US" sz="2400" dirty="0">
                <a:effectLst>
                  <a:glow rad="101600">
                    <a:schemeClr val="bg1">
                      <a:alpha val="60000"/>
                    </a:schemeClr>
                  </a:glow>
                </a:effectLst>
                <a:latin typeface="Times New Roman" panose="02020603050405020304" pitchFamily="18" charset="0"/>
                <a:ea typeface="Calibri" panose="020F0502020204030204" pitchFamily="34" charset="0"/>
              </a:rPr>
              <a:t> </a:t>
            </a:r>
            <a:r>
              <a:rPr lang="en-US" sz="2400" dirty="0" err="1">
                <a:effectLst>
                  <a:glow rad="101600">
                    <a:schemeClr val="bg1">
                      <a:alpha val="60000"/>
                    </a:schemeClr>
                  </a:glow>
                </a:effectLst>
                <a:latin typeface="Times New Roman" panose="02020603050405020304" pitchFamily="18" charset="0"/>
                <a:ea typeface="Calibri" panose="020F0502020204030204" pitchFamily="34" charset="0"/>
              </a:rPr>
              <a:t>dalam</a:t>
            </a:r>
            <a:r>
              <a:rPr lang="en-US" sz="2400" dirty="0">
                <a:effectLst>
                  <a:glow rad="101600">
                    <a:schemeClr val="bg1">
                      <a:alpha val="60000"/>
                    </a:schemeClr>
                  </a:glow>
                </a:effectLst>
                <a:latin typeface="Times New Roman" panose="02020603050405020304" pitchFamily="18" charset="0"/>
                <a:ea typeface="Calibri" panose="020F0502020204030204" pitchFamily="34" charset="0"/>
              </a:rPr>
              <a:t> </a:t>
            </a:r>
            <a:r>
              <a:rPr lang="en-US" sz="2400" dirty="0" err="1">
                <a:effectLst>
                  <a:glow rad="101600">
                    <a:schemeClr val="bg1">
                      <a:alpha val="60000"/>
                    </a:schemeClr>
                  </a:glow>
                </a:effectLst>
                <a:latin typeface="Times New Roman" panose="02020603050405020304" pitchFamily="18" charset="0"/>
                <a:ea typeface="Calibri" panose="020F0502020204030204" pitchFamily="34" charset="0"/>
              </a:rPr>
              <a:t>kehidupan</a:t>
            </a:r>
            <a:r>
              <a:rPr lang="en-US" sz="2400" dirty="0">
                <a:effectLst>
                  <a:glow rad="101600">
                    <a:schemeClr val="bg1">
                      <a:alpha val="60000"/>
                    </a:schemeClr>
                  </a:glow>
                </a:effectLst>
                <a:latin typeface="Times New Roman" panose="02020603050405020304" pitchFamily="18" charset="0"/>
                <a:ea typeface="Calibri" panose="020F0502020204030204" pitchFamily="34" charset="0"/>
              </a:rPr>
              <a:t> </a:t>
            </a:r>
            <a:r>
              <a:rPr lang="en-US" sz="2400" dirty="0" err="1">
                <a:effectLst>
                  <a:glow rad="101600">
                    <a:schemeClr val="bg1">
                      <a:alpha val="60000"/>
                    </a:schemeClr>
                  </a:glow>
                </a:effectLst>
                <a:latin typeface="Times New Roman" panose="02020603050405020304" pitchFamily="18" charset="0"/>
                <a:ea typeface="Calibri" panose="020F0502020204030204" pitchFamily="34" charset="0"/>
              </a:rPr>
              <a:t>individu</a:t>
            </a:r>
            <a:r>
              <a:rPr lang="en-US" sz="2400" dirty="0">
                <a:effectLst>
                  <a:glow rad="101600">
                    <a:schemeClr val="bg1">
                      <a:alpha val="60000"/>
                    </a:schemeClr>
                  </a:glow>
                </a:effectLst>
                <a:latin typeface="Times New Roman" panose="02020603050405020304" pitchFamily="18" charset="0"/>
                <a:ea typeface="Calibri" panose="020F0502020204030204" pitchFamily="34" charset="0"/>
              </a:rPr>
              <a:t> </a:t>
            </a:r>
            <a:r>
              <a:rPr lang="en-US" sz="2400" dirty="0" err="1">
                <a:effectLst>
                  <a:glow rad="101600">
                    <a:schemeClr val="bg1">
                      <a:alpha val="60000"/>
                    </a:schemeClr>
                  </a:glow>
                </a:effectLst>
                <a:latin typeface="Times New Roman" panose="02020603050405020304" pitchFamily="18" charset="0"/>
                <a:ea typeface="Calibri" panose="020F0502020204030204" pitchFamily="34" charset="0"/>
              </a:rPr>
              <a:t>dan</a:t>
            </a:r>
            <a:r>
              <a:rPr lang="en-US" sz="2400" dirty="0">
                <a:effectLst>
                  <a:glow rad="101600">
                    <a:schemeClr val="bg1">
                      <a:alpha val="60000"/>
                    </a:schemeClr>
                  </a:glow>
                </a:effectLst>
                <a:latin typeface="Times New Roman" panose="02020603050405020304" pitchFamily="18" charset="0"/>
                <a:ea typeface="Calibri" panose="020F0502020204030204" pitchFamily="34" charset="0"/>
              </a:rPr>
              <a:t> </a:t>
            </a:r>
            <a:r>
              <a:rPr lang="en-US" sz="2400" dirty="0" err="1">
                <a:effectLst>
                  <a:glow rad="101600">
                    <a:schemeClr val="bg1">
                      <a:alpha val="60000"/>
                    </a:schemeClr>
                  </a:glow>
                </a:effectLst>
                <a:latin typeface="Times New Roman" panose="02020603050405020304" pitchFamily="18" charset="0"/>
                <a:ea typeface="Calibri" panose="020F0502020204030204" pitchFamily="34" charset="0"/>
              </a:rPr>
              <a:t>masyarakat</a:t>
            </a:r>
            <a:r>
              <a:rPr lang="en-US" sz="2400" dirty="0">
                <a:effectLst>
                  <a:glow rad="101600">
                    <a:schemeClr val="bg1">
                      <a:alpha val="60000"/>
                    </a:schemeClr>
                  </a:glow>
                </a:effectLst>
                <a:latin typeface="Times New Roman" panose="02020603050405020304" pitchFamily="18" charset="0"/>
                <a:ea typeface="Calibri" panose="020F0502020204030204" pitchFamily="34" charset="0"/>
              </a:rPr>
              <a:t> </a:t>
            </a:r>
            <a:r>
              <a:rPr lang="en-US" sz="2400" dirty="0" err="1">
                <a:effectLst>
                  <a:glow rad="101600">
                    <a:schemeClr val="bg1">
                      <a:alpha val="60000"/>
                    </a:schemeClr>
                  </a:glow>
                </a:effectLst>
                <a:latin typeface="Times New Roman" panose="02020603050405020304" pitchFamily="18" charset="0"/>
                <a:ea typeface="Calibri" panose="020F0502020204030204" pitchFamily="34" charset="0"/>
              </a:rPr>
              <a:t>keseluruhannya</a:t>
            </a:r>
            <a:r>
              <a:rPr lang="en-US" sz="2400" dirty="0">
                <a:effectLst>
                  <a:glow rad="101600">
                    <a:schemeClr val="bg1">
                      <a:alpha val="60000"/>
                    </a:schemeClr>
                  </a:glow>
                </a:effectLst>
                <a:latin typeface="Times New Roman" panose="02020603050405020304" pitchFamily="18" charset="0"/>
                <a:ea typeface="Calibri" panose="020F0502020204030204" pitchFamily="34" charset="0"/>
              </a:rPr>
              <a:t>. </a:t>
            </a:r>
            <a:endParaRPr lang="en-MY" sz="2400" dirty="0">
              <a:effectLst>
                <a:glow rad="101600">
                  <a:schemeClr val="bg1">
                    <a:alpha val="60000"/>
                  </a:schemeClr>
                </a:glow>
              </a:effectLst>
            </a:endParaRPr>
          </a:p>
        </p:txBody>
      </p:sp>
    </p:spTree>
    <p:extLst>
      <p:ext uri="{BB962C8B-B14F-4D97-AF65-F5344CB8AC3E}">
        <p14:creationId xmlns:p14="http://schemas.microsoft.com/office/powerpoint/2010/main" val="20776650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15</a:t>
            </a:fld>
            <a:endParaRPr lang="en-MY"/>
          </a:p>
        </p:txBody>
      </p:sp>
      <p:graphicFrame>
        <p:nvGraphicFramePr>
          <p:cNvPr id="3" name="Diagram 2"/>
          <p:cNvGraphicFramePr/>
          <p:nvPr>
            <p:extLst>
              <p:ext uri="{D42A27DB-BD31-4B8C-83A1-F6EECF244321}">
                <p14:modId xmlns:p14="http://schemas.microsoft.com/office/powerpoint/2010/main" val="124748716"/>
              </p:ext>
            </p:extLst>
          </p:nvPr>
        </p:nvGraphicFramePr>
        <p:xfrm>
          <a:off x="762000" y="1162479"/>
          <a:ext cx="7371480" cy="4419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685800" y="464003"/>
            <a:ext cx="7447680" cy="523220"/>
          </a:xfrm>
          <a:prstGeom prst="rect">
            <a:avLst/>
          </a:prstGeom>
        </p:spPr>
        <p:txBody>
          <a:bodyPr wrap="none">
            <a:spAutoFit/>
          </a:bodyPr>
          <a:lstStyle/>
          <a:p>
            <a:r>
              <a:rPr lang="en-MY" sz="2800" dirty="0" smtClean="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SEMPENA </a:t>
            </a:r>
            <a:r>
              <a:rPr lang="en-US" sz="2800" dirty="0" smtClean="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rPr>
              <a:t>PERINGATAN HARI POLIS KE-210</a:t>
            </a:r>
            <a:endParaRPr lang="en-MY" sz="2800" dirty="0">
              <a:ln w="0">
                <a:solidFill>
                  <a:srgbClr val="FFFF00"/>
                </a:solidFill>
              </a:ln>
              <a:solidFill>
                <a:srgbClr val="FFFF00"/>
              </a:solidFill>
              <a:effectLst>
                <a:glow rad="101600">
                  <a:schemeClr val="tx1">
                    <a:alpha val="60000"/>
                  </a:schemeClr>
                </a:glow>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156392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798734" cy="1303867"/>
          </a:xfrm>
        </p:spPr>
        <p:txBody>
          <a:bodyPr>
            <a:normAutofit/>
          </a:bodyPr>
          <a:lstStyle/>
          <a:p>
            <a:pPr lvl="0"/>
            <a:r>
              <a:rPr lang="ms-MY" sz="2800" smtClean="0">
                <a:ln w="0"/>
                <a:solidFill>
                  <a:schemeClr val="tx1"/>
                </a:solidFill>
                <a:effectLst>
                  <a:outerShdw blurRad="38100" dist="19050" dir="2700000" algn="tl" rotWithShape="0">
                    <a:schemeClr val="dk1">
                      <a:alpha val="40000"/>
                    </a:schemeClr>
                  </a:outerShdw>
                </a:effectLst>
                <a:latin typeface="+mn-lt"/>
                <a:ea typeface="Calibri" pitchFamily="34" charset="0"/>
                <a:cs typeface="Times New Roman" pitchFamily="18" charset="0"/>
              </a:rPr>
              <a:t>INTIPATI KHUTBAH</a:t>
            </a:r>
            <a:endParaRPr lang="en-MY" sz="2800" dirty="0">
              <a:ln w="0"/>
              <a:solidFill>
                <a:schemeClr val="tx1"/>
              </a:solidFill>
              <a:effectLst>
                <a:outerShdw blurRad="38100" dist="19050" dir="2700000" algn="tl" rotWithShape="0">
                  <a:schemeClr val="dk1">
                    <a:alpha val="40000"/>
                  </a:schemeClr>
                </a:outerShdw>
              </a:effectLst>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56071814"/>
              </p:ext>
            </p:extLst>
          </p:nvPr>
        </p:nvGraphicFramePr>
        <p:xfrm>
          <a:off x="76200" y="1447800"/>
          <a:ext cx="8763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2196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10427" y="171629"/>
            <a:ext cx="3579826" cy="707886"/>
          </a:xfrm>
          <a:prstGeom prst="rect">
            <a:avLst/>
          </a:prstGeom>
        </p:spPr>
        <p:txBody>
          <a:bodyPr wrap="none">
            <a:spAutoFit/>
          </a:bodyPr>
          <a:lstStyle/>
          <a:p>
            <a:pPr algn="ctr"/>
            <a:r>
              <a:rPr lang="ar-SA" sz="4000" dirty="0">
                <a:ln w="0"/>
                <a:effectLst>
                  <a:outerShdw blurRad="38100" dist="19050" dir="2700000" algn="tl" rotWithShape="0">
                    <a:schemeClr val="dk1">
                      <a:alpha val="40000"/>
                    </a:schemeClr>
                  </a:outerShdw>
                </a:effectLst>
                <a:latin typeface="QCF_BSML" pitchFamily="2" charset="2"/>
                <a:cs typeface="QCF_BSML" pitchFamily="2" charset="2"/>
              </a:rPr>
              <a:t>ﭷ ﭸ ﭹ ﭺ ﭻ </a:t>
            </a:r>
            <a:endParaRPr lang="en-US" sz="4000" dirty="0">
              <a:ln w="0"/>
              <a:effectLst>
                <a:outerShdw blurRad="38100" dist="19050" dir="2700000" algn="tl" rotWithShape="0">
                  <a:schemeClr val="dk1">
                    <a:alpha val="40000"/>
                  </a:schemeClr>
                </a:outerShdw>
              </a:effectLst>
              <a:latin typeface="QCF_BSML" pitchFamily="2" charset="2"/>
              <a:cs typeface="QCF_BSML" pitchFamily="2" charset="2"/>
            </a:endParaRPr>
          </a:p>
        </p:txBody>
      </p:sp>
      <p:sp>
        <p:nvSpPr>
          <p:cNvPr id="4" name="TextBox 3"/>
          <p:cNvSpPr txBox="1"/>
          <p:nvPr/>
        </p:nvSpPr>
        <p:spPr>
          <a:xfrm>
            <a:off x="3602592" y="6400800"/>
            <a:ext cx="1824538" cy="400110"/>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000" dirty="0">
                <a:ln>
                  <a:solidFill>
                    <a:srgbClr val="FFFF00"/>
                  </a:solidFill>
                </a:ln>
                <a:solidFill>
                  <a:srgbClr val="FFFF00"/>
                </a:solidFill>
                <a:effectLst>
                  <a:glow rad="101600">
                    <a:schemeClr val="tx1">
                      <a:alpha val="60000"/>
                    </a:schemeClr>
                  </a:glow>
                </a:effectLst>
                <a:latin typeface="Mistral" pitchFamily="66" charset="0"/>
              </a:rPr>
              <a:t>Surah </a:t>
            </a:r>
            <a:r>
              <a:rPr lang="en-US" sz="2000" dirty="0" smtClean="0">
                <a:ln>
                  <a:solidFill>
                    <a:srgbClr val="FFFF00"/>
                  </a:solidFill>
                </a:ln>
                <a:solidFill>
                  <a:srgbClr val="FFFF00"/>
                </a:solidFill>
                <a:effectLst>
                  <a:glow rad="101600">
                    <a:schemeClr val="tx1">
                      <a:alpha val="60000"/>
                    </a:schemeClr>
                  </a:glow>
                </a:effectLst>
                <a:latin typeface="Mistral" pitchFamily="66" charset="0"/>
              </a:rPr>
              <a:t>An </a:t>
            </a:r>
            <a:r>
              <a:rPr lang="en-US" sz="2000" dirty="0" err="1" smtClean="0">
                <a:ln>
                  <a:solidFill>
                    <a:srgbClr val="FFFF00"/>
                  </a:solidFill>
                </a:ln>
                <a:solidFill>
                  <a:srgbClr val="FFFF00"/>
                </a:solidFill>
                <a:effectLst>
                  <a:glow rad="101600">
                    <a:schemeClr val="tx1">
                      <a:alpha val="60000"/>
                    </a:schemeClr>
                  </a:glow>
                </a:effectLst>
                <a:latin typeface="Mistral" pitchFamily="66" charset="0"/>
              </a:rPr>
              <a:t>Nisaa</a:t>
            </a:r>
            <a:r>
              <a:rPr lang="en-US" sz="2000" dirty="0" smtClean="0">
                <a:ln>
                  <a:solidFill>
                    <a:srgbClr val="FFFF00"/>
                  </a:solidFill>
                </a:ln>
                <a:solidFill>
                  <a:srgbClr val="FFFF00"/>
                </a:solidFill>
                <a:effectLst>
                  <a:glow rad="101600">
                    <a:schemeClr val="tx1">
                      <a:alpha val="60000"/>
                    </a:schemeClr>
                  </a:glow>
                </a:effectLst>
                <a:latin typeface="Mistral" pitchFamily="66" charset="0"/>
              </a:rPr>
              <a:t>: 58</a:t>
            </a:r>
            <a:endParaRPr lang="en-US" sz="2000" dirty="0">
              <a:ln>
                <a:solidFill>
                  <a:srgbClr val="FFFF00"/>
                </a:solidFill>
              </a:ln>
              <a:solidFill>
                <a:srgbClr val="FFFF00"/>
              </a:solidFill>
              <a:effectLst>
                <a:glow rad="101600">
                  <a:schemeClr val="tx1">
                    <a:alpha val="60000"/>
                  </a:schemeClr>
                </a:glow>
              </a:effectLst>
              <a:latin typeface="Mistral" pitchFamily="66" charset="0"/>
            </a:endParaRPr>
          </a:p>
        </p:txBody>
      </p:sp>
      <p:sp>
        <p:nvSpPr>
          <p:cNvPr id="2" name="Rectangle 1"/>
          <p:cNvSpPr/>
          <p:nvPr/>
        </p:nvSpPr>
        <p:spPr>
          <a:xfrm>
            <a:off x="432179" y="4157008"/>
            <a:ext cx="8178421" cy="2031325"/>
          </a:xfrm>
          <a:prstGeom prst="rect">
            <a:avLst/>
          </a:prstGeom>
        </p:spPr>
        <p:txBody>
          <a:bodyPr wrap="square">
            <a:spAutoFit/>
          </a:bodyPr>
          <a:lstStyle/>
          <a:p>
            <a:pPr algn="ctr"/>
            <a:r>
              <a:rPr lang="ms-MY" dirty="0">
                <a:ln w="0"/>
                <a:effectLst>
                  <a:outerShdw blurRad="38100" dist="19050" dir="2700000" algn="tl" rotWithShape="0">
                    <a:schemeClr val="dk1">
                      <a:alpha val="40000"/>
                    </a:schemeClr>
                  </a:outerShdw>
                </a:effectLst>
                <a:latin typeface="Cambria" panose="02040503050406030204" pitchFamily="18" charset="0"/>
              </a:rPr>
              <a:t>Maksudnya: </a:t>
            </a:r>
          </a:p>
          <a:p>
            <a:pPr algn="ctr"/>
            <a:r>
              <a:rPr lang="ms-MY" i="1" dirty="0" smtClean="0">
                <a:ln w="0"/>
                <a:effectLst>
                  <a:outerShdw blurRad="38100" dist="19050" dir="2700000" algn="tl" rotWithShape="0">
                    <a:schemeClr val="dk1">
                      <a:alpha val="40000"/>
                    </a:schemeClr>
                  </a:outerShdw>
                </a:effectLst>
                <a:latin typeface="Cambria" panose="02040503050406030204" pitchFamily="18" charset="0"/>
              </a:rPr>
              <a:t>“</a:t>
            </a:r>
            <a:r>
              <a:rPr lang="en-MY" i="1" dirty="0" err="1">
                <a:latin typeface="Cambria" panose="02040503050406030204" pitchFamily="18" charset="0"/>
              </a:rPr>
              <a:t>Sesungguhnya</a:t>
            </a:r>
            <a:r>
              <a:rPr lang="en-MY" i="1" dirty="0">
                <a:latin typeface="Cambria" panose="02040503050406030204" pitchFamily="18" charset="0"/>
              </a:rPr>
              <a:t> Allah </a:t>
            </a:r>
            <a:r>
              <a:rPr lang="en-MY" i="1" dirty="0" err="1">
                <a:latin typeface="Cambria" panose="02040503050406030204" pitchFamily="18" charset="0"/>
              </a:rPr>
              <a:t>menyuruh</a:t>
            </a:r>
            <a:r>
              <a:rPr lang="en-MY" i="1" dirty="0">
                <a:latin typeface="Cambria" panose="02040503050406030204" pitchFamily="18" charset="0"/>
              </a:rPr>
              <a:t> </a:t>
            </a:r>
            <a:r>
              <a:rPr lang="en-MY" i="1" dirty="0" err="1">
                <a:latin typeface="Cambria" panose="02040503050406030204" pitchFamily="18" charset="0"/>
              </a:rPr>
              <a:t>kamu</a:t>
            </a:r>
            <a:r>
              <a:rPr lang="en-MY" i="1" dirty="0">
                <a:latin typeface="Cambria" panose="02040503050406030204" pitchFamily="18" charset="0"/>
              </a:rPr>
              <a:t> </a:t>
            </a:r>
            <a:r>
              <a:rPr lang="en-MY" i="1" dirty="0" err="1">
                <a:latin typeface="Cambria" panose="02040503050406030204" pitchFamily="18" charset="0"/>
              </a:rPr>
              <a:t>supaya</a:t>
            </a:r>
            <a:r>
              <a:rPr lang="en-MY" i="1" dirty="0">
                <a:latin typeface="Cambria" panose="02040503050406030204" pitchFamily="18" charset="0"/>
              </a:rPr>
              <a:t> </a:t>
            </a:r>
            <a:r>
              <a:rPr lang="en-MY" i="1" dirty="0" err="1">
                <a:latin typeface="Cambria" panose="02040503050406030204" pitchFamily="18" charset="0"/>
              </a:rPr>
              <a:t>menyerahkan</a:t>
            </a:r>
            <a:r>
              <a:rPr lang="en-MY" i="1" dirty="0">
                <a:latin typeface="Cambria" panose="02040503050406030204" pitchFamily="18" charset="0"/>
              </a:rPr>
              <a:t> </a:t>
            </a:r>
            <a:r>
              <a:rPr lang="en-MY" i="1" dirty="0" err="1">
                <a:latin typeface="Cambria" panose="02040503050406030204" pitchFamily="18" charset="0"/>
              </a:rPr>
              <a:t>segala</a:t>
            </a:r>
            <a:r>
              <a:rPr lang="en-MY" i="1" dirty="0">
                <a:latin typeface="Cambria" panose="02040503050406030204" pitchFamily="18" charset="0"/>
              </a:rPr>
              <a:t> </a:t>
            </a:r>
            <a:r>
              <a:rPr lang="en-MY" i="1" dirty="0" err="1">
                <a:latin typeface="Cambria" panose="02040503050406030204" pitchFamily="18" charset="0"/>
              </a:rPr>
              <a:t>jenis</a:t>
            </a:r>
            <a:r>
              <a:rPr lang="en-MY" i="1" dirty="0">
                <a:latin typeface="Cambria" panose="02040503050406030204" pitchFamily="18" charset="0"/>
              </a:rPr>
              <a:t> </a:t>
            </a:r>
            <a:r>
              <a:rPr lang="en-MY" i="1" dirty="0" err="1">
                <a:latin typeface="Cambria" panose="02040503050406030204" pitchFamily="18" charset="0"/>
              </a:rPr>
              <a:t>amanah</a:t>
            </a:r>
            <a:r>
              <a:rPr lang="en-MY" i="1" dirty="0">
                <a:latin typeface="Cambria" panose="02040503050406030204" pitchFamily="18" charset="0"/>
              </a:rPr>
              <a:t> </a:t>
            </a:r>
            <a:r>
              <a:rPr lang="en-MY" i="1" dirty="0" err="1">
                <a:latin typeface="Cambria" panose="02040503050406030204" pitchFamily="18" charset="0"/>
              </a:rPr>
              <a:t>kepada</a:t>
            </a:r>
            <a:r>
              <a:rPr lang="en-MY" i="1" dirty="0">
                <a:latin typeface="Cambria" panose="02040503050406030204" pitchFamily="18" charset="0"/>
              </a:rPr>
              <a:t> </a:t>
            </a:r>
            <a:r>
              <a:rPr lang="en-MY" i="1" dirty="0" err="1">
                <a:latin typeface="Cambria" panose="02040503050406030204" pitchFamily="18" charset="0"/>
              </a:rPr>
              <a:t>ahlinya</a:t>
            </a:r>
            <a:r>
              <a:rPr lang="en-MY" i="1" dirty="0">
                <a:latin typeface="Cambria" panose="02040503050406030204" pitchFamily="18" charset="0"/>
              </a:rPr>
              <a:t> (yang </a:t>
            </a:r>
            <a:r>
              <a:rPr lang="en-MY" i="1" dirty="0" err="1">
                <a:latin typeface="Cambria" panose="02040503050406030204" pitchFamily="18" charset="0"/>
              </a:rPr>
              <a:t>berhak</a:t>
            </a:r>
            <a:r>
              <a:rPr lang="en-MY" i="1" dirty="0">
                <a:latin typeface="Cambria" panose="02040503050406030204" pitchFamily="18" charset="0"/>
              </a:rPr>
              <a:t> </a:t>
            </a:r>
            <a:r>
              <a:rPr lang="en-MY" i="1" dirty="0" err="1">
                <a:latin typeface="Cambria" panose="02040503050406030204" pitchFamily="18" charset="0"/>
              </a:rPr>
              <a:t>menerimanya</a:t>
            </a:r>
            <a:r>
              <a:rPr lang="en-MY" i="1" dirty="0">
                <a:latin typeface="Cambria" panose="02040503050406030204" pitchFamily="18" charset="0"/>
              </a:rPr>
              <a:t>) </a:t>
            </a:r>
            <a:r>
              <a:rPr lang="en-MY" i="1" dirty="0" err="1">
                <a:latin typeface="Cambria" panose="02040503050406030204" pitchFamily="18" charset="0"/>
              </a:rPr>
              <a:t>dan</a:t>
            </a:r>
            <a:r>
              <a:rPr lang="en-MY" i="1" dirty="0">
                <a:latin typeface="Cambria" panose="02040503050406030204" pitchFamily="18" charset="0"/>
              </a:rPr>
              <a:t> </a:t>
            </a:r>
            <a:r>
              <a:rPr lang="en-MY" i="1" dirty="0" err="1">
                <a:latin typeface="Cambria" panose="02040503050406030204" pitchFamily="18" charset="0"/>
              </a:rPr>
              <a:t>apabila</a:t>
            </a:r>
            <a:r>
              <a:rPr lang="en-MY" i="1" dirty="0">
                <a:latin typeface="Cambria" panose="02040503050406030204" pitchFamily="18" charset="0"/>
              </a:rPr>
              <a:t> </a:t>
            </a:r>
            <a:r>
              <a:rPr lang="en-MY" i="1" dirty="0" err="1">
                <a:latin typeface="Cambria" panose="02040503050406030204" pitchFamily="18" charset="0"/>
              </a:rPr>
              <a:t>kamu</a:t>
            </a:r>
            <a:r>
              <a:rPr lang="en-MY" i="1" dirty="0">
                <a:latin typeface="Cambria" panose="02040503050406030204" pitchFamily="18" charset="0"/>
              </a:rPr>
              <a:t> </a:t>
            </a:r>
            <a:r>
              <a:rPr lang="en-MY" i="1" dirty="0" err="1">
                <a:latin typeface="Cambria" panose="02040503050406030204" pitchFamily="18" charset="0"/>
              </a:rPr>
              <a:t>menjalankan</a:t>
            </a:r>
            <a:r>
              <a:rPr lang="en-MY" i="1" dirty="0">
                <a:latin typeface="Cambria" panose="02040503050406030204" pitchFamily="18" charset="0"/>
              </a:rPr>
              <a:t> </a:t>
            </a:r>
            <a:r>
              <a:rPr lang="en-MY" i="1" dirty="0" err="1">
                <a:latin typeface="Cambria" panose="02040503050406030204" pitchFamily="18" charset="0"/>
              </a:rPr>
              <a:t>hukum</a:t>
            </a:r>
            <a:r>
              <a:rPr lang="en-MY" i="1" dirty="0">
                <a:latin typeface="Cambria" panose="02040503050406030204" pitchFamily="18" charset="0"/>
              </a:rPr>
              <a:t> di </a:t>
            </a:r>
            <a:r>
              <a:rPr lang="en-MY" i="1" dirty="0" err="1">
                <a:latin typeface="Cambria" panose="02040503050406030204" pitchFamily="18" charset="0"/>
              </a:rPr>
              <a:t>antara</a:t>
            </a:r>
            <a:r>
              <a:rPr lang="en-MY" i="1" dirty="0">
                <a:latin typeface="Cambria" panose="02040503050406030204" pitchFamily="18" charset="0"/>
              </a:rPr>
              <a:t> </a:t>
            </a:r>
            <a:r>
              <a:rPr lang="en-MY" i="1" dirty="0" err="1">
                <a:latin typeface="Cambria" panose="02040503050406030204" pitchFamily="18" charset="0"/>
              </a:rPr>
              <a:t>manusia</a:t>
            </a:r>
            <a:r>
              <a:rPr lang="en-MY" i="1" dirty="0">
                <a:latin typeface="Cambria" panose="02040503050406030204" pitchFamily="18" charset="0"/>
              </a:rPr>
              <a:t>, (Allah </a:t>
            </a:r>
            <a:r>
              <a:rPr lang="en-MY" i="1" dirty="0" err="1">
                <a:latin typeface="Cambria" panose="02040503050406030204" pitchFamily="18" charset="0"/>
              </a:rPr>
              <a:t>menyuruh</a:t>
            </a:r>
            <a:r>
              <a:rPr lang="en-MY" i="1" dirty="0">
                <a:latin typeface="Cambria" panose="02040503050406030204" pitchFamily="18" charset="0"/>
              </a:rPr>
              <a:t>) </a:t>
            </a:r>
            <a:r>
              <a:rPr lang="en-MY" i="1" dirty="0" err="1">
                <a:latin typeface="Cambria" panose="02040503050406030204" pitchFamily="18" charset="0"/>
              </a:rPr>
              <a:t>kamu</a:t>
            </a:r>
            <a:r>
              <a:rPr lang="en-MY" i="1" dirty="0">
                <a:latin typeface="Cambria" panose="02040503050406030204" pitchFamily="18" charset="0"/>
              </a:rPr>
              <a:t> </a:t>
            </a:r>
            <a:r>
              <a:rPr lang="en-MY" i="1" dirty="0" err="1">
                <a:latin typeface="Cambria" panose="02040503050406030204" pitchFamily="18" charset="0"/>
              </a:rPr>
              <a:t>menghukum</a:t>
            </a:r>
            <a:r>
              <a:rPr lang="en-MY" i="1" dirty="0">
                <a:latin typeface="Cambria" panose="02040503050406030204" pitchFamily="18" charset="0"/>
              </a:rPr>
              <a:t> </a:t>
            </a:r>
            <a:r>
              <a:rPr lang="en-MY" i="1" dirty="0" err="1">
                <a:latin typeface="Cambria" panose="02040503050406030204" pitchFamily="18" charset="0"/>
              </a:rPr>
              <a:t>dengan</a:t>
            </a:r>
            <a:r>
              <a:rPr lang="en-MY" i="1" dirty="0">
                <a:latin typeface="Cambria" panose="02040503050406030204" pitchFamily="18" charset="0"/>
              </a:rPr>
              <a:t> </a:t>
            </a:r>
            <a:r>
              <a:rPr lang="en-MY" i="1" dirty="0" err="1">
                <a:latin typeface="Cambria" panose="02040503050406030204" pitchFamily="18" charset="0"/>
              </a:rPr>
              <a:t>adil</a:t>
            </a:r>
            <a:r>
              <a:rPr lang="en-MY" i="1" dirty="0">
                <a:latin typeface="Cambria" panose="02040503050406030204" pitchFamily="18" charset="0"/>
              </a:rPr>
              <a:t>. </a:t>
            </a:r>
            <a:r>
              <a:rPr lang="en-US" i="1" dirty="0" err="1">
                <a:latin typeface="Cambria" panose="02040503050406030204" pitchFamily="18" charset="0"/>
              </a:rPr>
              <a:t>Sesungguhnya</a:t>
            </a:r>
            <a:r>
              <a:rPr lang="en-US" i="1" dirty="0">
                <a:latin typeface="Cambria" panose="02040503050406030204" pitchFamily="18" charset="0"/>
              </a:rPr>
              <a:t> Allah </a:t>
            </a:r>
            <a:r>
              <a:rPr lang="en-US" i="1" dirty="0" err="1">
                <a:latin typeface="Cambria" panose="02040503050406030204" pitchFamily="18" charset="0"/>
              </a:rPr>
              <a:t>dengan</a:t>
            </a:r>
            <a:r>
              <a:rPr lang="en-US" i="1" dirty="0">
                <a:latin typeface="Cambria" panose="02040503050406030204" pitchFamily="18" charset="0"/>
              </a:rPr>
              <a:t> (</a:t>
            </a:r>
            <a:r>
              <a:rPr lang="en-US" i="1" dirty="0" err="1">
                <a:latin typeface="Cambria" panose="02040503050406030204" pitchFamily="18" charset="0"/>
              </a:rPr>
              <a:t>suruhanNya</a:t>
            </a:r>
            <a:r>
              <a:rPr lang="en-US" i="1" dirty="0">
                <a:latin typeface="Cambria" panose="02040503050406030204" pitchFamily="18" charset="0"/>
              </a:rPr>
              <a:t>) </a:t>
            </a:r>
            <a:r>
              <a:rPr lang="en-US" i="1" dirty="0" err="1">
                <a:latin typeface="Cambria" panose="02040503050406030204" pitchFamily="18" charset="0"/>
              </a:rPr>
              <a:t>itu</a:t>
            </a:r>
            <a:r>
              <a:rPr lang="en-US" i="1" dirty="0">
                <a:latin typeface="Cambria" panose="02040503050406030204" pitchFamily="18" charset="0"/>
              </a:rPr>
              <a:t> </a:t>
            </a:r>
            <a:r>
              <a:rPr lang="en-US" i="1" dirty="0" err="1">
                <a:latin typeface="Cambria" panose="02040503050406030204" pitchFamily="18" charset="0"/>
              </a:rPr>
              <a:t>memberi</a:t>
            </a:r>
            <a:r>
              <a:rPr lang="en-US" i="1" dirty="0">
                <a:latin typeface="Cambria" panose="02040503050406030204" pitchFamily="18" charset="0"/>
              </a:rPr>
              <a:t> </a:t>
            </a:r>
            <a:r>
              <a:rPr lang="en-US" i="1" dirty="0" err="1">
                <a:latin typeface="Cambria" panose="02040503050406030204" pitchFamily="18" charset="0"/>
              </a:rPr>
              <a:t>pengajaran</a:t>
            </a:r>
            <a:r>
              <a:rPr lang="en-US" i="1" dirty="0">
                <a:latin typeface="Cambria" panose="02040503050406030204" pitchFamily="18" charset="0"/>
              </a:rPr>
              <a:t> yang </a:t>
            </a:r>
            <a:r>
              <a:rPr lang="en-US" i="1" dirty="0" err="1">
                <a:latin typeface="Cambria" panose="02040503050406030204" pitchFamily="18" charset="0"/>
              </a:rPr>
              <a:t>sebaik-baiknya</a:t>
            </a:r>
            <a:r>
              <a:rPr lang="en-US" i="1" dirty="0">
                <a:latin typeface="Cambria" panose="02040503050406030204" pitchFamily="18" charset="0"/>
              </a:rPr>
              <a:t> </a:t>
            </a:r>
            <a:r>
              <a:rPr lang="en-US" i="1" dirty="0" err="1">
                <a:latin typeface="Cambria" panose="02040503050406030204" pitchFamily="18" charset="0"/>
              </a:rPr>
              <a:t>kepada</a:t>
            </a:r>
            <a:r>
              <a:rPr lang="en-US" i="1" dirty="0">
                <a:latin typeface="Cambria" panose="02040503050406030204" pitchFamily="18" charset="0"/>
              </a:rPr>
              <a:t> </a:t>
            </a:r>
            <a:r>
              <a:rPr lang="en-US" i="1" dirty="0" err="1">
                <a:latin typeface="Cambria" panose="02040503050406030204" pitchFamily="18" charset="0"/>
              </a:rPr>
              <a:t>kamu</a:t>
            </a:r>
            <a:r>
              <a:rPr lang="en-US" i="1" dirty="0">
                <a:latin typeface="Cambria" panose="02040503050406030204" pitchFamily="18" charset="0"/>
              </a:rPr>
              <a:t>. </a:t>
            </a:r>
            <a:r>
              <a:rPr lang="en-US" i="1" dirty="0" err="1">
                <a:latin typeface="Cambria" panose="02040503050406030204" pitchFamily="18" charset="0"/>
              </a:rPr>
              <a:t>Sesungguhnya</a:t>
            </a:r>
            <a:r>
              <a:rPr lang="en-US" i="1" dirty="0">
                <a:latin typeface="Cambria" panose="02040503050406030204" pitchFamily="18" charset="0"/>
              </a:rPr>
              <a:t> Allah </a:t>
            </a:r>
            <a:r>
              <a:rPr lang="en-US" i="1" dirty="0" err="1">
                <a:latin typeface="Cambria" panose="02040503050406030204" pitchFamily="18" charset="0"/>
              </a:rPr>
              <a:t>sentiasa</a:t>
            </a:r>
            <a:r>
              <a:rPr lang="en-US" i="1" dirty="0">
                <a:latin typeface="Cambria" panose="02040503050406030204" pitchFamily="18" charset="0"/>
              </a:rPr>
              <a:t> </a:t>
            </a:r>
            <a:r>
              <a:rPr lang="en-US" i="1" dirty="0" err="1">
                <a:latin typeface="Cambria" panose="02040503050406030204" pitchFamily="18" charset="0"/>
              </a:rPr>
              <a:t>Mendengar</a:t>
            </a:r>
            <a:r>
              <a:rPr lang="en-US" i="1" dirty="0">
                <a:latin typeface="Cambria" panose="02040503050406030204" pitchFamily="18" charset="0"/>
              </a:rPr>
              <a:t>, </a:t>
            </a:r>
            <a:r>
              <a:rPr lang="en-US" i="1" dirty="0" err="1">
                <a:latin typeface="Cambria" panose="02040503050406030204" pitchFamily="18" charset="0"/>
              </a:rPr>
              <a:t>lagi</a:t>
            </a:r>
            <a:r>
              <a:rPr lang="en-US" i="1" dirty="0">
                <a:latin typeface="Cambria" panose="02040503050406030204" pitchFamily="18" charset="0"/>
              </a:rPr>
              <a:t> </a:t>
            </a:r>
            <a:r>
              <a:rPr lang="en-US" i="1" dirty="0" err="1">
                <a:latin typeface="Cambria" panose="02040503050406030204" pitchFamily="18" charset="0"/>
              </a:rPr>
              <a:t>sentiasa</a:t>
            </a:r>
            <a:r>
              <a:rPr lang="en-US" i="1" dirty="0">
                <a:latin typeface="Cambria" panose="02040503050406030204" pitchFamily="18" charset="0"/>
              </a:rPr>
              <a:t> </a:t>
            </a:r>
            <a:r>
              <a:rPr lang="en-US" i="1" dirty="0" err="1">
                <a:latin typeface="Cambria" panose="02040503050406030204" pitchFamily="18" charset="0"/>
              </a:rPr>
              <a:t>Melihat</a:t>
            </a:r>
            <a:r>
              <a:rPr lang="ms-MY" i="1" dirty="0" smtClean="0">
                <a:latin typeface="Cambria" panose="02040503050406030204" pitchFamily="18" charset="0"/>
              </a:rPr>
              <a:t>.</a:t>
            </a:r>
            <a:r>
              <a:rPr lang="ms-MY" i="1" dirty="0" smtClean="0">
                <a:ln w="0"/>
                <a:effectLst>
                  <a:outerShdw blurRad="38100" dist="19050" dir="2700000" algn="tl" rotWithShape="0">
                    <a:schemeClr val="dk1">
                      <a:alpha val="40000"/>
                    </a:schemeClr>
                  </a:outerShdw>
                </a:effectLst>
                <a:latin typeface="Cambria" panose="02040503050406030204" pitchFamily="18" charset="0"/>
              </a:rPr>
              <a:t>”</a:t>
            </a:r>
            <a:r>
              <a:rPr lang="ms-MY" dirty="0" smtClean="0">
                <a:ln w="0"/>
                <a:effectLst>
                  <a:outerShdw blurRad="38100" dist="19050" dir="2700000" algn="tl" rotWithShape="0">
                    <a:schemeClr val="dk1">
                      <a:alpha val="40000"/>
                    </a:schemeClr>
                  </a:outerShdw>
                </a:effectLst>
                <a:latin typeface="Cambria" panose="02040503050406030204" pitchFamily="18" charset="0"/>
              </a:rPr>
              <a:t> </a:t>
            </a:r>
            <a:endParaRPr lang="en-US" dirty="0">
              <a:ln w="0"/>
              <a:effectLst>
                <a:outerShdw blurRad="38100" dist="19050" dir="2700000" algn="tl" rotWithShape="0">
                  <a:schemeClr val="dk1">
                    <a:alpha val="40000"/>
                  </a:schemeClr>
                </a:outerShdw>
              </a:effectLst>
              <a:latin typeface="Cambria" panose="02040503050406030204" pitchFamily="18" charset="0"/>
            </a:endParaRPr>
          </a:p>
        </p:txBody>
      </p:sp>
      <p:sp>
        <p:nvSpPr>
          <p:cNvPr id="6" name="Rectangle 5"/>
          <p:cNvSpPr/>
          <p:nvPr/>
        </p:nvSpPr>
        <p:spPr>
          <a:xfrm>
            <a:off x="609600" y="1295400"/>
            <a:ext cx="7772400" cy="2215991"/>
          </a:xfrm>
          <a:prstGeom prst="rect">
            <a:avLst/>
          </a:prstGeom>
        </p:spPr>
        <p:txBody>
          <a:bodyPr wrap="square">
            <a:spAutoFit/>
          </a:bodyPr>
          <a:lstStyle/>
          <a:p>
            <a:pPr algn="ctr" rtl="1">
              <a:lnSpc>
                <a:spcPct val="115000"/>
              </a:lnSpc>
              <a:spcAft>
                <a:spcPts val="0"/>
              </a:spcAft>
            </a:pPr>
            <a:r>
              <a:rPr lang="ar-SA" sz="4000" b="1" dirty="0" smtClean="0">
                <a:latin typeface="Calibri" panose="020F0502020204030204" pitchFamily="34" charset="0"/>
                <a:ea typeface="Calibri" panose="020F0502020204030204" pitchFamily="34" charset="0"/>
                <a:cs typeface="Arabic Typesetting" panose="03020402040406030203" pitchFamily="66" charset="-78"/>
              </a:rPr>
              <a:t>﴿</a:t>
            </a:r>
            <a:r>
              <a:rPr lang="ar-SA" sz="4000" b="1" dirty="0" smtClean="0">
                <a:latin typeface="Calibri" panose="020F0502020204030204" pitchFamily="34" charset="0"/>
                <a:ea typeface="Calibri" panose="020F0502020204030204" pitchFamily="34" charset="0"/>
                <a:cs typeface="QCF_P110" panose="02000400000000000000" pitchFamily="2" charset="2"/>
              </a:rPr>
              <a:t> </a:t>
            </a:r>
            <a:r>
              <a:rPr lang="ar-SA" sz="4000" b="1" dirty="0">
                <a:latin typeface="Calibri" panose="020F0502020204030204" pitchFamily="34" charset="0"/>
                <a:ea typeface="Times New Roman" panose="02020603050405020304" pitchFamily="18" charset="0"/>
                <a:cs typeface="QCF_P087" panose="02000400000000000000" pitchFamily="2" charset="2"/>
              </a:rPr>
              <a:t>ﯙ ﯚ ﯛ ﯜ ﯝ ﯞ ﯟ ﯠ ﯡ ﯢ ﯣ ﯤ ﯥ ﯦ ﯧ ﯨ ﯩ ﯪ ﯫ ﯬ ﯭ ﯮ ﯯ ﯰ ﯱ ﯲ ﯳ </a:t>
            </a:r>
            <a:r>
              <a:rPr lang="ar-SA" sz="4000" dirty="0">
                <a:latin typeface="Calibri" panose="020F0502020204030204" pitchFamily="34" charset="0"/>
                <a:ea typeface="Times New Roman" panose="02020603050405020304" pitchFamily="18" charset="0"/>
                <a:cs typeface="Arabic Typesetting" panose="03020402040406030203" pitchFamily="66" charset="-78"/>
              </a:rPr>
              <a:t>﴾</a:t>
            </a:r>
            <a:endParaRPr lang="en-MY" sz="4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499347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rot="21441391">
            <a:off x="117088" y="423031"/>
            <a:ext cx="8045450" cy="4154984"/>
          </a:xfrm>
          <a:prstGeom prst="rect">
            <a:avLst/>
          </a:prstGeom>
        </p:spPr>
        <p:txBody>
          <a:bodyPr wrap="square">
            <a:spAutoFit/>
          </a:bodyPr>
          <a:lstStyle/>
          <a:p>
            <a:pPr algn="ctr" rtl="1"/>
            <a:r>
              <a:rPr lang="ar-SA" sz="4400" b="1" dirty="0">
                <a:ln w="18415" cmpd="sng">
                  <a:solidFill>
                    <a:schemeClr val="tx1"/>
                  </a:solidFill>
                  <a:prstDash val="solid"/>
                </a:ln>
                <a:solidFill>
                  <a:srgbClr val="CC00CC"/>
                </a:solidFill>
                <a:effectLst>
                  <a:outerShdw blurRad="63500" dir="3600000" algn="tl" rotWithShape="0">
                    <a:srgbClr val="000000">
                      <a:alpha val="70000"/>
                    </a:srgbClr>
                  </a:outerShdw>
                </a:effectLst>
                <a:cs typeface="Traditional Arabic" panose="02010000000000000000" pitchFamily="2" charset="-78"/>
              </a:rPr>
              <a:t>بَارَكَ اللهُ لِيْ وَلَكُمْ </a:t>
            </a:r>
            <a:r>
              <a:rPr lang="ar-SA" sz="4400" b="1" dirty="0" smtClean="0">
                <a:ln w="18415" cmpd="sng">
                  <a:solidFill>
                    <a:schemeClr val="tx1"/>
                  </a:solidFill>
                  <a:prstDash val="solid"/>
                </a:ln>
                <a:solidFill>
                  <a:srgbClr val="CC00CC"/>
                </a:solidFill>
                <a:effectLst>
                  <a:outerShdw blurRad="63500" dir="3600000" algn="tl" rotWithShape="0">
                    <a:srgbClr val="000000">
                      <a:alpha val="70000"/>
                    </a:srgbClr>
                  </a:outerShdw>
                </a:effectLst>
                <a:cs typeface="Traditional Arabic" panose="02010000000000000000" pitchFamily="2" charset="-78"/>
              </a:rPr>
              <a:t>بِالْقُرْآنِ </a:t>
            </a:r>
            <a:r>
              <a:rPr lang="ar-SA" sz="4400" b="1" dirty="0">
                <a:ln w="18415" cmpd="sng">
                  <a:solidFill>
                    <a:schemeClr val="tx1"/>
                  </a:solidFill>
                  <a:prstDash val="solid"/>
                </a:ln>
                <a:solidFill>
                  <a:srgbClr val="CC00CC"/>
                </a:solidFill>
                <a:effectLst>
                  <a:outerShdw blurRad="63500" dir="3600000" algn="tl" rotWithShape="0">
                    <a:srgbClr val="000000">
                      <a:alpha val="70000"/>
                    </a:srgbClr>
                  </a:outerShdw>
                </a:effectLst>
                <a:cs typeface="Traditional Arabic" panose="02010000000000000000" pitchFamily="2" charset="-78"/>
              </a:rPr>
              <a:t>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en-MY" sz="4400" b="1" dirty="0">
              <a:ln w="18415" cmpd="sng">
                <a:solidFill>
                  <a:schemeClr val="tx1"/>
                </a:solidFill>
                <a:prstDash val="solid"/>
              </a:ln>
              <a:solidFill>
                <a:srgbClr val="CC00CC"/>
              </a:solidFill>
              <a:effectLst>
                <a:outerShdw blurRad="63500" dir="3600000" algn="tl" rotWithShape="0">
                  <a:srgbClr val="000000">
                    <a:alpha val="70000"/>
                  </a:srgbClr>
                </a:outerShdw>
              </a:effectLst>
              <a:cs typeface="Traditional Arabic" panose="02010000000000000000"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MY"/>
          </a:p>
        </p:txBody>
      </p:sp>
      <p:sp>
        <p:nvSpPr>
          <p:cNvPr id="6" name="Slide Number Placeholder 5"/>
          <p:cNvSpPr>
            <a:spLocks noGrp="1"/>
          </p:cNvSpPr>
          <p:nvPr>
            <p:ph idx="12" sz="quarter" type="sldNum"/>
          </p:nvPr>
        </p:nvSpPr>
        <p:spPr>
          <a:xfrm>
            <a:off x="8172400" y="6306777"/>
            <a:ext cx="504056" cy="365125"/>
          </a:xfrm>
        </p:spPr>
        <p:txBody>
          <a:bodyPr>
            <a:normAutofit/>
          </a:bodyPr>
          <a:lstStyle/>
          <a:p>
            <a:fld id="{BA8784F8-D9B1-479F-A9B4-848AA317FB34}" type="slidenum">
              <a:rPr b="1" lang="en-MY" smtClean="0" sz="1600">
                <a:solidFill>
                  <a:srgbClr val="FF0000"/>
                </a:solidFill>
              </a:rPr>
              <a:pPr/>
              <a:t>19</a:t>
            </a:fld>
            <a:endParaRPr b="1" dirty="0" lang="en-MY" sz="1600">
              <a:solidFill>
                <a:srgbClr val="FF0000"/>
              </a:solidFill>
            </a:endParaRPr>
          </a:p>
        </p:txBody>
      </p:sp>
      <p:grpSp>
        <p:nvGrpSpPr>
          <p:cNvPr id="5" name="Group 4"/>
          <p:cNvGrpSpPr/>
          <p:nvPr/>
        </p:nvGrpSpPr>
        <p:grpSpPr>
          <a:xfrm>
            <a:off x="-2118" y="0"/>
            <a:ext cx="9146118" cy="6858000"/>
            <a:chOff x="-2118" y="0"/>
            <a:chExt cx="9146118" cy="6858000"/>
          </a:xfrm>
        </p:grpSpPr>
        <p:pic>
          <p:nvPicPr>
            <p:cNvPr descr="32112626.jpg" id="7" name="Picture 6"/>
            <p:cNvPicPr>
              <a:picLocks noChangeAspect="1"/>
            </p:cNvPicPr>
            <p:nvPr/>
          </p:nvPicPr>
          <p:blipFill>
            <a:blip cstate="print" r:embed="rId2">
              <a:extLst>
                <a:ext uri="{28A0092B-C50C-407E-A947-70E740481C1C}">
                  <a14:useLocalDpi xmlns:a14="http://schemas.microsoft.com/office/drawing/2010/main" val="0"/>
                </a:ext>
              </a:extLst>
            </a:blip>
            <a:srcRect b="-15"/>
            <a:stretch>
              <a:fillRect/>
            </a:stretch>
          </p:blipFill>
          <p:spPr bwMode="auto">
            <a:xfrm>
              <a:off x="-2118" y="0"/>
              <a:ext cx="914611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rrowheads="1" noChangeAspect="1"/>
            </p:cNvPicPr>
            <p:nvPr/>
          </p:nvPicPr>
          <p:blipFill>
            <a:blip cstate="print" r:embed="rId3"/>
            <a:srcRect/>
            <a:stretch>
              <a:fillRect/>
            </a:stretch>
          </p:blipFill>
          <p:spPr bwMode="auto">
            <a:xfrm>
              <a:off x="1714480" y="357166"/>
              <a:ext cx="5643603" cy="1974850"/>
            </a:xfrm>
            <a:prstGeom prst="rect">
              <a:avLst/>
            </a:prstGeom>
            <a:noFill/>
            <a:ln w="9525">
              <a:noFill/>
              <a:miter lim="800000"/>
              <a:headEnd/>
              <a:tailEnd/>
            </a:ln>
            <a:effectLst>
              <a:glow rad="101600">
                <a:schemeClr val="tx1">
                  <a:alpha val="60000"/>
                </a:schemeClr>
              </a:glow>
              <a:outerShdw algn="t" blurRad="50800" dir="5400000" dist="38100" rotWithShape="0">
                <a:prstClr val="black">
                  <a:alpha val="40000"/>
                </a:prstClr>
              </a:outerShdw>
            </a:effectLst>
          </p:spPr>
        </p:pic>
        <p:pic>
          <p:nvPicPr>
            <p:cNvPr id="9" name="Picture 2"/>
            <p:cNvPicPr>
              <a:picLocks noChangeArrowheads="1" noChangeAspect="1"/>
            </p:cNvPicPr>
            <p:nvPr/>
          </p:nvPicPr>
          <p:blipFill>
            <a:blip cstate="print" r:embed="rId4">
              <a:extLst>
                <a:ext uri="{28A0092B-C50C-407E-A947-70E740481C1C}">
                  <a14:useLocalDpi xmlns:a14="http://schemas.microsoft.com/office/drawing/2010/main" val="0"/>
                </a:ext>
              </a:extLst>
            </a:blip>
            <a:srcRect/>
            <a:stretch>
              <a:fillRect/>
            </a:stretch>
          </p:blipFill>
          <p:spPr bwMode="auto">
            <a:xfrm>
              <a:off x="1143000" y="2357438"/>
              <a:ext cx="6657975"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811613"/>
      </p:ext>
    </p:extLst>
  </p:cSld>
  <p:clrMapOvr>
    <a:masterClrMapping/>
  </p:clrMapOvr>
  <p:timing>
    <p:tnLst>
      <p:par>
        <p:cTn dur="indefinite" id="1" nodeType="tmRoot" restart="never"/>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7406" y="2507968"/>
            <a:ext cx="5009394" cy="3207032"/>
          </a:xfrm>
          <a:prstGeom prst="rect">
            <a:avLst/>
          </a:prstGeom>
        </p:spPr>
        <p:txBody>
          <a:bodyPr wrap="square">
            <a:spAutoFit/>
          </a:bodyPr>
          <a:lstStyle/>
          <a:p>
            <a:pPr algn="ctr" rtl="1">
              <a:lnSpc>
                <a:spcPct val="115000"/>
              </a:lnSpc>
              <a:spcAft>
                <a:spcPts val="0"/>
              </a:spcAft>
            </a:pPr>
            <a:r>
              <a:rPr lang="ar-SA" sz="4400" b="1" dirty="0">
                <a:latin typeface="Calibri" panose="020F0502020204030204" pitchFamily="34" charset="0"/>
                <a:ea typeface="Times New Roman" panose="02020603050405020304" pitchFamily="18" charset="0"/>
                <a:cs typeface="Arabic Typesetting" panose="03020402040406030203" pitchFamily="66" charset="-78"/>
              </a:rPr>
              <a:t>﴿</a:t>
            </a:r>
            <a:r>
              <a:rPr lang="ar-SA" sz="4400" b="1" dirty="0">
                <a:latin typeface="Calibri" panose="020F0502020204030204" pitchFamily="34" charset="0"/>
                <a:ea typeface="Calibri" panose="020F0502020204030204" pitchFamily="34" charset="0"/>
                <a:cs typeface="QCF_P421" panose="02000400000000000000" pitchFamily="2" charset="2"/>
              </a:rPr>
              <a:t> </a:t>
            </a:r>
            <a:r>
              <a:rPr lang="ar-SA" sz="4400" b="1" dirty="0">
                <a:latin typeface="Calibri" panose="020F0502020204030204" pitchFamily="34" charset="0"/>
                <a:ea typeface="Times New Roman" panose="02020603050405020304" pitchFamily="18" charset="0"/>
                <a:cs typeface="QCF_P421" panose="02000400000000000000" pitchFamily="2" charset="2"/>
              </a:rPr>
              <a:t>ﭑ ﭒ ﭓ ﭔ ﭕ ﭖ ﭗ ﭘ ﭙ ﭚ ﭛ ﭜ ﭝ ﭞ ﭟ ﭠ ﭡ ﭢ ﭣ ﭤ </a:t>
            </a:r>
            <a:r>
              <a:rPr lang="ar-SA" sz="4400" b="1" dirty="0" smtClean="0">
                <a:latin typeface="Calibri" panose="020F0502020204030204" pitchFamily="34" charset="0"/>
                <a:ea typeface="Times New Roman" panose="02020603050405020304" pitchFamily="18" charset="0"/>
                <a:cs typeface="Arabic Typesetting" panose="03020402040406030203" pitchFamily="66" charset="-78"/>
              </a:rPr>
              <a:t>﴾</a:t>
            </a:r>
            <a:endParaRPr lang="en-MY" sz="4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Title 8"/>
          <p:cNvSpPr>
            <a:spLocks noGrp="1"/>
          </p:cNvSpPr>
          <p:nvPr>
            <p:ph type="title"/>
          </p:nvPr>
        </p:nvSpPr>
        <p:spPr/>
        <p:txBody>
          <a:bodyPr>
            <a:normAutofit/>
          </a:bodyPr>
          <a:lstStyle/>
          <a:p>
            <a:pPr lvl="0"/>
            <a:r>
              <a:rPr lang="en-US" sz="3200" dirty="0" err="1">
                <a:ln w="0"/>
                <a:effectLst>
                  <a:glow rad="101600">
                    <a:schemeClr val="bg1">
                      <a:alpha val="60000"/>
                    </a:schemeClr>
                  </a:glow>
                  <a:outerShdw blurRad="38100" dist="19050" dir="2700000" algn="tl" rotWithShape="0">
                    <a:schemeClr val="dk1">
                      <a:alpha val="40000"/>
                    </a:schemeClr>
                  </a:outerShdw>
                </a:effectLst>
                <a:latin typeface="Cambria" panose="02040503050406030204" pitchFamily="18" charset="0"/>
                <a:ea typeface="Times New Roman" pitchFamily="18" charset="0"/>
                <a:cs typeface="Times New Roman" pitchFamily="18" charset="0"/>
              </a:rPr>
              <a:t>Pujian</a:t>
            </a:r>
            <a:r>
              <a:rPr lang="en-US" sz="3200" dirty="0">
                <a:ln w="0"/>
                <a:effectLst>
                  <a:glow rad="101600">
                    <a:schemeClr val="bg1">
                      <a:alpha val="60000"/>
                    </a:schemeClr>
                  </a:glow>
                  <a:outerShdw blurRad="38100" dist="19050" dir="2700000" algn="tl" rotWithShape="0">
                    <a:schemeClr val="dk1">
                      <a:alpha val="40000"/>
                    </a:schemeClr>
                  </a:outerShdw>
                </a:effectLst>
                <a:latin typeface="Cambria" panose="02040503050406030204" pitchFamily="18" charset="0"/>
                <a:ea typeface="Times New Roman" pitchFamily="18" charset="0"/>
                <a:cs typeface="Times New Roman" pitchFamily="18" charset="0"/>
              </a:rPr>
              <a:t> </a:t>
            </a:r>
            <a:r>
              <a:rPr lang="en-US" sz="3200" dirty="0" err="1">
                <a:ln w="0"/>
                <a:effectLst>
                  <a:glow rad="101600">
                    <a:schemeClr val="bg1">
                      <a:alpha val="60000"/>
                    </a:schemeClr>
                  </a:glow>
                  <a:outerShdw blurRad="38100" dist="19050" dir="2700000" algn="tl" rotWithShape="0">
                    <a:schemeClr val="dk1">
                      <a:alpha val="40000"/>
                    </a:schemeClr>
                  </a:outerShdw>
                </a:effectLst>
                <a:latin typeface="Cambria" panose="02040503050406030204" pitchFamily="18" charset="0"/>
                <a:ea typeface="Times New Roman" pitchFamily="18" charset="0"/>
                <a:cs typeface="Times New Roman" pitchFamily="18" charset="0"/>
              </a:rPr>
              <a:t>kepada</a:t>
            </a:r>
            <a:r>
              <a:rPr lang="en-US" sz="3200" dirty="0">
                <a:ln w="0"/>
                <a:effectLst>
                  <a:glow rad="101600">
                    <a:schemeClr val="bg1">
                      <a:alpha val="60000"/>
                    </a:schemeClr>
                  </a:glow>
                  <a:outerShdw blurRad="38100" dist="19050" dir="2700000" algn="tl" rotWithShape="0">
                    <a:schemeClr val="dk1">
                      <a:alpha val="40000"/>
                    </a:schemeClr>
                  </a:outerShdw>
                </a:effectLst>
                <a:latin typeface="Cambria" panose="02040503050406030204" pitchFamily="18" charset="0"/>
                <a:ea typeface="Times New Roman" pitchFamily="18" charset="0"/>
                <a:cs typeface="Times New Roman" pitchFamily="18" charset="0"/>
              </a:rPr>
              <a:t> Allah </a:t>
            </a:r>
            <a:r>
              <a:rPr lang="en-US" sz="3200" dirty="0" smtClean="0">
                <a:ln w="0"/>
                <a:effectLst>
                  <a:glow rad="101600">
                    <a:schemeClr val="bg1">
                      <a:alpha val="60000"/>
                    </a:schemeClr>
                  </a:glow>
                  <a:outerShdw blurRad="38100" dist="19050" dir="2700000" algn="tl" rotWithShape="0">
                    <a:schemeClr val="dk1">
                      <a:alpha val="40000"/>
                    </a:schemeClr>
                  </a:outerShdw>
                </a:effectLst>
                <a:latin typeface="Cambria" panose="02040503050406030204" pitchFamily="18" charset="0"/>
                <a:ea typeface="Times New Roman" pitchFamily="18" charset="0"/>
                <a:cs typeface="Times New Roman" pitchFamily="18" charset="0"/>
              </a:rPr>
              <a:t>SWT</a:t>
            </a:r>
            <a:endParaRPr lang="en-MY" sz="3200" dirty="0">
              <a:effectLst>
                <a:glow rad="101600">
                  <a:schemeClr val="bg1">
                    <a:alpha val="60000"/>
                  </a:schemeClr>
                </a:glow>
                <a:outerShdw blurRad="38100" dist="19050" dir="2700000" algn="tl" rotWithShape="0">
                  <a:schemeClr val="dk1">
                    <a:alpha val="40000"/>
                  </a:schemeClr>
                </a:outerShdw>
              </a:effectLst>
              <a:latin typeface="Cambria" panose="02040503050406030204" pitchFamily="18" charset="0"/>
            </a:endParaRPr>
          </a:p>
        </p:txBody>
      </p:sp>
      <p:sp>
        <p:nvSpPr>
          <p:cNvPr id="11" name="Text Placeholder 10"/>
          <p:cNvSpPr>
            <a:spLocks noGrp="1"/>
          </p:cNvSpPr>
          <p:nvPr>
            <p:ph type="body" sz="half" idx="2"/>
          </p:nvPr>
        </p:nvSpPr>
        <p:spPr/>
        <p:txBody>
          <a:bodyPr/>
          <a:lstStyle/>
          <a:p>
            <a:r>
              <a:rPr lang="en-US" sz="1600" b="1" dirty="0">
                <a:ln w="1905">
                  <a:solidFill>
                    <a:srgbClr val="FFFF00"/>
                  </a:solidFill>
                </a:ln>
                <a:solidFill>
                  <a:srgbClr val="FFFF00"/>
                </a:solidFill>
                <a:effectLst>
                  <a:glow rad="101600">
                    <a:schemeClr val="bg1">
                      <a:alpha val="60000"/>
                    </a:schemeClr>
                  </a:glow>
                  <a:innerShdw blurRad="69850" dist="43180" dir="5400000">
                    <a:srgbClr val="000000">
                      <a:alpha val="65000"/>
                    </a:srgbClr>
                  </a:innerShdw>
                </a:effectLst>
                <a:latin typeface="Mistral" pitchFamily="66" charset="0"/>
              </a:rPr>
              <a:t>Surah Al-</a:t>
            </a:r>
            <a:r>
              <a:rPr lang="en-US" sz="1600" b="1" dirty="0" err="1">
                <a:ln w="1905">
                  <a:solidFill>
                    <a:srgbClr val="FFFF00"/>
                  </a:solidFill>
                </a:ln>
                <a:solidFill>
                  <a:srgbClr val="FFFF00"/>
                </a:solidFill>
                <a:effectLst>
                  <a:glow rad="101600">
                    <a:schemeClr val="bg1">
                      <a:alpha val="60000"/>
                    </a:schemeClr>
                  </a:glow>
                  <a:innerShdw blurRad="69850" dist="43180" dir="5400000">
                    <a:srgbClr val="000000">
                      <a:alpha val="65000"/>
                    </a:srgbClr>
                  </a:innerShdw>
                </a:effectLst>
                <a:latin typeface="Mistral" pitchFamily="66" charset="0"/>
              </a:rPr>
              <a:t>Ahzab</a:t>
            </a:r>
            <a:r>
              <a:rPr lang="en-US" sz="1600" b="1" dirty="0">
                <a:ln w="1905">
                  <a:solidFill>
                    <a:srgbClr val="FFFF00"/>
                  </a:solidFill>
                </a:ln>
                <a:solidFill>
                  <a:srgbClr val="FFFF00"/>
                </a:solidFill>
                <a:effectLst>
                  <a:glow rad="101600">
                    <a:schemeClr val="bg1">
                      <a:alpha val="60000"/>
                    </a:schemeClr>
                  </a:glow>
                  <a:innerShdw blurRad="69850" dist="43180" dir="5400000">
                    <a:srgbClr val="000000">
                      <a:alpha val="65000"/>
                    </a:srgbClr>
                  </a:innerShdw>
                </a:effectLst>
                <a:latin typeface="Mistral" pitchFamily="66" charset="0"/>
              </a:rPr>
              <a:t>: </a:t>
            </a:r>
            <a:r>
              <a:rPr lang="en-US" sz="1600" b="1" dirty="0" smtClean="0">
                <a:ln w="1905">
                  <a:solidFill>
                    <a:srgbClr val="FFFF00"/>
                  </a:solidFill>
                </a:ln>
                <a:solidFill>
                  <a:srgbClr val="FFFF00"/>
                </a:solidFill>
                <a:effectLst>
                  <a:glow rad="101600">
                    <a:schemeClr val="bg1">
                      <a:alpha val="60000"/>
                    </a:schemeClr>
                  </a:glow>
                  <a:innerShdw blurRad="69850" dist="43180" dir="5400000">
                    <a:srgbClr val="000000">
                      <a:alpha val="65000"/>
                    </a:srgbClr>
                  </a:innerShdw>
                </a:effectLst>
                <a:latin typeface="Mistral" pitchFamily="66" charset="0"/>
              </a:rPr>
              <a:t>23</a:t>
            </a:r>
            <a:endParaRPr lang="en-US" sz="1600" b="1" dirty="0">
              <a:ln w="1905">
                <a:solidFill>
                  <a:srgbClr val="FFFF00"/>
                </a:solidFill>
              </a:ln>
              <a:solidFill>
                <a:srgbClr val="FFFF00"/>
              </a:solidFill>
              <a:effectLst>
                <a:glow rad="101600">
                  <a:schemeClr val="bg1">
                    <a:alpha val="60000"/>
                  </a:schemeClr>
                </a:glow>
                <a:innerShdw blurRad="69850" dist="43180" dir="5400000">
                  <a:srgbClr val="000000">
                    <a:alpha val="65000"/>
                  </a:srgbClr>
                </a:innerShdw>
              </a:effectLst>
              <a:latin typeface="Mistral" pitchFamily="66" charset="0"/>
            </a:endParaRPr>
          </a:p>
        </p:txBody>
      </p:sp>
      <p:sp>
        <p:nvSpPr>
          <p:cNvPr id="12" name="Rectangle 11"/>
          <p:cNvSpPr/>
          <p:nvPr/>
        </p:nvSpPr>
        <p:spPr>
          <a:xfrm>
            <a:off x="4742403" y="1266461"/>
            <a:ext cx="3029997" cy="941796"/>
          </a:xfrm>
          <a:prstGeom prst="rect">
            <a:avLst/>
          </a:prstGeom>
        </p:spPr>
        <p:txBody>
          <a:bodyPr wrap="none">
            <a:spAutoFit/>
          </a:bodyPr>
          <a:lstStyle/>
          <a:p>
            <a:pPr algn="r">
              <a:lnSpc>
                <a:spcPct val="115000"/>
              </a:lnSpc>
              <a:spcAft>
                <a:spcPts val="0"/>
              </a:spcAft>
            </a:pPr>
            <a:r>
              <a:rPr lang="ar-SA" sz="4800" b="1" dirty="0">
                <a:latin typeface="Calibri" panose="020F0502020204030204" pitchFamily="34" charset="0"/>
                <a:ea typeface="Calibri" panose="020F0502020204030204" pitchFamily="34" charset="0"/>
                <a:cs typeface="QCF_P155" panose="02000400000000000000" pitchFamily="2" charset="2"/>
              </a:rPr>
              <a:t>ﯯ ﯰ</a:t>
            </a:r>
            <a:r>
              <a:rPr lang="ar-SA" sz="4800" b="1" dirty="0">
                <a:latin typeface="QCF_P155" panose="02000400000000000000" pitchFamily="2" charset="2"/>
                <a:ea typeface="Calibri" panose="020F0502020204030204" pitchFamily="34" charset="0"/>
                <a:cs typeface="Traditional Arabic" panose="02020603050405020304" pitchFamily="18" charset="-78"/>
              </a:rPr>
              <a:t>القَآئِلِ:</a:t>
            </a:r>
            <a:r>
              <a:rPr lang="ar-SA" sz="4800" b="1" dirty="0">
                <a:latin typeface="QCF_P155" panose="02000400000000000000" pitchFamily="2" charset="2"/>
                <a:ea typeface="Calibri" panose="020F0502020204030204" pitchFamily="34" charset="0"/>
                <a:cs typeface="Jawi - Biasa" pitchFamily="2" charset="-78"/>
              </a:rPr>
              <a:t> </a:t>
            </a:r>
            <a:endParaRPr lang="en-MY" sz="4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504" y="838200"/>
            <a:ext cx="8358246" cy="251607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rtl="1" fontAlgn="base">
              <a:lnSpc>
                <a:spcPct val="150000"/>
              </a:lnSpc>
              <a:spcBef>
                <a:spcPct val="0"/>
              </a:spcBef>
              <a:spcAft>
                <a:spcPct val="0"/>
              </a:spcAft>
            </a:pPr>
            <a:r>
              <a:rPr lang="ar-SA" sz="36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cs typeface="Traditional Arabic" pitchFamily="2" charset="-78"/>
              </a:rPr>
              <a:t>الْــحَـمْـدُ لِلَّــهِ حَـمْدًا كَثِيرًا كَـمَـا أَمَرَ، أَشْهَدُ أَن لَّا إِلَـــــــهَ إِلَّا اللَّهُ وَحْدَهُ لَا شَرِيــــكَ لَــــهُ، إِقْرَارًا بِرُبُوبِــيَّـــتِــهِ وَإِرْغَـــامًــا ل</a:t>
            </a:r>
            <a:r>
              <a:rPr lang="ar-EG" sz="36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cs typeface="Traditional Arabic" pitchFamily="2" charset="-78"/>
              </a:rPr>
              <a:t>ّ</a:t>
            </a:r>
            <a:r>
              <a:rPr lang="ar-SA" sz="36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cs typeface="Traditional Arabic" pitchFamily="2" charset="-78"/>
              </a:rPr>
              <a:t>ِـمَـنْ جـَحـَدَ بِــهِ وَكَـفَـرَ، وَأَشْهَدُ أَنَّ سَيِّدَنَــا مُـحَـمَّـدًا عَبْدُهُ وَرَسُـــولُـهُ سَيِّدُ الْجِـنِّ وَالْبَشَرِ.</a:t>
            </a:r>
            <a:endParaRPr lang="ar-SA" sz="3600" b="1" dirty="0" smtClean="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cs typeface="Traditional Arabic" pitchFamily="2" charset="-78"/>
            </a:endParaRPr>
          </a:p>
        </p:txBody>
      </p:sp>
      <p:sp>
        <p:nvSpPr>
          <p:cNvPr id="5" name="Rectangle 4"/>
          <p:cNvSpPr/>
          <p:nvPr/>
        </p:nvSpPr>
        <p:spPr>
          <a:xfrm>
            <a:off x="293679" y="4572000"/>
            <a:ext cx="8533896" cy="1323439"/>
          </a:xfrm>
          <a:prstGeom prst="rect">
            <a:avLst/>
          </a:prstGeom>
        </p:spPr>
        <p:txBody>
          <a:bodyPr wrap="square">
            <a:spAutoFit/>
          </a:bodyPr>
          <a:lstStyle/>
          <a:p>
            <a:pPr algn="just">
              <a:defRPr/>
            </a:pP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Aku</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bersaksi</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bahawa</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tiada</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tuhan</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yang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disembah</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melainkan</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Allah yang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Maha</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Esa</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dan</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tiada</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sekutu</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bagi-Nya</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Aku</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juga</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bersaksi</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bahawa</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penghulu</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dan</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Nabi</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kami Muhammad SAW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adalah</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hamba</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dan</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rasul-Nya</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penghulu</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segala</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jin</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dan</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manusia</a:t>
            </a:r>
            <a:r>
              <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a:t>
            </a:r>
          </a:p>
        </p:txBody>
      </p:sp>
    </p:spTree>
    <p:extLst>
      <p:ext uri="{BB962C8B-B14F-4D97-AF65-F5344CB8AC3E}">
        <p14:creationId xmlns:p14="http://schemas.microsoft.com/office/powerpoint/2010/main" val="2894201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0" y="1524000"/>
            <a:ext cx="4876800" cy="1685077"/>
          </a:xfrm>
          <a:prstGeom prst="rect">
            <a:avLst/>
          </a:prstGeom>
        </p:spPr>
        <p:txBody>
          <a:bodyPr wrap="square">
            <a:spAutoFit/>
          </a:bodyPr>
          <a:lstStyle/>
          <a:p>
            <a:pPr algn="ctr" rtl="1">
              <a:lnSpc>
                <a:spcPct val="150000"/>
              </a:lnSpc>
            </a:pPr>
            <a:r>
              <a:rPr lang="ar-SA" sz="3600" dirty="0">
                <a:ln>
                  <a:solidFill>
                    <a:srgbClr val="FFFF00"/>
                  </a:solidFill>
                </a:ln>
                <a:solidFill>
                  <a:srgbClr val="FFFF00"/>
                </a:solidFill>
                <a:effectLst>
                  <a:glow rad="101600">
                    <a:schemeClr val="tx1">
                      <a:alpha val="60000"/>
                    </a:schemeClr>
                  </a:glow>
                </a:effectLst>
                <a:cs typeface="Traditional Arabic" pitchFamily="2" charset="-78"/>
              </a:rPr>
              <a:t>اللَّـهُمَّ فَـصَــلِّ وَسَــلِّمْ عَلَى سَيِّدِنَــا مُـحَـمَّـدٍ وَعَلَى آلِــــــهِ الْــمُـصـَابِيحِ </a:t>
            </a:r>
            <a:r>
              <a:rPr lang="ar-SA" sz="3600" dirty="0" smtClean="0">
                <a:ln>
                  <a:solidFill>
                    <a:srgbClr val="FFFF00"/>
                  </a:solidFill>
                </a:ln>
                <a:solidFill>
                  <a:srgbClr val="FFFF00"/>
                </a:solidFill>
                <a:effectLst>
                  <a:glow rad="101600">
                    <a:schemeClr val="tx1">
                      <a:alpha val="60000"/>
                    </a:schemeClr>
                  </a:glow>
                </a:effectLst>
                <a:cs typeface="Traditional Arabic" pitchFamily="2" charset="-78"/>
              </a:rPr>
              <a:t>الْغُرَرِ</a:t>
            </a:r>
            <a:endParaRPr lang="en-MY" sz="3600" dirty="0">
              <a:ln>
                <a:solidFill>
                  <a:srgbClr val="FFFF00"/>
                </a:solidFill>
              </a:ln>
              <a:solidFill>
                <a:srgbClr val="FFFF00"/>
              </a:solidFill>
              <a:effectLst>
                <a:glow rad="101600">
                  <a:schemeClr val="tx1">
                    <a:alpha val="60000"/>
                  </a:schemeClr>
                </a:glow>
              </a:effectLst>
              <a:cs typeface="Traditional Arabic" pitchFamily="2" charset="-78"/>
            </a:endParaRPr>
          </a:p>
        </p:txBody>
      </p:sp>
      <p:sp>
        <p:nvSpPr>
          <p:cNvPr id="6" name="Rectangle 5"/>
          <p:cNvSpPr/>
          <p:nvPr/>
        </p:nvSpPr>
        <p:spPr>
          <a:xfrm>
            <a:off x="479946" y="4495800"/>
            <a:ext cx="8229600" cy="1015663"/>
          </a:xfrm>
          <a:prstGeom prst="rect">
            <a:avLst/>
          </a:prstGeom>
        </p:spPr>
        <p:txBody>
          <a:bodyPr wrap="square">
            <a:spAutoFit/>
          </a:bodyPr>
          <a:lstStyle/>
          <a:p>
            <a:pPr algn="just">
              <a:defRPr/>
            </a:pPr>
            <a:r>
              <a:rPr lang="en-US" sz="20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Ya</a:t>
            </a:r>
            <a:r>
              <a:rPr lang="en-US"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Allah, </a:t>
            </a:r>
            <a:r>
              <a:rPr lang="en-US" sz="20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berilah</a:t>
            </a:r>
            <a:r>
              <a:rPr lang="en-US"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selawat</a:t>
            </a:r>
            <a:r>
              <a:rPr lang="en-US"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sejahtera</a:t>
            </a:r>
            <a:r>
              <a:rPr lang="en-US"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dan</a:t>
            </a:r>
            <a:r>
              <a:rPr lang="en-US"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berkat</a:t>
            </a:r>
            <a:r>
              <a:rPr lang="en-US"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ke</a:t>
            </a:r>
            <a:r>
              <a:rPr lang="en-US"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atas</a:t>
            </a:r>
            <a:r>
              <a:rPr lang="en-US"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penghulu</a:t>
            </a:r>
            <a:r>
              <a:rPr lang="en-US"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dan</a:t>
            </a:r>
            <a:r>
              <a:rPr lang="en-US"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Nabi</a:t>
            </a:r>
            <a:r>
              <a:rPr lang="en-US"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kami Muhammad SAW,  </a:t>
            </a:r>
            <a:r>
              <a:rPr lang="en-US" sz="20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kaum</a:t>
            </a:r>
            <a:r>
              <a:rPr lang="en-US"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keluarga</a:t>
            </a:r>
            <a:r>
              <a:rPr lang="en-US"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serta</a:t>
            </a:r>
            <a:r>
              <a:rPr lang="en-US"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para</a:t>
            </a:r>
            <a:r>
              <a:rPr lang="en-US"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sahabat</a:t>
            </a:r>
            <a:r>
              <a:rPr lang="en-US"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dirty="0" err="1">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baginda</a:t>
            </a:r>
            <a:r>
              <a:rPr lang="en-US"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endParaRPr>
          </a:p>
        </p:txBody>
      </p:sp>
    </p:spTree>
    <p:extLst>
      <p:ext uri="{BB962C8B-B14F-4D97-AF65-F5344CB8AC3E}">
        <p14:creationId xmlns:p14="http://schemas.microsoft.com/office/powerpoint/2010/main" val="5939479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914400"/>
            <a:ext cx="7620000" cy="3347070"/>
          </a:xfrm>
          <a:prstGeom prst="rect">
            <a:avLst/>
          </a:prstGeom>
        </p:spPr>
        <p:txBody>
          <a:bodyPr wrap="square">
            <a:spAutoFit/>
          </a:bodyPr>
          <a:lstStyle/>
          <a:p>
            <a:pPr algn="just" rtl="1">
              <a:lnSpc>
                <a:spcPct val="150000"/>
              </a:lnSpc>
            </a:pPr>
            <a:r>
              <a:rPr lang="ar-SA"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أَمَّـــا بَعْدُ، فَيَا أَيُّــهـَــا الـنَّــاسُ، اتَّـقُـوا اللَّـهَ فِيمَـا أَمَـرَ، وانْـتَــهُــوا عَـمَّـا نَـهَـاكُمْ عَـنْـهُ وَحَــذَّرَ. وَاعْلَمُـوا أَنَّ اللَّهَ أَمَـرَكُمْ بِــأَمْــرٍ بَـدَأَ فِــيــهِ بِنَفْسِـهِ وَثَــنَّـى بِــمَـلَائِــــكَتِهِ الْمُسَـبِّـحَـةِ بِقُدْسِهِ. فَـقَـالَ اللَّـهُ تَعَالَى وَلَمْ يَزَلْ قَـــــائِــلًا عَـلِــيـمًـا: </a:t>
            </a:r>
            <a:endParaRPr lang="en-US"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p14="http://schemas.microsoft.com/office/powerpoint/2010/main" val="7424655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524000"/>
            <a:ext cx="8229601" cy="1754326"/>
          </a:xfrm>
          <a:prstGeom prst="rect">
            <a:avLst/>
          </a:prstGeom>
        </p:spPr>
        <p:txBody>
          <a:bodyPr wrap="square">
            <a:spAutoFit/>
          </a:bodyPr>
          <a:lstStyle/>
          <a:p>
            <a:pPr algn="ctr"/>
            <a:r>
              <a:rPr lang="ar-SA" sz="5400" dirty="0">
                <a:ln>
                  <a:solidFill>
                    <a:srgbClr val="FFFF00"/>
                  </a:solidFill>
                </a:ln>
                <a:solidFill>
                  <a:srgbClr val="FFFF00"/>
                </a:solidFill>
                <a:effectLst>
                  <a:glow rad="101600">
                    <a:schemeClr val="tx1">
                      <a:alpha val="60000"/>
                    </a:schemeClr>
                  </a:glow>
                </a:effectLst>
                <a:latin typeface="QCF_P426" pitchFamily="2" charset="2"/>
                <a:cs typeface="QCF_P426" pitchFamily="2" charset="2"/>
              </a:rPr>
              <a:t>ﭲ ﭳ ﭴ ﭵ ﭶ ﭷ ﭸ ﭹ ﭺ ﭻ ﭼ ﭽ ﭾ </a:t>
            </a:r>
            <a:r>
              <a:rPr lang="ar-SA" sz="5400" dirty="0" smtClean="0">
                <a:ln>
                  <a:solidFill>
                    <a:srgbClr val="FFFF00"/>
                  </a:solidFill>
                </a:ln>
                <a:solidFill>
                  <a:srgbClr val="FFFF00"/>
                </a:solidFill>
                <a:effectLst>
                  <a:glow rad="101600">
                    <a:schemeClr val="tx1">
                      <a:alpha val="60000"/>
                    </a:schemeClr>
                  </a:glow>
                </a:effectLst>
                <a:latin typeface="QCF_P426" pitchFamily="2" charset="2"/>
                <a:cs typeface="QCF_P426" pitchFamily="2" charset="2"/>
              </a:rPr>
              <a:t>ﭿ</a:t>
            </a:r>
            <a:endParaRPr lang="en-US" sz="5400" dirty="0">
              <a:ln>
                <a:solidFill>
                  <a:srgbClr val="FFFF00"/>
                </a:solidFill>
              </a:ln>
              <a:solidFill>
                <a:srgbClr val="FFFF00"/>
              </a:solidFill>
              <a:effectLst>
                <a:glow rad="101600">
                  <a:schemeClr val="tx1">
                    <a:alpha val="60000"/>
                  </a:schemeClr>
                </a:glow>
              </a:effectLst>
              <a:latin typeface="QCF_P426" pitchFamily="2" charset="2"/>
              <a:cs typeface="QCF_P426" pitchFamily="2" charset="2"/>
            </a:endParaRPr>
          </a:p>
        </p:txBody>
      </p:sp>
    </p:spTree>
    <p:extLst>
      <p:ext uri="{BB962C8B-B14F-4D97-AF65-F5344CB8AC3E}">
        <p14:creationId xmlns:p14="http://schemas.microsoft.com/office/powerpoint/2010/main" val="37291537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914400"/>
            <a:ext cx="8077200" cy="5189113"/>
          </a:xfrm>
          <a:prstGeom prst="rect">
            <a:avLst/>
          </a:prstGeom>
        </p:spPr>
        <p:txBody>
          <a:bodyPr wrap="square">
            <a:spAutoFit/>
          </a:bodyPr>
          <a:lstStyle/>
          <a:p>
            <a:pPr algn="ctr" rtl="1">
              <a:lnSpc>
                <a:spcPct val="115000"/>
              </a:lnSpc>
            </a:pPr>
            <a:r>
              <a:rPr lang="ar-SA" sz="4800" dirty="0">
                <a:ln w="18415" cmpd="sng">
                  <a:solidFill>
                    <a:srgbClr val="0000FF"/>
                  </a:solidFill>
                  <a:prstDash val="solid"/>
                </a:ln>
                <a:solidFill>
                  <a:srgbClr val="0000FF"/>
                </a:solidFill>
                <a:latin typeface="Calibri" panose="020F0502020204030204" pitchFamily="34" charset="0"/>
                <a:ea typeface="Calibri" panose="020F0502020204030204" pitchFamily="34" charset="0"/>
                <a:cs typeface="Traditional Arabic" pitchFamily="2" charset="-78"/>
              </a:rPr>
              <a:t>اللَّهُمَّ صَلِّ وَسَلِّمْ عَلَى سَيِّدِنَا مُحَمَّدٍ وَعَلَى آلِ سَيِّدِنَا مُحَمَّدٍ كَمَا صَلَّيْتَ عَلَى سَيِّدِنَا إِبْرَاهِيْمَ وَعَلَى آلِ سَيِّدِنَا إِبْرَاهِيْمَ؛ وَبَارِكْ عَلَى سَيِّدِنَا مُحَمَّدٍ وَعَلَى آلِ سَيِّدِنَا مُحَمَّدٍ كَمَا بَارَكْتَ عَلَى سَيِّدِنَا إِبْرَاهِيْمَ وَعَلَى آلِ سَيِّدِنَا إِبْرَاهِيْمَ فِى الْعَالَمِيْنَ إِنَّكَ حَمِيْدٌ مَجِيْدٌ.</a:t>
            </a:r>
            <a:endParaRPr lang="en-US" sz="4800" dirty="0">
              <a:ln w="18415" cmpd="sng">
                <a:solidFill>
                  <a:srgbClr val="0000FF"/>
                </a:solidFill>
                <a:prstDash val="solid"/>
              </a:ln>
              <a:solidFill>
                <a:srgbClr val="0000FF"/>
              </a:solidFill>
              <a:latin typeface="Calibri" panose="020F0502020204030204" pitchFamily="34" charset="0"/>
              <a:ea typeface="Calibri" panose="020F0502020204030204" pitchFamily="34" charset="0"/>
              <a:cs typeface="Traditional Arabic" pitchFamily="2" charset="-78"/>
            </a:endParaRPr>
          </a:p>
        </p:txBody>
      </p:sp>
    </p:spTree>
    <p:extLst>
      <p:ext uri="{BB962C8B-B14F-4D97-AF65-F5344CB8AC3E}">
        <p14:creationId xmlns:p14="http://schemas.microsoft.com/office/powerpoint/2010/main" val="27919757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4648" y="457200"/>
            <a:ext cx="8382000" cy="3477875"/>
          </a:xfrm>
          <a:prstGeom prst="rect">
            <a:avLst/>
          </a:prstGeom>
        </p:spPr>
        <p:txBody>
          <a:bodyPr wrap="square">
            <a:spAutoFit/>
          </a:bodyPr>
          <a:lstStyle/>
          <a:p>
            <a:pPr lvl="0" algn="just" rtl="1" fontAlgn="base">
              <a:spcBef>
                <a:spcPct val="0"/>
              </a:spcBef>
              <a:spcAft>
                <a:spcPct val="0"/>
              </a:spcAft>
            </a:pPr>
            <a:r>
              <a:rPr lang="ar-SA" altLang="zh-CN" sz="4400" dirty="0">
                <a:ln w="0"/>
                <a:effectLst>
                  <a:outerShdw blurRad="38100" dist="19050" dir="2700000" algn="tl" rotWithShape="0">
                    <a:schemeClr val="dk1">
                      <a:alpha val="40000"/>
                    </a:scheme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lang="ar-SA" altLang="zh-CN" sz="4400" dirty="0">
              <a:ln w="0"/>
              <a:effectLst>
                <a:outerShdw blurRad="38100" dist="19050" dir="2700000" algn="tl" rotWithShape="0">
                  <a:schemeClr val="dk1">
                    <a:alpha val="40000"/>
                  </a:schemeClr>
                </a:outerShdw>
              </a:effectLst>
              <a:latin typeface="Arial" pitchFamily="34" charset="0"/>
              <a:cs typeface="Arial" pitchFamily="34" charset="0"/>
            </a:endParaRPr>
          </a:p>
        </p:txBody>
      </p:sp>
      <p:sp>
        <p:nvSpPr>
          <p:cNvPr id="4" name="Rectangle 3"/>
          <p:cNvSpPr/>
          <p:nvPr/>
        </p:nvSpPr>
        <p:spPr>
          <a:xfrm>
            <a:off x="457200" y="4572000"/>
            <a:ext cx="8305800" cy="1323439"/>
          </a:xfrm>
          <a:prstGeom prst="rect">
            <a:avLst/>
          </a:prstGeom>
        </p:spPr>
        <p:txBody>
          <a:bodyPr wrap="square">
            <a:spAutoFit/>
          </a:bodyPr>
          <a:lstStyle/>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Ya</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Allah,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kurniakanlah</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keredaan</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kepada</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empat</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orang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khulafa</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ar-Rasyidin</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Saidina</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Abu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Bakar</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Umar,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Usman</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dan</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Ali bin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Abi</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Talib</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Isteri-isteri</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Nabi</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yang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suci</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ahli</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keluarga</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seluruh</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sahabat</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serta</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para</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tabiin</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Juga</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redhailah</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kami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sekalian</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wahai</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Tuhan</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Yang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Maha</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 </a:t>
            </a:r>
            <a:r>
              <a:rPr lang="en-GB" sz="2000" dirty="0" err="1">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Penyayang</a:t>
            </a:r>
            <a:r>
              <a:rPr lang="en-GB" sz="2000" dirty="0">
                <a:ln w="0"/>
                <a:effectLst>
                  <a:outerShdw blurRad="38100" dist="19050" dir="2700000" algn="tl" rotWithShape="0">
                    <a:schemeClr val="dk1">
                      <a:alpha val="40000"/>
                    </a:schemeClr>
                  </a:outerShdw>
                </a:effectLst>
                <a:latin typeface="Arial" panose="020B0604020202020204" pitchFamily="34" charset="0"/>
                <a:ea typeface="Arial Unicode MS" pitchFamily="34" charset="-128"/>
                <a:cs typeface="Arial" panose="020B0604020202020204" pitchFamily="34" charset="0"/>
              </a:rPr>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101" y="457200"/>
            <a:ext cx="8976815" cy="5632311"/>
          </a:xfrm>
          <a:prstGeom prst="rect">
            <a:avLst/>
          </a:prstGeom>
        </p:spPr>
        <p:txBody>
          <a:bodyPr wrap="square">
            <a:spAutoFit/>
          </a:bodyPr>
          <a:lstStyle/>
          <a:p>
            <a:pPr algn="ctr" rtl="1"/>
            <a:r>
              <a:rPr lang="ar-SA" sz="4000"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وَعَنْ أَهْلِ بَيْتِهِ وَقَرَابَتِــهِ وَعَن سَائِرِ الصَّحَـابَـةِ الْأَكْرَمِينَ، وَالتَّـابِعِينَ وَمَن تَبِعَهُمْ بِإِحْسَانٍ إِلَى يَوْمِ الدِّينِ، وَارْضَ عَــنَّا بِرَحْمَتِكَ يَـــا أَرْحَمَ الرَّاحِمِينَ. </a:t>
            </a:r>
            <a:endParaRPr lang="en-MY" sz="4000"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a:p>
            <a:pPr algn="ctr" rtl="1"/>
            <a:r>
              <a:rPr lang="ar-SA" sz="4000"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اللَّهُـمَّ اغْفِرْ لِلْمُسْلِمِينَ وَالـْمـُسْلِمَاتِ وَالْـمُؤْمِنِينَ وَالْـمُـؤْمِـنَـاتِ الْأَحْـيَــاءِ مِنْهُمْ وَالْأَمْـوَاتِ، وَأَلِّـفْ بَيْنَ قُلُوبِهِمْ وَأَصْلِحْ ذَاتَ بَيْنِهِمْ، وانْصُرْهُمْ عَلَى عَدُوِّكَ وَعَدُوِّهِمْ. </a:t>
            </a:r>
            <a:endParaRPr lang="en-MY" sz="4000"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a:p>
            <a:pPr algn="ctr" rtl="1"/>
            <a:r>
              <a:rPr lang="ar-SA" sz="4000"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اللَّهُـمَّ انْصُرْ سَلَاطِينَ الْـمُسْلِمِينَ وَأَيِّـدْهُـمْ بِالتَّـقْوَى والتَّوْفِيقِ إِلَى يَوْمِ الدِّينِ، وَأَعْلِ كَلِمَةَ الْـمُوَحـِّدِينَ، وَأَدِمْ</a:t>
            </a:r>
            <a:r>
              <a:rPr lang="ar-EG" sz="4000"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 لَهُمُ الْعِـزَّةَ والتَّـمْـكِينِ. </a:t>
            </a:r>
            <a:endParaRPr lang="en-MY" sz="4000"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a:p>
            <a:pPr algn="ctr" rtl="1"/>
            <a:r>
              <a:rPr lang="ar-EG" sz="4000"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اللَّهُـمَّ اهْدِنَا سُبُـلَ السَّلَامِ وَأَخْرِجْنَا مِنَ الظُّـلُـمَـاتِ إِلَى النُّورِ، وَجَـنِّـبْنَا الْـفَوَاحِشَ مَا ظَهَرَ مِنْهَا وَمَـا بَطَنَ.</a:t>
            </a:r>
            <a:endParaRPr lang="en-MY" sz="4000"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686800" cy="5909310"/>
          </a:xfrm>
          <a:prstGeom prst="rect">
            <a:avLst/>
          </a:prstGeom>
        </p:spPr>
        <p:txBody>
          <a:bodyPr wrap="square">
            <a:spAutoFit/>
          </a:bodyPr>
          <a:lstStyle/>
          <a:p>
            <a:pPr algn="ctr" rtl="1">
              <a:lnSpc>
                <a:spcPct val="150000"/>
              </a:lnSpc>
            </a:pPr>
            <a:r>
              <a:rPr lang="ar-SA" sz="3600" dirty="0">
                <a:ln w="0"/>
                <a:effectLst>
                  <a:outerShdw blurRad="38100" dist="19050" dir="2700000" algn="tl" rotWithShape="0">
                    <a:schemeClr val="dk1">
                      <a:alpha val="40000"/>
                    </a:schemeClr>
                  </a:outerShdw>
                </a:effectLst>
                <a:cs typeface="Traditional Arabic" pitchFamily="2" charset="-78"/>
              </a:rPr>
              <a:t>اللَّـهُمَّ أَنزِلِ الرَّحْمَــةَ والسَّكِينَةَ وَالسَّلاَمَةَ والْعَافِيَةَ عَلَى عَبْدِكَ الْحَارِسِ لِشَرِيعَتِكَ مَلِكِنَا</a:t>
            </a:r>
            <a:r>
              <a:rPr lang="ar-SA" sz="3600" dirty="0">
                <a:ln w="0"/>
                <a:effectLst>
                  <a:outerShdw blurRad="38100" dist="19050" dir="2700000" algn="tl" rotWithShape="0">
                    <a:schemeClr val="dk1">
                      <a:alpha val="40000"/>
                    </a:schemeClr>
                  </a:outerShdw>
                </a:effectLst>
                <a:latin typeface="Arb Naskh"/>
                <a:ea typeface="Calibri" panose="020F0502020204030204" pitchFamily="34" charset="0"/>
                <a:cs typeface="Traditional Arabic" pitchFamily="2" charset="-78"/>
              </a:rPr>
              <a:t> </a:t>
            </a:r>
            <a:r>
              <a:rPr lang="ar-SA" sz="3600" dirty="0">
                <a:ln w="0"/>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rPr>
              <a:t>كباوه دولي يغ مها موليا سري فادوك بضيندا يغ دفرتوان </a:t>
            </a:r>
            <a:r>
              <a:rPr lang="ar-SA" sz="3600" dirty="0" smtClean="0">
                <a:ln w="0"/>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rPr>
              <a:t>أضوغ</a:t>
            </a:r>
            <a:endParaRPr lang="en-MY" sz="3600" dirty="0" smtClean="0">
              <a:ln w="0"/>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endParaRPr>
          </a:p>
          <a:p>
            <a:pPr algn="ctr" rtl="1">
              <a:lnSpc>
                <a:spcPct val="150000"/>
              </a:lnSpc>
            </a:pPr>
            <a:r>
              <a:rPr lang="ar-SA" sz="3600" dirty="0" smtClean="0">
                <a:ln w="0"/>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rPr>
              <a:t> </a:t>
            </a:r>
            <a:endParaRPr lang="en-US" sz="3600" dirty="0">
              <a:ln w="0"/>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endParaRPr>
          </a:p>
          <a:p>
            <a:pPr algn="ctr" rtl="1">
              <a:lnSpc>
                <a:spcPct val="150000"/>
              </a:lnSpc>
            </a:pPr>
            <a:r>
              <a:rPr lang="ar-SA"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Arb Naskh"/>
                <a:ea typeface="Calibri" panose="020F0502020204030204" pitchFamily="34" charset="0"/>
                <a:cs typeface="Jawi - Biasa" pitchFamily="2" charset="-78"/>
              </a:rPr>
              <a:t>سلطان محمد كليما </a:t>
            </a:r>
          </a:p>
          <a:p>
            <a:pPr algn="just" rtl="1">
              <a:lnSpc>
                <a:spcPct val="150000"/>
              </a:lnSpc>
            </a:pPr>
            <a:endParaRPr lang="en-MY" sz="3600" dirty="0" smtClean="0">
              <a:ln w="0"/>
              <a:effectLst>
                <a:outerShdw blurRad="38100" dist="19050" dir="2700000" algn="tl" rotWithShape="0">
                  <a:schemeClr val="dk1">
                    <a:alpha val="40000"/>
                  </a:schemeClr>
                </a:outerShdw>
              </a:effectLst>
              <a:latin typeface="Arb Naskh"/>
              <a:ea typeface="Calibri" panose="020F0502020204030204" pitchFamily="34" charset="0"/>
              <a:cs typeface="Traditional Arabic" pitchFamily="2" charset="-78"/>
            </a:endParaRPr>
          </a:p>
          <a:p>
            <a:pPr algn="just" rtl="1"/>
            <a:r>
              <a:rPr lang="ar-SA" sz="3600" dirty="0" smtClean="0">
                <a:ln w="0"/>
                <a:effectLst>
                  <a:outerShdw blurRad="38100" dist="19050" dir="2700000" algn="tl" rotWithShape="0">
                    <a:schemeClr val="dk1">
                      <a:alpha val="40000"/>
                    </a:schemeClr>
                  </a:outerShdw>
                </a:effectLst>
                <a:latin typeface="Arb Naskh"/>
                <a:ea typeface="Calibri" panose="020F0502020204030204" pitchFamily="34" charset="0"/>
                <a:cs typeface="Traditional Arabic" pitchFamily="2" charset="-78"/>
              </a:rPr>
              <a:t>وَعَلَى </a:t>
            </a:r>
            <a:r>
              <a:rPr lang="ar-SA" sz="3600" dirty="0">
                <a:ln w="0"/>
                <a:effectLst>
                  <a:outerShdw blurRad="38100" dist="19050" dir="2700000" algn="tl" rotWithShape="0">
                    <a:schemeClr val="dk1">
                      <a:alpha val="40000"/>
                    </a:schemeClr>
                  </a:outerShdw>
                </a:effectLst>
                <a:latin typeface="Arb Naskh"/>
                <a:ea typeface="Calibri" panose="020F0502020204030204" pitchFamily="34" charset="0"/>
                <a:cs typeface="Traditional Arabic" pitchFamily="2" charset="-78"/>
              </a:rPr>
              <a:t>كُلِّ قَرَابَتِهِ أَجْمَعِيْنَ. </a:t>
            </a:r>
            <a:r>
              <a:rPr lang="ar-SA" sz="3600" dirty="0">
                <a:ln w="0"/>
                <a:effectLst>
                  <a:outerShdw blurRad="38100" dist="19050" dir="2700000" algn="tl" rotWithShape="0">
                    <a:schemeClr val="dk1">
                      <a:alpha val="40000"/>
                    </a:schemeClr>
                  </a:outerShdw>
                </a:effectLst>
                <a:cs typeface="Traditional Arabic" pitchFamily="2" charset="-78"/>
              </a:rPr>
              <a:t>أَصْلَحَ اللَّهُ مُلْكَــــــهُ وَإِحْسَــانَهُ وَفَيَّضَ لَــــــهُ عَدْلَهُ وَبَلَّغَهُ مِنَ الْخَيْرِ مَـــا شَــــــــاءَهُ. اللَّـهُمَّ أَدِمِ الشَّرْعَ الشَّريفَ لَـــهُ وَلِوُزَرَائــِـــــــــــهِ سَبِيلًا وَمِنْهَــاجًــا، وَارْزُقْهُمُ التَّوْفِيقَ لِكُلِّ خَيْرٍ وَاجْعَـلْهُمْ سِرَاجًــا وَّهَّــــــاجًــــا.</a:t>
            </a:r>
            <a:endParaRPr lang="en-US" sz="3600" dirty="0">
              <a:ln w="0"/>
              <a:effectLst>
                <a:outerShdw blurRad="38100" dist="19050" dir="2700000" algn="tl" rotWithShape="0">
                  <a:schemeClr val="dk1">
                    <a:alpha val="40000"/>
                  </a:schemeClr>
                </a:outerShdw>
              </a:effectLst>
              <a:cs typeface="Traditional Arabic" pitchFamily="2" charset="-78"/>
            </a:endParaRPr>
          </a:p>
        </p:txBody>
      </p:sp>
    </p:spTree>
    <p:extLst>
      <p:ext uri="{BB962C8B-B14F-4D97-AF65-F5344CB8AC3E}">
        <p14:creationId xmlns:p14="http://schemas.microsoft.com/office/powerpoint/2010/main" val="39507636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323" y="990600"/>
            <a:ext cx="8793707" cy="2308324"/>
          </a:xfrm>
          <a:prstGeom prst="rect">
            <a:avLst/>
          </a:prstGeom>
        </p:spPr>
        <p:txBody>
          <a:bodyPr wrap="square">
            <a:spAutoFit/>
          </a:bodyPr>
          <a:lstStyle/>
          <a:p>
            <a:pPr algn="ctr" rtl="1"/>
            <a:r>
              <a:rPr lang="ar-EG" sz="3600" dirty="0">
                <a:ln w="0">
                  <a:solidFill>
                    <a:srgbClr val="003300"/>
                  </a:solidFill>
                </a:ln>
                <a:solidFill>
                  <a:srgbClr val="003300"/>
                </a:solidFill>
                <a:effectLst>
                  <a:outerShdw blurRad="38100" dist="19050" dir="2700000" algn="tl" rotWithShape="0">
                    <a:schemeClr val="dk1">
                      <a:alpha val="40000"/>
                    </a:schemeClr>
                  </a:outerShdw>
                </a:effectLst>
                <a:cs typeface="Traditional Arabic" pitchFamily="2" charset="-78"/>
              </a:rPr>
              <a:t>اللَّـهُمَّ اجْعَلْ مَالِيزِيــــــَّــــــا وَسَــائِرَ بِلَادِ الْـمُسْلِمِينَ طَيِّبَةً آمِنَةً مُّطْمَئِــــــنَّـــةً رَّخِيَّـــةً. اللَّـهُمَّ سَلِّمْ بِلَادَنَـــــا مِنَ الْــمُــفْسِدِينَ وَطَهِّرْهَــا مِنَ الْـمُتَطَرِّفِينَ وَوَفِّقْنَا جَمِيعًا لِطَاعَتِكَ وَطَاعَةِ رَسُولِكَ مُحَمَّدٍ صَلَّى اللَّهُ عَلَيْهِ وَسَلَّمَ  وَطَاعَةِ مَنْ أَمَرْتَنَا بِطَاعَتِهِ.</a:t>
            </a:r>
            <a:endParaRPr lang="en-MY" sz="3600" dirty="0">
              <a:ln w="0">
                <a:solidFill>
                  <a:srgbClr val="003300"/>
                </a:solidFill>
              </a:ln>
              <a:solidFill>
                <a:srgbClr val="003300"/>
              </a:solidFill>
              <a:effectLst>
                <a:outerShdw blurRad="38100" dist="19050" dir="2700000" algn="tl" rotWithShape="0">
                  <a:schemeClr val="dk1">
                    <a:alpha val="40000"/>
                  </a:schemeClr>
                </a:outerShdw>
              </a:effectLst>
              <a:cs typeface="Traditional Arabic" pitchFamily="2" charset="-78"/>
            </a:endParaRPr>
          </a:p>
        </p:txBody>
      </p:sp>
      <p:sp>
        <p:nvSpPr>
          <p:cNvPr id="8" name="Rectangle 7"/>
          <p:cNvSpPr/>
          <p:nvPr/>
        </p:nvSpPr>
        <p:spPr>
          <a:xfrm>
            <a:off x="366215" y="4343400"/>
            <a:ext cx="8610600" cy="1938992"/>
          </a:xfrm>
          <a:prstGeom prst="rect">
            <a:avLst/>
          </a:prstGeom>
        </p:spPr>
        <p:txBody>
          <a:bodyPr wrap="square">
            <a:spAutoFit/>
          </a:bodyPr>
          <a:lstStyle/>
          <a:p>
            <a:pPr algn="just">
              <a:defRPr/>
            </a:pPr>
            <a:r>
              <a:rPr lang="en-US" sz="2000" dirty="0" err="1">
                <a:latin typeface="Arial" panose="020B0604020202020204" pitchFamily="34" charset="0"/>
                <a:ea typeface="Arial Unicode MS" pitchFamily="34" charset="-128"/>
                <a:cs typeface="Arial" panose="020B0604020202020204" pitchFamily="34" charset="0"/>
              </a:rPr>
              <a:t>Ya</a:t>
            </a:r>
            <a:r>
              <a:rPr lang="en-US" sz="2000" dirty="0">
                <a:latin typeface="Arial" panose="020B0604020202020204" pitchFamily="34" charset="0"/>
                <a:ea typeface="Arial Unicode MS" pitchFamily="34" charset="-128"/>
                <a:cs typeface="Arial" panose="020B0604020202020204" pitchFamily="34" charset="0"/>
              </a:rPr>
              <a:t> Allah </a:t>
            </a:r>
            <a:r>
              <a:rPr lang="en-US" sz="2000" dirty="0" err="1">
                <a:latin typeface="Arial" panose="020B0604020202020204" pitchFamily="34" charset="0"/>
                <a:ea typeface="Arial Unicode MS" pitchFamily="34" charset="-128"/>
                <a:cs typeface="Arial" panose="020B0604020202020204" pitchFamily="34" charset="0"/>
              </a:rPr>
              <a:t>jadikanlah</a:t>
            </a:r>
            <a:r>
              <a:rPr lang="en-US" sz="2000" dirty="0">
                <a:latin typeface="Arial" panose="020B0604020202020204" pitchFamily="34" charset="0"/>
                <a:ea typeface="Arial Unicode MS" pitchFamily="34" charset="-128"/>
                <a:cs typeface="Arial" panose="020B0604020202020204" pitchFamily="34" charset="0"/>
              </a:rPr>
              <a:t> Malaysia </a:t>
            </a:r>
            <a:r>
              <a:rPr lang="en-US" sz="2000" dirty="0" err="1">
                <a:latin typeface="Arial" panose="020B0604020202020204" pitchFamily="34" charset="0"/>
                <a:ea typeface="Arial Unicode MS" pitchFamily="34" charset="-128"/>
                <a:cs typeface="Arial" panose="020B0604020202020204" pitchFamily="34" charset="0"/>
              </a:rPr>
              <a:t>dan</a:t>
            </a:r>
            <a:r>
              <a:rPr lang="en-US" sz="2000" dirty="0">
                <a:latin typeface="Arial" panose="020B0604020202020204" pitchFamily="34" charset="0"/>
                <a:ea typeface="Arial Unicode MS" pitchFamily="34" charset="-128"/>
                <a:cs typeface="Arial" panose="020B0604020202020204" pitchFamily="34" charset="0"/>
              </a:rPr>
              <a:t> </a:t>
            </a:r>
            <a:r>
              <a:rPr lang="en-US" sz="2000" dirty="0" err="1">
                <a:latin typeface="Arial" panose="020B0604020202020204" pitchFamily="34" charset="0"/>
                <a:ea typeface="Arial Unicode MS" pitchFamily="34" charset="-128"/>
                <a:cs typeface="Arial" panose="020B0604020202020204" pitchFamily="34" charset="0"/>
              </a:rPr>
              <a:t>seluruh</a:t>
            </a:r>
            <a:r>
              <a:rPr lang="en-US" sz="2000" dirty="0">
                <a:latin typeface="Arial" panose="020B0604020202020204" pitchFamily="34" charset="0"/>
                <a:ea typeface="Arial Unicode MS" pitchFamily="34" charset="-128"/>
                <a:cs typeface="Arial" panose="020B0604020202020204" pitchFamily="34" charset="0"/>
              </a:rPr>
              <a:t> </a:t>
            </a:r>
            <a:r>
              <a:rPr lang="en-US" sz="2000" dirty="0" err="1">
                <a:latin typeface="Arial" panose="020B0604020202020204" pitchFamily="34" charset="0"/>
                <a:ea typeface="Arial Unicode MS" pitchFamily="34" charset="-128"/>
                <a:cs typeface="Arial" panose="020B0604020202020204" pitchFamily="34" charset="0"/>
              </a:rPr>
              <a:t>negara</a:t>
            </a:r>
            <a:r>
              <a:rPr lang="en-US" sz="2000" dirty="0">
                <a:latin typeface="Arial" panose="020B0604020202020204" pitchFamily="34" charset="0"/>
                <a:ea typeface="Arial Unicode MS" pitchFamily="34" charset="-128"/>
                <a:cs typeface="Arial" panose="020B0604020202020204" pitchFamily="34" charset="0"/>
              </a:rPr>
              <a:t> </a:t>
            </a:r>
            <a:r>
              <a:rPr lang="en-US" sz="2000" dirty="0" err="1">
                <a:latin typeface="Arial" panose="020B0604020202020204" pitchFamily="34" charset="0"/>
                <a:ea typeface="Arial Unicode MS" pitchFamily="34" charset="-128"/>
                <a:cs typeface="Arial" panose="020B0604020202020204" pitchFamily="34" charset="0"/>
              </a:rPr>
              <a:t>umat</a:t>
            </a:r>
            <a:r>
              <a:rPr lang="en-US" sz="2000" dirty="0">
                <a:latin typeface="Arial" panose="020B0604020202020204" pitchFamily="34" charset="0"/>
                <a:ea typeface="Arial Unicode MS" pitchFamily="34" charset="-128"/>
                <a:cs typeface="Arial" panose="020B0604020202020204" pitchFamily="34" charset="0"/>
              </a:rPr>
              <a:t> Islam </a:t>
            </a:r>
            <a:r>
              <a:rPr lang="en-US" sz="2000" dirty="0" err="1">
                <a:latin typeface="Arial" panose="020B0604020202020204" pitchFamily="34" charset="0"/>
                <a:ea typeface="Arial Unicode MS" pitchFamily="34" charset="-128"/>
                <a:cs typeface="Arial" panose="020B0604020202020204" pitchFamily="34" charset="0"/>
              </a:rPr>
              <a:t>dalam</a:t>
            </a:r>
            <a:r>
              <a:rPr lang="en-US" sz="2000" dirty="0">
                <a:latin typeface="Arial" panose="020B0604020202020204" pitchFamily="34" charset="0"/>
                <a:ea typeface="Arial Unicode MS" pitchFamily="34" charset="-128"/>
                <a:cs typeface="Arial" panose="020B0604020202020204" pitchFamily="34" charset="0"/>
              </a:rPr>
              <a:t> </a:t>
            </a:r>
            <a:r>
              <a:rPr lang="en-US" sz="2000" dirty="0" err="1">
                <a:latin typeface="Arial" panose="020B0604020202020204" pitchFamily="34" charset="0"/>
                <a:ea typeface="Arial Unicode MS" pitchFamily="34" charset="-128"/>
                <a:cs typeface="Arial" panose="020B0604020202020204" pitchFamily="34" charset="0"/>
              </a:rPr>
              <a:t>keadaan</a:t>
            </a:r>
            <a:r>
              <a:rPr lang="en-US" sz="2000" dirty="0">
                <a:latin typeface="Arial" panose="020B0604020202020204" pitchFamily="34" charset="0"/>
                <a:ea typeface="Arial Unicode MS" pitchFamily="34" charset="-128"/>
                <a:cs typeface="Arial" panose="020B0604020202020204" pitchFamily="34" charset="0"/>
              </a:rPr>
              <a:t> </a:t>
            </a:r>
            <a:r>
              <a:rPr lang="en-US" sz="2000" dirty="0" err="1">
                <a:latin typeface="Arial" panose="020B0604020202020204" pitchFamily="34" charset="0"/>
                <a:ea typeface="Arial Unicode MS" pitchFamily="34" charset="-128"/>
                <a:cs typeface="Arial" panose="020B0604020202020204" pitchFamily="34" charset="0"/>
              </a:rPr>
              <a:t>aman</a:t>
            </a:r>
            <a:r>
              <a:rPr lang="en-US" sz="2000" dirty="0">
                <a:latin typeface="Arial" panose="020B0604020202020204" pitchFamily="34" charset="0"/>
                <a:ea typeface="Arial Unicode MS" pitchFamily="34" charset="-128"/>
                <a:cs typeface="Arial" panose="020B0604020202020204" pitchFamily="34" charset="0"/>
              </a:rPr>
              <a:t>, </a:t>
            </a:r>
            <a:r>
              <a:rPr lang="en-US" sz="2000" dirty="0" err="1">
                <a:latin typeface="Arial" panose="020B0604020202020204" pitchFamily="34" charset="0"/>
                <a:ea typeface="Arial Unicode MS" pitchFamily="34" charset="-128"/>
                <a:cs typeface="Arial" panose="020B0604020202020204" pitchFamily="34" charset="0"/>
              </a:rPr>
              <a:t>tenang</a:t>
            </a:r>
            <a:r>
              <a:rPr lang="en-US" sz="2000" dirty="0">
                <a:latin typeface="Arial" panose="020B0604020202020204" pitchFamily="34" charset="0"/>
                <a:ea typeface="Arial Unicode MS" pitchFamily="34" charset="-128"/>
                <a:cs typeface="Arial" panose="020B0604020202020204" pitchFamily="34" charset="0"/>
              </a:rPr>
              <a:t> </a:t>
            </a:r>
            <a:r>
              <a:rPr lang="en-US" sz="2000" dirty="0" err="1">
                <a:latin typeface="Arial" panose="020B0604020202020204" pitchFamily="34" charset="0"/>
                <a:ea typeface="Arial Unicode MS" pitchFamily="34" charset="-128"/>
                <a:cs typeface="Arial" panose="020B0604020202020204" pitchFamily="34" charset="0"/>
              </a:rPr>
              <a:t>dan</a:t>
            </a:r>
            <a:r>
              <a:rPr lang="en-US" sz="2000" dirty="0">
                <a:latin typeface="Arial" panose="020B0604020202020204" pitchFamily="34" charset="0"/>
                <a:ea typeface="Arial Unicode MS" pitchFamily="34" charset="-128"/>
                <a:cs typeface="Arial" panose="020B0604020202020204" pitchFamily="34" charset="0"/>
              </a:rPr>
              <a:t> </a:t>
            </a:r>
            <a:r>
              <a:rPr lang="en-US" sz="2000" dirty="0" err="1">
                <a:latin typeface="Arial" panose="020B0604020202020204" pitchFamily="34" charset="0"/>
                <a:ea typeface="Arial Unicode MS" pitchFamily="34" charset="-128"/>
                <a:cs typeface="Arial" panose="020B0604020202020204" pitchFamily="34" charset="0"/>
              </a:rPr>
              <a:t>makmur</a:t>
            </a:r>
            <a:r>
              <a:rPr lang="en-US" sz="2000" dirty="0">
                <a:latin typeface="Arial" panose="020B0604020202020204" pitchFamily="34" charset="0"/>
                <a:ea typeface="Arial Unicode MS" pitchFamily="34" charset="-128"/>
                <a:cs typeface="Arial" panose="020B0604020202020204" pitchFamily="34" charset="0"/>
              </a:rPr>
              <a:t>. </a:t>
            </a:r>
            <a:r>
              <a:rPr lang="en-US" sz="2000" dirty="0" err="1">
                <a:latin typeface="Arial" panose="020B0604020202020204" pitchFamily="34" charset="0"/>
                <a:ea typeface="Arial Unicode MS" pitchFamily="34" charset="-128"/>
                <a:cs typeface="Arial" panose="020B0604020202020204" pitchFamily="34" charset="0"/>
              </a:rPr>
              <a:t>Ya</a:t>
            </a:r>
            <a:r>
              <a:rPr lang="en-US" sz="2000" dirty="0">
                <a:latin typeface="Arial" panose="020B0604020202020204" pitchFamily="34" charset="0"/>
                <a:ea typeface="Arial Unicode MS" pitchFamily="34" charset="-128"/>
                <a:cs typeface="Arial" panose="020B0604020202020204" pitchFamily="34" charset="0"/>
              </a:rPr>
              <a:t> Allah </a:t>
            </a:r>
            <a:r>
              <a:rPr lang="en-US" sz="2000" dirty="0" err="1">
                <a:latin typeface="Arial" panose="020B0604020202020204" pitchFamily="34" charset="0"/>
                <a:ea typeface="Arial Unicode MS" pitchFamily="34" charset="-128"/>
                <a:cs typeface="Arial" panose="020B0604020202020204" pitchFamily="34" charset="0"/>
              </a:rPr>
              <a:t>selamatkan</a:t>
            </a:r>
            <a:r>
              <a:rPr lang="en-US" sz="2000" dirty="0">
                <a:latin typeface="Arial" panose="020B0604020202020204" pitchFamily="34" charset="0"/>
                <a:ea typeface="Arial Unicode MS" pitchFamily="34" charset="-128"/>
                <a:cs typeface="Arial" panose="020B0604020202020204" pitchFamily="34" charset="0"/>
              </a:rPr>
              <a:t> </a:t>
            </a:r>
            <a:r>
              <a:rPr lang="en-US" sz="2000" dirty="0" err="1">
                <a:latin typeface="Arial" panose="020B0604020202020204" pitchFamily="34" charset="0"/>
                <a:ea typeface="Arial Unicode MS" pitchFamily="34" charset="-128"/>
                <a:cs typeface="Arial" panose="020B0604020202020204" pitchFamily="34" charset="0"/>
              </a:rPr>
              <a:t>negara</a:t>
            </a:r>
            <a:r>
              <a:rPr lang="en-US" sz="2000" dirty="0">
                <a:latin typeface="Arial" panose="020B0604020202020204" pitchFamily="34" charset="0"/>
                <a:ea typeface="Arial Unicode MS" pitchFamily="34" charset="-128"/>
                <a:cs typeface="Arial" panose="020B0604020202020204" pitchFamily="34" charset="0"/>
              </a:rPr>
              <a:t> kami </a:t>
            </a:r>
            <a:r>
              <a:rPr lang="en-US" sz="2000" dirty="0" err="1">
                <a:latin typeface="Arial" panose="020B0604020202020204" pitchFamily="34" charset="0"/>
                <a:ea typeface="Arial Unicode MS" pitchFamily="34" charset="-128"/>
                <a:cs typeface="Arial" panose="020B0604020202020204" pitchFamily="34" charset="0"/>
              </a:rPr>
              <a:t>daripada</a:t>
            </a:r>
            <a:r>
              <a:rPr lang="en-US" sz="2000" dirty="0">
                <a:latin typeface="Arial" panose="020B0604020202020204" pitchFamily="34" charset="0"/>
                <a:ea typeface="Arial Unicode MS" pitchFamily="34" charset="-128"/>
                <a:cs typeface="Arial" panose="020B0604020202020204" pitchFamily="34" charset="0"/>
              </a:rPr>
              <a:t> </a:t>
            </a:r>
            <a:r>
              <a:rPr lang="en-US" sz="2000" dirty="0" err="1">
                <a:latin typeface="Arial" panose="020B0604020202020204" pitchFamily="34" charset="0"/>
                <a:ea typeface="Arial Unicode MS" pitchFamily="34" charset="-128"/>
                <a:cs typeface="Arial" panose="020B0604020202020204" pitchFamily="34" charset="0"/>
              </a:rPr>
              <a:t>golongan</a:t>
            </a:r>
            <a:r>
              <a:rPr lang="en-US" sz="2000" dirty="0">
                <a:latin typeface="Arial" panose="020B0604020202020204" pitchFamily="34" charset="0"/>
                <a:ea typeface="Arial Unicode MS" pitchFamily="34" charset="-128"/>
                <a:cs typeface="Arial" panose="020B0604020202020204" pitchFamily="34" charset="0"/>
              </a:rPr>
              <a:t> yang </a:t>
            </a:r>
            <a:r>
              <a:rPr lang="en-US" sz="2000" dirty="0" err="1">
                <a:latin typeface="Arial" panose="020B0604020202020204" pitchFamily="34" charset="0"/>
                <a:ea typeface="Arial Unicode MS" pitchFamily="34" charset="-128"/>
                <a:cs typeface="Arial" panose="020B0604020202020204" pitchFamily="34" charset="0"/>
              </a:rPr>
              <a:t>melakukan</a:t>
            </a:r>
            <a:r>
              <a:rPr lang="en-US" sz="2000" dirty="0">
                <a:latin typeface="Arial" panose="020B0604020202020204" pitchFamily="34" charset="0"/>
                <a:ea typeface="Arial Unicode MS" pitchFamily="34" charset="-128"/>
                <a:cs typeface="Arial" panose="020B0604020202020204" pitchFamily="34" charset="0"/>
              </a:rPr>
              <a:t> </a:t>
            </a:r>
            <a:r>
              <a:rPr lang="en-US" sz="2000" dirty="0" err="1">
                <a:latin typeface="Arial" panose="020B0604020202020204" pitchFamily="34" charset="0"/>
                <a:ea typeface="Arial Unicode MS" pitchFamily="34" charset="-128"/>
                <a:cs typeface="Arial" panose="020B0604020202020204" pitchFamily="34" charset="0"/>
              </a:rPr>
              <a:t>kerosakan</a:t>
            </a:r>
            <a:r>
              <a:rPr lang="en-US" sz="2000" dirty="0">
                <a:latin typeface="Arial" panose="020B0604020202020204" pitchFamily="34" charset="0"/>
                <a:ea typeface="Arial Unicode MS" pitchFamily="34" charset="-128"/>
                <a:cs typeface="Arial" panose="020B0604020202020204" pitchFamily="34" charset="0"/>
              </a:rPr>
              <a:t>, </a:t>
            </a:r>
            <a:r>
              <a:rPr lang="en-US" sz="2000" dirty="0" err="1">
                <a:latin typeface="Arial" panose="020B0604020202020204" pitchFamily="34" charset="0"/>
                <a:ea typeface="Arial Unicode MS" pitchFamily="34" charset="-128"/>
                <a:cs typeface="Arial" panose="020B0604020202020204" pitchFamily="34" charset="0"/>
              </a:rPr>
              <a:t>dan</a:t>
            </a:r>
            <a:r>
              <a:rPr lang="en-US" sz="2000" dirty="0">
                <a:latin typeface="Arial" panose="020B0604020202020204" pitchFamily="34" charset="0"/>
                <a:ea typeface="Arial Unicode MS" pitchFamily="34" charset="-128"/>
                <a:cs typeface="Arial" panose="020B0604020202020204" pitchFamily="34" charset="0"/>
              </a:rPr>
              <a:t> </a:t>
            </a:r>
            <a:r>
              <a:rPr lang="en-US" sz="2000" dirty="0" err="1">
                <a:latin typeface="Arial" panose="020B0604020202020204" pitchFamily="34" charset="0"/>
                <a:ea typeface="Arial Unicode MS" pitchFamily="34" charset="-128"/>
                <a:cs typeface="Arial" panose="020B0604020202020204" pitchFamily="34" charset="0"/>
              </a:rPr>
              <a:t>bersihkannya</a:t>
            </a:r>
            <a:r>
              <a:rPr lang="en-US" sz="2000" dirty="0">
                <a:latin typeface="Arial" panose="020B0604020202020204" pitchFamily="34" charset="0"/>
                <a:ea typeface="Arial Unicode MS" pitchFamily="34" charset="-128"/>
                <a:cs typeface="Arial" panose="020B0604020202020204" pitchFamily="34" charset="0"/>
              </a:rPr>
              <a:t> </a:t>
            </a:r>
            <a:r>
              <a:rPr lang="en-US" sz="2000" dirty="0" err="1">
                <a:latin typeface="Arial" panose="020B0604020202020204" pitchFamily="34" charset="0"/>
                <a:ea typeface="Arial Unicode MS" pitchFamily="34" charset="-128"/>
                <a:cs typeface="Arial" panose="020B0604020202020204" pitchFamily="34" charset="0"/>
              </a:rPr>
              <a:t>daripada</a:t>
            </a:r>
            <a:r>
              <a:rPr lang="en-US" sz="2000" dirty="0">
                <a:latin typeface="Arial" panose="020B0604020202020204" pitchFamily="34" charset="0"/>
                <a:ea typeface="Arial Unicode MS" pitchFamily="34" charset="-128"/>
                <a:cs typeface="Arial" panose="020B0604020202020204" pitchFamily="34" charset="0"/>
              </a:rPr>
              <a:t> </a:t>
            </a:r>
            <a:r>
              <a:rPr lang="en-US" sz="2000" dirty="0" err="1">
                <a:latin typeface="Arial" panose="020B0604020202020204" pitchFamily="34" charset="0"/>
                <a:ea typeface="Arial Unicode MS" pitchFamily="34" charset="-128"/>
                <a:cs typeface="Arial" panose="020B0604020202020204" pitchFamily="34" charset="0"/>
              </a:rPr>
              <a:t>golongan</a:t>
            </a:r>
            <a:r>
              <a:rPr lang="en-US" sz="2000" dirty="0">
                <a:latin typeface="Arial" panose="020B0604020202020204" pitchFamily="34" charset="0"/>
                <a:ea typeface="Arial Unicode MS" pitchFamily="34" charset="-128"/>
                <a:cs typeface="Arial" panose="020B0604020202020204" pitchFamily="34" charset="0"/>
              </a:rPr>
              <a:t> yang </a:t>
            </a:r>
            <a:r>
              <a:rPr lang="en-US" sz="2000" dirty="0" err="1">
                <a:latin typeface="Arial" panose="020B0604020202020204" pitchFamily="34" charset="0"/>
                <a:ea typeface="Arial Unicode MS" pitchFamily="34" charset="-128"/>
                <a:cs typeface="Arial" panose="020B0604020202020204" pitchFamily="34" charset="0"/>
              </a:rPr>
              <a:t>melampaui</a:t>
            </a:r>
            <a:r>
              <a:rPr lang="en-US" sz="2000" dirty="0">
                <a:latin typeface="Arial" panose="020B0604020202020204" pitchFamily="34" charset="0"/>
                <a:ea typeface="Arial Unicode MS" pitchFamily="34" charset="-128"/>
                <a:cs typeface="Arial" panose="020B0604020202020204" pitchFamily="34" charset="0"/>
              </a:rPr>
              <a:t> </a:t>
            </a:r>
            <a:r>
              <a:rPr lang="en-US" sz="2000" dirty="0" err="1">
                <a:latin typeface="Arial" panose="020B0604020202020204" pitchFamily="34" charset="0"/>
                <a:ea typeface="Arial Unicode MS" pitchFamily="34" charset="-128"/>
                <a:cs typeface="Arial" panose="020B0604020202020204" pitchFamily="34" charset="0"/>
              </a:rPr>
              <a:t>batasan</a:t>
            </a:r>
            <a:r>
              <a:rPr lang="en-US" sz="2000" dirty="0">
                <a:latin typeface="Arial" panose="020B0604020202020204" pitchFamily="34" charset="0"/>
                <a:ea typeface="Arial Unicode MS" pitchFamily="34" charset="-128"/>
                <a:cs typeface="Arial" panose="020B0604020202020204" pitchFamily="34" charset="0"/>
              </a:rPr>
              <a:t> </a:t>
            </a:r>
            <a:r>
              <a:rPr lang="en-US" sz="2000" dirty="0" err="1">
                <a:latin typeface="Arial" panose="020B0604020202020204" pitchFamily="34" charset="0"/>
                <a:ea typeface="Arial Unicode MS" pitchFamily="34" charset="-128"/>
                <a:cs typeface="Arial" panose="020B0604020202020204" pitchFamily="34" charset="0"/>
              </a:rPr>
              <a:t>dan</a:t>
            </a:r>
            <a:r>
              <a:rPr lang="en-US" sz="2000" dirty="0">
                <a:latin typeface="Arial" panose="020B0604020202020204" pitchFamily="34" charset="0"/>
                <a:ea typeface="Arial Unicode MS" pitchFamily="34" charset="-128"/>
                <a:cs typeface="Arial" panose="020B0604020202020204" pitchFamily="34" charset="0"/>
              </a:rPr>
              <a:t> </a:t>
            </a:r>
            <a:r>
              <a:rPr lang="en-US" sz="2000" dirty="0" err="1">
                <a:latin typeface="Arial" panose="020B0604020202020204" pitchFamily="34" charset="0"/>
                <a:ea typeface="Arial Unicode MS" pitchFamily="34" charset="-128"/>
                <a:cs typeface="Arial" panose="020B0604020202020204" pitchFamily="34" charset="0"/>
              </a:rPr>
              <a:t>perbaiki</a:t>
            </a:r>
            <a:r>
              <a:rPr lang="en-US" sz="2000" dirty="0">
                <a:latin typeface="Arial" panose="020B0604020202020204" pitchFamily="34" charset="0"/>
                <a:ea typeface="Arial Unicode MS" pitchFamily="34" charset="-128"/>
                <a:cs typeface="Arial" panose="020B0604020202020204" pitchFamily="34" charset="0"/>
              </a:rPr>
              <a:t> </a:t>
            </a:r>
            <a:r>
              <a:rPr lang="en-US" sz="2000" dirty="0" err="1">
                <a:latin typeface="Arial" panose="020B0604020202020204" pitchFamily="34" charset="0"/>
                <a:ea typeface="Arial Unicode MS" pitchFamily="34" charset="-128"/>
                <a:cs typeface="Arial" panose="020B0604020202020204" pitchFamily="34" charset="0"/>
              </a:rPr>
              <a:t>jalan</a:t>
            </a:r>
            <a:r>
              <a:rPr lang="en-US" sz="2000" dirty="0">
                <a:latin typeface="Arial" panose="020B0604020202020204" pitchFamily="34" charset="0"/>
                <a:ea typeface="Arial Unicode MS" pitchFamily="34" charset="-128"/>
                <a:cs typeface="Arial" panose="020B0604020202020204" pitchFamily="34" charset="0"/>
              </a:rPr>
              <a:t> kami </a:t>
            </a:r>
            <a:r>
              <a:rPr lang="en-US" sz="2000" dirty="0" err="1">
                <a:latin typeface="Arial" panose="020B0604020202020204" pitchFamily="34" charset="0"/>
                <a:ea typeface="Arial Unicode MS" pitchFamily="34" charset="-128"/>
                <a:cs typeface="Arial" panose="020B0604020202020204" pitchFamily="34" charset="0"/>
              </a:rPr>
              <a:t>dalam</a:t>
            </a:r>
            <a:r>
              <a:rPr lang="en-US" sz="2000" dirty="0">
                <a:latin typeface="Arial" panose="020B0604020202020204" pitchFamily="34" charset="0"/>
                <a:ea typeface="Arial Unicode MS" pitchFamily="34" charset="-128"/>
                <a:cs typeface="Arial" panose="020B0604020202020204" pitchFamily="34" charset="0"/>
              </a:rPr>
              <a:t> </a:t>
            </a:r>
            <a:r>
              <a:rPr lang="en-US" sz="2000" dirty="0" err="1">
                <a:latin typeface="Arial" panose="020B0604020202020204" pitchFamily="34" charset="0"/>
                <a:ea typeface="Arial Unicode MS" pitchFamily="34" charset="-128"/>
                <a:cs typeface="Arial" panose="020B0604020202020204" pitchFamily="34" charset="0"/>
              </a:rPr>
              <a:t>mentaati</a:t>
            </a:r>
            <a:r>
              <a:rPr lang="en-US" sz="2000" dirty="0">
                <a:latin typeface="Arial" panose="020B0604020202020204" pitchFamily="34" charset="0"/>
                <a:ea typeface="Arial Unicode MS" pitchFamily="34" charset="-128"/>
                <a:cs typeface="Arial" panose="020B0604020202020204" pitchFamily="34" charset="0"/>
              </a:rPr>
              <a:t>-Mu, </a:t>
            </a:r>
            <a:r>
              <a:rPr lang="en-US" sz="2000" dirty="0" err="1">
                <a:latin typeface="Arial" panose="020B0604020202020204" pitchFamily="34" charset="0"/>
                <a:ea typeface="Arial Unicode MS" pitchFamily="34" charset="-128"/>
                <a:cs typeface="Arial" panose="020B0604020202020204" pitchFamily="34" charset="0"/>
              </a:rPr>
              <a:t>Rasul</a:t>
            </a:r>
            <a:r>
              <a:rPr lang="en-US" sz="2000" dirty="0">
                <a:latin typeface="Arial" panose="020B0604020202020204" pitchFamily="34" charset="0"/>
                <a:ea typeface="Arial Unicode MS" pitchFamily="34" charset="-128"/>
                <a:cs typeface="Arial" panose="020B0604020202020204" pitchFamily="34" charset="0"/>
              </a:rPr>
              <a:t>-Mu </a:t>
            </a:r>
            <a:r>
              <a:rPr lang="en-US" sz="2000" dirty="0" err="1">
                <a:latin typeface="Arial" panose="020B0604020202020204" pitchFamily="34" charset="0"/>
                <a:ea typeface="Arial Unicode MS" pitchFamily="34" charset="-128"/>
                <a:cs typeface="Arial" panose="020B0604020202020204" pitchFamily="34" charset="0"/>
              </a:rPr>
              <a:t>dan</a:t>
            </a:r>
            <a:r>
              <a:rPr lang="en-US" sz="2000" dirty="0">
                <a:latin typeface="Arial" panose="020B0604020202020204" pitchFamily="34" charset="0"/>
                <a:ea typeface="Arial Unicode MS" pitchFamily="34" charset="-128"/>
                <a:cs typeface="Arial" panose="020B0604020202020204" pitchFamily="34" charset="0"/>
              </a:rPr>
              <a:t> </a:t>
            </a:r>
            <a:r>
              <a:rPr lang="en-US" sz="2000" dirty="0" err="1">
                <a:latin typeface="Arial" panose="020B0604020202020204" pitchFamily="34" charset="0"/>
                <a:ea typeface="Arial Unicode MS" pitchFamily="34" charset="-128"/>
                <a:cs typeface="Arial" panose="020B0604020202020204" pitchFamily="34" charset="0"/>
              </a:rPr>
              <a:t>mereka</a:t>
            </a:r>
            <a:r>
              <a:rPr lang="en-US" sz="2000" dirty="0">
                <a:latin typeface="Arial" panose="020B0604020202020204" pitchFamily="34" charset="0"/>
                <a:ea typeface="Arial Unicode MS" pitchFamily="34" charset="-128"/>
                <a:cs typeface="Arial" panose="020B0604020202020204" pitchFamily="34" charset="0"/>
              </a:rPr>
              <a:t> yang </a:t>
            </a:r>
            <a:r>
              <a:rPr lang="en-US" sz="2000" dirty="0" err="1">
                <a:latin typeface="Arial" panose="020B0604020202020204" pitchFamily="34" charset="0"/>
                <a:ea typeface="Arial Unicode MS" pitchFamily="34" charset="-128"/>
                <a:cs typeface="Arial" panose="020B0604020202020204" pitchFamily="34" charset="0"/>
              </a:rPr>
              <a:t>engkau</a:t>
            </a:r>
            <a:r>
              <a:rPr lang="en-US" sz="2000" dirty="0">
                <a:latin typeface="Arial" panose="020B0604020202020204" pitchFamily="34" charset="0"/>
                <a:ea typeface="Arial Unicode MS" pitchFamily="34" charset="-128"/>
                <a:cs typeface="Arial" panose="020B0604020202020204" pitchFamily="34" charset="0"/>
              </a:rPr>
              <a:t> </a:t>
            </a:r>
            <a:r>
              <a:rPr lang="en-US" sz="2000" dirty="0" err="1">
                <a:latin typeface="Arial" panose="020B0604020202020204" pitchFamily="34" charset="0"/>
                <a:ea typeface="Arial Unicode MS" pitchFamily="34" charset="-128"/>
                <a:cs typeface="Arial" panose="020B0604020202020204" pitchFamily="34" charset="0"/>
              </a:rPr>
              <a:t>perintah</a:t>
            </a:r>
            <a:r>
              <a:rPr lang="en-US" sz="2000" dirty="0">
                <a:latin typeface="Arial" panose="020B0604020202020204" pitchFamily="34" charset="0"/>
                <a:ea typeface="Arial Unicode MS" pitchFamily="34" charset="-128"/>
                <a:cs typeface="Arial" panose="020B0604020202020204" pitchFamily="34" charset="0"/>
              </a:rPr>
              <a:t> kami </a:t>
            </a:r>
            <a:r>
              <a:rPr lang="en-US" sz="2000" dirty="0" err="1">
                <a:latin typeface="Arial" panose="020B0604020202020204" pitchFamily="34" charset="0"/>
                <a:ea typeface="Arial Unicode MS" pitchFamily="34" charset="-128"/>
                <a:cs typeface="Arial" panose="020B0604020202020204" pitchFamily="34" charset="0"/>
              </a:rPr>
              <a:t>mentaatinya</a:t>
            </a:r>
            <a:r>
              <a:rPr lang="en-US" sz="2000" dirty="0">
                <a:latin typeface="Arial" panose="020B0604020202020204" pitchFamily="34" charset="0"/>
                <a:ea typeface="Arial Unicode MS" pitchFamily="34" charset="-128"/>
                <a:cs typeface="Arial" panose="020B0604020202020204" pitchFamily="34" charset="0"/>
              </a:rPr>
              <a:t>.</a:t>
            </a:r>
          </a:p>
        </p:txBody>
      </p:sp>
    </p:spTree>
    <p:extLst>
      <p:ext uri="{BB962C8B-B14F-4D97-AF65-F5344CB8AC3E}">
        <p14:creationId xmlns:p14="http://schemas.microsoft.com/office/powerpoint/2010/main" val="28622515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85800"/>
            <a:ext cx="7696200" cy="3539430"/>
          </a:xfrm>
          <a:prstGeom prst="rect">
            <a:avLst/>
          </a:prstGeom>
        </p:spPr>
        <p:txBody>
          <a:bodyPr wrap="square">
            <a:spAutoFit/>
          </a:bodyPr>
          <a:lstStyle/>
          <a:p>
            <a:pPr algn="ct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Ya</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Allah, kami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memohon</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agar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dengan</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rahmat</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perlindungan</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Mu,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negara</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kami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ini</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seluruh</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rakyatnya</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dikekalkan</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dalam</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keamanan</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kesejahteraan</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p>
          <a:p>
            <a:pPr algn="ct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Tanamkanlah</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rasa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kasih</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sayang</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kekalkanlah</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perpaduan</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di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kalangan</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kami. </a:t>
            </a:r>
          </a:p>
          <a:p>
            <a:pPr algn="ct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Semoga</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dengannya</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kami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sentiasa</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hidup</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aman</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damai</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sejahtera</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selamat</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sepanjang</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zaman</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a:t>
            </a:r>
            <a:endParaRPr lang="en-MY"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75505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53200" y="2667000"/>
            <a:ext cx="1981200" cy="584775"/>
          </a:xfrm>
          <a:prstGeom prst="rect">
            <a:avLst/>
          </a:prstGeom>
        </p:spPr>
        <p:txBody>
          <a:bodyPr wrap="square">
            <a:spAutoFit/>
          </a:bodyPr>
          <a:lstStyle/>
          <a:p>
            <a:pPr lvl="0" algn="ctr" fontAlgn="base">
              <a:spcBef>
                <a:spcPct val="0"/>
              </a:spcBef>
              <a:spcAft>
                <a:spcPct val="0"/>
              </a:spcAft>
            </a:pPr>
            <a:r>
              <a:rPr lang="en-US" sz="3200" dirty="0" err="1" smtClean="0">
                <a:ln w="10160">
                  <a:solidFill>
                    <a:schemeClr val="tx1"/>
                  </a:solidFill>
                  <a:prstDash val="solid"/>
                </a:ln>
                <a:solidFill>
                  <a:srgbClr val="FFFFFF"/>
                </a:solidFill>
                <a:effectLst>
                  <a:glow rad="101600">
                    <a:schemeClr val="bg1">
                      <a:alpha val="60000"/>
                    </a:schemeClr>
                  </a:glow>
                  <a:outerShdw blurRad="38100" dist="22860" dir="5400000" algn="tl" rotWithShape="0">
                    <a:srgbClr val="000000">
                      <a:alpha val="30000"/>
                    </a:srgbClr>
                  </a:outerShdw>
                </a:effectLst>
                <a:latin typeface="Cambria" panose="02040503050406030204" pitchFamily="18" charset="0"/>
                <a:ea typeface="Times New Roman" pitchFamily="18" charset="0"/>
                <a:cs typeface="Times New Roman" pitchFamily="18" charset="0"/>
              </a:rPr>
              <a:t>Syahadah</a:t>
            </a:r>
            <a:endParaRPr lang="en-US" sz="3200" dirty="0" smtClean="0">
              <a:ln w="10160">
                <a:solidFill>
                  <a:schemeClr val="tx1"/>
                </a:solidFill>
                <a:prstDash val="solid"/>
              </a:ln>
              <a:solidFill>
                <a:srgbClr val="FFFFFF"/>
              </a:solidFill>
              <a:effectLst>
                <a:glow rad="101600">
                  <a:schemeClr val="bg1">
                    <a:alpha val="60000"/>
                  </a:schemeClr>
                </a:glow>
                <a:outerShdw blurRad="38100" dist="22860" dir="5400000" algn="tl" rotWithShape="0">
                  <a:srgbClr val="000000">
                    <a:alpha val="30000"/>
                  </a:srgbClr>
                </a:outerShdw>
              </a:effectLst>
              <a:latin typeface="Cambria" panose="02040503050406030204" pitchFamily="18" charset="0"/>
              <a:cs typeface="Arial" pitchFamily="34" charset="0"/>
            </a:endParaRPr>
          </a:p>
        </p:txBody>
      </p:sp>
      <p:sp>
        <p:nvSpPr>
          <p:cNvPr id="6" name="Rectangle 5"/>
          <p:cNvSpPr/>
          <p:nvPr/>
        </p:nvSpPr>
        <p:spPr>
          <a:xfrm>
            <a:off x="990600" y="1661279"/>
            <a:ext cx="4648200" cy="3046988"/>
          </a:xfrm>
          <a:prstGeom prst="rect">
            <a:avLst/>
          </a:prstGeom>
        </p:spPr>
        <p:txBody>
          <a:bodyPr wrap="square">
            <a:spAutoFit/>
          </a:bodyPr>
          <a:lstStyle/>
          <a:p>
            <a:pPr algn="ctr" rtl="1"/>
            <a:r>
              <a:rPr lang="ar-SA" sz="4800" dirty="0">
                <a:ln w="0">
                  <a:solidFill>
                    <a:schemeClr val="tx1"/>
                  </a:solidFill>
                </a:ln>
                <a:effectLst>
                  <a:glow rad="101600">
                    <a:schemeClr val="bg1">
                      <a:alpha val="60000"/>
                    </a:schemeClr>
                  </a:glow>
                  <a:outerShdw blurRad="38100" dist="19050" dir="2700000" algn="tl" rotWithShape="0">
                    <a:schemeClr val="dk1">
                      <a:alpha val="40000"/>
                    </a:schemeClr>
                  </a:outerShdw>
                </a:effectLst>
                <a:cs typeface="Traditional Arabic" pitchFamily="2" charset="-78"/>
              </a:rPr>
              <a:t>أَشْـهَدُ أَن لاَّ إِلَـهَ إِلاَّ اللهُ وَحْـدَهُ لاَ شَـرِيْكَ لَهُ، وَأَشْـهَدُ أَنَّ سَيِّدَنَا وَنَبِيَّنَا مُحَمَّدًا عَبْدُهُ </a:t>
            </a:r>
            <a:r>
              <a:rPr lang="ar-SA" sz="4800" dirty="0" smtClean="0">
                <a:ln w="0">
                  <a:solidFill>
                    <a:schemeClr val="tx1"/>
                  </a:solidFill>
                </a:ln>
                <a:effectLst>
                  <a:glow rad="101600">
                    <a:schemeClr val="bg1">
                      <a:alpha val="60000"/>
                    </a:schemeClr>
                  </a:glow>
                  <a:outerShdw blurRad="38100" dist="19050" dir="2700000" algn="tl" rotWithShape="0">
                    <a:schemeClr val="dk1">
                      <a:alpha val="40000"/>
                    </a:schemeClr>
                  </a:outerShdw>
                </a:effectLst>
                <a:cs typeface="Traditional Arabic" pitchFamily="2" charset="-78"/>
              </a:rPr>
              <a:t>وَرَسُـولُهُ</a:t>
            </a:r>
            <a:endParaRPr lang="en-US" sz="4800" dirty="0">
              <a:ln w="0">
                <a:solidFill>
                  <a:schemeClr val="tx1"/>
                </a:solidFill>
              </a:ln>
              <a:effectLst>
                <a:glow rad="101600">
                  <a:schemeClr val="bg1">
                    <a:alpha val="60000"/>
                  </a:schemeClr>
                </a:glow>
                <a:outerShdw blurRad="38100" dist="19050" dir="2700000" algn="tl" rotWithShape="0">
                  <a:schemeClr val="dk1">
                    <a:alpha val="40000"/>
                  </a:schemeClr>
                </a:outerShdw>
              </a:effectLst>
              <a:cs typeface="Traditional Arabic"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371600"/>
            <a:ext cx="7406547" cy="1569660"/>
          </a:xfrm>
          <a:prstGeom prst="rect">
            <a:avLst/>
          </a:prstGeom>
        </p:spPr>
        <p:txBody>
          <a:bodyPr wrap="square">
            <a:spAutoFit/>
          </a:bodyPr>
          <a:lstStyle/>
          <a:p>
            <a:pPr algn="ctr" rtl="1"/>
            <a:r>
              <a:rPr lang="ar-SA" sz="4800" dirty="0">
                <a:ln w="0"/>
                <a:effectLst>
                  <a:outerShdw blurRad="38100" dist="19050" dir="2700000" algn="tl" rotWithShape="0">
                    <a:schemeClr val="dk1">
                      <a:alpha val="40000"/>
                    </a:schemeClr>
                  </a:outerShdw>
                </a:effectLst>
                <a:latin typeface="QCF_P050" pitchFamily="2" charset="2"/>
                <a:ea typeface="Times New Roman" pitchFamily="18" charset="0"/>
                <a:cs typeface="QCF_P050" pitchFamily="2" charset="2"/>
              </a:rPr>
              <a:t>ﯫ ﯬ ﯭ ﯮ ﯯ ﯰ ﯱ ﯲ ﯳ ﯴ ﯵ ﯶ ﯷ ﯸ ﯹ ﯺ</a:t>
            </a:r>
            <a:endParaRPr lang="en-US" sz="4800" dirty="0">
              <a:ln w="0"/>
              <a:effectLst>
                <a:outerShdw blurRad="38100" dist="19050" dir="2700000" algn="tl" rotWithShape="0">
                  <a:schemeClr val="dk1">
                    <a:alpha val="40000"/>
                  </a:schemeClr>
                </a:outerShdw>
              </a:effectLst>
            </a:endParaRPr>
          </a:p>
        </p:txBody>
      </p:sp>
      <p:sp>
        <p:nvSpPr>
          <p:cNvPr id="3" name="Rectangle 2"/>
          <p:cNvSpPr/>
          <p:nvPr/>
        </p:nvSpPr>
        <p:spPr>
          <a:xfrm>
            <a:off x="609600" y="4572000"/>
            <a:ext cx="8305800" cy="923330"/>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a:ea typeface="Arial Unicode MS" pitchFamily="34" charset="-128"/>
                <a:cs typeface="Arial" pitchFamily="34" charset="0"/>
              </a:rPr>
              <a:t>Ya</a:t>
            </a:r>
            <a:r>
              <a:rPr lang="en-GB" sz="2000" dirty="0">
                <a:ea typeface="Arial Unicode MS" pitchFamily="34" charset="-128"/>
                <a:cs typeface="Arial" pitchFamily="34" charset="0"/>
              </a:rPr>
              <a:t> </a:t>
            </a:r>
            <a:r>
              <a:rPr lang="en-GB" sz="2000" dirty="0" err="1">
                <a:ea typeface="Arial Unicode MS" pitchFamily="34" charset="-128"/>
                <a:cs typeface="Arial" pitchFamily="34" charset="0"/>
              </a:rPr>
              <a:t>Tuhan</a:t>
            </a:r>
            <a:r>
              <a:rPr lang="en-GB" sz="2000" dirty="0">
                <a:ea typeface="Arial Unicode MS" pitchFamily="34" charset="-128"/>
                <a:cs typeface="Arial" pitchFamily="34" charset="0"/>
              </a:rPr>
              <a:t> kami, </a:t>
            </a:r>
            <a:r>
              <a:rPr lang="en-GB" sz="2000" dirty="0" err="1">
                <a:ea typeface="Arial Unicode MS" pitchFamily="34" charset="-128"/>
                <a:cs typeface="Arial" pitchFamily="34" charset="0"/>
              </a:rPr>
              <a:t>janganlah</a:t>
            </a:r>
            <a:r>
              <a:rPr lang="en-GB" sz="2000" dirty="0">
                <a:ea typeface="Arial Unicode MS" pitchFamily="34" charset="-128"/>
                <a:cs typeface="Arial" pitchFamily="34" charset="0"/>
              </a:rPr>
              <a:t> </a:t>
            </a:r>
            <a:r>
              <a:rPr lang="en-GB" sz="2000" dirty="0" err="1">
                <a:ea typeface="Arial Unicode MS" pitchFamily="34" charset="-128"/>
                <a:cs typeface="Arial" pitchFamily="34" charset="0"/>
              </a:rPr>
              <a:t>engkau</a:t>
            </a:r>
            <a:r>
              <a:rPr lang="en-GB" sz="2000" dirty="0">
                <a:ea typeface="Arial Unicode MS" pitchFamily="34" charset="-128"/>
                <a:cs typeface="Arial" pitchFamily="34" charset="0"/>
              </a:rPr>
              <a:t> </a:t>
            </a:r>
            <a:r>
              <a:rPr lang="en-GB" sz="2000" dirty="0" err="1">
                <a:ea typeface="Arial Unicode MS" pitchFamily="34" charset="-128"/>
                <a:cs typeface="Arial" pitchFamily="34" charset="0"/>
              </a:rPr>
              <a:t>mengubah</a:t>
            </a:r>
            <a:r>
              <a:rPr lang="en-GB" sz="2000" dirty="0">
                <a:ea typeface="Arial Unicode MS" pitchFamily="34" charset="-128"/>
                <a:cs typeface="Arial" pitchFamily="34" charset="0"/>
              </a:rPr>
              <a:t> </a:t>
            </a:r>
            <a:r>
              <a:rPr lang="en-GB" sz="2000" dirty="0" err="1">
                <a:ea typeface="Arial Unicode MS" pitchFamily="34" charset="-128"/>
                <a:cs typeface="Arial" pitchFamily="34" charset="0"/>
              </a:rPr>
              <a:t>hati</a:t>
            </a:r>
            <a:r>
              <a:rPr lang="en-GB" sz="2000" dirty="0">
                <a:ea typeface="Arial Unicode MS" pitchFamily="34" charset="-128"/>
                <a:cs typeface="Arial" pitchFamily="34" charset="0"/>
              </a:rPr>
              <a:t> kami </a:t>
            </a:r>
            <a:r>
              <a:rPr lang="en-GB" sz="2000" dirty="0" err="1">
                <a:ea typeface="Arial Unicode MS" pitchFamily="34" charset="-128"/>
                <a:cs typeface="Arial" pitchFamily="34" charset="0"/>
              </a:rPr>
              <a:t>selepas</a:t>
            </a:r>
            <a:r>
              <a:rPr lang="en-GB" sz="2000" dirty="0">
                <a:ea typeface="Arial Unicode MS" pitchFamily="34" charset="-128"/>
                <a:cs typeface="Arial" pitchFamily="34" charset="0"/>
              </a:rPr>
              <a:t> </a:t>
            </a:r>
            <a:r>
              <a:rPr lang="en-GB" sz="2000" dirty="0" err="1">
                <a:ea typeface="Arial Unicode MS" pitchFamily="34" charset="-128"/>
                <a:cs typeface="Arial" pitchFamily="34" charset="0"/>
              </a:rPr>
              <a:t>Engkau</a:t>
            </a:r>
            <a:r>
              <a:rPr lang="en-GB" sz="2000" dirty="0">
                <a:ea typeface="Arial Unicode MS" pitchFamily="34" charset="-128"/>
                <a:cs typeface="Arial" pitchFamily="34" charset="0"/>
              </a:rPr>
              <a:t> </a:t>
            </a:r>
            <a:r>
              <a:rPr lang="en-GB" sz="2000" dirty="0" err="1">
                <a:ea typeface="Arial Unicode MS" pitchFamily="34" charset="-128"/>
                <a:cs typeface="Arial" pitchFamily="34" charset="0"/>
              </a:rPr>
              <a:t>memberi</a:t>
            </a:r>
            <a:r>
              <a:rPr lang="en-GB" sz="2000" dirty="0">
                <a:ea typeface="Arial Unicode MS" pitchFamily="34" charset="-128"/>
                <a:cs typeface="Arial" pitchFamily="34" charset="0"/>
              </a:rPr>
              <a:t> </a:t>
            </a:r>
            <a:r>
              <a:rPr lang="en-GB" sz="2000" dirty="0" err="1">
                <a:ea typeface="Arial Unicode MS" pitchFamily="34" charset="-128"/>
                <a:cs typeface="Arial" pitchFamily="34" charset="0"/>
              </a:rPr>
              <a:t>hidayah</a:t>
            </a:r>
            <a:r>
              <a:rPr lang="en-GB" sz="2000" dirty="0">
                <a:ea typeface="Arial Unicode MS" pitchFamily="34" charset="-128"/>
                <a:cs typeface="Arial" pitchFamily="34" charset="0"/>
              </a:rPr>
              <a:t> </a:t>
            </a:r>
            <a:r>
              <a:rPr lang="en-GB" sz="2000" dirty="0" err="1">
                <a:ea typeface="Arial Unicode MS" pitchFamily="34" charset="-128"/>
                <a:cs typeface="Arial" pitchFamily="34" charset="0"/>
              </a:rPr>
              <a:t>kepada</a:t>
            </a:r>
            <a:r>
              <a:rPr lang="en-GB" sz="2000" dirty="0">
                <a:ea typeface="Arial Unicode MS" pitchFamily="34" charset="-128"/>
                <a:cs typeface="Arial" pitchFamily="34" charset="0"/>
              </a:rPr>
              <a:t> kami </a:t>
            </a:r>
            <a:r>
              <a:rPr lang="en-GB" sz="2000" dirty="0" err="1">
                <a:ea typeface="Arial Unicode MS" pitchFamily="34" charset="-128"/>
                <a:cs typeface="Arial" pitchFamily="34" charset="0"/>
              </a:rPr>
              <a:t>dan</a:t>
            </a:r>
            <a:r>
              <a:rPr lang="en-GB" sz="2000" dirty="0">
                <a:ea typeface="Arial Unicode MS" pitchFamily="34" charset="-128"/>
                <a:cs typeface="Arial" pitchFamily="34" charset="0"/>
              </a:rPr>
              <a:t> </a:t>
            </a:r>
            <a:r>
              <a:rPr lang="en-GB" sz="2000" dirty="0" err="1">
                <a:ea typeface="Arial Unicode MS" pitchFamily="34" charset="-128"/>
                <a:cs typeface="Arial" pitchFamily="34" charset="0"/>
              </a:rPr>
              <a:t>kurniakanlah</a:t>
            </a:r>
            <a:r>
              <a:rPr lang="en-GB" sz="2000" dirty="0">
                <a:ea typeface="Arial Unicode MS" pitchFamily="34" charset="-128"/>
                <a:cs typeface="Arial" pitchFamily="34" charset="0"/>
              </a:rPr>
              <a:t> kami </a:t>
            </a:r>
            <a:r>
              <a:rPr lang="en-GB" sz="2000" dirty="0" err="1">
                <a:ea typeface="Arial Unicode MS" pitchFamily="34" charset="-128"/>
                <a:cs typeface="Arial" pitchFamily="34" charset="0"/>
              </a:rPr>
              <a:t>rahmat</a:t>
            </a:r>
            <a:r>
              <a:rPr lang="en-GB" sz="2000" dirty="0">
                <a:ea typeface="Arial Unicode MS" pitchFamily="34" charset="-128"/>
                <a:cs typeface="Arial" pitchFamily="34" charset="0"/>
              </a:rPr>
              <a:t> di </a:t>
            </a:r>
            <a:r>
              <a:rPr lang="en-GB" sz="2000" dirty="0" err="1">
                <a:ea typeface="Arial Unicode MS" pitchFamily="34" charset="-128"/>
                <a:cs typeface="Arial" pitchFamily="34" charset="0"/>
              </a:rPr>
              <a:t>sisiMu</a:t>
            </a:r>
            <a:r>
              <a:rPr lang="en-GB" sz="2000" dirty="0">
                <a:ea typeface="Arial Unicode MS" pitchFamily="34" charset="-128"/>
                <a:cs typeface="Arial" pitchFamily="34" charset="0"/>
              </a:rPr>
              <a:t> </a:t>
            </a:r>
            <a:r>
              <a:rPr lang="en-GB" sz="2000" dirty="0" err="1">
                <a:ea typeface="Arial Unicode MS" pitchFamily="34" charset="-128"/>
                <a:cs typeface="Arial" pitchFamily="34" charset="0"/>
              </a:rPr>
              <a:t>sesungguhnya</a:t>
            </a:r>
            <a:r>
              <a:rPr lang="en-GB" sz="2000" dirty="0">
                <a:ea typeface="Arial Unicode MS" pitchFamily="34" charset="-128"/>
                <a:cs typeface="Arial" pitchFamily="34" charset="0"/>
              </a:rPr>
              <a:t> </a:t>
            </a:r>
            <a:r>
              <a:rPr lang="en-GB" sz="2000" dirty="0" err="1">
                <a:ea typeface="Arial Unicode MS" pitchFamily="34" charset="-128"/>
                <a:cs typeface="Arial" pitchFamily="34" charset="0"/>
              </a:rPr>
              <a:t>Engkaulah</a:t>
            </a:r>
            <a:r>
              <a:rPr lang="en-GB" sz="2000" dirty="0">
                <a:ea typeface="Arial Unicode MS" pitchFamily="34" charset="-128"/>
                <a:cs typeface="Arial" pitchFamily="34" charset="0"/>
              </a:rPr>
              <a:t> </a:t>
            </a:r>
            <a:r>
              <a:rPr lang="en-GB" sz="2000" dirty="0" err="1">
                <a:ea typeface="Arial Unicode MS" pitchFamily="34" charset="-128"/>
                <a:cs typeface="Arial" pitchFamily="34" charset="0"/>
              </a:rPr>
              <a:t>Maha</a:t>
            </a:r>
            <a:r>
              <a:rPr lang="en-GB" sz="2000" dirty="0">
                <a:ea typeface="Arial Unicode MS" pitchFamily="34" charset="-128"/>
                <a:cs typeface="Arial" pitchFamily="34" charset="0"/>
              </a:rPr>
              <a:t> </a:t>
            </a:r>
            <a:r>
              <a:rPr lang="en-GB" sz="2000" dirty="0" err="1">
                <a:ea typeface="Arial Unicode MS" pitchFamily="34" charset="-128"/>
                <a:cs typeface="Arial" pitchFamily="34" charset="0"/>
              </a:rPr>
              <a:t>Pemberi</a:t>
            </a:r>
            <a:endParaRPr lang="en-GB" sz="2000" dirty="0">
              <a:ea typeface="Arial Unicode MS" pitchFamily="34" charset="-128"/>
              <a:cs typeface="Arial" pitchFamily="34" charset="0"/>
            </a:endParaRPr>
          </a:p>
        </p:txBody>
      </p:sp>
    </p:spTree>
    <p:extLst>
      <p:ext uri="{BB962C8B-B14F-4D97-AF65-F5344CB8AC3E}">
        <p14:creationId xmlns:p14="http://schemas.microsoft.com/office/powerpoint/2010/main" val="6318758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1981200"/>
            <a:ext cx="5790368" cy="1200329"/>
          </a:xfrm>
          <a:prstGeom prst="rect">
            <a:avLst/>
          </a:prstGeom>
        </p:spPr>
        <p:txBody>
          <a:bodyPr wrap="none">
            <a:spAutoFit/>
          </a:bodyPr>
          <a:lstStyle/>
          <a:p>
            <a:pPr marL="571500" indent="-571500" algn="ctr">
              <a:buFont typeface="QCF_P031" panose="02000400000000000000" pitchFamily="2" charset="2"/>
              <a:buChar char="ﯜ"/>
            </a:pPr>
            <a:r>
              <a:rPr lang="ar-SA" sz="3600" dirty="0" smtClean="0">
                <a:ln w="0"/>
                <a:effectLst>
                  <a:outerShdw blurRad="38100" dist="19050" dir="2700000" algn="tl" rotWithShape="0">
                    <a:schemeClr val="dk1">
                      <a:alpha val="40000"/>
                    </a:schemeClr>
                  </a:outerShdw>
                </a:effectLst>
                <a:latin typeface="QCF_P031" pitchFamily="2" charset="2"/>
                <a:ea typeface="Times New Roman" pitchFamily="18" charset="0"/>
                <a:cs typeface="QCF_P031" pitchFamily="2" charset="2"/>
              </a:rPr>
              <a:t>ﯝ </a:t>
            </a:r>
            <a:r>
              <a:rPr lang="ar-SA" sz="3600" dirty="0">
                <a:ln w="0"/>
                <a:effectLst>
                  <a:outerShdw blurRad="38100" dist="19050" dir="2700000" algn="tl" rotWithShape="0">
                    <a:schemeClr val="dk1">
                      <a:alpha val="40000"/>
                    </a:schemeClr>
                  </a:outerShdw>
                </a:effectLst>
                <a:latin typeface="QCF_P031" pitchFamily="2" charset="2"/>
                <a:ea typeface="Times New Roman" pitchFamily="18" charset="0"/>
                <a:cs typeface="QCF_P031" pitchFamily="2" charset="2"/>
              </a:rPr>
              <a:t>ﯞ ﯟ </a:t>
            </a:r>
            <a:r>
              <a:rPr lang="ar-SA" sz="3600" dirty="0" smtClean="0">
                <a:ln w="0"/>
                <a:effectLst>
                  <a:outerShdw blurRad="38100" dist="19050" dir="2700000" algn="tl" rotWithShape="0">
                    <a:schemeClr val="dk1">
                      <a:alpha val="40000"/>
                    </a:schemeClr>
                  </a:outerShdw>
                </a:effectLst>
                <a:latin typeface="QCF_P031" pitchFamily="2" charset="2"/>
                <a:ea typeface="Times New Roman" pitchFamily="18" charset="0"/>
                <a:cs typeface="QCF_P031" pitchFamily="2" charset="2"/>
              </a:rPr>
              <a:t>ﯠ</a:t>
            </a:r>
            <a:endParaRPr lang="en-MY" sz="3600" dirty="0" smtClean="0">
              <a:ln w="0"/>
              <a:effectLst>
                <a:outerShdw blurRad="38100" dist="19050" dir="2700000" algn="tl" rotWithShape="0">
                  <a:schemeClr val="dk1">
                    <a:alpha val="40000"/>
                  </a:schemeClr>
                </a:outerShdw>
              </a:effectLst>
              <a:latin typeface="QCF_P031" pitchFamily="2" charset="2"/>
              <a:ea typeface="Times New Roman" pitchFamily="18" charset="0"/>
              <a:cs typeface="QCF_P031" pitchFamily="2" charset="2"/>
            </a:endParaRPr>
          </a:p>
          <a:p>
            <a:pPr marL="571500" indent="-571500" algn="ctr">
              <a:buFont typeface="QCF_P031" panose="02000400000000000000" pitchFamily="2" charset="2"/>
              <a:buChar char="ﯜ"/>
            </a:pPr>
            <a:r>
              <a:rPr lang="ar-SA" sz="3600" dirty="0" smtClean="0">
                <a:ln w="0"/>
                <a:effectLst>
                  <a:outerShdw blurRad="38100" dist="19050" dir="2700000" algn="tl" rotWithShape="0">
                    <a:schemeClr val="dk1">
                      <a:alpha val="40000"/>
                    </a:schemeClr>
                  </a:outerShdw>
                </a:effectLst>
                <a:latin typeface="QCF_P031" pitchFamily="2" charset="2"/>
                <a:ea typeface="Times New Roman" pitchFamily="18" charset="0"/>
                <a:cs typeface="QCF_P031" pitchFamily="2" charset="2"/>
              </a:rPr>
              <a:t> </a:t>
            </a:r>
            <a:r>
              <a:rPr lang="ar-SA" sz="3600" dirty="0">
                <a:ln w="0"/>
                <a:effectLst>
                  <a:outerShdw blurRad="38100" dist="19050" dir="2700000" algn="tl" rotWithShape="0">
                    <a:schemeClr val="dk1">
                      <a:alpha val="40000"/>
                    </a:schemeClr>
                  </a:outerShdw>
                </a:effectLst>
                <a:latin typeface="QCF_P031" pitchFamily="2" charset="2"/>
                <a:ea typeface="Times New Roman" pitchFamily="18" charset="0"/>
                <a:cs typeface="QCF_P031" pitchFamily="2" charset="2"/>
              </a:rPr>
              <a:t>ﯡ ﯢ ﯣ ﯤ ﯥ ﯦ</a:t>
            </a:r>
            <a:endParaRPr lang="en-US" sz="3600" dirty="0">
              <a:ln w="0"/>
              <a:effectLst>
                <a:outerShdw blurRad="38100" dist="19050" dir="2700000" algn="tl" rotWithShape="0">
                  <a:schemeClr val="dk1">
                    <a:alpha val="40000"/>
                  </a:schemeClr>
                </a:outerShdw>
              </a:effectLst>
            </a:endParaRPr>
          </a:p>
        </p:txBody>
      </p:sp>
      <p:sp>
        <p:nvSpPr>
          <p:cNvPr id="3" name="Rectangle 2"/>
          <p:cNvSpPr/>
          <p:nvPr/>
        </p:nvSpPr>
        <p:spPr>
          <a:xfrm>
            <a:off x="2209800" y="4724400"/>
            <a:ext cx="4572000" cy="840230"/>
          </a:xfrm>
          <a:prstGeom prst="rect">
            <a:avLst/>
          </a:prstGeom>
        </p:spPr>
        <p:txBody>
          <a:bodyPr>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err="1">
                <a:ea typeface="Arial Unicode MS" pitchFamily="34" charset="-128"/>
                <a:cs typeface="Arial" charset="0"/>
              </a:rPr>
              <a:t>Ya</a:t>
            </a:r>
            <a:r>
              <a:rPr lang="en-GB" dirty="0">
                <a:ea typeface="Arial Unicode MS" pitchFamily="34" charset="-128"/>
                <a:cs typeface="Arial" charset="0"/>
              </a:rPr>
              <a:t> Allah, </a:t>
            </a:r>
            <a:r>
              <a:rPr lang="en-GB" dirty="0" err="1">
                <a:ea typeface="Arial Unicode MS" pitchFamily="34" charset="-128"/>
                <a:cs typeface="Arial" charset="0"/>
              </a:rPr>
              <a:t>Ya</a:t>
            </a:r>
            <a:r>
              <a:rPr lang="en-GB" dirty="0">
                <a:ea typeface="Arial Unicode MS" pitchFamily="34" charset="-128"/>
                <a:cs typeface="Arial" charset="0"/>
              </a:rPr>
              <a:t> </a:t>
            </a:r>
            <a:r>
              <a:rPr lang="en-GB" dirty="0" err="1">
                <a:ea typeface="Arial Unicode MS" pitchFamily="34" charset="-128"/>
                <a:cs typeface="Arial" charset="0"/>
              </a:rPr>
              <a:t>Tuhan</a:t>
            </a:r>
            <a:r>
              <a:rPr lang="en-GB" dirty="0">
                <a:ea typeface="Arial Unicode MS" pitchFamily="34" charset="-128"/>
                <a:cs typeface="Arial" charset="0"/>
              </a:rPr>
              <a:t> kami, </a:t>
            </a:r>
            <a:r>
              <a:rPr lang="en-GB" dirty="0" err="1">
                <a:ea typeface="Arial Unicode MS" pitchFamily="34" charset="-128"/>
                <a:cs typeface="Arial" charset="0"/>
              </a:rPr>
              <a:t>anugerahkanlah</a:t>
            </a:r>
            <a:r>
              <a:rPr lang="en-GB" dirty="0">
                <a:ea typeface="Arial Unicode MS" pitchFamily="34" charset="-128"/>
                <a:cs typeface="Arial" charset="0"/>
              </a:rPr>
              <a:t> kami </a:t>
            </a:r>
            <a:r>
              <a:rPr lang="en-GB" dirty="0" err="1">
                <a:ea typeface="Arial Unicode MS" pitchFamily="34" charset="-128"/>
                <a:cs typeface="Arial" charset="0"/>
              </a:rPr>
              <a:t>dengan</a:t>
            </a:r>
            <a:r>
              <a:rPr lang="ar-SA" dirty="0">
                <a:ea typeface="Arial Unicode MS" pitchFamily="34" charset="-128"/>
              </a:rPr>
              <a:t> </a:t>
            </a:r>
            <a:r>
              <a:rPr lang="en-GB" dirty="0" err="1">
                <a:ea typeface="Arial Unicode MS" pitchFamily="34" charset="-128"/>
                <a:cs typeface="Arial" charset="0"/>
              </a:rPr>
              <a:t>kebaikan</a:t>
            </a:r>
            <a:r>
              <a:rPr lang="en-GB" dirty="0">
                <a:ea typeface="Arial Unicode MS" pitchFamily="34" charset="-128"/>
                <a:cs typeface="Arial" charset="0"/>
              </a:rPr>
              <a:t> di </a:t>
            </a:r>
            <a:r>
              <a:rPr lang="en-GB" dirty="0" err="1">
                <a:ea typeface="Arial Unicode MS" pitchFamily="34" charset="-128"/>
                <a:cs typeface="Arial" charset="0"/>
              </a:rPr>
              <a:t>dunia</a:t>
            </a:r>
            <a:r>
              <a:rPr lang="en-GB" dirty="0">
                <a:ea typeface="Arial Unicode MS" pitchFamily="34" charset="-128"/>
                <a:cs typeface="Arial" charset="0"/>
              </a:rPr>
              <a:t> </a:t>
            </a:r>
            <a:r>
              <a:rPr lang="en-GB" dirty="0" err="1">
                <a:ea typeface="Arial Unicode MS" pitchFamily="34" charset="-128"/>
                <a:cs typeface="Arial" charset="0"/>
              </a:rPr>
              <a:t>dan</a:t>
            </a:r>
            <a:r>
              <a:rPr lang="en-GB" dirty="0">
                <a:ea typeface="Arial Unicode MS" pitchFamily="34" charset="-128"/>
                <a:cs typeface="Arial" charset="0"/>
              </a:rPr>
              <a:t> di </a:t>
            </a:r>
            <a:r>
              <a:rPr lang="en-GB" dirty="0" err="1">
                <a:ea typeface="Arial Unicode MS" pitchFamily="34" charset="-128"/>
                <a:cs typeface="Arial" charset="0"/>
              </a:rPr>
              <a:t>akhirat</a:t>
            </a:r>
            <a:r>
              <a:rPr lang="en-GB" dirty="0">
                <a:ea typeface="Arial Unicode MS" pitchFamily="34" charset="-128"/>
                <a:cs typeface="Arial" charset="0"/>
              </a:rPr>
              <a:t>, </a:t>
            </a:r>
            <a:r>
              <a:rPr lang="en-GB" dirty="0" err="1">
                <a:ea typeface="Arial Unicode MS" pitchFamily="34" charset="-128"/>
                <a:cs typeface="Arial" charset="0"/>
              </a:rPr>
              <a:t>serta</a:t>
            </a:r>
            <a:r>
              <a:rPr lang="en-GB" dirty="0">
                <a:ea typeface="Arial Unicode MS" pitchFamily="34" charset="-128"/>
                <a:cs typeface="Arial" charset="0"/>
              </a:rPr>
              <a:t> </a:t>
            </a:r>
            <a:r>
              <a:rPr lang="en-GB" dirty="0" err="1">
                <a:ea typeface="Arial Unicode MS" pitchFamily="34" charset="-128"/>
                <a:cs typeface="Arial" charset="0"/>
              </a:rPr>
              <a:t>jauhilah</a:t>
            </a:r>
            <a:r>
              <a:rPr lang="en-GB" dirty="0">
                <a:ea typeface="Arial Unicode MS" pitchFamily="34" charset="-128"/>
                <a:cs typeface="Arial" charset="0"/>
              </a:rPr>
              <a:t> kami </a:t>
            </a:r>
            <a:r>
              <a:rPr lang="en-GB" dirty="0" err="1">
                <a:ea typeface="Arial Unicode MS" pitchFamily="34" charset="-128"/>
                <a:cs typeface="Arial" charset="0"/>
              </a:rPr>
              <a:t>daripada</a:t>
            </a:r>
            <a:r>
              <a:rPr lang="en-GB" dirty="0">
                <a:ea typeface="Arial Unicode MS" pitchFamily="34" charset="-128"/>
                <a:cs typeface="Arial" charset="0"/>
              </a:rPr>
              <a:t> </a:t>
            </a:r>
            <a:r>
              <a:rPr lang="en-GB" dirty="0" err="1">
                <a:ea typeface="Arial Unicode MS" pitchFamily="34" charset="-128"/>
                <a:cs typeface="Arial" charset="0"/>
              </a:rPr>
              <a:t>azab</a:t>
            </a:r>
            <a:r>
              <a:rPr lang="en-GB" dirty="0">
                <a:ea typeface="Arial Unicode MS" pitchFamily="34" charset="-128"/>
                <a:cs typeface="Arial" charset="0"/>
              </a:rPr>
              <a:t> </a:t>
            </a:r>
            <a:r>
              <a:rPr lang="en-GB" dirty="0" err="1">
                <a:ea typeface="Arial Unicode MS" pitchFamily="34" charset="-128"/>
                <a:cs typeface="Arial" charset="0"/>
              </a:rPr>
              <a:t>api</a:t>
            </a:r>
            <a:r>
              <a:rPr lang="en-GB" dirty="0">
                <a:ea typeface="Arial Unicode MS" pitchFamily="34" charset="-128"/>
                <a:cs typeface="Arial" charset="0"/>
              </a:rPr>
              <a:t> </a:t>
            </a:r>
            <a:r>
              <a:rPr lang="en-GB" dirty="0" err="1">
                <a:ea typeface="Arial Unicode MS" pitchFamily="34" charset="-128"/>
                <a:cs typeface="Arial" charset="0"/>
              </a:rPr>
              <a:t>neraka</a:t>
            </a:r>
            <a:r>
              <a:rPr lang="en-GB" dirty="0">
                <a:ea typeface="Arial Unicode MS" pitchFamily="34" charset="-128"/>
                <a:cs typeface="Arial" charset="0"/>
              </a:rPr>
              <a:t>.</a:t>
            </a:r>
          </a:p>
        </p:txBody>
      </p:sp>
    </p:spTree>
    <p:extLst>
      <p:ext uri="{BB962C8B-B14F-4D97-AF65-F5344CB8AC3E}">
        <p14:creationId xmlns:p14="http://schemas.microsoft.com/office/powerpoint/2010/main" val="39894994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32</a:t>
            </a:fld>
            <a:endParaRPr lang="en-MY"/>
          </a:p>
        </p:txBody>
      </p:sp>
      <p:sp>
        <p:nvSpPr>
          <p:cNvPr id="3" name="Rectangle 2"/>
          <p:cNvSpPr/>
          <p:nvPr/>
        </p:nvSpPr>
        <p:spPr>
          <a:xfrm>
            <a:off x="609600" y="762000"/>
            <a:ext cx="7924800" cy="2585323"/>
          </a:xfrm>
          <a:prstGeom prst="rect">
            <a:avLst/>
          </a:prstGeom>
        </p:spPr>
        <p:txBody>
          <a:bodyPr wrap="square">
            <a:spAutoFit/>
          </a:bodyPr>
          <a:lstStyle/>
          <a:p>
            <a:pPr lvl="0" algn="ctr" rtl="1" fontAlgn="base">
              <a:lnSpc>
                <a:spcPct val="150000"/>
              </a:lnSpc>
              <a:spcBef>
                <a:spcPct val="0"/>
              </a:spcBef>
              <a:spcAft>
                <a:spcPct val="0"/>
              </a:spcAft>
            </a:pPr>
            <a:r>
              <a:rPr lang="ar-SA" sz="3600" dirty="0">
                <a:ln w="0"/>
                <a:effectLst>
                  <a:outerShdw blurRad="38100" dist="19050" dir="2700000" algn="tl" rotWithShape="0">
                    <a:schemeClr val="dk1">
                      <a:alpha val="40000"/>
                    </a:schemeClr>
                  </a:outerShdw>
                </a:effectLst>
                <a:latin typeface="QCF_P277" pitchFamily="2" charset="2"/>
                <a:ea typeface="Times New Roman" pitchFamily="18" charset="0"/>
                <a:cs typeface="QCF_P277" pitchFamily="2" charset="2"/>
              </a:rPr>
              <a:t>ﭻ ﭼ ﭽ ﭾ ﭿ ﮀ ﮁ ﮂ ﮃ ﮄ ﮅ ﮆ ﮇ ﮈ ﮉ ﮊ ﮋ</a:t>
            </a:r>
            <a:r>
              <a:rPr lang="en-US" sz="3600" dirty="0">
                <a:ln w="0"/>
                <a:effectLst>
                  <a:outerShdw blurRad="38100" dist="19050" dir="2700000" algn="tl" rotWithShape="0">
                    <a:schemeClr val="dk1">
                      <a:alpha val="40000"/>
                    </a:schemeClr>
                  </a:outerShdw>
                </a:effectLst>
                <a:latin typeface="QCF_P277" pitchFamily="2" charset="2"/>
                <a:ea typeface="Times New Roman" pitchFamily="18" charset="0"/>
                <a:cs typeface="QCF_P277" pitchFamily="2" charset="2"/>
              </a:rPr>
              <a:t> </a:t>
            </a:r>
            <a:endParaRPr lang="en-US" sz="3600" dirty="0">
              <a:ln w="0"/>
              <a:effectLst>
                <a:outerShdw blurRad="38100" dist="19050" dir="2700000" algn="tl" rotWithShape="0">
                  <a:schemeClr val="dk1">
                    <a:alpha val="40000"/>
                  </a:schemeClr>
                </a:outerShdw>
              </a:effectLst>
              <a:latin typeface="Arial" pitchFamily="34" charset="0"/>
              <a:cs typeface="Arial" pitchFamily="34" charset="0"/>
            </a:endParaRPr>
          </a:p>
        </p:txBody>
      </p:sp>
      <p:sp>
        <p:nvSpPr>
          <p:cNvPr id="4" name="Rectangle 3"/>
          <p:cNvSpPr/>
          <p:nvPr/>
        </p:nvSpPr>
        <p:spPr>
          <a:xfrm>
            <a:off x="609600" y="3886200"/>
            <a:ext cx="8153400" cy="1938992"/>
          </a:xfrm>
          <a:prstGeom prst="rect">
            <a:avLst/>
          </a:prstGeom>
        </p:spPr>
        <p:txBody>
          <a:bodyPr wrap="square">
            <a:spAutoFit/>
          </a:bodyPr>
          <a:lstStyle/>
          <a:p>
            <a:pPr algn="ctr" rtl="1"/>
            <a:r>
              <a:rPr lang="ar-SA" sz="4000" dirty="0">
                <a:ln w="0"/>
                <a:effectLst>
                  <a:outerShdw blurRad="38100" dist="19050" dir="2700000" algn="tl" rotWithShape="0">
                    <a:schemeClr val="dk1">
                      <a:alpha val="40000"/>
                    </a:schemeClr>
                  </a:outerShdw>
                </a:effectLst>
                <a:cs typeface="Traditional Arabic" pitchFamily="2" charset="-78"/>
              </a:rPr>
              <a:t>فَاذْكُرُوا اللهَ الْعَظِيْمَ يَذْكُرْكُمْ وَاشْكُرُوهُ عَلَى نِعَمِهِ يَزِدْكُمْ</a:t>
            </a:r>
          </a:p>
          <a:p>
            <a:pPr algn="ctr" rtl="1"/>
            <a:r>
              <a:rPr lang="ar-SA" sz="4000" dirty="0">
                <a:ln w="0"/>
                <a:effectLst>
                  <a:outerShdw blurRad="38100" dist="19050" dir="2700000" algn="tl" rotWithShape="0">
                    <a:schemeClr val="dk1">
                      <a:alpha val="40000"/>
                    </a:schemeClr>
                  </a:outerShdw>
                </a:effectLst>
                <a:cs typeface="Traditional Arabic" pitchFamily="2" charset="-78"/>
              </a:rPr>
              <a:t> وَاسْأَلُوهُ مِنْ فَضْلِهِ يُعْطِكُمْ وَلَذِكْرُ اللهِ أَكْبَرُ، وَاللهُ يَعْلَمُ مَا تَصْنَعُونَ.</a:t>
            </a:r>
            <a:endParaRPr lang="en-US" sz="4000" dirty="0">
              <a:ln w="0"/>
              <a:effectLst>
                <a:outerShdw blurRad="38100" dist="19050" dir="2700000" algn="tl" rotWithShape="0">
                  <a:schemeClr val="dk1">
                    <a:alpha val="40000"/>
                  </a:schemeClr>
                </a:outerShdw>
              </a:effectLst>
              <a:cs typeface="Traditional Arabic" pitchFamily="2" charset="-78"/>
            </a:endParaRPr>
          </a:p>
        </p:txBody>
      </p:sp>
    </p:spTree>
    <p:extLst>
      <p:ext uri="{BB962C8B-B14F-4D97-AF65-F5344CB8AC3E}">
        <p14:creationId xmlns:p14="http://schemas.microsoft.com/office/powerpoint/2010/main" val="262034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19400" y="381000"/>
            <a:ext cx="3733800" cy="584775"/>
          </a:xfrm>
          <a:prstGeom prst="rect">
            <a:avLst/>
          </a:prstGeom>
        </p:spPr>
        <p:txBody>
          <a:bodyPr wrap="square">
            <a:spAutoFit/>
          </a:bodyPr>
          <a:lstStyle/>
          <a:p>
            <a:pPr algn="ctr"/>
            <a:r>
              <a:rPr lang="en-US" sz="3200" dirty="0" err="1" smtClean="0">
                <a:ln w="0"/>
                <a:effectLst>
                  <a:outerShdw blurRad="38100" dist="19050" dir="2700000" algn="tl" rotWithShape="0">
                    <a:schemeClr val="dk1">
                      <a:alpha val="40000"/>
                    </a:schemeClr>
                  </a:outerShdw>
                </a:effectLst>
                <a:latin typeface="Cambria" panose="02040503050406030204" pitchFamily="18" charset="0"/>
                <a:ea typeface="Times New Roman" pitchFamily="18" charset="0"/>
                <a:cs typeface="Times New Roman" pitchFamily="18" charset="0"/>
              </a:rPr>
              <a:t>Selawat</a:t>
            </a:r>
            <a:endParaRPr lang="en-US" sz="3200" dirty="0">
              <a:ln w="0"/>
              <a:effectLst>
                <a:outerShdw blurRad="38100" dist="19050" dir="2700000" algn="tl" rotWithShape="0">
                  <a:schemeClr val="dk1">
                    <a:alpha val="40000"/>
                  </a:schemeClr>
                </a:outerShdw>
              </a:effectLst>
              <a:latin typeface="Cambria" panose="02040503050406030204" pitchFamily="18" charset="0"/>
            </a:endParaRPr>
          </a:p>
        </p:txBody>
      </p:sp>
      <p:sp>
        <p:nvSpPr>
          <p:cNvPr id="7" name="Rectangle 6"/>
          <p:cNvSpPr/>
          <p:nvPr/>
        </p:nvSpPr>
        <p:spPr>
          <a:xfrm>
            <a:off x="1066800" y="1600200"/>
            <a:ext cx="7467600" cy="3323987"/>
          </a:xfrm>
          <a:prstGeom prst="rect">
            <a:avLst/>
          </a:prstGeom>
        </p:spPr>
        <p:txBody>
          <a:bodyPr wrap="square">
            <a:spAutoFit/>
          </a:bodyPr>
          <a:lstStyle/>
          <a:p>
            <a:pPr algn="ctr" rtl="1">
              <a:lnSpc>
                <a:spcPct val="150000"/>
              </a:lnSpc>
            </a:pPr>
            <a:r>
              <a:rPr lang="ar-SA" sz="4800" b="1" dirty="0" smtClean="0">
                <a:ln w="10160">
                  <a:solidFill>
                    <a:srgbClr val="00FF00"/>
                  </a:solidFill>
                  <a:prstDash val="solid"/>
                </a:ln>
                <a:solidFill>
                  <a:srgbClr val="00FF00"/>
                </a:solidFill>
                <a:effectLst>
                  <a:glow rad="101600">
                    <a:schemeClr val="tx1">
                      <a:alpha val="60000"/>
                    </a:schemeClr>
                  </a:glow>
                  <a:outerShdw blurRad="38100" dist="22860" dir="5400000" algn="tl" rotWithShape="0">
                    <a:srgbClr val="000000">
                      <a:alpha val="30000"/>
                    </a:srgbClr>
                  </a:outerShdw>
                </a:effectLst>
                <a:cs typeface="Traditional Arabic" pitchFamily="2" charset="-78"/>
              </a:rPr>
              <a:t>اللَّـهُمَّ </a:t>
            </a:r>
            <a:r>
              <a:rPr lang="ar-SA" sz="4800" b="1" dirty="0">
                <a:ln w="10160">
                  <a:solidFill>
                    <a:srgbClr val="00FF00"/>
                  </a:solidFill>
                  <a:prstDash val="solid"/>
                </a:ln>
                <a:solidFill>
                  <a:srgbClr val="00FF00"/>
                </a:solidFill>
                <a:effectLst>
                  <a:glow rad="101600">
                    <a:schemeClr val="tx1">
                      <a:alpha val="60000"/>
                    </a:schemeClr>
                  </a:glow>
                  <a:outerShdw blurRad="38100" dist="22860" dir="5400000" algn="tl" rotWithShape="0">
                    <a:srgbClr val="000000">
                      <a:alpha val="30000"/>
                    </a:srgbClr>
                  </a:outerShdw>
                </a:effectLst>
                <a:cs typeface="Traditional Arabic" pitchFamily="2" charset="-78"/>
              </a:rPr>
              <a:t>صَلِّ وَسَلِّمْ وَبَارِكْ عَلَى سَيِّدِنَا مُحَمَّدٍ خَاتَمِ الأَنْبِيَاءِ وَالْمُرْسَلِيْنَ وَعَلَى آلِهِ وَصَحْبِهِ </a:t>
            </a:r>
            <a:r>
              <a:rPr lang="ar-SA" sz="4800" b="1" dirty="0" smtClean="0">
                <a:ln w="10160">
                  <a:solidFill>
                    <a:srgbClr val="00FF00"/>
                  </a:solidFill>
                  <a:prstDash val="solid"/>
                </a:ln>
                <a:solidFill>
                  <a:srgbClr val="00FF00"/>
                </a:solidFill>
                <a:effectLst>
                  <a:glow rad="101600">
                    <a:schemeClr val="tx1">
                      <a:alpha val="60000"/>
                    </a:schemeClr>
                  </a:glow>
                  <a:outerShdw blurRad="38100" dist="22860" dir="5400000" algn="tl" rotWithShape="0">
                    <a:srgbClr val="000000">
                      <a:alpha val="30000"/>
                    </a:srgbClr>
                  </a:outerShdw>
                </a:effectLst>
                <a:cs typeface="Traditional Arabic" pitchFamily="2" charset="-78"/>
              </a:rPr>
              <a:t>أَجْمَعِيْنَ</a:t>
            </a:r>
            <a:endParaRPr lang="en-US" sz="4800" b="1" dirty="0">
              <a:ln w="10160">
                <a:solidFill>
                  <a:srgbClr val="00FF00"/>
                </a:solidFill>
                <a:prstDash val="solid"/>
              </a:ln>
              <a:solidFill>
                <a:srgbClr val="00FF00"/>
              </a:solidFill>
              <a:effectLst>
                <a:glow rad="101600">
                  <a:schemeClr val="tx1">
                    <a:alpha val="60000"/>
                  </a:schemeClr>
                </a:glow>
                <a:outerShdw blurRad="38100" dist="22860" dir="5400000" algn="tl" rotWithShape="0">
                  <a:srgbClr val="000000">
                    <a:alpha val="3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514600" y="1689080"/>
            <a:ext cx="4433658" cy="3323987"/>
          </a:xfrm>
          <a:prstGeom prst="rect">
            <a:avLst/>
          </a:prstGeom>
        </p:spPr>
        <p:txBody>
          <a:bodyPr wrap="square">
            <a:spAutoFit/>
          </a:bodyPr>
          <a:lstStyle/>
          <a:p>
            <a:pPr algn="ctr" rtl="1">
              <a:lnSpc>
                <a:spcPct val="150000"/>
              </a:lnSpc>
            </a:pPr>
            <a:r>
              <a:rPr lang="ar-SA" sz="4800" dirty="0" smtClean="0">
                <a:ln w="0"/>
                <a:effectLst>
                  <a:outerShdw blurRad="38100" dist="19050" dir="2700000" algn="tl" rotWithShape="0">
                    <a:schemeClr val="dk1">
                      <a:alpha val="40000"/>
                    </a:schemeClr>
                  </a:outerShdw>
                </a:effectLst>
                <a:cs typeface="Traditional Arabic" pitchFamily="2" charset="-78"/>
              </a:rPr>
              <a:t>أَمَّـا </a:t>
            </a:r>
            <a:r>
              <a:rPr lang="ar-SA" sz="4800" dirty="0">
                <a:ln w="0"/>
                <a:effectLst>
                  <a:outerShdw blurRad="38100" dist="19050" dir="2700000" algn="tl" rotWithShape="0">
                    <a:schemeClr val="dk1">
                      <a:alpha val="40000"/>
                    </a:schemeClr>
                  </a:outerShdw>
                </a:effectLst>
                <a:cs typeface="Traditional Arabic" pitchFamily="2" charset="-78"/>
              </a:rPr>
              <a:t>بَعْدُ، فَيَا عِبَـادَ اللهِ اتَّقُوا اللهَ، أُوْصِيْكُمْ وَإِيَّايَ بِتَقْوَى اللهِ وَطَاعَتِهِ لَعَلَّكُمْ </a:t>
            </a:r>
            <a:r>
              <a:rPr lang="ar-SA" sz="4800" dirty="0" smtClean="0">
                <a:ln w="0"/>
                <a:effectLst>
                  <a:outerShdw blurRad="38100" dist="19050" dir="2700000" algn="tl" rotWithShape="0">
                    <a:schemeClr val="dk1">
                      <a:alpha val="40000"/>
                    </a:schemeClr>
                  </a:outerShdw>
                </a:effectLst>
                <a:cs typeface="Traditional Arabic" pitchFamily="2" charset="-78"/>
              </a:rPr>
              <a:t>تُرْحَمُوْنَ</a:t>
            </a:r>
            <a:endParaRPr lang="en-US" sz="4800" dirty="0">
              <a:ln w="0"/>
              <a:effectLst>
                <a:outerShdw blurRad="38100" dist="19050" dir="2700000" algn="tl" rotWithShape="0">
                  <a:schemeClr val="dk1">
                    <a:alpha val="40000"/>
                  </a:schemeClr>
                </a:outerShdw>
              </a:effectLst>
              <a:cs typeface="Traditional Arabic"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MY" dirty="0" smtClean="0"/>
              <a:t>MARILAH SAMA-SAMA KITA</a:t>
            </a:r>
            <a:endParaRPr lang="en-MY" dirty="0"/>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715063599"/>
              </p:ext>
            </p:extLst>
          </p:nvPr>
        </p:nvGraphicFramePr>
        <p:xfrm>
          <a:off x="514350" y="2063750"/>
          <a:ext cx="3816350" cy="3311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Content Placeholder 8"/>
          <p:cNvGraphicFramePr>
            <a:graphicFrameLocks noGrp="1"/>
          </p:cNvGraphicFramePr>
          <p:nvPr>
            <p:ph sz="quarter" idx="14"/>
            <p:extLst>
              <p:ext uri="{D42A27DB-BD31-4B8C-83A1-F6EECF244321}">
                <p14:modId xmlns:p14="http://schemas.microsoft.com/office/powerpoint/2010/main" val="511307319"/>
              </p:ext>
            </p:extLst>
          </p:nvPr>
        </p:nvGraphicFramePr>
        <p:xfrm>
          <a:off x="4495800" y="2063750"/>
          <a:ext cx="3814763" cy="33115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Rectangle 9"/>
          <p:cNvSpPr/>
          <p:nvPr/>
        </p:nvSpPr>
        <p:spPr>
          <a:xfrm>
            <a:off x="228600" y="5595085"/>
            <a:ext cx="8382000" cy="830997"/>
          </a:xfrm>
          <a:prstGeom prst="rect">
            <a:avLst/>
          </a:prstGeom>
        </p:spPr>
        <p:txBody>
          <a:bodyPr wrap="square">
            <a:spAutoFit/>
          </a:bodyPr>
          <a:lstStyle/>
          <a:p>
            <a:pPr algn="ctr"/>
            <a:r>
              <a:rPr lang="en-US" sz="2400" b="1" dirty="0" err="1">
                <a:ln w="10160">
                  <a:solidFill>
                    <a:srgbClr val="0000FF"/>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latin typeface="+mj-lt"/>
                <a:ea typeface="Calibri" panose="020F0502020204030204" pitchFamily="34" charset="0"/>
                <a:cs typeface="Arial" panose="020B0604020202020204" pitchFamily="34" charset="0"/>
              </a:rPr>
              <a:t>Mudah-mudahan</a:t>
            </a:r>
            <a:r>
              <a:rPr lang="en-US" sz="2400" b="1" dirty="0">
                <a:ln w="10160">
                  <a:solidFill>
                    <a:srgbClr val="0000FF"/>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latin typeface="+mj-lt"/>
                <a:ea typeface="Calibri" panose="020F0502020204030204" pitchFamily="34" charset="0"/>
                <a:cs typeface="Arial" panose="020B0604020202020204" pitchFamily="34" charset="0"/>
              </a:rPr>
              <a:t> </a:t>
            </a:r>
            <a:r>
              <a:rPr lang="en-US" sz="2400" b="1" dirty="0" err="1">
                <a:ln w="10160">
                  <a:solidFill>
                    <a:srgbClr val="0000FF"/>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latin typeface="+mj-lt"/>
                <a:ea typeface="Calibri" panose="020F0502020204030204" pitchFamily="34" charset="0"/>
                <a:cs typeface="Arial" panose="020B0604020202020204" pitchFamily="34" charset="0"/>
              </a:rPr>
              <a:t>kehidupan</a:t>
            </a:r>
            <a:r>
              <a:rPr lang="en-US" sz="2400" b="1" dirty="0">
                <a:ln w="10160">
                  <a:solidFill>
                    <a:srgbClr val="0000FF"/>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latin typeface="+mj-lt"/>
                <a:ea typeface="Calibri" panose="020F0502020204030204" pitchFamily="34" charset="0"/>
                <a:cs typeface="Arial" panose="020B0604020202020204" pitchFamily="34" charset="0"/>
              </a:rPr>
              <a:t> </a:t>
            </a:r>
            <a:r>
              <a:rPr lang="en-US" sz="2400" b="1" dirty="0" err="1">
                <a:ln w="10160">
                  <a:solidFill>
                    <a:srgbClr val="0000FF"/>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latin typeface="+mj-lt"/>
                <a:ea typeface="Calibri" panose="020F0502020204030204" pitchFamily="34" charset="0"/>
                <a:cs typeface="Arial" panose="020B0604020202020204" pitchFamily="34" charset="0"/>
              </a:rPr>
              <a:t>ini</a:t>
            </a:r>
            <a:r>
              <a:rPr lang="en-US" sz="2400" b="1" dirty="0">
                <a:ln w="10160">
                  <a:solidFill>
                    <a:srgbClr val="0000FF"/>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latin typeface="+mj-lt"/>
                <a:ea typeface="Calibri" panose="020F0502020204030204" pitchFamily="34" charset="0"/>
                <a:cs typeface="Arial" panose="020B0604020202020204" pitchFamily="34" charset="0"/>
              </a:rPr>
              <a:t> </a:t>
            </a:r>
            <a:r>
              <a:rPr lang="en-US" sz="2400" b="1" dirty="0" err="1">
                <a:ln w="10160">
                  <a:solidFill>
                    <a:srgbClr val="0000FF"/>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latin typeface="+mj-lt"/>
                <a:ea typeface="Calibri" panose="020F0502020204030204" pitchFamily="34" charset="0"/>
                <a:cs typeface="Arial" panose="020B0604020202020204" pitchFamily="34" charset="0"/>
              </a:rPr>
              <a:t>mendapat</a:t>
            </a:r>
            <a:r>
              <a:rPr lang="en-US" sz="2400" b="1" dirty="0">
                <a:ln w="10160">
                  <a:solidFill>
                    <a:srgbClr val="0000FF"/>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latin typeface="+mj-lt"/>
                <a:ea typeface="Calibri" panose="020F0502020204030204" pitchFamily="34" charset="0"/>
                <a:cs typeface="Arial" panose="020B0604020202020204" pitchFamily="34" charset="0"/>
              </a:rPr>
              <a:t> </a:t>
            </a:r>
            <a:endParaRPr lang="en-US" sz="2400" b="1" dirty="0" smtClean="0">
              <a:ln w="10160">
                <a:solidFill>
                  <a:srgbClr val="0000FF"/>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latin typeface="+mj-lt"/>
              <a:ea typeface="Calibri" panose="020F0502020204030204" pitchFamily="34" charset="0"/>
              <a:cs typeface="Arial" panose="020B0604020202020204" pitchFamily="34" charset="0"/>
            </a:endParaRPr>
          </a:p>
          <a:p>
            <a:pPr algn="ctr"/>
            <a:r>
              <a:rPr lang="en-US" sz="2400" b="1" dirty="0" err="1" smtClean="0">
                <a:ln w="10160">
                  <a:solidFill>
                    <a:srgbClr val="0000FF"/>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latin typeface="+mj-lt"/>
                <a:ea typeface="Calibri" panose="020F0502020204030204" pitchFamily="34" charset="0"/>
                <a:cs typeface="Arial" panose="020B0604020202020204" pitchFamily="34" charset="0"/>
              </a:rPr>
              <a:t>keberkatan</a:t>
            </a:r>
            <a:r>
              <a:rPr lang="en-US" sz="2400" b="1" dirty="0" smtClean="0">
                <a:ln w="10160">
                  <a:solidFill>
                    <a:srgbClr val="0000FF"/>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latin typeface="+mj-lt"/>
                <a:ea typeface="Calibri" panose="020F0502020204030204" pitchFamily="34" charset="0"/>
                <a:cs typeface="Arial" panose="020B0604020202020204" pitchFamily="34" charset="0"/>
              </a:rPr>
              <a:t> </a:t>
            </a:r>
            <a:r>
              <a:rPr lang="en-US" sz="2400" b="1" dirty="0">
                <a:ln w="10160">
                  <a:solidFill>
                    <a:srgbClr val="0000FF"/>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latin typeface="+mj-lt"/>
                <a:ea typeface="Calibri" panose="020F0502020204030204" pitchFamily="34" charset="0"/>
                <a:cs typeface="Arial" panose="020B0604020202020204" pitchFamily="34" charset="0"/>
              </a:rPr>
              <a:t>di </a:t>
            </a:r>
            <a:r>
              <a:rPr lang="en-US" sz="2400" b="1" dirty="0" err="1">
                <a:ln w="10160">
                  <a:solidFill>
                    <a:srgbClr val="0000FF"/>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latin typeface="+mj-lt"/>
                <a:ea typeface="Calibri" panose="020F0502020204030204" pitchFamily="34" charset="0"/>
                <a:cs typeface="Arial" panose="020B0604020202020204" pitchFamily="34" charset="0"/>
              </a:rPr>
              <a:t>dunia</a:t>
            </a:r>
            <a:r>
              <a:rPr lang="en-US" sz="2400" b="1" dirty="0">
                <a:ln w="10160">
                  <a:solidFill>
                    <a:srgbClr val="0000FF"/>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latin typeface="+mj-lt"/>
                <a:ea typeface="Calibri" panose="020F0502020204030204" pitchFamily="34" charset="0"/>
                <a:cs typeface="Arial" panose="020B0604020202020204" pitchFamily="34" charset="0"/>
              </a:rPr>
              <a:t> </a:t>
            </a:r>
            <a:r>
              <a:rPr lang="en-US" sz="2400" b="1" dirty="0" err="1">
                <a:ln w="10160">
                  <a:solidFill>
                    <a:srgbClr val="0000FF"/>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latin typeface="+mj-lt"/>
                <a:ea typeface="Calibri" panose="020F0502020204030204" pitchFamily="34" charset="0"/>
                <a:cs typeface="Arial" panose="020B0604020202020204" pitchFamily="34" charset="0"/>
              </a:rPr>
              <a:t>dan</a:t>
            </a:r>
            <a:r>
              <a:rPr lang="en-US" sz="2400" b="1" dirty="0">
                <a:ln w="10160">
                  <a:solidFill>
                    <a:srgbClr val="0000FF"/>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latin typeface="+mj-lt"/>
                <a:ea typeface="Calibri" panose="020F0502020204030204" pitchFamily="34" charset="0"/>
                <a:cs typeface="Arial" panose="020B0604020202020204" pitchFamily="34" charset="0"/>
              </a:rPr>
              <a:t> di </a:t>
            </a:r>
            <a:r>
              <a:rPr lang="en-US" sz="2400" b="1" dirty="0" err="1">
                <a:ln w="10160">
                  <a:solidFill>
                    <a:srgbClr val="0000FF"/>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latin typeface="+mj-lt"/>
                <a:ea typeface="Calibri" panose="020F0502020204030204" pitchFamily="34" charset="0"/>
                <a:cs typeface="Arial" panose="020B0604020202020204" pitchFamily="34" charset="0"/>
              </a:rPr>
              <a:t>akhirat</a:t>
            </a:r>
            <a:endParaRPr lang="en-MY" sz="2400" b="1" dirty="0">
              <a:ln w="10160">
                <a:solidFill>
                  <a:srgbClr val="0000FF"/>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3" name="Rectangle 12"/>
          <p:cNvSpPr/>
          <p:nvPr/>
        </p:nvSpPr>
        <p:spPr>
          <a:xfrm>
            <a:off x="1935043" y="49765"/>
            <a:ext cx="4953000" cy="523220"/>
          </a:xfrm>
          <a:prstGeom prst="rect">
            <a:avLst/>
          </a:prstGeom>
        </p:spPr>
        <p:txBody>
          <a:bodyPr wrap="square">
            <a:spAutoFit/>
          </a:bodyPr>
          <a:lstStyle/>
          <a:p>
            <a:pPr algn="ctr"/>
            <a:r>
              <a:rPr lang="en-US" sz="2800" dirty="0" err="1" smtClean="0">
                <a:ln w="0"/>
                <a:effectLst>
                  <a:outerShdw blurRad="38100" dist="19050" dir="2700000" algn="tl" rotWithShape="0">
                    <a:schemeClr val="dk1">
                      <a:alpha val="40000"/>
                    </a:schemeClr>
                  </a:outerShdw>
                </a:effectLst>
                <a:latin typeface="Cambria" panose="02040503050406030204" pitchFamily="18" charset="0"/>
                <a:cs typeface="Arial" panose="020B0604020202020204" pitchFamily="34" charset="0"/>
              </a:rPr>
              <a:t>Tajuk</a:t>
            </a:r>
            <a:r>
              <a:rPr lang="en-US" sz="2800" dirty="0" smtClean="0">
                <a:ln w="0"/>
                <a:effectLst>
                  <a:outerShdw blurRad="38100" dist="19050" dir="2700000" algn="tl" rotWithShape="0">
                    <a:schemeClr val="dk1">
                      <a:alpha val="40000"/>
                    </a:schemeClr>
                  </a:outerShdw>
                </a:effectLst>
                <a:latin typeface="Cambria" panose="02040503050406030204" pitchFamily="18" charset="0"/>
                <a:cs typeface="Arial" panose="020B0604020202020204" pitchFamily="34" charset="0"/>
              </a:rPr>
              <a:t> </a:t>
            </a:r>
            <a:r>
              <a:rPr lang="en-US" sz="2800" dirty="0" err="1" smtClean="0">
                <a:ln w="0"/>
                <a:effectLst>
                  <a:outerShdw blurRad="38100" dist="19050" dir="2700000" algn="tl" rotWithShape="0">
                    <a:schemeClr val="dk1">
                      <a:alpha val="40000"/>
                    </a:schemeClr>
                  </a:outerShdw>
                </a:effectLst>
                <a:latin typeface="Cambria" panose="02040503050406030204" pitchFamily="18" charset="0"/>
                <a:cs typeface="Arial" panose="020B0604020202020204" pitchFamily="34" charset="0"/>
              </a:rPr>
              <a:t>Khutbah</a:t>
            </a:r>
            <a:r>
              <a:rPr lang="en-US" sz="2800" dirty="0" smtClean="0">
                <a:ln w="0"/>
                <a:effectLst>
                  <a:outerShdw blurRad="38100" dist="19050" dir="2700000" algn="tl" rotWithShape="0">
                    <a:schemeClr val="dk1">
                      <a:alpha val="40000"/>
                    </a:schemeClr>
                  </a:outerShdw>
                </a:effectLst>
                <a:latin typeface="Cambria" panose="02040503050406030204" pitchFamily="18" charset="0"/>
                <a:cs typeface="Arial" panose="020B0604020202020204" pitchFamily="34" charset="0"/>
              </a:rPr>
              <a:t> :</a:t>
            </a:r>
            <a:endParaRPr lang="en-MY" sz="2800" dirty="0">
              <a:ln w="0"/>
              <a:effectLst>
                <a:outerShdw blurRad="38100" dist="19050" dir="2700000" algn="tl" rotWithShape="0">
                  <a:schemeClr val="dk1">
                    <a:alpha val="40000"/>
                  </a:schemeClr>
                </a:outerShdw>
              </a:effectLst>
              <a:latin typeface="Cambria" panose="02040503050406030204" pitchFamily="18" charset="0"/>
              <a:cs typeface="Arial" panose="020B0604020202020204" pitchFamily="34" charset="0"/>
            </a:endParaRPr>
          </a:p>
        </p:txBody>
      </p:sp>
      <p:sp>
        <p:nvSpPr>
          <p:cNvPr id="11" name="Title 10"/>
          <p:cNvSpPr>
            <a:spLocks noGrp="1"/>
          </p:cNvSpPr>
          <p:nvPr>
            <p:ph type="title"/>
          </p:nvPr>
        </p:nvSpPr>
        <p:spPr/>
        <p:txBody>
          <a:bodyPr/>
          <a:lstStyle/>
          <a:p>
            <a:r>
              <a:rPr lang="en-US" dirty="0">
                <a:solidFill>
                  <a:srgbClr val="0000FF"/>
                </a:solidFill>
                <a:effectLst>
                  <a:glow rad="101600">
                    <a:srgbClr val="FFFF00">
                      <a:alpha val="40000"/>
                    </a:srgbClr>
                  </a:glow>
                </a:effectLst>
                <a:latin typeface="Cambria" panose="02040503050406030204" pitchFamily="18" charset="0"/>
              </a:rPr>
              <a:t>INTEGRITI MELONJAK KUALITI HIDUP</a:t>
            </a:r>
            <a:endParaRPr lang="en-MY" dirty="0"/>
          </a:p>
        </p:txBody>
      </p:sp>
      <p:pic>
        <p:nvPicPr>
          <p:cNvPr id="15" name="Picture Placeholder 14"/>
          <p:cNvPicPr>
            <a:picLocks noGrp="1" noChangeAspect="1"/>
          </p:cNvPicPr>
          <p:nvPr>
            <p:ph type="pic" idx="1"/>
          </p:nvPr>
        </p:nvPicPr>
        <p:blipFill>
          <a:blip r:embed="rId2">
            <a:extLst>
              <a:ext uri="{28A0092B-C50C-407E-A947-70E740481C1C}">
                <a14:useLocalDpi xmlns:a14="http://schemas.microsoft.com/office/drawing/2010/main" val="0"/>
              </a:ext>
            </a:extLst>
          </a:blip>
          <a:srcRect t="13549" b="13549"/>
          <a:stretch>
            <a:fillRect/>
          </a:stretch>
        </p:blipFill>
        <p:spPr/>
      </p:pic>
      <p:sp>
        <p:nvSpPr>
          <p:cNvPr id="14" name="Text Placeholder 13"/>
          <p:cNvSpPr>
            <a:spLocks noGrp="1"/>
          </p:cNvSpPr>
          <p:nvPr>
            <p:ph type="body" sz="half" idx="2"/>
          </p:nvPr>
        </p:nvSpPr>
        <p:spPr/>
        <p:txBody>
          <a:bodyPr/>
          <a:lstStyle/>
          <a:p>
            <a:r>
              <a:rPr lang="en-US" b="1" cap="none" dirty="0" err="1" smtClean="0">
                <a:ln>
                  <a:solidFill>
                    <a:srgbClr val="FFFF00"/>
                  </a:solidFill>
                </a:ln>
                <a:solidFill>
                  <a:srgbClr val="FF0000"/>
                </a:solidFill>
              </a:rPr>
              <a:t>Sempena</a:t>
            </a:r>
            <a:r>
              <a:rPr lang="en-US" b="1" cap="none" dirty="0" smtClean="0">
                <a:ln>
                  <a:solidFill>
                    <a:srgbClr val="FFFF00"/>
                  </a:solidFill>
                </a:ln>
                <a:solidFill>
                  <a:srgbClr val="FF0000"/>
                </a:solidFill>
              </a:rPr>
              <a:t> </a:t>
            </a:r>
            <a:r>
              <a:rPr lang="en-US" b="1" cap="none" dirty="0" err="1" smtClean="0">
                <a:ln>
                  <a:solidFill>
                    <a:srgbClr val="FFFF00"/>
                  </a:solidFill>
                </a:ln>
                <a:solidFill>
                  <a:srgbClr val="FF0000"/>
                </a:solidFill>
              </a:rPr>
              <a:t>Peringatan</a:t>
            </a:r>
            <a:r>
              <a:rPr lang="en-US" b="1" cap="none" dirty="0" smtClean="0">
                <a:ln>
                  <a:solidFill>
                    <a:srgbClr val="FFFF00"/>
                  </a:solidFill>
                </a:ln>
                <a:solidFill>
                  <a:srgbClr val="FF0000"/>
                </a:solidFill>
              </a:rPr>
              <a:t> Hari Polis Ke-210</a:t>
            </a:r>
            <a:endParaRPr lang="en-MY" cap="none" dirty="0">
              <a:ln>
                <a:solidFill>
                  <a:srgbClr val="FFFF00"/>
                </a:solidFill>
              </a:ln>
              <a:solidFill>
                <a:srgbClr val="FF0000"/>
              </a:solidFill>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097893365"/>
              </p:ext>
            </p:extLst>
          </p:nvPr>
        </p:nvGraphicFramePr>
        <p:xfrm>
          <a:off x="685800" y="1066800"/>
          <a:ext cx="7764463"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ELEMEN-ELEMEN INTEGRITI UNTUK PENINGKATAN KUALITI KERJA </a:t>
            </a:r>
            <a:endParaRPr lang="en-MY"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32047155"/>
              </p:ext>
            </p:extLst>
          </p:nvPr>
        </p:nvGraphicFramePr>
        <p:xfrm>
          <a:off x="809625" y="2222500"/>
          <a:ext cx="7524750" cy="363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A8784F8-D9B1-479F-A9B4-848AA317FB34}" type="slidenum">
              <a:rPr lang="en-MY" smtClean="0"/>
              <a:pPr/>
              <a:t>9</a:t>
            </a:fld>
            <a:endParaRPr lang="en-MY"/>
          </a:p>
        </p:txBody>
      </p:sp>
      <p:sp>
        <p:nvSpPr>
          <p:cNvPr id="7" name="Double Bracket 6"/>
          <p:cNvSpPr/>
          <p:nvPr/>
        </p:nvSpPr>
        <p:spPr>
          <a:xfrm>
            <a:off x="2590800" y="4337714"/>
            <a:ext cx="3924298" cy="2139286"/>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err="1">
                <a:latin typeface="Times New Roman" panose="02020603050405020304" pitchFamily="18" charset="0"/>
                <a:ea typeface="Calibri" panose="020F0502020204030204" pitchFamily="34" charset="0"/>
              </a:rPr>
              <a:t>Piagam</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Pelanggan</a:t>
            </a:r>
            <a:endParaRPr lang="en-US" dirty="0">
              <a:latin typeface="Times New Roman" panose="02020603050405020304" pitchFamily="18" charset="0"/>
              <a:ea typeface="Calibri" panose="020F0502020204030204" pitchFamily="34" charset="0"/>
            </a:endParaRPr>
          </a:p>
          <a:p>
            <a:pPr algn="ctr"/>
            <a:r>
              <a:rPr lang="en-US" dirty="0">
                <a:latin typeface="Times New Roman" panose="02020603050405020304" pitchFamily="18" charset="0"/>
                <a:ea typeface="Calibri" panose="020F0502020204030204" pitchFamily="34" charset="0"/>
              </a:rPr>
              <a:t>Hari </a:t>
            </a:r>
            <a:r>
              <a:rPr lang="en-US" dirty="0" err="1">
                <a:latin typeface="Times New Roman" panose="02020603050405020304" pitchFamily="18" charset="0"/>
                <a:ea typeface="Calibri" panose="020F0502020204030204" pitchFamily="34" charset="0"/>
              </a:rPr>
              <a:t>Bertemu</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Pelanggan</a:t>
            </a:r>
            <a:endParaRPr lang="en-US" dirty="0">
              <a:latin typeface="Times New Roman" panose="02020603050405020304" pitchFamily="18" charset="0"/>
              <a:ea typeface="Calibri" panose="020F0502020204030204" pitchFamily="34" charset="0"/>
            </a:endParaRPr>
          </a:p>
          <a:p>
            <a:pPr algn="ctr"/>
            <a:r>
              <a:rPr lang="en-US" dirty="0">
                <a:latin typeface="Times New Roman" panose="02020603050405020304" pitchFamily="18" charset="0"/>
                <a:ea typeface="Calibri" panose="020F0502020204030204" pitchFamily="34" charset="0"/>
              </a:rPr>
              <a:t>Manual </a:t>
            </a:r>
            <a:r>
              <a:rPr lang="en-US" dirty="0" err="1">
                <a:latin typeface="Times New Roman" panose="02020603050405020304" pitchFamily="18" charset="0"/>
                <a:ea typeface="Calibri" panose="020F0502020204030204" pitchFamily="34" charset="0"/>
              </a:rPr>
              <a:t>Prosedur</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Kerja</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dan</a:t>
            </a:r>
            <a:r>
              <a:rPr lang="en-US" dirty="0">
                <a:latin typeface="Times New Roman" panose="02020603050405020304" pitchFamily="18" charset="0"/>
                <a:ea typeface="Calibri" panose="020F0502020204030204" pitchFamily="34" charset="0"/>
              </a:rPr>
              <a:t> Fail </a:t>
            </a:r>
            <a:r>
              <a:rPr lang="en-US" dirty="0" err="1">
                <a:latin typeface="Times New Roman" panose="02020603050405020304" pitchFamily="18" charset="0"/>
                <a:ea typeface="Calibri" panose="020F0502020204030204" pitchFamily="34" charset="0"/>
              </a:rPr>
              <a:t>Meja</a:t>
            </a:r>
            <a:endParaRPr lang="en-US" dirty="0">
              <a:latin typeface="Times New Roman" panose="02020603050405020304" pitchFamily="18" charset="0"/>
              <a:ea typeface="Calibri" panose="020F0502020204030204" pitchFamily="34" charset="0"/>
            </a:endParaRPr>
          </a:p>
          <a:p>
            <a:pPr algn="ctr"/>
            <a:r>
              <a:rPr lang="en-US" dirty="0" err="1">
                <a:latin typeface="Times New Roman" panose="02020603050405020304" pitchFamily="18" charset="0"/>
                <a:ea typeface="Calibri" panose="020F0502020204030204" pitchFamily="34" charset="0"/>
              </a:rPr>
              <a:t>Sistem</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Pengurusan</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Akauntabiliti</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dan</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Berintegriti</a:t>
            </a:r>
            <a:endParaRPr lang="en-US" dirty="0">
              <a:latin typeface="Times New Roman" panose="02020603050405020304" pitchFamily="18" charset="0"/>
              <a:ea typeface="Calibri" panose="020F0502020204030204" pitchFamily="34" charset="0"/>
            </a:endParaRPr>
          </a:p>
          <a:p>
            <a:pPr algn="ctr"/>
            <a:r>
              <a:rPr lang="en-US" dirty="0" err="1">
                <a:latin typeface="Times New Roman" panose="02020603050405020304" pitchFamily="18" charset="0"/>
                <a:ea typeface="Calibri" panose="020F0502020204030204" pitchFamily="34" charset="0"/>
              </a:rPr>
              <a:t>Kempen</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Bersih</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Cekap</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Amanah</a:t>
            </a:r>
            <a:endParaRPr lang="en-US" dirty="0">
              <a:latin typeface="Times New Roman" panose="02020603050405020304" pitchFamily="18" charset="0"/>
              <a:ea typeface="Calibri" panose="020F0502020204030204" pitchFamily="34" charset="0"/>
            </a:endParaRPr>
          </a:p>
          <a:p>
            <a:pPr algn="ctr"/>
            <a:r>
              <a:rPr lang="en-US" dirty="0" err="1">
                <a:latin typeface="Times New Roman" panose="02020603050405020304" pitchFamily="18" charset="0"/>
                <a:ea typeface="Calibri" panose="020F0502020204030204" pitchFamily="34" charset="0"/>
              </a:rPr>
              <a:t>Laporan</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Perisytiharan</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Harta</a:t>
            </a:r>
            <a:endParaRPr lang="en-US" dirty="0">
              <a:latin typeface="Times New Roman" panose="02020603050405020304" pitchFamily="18" charset="0"/>
              <a:ea typeface="Calibri" panose="020F0502020204030204" pitchFamily="34" charset="0"/>
            </a:endParaRPr>
          </a:p>
          <a:p>
            <a:pPr algn="ctr"/>
            <a:r>
              <a:rPr lang="en-US" dirty="0">
                <a:latin typeface="Times New Roman" panose="02020603050405020304" pitchFamily="18" charset="0"/>
                <a:ea typeface="Calibri" panose="020F0502020204030204" pitchFamily="34" charset="0"/>
              </a:rPr>
              <a:t>Program </a:t>
            </a:r>
            <a:r>
              <a:rPr lang="en-US" dirty="0" err="1">
                <a:latin typeface="Times New Roman" panose="02020603050405020304" pitchFamily="18" charset="0"/>
                <a:ea typeface="Calibri" panose="020F0502020204030204" pitchFamily="34" charset="0"/>
              </a:rPr>
              <a:t>penerapan</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Nilai-nilai</a:t>
            </a:r>
            <a:r>
              <a:rPr lang="en-US" dirty="0">
                <a:latin typeface="Times New Roman" panose="02020603050405020304" pitchFamily="18" charset="0"/>
                <a:ea typeface="Calibri" panose="020F0502020204030204" pitchFamily="34" charset="0"/>
              </a:rPr>
              <a:t> Islam</a:t>
            </a:r>
            <a:endParaRPr lang="en-MY" dirty="0"/>
          </a:p>
          <a:p>
            <a:pPr algn="ctr"/>
            <a:endParaRPr lang="en-MY" dirty="0"/>
          </a:p>
        </p:txBody>
      </p:sp>
    </p:spTree>
    <p:extLst>
      <p:ext uri="{BB962C8B-B14F-4D97-AF65-F5344CB8AC3E}">
        <p14:creationId xmlns:p14="http://schemas.microsoft.com/office/powerpoint/2010/main" val="33082995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7.jpeg"/></Relationships>
</file>

<file path=ppt/theme/_rels/them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theme/_rels/theme15.xml.rels><?xml version="1.0" encoding="UTF-8" standalone="yes"?>
<Relationships xmlns="http://schemas.openxmlformats.org/package/2006/relationships"><Relationship Id="rId1" Type="http://schemas.openxmlformats.org/officeDocument/2006/relationships/image" Target="../media/image18.jpeg"/></Relationships>
</file>

<file path=ppt/theme/_rels/theme17.xml.rels><?xml version="1.0" encoding="UTF-8" standalone="yes"?>
<Relationships xmlns="http://schemas.openxmlformats.org/package/2006/relationships"><Relationship Id="rId1" Type="http://schemas.openxmlformats.org/officeDocument/2006/relationships/image" Target="../media/image17.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theme/_rels/theme6.xml.rels><?xml version="1.0" encoding="UTF-8" standalone="yes"?>
<Relationships xmlns="http://schemas.openxmlformats.org/package/2006/relationships"><Relationship Id="rId1" Type="http://schemas.openxmlformats.org/officeDocument/2006/relationships/image" Target="../media/image15.jpeg"/></Relationships>
</file>

<file path=ppt/theme/_rels/theme8.xml.rels><?xml version="1.0" encoding="UTF-8" standalone="yes"?>
<Relationships xmlns="http://schemas.openxmlformats.org/package/2006/relationships"><Relationship Id="rId1" Type="http://schemas.openxmlformats.org/officeDocument/2006/relationships/image" Target="../media/image16.jpeg"/></Relationships>
</file>

<file path=ppt/theme/_rels/them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0.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11.xml><?xml version="1.0" encoding="utf-8"?>
<a:theme xmlns:a="http://schemas.openxmlformats.org/drawingml/2006/main" name="2_Retrospect">
  <a:themeElements>
    <a:clrScheme name="Retrospec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CA72677B-2F8C-4192-8EBE-D360BE3B20F6}"/>
    </a:ext>
  </a:extLst>
</a:theme>
</file>

<file path=ppt/theme/theme1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13.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14.xml><?xml version="1.0" encoding="utf-8"?>
<a:theme xmlns:a="http://schemas.openxmlformats.org/drawingml/2006/main" name="2_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15.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16.xml><?xml version="1.0" encoding="utf-8"?>
<a:theme xmlns:a="http://schemas.openxmlformats.org/drawingml/2006/main" name="1_Droplet">
  <a:themeElements>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892FADA9-420D-4323-A7A4-C1060166525B}"/>
    </a:ext>
  </a:extLst>
</a:theme>
</file>

<file path=ppt/theme/theme17.xml><?xml version="1.0" encoding="utf-8"?>
<a:theme xmlns:a="http://schemas.openxmlformats.org/drawingml/2006/main" name="1_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5.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6.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7.xml><?xml version="1.0" encoding="utf-8"?>
<a:theme xmlns:a="http://schemas.openxmlformats.org/drawingml/2006/main" name="1_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8.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9ECD33"/>
      </a:accent1>
      <a:accent2>
        <a:srgbClr val="E19933"/>
      </a:accent2>
      <a:accent3>
        <a:srgbClr val="DC5D3D"/>
      </a:accent3>
      <a:accent4>
        <a:srgbClr val="A967CB"/>
      </a:accent4>
      <a:accent5>
        <a:srgbClr val="5EA5DD"/>
      </a:accent5>
      <a:accent6>
        <a:srgbClr val="44BEA9"/>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ppt/theme/theme9.xml><?xml version="1.0" encoding="utf-8"?>
<a:theme xmlns:a="http://schemas.openxmlformats.org/drawingml/2006/main" name="1_Main Event">
  <a:themeElements>
    <a:clrScheme name="Main Event">
      <a:dk1>
        <a:sysClr val="windowText" lastClr="000000"/>
      </a:dk1>
      <a:lt1>
        <a:sysClr val="window" lastClr="FFFFFF"/>
      </a:lt1>
      <a:dk2>
        <a:srgbClr val="424242"/>
      </a:dk2>
      <a:lt2>
        <a:srgbClr val="C8C8C8"/>
      </a:lt2>
      <a:accent1>
        <a:srgbClr val="EE8011"/>
      </a:accent1>
      <a:accent2>
        <a:srgbClr val="CEC079"/>
      </a:accent2>
      <a:accent3>
        <a:srgbClr val="93A569"/>
      </a:accent3>
      <a:accent4>
        <a:srgbClr val="69A58B"/>
      </a:accent4>
      <a:accent5>
        <a:srgbClr val="6DAABD"/>
      </a:accent5>
      <a:accent6>
        <a:srgbClr val="B24A4B"/>
      </a:accent6>
      <a:hlink>
        <a:srgbClr val="EE8E11"/>
      </a:hlink>
      <a:folHlink>
        <a:srgbClr val="BFAE7F"/>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686B1E04-F35C-4AB5-985D-0C358CA11055}"/>
    </a:ext>
  </a:extLst>
</a:theme>
</file>

<file path=docProps/app.xml><?xml version="1.0" encoding="utf-8"?>
<Properties xmlns="http://schemas.openxmlformats.org/officeDocument/2006/extended-properties" xmlns:vt="http://schemas.openxmlformats.org/officeDocument/2006/docPropsVTypes">
  <Template>Ion Boardroom</Template>
  <TotalTime>6822</TotalTime>
  <Words>1364</Words>
  <Application>Microsoft Office PowerPoint</Application>
  <PresentationFormat>On-screen Show (4:3)</PresentationFormat>
  <Paragraphs>117</Paragraphs>
  <Slides>32</Slides>
  <Notes>0</Notes>
  <HiddenSlides>0</HiddenSlides>
  <MMClips>0</MMClips>
  <ScaleCrop>false</ScaleCrop>
  <HeadingPairs>
    <vt:vector size="6" baseType="variant">
      <vt:variant>
        <vt:lpstr>Fonts Used</vt:lpstr>
      </vt:variant>
      <vt:variant>
        <vt:i4>36</vt:i4>
      </vt:variant>
      <vt:variant>
        <vt:lpstr>Theme</vt:lpstr>
      </vt:variant>
      <vt:variant>
        <vt:i4>17</vt:i4>
      </vt:variant>
      <vt:variant>
        <vt:lpstr>Slide Titles</vt:lpstr>
      </vt:variant>
      <vt:variant>
        <vt:i4>32</vt:i4>
      </vt:variant>
    </vt:vector>
  </HeadingPairs>
  <TitlesOfParts>
    <vt:vector size="85" baseType="lpstr">
      <vt:lpstr>SimSun</vt:lpstr>
      <vt:lpstr>SimSun</vt:lpstr>
      <vt:lpstr>Arabic Typesetting</vt:lpstr>
      <vt:lpstr>Arb Naskh</vt:lpstr>
      <vt:lpstr>Arial</vt:lpstr>
      <vt:lpstr>Arial Unicode MS</vt:lpstr>
      <vt:lpstr>Bookman Old Style</vt:lpstr>
      <vt:lpstr>Calibri</vt:lpstr>
      <vt:lpstr>Calibri Light</vt:lpstr>
      <vt:lpstr>Cambria</vt:lpstr>
      <vt:lpstr>Century Gothic</vt:lpstr>
      <vt:lpstr>Century Schoolbook</vt:lpstr>
      <vt:lpstr>Garamond</vt:lpstr>
      <vt:lpstr>Gill Sans MT</vt:lpstr>
      <vt:lpstr>Impact</vt:lpstr>
      <vt:lpstr>Jawi - Biasa</vt:lpstr>
      <vt:lpstr>Mistral</vt:lpstr>
      <vt:lpstr>Monotype Corsiva</vt:lpstr>
      <vt:lpstr>QCF_BSML</vt:lpstr>
      <vt:lpstr>QCF_P031</vt:lpstr>
      <vt:lpstr>QCF_P050</vt:lpstr>
      <vt:lpstr>QCF_P087</vt:lpstr>
      <vt:lpstr>QCF_P110</vt:lpstr>
      <vt:lpstr>QCF_P155</vt:lpstr>
      <vt:lpstr>QCF_P203</vt:lpstr>
      <vt:lpstr>QCF_P277</vt:lpstr>
      <vt:lpstr>QCF_P421</vt:lpstr>
      <vt:lpstr>QCF_P426</vt:lpstr>
      <vt:lpstr>Rockwell</vt:lpstr>
      <vt:lpstr>Times New Roman</vt:lpstr>
      <vt:lpstr>Traditional Arabic</vt:lpstr>
      <vt:lpstr>Trebuchet MS</vt:lpstr>
      <vt:lpstr>Tw Cen MT</vt:lpstr>
      <vt:lpstr>Wingdings</vt:lpstr>
      <vt:lpstr>Wingdings 2</vt:lpstr>
      <vt:lpstr>Wingdings 3</vt:lpstr>
      <vt:lpstr>Oriel</vt:lpstr>
      <vt:lpstr>Organic</vt:lpstr>
      <vt:lpstr>Retrospect</vt:lpstr>
      <vt:lpstr>Droplet</vt:lpstr>
      <vt:lpstr>Main Event</vt:lpstr>
      <vt:lpstr>Damask</vt:lpstr>
      <vt:lpstr>1_Retrospect</vt:lpstr>
      <vt:lpstr>Quotable</vt:lpstr>
      <vt:lpstr>1_Main Event</vt:lpstr>
      <vt:lpstr>Wisp</vt:lpstr>
      <vt:lpstr>2_Retrospect</vt:lpstr>
      <vt:lpstr>Ion</vt:lpstr>
      <vt:lpstr>Badge</vt:lpstr>
      <vt:lpstr>2_Main Event</vt:lpstr>
      <vt:lpstr>Mesh</vt:lpstr>
      <vt:lpstr>1_Droplet</vt:lpstr>
      <vt:lpstr>1_Ion</vt:lpstr>
      <vt:lpstr>INTEGRITI MELONJAK KUALITI HIDUP</vt:lpstr>
      <vt:lpstr>Pujian kepada Allah SWT</vt:lpstr>
      <vt:lpstr>PowerPoint Presentation</vt:lpstr>
      <vt:lpstr>PowerPoint Presentation</vt:lpstr>
      <vt:lpstr>PowerPoint Presentation</vt:lpstr>
      <vt:lpstr>MARILAH SAMA-SAMA KITA</vt:lpstr>
      <vt:lpstr>INTEGRITI MELONJAK KUALITI HIDUP</vt:lpstr>
      <vt:lpstr>PowerPoint Presentation</vt:lpstr>
      <vt:lpstr>ELEMEN-ELEMEN INTEGRITI UNTUK PENINGKATAN KUALITI KERJA </vt:lpstr>
      <vt:lpstr>PowerPoint Presentation</vt:lpstr>
      <vt:lpstr>PowerPoint Presentation</vt:lpstr>
      <vt:lpstr>PowerPoint Presentation</vt:lpstr>
      <vt:lpstr>PowerPoint Presentation</vt:lpstr>
      <vt:lpstr>PowerPoint Presentation</vt:lpstr>
      <vt:lpstr>PowerPoint Presentation</vt:lpstr>
      <vt:lpstr>INTIPATI KHUTBAH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MTMZA ICT</dc:creator>
  <cp:lastModifiedBy>admin</cp:lastModifiedBy>
  <cp:revision>701</cp:revision>
  <dcterms:created xsi:type="dcterms:W3CDTF">2014-12-10T01:16:34Z</dcterms:created>
  <dcterms:modified xsi:type="dcterms:W3CDTF">2017-03-23T04:57:01Z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4699567</vt:lpwstr>
  </property>
  <property fmtid="{D5CDD505-2E9C-101B-9397-08002B2CF9AE}" name="NXPowerLiteSettings" pid="3">
    <vt:lpwstr>F7000400038000</vt:lpwstr>
  </property>
  <property fmtid="{D5CDD505-2E9C-101B-9397-08002B2CF9AE}" name="NXPowerLiteVersion" pid="4">
    <vt:lpwstr>S9.1.0</vt:lpwstr>
  </property>
</Properties>
</file>