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12" r:id="rId1"/>
  </p:sldMasterIdLst>
  <p:notesMasterIdLst>
    <p:notesMasterId r:id="rId37"/>
  </p:notesMasterIdLst>
  <p:sldIdLst>
    <p:sldId id="311" r:id="rId2"/>
    <p:sldId id="310" r:id="rId3"/>
    <p:sldId id="257" r:id="rId4"/>
    <p:sldId id="368" r:id="rId5"/>
    <p:sldId id="312" r:id="rId6"/>
    <p:sldId id="369" r:id="rId7"/>
    <p:sldId id="315" r:id="rId8"/>
    <p:sldId id="316" r:id="rId9"/>
    <p:sldId id="391" r:id="rId10"/>
    <p:sldId id="399" r:id="rId11"/>
    <p:sldId id="392" r:id="rId12"/>
    <p:sldId id="345" r:id="rId13"/>
    <p:sldId id="349" r:id="rId14"/>
    <p:sldId id="388" r:id="rId15"/>
    <p:sldId id="381" r:id="rId16"/>
    <p:sldId id="356" r:id="rId17"/>
    <p:sldId id="403" r:id="rId18"/>
    <p:sldId id="396" r:id="rId19"/>
    <p:sldId id="397" r:id="rId20"/>
    <p:sldId id="355" r:id="rId21"/>
    <p:sldId id="330" r:id="rId22"/>
    <p:sldId id="284" r:id="rId23"/>
    <p:sldId id="285" r:id="rId24"/>
    <p:sldId id="286" r:id="rId25"/>
    <p:sldId id="287" r:id="rId26"/>
    <p:sldId id="289" r:id="rId27"/>
    <p:sldId id="290" r:id="rId28"/>
    <p:sldId id="340" r:id="rId29"/>
    <p:sldId id="341" r:id="rId30"/>
    <p:sldId id="291" r:id="rId31"/>
    <p:sldId id="295" r:id="rId32"/>
    <p:sldId id="296" r:id="rId33"/>
    <p:sldId id="297" r:id="rId34"/>
    <p:sldId id="298" r:id="rId35"/>
    <p:sldId id="3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FF00FF"/>
    <a:srgbClr val="CC00CC"/>
    <a:srgbClr val="FF0000"/>
    <a:srgbClr val="003300"/>
    <a:srgbClr val="FF66FF"/>
    <a:srgbClr val="00CC00"/>
    <a:srgbClr val="FF99FF"/>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437" autoAdjust="0"/>
    <p:restoredTop sz="93813" autoAdjust="0"/>
  </p:normalViewPr>
  <p:slideViewPr>
    <p:cSldViewPr>
      <p:cViewPr>
        <p:scale>
          <a:sx n="70" d="100"/>
          <a:sy n="70" d="100"/>
        </p:scale>
        <p:origin x="594" y="4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19EA02-4E44-4B72-88E0-14B3D398E8C0}"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6A0E7C6F-2B03-4C1C-A0A6-26DBAB748BD3}">
      <dgm:prSet/>
      <dgm:spPr/>
      <dgm:t>
        <a:bodyPr/>
        <a:lstStyle/>
        <a:p>
          <a:pPr rtl="0"/>
          <a:r>
            <a:rPr lang="en-US" dirty="0" smtClean="0">
              <a:latin typeface="Franklin Gothic Medium Cond" pitchFamily="34" charset="0"/>
            </a:rPr>
            <a:t>Islam </a:t>
          </a:r>
          <a:r>
            <a:rPr lang="en-US" dirty="0" err="1" smtClean="0">
              <a:latin typeface="Franklin Gothic Medium Cond" pitchFamily="34" charset="0"/>
            </a:rPr>
            <a:t>merupakan</a:t>
          </a:r>
          <a:r>
            <a:rPr lang="en-US" dirty="0" smtClean="0">
              <a:latin typeface="Franklin Gothic Medium Cond" pitchFamily="34" charset="0"/>
            </a:rPr>
            <a:t> agama </a:t>
          </a:r>
          <a:r>
            <a:rPr lang="en-US" dirty="0" err="1" smtClean="0">
              <a:latin typeface="Franklin Gothic Medium Cond" pitchFamily="34" charset="0"/>
            </a:rPr>
            <a:t>bagi</a:t>
          </a:r>
          <a:r>
            <a:rPr lang="en-US" dirty="0" smtClean="0">
              <a:latin typeface="Franklin Gothic Medium Cond" pitchFamily="34" charset="0"/>
            </a:rPr>
            <a:t> </a:t>
          </a:r>
          <a:r>
            <a:rPr lang="en-US" dirty="0" err="1" smtClean="0">
              <a:latin typeface="Franklin Gothic Medium Cond" pitchFamily="34" charset="0"/>
            </a:rPr>
            <a:t>kemerdekaan</a:t>
          </a:r>
          <a:r>
            <a:rPr lang="en-US" dirty="0" smtClean="0">
              <a:latin typeface="Franklin Gothic Medium Cond" pitchFamily="34" charset="0"/>
            </a:rPr>
            <a:t> </a:t>
          </a:r>
          <a:r>
            <a:rPr lang="en-US" dirty="0" err="1" smtClean="0">
              <a:latin typeface="Franklin Gothic Medium Cond" pitchFamily="34" charset="0"/>
            </a:rPr>
            <a:t>kaum</a:t>
          </a:r>
          <a:r>
            <a:rPr lang="en-US" dirty="0" smtClean="0">
              <a:latin typeface="Franklin Gothic Medium Cond" pitchFamily="34" charset="0"/>
            </a:rPr>
            <a:t> </a:t>
          </a:r>
          <a:r>
            <a:rPr lang="en-US" dirty="0" err="1" smtClean="0">
              <a:latin typeface="Franklin Gothic Medium Cond" pitchFamily="34" charset="0"/>
            </a:rPr>
            <a:t>wanita</a:t>
          </a:r>
          <a:r>
            <a:rPr lang="en-US" dirty="0" smtClean="0">
              <a:latin typeface="Franklin Gothic Medium Cond" pitchFamily="34" charset="0"/>
            </a:rPr>
            <a:t> </a:t>
          </a:r>
          <a:r>
            <a:rPr lang="en-US" dirty="0" err="1" smtClean="0">
              <a:latin typeface="Franklin Gothic Medium Cond" pitchFamily="34" charset="0"/>
            </a:rPr>
            <a:t>dan</a:t>
          </a:r>
          <a:r>
            <a:rPr lang="en-US" dirty="0" smtClean="0">
              <a:latin typeface="Franklin Gothic Medium Cond" pitchFamily="34" charset="0"/>
            </a:rPr>
            <a:t> </a:t>
          </a:r>
          <a:r>
            <a:rPr lang="en-US" dirty="0" err="1" smtClean="0">
              <a:latin typeface="Franklin Gothic Medium Cond" pitchFamily="34" charset="0"/>
            </a:rPr>
            <a:t>meletakannya</a:t>
          </a:r>
          <a:r>
            <a:rPr lang="en-US" dirty="0" smtClean="0">
              <a:latin typeface="Franklin Gothic Medium Cond" pitchFamily="34" charset="0"/>
            </a:rPr>
            <a:t> </a:t>
          </a:r>
          <a:r>
            <a:rPr lang="en-US" dirty="0" err="1" smtClean="0">
              <a:latin typeface="Franklin Gothic Medium Cond" pitchFamily="34" charset="0"/>
            </a:rPr>
            <a:t>setaraf</a:t>
          </a:r>
          <a:r>
            <a:rPr lang="en-US" dirty="0" smtClean="0">
              <a:latin typeface="Franklin Gothic Medium Cond" pitchFamily="34" charset="0"/>
            </a:rPr>
            <a:t> </a:t>
          </a:r>
          <a:r>
            <a:rPr lang="en-US" dirty="0" err="1" smtClean="0">
              <a:latin typeface="Franklin Gothic Medium Cond" pitchFamily="34" charset="0"/>
            </a:rPr>
            <a:t>dengan</a:t>
          </a:r>
          <a:r>
            <a:rPr lang="en-US" dirty="0" smtClean="0">
              <a:latin typeface="Franklin Gothic Medium Cond" pitchFamily="34" charset="0"/>
            </a:rPr>
            <a:t> </a:t>
          </a:r>
          <a:r>
            <a:rPr lang="en-US" dirty="0" err="1" smtClean="0">
              <a:latin typeface="Franklin Gothic Medium Cond" pitchFamily="34" charset="0"/>
            </a:rPr>
            <a:t>kaum</a:t>
          </a:r>
          <a:r>
            <a:rPr lang="en-US" dirty="0" smtClean="0">
              <a:latin typeface="Franklin Gothic Medium Cond" pitchFamily="34" charset="0"/>
            </a:rPr>
            <a:t> </a:t>
          </a:r>
          <a:r>
            <a:rPr lang="en-US" dirty="0" err="1" smtClean="0">
              <a:latin typeface="Franklin Gothic Medium Cond" pitchFamily="34" charset="0"/>
            </a:rPr>
            <a:t>lelaki</a:t>
          </a:r>
          <a:r>
            <a:rPr lang="en-US" dirty="0" smtClean="0">
              <a:latin typeface="Franklin Gothic Medium Cond" pitchFamily="34" charset="0"/>
            </a:rPr>
            <a:t>. </a:t>
          </a:r>
          <a:endParaRPr lang="en-US" dirty="0">
            <a:latin typeface="Franklin Gothic Medium Cond" pitchFamily="34" charset="0"/>
          </a:endParaRPr>
        </a:p>
      </dgm:t>
    </dgm:pt>
    <dgm:pt modelId="{9FEA6EE8-9FFB-4EAF-8568-4F2967CB09BB}" type="parTrans" cxnId="{F186C7CF-B3BD-430A-BF83-ACBC91C25C76}">
      <dgm:prSet/>
      <dgm:spPr/>
      <dgm:t>
        <a:bodyPr/>
        <a:lstStyle/>
        <a:p>
          <a:endParaRPr lang="en-US">
            <a:latin typeface="Franklin Gothic Medium Cond" pitchFamily="34" charset="0"/>
          </a:endParaRPr>
        </a:p>
      </dgm:t>
    </dgm:pt>
    <dgm:pt modelId="{81559679-875A-4850-8DB1-FA33D6005D3B}" type="sibTrans" cxnId="{F186C7CF-B3BD-430A-BF83-ACBC91C25C76}">
      <dgm:prSet/>
      <dgm:spPr/>
      <dgm:t>
        <a:bodyPr/>
        <a:lstStyle/>
        <a:p>
          <a:endParaRPr lang="en-US">
            <a:latin typeface="Franklin Gothic Medium Cond" pitchFamily="34" charset="0"/>
          </a:endParaRPr>
        </a:p>
      </dgm:t>
    </dgm:pt>
    <dgm:pt modelId="{542B4BAA-BC4E-45EF-BAE9-EA66D69576CE}">
      <dgm:prSet/>
      <dgm:spPr/>
      <dgm:t>
        <a:bodyPr/>
        <a:lstStyle/>
        <a:p>
          <a:pPr rtl="0"/>
          <a:r>
            <a:rPr lang="en-US" dirty="0" smtClean="0">
              <a:latin typeface="Franklin Gothic Medium Cond" pitchFamily="34" charset="0"/>
            </a:rPr>
            <a:t>Zaman </a:t>
          </a:r>
          <a:r>
            <a:rPr lang="en-US" dirty="0" err="1" smtClean="0">
              <a:latin typeface="Franklin Gothic Medium Cond" pitchFamily="34" charset="0"/>
            </a:rPr>
            <a:t>jahiliyah</a:t>
          </a:r>
          <a:r>
            <a:rPr lang="en-US" dirty="0" smtClean="0">
              <a:latin typeface="Franklin Gothic Medium Cond" pitchFamily="34" charset="0"/>
            </a:rPr>
            <a:t>, </a:t>
          </a:r>
          <a:r>
            <a:rPr lang="en-US" dirty="0" err="1" smtClean="0">
              <a:latin typeface="Franklin Gothic Medium Cond" pitchFamily="34" charset="0"/>
            </a:rPr>
            <a:t>wanita</a:t>
          </a:r>
          <a:r>
            <a:rPr lang="en-US" dirty="0" smtClean="0">
              <a:latin typeface="Franklin Gothic Medium Cond" pitchFamily="34" charset="0"/>
            </a:rPr>
            <a:t> </a:t>
          </a:r>
          <a:r>
            <a:rPr lang="en-US" dirty="0" err="1" smtClean="0">
              <a:latin typeface="Franklin Gothic Medium Cond" pitchFamily="34" charset="0"/>
            </a:rPr>
            <a:t>menerima</a:t>
          </a:r>
          <a:r>
            <a:rPr lang="en-US" dirty="0" smtClean="0">
              <a:latin typeface="Franklin Gothic Medium Cond" pitchFamily="34" charset="0"/>
            </a:rPr>
            <a:t> </a:t>
          </a:r>
          <a:r>
            <a:rPr lang="en-US" dirty="0" err="1" smtClean="0">
              <a:latin typeface="Franklin Gothic Medium Cond" pitchFamily="34" charset="0"/>
            </a:rPr>
            <a:t>satu</a:t>
          </a:r>
          <a:r>
            <a:rPr lang="en-US" dirty="0" smtClean="0">
              <a:latin typeface="Franklin Gothic Medium Cond" pitchFamily="34" charset="0"/>
            </a:rPr>
            <a:t> </a:t>
          </a:r>
          <a:r>
            <a:rPr lang="en-US" dirty="0" err="1" smtClean="0">
              <a:latin typeface="Franklin Gothic Medium Cond" pitchFamily="34" charset="0"/>
            </a:rPr>
            <a:t>layanan</a:t>
          </a:r>
          <a:r>
            <a:rPr lang="en-US" dirty="0" smtClean="0">
              <a:latin typeface="Franklin Gothic Medium Cond" pitchFamily="34" charset="0"/>
            </a:rPr>
            <a:t> yang </a:t>
          </a:r>
          <a:r>
            <a:rPr lang="en-US" dirty="0" err="1" smtClean="0">
              <a:latin typeface="Franklin Gothic Medium Cond" pitchFamily="34" charset="0"/>
            </a:rPr>
            <a:t>cukup</a:t>
          </a:r>
          <a:r>
            <a:rPr lang="en-US" dirty="0" smtClean="0">
              <a:latin typeface="Franklin Gothic Medium Cond" pitchFamily="34" charset="0"/>
            </a:rPr>
            <a:t> </a:t>
          </a:r>
          <a:r>
            <a:rPr lang="en-US" dirty="0" err="1" smtClean="0">
              <a:latin typeface="Franklin Gothic Medium Cond" pitchFamily="34" charset="0"/>
            </a:rPr>
            <a:t>buruk</a:t>
          </a:r>
          <a:r>
            <a:rPr lang="en-US" dirty="0" smtClean="0">
              <a:latin typeface="Franklin Gothic Medium Cond" pitchFamily="34" charset="0"/>
            </a:rPr>
            <a:t> </a:t>
          </a:r>
          <a:r>
            <a:rPr lang="en-US" dirty="0" err="1" smtClean="0">
              <a:latin typeface="Franklin Gothic Medium Cond" pitchFamily="34" charset="0"/>
            </a:rPr>
            <a:t>dan</a:t>
          </a:r>
          <a:r>
            <a:rPr lang="en-US" dirty="0" smtClean="0">
              <a:latin typeface="Franklin Gothic Medium Cond" pitchFamily="34" charset="0"/>
            </a:rPr>
            <a:t> </a:t>
          </a:r>
          <a:r>
            <a:rPr lang="en-US" dirty="0" err="1" smtClean="0">
              <a:latin typeface="Franklin Gothic Medium Cond" pitchFamily="34" charset="0"/>
            </a:rPr>
            <a:t>menjadi</a:t>
          </a:r>
          <a:r>
            <a:rPr lang="en-US" dirty="0" smtClean="0">
              <a:latin typeface="Franklin Gothic Medium Cond" pitchFamily="34" charset="0"/>
            </a:rPr>
            <a:t> </a:t>
          </a:r>
          <a:r>
            <a:rPr lang="en-US" dirty="0" err="1" smtClean="0">
              <a:latin typeface="Franklin Gothic Medium Cond" pitchFamily="34" charset="0"/>
            </a:rPr>
            <a:t>sejarah</a:t>
          </a:r>
          <a:r>
            <a:rPr lang="en-US" dirty="0" smtClean="0">
              <a:latin typeface="Franklin Gothic Medium Cond" pitchFamily="34" charset="0"/>
            </a:rPr>
            <a:t> </a:t>
          </a:r>
          <a:r>
            <a:rPr lang="en-US" dirty="0" err="1" smtClean="0">
              <a:latin typeface="Franklin Gothic Medium Cond" pitchFamily="34" charset="0"/>
            </a:rPr>
            <a:t>hitam</a:t>
          </a:r>
          <a:r>
            <a:rPr lang="en-US" dirty="0" smtClean="0">
              <a:latin typeface="Franklin Gothic Medium Cond" pitchFamily="34" charset="0"/>
            </a:rPr>
            <a:t> </a:t>
          </a:r>
          <a:r>
            <a:rPr lang="en-US" dirty="0" err="1" smtClean="0">
              <a:latin typeface="Franklin Gothic Medium Cond" pitchFamily="34" charset="0"/>
            </a:rPr>
            <a:t>kepada</a:t>
          </a:r>
          <a:r>
            <a:rPr lang="en-US" dirty="0" smtClean="0">
              <a:latin typeface="Franklin Gothic Medium Cond" pitchFamily="34" charset="0"/>
            </a:rPr>
            <a:t> </a:t>
          </a:r>
          <a:r>
            <a:rPr lang="en-US" dirty="0" err="1" smtClean="0">
              <a:latin typeface="Franklin Gothic Medium Cond" pitchFamily="34" charset="0"/>
            </a:rPr>
            <a:t>peradaban</a:t>
          </a:r>
          <a:r>
            <a:rPr lang="en-US" dirty="0" smtClean="0">
              <a:latin typeface="Franklin Gothic Medium Cond" pitchFamily="34" charset="0"/>
            </a:rPr>
            <a:t> </a:t>
          </a:r>
          <a:r>
            <a:rPr lang="en-US" dirty="0" err="1" smtClean="0">
              <a:latin typeface="Franklin Gothic Medium Cond" pitchFamily="34" charset="0"/>
            </a:rPr>
            <a:t>wanita</a:t>
          </a:r>
          <a:r>
            <a:rPr lang="en-US" dirty="0" smtClean="0">
              <a:latin typeface="Franklin Gothic Medium Cond" pitchFamily="34" charset="0"/>
            </a:rPr>
            <a:t>. </a:t>
          </a:r>
          <a:endParaRPr lang="en-US" dirty="0">
            <a:latin typeface="Franklin Gothic Medium Cond" pitchFamily="34" charset="0"/>
          </a:endParaRPr>
        </a:p>
      </dgm:t>
    </dgm:pt>
    <dgm:pt modelId="{BC02858C-4D93-42A2-B226-7271EC21192D}" type="parTrans" cxnId="{504B0F82-FF7C-4270-A853-4334AA7005E5}">
      <dgm:prSet/>
      <dgm:spPr/>
      <dgm:t>
        <a:bodyPr/>
        <a:lstStyle/>
        <a:p>
          <a:endParaRPr lang="en-US">
            <a:latin typeface="Franklin Gothic Medium Cond" pitchFamily="34" charset="0"/>
          </a:endParaRPr>
        </a:p>
      </dgm:t>
    </dgm:pt>
    <dgm:pt modelId="{C1164608-DCC4-431A-8AF2-8070F132A631}" type="sibTrans" cxnId="{504B0F82-FF7C-4270-A853-4334AA7005E5}">
      <dgm:prSet/>
      <dgm:spPr/>
      <dgm:t>
        <a:bodyPr/>
        <a:lstStyle/>
        <a:p>
          <a:endParaRPr lang="en-US">
            <a:latin typeface="Franklin Gothic Medium Cond" pitchFamily="34" charset="0"/>
          </a:endParaRPr>
        </a:p>
      </dgm:t>
    </dgm:pt>
    <dgm:pt modelId="{655A1FBA-1D88-4620-ADE4-74FC1D69CD6B}">
      <dgm:prSet/>
      <dgm:spPr/>
      <dgm:t>
        <a:bodyPr/>
        <a:lstStyle/>
        <a:p>
          <a:pPr rtl="0"/>
          <a:r>
            <a:rPr lang="en-US" dirty="0" smtClean="0">
              <a:latin typeface="Franklin Gothic Medium Cond" pitchFamily="34" charset="0"/>
            </a:rPr>
            <a:t>Islam </a:t>
          </a:r>
          <a:r>
            <a:rPr lang="en-US" dirty="0" err="1" smtClean="0">
              <a:latin typeface="Franklin Gothic Medium Cond" pitchFamily="34" charset="0"/>
            </a:rPr>
            <a:t>selaku</a:t>
          </a:r>
          <a:r>
            <a:rPr lang="en-US" dirty="0" smtClean="0">
              <a:latin typeface="Franklin Gothic Medium Cond" pitchFamily="34" charset="0"/>
            </a:rPr>
            <a:t> agama </a:t>
          </a:r>
          <a:r>
            <a:rPr lang="en-US" i="1" dirty="0" err="1" smtClean="0">
              <a:latin typeface="Franklin Gothic Medium Cond" pitchFamily="34" charset="0"/>
            </a:rPr>
            <a:t>rahmatan</a:t>
          </a:r>
          <a:r>
            <a:rPr lang="en-US" i="1" dirty="0" smtClean="0">
              <a:latin typeface="Franklin Gothic Medium Cond" pitchFamily="34" charset="0"/>
            </a:rPr>
            <a:t> </a:t>
          </a:r>
          <a:r>
            <a:rPr lang="en-US" i="1" dirty="0" err="1" smtClean="0">
              <a:latin typeface="Franklin Gothic Medium Cond" pitchFamily="34" charset="0"/>
            </a:rPr>
            <a:t>lil</a:t>
          </a:r>
          <a:r>
            <a:rPr lang="en-US" i="1" dirty="0" smtClean="0">
              <a:latin typeface="Franklin Gothic Medium Cond" pitchFamily="34" charset="0"/>
            </a:rPr>
            <a:t> </a:t>
          </a:r>
          <a:r>
            <a:rPr lang="en-US" i="1" dirty="0" err="1" smtClean="0">
              <a:latin typeface="Franklin Gothic Medium Cond" pitchFamily="34" charset="0"/>
            </a:rPr>
            <a:t>alamin</a:t>
          </a:r>
          <a:r>
            <a:rPr lang="en-US" dirty="0" smtClean="0">
              <a:latin typeface="Franklin Gothic Medium Cond" pitchFamily="34" charset="0"/>
            </a:rPr>
            <a:t> </a:t>
          </a:r>
          <a:r>
            <a:rPr lang="en-US" dirty="0" err="1" smtClean="0">
              <a:latin typeface="Franklin Gothic Medium Cond" pitchFamily="34" charset="0"/>
            </a:rPr>
            <a:t>datang</a:t>
          </a:r>
          <a:r>
            <a:rPr lang="en-US" dirty="0" smtClean="0">
              <a:latin typeface="Franklin Gothic Medium Cond" pitchFamily="34" charset="0"/>
            </a:rPr>
            <a:t> </a:t>
          </a:r>
          <a:r>
            <a:rPr lang="en-US" dirty="0" err="1" smtClean="0">
              <a:latin typeface="Franklin Gothic Medium Cond" pitchFamily="34" charset="0"/>
            </a:rPr>
            <a:t>menyelesaikan</a:t>
          </a:r>
          <a:r>
            <a:rPr lang="en-US" dirty="0" smtClean="0">
              <a:latin typeface="Franklin Gothic Medium Cond" pitchFamily="34" charset="0"/>
            </a:rPr>
            <a:t> </a:t>
          </a:r>
          <a:r>
            <a:rPr lang="en-US" dirty="0" err="1" smtClean="0">
              <a:latin typeface="Franklin Gothic Medium Cond" pitchFamily="34" charset="0"/>
            </a:rPr>
            <a:t>kemelut</a:t>
          </a:r>
          <a:r>
            <a:rPr lang="en-US" dirty="0" smtClean="0">
              <a:latin typeface="Franklin Gothic Medium Cond" pitchFamily="34" charset="0"/>
            </a:rPr>
            <a:t> </a:t>
          </a:r>
          <a:r>
            <a:rPr lang="en-US" dirty="0" err="1" smtClean="0">
              <a:latin typeface="Franklin Gothic Medium Cond" pitchFamily="34" charset="0"/>
            </a:rPr>
            <a:t>ini</a:t>
          </a:r>
          <a:r>
            <a:rPr lang="en-US" dirty="0" smtClean="0">
              <a:latin typeface="Franklin Gothic Medium Cond" pitchFamily="34" charset="0"/>
            </a:rPr>
            <a:t> </a:t>
          </a:r>
          <a:r>
            <a:rPr lang="en-US" dirty="0" err="1" smtClean="0">
              <a:latin typeface="Franklin Gothic Medium Cond" pitchFamily="34" charset="0"/>
            </a:rPr>
            <a:t>secara</a:t>
          </a:r>
          <a:r>
            <a:rPr lang="en-US" dirty="0" smtClean="0">
              <a:latin typeface="Franklin Gothic Medium Cond" pitchFamily="34" charset="0"/>
            </a:rPr>
            <a:t> </a:t>
          </a:r>
          <a:r>
            <a:rPr lang="en-US" dirty="0" err="1" smtClean="0">
              <a:latin typeface="Franklin Gothic Medium Cond" pitchFamily="34" charset="0"/>
            </a:rPr>
            <a:t>menyeluruh</a:t>
          </a:r>
          <a:r>
            <a:rPr lang="en-US" dirty="0" smtClean="0">
              <a:latin typeface="Franklin Gothic Medium Cond" pitchFamily="34" charset="0"/>
            </a:rPr>
            <a:t> </a:t>
          </a:r>
          <a:r>
            <a:rPr lang="en-US" dirty="0" err="1" smtClean="0">
              <a:latin typeface="Franklin Gothic Medium Cond" pitchFamily="34" charset="0"/>
            </a:rPr>
            <a:t>dan</a:t>
          </a:r>
          <a:r>
            <a:rPr lang="en-US" dirty="0" smtClean="0">
              <a:latin typeface="Franklin Gothic Medium Cond" pitchFamily="34" charset="0"/>
            </a:rPr>
            <a:t> </a:t>
          </a:r>
          <a:r>
            <a:rPr lang="en-US" dirty="0" err="1" smtClean="0">
              <a:latin typeface="Franklin Gothic Medium Cond" pitchFamily="34" charset="0"/>
            </a:rPr>
            <a:t>bersepadu</a:t>
          </a:r>
          <a:r>
            <a:rPr lang="en-US" dirty="0" smtClean="0">
              <a:latin typeface="Franklin Gothic Medium Cond" pitchFamily="34" charset="0"/>
            </a:rPr>
            <a:t>.</a:t>
          </a:r>
          <a:endParaRPr lang="en-US" dirty="0">
            <a:latin typeface="Franklin Gothic Medium Cond" pitchFamily="34" charset="0"/>
          </a:endParaRPr>
        </a:p>
      </dgm:t>
    </dgm:pt>
    <dgm:pt modelId="{7D277B8E-D242-4D27-9F58-E4334B86E452}" type="parTrans" cxnId="{24846918-087F-417A-8661-D54E0DE550D7}">
      <dgm:prSet/>
      <dgm:spPr/>
      <dgm:t>
        <a:bodyPr/>
        <a:lstStyle/>
        <a:p>
          <a:endParaRPr lang="en-US">
            <a:latin typeface="Franklin Gothic Medium Cond" pitchFamily="34" charset="0"/>
          </a:endParaRPr>
        </a:p>
      </dgm:t>
    </dgm:pt>
    <dgm:pt modelId="{D8F8BA7B-3BFC-47FE-B0BA-D91E5FE4165B}" type="sibTrans" cxnId="{24846918-087F-417A-8661-D54E0DE550D7}">
      <dgm:prSet/>
      <dgm:spPr/>
      <dgm:t>
        <a:bodyPr/>
        <a:lstStyle/>
        <a:p>
          <a:endParaRPr lang="en-US">
            <a:latin typeface="Franklin Gothic Medium Cond" pitchFamily="34" charset="0"/>
          </a:endParaRPr>
        </a:p>
      </dgm:t>
    </dgm:pt>
    <dgm:pt modelId="{BFF5BDB3-6FF0-4F30-9E73-E065AD566C4A}" type="pres">
      <dgm:prSet presAssocID="{D419EA02-4E44-4B72-88E0-14B3D398E8C0}" presName="Name0" presStyleCnt="0">
        <dgm:presLayoutVars>
          <dgm:chMax val="7"/>
          <dgm:chPref val="7"/>
          <dgm:dir/>
        </dgm:presLayoutVars>
      </dgm:prSet>
      <dgm:spPr/>
      <dgm:t>
        <a:bodyPr/>
        <a:lstStyle/>
        <a:p>
          <a:endParaRPr lang="en-US"/>
        </a:p>
      </dgm:t>
    </dgm:pt>
    <dgm:pt modelId="{00BC1D74-B0A5-4086-A2FF-4FFAE1E8DD83}" type="pres">
      <dgm:prSet presAssocID="{D419EA02-4E44-4B72-88E0-14B3D398E8C0}" presName="Name1" presStyleCnt="0"/>
      <dgm:spPr/>
    </dgm:pt>
    <dgm:pt modelId="{16BD5ACA-FB13-402B-8B45-145C4D67EDC9}" type="pres">
      <dgm:prSet presAssocID="{D419EA02-4E44-4B72-88E0-14B3D398E8C0}" presName="cycle" presStyleCnt="0"/>
      <dgm:spPr/>
    </dgm:pt>
    <dgm:pt modelId="{220DFC04-F916-48E8-9C3E-742894D93D34}" type="pres">
      <dgm:prSet presAssocID="{D419EA02-4E44-4B72-88E0-14B3D398E8C0}" presName="srcNode" presStyleLbl="node1" presStyleIdx="0" presStyleCnt="3"/>
      <dgm:spPr/>
    </dgm:pt>
    <dgm:pt modelId="{B0A02392-F565-4ACC-9218-B4115720C208}" type="pres">
      <dgm:prSet presAssocID="{D419EA02-4E44-4B72-88E0-14B3D398E8C0}" presName="conn" presStyleLbl="parChTrans1D2" presStyleIdx="0" presStyleCnt="1"/>
      <dgm:spPr/>
      <dgm:t>
        <a:bodyPr/>
        <a:lstStyle/>
        <a:p>
          <a:endParaRPr lang="en-US"/>
        </a:p>
      </dgm:t>
    </dgm:pt>
    <dgm:pt modelId="{049ACA72-814B-4412-81C9-B54D7646B54F}" type="pres">
      <dgm:prSet presAssocID="{D419EA02-4E44-4B72-88E0-14B3D398E8C0}" presName="extraNode" presStyleLbl="node1" presStyleIdx="0" presStyleCnt="3"/>
      <dgm:spPr/>
    </dgm:pt>
    <dgm:pt modelId="{F7AF4216-2C31-4DAC-AB68-66CE973FF04A}" type="pres">
      <dgm:prSet presAssocID="{D419EA02-4E44-4B72-88E0-14B3D398E8C0}" presName="dstNode" presStyleLbl="node1" presStyleIdx="0" presStyleCnt="3"/>
      <dgm:spPr/>
    </dgm:pt>
    <dgm:pt modelId="{1AB9C569-2053-4ECD-820C-42FC81EFA8DE}" type="pres">
      <dgm:prSet presAssocID="{6A0E7C6F-2B03-4C1C-A0A6-26DBAB748BD3}" presName="text_1" presStyleLbl="node1" presStyleIdx="0" presStyleCnt="3">
        <dgm:presLayoutVars>
          <dgm:bulletEnabled val="1"/>
        </dgm:presLayoutVars>
      </dgm:prSet>
      <dgm:spPr/>
      <dgm:t>
        <a:bodyPr/>
        <a:lstStyle/>
        <a:p>
          <a:endParaRPr lang="en-US"/>
        </a:p>
      </dgm:t>
    </dgm:pt>
    <dgm:pt modelId="{C185296D-420E-4939-9BCF-409FDD166E12}" type="pres">
      <dgm:prSet presAssocID="{6A0E7C6F-2B03-4C1C-A0A6-26DBAB748BD3}" presName="accent_1" presStyleCnt="0"/>
      <dgm:spPr/>
    </dgm:pt>
    <dgm:pt modelId="{E1B5D555-209A-4F37-97EB-27207646ADD3}" type="pres">
      <dgm:prSet presAssocID="{6A0E7C6F-2B03-4C1C-A0A6-26DBAB748BD3}" presName="accentRepeatNode" presStyleLbl="solidFgAcc1" presStyleIdx="0" presStyleCnt="3"/>
      <dgm:spPr/>
    </dgm:pt>
    <dgm:pt modelId="{7E4318B2-8D2A-4932-98F4-63ED4EA7C3EE}" type="pres">
      <dgm:prSet presAssocID="{542B4BAA-BC4E-45EF-BAE9-EA66D69576CE}" presName="text_2" presStyleLbl="node1" presStyleIdx="1" presStyleCnt="3">
        <dgm:presLayoutVars>
          <dgm:bulletEnabled val="1"/>
        </dgm:presLayoutVars>
      </dgm:prSet>
      <dgm:spPr/>
      <dgm:t>
        <a:bodyPr/>
        <a:lstStyle/>
        <a:p>
          <a:endParaRPr lang="en-US"/>
        </a:p>
      </dgm:t>
    </dgm:pt>
    <dgm:pt modelId="{297F47DE-79CA-482B-B669-C0C1D8A66C3E}" type="pres">
      <dgm:prSet presAssocID="{542B4BAA-BC4E-45EF-BAE9-EA66D69576CE}" presName="accent_2" presStyleCnt="0"/>
      <dgm:spPr/>
    </dgm:pt>
    <dgm:pt modelId="{A7932C87-DF9A-4E7E-8427-BD8BD1EC9FD7}" type="pres">
      <dgm:prSet presAssocID="{542B4BAA-BC4E-45EF-BAE9-EA66D69576CE}" presName="accentRepeatNode" presStyleLbl="solidFgAcc1" presStyleIdx="1" presStyleCnt="3"/>
      <dgm:spPr/>
    </dgm:pt>
    <dgm:pt modelId="{0274DB4D-C1E3-44C1-84A8-BDAC80A06DA9}" type="pres">
      <dgm:prSet presAssocID="{655A1FBA-1D88-4620-ADE4-74FC1D69CD6B}" presName="text_3" presStyleLbl="node1" presStyleIdx="2" presStyleCnt="3">
        <dgm:presLayoutVars>
          <dgm:bulletEnabled val="1"/>
        </dgm:presLayoutVars>
      </dgm:prSet>
      <dgm:spPr/>
      <dgm:t>
        <a:bodyPr/>
        <a:lstStyle/>
        <a:p>
          <a:endParaRPr lang="en-US"/>
        </a:p>
      </dgm:t>
    </dgm:pt>
    <dgm:pt modelId="{DAD1D89A-A668-4746-A5EA-BB2C3C9AEC0F}" type="pres">
      <dgm:prSet presAssocID="{655A1FBA-1D88-4620-ADE4-74FC1D69CD6B}" presName="accent_3" presStyleCnt="0"/>
      <dgm:spPr/>
    </dgm:pt>
    <dgm:pt modelId="{18A43188-1742-437A-83E6-BB2570F8F2EE}" type="pres">
      <dgm:prSet presAssocID="{655A1FBA-1D88-4620-ADE4-74FC1D69CD6B}" presName="accentRepeatNode" presStyleLbl="solidFgAcc1" presStyleIdx="2" presStyleCnt="3"/>
      <dgm:spPr/>
    </dgm:pt>
  </dgm:ptLst>
  <dgm:cxnLst>
    <dgm:cxn modelId="{1AB220A3-1A42-4B96-9D8D-5BF9649085DA}" type="presOf" srcId="{D419EA02-4E44-4B72-88E0-14B3D398E8C0}" destId="{BFF5BDB3-6FF0-4F30-9E73-E065AD566C4A}" srcOrd="0" destOrd="0" presId="urn:microsoft.com/office/officeart/2008/layout/VerticalCurvedList"/>
    <dgm:cxn modelId="{85CA0EA0-7EBC-4F36-9E81-06F7EBC640D6}" type="presOf" srcId="{542B4BAA-BC4E-45EF-BAE9-EA66D69576CE}" destId="{7E4318B2-8D2A-4932-98F4-63ED4EA7C3EE}" srcOrd="0" destOrd="0" presId="urn:microsoft.com/office/officeart/2008/layout/VerticalCurvedList"/>
    <dgm:cxn modelId="{F186C7CF-B3BD-430A-BF83-ACBC91C25C76}" srcId="{D419EA02-4E44-4B72-88E0-14B3D398E8C0}" destId="{6A0E7C6F-2B03-4C1C-A0A6-26DBAB748BD3}" srcOrd="0" destOrd="0" parTransId="{9FEA6EE8-9FFB-4EAF-8568-4F2967CB09BB}" sibTransId="{81559679-875A-4850-8DB1-FA33D6005D3B}"/>
    <dgm:cxn modelId="{6817F1C7-A043-4FFF-B55A-01BEE4570445}" type="presOf" srcId="{6A0E7C6F-2B03-4C1C-A0A6-26DBAB748BD3}" destId="{1AB9C569-2053-4ECD-820C-42FC81EFA8DE}" srcOrd="0" destOrd="0" presId="urn:microsoft.com/office/officeart/2008/layout/VerticalCurvedList"/>
    <dgm:cxn modelId="{24846918-087F-417A-8661-D54E0DE550D7}" srcId="{D419EA02-4E44-4B72-88E0-14B3D398E8C0}" destId="{655A1FBA-1D88-4620-ADE4-74FC1D69CD6B}" srcOrd="2" destOrd="0" parTransId="{7D277B8E-D242-4D27-9F58-E4334B86E452}" sibTransId="{D8F8BA7B-3BFC-47FE-B0BA-D91E5FE4165B}"/>
    <dgm:cxn modelId="{504B0F82-FF7C-4270-A853-4334AA7005E5}" srcId="{D419EA02-4E44-4B72-88E0-14B3D398E8C0}" destId="{542B4BAA-BC4E-45EF-BAE9-EA66D69576CE}" srcOrd="1" destOrd="0" parTransId="{BC02858C-4D93-42A2-B226-7271EC21192D}" sibTransId="{C1164608-DCC4-431A-8AF2-8070F132A631}"/>
    <dgm:cxn modelId="{0AADC8AA-85F6-4560-8601-15994945ECCD}" type="presOf" srcId="{81559679-875A-4850-8DB1-FA33D6005D3B}" destId="{B0A02392-F565-4ACC-9218-B4115720C208}" srcOrd="0" destOrd="0" presId="urn:microsoft.com/office/officeart/2008/layout/VerticalCurvedList"/>
    <dgm:cxn modelId="{E27D112F-50A4-4BF8-A14B-4709CC329BCC}" type="presOf" srcId="{655A1FBA-1D88-4620-ADE4-74FC1D69CD6B}" destId="{0274DB4D-C1E3-44C1-84A8-BDAC80A06DA9}" srcOrd="0" destOrd="0" presId="urn:microsoft.com/office/officeart/2008/layout/VerticalCurvedList"/>
    <dgm:cxn modelId="{A597EEB5-6B65-4AE7-AAFE-3EE45B5E3DDE}" type="presParOf" srcId="{BFF5BDB3-6FF0-4F30-9E73-E065AD566C4A}" destId="{00BC1D74-B0A5-4086-A2FF-4FFAE1E8DD83}" srcOrd="0" destOrd="0" presId="urn:microsoft.com/office/officeart/2008/layout/VerticalCurvedList"/>
    <dgm:cxn modelId="{3CD5CA50-F6BB-4103-8ED1-A8B581FE2404}" type="presParOf" srcId="{00BC1D74-B0A5-4086-A2FF-4FFAE1E8DD83}" destId="{16BD5ACA-FB13-402B-8B45-145C4D67EDC9}" srcOrd="0" destOrd="0" presId="urn:microsoft.com/office/officeart/2008/layout/VerticalCurvedList"/>
    <dgm:cxn modelId="{6B41A856-4F13-4880-B342-3B54F8DDCBF4}" type="presParOf" srcId="{16BD5ACA-FB13-402B-8B45-145C4D67EDC9}" destId="{220DFC04-F916-48E8-9C3E-742894D93D34}" srcOrd="0" destOrd="0" presId="urn:microsoft.com/office/officeart/2008/layout/VerticalCurvedList"/>
    <dgm:cxn modelId="{B963EE23-3F01-421B-A742-06BE10FD0586}" type="presParOf" srcId="{16BD5ACA-FB13-402B-8B45-145C4D67EDC9}" destId="{B0A02392-F565-4ACC-9218-B4115720C208}" srcOrd="1" destOrd="0" presId="urn:microsoft.com/office/officeart/2008/layout/VerticalCurvedList"/>
    <dgm:cxn modelId="{10A5D0DB-3F44-4449-9806-05687CB53451}" type="presParOf" srcId="{16BD5ACA-FB13-402B-8B45-145C4D67EDC9}" destId="{049ACA72-814B-4412-81C9-B54D7646B54F}" srcOrd="2" destOrd="0" presId="urn:microsoft.com/office/officeart/2008/layout/VerticalCurvedList"/>
    <dgm:cxn modelId="{D581EAA6-CDBC-424A-AD62-6C928D23A92E}" type="presParOf" srcId="{16BD5ACA-FB13-402B-8B45-145C4D67EDC9}" destId="{F7AF4216-2C31-4DAC-AB68-66CE973FF04A}" srcOrd="3" destOrd="0" presId="urn:microsoft.com/office/officeart/2008/layout/VerticalCurvedList"/>
    <dgm:cxn modelId="{7EFB3A95-EAC4-4505-ACB4-411C590923F8}" type="presParOf" srcId="{00BC1D74-B0A5-4086-A2FF-4FFAE1E8DD83}" destId="{1AB9C569-2053-4ECD-820C-42FC81EFA8DE}" srcOrd="1" destOrd="0" presId="urn:microsoft.com/office/officeart/2008/layout/VerticalCurvedList"/>
    <dgm:cxn modelId="{6101C0EE-6F96-4FE2-89E9-31D5FF18DF9C}" type="presParOf" srcId="{00BC1D74-B0A5-4086-A2FF-4FFAE1E8DD83}" destId="{C185296D-420E-4939-9BCF-409FDD166E12}" srcOrd="2" destOrd="0" presId="urn:microsoft.com/office/officeart/2008/layout/VerticalCurvedList"/>
    <dgm:cxn modelId="{E37F33BA-0E91-4BFB-88AB-E694CA2D5BB6}" type="presParOf" srcId="{C185296D-420E-4939-9BCF-409FDD166E12}" destId="{E1B5D555-209A-4F37-97EB-27207646ADD3}" srcOrd="0" destOrd="0" presId="urn:microsoft.com/office/officeart/2008/layout/VerticalCurvedList"/>
    <dgm:cxn modelId="{B6524052-4D6E-45E7-A29B-F6A6CB55A0C9}" type="presParOf" srcId="{00BC1D74-B0A5-4086-A2FF-4FFAE1E8DD83}" destId="{7E4318B2-8D2A-4932-98F4-63ED4EA7C3EE}" srcOrd="3" destOrd="0" presId="urn:microsoft.com/office/officeart/2008/layout/VerticalCurvedList"/>
    <dgm:cxn modelId="{4FD45859-3750-4F89-84A2-4C3EE0E7828C}" type="presParOf" srcId="{00BC1D74-B0A5-4086-A2FF-4FFAE1E8DD83}" destId="{297F47DE-79CA-482B-B669-C0C1D8A66C3E}" srcOrd="4" destOrd="0" presId="urn:microsoft.com/office/officeart/2008/layout/VerticalCurvedList"/>
    <dgm:cxn modelId="{E6658CBA-AA8A-491D-B010-33DBB9269AC6}" type="presParOf" srcId="{297F47DE-79CA-482B-B669-C0C1D8A66C3E}" destId="{A7932C87-DF9A-4E7E-8427-BD8BD1EC9FD7}" srcOrd="0" destOrd="0" presId="urn:microsoft.com/office/officeart/2008/layout/VerticalCurvedList"/>
    <dgm:cxn modelId="{33E7F792-2937-4C0C-8818-B7878F16D561}" type="presParOf" srcId="{00BC1D74-B0A5-4086-A2FF-4FFAE1E8DD83}" destId="{0274DB4D-C1E3-44C1-84A8-BDAC80A06DA9}" srcOrd="5" destOrd="0" presId="urn:microsoft.com/office/officeart/2008/layout/VerticalCurvedList"/>
    <dgm:cxn modelId="{D4E7BD16-1EA6-4782-A3F0-0BBA913759E8}" type="presParOf" srcId="{00BC1D74-B0A5-4086-A2FF-4FFAE1E8DD83}" destId="{DAD1D89A-A668-4746-A5EA-BB2C3C9AEC0F}" srcOrd="6" destOrd="0" presId="urn:microsoft.com/office/officeart/2008/layout/VerticalCurvedList"/>
    <dgm:cxn modelId="{96D2CAE9-33BF-4C51-9E4B-5A76C0163842}" type="presParOf" srcId="{DAD1D89A-A668-4746-A5EA-BB2C3C9AEC0F}" destId="{18A43188-1742-437A-83E6-BB2570F8F2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CD23E3-5E96-4A41-853E-708FD9574E8C}"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60FDD867-B249-4C9A-ACA5-6F218B6AFCE1}">
      <dgm:prSet custT="1"/>
      <dgm:spPr/>
      <dgm:t>
        <a:bodyPr/>
        <a:lstStyle/>
        <a:p>
          <a:pPr algn="just" rtl="0"/>
          <a:r>
            <a:rPr lang="en-US" sz="2400" dirty="0" smtClean="0">
              <a:latin typeface="Franklin Gothic Medium Cond" pitchFamily="34" charset="0"/>
            </a:rPr>
            <a:t>Islam </a:t>
          </a:r>
          <a:r>
            <a:rPr lang="en-US" sz="2400" dirty="0" err="1" smtClean="0">
              <a:latin typeface="Franklin Gothic Medium Cond" pitchFamily="34" charset="0"/>
            </a:rPr>
            <a:t>terus</a:t>
          </a:r>
          <a:r>
            <a:rPr lang="en-US" sz="2400" dirty="0" smtClean="0">
              <a:latin typeface="Franklin Gothic Medium Cond" pitchFamily="34" charset="0"/>
            </a:rPr>
            <a:t> </a:t>
          </a:r>
          <a:r>
            <a:rPr lang="en-US" sz="2400" dirty="0" err="1" smtClean="0">
              <a:latin typeface="Franklin Gothic Medium Cond" pitchFamily="34" charset="0"/>
            </a:rPr>
            <a:t>mengangkat</a:t>
          </a:r>
          <a:r>
            <a:rPr lang="en-US" sz="2400" dirty="0" smtClean="0">
              <a:latin typeface="Franklin Gothic Medium Cond" pitchFamily="34" charset="0"/>
            </a:rPr>
            <a:t> </a:t>
          </a:r>
          <a:r>
            <a:rPr lang="en-US" sz="2400" dirty="0" err="1" smtClean="0">
              <a:latin typeface="Franklin Gothic Medium Cond" pitchFamily="34" charset="0"/>
            </a:rPr>
            <a:t>kedudukan</a:t>
          </a:r>
          <a:r>
            <a:rPr lang="en-US" sz="2400" dirty="0" smtClean="0">
              <a:latin typeface="Franklin Gothic Medium Cond" pitchFamily="34" charset="0"/>
            </a:rPr>
            <a:t> </a:t>
          </a:r>
          <a:r>
            <a:rPr lang="en-US" sz="2400" dirty="0" err="1" smtClean="0">
              <a:latin typeface="Franklin Gothic Medium Cond" pitchFamily="34" charset="0"/>
            </a:rPr>
            <a:t>wanita</a:t>
          </a:r>
          <a:r>
            <a:rPr lang="en-US" sz="2400" dirty="0" smtClean="0">
              <a:latin typeface="Franklin Gothic Medium Cond" pitchFamily="34" charset="0"/>
            </a:rPr>
            <a:t> </a:t>
          </a:r>
          <a:r>
            <a:rPr lang="en-US" sz="2400" dirty="0" err="1" smtClean="0">
              <a:latin typeface="Franklin Gothic Medium Cond" pitchFamily="34" charset="0"/>
            </a:rPr>
            <a:t>kepada</a:t>
          </a:r>
          <a:r>
            <a:rPr lang="en-US" sz="2400" dirty="0" smtClean="0">
              <a:latin typeface="Franklin Gothic Medium Cond" pitchFamily="34" charset="0"/>
            </a:rPr>
            <a:t> </a:t>
          </a:r>
          <a:r>
            <a:rPr lang="en-US" sz="2400" dirty="0" err="1" smtClean="0">
              <a:latin typeface="Franklin Gothic Medium Cond" pitchFamily="34" charset="0"/>
            </a:rPr>
            <a:t>satu</a:t>
          </a:r>
          <a:r>
            <a:rPr lang="en-US" sz="2400" dirty="0" smtClean="0">
              <a:latin typeface="Franklin Gothic Medium Cond" pitchFamily="34" charset="0"/>
            </a:rPr>
            <a:t> </a:t>
          </a:r>
          <a:r>
            <a:rPr lang="en-US" sz="2400" dirty="0" err="1" smtClean="0">
              <a:latin typeface="Franklin Gothic Medium Cond" pitchFamily="34" charset="0"/>
            </a:rPr>
            <a:t>tahap</a:t>
          </a:r>
          <a:r>
            <a:rPr lang="en-US" sz="2400" dirty="0" smtClean="0">
              <a:latin typeface="Franklin Gothic Medium Cond" pitchFamily="34" charset="0"/>
            </a:rPr>
            <a:t> yang </a:t>
          </a:r>
          <a:r>
            <a:rPr lang="en-US" sz="2400" dirty="0" err="1" smtClean="0">
              <a:latin typeface="Franklin Gothic Medium Cond" pitchFamily="34" charset="0"/>
            </a:rPr>
            <a:t>tertinggi</a:t>
          </a:r>
          <a:r>
            <a:rPr lang="en-US" sz="2400" dirty="0" smtClean="0">
              <a:latin typeface="Franklin Gothic Medium Cond" pitchFamily="34" charset="0"/>
            </a:rPr>
            <a:t> </a:t>
          </a:r>
          <a:r>
            <a:rPr lang="en-US" sz="2400" dirty="0" err="1" smtClean="0">
              <a:latin typeface="Franklin Gothic Medium Cond" pitchFamily="34" charset="0"/>
            </a:rPr>
            <a:t>tanpa</a:t>
          </a:r>
          <a:r>
            <a:rPr lang="en-US" sz="2400" dirty="0" smtClean="0">
              <a:latin typeface="Franklin Gothic Medium Cond" pitchFamily="34" charset="0"/>
            </a:rPr>
            <a:t> </a:t>
          </a:r>
          <a:r>
            <a:rPr lang="en-US" sz="2400" dirty="0" err="1" smtClean="0">
              <a:latin typeface="Franklin Gothic Medium Cond" pitchFamily="34" charset="0"/>
            </a:rPr>
            <a:t>meminggirkan</a:t>
          </a:r>
          <a:r>
            <a:rPr lang="en-US" sz="2400" dirty="0" smtClean="0">
              <a:latin typeface="Franklin Gothic Medium Cond" pitchFamily="34" charset="0"/>
            </a:rPr>
            <a:t> </a:t>
          </a:r>
          <a:r>
            <a:rPr lang="en-US" sz="2400" dirty="0" err="1" smtClean="0">
              <a:latin typeface="Franklin Gothic Medium Cond" pitchFamily="34" charset="0"/>
            </a:rPr>
            <a:t>hak</a:t>
          </a:r>
          <a:r>
            <a:rPr lang="en-US" sz="2400" dirty="0" smtClean="0">
              <a:latin typeface="Franklin Gothic Medium Cond" pitchFamily="34" charset="0"/>
            </a:rPr>
            <a:t> </a:t>
          </a:r>
          <a:r>
            <a:rPr lang="en-US" sz="2400" dirty="0" err="1" smtClean="0">
              <a:latin typeface="Franklin Gothic Medium Cond" pitchFamily="34" charset="0"/>
            </a:rPr>
            <a:t>asasi</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manusia</a:t>
          </a:r>
          <a:r>
            <a:rPr lang="en-US" sz="2400" dirty="0" smtClean="0">
              <a:latin typeface="Franklin Gothic Medium Cond" pitchFamily="34" charset="0"/>
            </a:rPr>
            <a:t> yang </a:t>
          </a:r>
          <a:r>
            <a:rPr lang="en-US" sz="2400" dirty="0" err="1" smtClean="0">
              <a:latin typeface="Franklin Gothic Medium Cond" pitchFamily="34" charset="0"/>
            </a:rPr>
            <a:t>mulia</a:t>
          </a:r>
          <a:r>
            <a:rPr lang="en-US" sz="2400" dirty="0" smtClean="0">
              <a:latin typeface="Franklin Gothic Medium Cond" pitchFamily="34" charset="0"/>
            </a:rPr>
            <a:t> </a:t>
          </a:r>
          <a:r>
            <a:rPr lang="en-US" sz="2400" dirty="0" err="1" smtClean="0">
              <a:latin typeface="Franklin Gothic Medium Cond" pitchFamily="34" charset="0"/>
            </a:rPr>
            <a:t>darjatnya</a:t>
          </a:r>
          <a:r>
            <a:rPr lang="en-US" sz="2400" dirty="0" smtClean="0">
              <a:latin typeface="Franklin Gothic Medium Cond" pitchFamily="34" charset="0"/>
            </a:rPr>
            <a:t>. </a:t>
          </a:r>
          <a:endParaRPr lang="en-US" sz="2400" dirty="0">
            <a:latin typeface="Franklin Gothic Medium Cond" pitchFamily="34" charset="0"/>
          </a:endParaRPr>
        </a:p>
      </dgm:t>
    </dgm:pt>
    <dgm:pt modelId="{CA9E53C8-CD94-463C-9949-916941174197}" type="parTrans" cxnId="{65A72895-8068-447A-9D3F-D1A4612D99B4}">
      <dgm:prSet/>
      <dgm:spPr/>
      <dgm:t>
        <a:bodyPr/>
        <a:lstStyle/>
        <a:p>
          <a:pPr algn="just"/>
          <a:endParaRPr lang="en-US" sz="2400">
            <a:latin typeface="Franklin Gothic Medium Cond" pitchFamily="34" charset="0"/>
          </a:endParaRPr>
        </a:p>
      </dgm:t>
    </dgm:pt>
    <dgm:pt modelId="{784BD19B-B6CD-427B-B009-99CD19554EA4}" type="sibTrans" cxnId="{65A72895-8068-447A-9D3F-D1A4612D99B4}">
      <dgm:prSet/>
      <dgm:spPr/>
      <dgm:t>
        <a:bodyPr/>
        <a:lstStyle/>
        <a:p>
          <a:pPr algn="just"/>
          <a:endParaRPr lang="en-US" sz="2400">
            <a:latin typeface="Franklin Gothic Medium Cond" pitchFamily="34" charset="0"/>
          </a:endParaRPr>
        </a:p>
      </dgm:t>
    </dgm:pt>
    <dgm:pt modelId="{1D37D949-E7F8-4505-8D0E-95ED76D965F6}">
      <dgm:prSet custT="1"/>
      <dgm:spPr/>
      <dgm:t>
        <a:bodyPr/>
        <a:lstStyle/>
        <a:p>
          <a:pPr algn="just" rtl="0"/>
          <a:r>
            <a:rPr lang="en-US" sz="2400" dirty="0" err="1" smtClean="0">
              <a:latin typeface="Franklin Gothic Medium Cond" pitchFamily="34" charset="0"/>
            </a:rPr>
            <a:t>Kini</a:t>
          </a:r>
          <a:r>
            <a:rPr lang="en-US" sz="2400" dirty="0" smtClean="0">
              <a:latin typeface="Franklin Gothic Medium Cond" pitchFamily="34" charset="0"/>
            </a:rPr>
            <a:t> </a:t>
          </a:r>
          <a:r>
            <a:rPr lang="en-US" sz="2400" dirty="0" err="1" smtClean="0">
              <a:latin typeface="Franklin Gothic Medium Cond" pitchFamily="34" charset="0"/>
            </a:rPr>
            <a:t>ramai</a:t>
          </a:r>
          <a:r>
            <a:rPr lang="en-US" sz="2400" dirty="0" smtClean="0">
              <a:latin typeface="Franklin Gothic Medium Cond" pitchFamily="34" charset="0"/>
            </a:rPr>
            <a:t> </a:t>
          </a:r>
          <a:r>
            <a:rPr lang="en-US" sz="2400" dirty="0" err="1" smtClean="0">
              <a:latin typeface="Franklin Gothic Medium Cond" pitchFamily="34" charset="0"/>
            </a:rPr>
            <a:t>wanita</a:t>
          </a:r>
          <a:r>
            <a:rPr lang="en-US" sz="2400" dirty="0" smtClean="0">
              <a:latin typeface="Franklin Gothic Medium Cond" pitchFamily="34" charset="0"/>
            </a:rPr>
            <a:t> Islam </a:t>
          </a:r>
          <a:r>
            <a:rPr lang="en-US" sz="2400" dirty="0" err="1" smtClean="0">
              <a:latin typeface="Franklin Gothic Medium Cond" pitchFamily="34" charset="0"/>
            </a:rPr>
            <a:t>kita</a:t>
          </a:r>
          <a:r>
            <a:rPr lang="en-US" sz="2400" dirty="0" smtClean="0">
              <a:latin typeface="Franklin Gothic Medium Cond" pitchFamily="34" charset="0"/>
            </a:rPr>
            <a:t> </a:t>
          </a:r>
          <a:r>
            <a:rPr lang="en-US" sz="2400" dirty="0" err="1" smtClean="0">
              <a:latin typeface="Franklin Gothic Medium Cond" pitchFamily="34" charset="0"/>
            </a:rPr>
            <a:t>terlibat</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pelbagai</a:t>
          </a:r>
          <a:r>
            <a:rPr lang="en-US" sz="2400" dirty="0" smtClean="0">
              <a:latin typeface="Franklin Gothic Medium Cond" pitchFamily="34" charset="0"/>
            </a:rPr>
            <a:t> </a:t>
          </a:r>
          <a:r>
            <a:rPr lang="en-US" sz="2400" dirty="0" err="1" smtClean="0">
              <a:latin typeface="Franklin Gothic Medium Cond" pitchFamily="34" charset="0"/>
            </a:rPr>
            <a:t>sektor</a:t>
          </a:r>
          <a:r>
            <a:rPr lang="en-US" sz="2400" dirty="0" smtClean="0">
              <a:latin typeface="Franklin Gothic Medium Cond" pitchFamily="34" charset="0"/>
            </a:rPr>
            <a:t> </a:t>
          </a:r>
          <a:r>
            <a:rPr lang="en-US" sz="2400" dirty="0" err="1" smtClean="0">
              <a:latin typeface="Franklin Gothic Medium Cond" pitchFamily="34" charset="0"/>
            </a:rPr>
            <a:t>penting</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rangka</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memenuhi</a:t>
          </a:r>
          <a:r>
            <a:rPr lang="en-US" sz="2400" dirty="0" smtClean="0">
              <a:latin typeface="Franklin Gothic Medium Cond" pitchFamily="34" charset="0"/>
            </a:rPr>
            <a:t> </a:t>
          </a:r>
          <a:r>
            <a:rPr lang="en-US" sz="2400" dirty="0" err="1" smtClean="0">
              <a:latin typeface="Franklin Gothic Medium Cond" pitchFamily="34" charset="0"/>
            </a:rPr>
            <a:t>keperluan</a:t>
          </a:r>
          <a:r>
            <a:rPr lang="en-US" sz="2400" dirty="0" smtClean="0">
              <a:latin typeface="Franklin Gothic Medium Cond" pitchFamily="34" charset="0"/>
            </a:rPr>
            <a:t> </a:t>
          </a:r>
          <a:r>
            <a:rPr lang="en-US" sz="2400" dirty="0" err="1" smtClean="0">
              <a:latin typeface="Franklin Gothic Medium Cond" pitchFamily="34" charset="0"/>
            </a:rPr>
            <a:t>jasmani</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naluri-naluri</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menurut</a:t>
          </a:r>
          <a:r>
            <a:rPr lang="en-US" sz="2400" dirty="0" smtClean="0">
              <a:latin typeface="Franklin Gothic Medium Cond" pitchFamily="34" charset="0"/>
            </a:rPr>
            <a:t> </a:t>
          </a:r>
          <a:r>
            <a:rPr lang="en-US" sz="2400" dirty="0" err="1" smtClean="0">
              <a:latin typeface="Franklin Gothic Medium Cond" pitchFamily="34" charset="0"/>
            </a:rPr>
            <a:t>kebenaran</a:t>
          </a:r>
          <a:r>
            <a:rPr lang="en-US" sz="2400" dirty="0" smtClean="0">
              <a:latin typeface="Franklin Gothic Medium Cond" pitchFamily="34" charset="0"/>
            </a:rPr>
            <a:t> </a:t>
          </a:r>
          <a:r>
            <a:rPr lang="en-US" sz="2400" dirty="0" err="1" smtClean="0">
              <a:latin typeface="Franklin Gothic Medium Cond" pitchFamily="34" charset="0"/>
            </a:rPr>
            <a:t>syarak</a:t>
          </a:r>
          <a:r>
            <a:rPr lang="en-US" sz="2400" dirty="0" smtClean="0">
              <a:latin typeface="Franklin Gothic Medium Cond" pitchFamily="34" charset="0"/>
            </a:rPr>
            <a:t>. </a:t>
          </a:r>
          <a:endParaRPr lang="en-US" sz="2400" dirty="0">
            <a:latin typeface="Franklin Gothic Medium Cond" pitchFamily="34" charset="0"/>
          </a:endParaRPr>
        </a:p>
      </dgm:t>
    </dgm:pt>
    <dgm:pt modelId="{D06B971B-2D51-4120-A485-7BC00C7318A0}" type="parTrans" cxnId="{906A64A6-5F0D-465E-93EF-FB3FDDA8E9B2}">
      <dgm:prSet/>
      <dgm:spPr/>
      <dgm:t>
        <a:bodyPr/>
        <a:lstStyle/>
        <a:p>
          <a:pPr algn="just"/>
          <a:endParaRPr lang="en-US" sz="2400">
            <a:latin typeface="Franklin Gothic Medium Cond" pitchFamily="34" charset="0"/>
          </a:endParaRPr>
        </a:p>
      </dgm:t>
    </dgm:pt>
    <dgm:pt modelId="{0249728C-5463-49BB-A835-05AA159A1016}" type="sibTrans" cxnId="{906A64A6-5F0D-465E-93EF-FB3FDDA8E9B2}">
      <dgm:prSet/>
      <dgm:spPr/>
      <dgm:t>
        <a:bodyPr/>
        <a:lstStyle/>
        <a:p>
          <a:pPr algn="just"/>
          <a:endParaRPr lang="en-US" sz="2400">
            <a:latin typeface="Franklin Gothic Medium Cond" pitchFamily="34" charset="0"/>
          </a:endParaRPr>
        </a:p>
      </dgm:t>
    </dgm:pt>
    <dgm:pt modelId="{8AE4F102-2068-42A7-80FC-3E39CD54B41A}">
      <dgm:prSet custT="1"/>
      <dgm:spPr/>
      <dgm:t>
        <a:bodyPr/>
        <a:lstStyle/>
        <a:p>
          <a:pPr algn="just" rtl="0"/>
          <a:r>
            <a:rPr lang="en-US" sz="2400" smtClean="0">
              <a:latin typeface="Franklin Gothic Medium Cond" pitchFamily="34" charset="0"/>
            </a:rPr>
            <a:t>Mereka bukan sahaja berjaya memperolehi kejayaan dunia, tetapi juga pahala dan balasan syurga di akhirat kelak </a:t>
          </a:r>
          <a:endParaRPr lang="en-US" sz="2400">
            <a:latin typeface="Franklin Gothic Medium Cond" pitchFamily="34" charset="0"/>
          </a:endParaRPr>
        </a:p>
      </dgm:t>
    </dgm:pt>
    <dgm:pt modelId="{1BFE3FF6-46AA-4A08-972B-D719B7FF2E7C}" type="parTrans" cxnId="{7C8663C6-9096-4AD1-82E5-39E48E18A4BD}">
      <dgm:prSet/>
      <dgm:spPr/>
      <dgm:t>
        <a:bodyPr/>
        <a:lstStyle/>
        <a:p>
          <a:pPr algn="just"/>
          <a:endParaRPr lang="en-US" sz="2400">
            <a:latin typeface="Franklin Gothic Medium Cond" pitchFamily="34" charset="0"/>
          </a:endParaRPr>
        </a:p>
      </dgm:t>
    </dgm:pt>
    <dgm:pt modelId="{F8DCF359-3033-438E-BD07-542C7A3C07A8}" type="sibTrans" cxnId="{7C8663C6-9096-4AD1-82E5-39E48E18A4BD}">
      <dgm:prSet/>
      <dgm:spPr/>
      <dgm:t>
        <a:bodyPr/>
        <a:lstStyle/>
        <a:p>
          <a:pPr algn="just"/>
          <a:endParaRPr lang="en-US" sz="2400">
            <a:latin typeface="Franklin Gothic Medium Cond" pitchFamily="34" charset="0"/>
          </a:endParaRPr>
        </a:p>
      </dgm:t>
    </dgm:pt>
    <dgm:pt modelId="{B4003078-02DF-4AD1-88DF-F52A70B68FBB}" type="pres">
      <dgm:prSet presAssocID="{9ACD23E3-5E96-4A41-853E-708FD9574E8C}" presName="Name0" presStyleCnt="0">
        <dgm:presLayoutVars>
          <dgm:chMax val="7"/>
          <dgm:chPref val="7"/>
          <dgm:dir/>
        </dgm:presLayoutVars>
      </dgm:prSet>
      <dgm:spPr/>
      <dgm:t>
        <a:bodyPr/>
        <a:lstStyle/>
        <a:p>
          <a:endParaRPr lang="en-US"/>
        </a:p>
      </dgm:t>
    </dgm:pt>
    <dgm:pt modelId="{DEB6080D-C740-42D4-A05B-7EE27BD25BAF}" type="pres">
      <dgm:prSet presAssocID="{9ACD23E3-5E96-4A41-853E-708FD9574E8C}" presName="Name1" presStyleCnt="0"/>
      <dgm:spPr/>
    </dgm:pt>
    <dgm:pt modelId="{DE181094-CDDC-4146-B8E2-3AC2B30A8AD8}" type="pres">
      <dgm:prSet presAssocID="{9ACD23E3-5E96-4A41-853E-708FD9574E8C}" presName="cycle" presStyleCnt="0"/>
      <dgm:spPr/>
    </dgm:pt>
    <dgm:pt modelId="{9E1BD68F-D054-4C97-A0C4-331DDE045E65}" type="pres">
      <dgm:prSet presAssocID="{9ACD23E3-5E96-4A41-853E-708FD9574E8C}" presName="srcNode" presStyleLbl="node1" presStyleIdx="0" presStyleCnt="3"/>
      <dgm:spPr/>
    </dgm:pt>
    <dgm:pt modelId="{18C658FC-E295-480F-9DA4-4314431E6EFC}" type="pres">
      <dgm:prSet presAssocID="{9ACD23E3-5E96-4A41-853E-708FD9574E8C}" presName="conn" presStyleLbl="parChTrans1D2" presStyleIdx="0" presStyleCnt="1"/>
      <dgm:spPr/>
      <dgm:t>
        <a:bodyPr/>
        <a:lstStyle/>
        <a:p>
          <a:endParaRPr lang="en-US"/>
        </a:p>
      </dgm:t>
    </dgm:pt>
    <dgm:pt modelId="{3368075E-E0A7-40EC-A95F-1D8B8E9D1522}" type="pres">
      <dgm:prSet presAssocID="{9ACD23E3-5E96-4A41-853E-708FD9574E8C}" presName="extraNode" presStyleLbl="node1" presStyleIdx="0" presStyleCnt="3"/>
      <dgm:spPr/>
    </dgm:pt>
    <dgm:pt modelId="{61DB4680-194B-4994-ADFF-DC2BD7A5D4C7}" type="pres">
      <dgm:prSet presAssocID="{9ACD23E3-5E96-4A41-853E-708FD9574E8C}" presName="dstNode" presStyleLbl="node1" presStyleIdx="0" presStyleCnt="3"/>
      <dgm:spPr/>
    </dgm:pt>
    <dgm:pt modelId="{9F282074-3610-4AEB-BC63-966548AF0F74}" type="pres">
      <dgm:prSet presAssocID="{60FDD867-B249-4C9A-ACA5-6F218B6AFCE1}" presName="text_1" presStyleLbl="node1" presStyleIdx="0" presStyleCnt="3">
        <dgm:presLayoutVars>
          <dgm:bulletEnabled val="1"/>
        </dgm:presLayoutVars>
      </dgm:prSet>
      <dgm:spPr/>
      <dgm:t>
        <a:bodyPr/>
        <a:lstStyle/>
        <a:p>
          <a:endParaRPr lang="en-US"/>
        </a:p>
      </dgm:t>
    </dgm:pt>
    <dgm:pt modelId="{7E0E0293-38E1-44BD-B02B-CD6BF6A8C6EC}" type="pres">
      <dgm:prSet presAssocID="{60FDD867-B249-4C9A-ACA5-6F218B6AFCE1}" presName="accent_1" presStyleCnt="0"/>
      <dgm:spPr/>
    </dgm:pt>
    <dgm:pt modelId="{86DB934C-A02A-4532-9C04-350AF3B980C8}" type="pres">
      <dgm:prSet presAssocID="{60FDD867-B249-4C9A-ACA5-6F218B6AFCE1}" presName="accentRepeatNode" presStyleLbl="solidFgAcc1" presStyleIdx="0" presStyleCnt="3"/>
      <dgm:spPr/>
    </dgm:pt>
    <dgm:pt modelId="{6ADDD3E0-1818-43A7-87B3-B83D12074A91}" type="pres">
      <dgm:prSet presAssocID="{1D37D949-E7F8-4505-8D0E-95ED76D965F6}" presName="text_2" presStyleLbl="node1" presStyleIdx="1" presStyleCnt="3">
        <dgm:presLayoutVars>
          <dgm:bulletEnabled val="1"/>
        </dgm:presLayoutVars>
      </dgm:prSet>
      <dgm:spPr/>
      <dgm:t>
        <a:bodyPr/>
        <a:lstStyle/>
        <a:p>
          <a:endParaRPr lang="en-US"/>
        </a:p>
      </dgm:t>
    </dgm:pt>
    <dgm:pt modelId="{C2C4513C-A39D-4374-BFDE-5C66F4DBBB73}" type="pres">
      <dgm:prSet presAssocID="{1D37D949-E7F8-4505-8D0E-95ED76D965F6}" presName="accent_2" presStyleCnt="0"/>
      <dgm:spPr/>
    </dgm:pt>
    <dgm:pt modelId="{C96C9376-2584-4ACE-87F6-82676C4C89F8}" type="pres">
      <dgm:prSet presAssocID="{1D37D949-E7F8-4505-8D0E-95ED76D965F6}" presName="accentRepeatNode" presStyleLbl="solidFgAcc1" presStyleIdx="1" presStyleCnt="3"/>
      <dgm:spPr/>
    </dgm:pt>
    <dgm:pt modelId="{F926AC07-A73A-4ECF-92C7-4E085F09DD43}" type="pres">
      <dgm:prSet presAssocID="{8AE4F102-2068-42A7-80FC-3E39CD54B41A}" presName="text_3" presStyleLbl="node1" presStyleIdx="2" presStyleCnt="3">
        <dgm:presLayoutVars>
          <dgm:bulletEnabled val="1"/>
        </dgm:presLayoutVars>
      </dgm:prSet>
      <dgm:spPr/>
      <dgm:t>
        <a:bodyPr/>
        <a:lstStyle/>
        <a:p>
          <a:endParaRPr lang="en-US"/>
        </a:p>
      </dgm:t>
    </dgm:pt>
    <dgm:pt modelId="{342FBE85-0EAC-4F90-AFD2-A47C04BFC436}" type="pres">
      <dgm:prSet presAssocID="{8AE4F102-2068-42A7-80FC-3E39CD54B41A}" presName="accent_3" presStyleCnt="0"/>
      <dgm:spPr/>
    </dgm:pt>
    <dgm:pt modelId="{4D17AC8E-68CD-4323-BF2D-757937CE1929}" type="pres">
      <dgm:prSet presAssocID="{8AE4F102-2068-42A7-80FC-3E39CD54B41A}" presName="accentRepeatNode" presStyleLbl="solidFgAcc1" presStyleIdx="2" presStyleCnt="3"/>
      <dgm:spPr/>
    </dgm:pt>
  </dgm:ptLst>
  <dgm:cxnLst>
    <dgm:cxn modelId="{12175F4F-E15E-4501-BA89-59188F20D857}" type="presOf" srcId="{784BD19B-B6CD-427B-B009-99CD19554EA4}" destId="{18C658FC-E295-480F-9DA4-4314431E6EFC}" srcOrd="0" destOrd="0" presId="urn:microsoft.com/office/officeart/2008/layout/VerticalCurvedList"/>
    <dgm:cxn modelId="{906A64A6-5F0D-465E-93EF-FB3FDDA8E9B2}" srcId="{9ACD23E3-5E96-4A41-853E-708FD9574E8C}" destId="{1D37D949-E7F8-4505-8D0E-95ED76D965F6}" srcOrd="1" destOrd="0" parTransId="{D06B971B-2D51-4120-A485-7BC00C7318A0}" sibTransId="{0249728C-5463-49BB-A835-05AA159A1016}"/>
    <dgm:cxn modelId="{65A72895-8068-447A-9D3F-D1A4612D99B4}" srcId="{9ACD23E3-5E96-4A41-853E-708FD9574E8C}" destId="{60FDD867-B249-4C9A-ACA5-6F218B6AFCE1}" srcOrd="0" destOrd="0" parTransId="{CA9E53C8-CD94-463C-9949-916941174197}" sibTransId="{784BD19B-B6CD-427B-B009-99CD19554EA4}"/>
    <dgm:cxn modelId="{7C8663C6-9096-4AD1-82E5-39E48E18A4BD}" srcId="{9ACD23E3-5E96-4A41-853E-708FD9574E8C}" destId="{8AE4F102-2068-42A7-80FC-3E39CD54B41A}" srcOrd="2" destOrd="0" parTransId="{1BFE3FF6-46AA-4A08-972B-D719B7FF2E7C}" sibTransId="{F8DCF359-3033-438E-BD07-542C7A3C07A8}"/>
    <dgm:cxn modelId="{7002C9EE-1989-42CC-9C6C-E0BB24D760BF}" type="presOf" srcId="{1D37D949-E7F8-4505-8D0E-95ED76D965F6}" destId="{6ADDD3E0-1818-43A7-87B3-B83D12074A91}" srcOrd="0" destOrd="0" presId="urn:microsoft.com/office/officeart/2008/layout/VerticalCurvedList"/>
    <dgm:cxn modelId="{05694785-41E8-4037-AF51-D98BEED982A4}" type="presOf" srcId="{60FDD867-B249-4C9A-ACA5-6F218B6AFCE1}" destId="{9F282074-3610-4AEB-BC63-966548AF0F74}" srcOrd="0" destOrd="0" presId="urn:microsoft.com/office/officeart/2008/layout/VerticalCurvedList"/>
    <dgm:cxn modelId="{BB6C3450-1A56-48A4-BF74-206CEC153F3E}" type="presOf" srcId="{8AE4F102-2068-42A7-80FC-3E39CD54B41A}" destId="{F926AC07-A73A-4ECF-92C7-4E085F09DD43}" srcOrd="0" destOrd="0" presId="urn:microsoft.com/office/officeart/2008/layout/VerticalCurvedList"/>
    <dgm:cxn modelId="{988341D4-986B-4F9E-9E4A-9E1DB0DFBB87}" type="presOf" srcId="{9ACD23E3-5E96-4A41-853E-708FD9574E8C}" destId="{B4003078-02DF-4AD1-88DF-F52A70B68FBB}" srcOrd="0" destOrd="0" presId="urn:microsoft.com/office/officeart/2008/layout/VerticalCurvedList"/>
    <dgm:cxn modelId="{7B0B7074-ED5D-4D14-8185-28C054A2EC06}" type="presParOf" srcId="{B4003078-02DF-4AD1-88DF-F52A70B68FBB}" destId="{DEB6080D-C740-42D4-A05B-7EE27BD25BAF}" srcOrd="0" destOrd="0" presId="urn:microsoft.com/office/officeart/2008/layout/VerticalCurvedList"/>
    <dgm:cxn modelId="{7AAE7842-7ECF-42FC-947D-BAE642F3E63A}" type="presParOf" srcId="{DEB6080D-C740-42D4-A05B-7EE27BD25BAF}" destId="{DE181094-CDDC-4146-B8E2-3AC2B30A8AD8}" srcOrd="0" destOrd="0" presId="urn:microsoft.com/office/officeart/2008/layout/VerticalCurvedList"/>
    <dgm:cxn modelId="{4A8ED127-D572-4D86-8244-4BF7E5396896}" type="presParOf" srcId="{DE181094-CDDC-4146-B8E2-3AC2B30A8AD8}" destId="{9E1BD68F-D054-4C97-A0C4-331DDE045E65}" srcOrd="0" destOrd="0" presId="urn:microsoft.com/office/officeart/2008/layout/VerticalCurvedList"/>
    <dgm:cxn modelId="{9B2AFB4E-BFCC-4CA1-B3D9-1D7F9B8B77EE}" type="presParOf" srcId="{DE181094-CDDC-4146-B8E2-3AC2B30A8AD8}" destId="{18C658FC-E295-480F-9DA4-4314431E6EFC}" srcOrd="1" destOrd="0" presId="urn:microsoft.com/office/officeart/2008/layout/VerticalCurvedList"/>
    <dgm:cxn modelId="{BDA93E54-3C02-42CC-BD7B-D18F22644959}" type="presParOf" srcId="{DE181094-CDDC-4146-B8E2-3AC2B30A8AD8}" destId="{3368075E-E0A7-40EC-A95F-1D8B8E9D1522}" srcOrd="2" destOrd="0" presId="urn:microsoft.com/office/officeart/2008/layout/VerticalCurvedList"/>
    <dgm:cxn modelId="{5BAB56A6-29E4-4BE7-9246-F7D3A793259A}" type="presParOf" srcId="{DE181094-CDDC-4146-B8E2-3AC2B30A8AD8}" destId="{61DB4680-194B-4994-ADFF-DC2BD7A5D4C7}" srcOrd="3" destOrd="0" presId="urn:microsoft.com/office/officeart/2008/layout/VerticalCurvedList"/>
    <dgm:cxn modelId="{31476629-54FB-4206-BF5A-21FF7C3997E8}" type="presParOf" srcId="{DEB6080D-C740-42D4-A05B-7EE27BD25BAF}" destId="{9F282074-3610-4AEB-BC63-966548AF0F74}" srcOrd="1" destOrd="0" presId="urn:microsoft.com/office/officeart/2008/layout/VerticalCurvedList"/>
    <dgm:cxn modelId="{3DF56F88-E077-4D09-B09F-277972C3FFCD}" type="presParOf" srcId="{DEB6080D-C740-42D4-A05B-7EE27BD25BAF}" destId="{7E0E0293-38E1-44BD-B02B-CD6BF6A8C6EC}" srcOrd="2" destOrd="0" presId="urn:microsoft.com/office/officeart/2008/layout/VerticalCurvedList"/>
    <dgm:cxn modelId="{D3C3DB55-B76E-499B-82CA-59269EDEB72A}" type="presParOf" srcId="{7E0E0293-38E1-44BD-B02B-CD6BF6A8C6EC}" destId="{86DB934C-A02A-4532-9C04-350AF3B980C8}" srcOrd="0" destOrd="0" presId="urn:microsoft.com/office/officeart/2008/layout/VerticalCurvedList"/>
    <dgm:cxn modelId="{6C63C6CE-433B-489D-B511-DC13AAC7161E}" type="presParOf" srcId="{DEB6080D-C740-42D4-A05B-7EE27BD25BAF}" destId="{6ADDD3E0-1818-43A7-87B3-B83D12074A91}" srcOrd="3" destOrd="0" presId="urn:microsoft.com/office/officeart/2008/layout/VerticalCurvedList"/>
    <dgm:cxn modelId="{92BB6528-5C62-4F39-B9F5-94924836681D}" type="presParOf" srcId="{DEB6080D-C740-42D4-A05B-7EE27BD25BAF}" destId="{C2C4513C-A39D-4374-BFDE-5C66F4DBBB73}" srcOrd="4" destOrd="0" presId="urn:microsoft.com/office/officeart/2008/layout/VerticalCurvedList"/>
    <dgm:cxn modelId="{78B8A98B-9375-45C1-8779-5CA75FF3E59F}" type="presParOf" srcId="{C2C4513C-A39D-4374-BFDE-5C66F4DBBB73}" destId="{C96C9376-2584-4ACE-87F6-82676C4C89F8}" srcOrd="0" destOrd="0" presId="urn:microsoft.com/office/officeart/2008/layout/VerticalCurvedList"/>
    <dgm:cxn modelId="{29017CE9-5E26-4F02-9BC2-FF68D806DB4A}" type="presParOf" srcId="{DEB6080D-C740-42D4-A05B-7EE27BD25BAF}" destId="{F926AC07-A73A-4ECF-92C7-4E085F09DD43}" srcOrd="5" destOrd="0" presId="urn:microsoft.com/office/officeart/2008/layout/VerticalCurvedList"/>
    <dgm:cxn modelId="{E24D6F67-C0C1-4A0F-9FCB-B6FF93A1E877}" type="presParOf" srcId="{DEB6080D-C740-42D4-A05B-7EE27BD25BAF}" destId="{342FBE85-0EAC-4F90-AFD2-A47C04BFC436}" srcOrd="6" destOrd="0" presId="urn:microsoft.com/office/officeart/2008/layout/VerticalCurvedList"/>
    <dgm:cxn modelId="{A62AD495-B309-4FC9-9B93-5F5FCE3C025A}" type="presParOf" srcId="{342FBE85-0EAC-4F90-AFD2-A47C04BFC436}" destId="{4D17AC8E-68CD-4323-BF2D-757937CE192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598F58-0F65-4260-BAD4-BAC0C1E539F3}"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A0486F44-7243-4CB3-B841-659ABD673D73}">
      <dgm:prSet custT="1"/>
      <dgm:spPr/>
      <dgm:t>
        <a:bodyPr/>
        <a:lstStyle/>
        <a:p>
          <a:pPr rtl="0"/>
          <a:r>
            <a:rPr lang="en-US" sz="2400" smtClean="0">
              <a:effectLst>
                <a:glow rad="101600">
                  <a:schemeClr val="tx1">
                    <a:alpha val="60000"/>
                  </a:schemeClr>
                </a:glow>
              </a:effectLst>
              <a:latin typeface="Franklin Gothic Medium Cond" pitchFamily="34" charset="0"/>
            </a:rPr>
            <a:t>Dalam meniti arus kemodenan ini, kita dapat menyaksikan ada segelintir wanita masih berjuang menuntut hak kesamarataan mereka yang didakwa tidak dipedulikan oleh Islam. </a:t>
          </a:r>
          <a:endParaRPr lang="en-US" sz="2400">
            <a:effectLst>
              <a:glow rad="101600">
                <a:schemeClr val="tx1">
                  <a:alpha val="60000"/>
                </a:schemeClr>
              </a:glow>
            </a:effectLst>
            <a:latin typeface="Franklin Gothic Medium Cond" pitchFamily="34" charset="0"/>
          </a:endParaRPr>
        </a:p>
      </dgm:t>
    </dgm:pt>
    <dgm:pt modelId="{1ACFBB08-9A59-4956-86B0-755FA3A4D8D2}" type="parTrans" cxnId="{06F15415-C9C5-43C1-A082-CED2B8379CBE}">
      <dgm:prSet/>
      <dgm:spPr/>
      <dgm:t>
        <a:bodyPr/>
        <a:lstStyle/>
        <a:p>
          <a:endParaRPr lang="en-US" sz="2400">
            <a:effectLst>
              <a:glow rad="101600">
                <a:schemeClr val="tx1">
                  <a:alpha val="60000"/>
                </a:schemeClr>
              </a:glow>
            </a:effectLst>
            <a:latin typeface="Franklin Gothic Medium Cond" pitchFamily="34" charset="0"/>
          </a:endParaRPr>
        </a:p>
      </dgm:t>
    </dgm:pt>
    <dgm:pt modelId="{35D27EEA-DF25-4106-B0BC-855FA3ED6DE9}" type="sibTrans" cxnId="{06F15415-C9C5-43C1-A082-CED2B8379CBE}">
      <dgm:prSet/>
      <dgm:spPr/>
      <dgm:t>
        <a:bodyPr/>
        <a:lstStyle/>
        <a:p>
          <a:endParaRPr lang="en-US" sz="2400">
            <a:effectLst>
              <a:glow rad="101600">
                <a:schemeClr val="tx1">
                  <a:alpha val="60000"/>
                </a:schemeClr>
              </a:glow>
            </a:effectLst>
            <a:latin typeface="Franklin Gothic Medium Cond" pitchFamily="34" charset="0"/>
          </a:endParaRPr>
        </a:p>
      </dgm:t>
    </dgm:pt>
    <dgm:pt modelId="{AC53B63F-2037-43D2-A26A-43C37F175821}">
      <dgm:prSet custT="1"/>
      <dgm:spPr/>
      <dgm:t>
        <a:bodyPr/>
        <a:lstStyle/>
        <a:p>
          <a:pPr rtl="0"/>
          <a:r>
            <a:rPr lang="en-US" sz="2400" smtClean="0">
              <a:effectLst>
                <a:glow rad="101600">
                  <a:schemeClr val="tx1">
                    <a:alpha val="60000"/>
                  </a:schemeClr>
                </a:glow>
              </a:effectLst>
              <a:latin typeface="Franklin Gothic Medium Cond" pitchFamily="34" charset="0"/>
            </a:rPr>
            <a:t>Mereka telah membangkitkan pelbagai isu ‘panas’ mengenai hak keadilan dan kebebasan untuk wanita seperti soal kebajikan dan status wanita, peranan dari sudut spiritual, hak dalam berpolitik, persamaan jantina, hak perundangan, keganasan, pemakaian hijab dan kedudukan wanita di dalam al Quran.</a:t>
          </a:r>
          <a:endParaRPr lang="en-US" sz="2400">
            <a:effectLst>
              <a:glow rad="101600">
                <a:schemeClr val="tx1">
                  <a:alpha val="60000"/>
                </a:schemeClr>
              </a:glow>
            </a:effectLst>
            <a:latin typeface="Franklin Gothic Medium Cond" pitchFamily="34" charset="0"/>
          </a:endParaRPr>
        </a:p>
      </dgm:t>
    </dgm:pt>
    <dgm:pt modelId="{BFF627F7-9B71-4FE4-9973-8041EA560801}" type="parTrans" cxnId="{ADE7CCFF-5FBF-4A8B-A1D7-A9B4857D177A}">
      <dgm:prSet/>
      <dgm:spPr/>
      <dgm:t>
        <a:bodyPr/>
        <a:lstStyle/>
        <a:p>
          <a:endParaRPr lang="en-US" sz="2400">
            <a:effectLst>
              <a:glow rad="101600">
                <a:schemeClr val="tx1">
                  <a:alpha val="60000"/>
                </a:schemeClr>
              </a:glow>
            </a:effectLst>
            <a:latin typeface="Franklin Gothic Medium Cond" pitchFamily="34" charset="0"/>
          </a:endParaRPr>
        </a:p>
      </dgm:t>
    </dgm:pt>
    <dgm:pt modelId="{90881CCF-8AA8-41F1-B082-75758C0A7A8A}" type="sibTrans" cxnId="{ADE7CCFF-5FBF-4A8B-A1D7-A9B4857D177A}">
      <dgm:prSet/>
      <dgm:spPr/>
      <dgm:t>
        <a:bodyPr/>
        <a:lstStyle/>
        <a:p>
          <a:endParaRPr lang="en-US" sz="2400">
            <a:effectLst>
              <a:glow rad="101600">
                <a:schemeClr val="tx1">
                  <a:alpha val="60000"/>
                </a:schemeClr>
              </a:glow>
            </a:effectLst>
            <a:latin typeface="Franklin Gothic Medium Cond" pitchFamily="34" charset="0"/>
          </a:endParaRPr>
        </a:p>
      </dgm:t>
    </dgm:pt>
    <dgm:pt modelId="{06C77DD7-ECFD-45F0-9182-8A385FF2D973}" type="pres">
      <dgm:prSet presAssocID="{1E598F58-0F65-4260-BAD4-BAC0C1E539F3}" presName="Name0" presStyleCnt="0">
        <dgm:presLayoutVars>
          <dgm:chMax val="7"/>
          <dgm:chPref val="7"/>
          <dgm:dir/>
        </dgm:presLayoutVars>
      </dgm:prSet>
      <dgm:spPr/>
      <dgm:t>
        <a:bodyPr/>
        <a:lstStyle/>
        <a:p>
          <a:endParaRPr lang="en-US"/>
        </a:p>
      </dgm:t>
    </dgm:pt>
    <dgm:pt modelId="{4BEAA0E8-2263-4684-B6E4-C782B00D699B}" type="pres">
      <dgm:prSet presAssocID="{1E598F58-0F65-4260-BAD4-BAC0C1E539F3}" presName="Name1" presStyleCnt="0"/>
      <dgm:spPr/>
    </dgm:pt>
    <dgm:pt modelId="{B2F92E78-E6D0-419F-BE4C-B3D84F23BD15}" type="pres">
      <dgm:prSet presAssocID="{1E598F58-0F65-4260-BAD4-BAC0C1E539F3}" presName="cycle" presStyleCnt="0"/>
      <dgm:spPr/>
    </dgm:pt>
    <dgm:pt modelId="{7B83177E-34D3-468A-B62C-E4F9A312AF0D}" type="pres">
      <dgm:prSet presAssocID="{1E598F58-0F65-4260-BAD4-BAC0C1E539F3}" presName="srcNode" presStyleLbl="node1" presStyleIdx="0" presStyleCnt="2"/>
      <dgm:spPr/>
    </dgm:pt>
    <dgm:pt modelId="{D5881D28-FF03-4BCC-BD73-1C0EDAB092DF}" type="pres">
      <dgm:prSet presAssocID="{1E598F58-0F65-4260-BAD4-BAC0C1E539F3}" presName="conn" presStyleLbl="parChTrans1D2" presStyleIdx="0" presStyleCnt="1"/>
      <dgm:spPr/>
      <dgm:t>
        <a:bodyPr/>
        <a:lstStyle/>
        <a:p>
          <a:endParaRPr lang="en-US"/>
        </a:p>
      </dgm:t>
    </dgm:pt>
    <dgm:pt modelId="{F1F29D19-999C-49F3-9935-5CAA815E90CB}" type="pres">
      <dgm:prSet presAssocID="{1E598F58-0F65-4260-BAD4-BAC0C1E539F3}" presName="extraNode" presStyleLbl="node1" presStyleIdx="0" presStyleCnt="2"/>
      <dgm:spPr/>
    </dgm:pt>
    <dgm:pt modelId="{77CAC7BD-52FD-4914-816F-CEC4B35701F7}" type="pres">
      <dgm:prSet presAssocID="{1E598F58-0F65-4260-BAD4-BAC0C1E539F3}" presName="dstNode" presStyleLbl="node1" presStyleIdx="0" presStyleCnt="2"/>
      <dgm:spPr/>
    </dgm:pt>
    <dgm:pt modelId="{FDB1215A-2170-45D8-857E-46EE521B3517}" type="pres">
      <dgm:prSet presAssocID="{A0486F44-7243-4CB3-B841-659ABD673D73}" presName="text_1" presStyleLbl="node1" presStyleIdx="0" presStyleCnt="2">
        <dgm:presLayoutVars>
          <dgm:bulletEnabled val="1"/>
        </dgm:presLayoutVars>
      </dgm:prSet>
      <dgm:spPr/>
      <dgm:t>
        <a:bodyPr/>
        <a:lstStyle/>
        <a:p>
          <a:endParaRPr lang="en-US"/>
        </a:p>
      </dgm:t>
    </dgm:pt>
    <dgm:pt modelId="{431A1485-14E6-4EA3-A3F1-E03A9213B8D5}" type="pres">
      <dgm:prSet presAssocID="{A0486F44-7243-4CB3-B841-659ABD673D73}" presName="accent_1" presStyleCnt="0"/>
      <dgm:spPr/>
    </dgm:pt>
    <dgm:pt modelId="{685088CF-6C95-4D01-9B4E-E8B4E74E6080}" type="pres">
      <dgm:prSet presAssocID="{A0486F44-7243-4CB3-B841-659ABD673D73}" presName="accentRepeatNode" presStyleLbl="solidFgAcc1" presStyleIdx="0" presStyleCnt="2"/>
      <dgm:spPr/>
    </dgm:pt>
    <dgm:pt modelId="{575755F7-FA29-4FC4-8F1A-022BAE48DBC9}" type="pres">
      <dgm:prSet presAssocID="{AC53B63F-2037-43D2-A26A-43C37F175821}" presName="text_2" presStyleLbl="node1" presStyleIdx="1" presStyleCnt="2" custScaleY="127278">
        <dgm:presLayoutVars>
          <dgm:bulletEnabled val="1"/>
        </dgm:presLayoutVars>
      </dgm:prSet>
      <dgm:spPr/>
      <dgm:t>
        <a:bodyPr/>
        <a:lstStyle/>
        <a:p>
          <a:endParaRPr lang="en-US"/>
        </a:p>
      </dgm:t>
    </dgm:pt>
    <dgm:pt modelId="{06441B70-8961-47D4-9073-C84C72681DBB}" type="pres">
      <dgm:prSet presAssocID="{AC53B63F-2037-43D2-A26A-43C37F175821}" presName="accent_2" presStyleCnt="0"/>
      <dgm:spPr/>
    </dgm:pt>
    <dgm:pt modelId="{6E14A43E-4D00-4F12-89FB-193B6DB339A5}" type="pres">
      <dgm:prSet presAssocID="{AC53B63F-2037-43D2-A26A-43C37F175821}" presName="accentRepeatNode" presStyleLbl="solidFgAcc1" presStyleIdx="1" presStyleCnt="2"/>
      <dgm:spPr/>
    </dgm:pt>
  </dgm:ptLst>
  <dgm:cxnLst>
    <dgm:cxn modelId="{ADE7CCFF-5FBF-4A8B-A1D7-A9B4857D177A}" srcId="{1E598F58-0F65-4260-BAD4-BAC0C1E539F3}" destId="{AC53B63F-2037-43D2-A26A-43C37F175821}" srcOrd="1" destOrd="0" parTransId="{BFF627F7-9B71-4FE4-9973-8041EA560801}" sibTransId="{90881CCF-8AA8-41F1-B082-75758C0A7A8A}"/>
    <dgm:cxn modelId="{06F15415-C9C5-43C1-A082-CED2B8379CBE}" srcId="{1E598F58-0F65-4260-BAD4-BAC0C1E539F3}" destId="{A0486F44-7243-4CB3-B841-659ABD673D73}" srcOrd="0" destOrd="0" parTransId="{1ACFBB08-9A59-4956-86B0-755FA3A4D8D2}" sibTransId="{35D27EEA-DF25-4106-B0BC-855FA3ED6DE9}"/>
    <dgm:cxn modelId="{24FC6688-A844-4494-9D28-CF5A77EE62A2}" type="presOf" srcId="{1E598F58-0F65-4260-BAD4-BAC0C1E539F3}" destId="{06C77DD7-ECFD-45F0-9182-8A385FF2D973}" srcOrd="0" destOrd="0" presId="urn:microsoft.com/office/officeart/2008/layout/VerticalCurvedList"/>
    <dgm:cxn modelId="{77F83C39-9BE7-44C3-B4CC-BB6F4134A76F}" type="presOf" srcId="{AC53B63F-2037-43D2-A26A-43C37F175821}" destId="{575755F7-FA29-4FC4-8F1A-022BAE48DBC9}" srcOrd="0" destOrd="0" presId="urn:microsoft.com/office/officeart/2008/layout/VerticalCurvedList"/>
    <dgm:cxn modelId="{4D01DA24-BE88-4B60-B313-E59D45B1711B}" type="presOf" srcId="{35D27EEA-DF25-4106-B0BC-855FA3ED6DE9}" destId="{D5881D28-FF03-4BCC-BD73-1C0EDAB092DF}" srcOrd="0" destOrd="0" presId="urn:microsoft.com/office/officeart/2008/layout/VerticalCurvedList"/>
    <dgm:cxn modelId="{BB448D14-5411-43DE-BD47-E454074DB4FB}" type="presOf" srcId="{A0486F44-7243-4CB3-B841-659ABD673D73}" destId="{FDB1215A-2170-45D8-857E-46EE521B3517}" srcOrd="0" destOrd="0" presId="urn:microsoft.com/office/officeart/2008/layout/VerticalCurvedList"/>
    <dgm:cxn modelId="{4D1844AF-0A82-4809-B000-94EC532EBDB4}" type="presParOf" srcId="{06C77DD7-ECFD-45F0-9182-8A385FF2D973}" destId="{4BEAA0E8-2263-4684-B6E4-C782B00D699B}" srcOrd="0" destOrd="0" presId="urn:microsoft.com/office/officeart/2008/layout/VerticalCurvedList"/>
    <dgm:cxn modelId="{F1AC8E57-5930-40F8-8D19-285FE59AE8C0}" type="presParOf" srcId="{4BEAA0E8-2263-4684-B6E4-C782B00D699B}" destId="{B2F92E78-E6D0-419F-BE4C-B3D84F23BD15}" srcOrd="0" destOrd="0" presId="urn:microsoft.com/office/officeart/2008/layout/VerticalCurvedList"/>
    <dgm:cxn modelId="{BE3822C2-1CA1-4FD3-8AA7-58DEDFB176CA}" type="presParOf" srcId="{B2F92E78-E6D0-419F-BE4C-B3D84F23BD15}" destId="{7B83177E-34D3-468A-B62C-E4F9A312AF0D}" srcOrd="0" destOrd="0" presId="urn:microsoft.com/office/officeart/2008/layout/VerticalCurvedList"/>
    <dgm:cxn modelId="{85868809-DD18-4423-80A6-5847894DEEC2}" type="presParOf" srcId="{B2F92E78-E6D0-419F-BE4C-B3D84F23BD15}" destId="{D5881D28-FF03-4BCC-BD73-1C0EDAB092DF}" srcOrd="1" destOrd="0" presId="urn:microsoft.com/office/officeart/2008/layout/VerticalCurvedList"/>
    <dgm:cxn modelId="{F6FFF784-6A4B-4460-AB55-E3183C3055B9}" type="presParOf" srcId="{B2F92E78-E6D0-419F-BE4C-B3D84F23BD15}" destId="{F1F29D19-999C-49F3-9935-5CAA815E90CB}" srcOrd="2" destOrd="0" presId="urn:microsoft.com/office/officeart/2008/layout/VerticalCurvedList"/>
    <dgm:cxn modelId="{2C5FF332-CD9C-4A84-8FDA-0BF3762942B5}" type="presParOf" srcId="{B2F92E78-E6D0-419F-BE4C-B3D84F23BD15}" destId="{77CAC7BD-52FD-4914-816F-CEC4B35701F7}" srcOrd="3" destOrd="0" presId="urn:microsoft.com/office/officeart/2008/layout/VerticalCurvedList"/>
    <dgm:cxn modelId="{A362AB21-31FE-4D83-8A00-F704DCAD1599}" type="presParOf" srcId="{4BEAA0E8-2263-4684-B6E4-C782B00D699B}" destId="{FDB1215A-2170-45D8-857E-46EE521B3517}" srcOrd="1" destOrd="0" presId="urn:microsoft.com/office/officeart/2008/layout/VerticalCurvedList"/>
    <dgm:cxn modelId="{A29B98DA-2F6D-45BA-AAD0-A1ACE1C670A9}" type="presParOf" srcId="{4BEAA0E8-2263-4684-B6E4-C782B00D699B}" destId="{431A1485-14E6-4EA3-A3F1-E03A9213B8D5}" srcOrd="2" destOrd="0" presId="urn:microsoft.com/office/officeart/2008/layout/VerticalCurvedList"/>
    <dgm:cxn modelId="{E836DD5C-3499-43D4-8177-ACD714548E51}" type="presParOf" srcId="{431A1485-14E6-4EA3-A3F1-E03A9213B8D5}" destId="{685088CF-6C95-4D01-9B4E-E8B4E74E6080}" srcOrd="0" destOrd="0" presId="urn:microsoft.com/office/officeart/2008/layout/VerticalCurvedList"/>
    <dgm:cxn modelId="{E476C43A-BA02-473C-822E-E983504D9110}" type="presParOf" srcId="{4BEAA0E8-2263-4684-B6E4-C782B00D699B}" destId="{575755F7-FA29-4FC4-8F1A-022BAE48DBC9}" srcOrd="3" destOrd="0" presId="urn:microsoft.com/office/officeart/2008/layout/VerticalCurvedList"/>
    <dgm:cxn modelId="{FF5E627A-3387-490F-ACFA-C019720EEAB4}" type="presParOf" srcId="{4BEAA0E8-2263-4684-B6E4-C782B00D699B}" destId="{06441B70-8961-47D4-9073-C84C72681DBB}" srcOrd="4" destOrd="0" presId="urn:microsoft.com/office/officeart/2008/layout/VerticalCurvedList"/>
    <dgm:cxn modelId="{98F705EA-6DA9-44F2-8F06-6C34239CD153}" type="presParOf" srcId="{06441B70-8961-47D4-9073-C84C72681DBB}" destId="{6E14A43E-4D00-4F12-89FB-193B6DB339A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25AF46-8A43-4FE6-BCB6-0374A6405F70}" type="doc">
      <dgm:prSet loTypeId="urn:microsoft.com/office/officeart/2008/layout/VerticalCurvedList" loCatId="list" qsTypeId="urn:microsoft.com/office/officeart/2005/8/quickstyle/simple1" qsCatId="simple" csTypeId="urn:microsoft.com/office/officeart/2005/8/colors/colorful4" csCatId="colorful"/>
      <dgm:spPr/>
      <dgm:t>
        <a:bodyPr/>
        <a:lstStyle/>
        <a:p>
          <a:endParaRPr lang="en-US"/>
        </a:p>
      </dgm:t>
    </dgm:pt>
    <dgm:pt modelId="{655B52DE-DA22-4D12-A8A9-2502C4C052B1}">
      <dgm:prSet/>
      <dgm:spPr/>
      <dgm:t>
        <a:bodyPr/>
        <a:lstStyle/>
        <a:p>
          <a:pPr rtl="0"/>
          <a:r>
            <a:rPr lang="en-US" smtClean="0">
              <a:effectLst>
                <a:glow rad="101600">
                  <a:schemeClr val="tx1">
                    <a:alpha val="60000"/>
                  </a:schemeClr>
                </a:glow>
              </a:effectLst>
              <a:latin typeface="Franklin Gothic Medium Cond" pitchFamily="34" charset="0"/>
            </a:rPr>
            <a:t>Pada dasarnya pandangan ini dipengaruhi oleh propaganda untuk memburuk-burukkan Islam atas agenda tertentu. </a:t>
          </a:r>
          <a:endParaRPr lang="en-US">
            <a:effectLst>
              <a:glow rad="101600">
                <a:schemeClr val="tx1">
                  <a:alpha val="60000"/>
                </a:schemeClr>
              </a:glow>
            </a:effectLst>
            <a:latin typeface="Franklin Gothic Medium Cond" pitchFamily="34" charset="0"/>
          </a:endParaRPr>
        </a:p>
      </dgm:t>
    </dgm:pt>
    <dgm:pt modelId="{087C2064-2D0C-4CA2-89DE-CAC399ED446C}" type="parTrans" cxnId="{5BF7DB4F-B4D1-4787-B873-C51675202F7D}">
      <dgm:prSet/>
      <dgm:spPr/>
      <dgm:t>
        <a:bodyPr/>
        <a:lstStyle/>
        <a:p>
          <a:endParaRPr lang="en-US">
            <a:effectLst>
              <a:glow rad="101600">
                <a:schemeClr val="tx1">
                  <a:alpha val="60000"/>
                </a:schemeClr>
              </a:glow>
            </a:effectLst>
            <a:latin typeface="Franklin Gothic Medium Cond" pitchFamily="34" charset="0"/>
          </a:endParaRPr>
        </a:p>
      </dgm:t>
    </dgm:pt>
    <dgm:pt modelId="{E3DE5B45-31C0-4E74-8AEA-0FAC926E66D5}" type="sibTrans" cxnId="{5BF7DB4F-B4D1-4787-B873-C51675202F7D}">
      <dgm:prSet/>
      <dgm:spPr/>
      <dgm:t>
        <a:bodyPr/>
        <a:lstStyle/>
        <a:p>
          <a:endParaRPr lang="en-US">
            <a:effectLst>
              <a:glow rad="101600">
                <a:schemeClr val="tx1">
                  <a:alpha val="60000"/>
                </a:schemeClr>
              </a:glow>
            </a:effectLst>
            <a:latin typeface="Franklin Gothic Medium Cond" pitchFamily="34" charset="0"/>
          </a:endParaRPr>
        </a:p>
      </dgm:t>
    </dgm:pt>
    <dgm:pt modelId="{1E4DBE3B-8D04-47D2-A17A-E4084714FDDA}">
      <dgm:prSet/>
      <dgm:spPr/>
      <dgm:t>
        <a:bodyPr/>
        <a:lstStyle/>
        <a:p>
          <a:pPr rtl="0"/>
          <a:r>
            <a:rPr lang="en-US" smtClean="0">
              <a:effectLst>
                <a:glow rad="101600">
                  <a:schemeClr val="tx1">
                    <a:alpha val="60000"/>
                  </a:schemeClr>
                </a:glow>
              </a:effectLst>
              <a:latin typeface="Franklin Gothic Medium Cond" pitchFamily="34" charset="0"/>
            </a:rPr>
            <a:t>Dalam Islam, wanita dilindungi dan dibela atas dasar ajaran yang hak agar hidup sempurna dan praktikal. </a:t>
          </a:r>
          <a:endParaRPr lang="en-US">
            <a:effectLst>
              <a:glow rad="101600">
                <a:schemeClr val="tx1">
                  <a:alpha val="60000"/>
                </a:schemeClr>
              </a:glow>
            </a:effectLst>
            <a:latin typeface="Franklin Gothic Medium Cond" pitchFamily="34" charset="0"/>
          </a:endParaRPr>
        </a:p>
      </dgm:t>
    </dgm:pt>
    <dgm:pt modelId="{F4BE925F-0FC2-43E8-A67D-53E8FCE14CDF}" type="parTrans" cxnId="{A4F143C3-DD2B-458D-BDE9-4914E205F37D}">
      <dgm:prSet/>
      <dgm:spPr/>
      <dgm:t>
        <a:bodyPr/>
        <a:lstStyle/>
        <a:p>
          <a:endParaRPr lang="en-US">
            <a:effectLst>
              <a:glow rad="101600">
                <a:schemeClr val="tx1">
                  <a:alpha val="60000"/>
                </a:schemeClr>
              </a:glow>
            </a:effectLst>
            <a:latin typeface="Franklin Gothic Medium Cond" pitchFamily="34" charset="0"/>
          </a:endParaRPr>
        </a:p>
      </dgm:t>
    </dgm:pt>
    <dgm:pt modelId="{96DE2455-C596-41B3-914F-E3CC375D783B}" type="sibTrans" cxnId="{A4F143C3-DD2B-458D-BDE9-4914E205F37D}">
      <dgm:prSet/>
      <dgm:spPr/>
      <dgm:t>
        <a:bodyPr/>
        <a:lstStyle/>
        <a:p>
          <a:endParaRPr lang="en-US">
            <a:effectLst>
              <a:glow rad="101600">
                <a:schemeClr val="tx1">
                  <a:alpha val="60000"/>
                </a:schemeClr>
              </a:glow>
            </a:effectLst>
            <a:latin typeface="Franklin Gothic Medium Cond" pitchFamily="34" charset="0"/>
          </a:endParaRPr>
        </a:p>
      </dgm:t>
    </dgm:pt>
    <dgm:pt modelId="{C2E26D62-15C6-4711-9475-54790ACB111B}">
      <dgm:prSet/>
      <dgm:spPr/>
      <dgm:t>
        <a:bodyPr/>
        <a:lstStyle/>
        <a:p>
          <a:pPr rtl="0"/>
          <a:r>
            <a:rPr lang="en-US" smtClean="0">
              <a:effectLst>
                <a:glow rad="101600">
                  <a:schemeClr val="tx1">
                    <a:alpha val="60000"/>
                  </a:schemeClr>
                </a:glow>
              </a:effectLst>
              <a:latin typeface="Franklin Gothic Medium Cond" pitchFamily="34" charset="0"/>
            </a:rPr>
            <a:t>Namun, penganiayaan yang kadangkala berlaku terhadap wanita bukanlah disebabkan oleh kelemahan Syariat Allah tetapi adalah kesan daripada kurangnya penghayatan dalam mempraktikkan ajaran Islam yang murni. </a:t>
          </a:r>
          <a:endParaRPr lang="en-US">
            <a:effectLst>
              <a:glow rad="101600">
                <a:schemeClr val="tx1">
                  <a:alpha val="60000"/>
                </a:schemeClr>
              </a:glow>
            </a:effectLst>
            <a:latin typeface="Franklin Gothic Medium Cond" pitchFamily="34" charset="0"/>
          </a:endParaRPr>
        </a:p>
      </dgm:t>
    </dgm:pt>
    <dgm:pt modelId="{C6449CCA-6278-4108-9F63-327F1D47A6CF}" type="parTrans" cxnId="{592EF703-FC79-404F-BD34-8EE285752169}">
      <dgm:prSet/>
      <dgm:spPr/>
      <dgm:t>
        <a:bodyPr/>
        <a:lstStyle/>
        <a:p>
          <a:endParaRPr lang="en-US">
            <a:effectLst>
              <a:glow rad="101600">
                <a:schemeClr val="tx1">
                  <a:alpha val="60000"/>
                </a:schemeClr>
              </a:glow>
            </a:effectLst>
            <a:latin typeface="Franklin Gothic Medium Cond" pitchFamily="34" charset="0"/>
          </a:endParaRPr>
        </a:p>
      </dgm:t>
    </dgm:pt>
    <dgm:pt modelId="{35C4DC62-64CA-40F0-BC27-36685A329F66}" type="sibTrans" cxnId="{592EF703-FC79-404F-BD34-8EE285752169}">
      <dgm:prSet/>
      <dgm:spPr/>
      <dgm:t>
        <a:bodyPr/>
        <a:lstStyle/>
        <a:p>
          <a:endParaRPr lang="en-US">
            <a:effectLst>
              <a:glow rad="101600">
                <a:schemeClr val="tx1">
                  <a:alpha val="60000"/>
                </a:schemeClr>
              </a:glow>
            </a:effectLst>
            <a:latin typeface="Franklin Gothic Medium Cond" pitchFamily="34" charset="0"/>
          </a:endParaRPr>
        </a:p>
      </dgm:t>
    </dgm:pt>
    <dgm:pt modelId="{4050FDA3-1B01-4635-B392-94FFFD6E07D2}" type="pres">
      <dgm:prSet presAssocID="{DC25AF46-8A43-4FE6-BCB6-0374A6405F70}" presName="Name0" presStyleCnt="0">
        <dgm:presLayoutVars>
          <dgm:chMax val="7"/>
          <dgm:chPref val="7"/>
          <dgm:dir/>
        </dgm:presLayoutVars>
      </dgm:prSet>
      <dgm:spPr/>
      <dgm:t>
        <a:bodyPr/>
        <a:lstStyle/>
        <a:p>
          <a:endParaRPr lang="en-US"/>
        </a:p>
      </dgm:t>
    </dgm:pt>
    <dgm:pt modelId="{8D3E5A9C-6BFC-475A-A367-6EE4459A7FAC}" type="pres">
      <dgm:prSet presAssocID="{DC25AF46-8A43-4FE6-BCB6-0374A6405F70}" presName="Name1" presStyleCnt="0"/>
      <dgm:spPr/>
    </dgm:pt>
    <dgm:pt modelId="{3DB35666-300B-4C43-A5A3-AA4823A94C66}" type="pres">
      <dgm:prSet presAssocID="{DC25AF46-8A43-4FE6-BCB6-0374A6405F70}" presName="cycle" presStyleCnt="0"/>
      <dgm:spPr/>
    </dgm:pt>
    <dgm:pt modelId="{C5BB298A-02A0-41B7-9E0B-4D5C2050A45B}" type="pres">
      <dgm:prSet presAssocID="{DC25AF46-8A43-4FE6-BCB6-0374A6405F70}" presName="srcNode" presStyleLbl="node1" presStyleIdx="0" presStyleCnt="3"/>
      <dgm:spPr/>
    </dgm:pt>
    <dgm:pt modelId="{337C2A13-108A-43D3-8785-9F57DE9A27E1}" type="pres">
      <dgm:prSet presAssocID="{DC25AF46-8A43-4FE6-BCB6-0374A6405F70}" presName="conn" presStyleLbl="parChTrans1D2" presStyleIdx="0" presStyleCnt="1"/>
      <dgm:spPr/>
      <dgm:t>
        <a:bodyPr/>
        <a:lstStyle/>
        <a:p>
          <a:endParaRPr lang="en-US"/>
        </a:p>
      </dgm:t>
    </dgm:pt>
    <dgm:pt modelId="{DF1C6AFB-D2DF-49FA-9A0D-00A5967DD1DD}" type="pres">
      <dgm:prSet presAssocID="{DC25AF46-8A43-4FE6-BCB6-0374A6405F70}" presName="extraNode" presStyleLbl="node1" presStyleIdx="0" presStyleCnt="3"/>
      <dgm:spPr/>
    </dgm:pt>
    <dgm:pt modelId="{12916578-916F-4EF6-A2A8-675E2F5E3290}" type="pres">
      <dgm:prSet presAssocID="{DC25AF46-8A43-4FE6-BCB6-0374A6405F70}" presName="dstNode" presStyleLbl="node1" presStyleIdx="0" presStyleCnt="3"/>
      <dgm:spPr/>
    </dgm:pt>
    <dgm:pt modelId="{8B467110-2493-4B51-A4BA-768BB3290397}" type="pres">
      <dgm:prSet presAssocID="{655B52DE-DA22-4D12-A8A9-2502C4C052B1}" presName="text_1" presStyleLbl="node1" presStyleIdx="0" presStyleCnt="3">
        <dgm:presLayoutVars>
          <dgm:bulletEnabled val="1"/>
        </dgm:presLayoutVars>
      </dgm:prSet>
      <dgm:spPr/>
      <dgm:t>
        <a:bodyPr/>
        <a:lstStyle/>
        <a:p>
          <a:endParaRPr lang="en-US"/>
        </a:p>
      </dgm:t>
    </dgm:pt>
    <dgm:pt modelId="{75D9D841-EBD9-40C9-B6A2-492C376E61FC}" type="pres">
      <dgm:prSet presAssocID="{655B52DE-DA22-4D12-A8A9-2502C4C052B1}" presName="accent_1" presStyleCnt="0"/>
      <dgm:spPr/>
    </dgm:pt>
    <dgm:pt modelId="{F2956412-FB45-4B03-9178-993B2ACE9B31}" type="pres">
      <dgm:prSet presAssocID="{655B52DE-DA22-4D12-A8A9-2502C4C052B1}" presName="accentRepeatNode" presStyleLbl="solidFgAcc1" presStyleIdx="0" presStyleCnt="3"/>
      <dgm:spPr/>
    </dgm:pt>
    <dgm:pt modelId="{B4E7F68E-88DD-4CCB-B503-D5444703FFED}" type="pres">
      <dgm:prSet presAssocID="{1E4DBE3B-8D04-47D2-A17A-E4084714FDDA}" presName="text_2" presStyleLbl="node1" presStyleIdx="1" presStyleCnt="3">
        <dgm:presLayoutVars>
          <dgm:bulletEnabled val="1"/>
        </dgm:presLayoutVars>
      </dgm:prSet>
      <dgm:spPr/>
      <dgm:t>
        <a:bodyPr/>
        <a:lstStyle/>
        <a:p>
          <a:endParaRPr lang="en-US"/>
        </a:p>
      </dgm:t>
    </dgm:pt>
    <dgm:pt modelId="{BBE7C09A-393E-4AF7-AA08-1BC572CC39B4}" type="pres">
      <dgm:prSet presAssocID="{1E4DBE3B-8D04-47D2-A17A-E4084714FDDA}" presName="accent_2" presStyleCnt="0"/>
      <dgm:spPr/>
    </dgm:pt>
    <dgm:pt modelId="{7F3E140A-9259-492D-8B6D-4B461E43A00E}" type="pres">
      <dgm:prSet presAssocID="{1E4DBE3B-8D04-47D2-A17A-E4084714FDDA}" presName="accentRepeatNode" presStyleLbl="solidFgAcc1" presStyleIdx="1" presStyleCnt="3"/>
      <dgm:spPr/>
    </dgm:pt>
    <dgm:pt modelId="{13DC63FB-F1D3-40E1-8B13-6AD6E620C374}" type="pres">
      <dgm:prSet presAssocID="{C2E26D62-15C6-4711-9475-54790ACB111B}" presName="text_3" presStyleLbl="node1" presStyleIdx="2" presStyleCnt="3">
        <dgm:presLayoutVars>
          <dgm:bulletEnabled val="1"/>
        </dgm:presLayoutVars>
      </dgm:prSet>
      <dgm:spPr/>
      <dgm:t>
        <a:bodyPr/>
        <a:lstStyle/>
        <a:p>
          <a:endParaRPr lang="en-US"/>
        </a:p>
      </dgm:t>
    </dgm:pt>
    <dgm:pt modelId="{66FE1712-D2A2-42FC-8297-C9F61A37A5EF}" type="pres">
      <dgm:prSet presAssocID="{C2E26D62-15C6-4711-9475-54790ACB111B}" presName="accent_3" presStyleCnt="0"/>
      <dgm:spPr/>
    </dgm:pt>
    <dgm:pt modelId="{134341B5-3A2C-494E-AB4B-18BE8756828C}" type="pres">
      <dgm:prSet presAssocID="{C2E26D62-15C6-4711-9475-54790ACB111B}" presName="accentRepeatNode" presStyleLbl="solidFgAcc1" presStyleIdx="2" presStyleCnt="3"/>
      <dgm:spPr/>
    </dgm:pt>
  </dgm:ptLst>
  <dgm:cxnLst>
    <dgm:cxn modelId="{27468EBF-89EE-477F-B625-9D71FB287D21}" type="presOf" srcId="{DC25AF46-8A43-4FE6-BCB6-0374A6405F70}" destId="{4050FDA3-1B01-4635-B392-94FFFD6E07D2}" srcOrd="0" destOrd="0" presId="urn:microsoft.com/office/officeart/2008/layout/VerticalCurvedList"/>
    <dgm:cxn modelId="{B81BB33A-4C8C-42C2-8522-C9893FD777A7}" type="presOf" srcId="{655B52DE-DA22-4D12-A8A9-2502C4C052B1}" destId="{8B467110-2493-4B51-A4BA-768BB3290397}" srcOrd="0" destOrd="0" presId="urn:microsoft.com/office/officeart/2008/layout/VerticalCurvedList"/>
    <dgm:cxn modelId="{592EF703-FC79-404F-BD34-8EE285752169}" srcId="{DC25AF46-8A43-4FE6-BCB6-0374A6405F70}" destId="{C2E26D62-15C6-4711-9475-54790ACB111B}" srcOrd="2" destOrd="0" parTransId="{C6449CCA-6278-4108-9F63-327F1D47A6CF}" sibTransId="{35C4DC62-64CA-40F0-BC27-36685A329F66}"/>
    <dgm:cxn modelId="{A4F143C3-DD2B-458D-BDE9-4914E205F37D}" srcId="{DC25AF46-8A43-4FE6-BCB6-0374A6405F70}" destId="{1E4DBE3B-8D04-47D2-A17A-E4084714FDDA}" srcOrd="1" destOrd="0" parTransId="{F4BE925F-0FC2-43E8-A67D-53E8FCE14CDF}" sibTransId="{96DE2455-C596-41B3-914F-E3CC375D783B}"/>
    <dgm:cxn modelId="{62F89745-0434-44AD-8944-5C88AFA9EDA0}" type="presOf" srcId="{1E4DBE3B-8D04-47D2-A17A-E4084714FDDA}" destId="{B4E7F68E-88DD-4CCB-B503-D5444703FFED}" srcOrd="0" destOrd="0" presId="urn:microsoft.com/office/officeart/2008/layout/VerticalCurvedList"/>
    <dgm:cxn modelId="{323FD8B2-B4D4-4175-953A-030243A8CE30}" type="presOf" srcId="{C2E26D62-15C6-4711-9475-54790ACB111B}" destId="{13DC63FB-F1D3-40E1-8B13-6AD6E620C374}" srcOrd="0" destOrd="0" presId="urn:microsoft.com/office/officeart/2008/layout/VerticalCurvedList"/>
    <dgm:cxn modelId="{5BF7DB4F-B4D1-4787-B873-C51675202F7D}" srcId="{DC25AF46-8A43-4FE6-BCB6-0374A6405F70}" destId="{655B52DE-DA22-4D12-A8A9-2502C4C052B1}" srcOrd="0" destOrd="0" parTransId="{087C2064-2D0C-4CA2-89DE-CAC399ED446C}" sibTransId="{E3DE5B45-31C0-4E74-8AEA-0FAC926E66D5}"/>
    <dgm:cxn modelId="{8F2FFB7C-F370-4047-B3F3-C452F430B720}" type="presOf" srcId="{E3DE5B45-31C0-4E74-8AEA-0FAC926E66D5}" destId="{337C2A13-108A-43D3-8785-9F57DE9A27E1}" srcOrd="0" destOrd="0" presId="urn:microsoft.com/office/officeart/2008/layout/VerticalCurvedList"/>
    <dgm:cxn modelId="{BE4DDD9B-94D3-4DFB-95EF-FEB7731A40A6}" type="presParOf" srcId="{4050FDA3-1B01-4635-B392-94FFFD6E07D2}" destId="{8D3E5A9C-6BFC-475A-A367-6EE4459A7FAC}" srcOrd="0" destOrd="0" presId="urn:microsoft.com/office/officeart/2008/layout/VerticalCurvedList"/>
    <dgm:cxn modelId="{60A3138C-C891-47CA-AEE4-94356139539A}" type="presParOf" srcId="{8D3E5A9C-6BFC-475A-A367-6EE4459A7FAC}" destId="{3DB35666-300B-4C43-A5A3-AA4823A94C66}" srcOrd="0" destOrd="0" presId="urn:microsoft.com/office/officeart/2008/layout/VerticalCurvedList"/>
    <dgm:cxn modelId="{E738B545-7F41-412A-8A5C-E5973CA2E758}" type="presParOf" srcId="{3DB35666-300B-4C43-A5A3-AA4823A94C66}" destId="{C5BB298A-02A0-41B7-9E0B-4D5C2050A45B}" srcOrd="0" destOrd="0" presId="urn:microsoft.com/office/officeart/2008/layout/VerticalCurvedList"/>
    <dgm:cxn modelId="{74B83334-2781-4210-84E4-6F012002395E}" type="presParOf" srcId="{3DB35666-300B-4C43-A5A3-AA4823A94C66}" destId="{337C2A13-108A-43D3-8785-9F57DE9A27E1}" srcOrd="1" destOrd="0" presId="urn:microsoft.com/office/officeart/2008/layout/VerticalCurvedList"/>
    <dgm:cxn modelId="{15449692-5CCF-4C9D-9042-6E1D0ED82476}" type="presParOf" srcId="{3DB35666-300B-4C43-A5A3-AA4823A94C66}" destId="{DF1C6AFB-D2DF-49FA-9A0D-00A5967DD1DD}" srcOrd="2" destOrd="0" presId="urn:microsoft.com/office/officeart/2008/layout/VerticalCurvedList"/>
    <dgm:cxn modelId="{D2652A07-349A-44BB-9C72-FAC677DAF1E1}" type="presParOf" srcId="{3DB35666-300B-4C43-A5A3-AA4823A94C66}" destId="{12916578-916F-4EF6-A2A8-675E2F5E3290}" srcOrd="3" destOrd="0" presId="urn:microsoft.com/office/officeart/2008/layout/VerticalCurvedList"/>
    <dgm:cxn modelId="{AE6707C7-2FD4-48F6-AE57-A2C82F153CB8}" type="presParOf" srcId="{8D3E5A9C-6BFC-475A-A367-6EE4459A7FAC}" destId="{8B467110-2493-4B51-A4BA-768BB3290397}" srcOrd="1" destOrd="0" presId="urn:microsoft.com/office/officeart/2008/layout/VerticalCurvedList"/>
    <dgm:cxn modelId="{E4651AF7-5FFB-46E8-9779-E7FC4F9D14A4}" type="presParOf" srcId="{8D3E5A9C-6BFC-475A-A367-6EE4459A7FAC}" destId="{75D9D841-EBD9-40C9-B6A2-492C376E61FC}" srcOrd="2" destOrd="0" presId="urn:microsoft.com/office/officeart/2008/layout/VerticalCurvedList"/>
    <dgm:cxn modelId="{AA4362BD-602E-4EB1-9CA4-7313DD439B44}" type="presParOf" srcId="{75D9D841-EBD9-40C9-B6A2-492C376E61FC}" destId="{F2956412-FB45-4B03-9178-993B2ACE9B31}" srcOrd="0" destOrd="0" presId="urn:microsoft.com/office/officeart/2008/layout/VerticalCurvedList"/>
    <dgm:cxn modelId="{F0C70005-5260-465C-9308-F574080C82C7}" type="presParOf" srcId="{8D3E5A9C-6BFC-475A-A367-6EE4459A7FAC}" destId="{B4E7F68E-88DD-4CCB-B503-D5444703FFED}" srcOrd="3" destOrd="0" presId="urn:microsoft.com/office/officeart/2008/layout/VerticalCurvedList"/>
    <dgm:cxn modelId="{5CF75449-0C35-4DE5-AEE5-4C85FD439520}" type="presParOf" srcId="{8D3E5A9C-6BFC-475A-A367-6EE4459A7FAC}" destId="{BBE7C09A-393E-4AF7-AA08-1BC572CC39B4}" srcOrd="4" destOrd="0" presId="urn:microsoft.com/office/officeart/2008/layout/VerticalCurvedList"/>
    <dgm:cxn modelId="{0FA3440A-F300-4732-815E-5CAA160BA38B}" type="presParOf" srcId="{BBE7C09A-393E-4AF7-AA08-1BC572CC39B4}" destId="{7F3E140A-9259-492D-8B6D-4B461E43A00E}" srcOrd="0" destOrd="0" presId="urn:microsoft.com/office/officeart/2008/layout/VerticalCurvedList"/>
    <dgm:cxn modelId="{F97388F8-1D88-4BF0-B090-E94BF209B922}" type="presParOf" srcId="{8D3E5A9C-6BFC-475A-A367-6EE4459A7FAC}" destId="{13DC63FB-F1D3-40E1-8B13-6AD6E620C374}" srcOrd="5" destOrd="0" presId="urn:microsoft.com/office/officeart/2008/layout/VerticalCurvedList"/>
    <dgm:cxn modelId="{290F62CD-CCAB-4757-87E3-0C10960C158B}" type="presParOf" srcId="{8D3E5A9C-6BFC-475A-A367-6EE4459A7FAC}" destId="{66FE1712-D2A2-42FC-8297-C9F61A37A5EF}" srcOrd="6" destOrd="0" presId="urn:microsoft.com/office/officeart/2008/layout/VerticalCurvedList"/>
    <dgm:cxn modelId="{A17AD94C-3383-4BAF-B266-30C53F7A43FD}" type="presParOf" srcId="{66FE1712-D2A2-42FC-8297-C9F61A37A5EF}" destId="{134341B5-3A2C-494E-AB4B-18BE8756828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2D9987-6533-4B06-9FB8-C881E1A06E88}"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1D75CF6A-09FA-4039-93C3-ACC0180A1EB6}">
      <dgm:prSet custT="1"/>
      <dgm:spPr/>
      <dgm:t>
        <a:bodyPr/>
        <a:lstStyle/>
        <a:p>
          <a:pPr rtl="0"/>
          <a:r>
            <a:rPr lang="en-US" sz="2800" dirty="0" err="1" smtClean="0">
              <a:effectLst>
                <a:glow rad="101600">
                  <a:schemeClr val="tx1">
                    <a:alpha val="60000"/>
                  </a:schemeClr>
                </a:glow>
              </a:effectLst>
              <a:latin typeface="Franklin Gothic Medium Cond" pitchFamily="34" charset="0"/>
            </a:rPr>
            <a:t>Ini</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telah</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mencacatkan</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identiti</a:t>
          </a:r>
          <a:r>
            <a:rPr lang="en-US" sz="2800" dirty="0" smtClean="0">
              <a:effectLst>
                <a:glow rad="101600">
                  <a:schemeClr val="tx1">
                    <a:alpha val="60000"/>
                  </a:schemeClr>
                </a:glow>
              </a:effectLst>
              <a:latin typeface="Franklin Gothic Medium Cond" pitchFamily="34" charset="0"/>
            </a:rPr>
            <a:t> Islam </a:t>
          </a:r>
          <a:r>
            <a:rPr lang="en-US" sz="2800" dirty="0" err="1" smtClean="0">
              <a:effectLst>
                <a:glow rad="101600">
                  <a:schemeClr val="tx1">
                    <a:alpha val="60000"/>
                  </a:schemeClr>
                </a:glow>
              </a:effectLst>
              <a:latin typeface="Franklin Gothic Medium Cond" pitchFamily="34" charset="0"/>
            </a:rPr>
            <a:t>sebagai</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satu</a:t>
          </a:r>
          <a:r>
            <a:rPr lang="en-US" sz="2800" dirty="0" smtClean="0">
              <a:effectLst>
                <a:glow rad="101600">
                  <a:schemeClr val="tx1">
                    <a:alpha val="60000"/>
                  </a:schemeClr>
                </a:glow>
              </a:effectLst>
              <a:latin typeface="Franklin Gothic Medium Cond" pitchFamily="34" charset="0"/>
            </a:rPr>
            <a:t> agama yang </a:t>
          </a:r>
          <a:r>
            <a:rPr lang="en-US" sz="2800" dirty="0" err="1" smtClean="0">
              <a:effectLst>
                <a:glow rad="101600">
                  <a:schemeClr val="tx1">
                    <a:alpha val="60000"/>
                  </a:schemeClr>
                </a:glow>
              </a:effectLst>
              <a:latin typeface="Franklin Gothic Medium Cond" pitchFamily="34" charset="0"/>
            </a:rPr>
            <a:t>menyanjung</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hak-hak</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manusia</a:t>
          </a:r>
          <a:r>
            <a:rPr lang="en-US" sz="2800" dirty="0" smtClean="0">
              <a:effectLst>
                <a:glow rad="101600">
                  <a:schemeClr val="tx1">
                    <a:alpha val="60000"/>
                  </a:schemeClr>
                </a:glow>
              </a:effectLst>
              <a:latin typeface="Franklin Gothic Medium Cond" pitchFamily="34" charset="0"/>
            </a:rPr>
            <a:t>.</a:t>
          </a:r>
          <a:endParaRPr lang="en-US" sz="2800" dirty="0">
            <a:effectLst>
              <a:glow rad="101600">
                <a:schemeClr val="tx1">
                  <a:alpha val="60000"/>
                </a:schemeClr>
              </a:glow>
            </a:effectLst>
            <a:latin typeface="Franklin Gothic Medium Cond" pitchFamily="34" charset="0"/>
          </a:endParaRPr>
        </a:p>
      </dgm:t>
    </dgm:pt>
    <dgm:pt modelId="{2977CC3E-7491-4EC8-919C-76AC634DAFE7}" type="parTrans" cxnId="{09AFAEDF-B437-4E6A-819C-CB8010412047}">
      <dgm:prSet/>
      <dgm:spPr/>
      <dgm:t>
        <a:bodyPr/>
        <a:lstStyle/>
        <a:p>
          <a:endParaRPr lang="en-US" sz="2800">
            <a:effectLst>
              <a:glow rad="101600">
                <a:schemeClr val="tx1">
                  <a:alpha val="60000"/>
                </a:schemeClr>
              </a:glow>
            </a:effectLst>
            <a:latin typeface="Franklin Gothic Medium Cond" pitchFamily="34" charset="0"/>
          </a:endParaRPr>
        </a:p>
      </dgm:t>
    </dgm:pt>
    <dgm:pt modelId="{1EEB9802-7068-457C-9A66-E6EB28980258}" type="sibTrans" cxnId="{09AFAEDF-B437-4E6A-819C-CB8010412047}">
      <dgm:prSet/>
      <dgm:spPr/>
      <dgm:t>
        <a:bodyPr/>
        <a:lstStyle/>
        <a:p>
          <a:endParaRPr lang="en-US" sz="2800">
            <a:effectLst>
              <a:glow rad="101600">
                <a:schemeClr val="tx1">
                  <a:alpha val="60000"/>
                </a:schemeClr>
              </a:glow>
            </a:effectLst>
            <a:latin typeface="Franklin Gothic Medium Cond" pitchFamily="34" charset="0"/>
          </a:endParaRPr>
        </a:p>
      </dgm:t>
    </dgm:pt>
    <dgm:pt modelId="{4E263A7B-27C9-4DDA-8102-9F2BA5D0604F}">
      <dgm:prSet custT="1"/>
      <dgm:spPr/>
      <dgm:t>
        <a:bodyPr/>
        <a:lstStyle/>
        <a:p>
          <a:pPr rtl="0"/>
          <a:r>
            <a:rPr lang="en-US" sz="2800" dirty="0" smtClean="0">
              <a:effectLst>
                <a:glow rad="101600">
                  <a:schemeClr val="tx1">
                    <a:alpha val="60000"/>
                  </a:schemeClr>
                </a:glow>
              </a:effectLst>
              <a:latin typeface="Franklin Gothic Medium Cond" pitchFamily="34" charset="0"/>
            </a:rPr>
            <a:t>Program </a:t>
          </a:r>
          <a:r>
            <a:rPr lang="en-US" sz="2800" dirty="0" err="1" smtClean="0">
              <a:effectLst>
                <a:glow rad="101600">
                  <a:schemeClr val="tx1">
                    <a:alpha val="60000"/>
                  </a:schemeClr>
                </a:glow>
              </a:effectLst>
              <a:latin typeface="Franklin Gothic Medium Cond" pitchFamily="34" charset="0"/>
            </a:rPr>
            <a:t>Penerapan</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Nilai</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Murni</a:t>
          </a:r>
          <a:r>
            <a:rPr lang="en-US" sz="2800" dirty="0" smtClean="0">
              <a:effectLst>
                <a:glow rad="101600">
                  <a:schemeClr val="tx1">
                    <a:alpha val="60000"/>
                  </a:schemeClr>
                </a:glow>
              </a:effectLst>
              <a:latin typeface="Franklin Gothic Medium Cond" pitchFamily="34" charset="0"/>
            </a:rPr>
            <a:t> Islam </a:t>
          </a:r>
          <a:r>
            <a:rPr lang="en-US" sz="2800" dirty="0" err="1" smtClean="0">
              <a:effectLst>
                <a:glow rad="101600">
                  <a:schemeClr val="tx1">
                    <a:alpha val="60000"/>
                  </a:schemeClr>
                </a:glow>
              </a:effectLst>
              <a:latin typeface="Franklin Gothic Medium Cond" pitchFamily="34" charset="0"/>
            </a:rPr>
            <a:t>secara</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berterusan</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perlu</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dilaksanakan</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secara</a:t>
          </a:r>
          <a:r>
            <a:rPr lang="en-US" sz="2800" dirty="0" smtClean="0">
              <a:effectLst>
                <a:glow rad="101600">
                  <a:schemeClr val="tx1">
                    <a:alpha val="60000"/>
                  </a:schemeClr>
                </a:glow>
              </a:effectLst>
              <a:latin typeface="Franklin Gothic Medium Cond" pitchFamily="34" charset="0"/>
            </a:rPr>
            <a:t> </a:t>
          </a:r>
          <a:r>
            <a:rPr lang="en-US" sz="2800" dirty="0" err="1" smtClean="0">
              <a:effectLst>
                <a:glow rad="101600">
                  <a:schemeClr val="tx1">
                    <a:alpha val="60000"/>
                  </a:schemeClr>
                </a:glow>
              </a:effectLst>
              <a:latin typeface="Franklin Gothic Medium Cond" pitchFamily="34" charset="0"/>
            </a:rPr>
            <a:t>proaktif</a:t>
          </a:r>
          <a:r>
            <a:rPr lang="en-US" sz="2800" dirty="0" smtClean="0">
              <a:effectLst>
                <a:glow rad="101600">
                  <a:schemeClr val="tx1">
                    <a:alpha val="60000"/>
                  </a:schemeClr>
                </a:glow>
              </a:effectLst>
              <a:latin typeface="Franklin Gothic Medium Cond" pitchFamily="34" charset="0"/>
            </a:rPr>
            <a:t>.</a:t>
          </a:r>
          <a:endParaRPr lang="en-US" sz="2800" dirty="0">
            <a:effectLst>
              <a:glow rad="101600">
                <a:schemeClr val="tx1">
                  <a:alpha val="60000"/>
                </a:schemeClr>
              </a:glow>
            </a:effectLst>
            <a:latin typeface="Franklin Gothic Medium Cond" pitchFamily="34" charset="0"/>
          </a:endParaRPr>
        </a:p>
      </dgm:t>
    </dgm:pt>
    <dgm:pt modelId="{69F69890-EE64-4880-A66A-ABCAF5816FEE}" type="parTrans" cxnId="{FF0170D7-3765-4366-9ECF-675B428DCBD9}">
      <dgm:prSet/>
      <dgm:spPr/>
      <dgm:t>
        <a:bodyPr/>
        <a:lstStyle/>
        <a:p>
          <a:endParaRPr lang="en-US" sz="2800">
            <a:effectLst>
              <a:glow rad="101600">
                <a:schemeClr val="tx1">
                  <a:alpha val="60000"/>
                </a:schemeClr>
              </a:glow>
            </a:effectLst>
            <a:latin typeface="Franklin Gothic Medium Cond" pitchFamily="34" charset="0"/>
          </a:endParaRPr>
        </a:p>
      </dgm:t>
    </dgm:pt>
    <dgm:pt modelId="{CAFC750D-BDBF-40FF-A980-23C5ABB1536D}" type="sibTrans" cxnId="{FF0170D7-3765-4366-9ECF-675B428DCBD9}">
      <dgm:prSet/>
      <dgm:spPr/>
      <dgm:t>
        <a:bodyPr/>
        <a:lstStyle/>
        <a:p>
          <a:endParaRPr lang="en-US" sz="2800">
            <a:effectLst>
              <a:glow rad="101600">
                <a:schemeClr val="tx1">
                  <a:alpha val="60000"/>
                </a:schemeClr>
              </a:glow>
            </a:effectLst>
            <a:latin typeface="Franklin Gothic Medium Cond" pitchFamily="34" charset="0"/>
          </a:endParaRPr>
        </a:p>
      </dgm:t>
    </dgm:pt>
    <dgm:pt modelId="{68BFDDC6-F4EF-4AA8-9281-3A8DAE28AA73}" type="pres">
      <dgm:prSet presAssocID="{662D9987-6533-4B06-9FB8-C881E1A06E88}" presName="Name0" presStyleCnt="0">
        <dgm:presLayoutVars>
          <dgm:chMax val="7"/>
          <dgm:chPref val="7"/>
          <dgm:dir/>
        </dgm:presLayoutVars>
      </dgm:prSet>
      <dgm:spPr/>
      <dgm:t>
        <a:bodyPr/>
        <a:lstStyle/>
        <a:p>
          <a:endParaRPr lang="en-US"/>
        </a:p>
      </dgm:t>
    </dgm:pt>
    <dgm:pt modelId="{C8EE4885-B3A7-4603-BDF6-5AF0698F4E2B}" type="pres">
      <dgm:prSet presAssocID="{662D9987-6533-4B06-9FB8-C881E1A06E88}" presName="Name1" presStyleCnt="0"/>
      <dgm:spPr/>
    </dgm:pt>
    <dgm:pt modelId="{42A67A27-E01A-4284-B065-60EEF4A0F9D2}" type="pres">
      <dgm:prSet presAssocID="{662D9987-6533-4B06-9FB8-C881E1A06E88}" presName="cycle" presStyleCnt="0"/>
      <dgm:spPr/>
    </dgm:pt>
    <dgm:pt modelId="{09629E00-3E28-4890-9B24-759868620F9D}" type="pres">
      <dgm:prSet presAssocID="{662D9987-6533-4B06-9FB8-C881E1A06E88}" presName="srcNode" presStyleLbl="node1" presStyleIdx="0" presStyleCnt="2"/>
      <dgm:spPr/>
    </dgm:pt>
    <dgm:pt modelId="{CDA6DAFB-9D08-49D1-A2DA-4BAA007DC546}" type="pres">
      <dgm:prSet presAssocID="{662D9987-6533-4B06-9FB8-C881E1A06E88}" presName="conn" presStyleLbl="parChTrans1D2" presStyleIdx="0" presStyleCnt="1"/>
      <dgm:spPr/>
      <dgm:t>
        <a:bodyPr/>
        <a:lstStyle/>
        <a:p>
          <a:endParaRPr lang="en-US"/>
        </a:p>
      </dgm:t>
    </dgm:pt>
    <dgm:pt modelId="{9DE22D35-5DC8-47F1-8267-B92716333EDD}" type="pres">
      <dgm:prSet presAssocID="{662D9987-6533-4B06-9FB8-C881E1A06E88}" presName="extraNode" presStyleLbl="node1" presStyleIdx="0" presStyleCnt="2"/>
      <dgm:spPr/>
    </dgm:pt>
    <dgm:pt modelId="{F5036CB3-0BC2-4F45-81A7-825D9C487D6F}" type="pres">
      <dgm:prSet presAssocID="{662D9987-6533-4B06-9FB8-C881E1A06E88}" presName="dstNode" presStyleLbl="node1" presStyleIdx="0" presStyleCnt="2"/>
      <dgm:spPr/>
    </dgm:pt>
    <dgm:pt modelId="{DD86C986-8EB6-4941-84FF-DC40FE0AE288}" type="pres">
      <dgm:prSet presAssocID="{1D75CF6A-09FA-4039-93C3-ACC0180A1EB6}" presName="text_1" presStyleLbl="node1" presStyleIdx="0" presStyleCnt="2">
        <dgm:presLayoutVars>
          <dgm:bulletEnabled val="1"/>
        </dgm:presLayoutVars>
      </dgm:prSet>
      <dgm:spPr/>
      <dgm:t>
        <a:bodyPr/>
        <a:lstStyle/>
        <a:p>
          <a:endParaRPr lang="en-US"/>
        </a:p>
      </dgm:t>
    </dgm:pt>
    <dgm:pt modelId="{D3A85A73-94B3-480C-AF82-F6F3C22EA108}" type="pres">
      <dgm:prSet presAssocID="{1D75CF6A-09FA-4039-93C3-ACC0180A1EB6}" presName="accent_1" presStyleCnt="0"/>
      <dgm:spPr/>
    </dgm:pt>
    <dgm:pt modelId="{959F4C27-6B33-4B0E-8A59-0B816F5BAA68}" type="pres">
      <dgm:prSet presAssocID="{1D75CF6A-09FA-4039-93C3-ACC0180A1EB6}" presName="accentRepeatNode" presStyleLbl="solidFgAcc1" presStyleIdx="0" presStyleCnt="2"/>
      <dgm:spPr/>
    </dgm:pt>
    <dgm:pt modelId="{03E358B0-CB10-4BA9-9387-C1DE9C97F94F}" type="pres">
      <dgm:prSet presAssocID="{4E263A7B-27C9-4DDA-8102-9F2BA5D0604F}" presName="text_2" presStyleLbl="node1" presStyleIdx="1" presStyleCnt="2">
        <dgm:presLayoutVars>
          <dgm:bulletEnabled val="1"/>
        </dgm:presLayoutVars>
      </dgm:prSet>
      <dgm:spPr/>
      <dgm:t>
        <a:bodyPr/>
        <a:lstStyle/>
        <a:p>
          <a:endParaRPr lang="en-US"/>
        </a:p>
      </dgm:t>
    </dgm:pt>
    <dgm:pt modelId="{BEAFBB9C-9FAB-4541-8DAD-A6C41570765A}" type="pres">
      <dgm:prSet presAssocID="{4E263A7B-27C9-4DDA-8102-9F2BA5D0604F}" presName="accent_2" presStyleCnt="0"/>
      <dgm:spPr/>
    </dgm:pt>
    <dgm:pt modelId="{D22DDAB9-C8D8-439D-94EA-3CF0D37B3D4D}" type="pres">
      <dgm:prSet presAssocID="{4E263A7B-27C9-4DDA-8102-9F2BA5D0604F}" presName="accentRepeatNode" presStyleLbl="solidFgAcc1" presStyleIdx="1" presStyleCnt="2"/>
      <dgm:spPr/>
    </dgm:pt>
  </dgm:ptLst>
  <dgm:cxnLst>
    <dgm:cxn modelId="{1DE85701-3F8B-4049-8E44-8A8BD1DE43CD}" type="presOf" srcId="{1D75CF6A-09FA-4039-93C3-ACC0180A1EB6}" destId="{DD86C986-8EB6-4941-84FF-DC40FE0AE288}" srcOrd="0" destOrd="0" presId="urn:microsoft.com/office/officeart/2008/layout/VerticalCurvedList"/>
    <dgm:cxn modelId="{FF0170D7-3765-4366-9ECF-675B428DCBD9}" srcId="{662D9987-6533-4B06-9FB8-C881E1A06E88}" destId="{4E263A7B-27C9-4DDA-8102-9F2BA5D0604F}" srcOrd="1" destOrd="0" parTransId="{69F69890-EE64-4880-A66A-ABCAF5816FEE}" sibTransId="{CAFC750D-BDBF-40FF-A980-23C5ABB1536D}"/>
    <dgm:cxn modelId="{C5878852-7C9C-487B-9359-74DDA1B00520}" type="presOf" srcId="{1EEB9802-7068-457C-9A66-E6EB28980258}" destId="{CDA6DAFB-9D08-49D1-A2DA-4BAA007DC546}" srcOrd="0" destOrd="0" presId="urn:microsoft.com/office/officeart/2008/layout/VerticalCurvedList"/>
    <dgm:cxn modelId="{5C149D5E-A626-4BAA-912F-59638EEB82AC}" type="presOf" srcId="{662D9987-6533-4B06-9FB8-C881E1A06E88}" destId="{68BFDDC6-F4EF-4AA8-9281-3A8DAE28AA73}" srcOrd="0" destOrd="0" presId="urn:microsoft.com/office/officeart/2008/layout/VerticalCurvedList"/>
    <dgm:cxn modelId="{09AFAEDF-B437-4E6A-819C-CB8010412047}" srcId="{662D9987-6533-4B06-9FB8-C881E1A06E88}" destId="{1D75CF6A-09FA-4039-93C3-ACC0180A1EB6}" srcOrd="0" destOrd="0" parTransId="{2977CC3E-7491-4EC8-919C-76AC634DAFE7}" sibTransId="{1EEB9802-7068-457C-9A66-E6EB28980258}"/>
    <dgm:cxn modelId="{A9F32035-27A5-4581-9A1E-3B7F611D6B72}" type="presOf" srcId="{4E263A7B-27C9-4DDA-8102-9F2BA5D0604F}" destId="{03E358B0-CB10-4BA9-9387-C1DE9C97F94F}" srcOrd="0" destOrd="0" presId="urn:microsoft.com/office/officeart/2008/layout/VerticalCurvedList"/>
    <dgm:cxn modelId="{D908BE25-F160-4321-AB9D-D2CFEB0A6652}" type="presParOf" srcId="{68BFDDC6-F4EF-4AA8-9281-3A8DAE28AA73}" destId="{C8EE4885-B3A7-4603-BDF6-5AF0698F4E2B}" srcOrd="0" destOrd="0" presId="urn:microsoft.com/office/officeart/2008/layout/VerticalCurvedList"/>
    <dgm:cxn modelId="{E03390EC-6D11-4EA5-A55C-CB7B40696E79}" type="presParOf" srcId="{C8EE4885-B3A7-4603-BDF6-5AF0698F4E2B}" destId="{42A67A27-E01A-4284-B065-60EEF4A0F9D2}" srcOrd="0" destOrd="0" presId="urn:microsoft.com/office/officeart/2008/layout/VerticalCurvedList"/>
    <dgm:cxn modelId="{54CE5130-F0F9-4A7D-BF46-F91111D116F2}" type="presParOf" srcId="{42A67A27-E01A-4284-B065-60EEF4A0F9D2}" destId="{09629E00-3E28-4890-9B24-759868620F9D}" srcOrd="0" destOrd="0" presId="urn:microsoft.com/office/officeart/2008/layout/VerticalCurvedList"/>
    <dgm:cxn modelId="{1E2C49A5-E48A-4490-9473-1E655349BC72}" type="presParOf" srcId="{42A67A27-E01A-4284-B065-60EEF4A0F9D2}" destId="{CDA6DAFB-9D08-49D1-A2DA-4BAA007DC546}" srcOrd="1" destOrd="0" presId="urn:microsoft.com/office/officeart/2008/layout/VerticalCurvedList"/>
    <dgm:cxn modelId="{C426C2FE-EAB5-47EA-AAE8-891ECFF857F3}" type="presParOf" srcId="{42A67A27-E01A-4284-B065-60EEF4A0F9D2}" destId="{9DE22D35-5DC8-47F1-8267-B92716333EDD}" srcOrd="2" destOrd="0" presId="urn:microsoft.com/office/officeart/2008/layout/VerticalCurvedList"/>
    <dgm:cxn modelId="{B02445C1-B4B1-4D96-951B-272551AC94C6}" type="presParOf" srcId="{42A67A27-E01A-4284-B065-60EEF4A0F9D2}" destId="{F5036CB3-0BC2-4F45-81A7-825D9C487D6F}" srcOrd="3" destOrd="0" presId="urn:microsoft.com/office/officeart/2008/layout/VerticalCurvedList"/>
    <dgm:cxn modelId="{1C2AFFDA-BA23-4579-9EE3-B259D7829C9B}" type="presParOf" srcId="{C8EE4885-B3A7-4603-BDF6-5AF0698F4E2B}" destId="{DD86C986-8EB6-4941-84FF-DC40FE0AE288}" srcOrd="1" destOrd="0" presId="urn:microsoft.com/office/officeart/2008/layout/VerticalCurvedList"/>
    <dgm:cxn modelId="{ED357EF5-075D-46C2-B706-88BB4AD98C96}" type="presParOf" srcId="{C8EE4885-B3A7-4603-BDF6-5AF0698F4E2B}" destId="{D3A85A73-94B3-480C-AF82-F6F3C22EA108}" srcOrd="2" destOrd="0" presId="urn:microsoft.com/office/officeart/2008/layout/VerticalCurvedList"/>
    <dgm:cxn modelId="{BCC10B5C-21D7-42CD-879A-CC15CB4E4BC8}" type="presParOf" srcId="{D3A85A73-94B3-480C-AF82-F6F3C22EA108}" destId="{959F4C27-6B33-4B0E-8A59-0B816F5BAA68}" srcOrd="0" destOrd="0" presId="urn:microsoft.com/office/officeart/2008/layout/VerticalCurvedList"/>
    <dgm:cxn modelId="{3289D011-5508-4DED-8C8B-E98CB93F228E}" type="presParOf" srcId="{C8EE4885-B3A7-4603-BDF6-5AF0698F4E2B}" destId="{03E358B0-CB10-4BA9-9387-C1DE9C97F94F}" srcOrd="3" destOrd="0" presId="urn:microsoft.com/office/officeart/2008/layout/VerticalCurvedList"/>
    <dgm:cxn modelId="{C62080B9-5BDF-41F6-B9B1-6D3575AE0B00}" type="presParOf" srcId="{C8EE4885-B3A7-4603-BDF6-5AF0698F4E2B}" destId="{BEAFBB9C-9FAB-4541-8DAD-A6C41570765A}" srcOrd="4" destOrd="0" presId="urn:microsoft.com/office/officeart/2008/layout/VerticalCurvedList"/>
    <dgm:cxn modelId="{332CF4B7-1978-4C4A-9CDC-2D9EE8B4DF46}" type="presParOf" srcId="{BEAFBB9C-9FAB-4541-8DAD-A6C41570765A}" destId="{D22DDAB9-C8D8-439D-94EA-3CF0D37B3D4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13678F-F767-419B-A321-DAE41BC031E1}"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6AB29310-F4B2-418F-AE01-5267BDA573BC}">
      <dgm:prSet custT="1"/>
      <dgm:spPr/>
      <dgm:t>
        <a:bodyPr/>
        <a:lstStyle/>
        <a:p>
          <a:pPr rtl="0"/>
          <a:r>
            <a:rPr lang="en-US" sz="2400" dirty="0" err="1" smtClean="0">
              <a:effectLst>
                <a:glow rad="101600">
                  <a:schemeClr val="tx1">
                    <a:alpha val="60000"/>
                  </a:schemeClr>
                </a:glow>
              </a:effectLst>
              <a:latin typeface="Franklin Gothic Medium Cond" pitchFamily="34" charset="0"/>
            </a:rPr>
            <a:t>Cabaran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hidup</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pada</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hari</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ini</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menyaksikan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manusia</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dihambat</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dengan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pelbagai</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desakan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dan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keperluan</a:t>
          </a:r>
          <a:r>
            <a:rPr lang="en-US" sz="2400" dirty="0" smtClean="0">
              <a:effectLst>
                <a:glow rad="101600">
                  <a:schemeClr val="tx1">
                    <a:alpha val="60000"/>
                  </a:schemeClr>
                </a:glow>
              </a:effectLst>
              <a:latin typeface="Franklin Gothic Medium Cond" pitchFamily="34" charset="0"/>
            </a:rPr>
            <a:t>. </a:t>
          </a:r>
          <a:endParaRPr lang="en-US" sz="2400" dirty="0">
            <a:effectLst>
              <a:glow rad="101600">
                <a:schemeClr val="tx1">
                  <a:alpha val="60000"/>
                </a:schemeClr>
              </a:glow>
            </a:effectLst>
            <a:latin typeface="Franklin Gothic Medium Cond" pitchFamily="34" charset="0"/>
          </a:endParaRPr>
        </a:p>
      </dgm:t>
    </dgm:pt>
    <dgm:pt modelId="{E6699020-6484-4E0A-AF87-ED9EC34A5714}" type="parTrans" cxnId="{278207AA-15AE-420C-9073-DAA54036378E}">
      <dgm:prSet/>
      <dgm:spPr/>
      <dgm:t>
        <a:bodyPr/>
        <a:lstStyle/>
        <a:p>
          <a:endParaRPr lang="en-US" sz="2400">
            <a:effectLst>
              <a:glow rad="101600">
                <a:schemeClr val="tx1">
                  <a:alpha val="60000"/>
                </a:schemeClr>
              </a:glow>
            </a:effectLst>
            <a:latin typeface="Franklin Gothic Medium Cond" pitchFamily="34" charset="0"/>
          </a:endParaRPr>
        </a:p>
      </dgm:t>
    </dgm:pt>
    <dgm:pt modelId="{76490456-6301-4087-B936-31F51573B5C1}" type="sibTrans" cxnId="{278207AA-15AE-420C-9073-DAA54036378E}">
      <dgm:prSet/>
      <dgm:spPr/>
      <dgm:t>
        <a:bodyPr/>
        <a:lstStyle/>
        <a:p>
          <a:endParaRPr lang="en-US" sz="2400">
            <a:effectLst>
              <a:glow rad="101600">
                <a:schemeClr val="tx1">
                  <a:alpha val="60000"/>
                </a:schemeClr>
              </a:glow>
            </a:effectLst>
            <a:latin typeface="Franklin Gothic Medium Cond" pitchFamily="34" charset="0"/>
          </a:endParaRPr>
        </a:p>
      </dgm:t>
    </dgm:pt>
    <dgm:pt modelId="{B7B66CE8-05B2-4AF8-AA3F-0F7399316541}">
      <dgm:prSet custT="1"/>
      <dgm:spPr/>
      <dgm:t>
        <a:bodyPr/>
        <a:lstStyle/>
        <a:p>
          <a:pPr rtl="0"/>
          <a:r>
            <a:rPr lang="en-US" sz="2400" dirty="0" err="1" smtClean="0">
              <a:effectLst>
                <a:glow rad="101600">
                  <a:schemeClr val="tx1">
                    <a:alpha val="60000"/>
                  </a:schemeClr>
                </a:glow>
              </a:effectLst>
              <a:latin typeface="Franklin Gothic Medium Cond" pitchFamily="34" charset="0"/>
            </a:rPr>
            <a:t>Lelaki</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dan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wanita</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menjalani</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kehidupan</a:t>
          </a:r>
          <a:r>
            <a:rPr lang="en-US" sz="2400" dirty="0" smtClean="0">
              <a:effectLst>
                <a:glow rad="101600">
                  <a:schemeClr val="tx1">
                    <a:alpha val="60000"/>
                  </a:schemeClr>
                </a:glow>
              </a:effectLst>
              <a:latin typeface="Franklin Gothic Medium Cond" pitchFamily="34" charset="0"/>
            </a:rPr>
            <a:t> yang </a:t>
          </a:r>
          <a:r>
            <a:rPr lang="en-US" sz="2400" dirty="0" err="1" smtClean="0">
              <a:effectLst>
                <a:glow rad="101600">
                  <a:schemeClr val="tx1">
                    <a:alpha val="60000"/>
                  </a:schemeClr>
                </a:glow>
              </a:effectLst>
              <a:latin typeface="Franklin Gothic Medium Cond" pitchFamily="34" charset="0"/>
            </a:rPr>
            <a:t>celaru</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sehingga</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gagal</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menentukan</a:t>
          </a:r>
          <a:r>
            <a:rPr lang="en-US" sz="2400" dirty="0" smtClean="0">
              <a:effectLst>
                <a:glow rad="101600">
                  <a:schemeClr val="tx1">
                    <a:alpha val="60000"/>
                  </a:schemeClr>
                </a:glow>
              </a:effectLst>
              <a:latin typeface="Franklin Gothic Medium Cond" pitchFamily="34" charset="0"/>
            </a:rPr>
            <a:t> </a:t>
          </a:r>
          <a:r>
            <a:rPr lang="en-US" sz="2400" dirty="0" err="1" smtClean="0">
              <a:effectLst>
                <a:glow rad="101600">
                  <a:schemeClr val="tx1">
                    <a:alpha val="60000"/>
                  </a:schemeClr>
                </a:glow>
              </a:effectLst>
              <a:latin typeface="Franklin Gothic Medium Cond" pitchFamily="34" charset="0"/>
            </a:rPr>
            <a:t>pilihan</a:t>
          </a:r>
          <a:r>
            <a:rPr lang="en-US" sz="2400" dirty="0" smtClean="0">
              <a:effectLst>
                <a:glow rad="101600">
                  <a:schemeClr val="tx1">
                    <a:alpha val="60000"/>
                  </a:schemeClr>
                </a:glow>
              </a:effectLst>
              <a:latin typeface="Franklin Gothic Medium Cond" pitchFamily="34" charset="0"/>
            </a:rPr>
            <a:t> yang </a:t>
          </a:r>
          <a:r>
            <a:rPr lang="en-US" sz="2400" dirty="0" err="1" smtClean="0">
              <a:effectLst>
                <a:glow rad="101600">
                  <a:schemeClr val="tx1">
                    <a:alpha val="60000"/>
                  </a:schemeClr>
                </a:glow>
              </a:effectLst>
              <a:latin typeface="Franklin Gothic Medium Cond" pitchFamily="34" charset="0"/>
            </a:rPr>
            <a:t>betul</a:t>
          </a:r>
          <a:r>
            <a:rPr lang="en-US" sz="2400" dirty="0" smtClean="0">
              <a:effectLst>
                <a:glow rad="101600">
                  <a:schemeClr val="tx1">
                    <a:alpha val="60000"/>
                  </a:schemeClr>
                </a:glow>
              </a:effectLst>
              <a:latin typeface="Franklin Gothic Medium Cond" pitchFamily="34" charset="0"/>
            </a:rPr>
            <a:t>. </a:t>
          </a:r>
          <a:endParaRPr lang="en-US" sz="2400" dirty="0">
            <a:effectLst>
              <a:glow rad="101600">
                <a:schemeClr val="tx1">
                  <a:alpha val="60000"/>
                </a:schemeClr>
              </a:glow>
            </a:effectLst>
            <a:latin typeface="Franklin Gothic Medium Cond" pitchFamily="34" charset="0"/>
          </a:endParaRPr>
        </a:p>
      </dgm:t>
    </dgm:pt>
    <dgm:pt modelId="{2085EC8F-01B6-4E98-A692-59B06BC05363}" type="parTrans" cxnId="{D1B899F1-E0F3-4C47-8BF7-7AC78A086C95}">
      <dgm:prSet/>
      <dgm:spPr/>
      <dgm:t>
        <a:bodyPr/>
        <a:lstStyle/>
        <a:p>
          <a:endParaRPr lang="en-US" sz="2400">
            <a:effectLst>
              <a:glow rad="101600">
                <a:schemeClr val="tx1">
                  <a:alpha val="60000"/>
                </a:schemeClr>
              </a:glow>
            </a:effectLst>
            <a:latin typeface="Franklin Gothic Medium Cond" pitchFamily="34" charset="0"/>
          </a:endParaRPr>
        </a:p>
      </dgm:t>
    </dgm:pt>
    <dgm:pt modelId="{1F6277A5-1140-49F6-A4FF-94F4E13F74AA}" type="sibTrans" cxnId="{D1B899F1-E0F3-4C47-8BF7-7AC78A086C95}">
      <dgm:prSet/>
      <dgm:spPr/>
      <dgm:t>
        <a:bodyPr/>
        <a:lstStyle/>
        <a:p>
          <a:endParaRPr lang="en-US" sz="2400">
            <a:effectLst>
              <a:glow rad="101600">
                <a:schemeClr val="tx1">
                  <a:alpha val="60000"/>
                </a:schemeClr>
              </a:glow>
            </a:effectLst>
            <a:latin typeface="Franklin Gothic Medium Cond" pitchFamily="34" charset="0"/>
          </a:endParaRPr>
        </a:p>
      </dgm:t>
    </dgm:pt>
    <dgm:pt modelId="{88AD7837-5595-40E9-8BD8-1C12DA619A5B}" type="pres">
      <dgm:prSet presAssocID="{1B13678F-F767-419B-A321-DAE41BC031E1}" presName="Name0" presStyleCnt="0">
        <dgm:presLayoutVars>
          <dgm:chMax val="7"/>
          <dgm:chPref val="7"/>
          <dgm:dir/>
        </dgm:presLayoutVars>
      </dgm:prSet>
      <dgm:spPr/>
      <dgm:t>
        <a:bodyPr/>
        <a:lstStyle/>
        <a:p>
          <a:endParaRPr lang="en-US"/>
        </a:p>
      </dgm:t>
    </dgm:pt>
    <dgm:pt modelId="{FC933EE8-1F6A-4694-A5B7-1A3044563065}" type="pres">
      <dgm:prSet presAssocID="{1B13678F-F767-419B-A321-DAE41BC031E1}" presName="Name1" presStyleCnt="0"/>
      <dgm:spPr/>
    </dgm:pt>
    <dgm:pt modelId="{92E7C88E-DBB2-439C-BFF1-3F02116975D9}" type="pres">
      <dgm:prSet presAssocID="{1B13678F-F767-419B-A321-DAE41BC031E1}" presName="cycle" presStyleCnt="0"/>
      <dgm:spPr/>
    </dgm:pt>
    <dgm:pt modelId="{76F31DBF-CAFA-4D0E-BEDC-4BDA9A6E18CA}" type="pres">
      <dgm:prSet presAssocID="{1B13678F-F767-419B-A321-DAE41BC031E1}" presName="srcNode" presStyleLbl="node1" presStyleIdx="0" presStyleCnt="2"/>
      <dgm:spPr/>
    </dgm:pt>
    <dgm:pt modelId="{A794F3DF-BBC0-46BA-90A9-93AB581C199C}" type="pres">
      <dgm:prSet presAssocID="{1B13678F-F767-419B-A321-DAE41BC031E1}" presName="conn" presStyleLbl="parChTrans1D2" presStyleIdx="0" presStyleCnt="1"/>
      <dgm:spPr/>
      <dgm:t>
        <a:bodyPr/>
        <a:lstStyle/>
        <a:p>
          <a:endParaRPr lang="en-US"/>
        </a:p>
      </dgm:t>
    </dgm:pt>
    <dgm:pt modelId="{20D187AF-4835-4F37-87BD-93E0BBFB5CE6}" type="pres">
      <dgm:prSet presAssocID="{1B13678F-F767-419B-A321-DAE41BC031E1}" presName="extraNode" presStyleLbl="node1" presStyleIdx="0" presStyleCnt="2"/>
      <dgm:spPr/>
    </dgm:pt>
    <dgm:pt modelId="{37CF7546-E2E4-45AC-919A-9A00FF1DA8F6}" type="pres">
      <dgm:prSet presAssocID="{1B13678F-F767-419B-A321-DAE41BC031E1}" presName="dstNode" presStyleLbl="node1" presStyleIdx="0" presStyleCnt="2"/>
      <dgm:spPr/>
    </dgm:pt>
    <dgm:pt modelId="{9293B0F8-7279-4F38-AFE8-2A5313935C62}" type="pres">
      <dgm:prSet presAssocID="{6AB29310-F4B2-418F-AE01-5267BDA573BC}" presName="text_1" presStyleLbl="node1" presStyleIdx="0" presStyleCnt="2">
        <dgm:presLayoutVars>
          <dgm:bulletEnabled val="1"/>
        </dgm:presLayoutVars>
      </dgm:prSet>
      <dgm:spPr/>
      <dgm:t>
        <a:bodyPr/>
        <a:lstStyle/>
        <a:p>
          <a:endParaRPr lang="en-US"/>
        </a:p>
      </dgm:t>
    </dgm:pt>
    <dgm:pt modelId="{B0F2C4B3-2535-47D7-819F-430E4B11DBEC}" type="pres">
      <dgm:prSet presAssocID="{6AB29310-F4B2-418F-AE01-5267BDA573BC}" presName="accent_1" presStyleCnt="0"/>
      <dgm:spPr/>
    </dgm:pt>
    <dgm:pt modelId="{1DE0451C-C842-4987-9AC5-1916FC7374D1}" type="pres">
      <dgm:prSet presAssocID="{6AB29310-F4B2-418F-AE01-5267BDA573BC}" presName="accentRepeatNode" presStyleLbl="solidFgAcc1" presStyleIdx="0" presStyleCnt="2"/>
      <dgm:spPr/>
    </dgm:pt>
    <dgm:pt modelId="{E26AD87E-A338-4350-B582-AEE7546B02F2}" type="pres">
      <dgm:prSet presAssocID="{B7B66CE8-05B2-4AF8-AA3F-0F7399316541}" presName="text_2" presStyleLbl="node1" presStyleIdx="1" presStyleCnt="2">
        <dgm:presLayoutVars>
          <dgm:bulletEnabled val="1"/>
        </dgm:presLayoutVars>
      </dgm:prSet>
      <dgm:spPr/>
      <dgm:t>
        <a:bodyPr/>
        <a:lstStyle/>
        <a:p>
          <a:endParaRPr lang="en-US"/>
        </a:p>
      </dgm:t>
    </dgm:pt>
    <dgm:pt modelId="{B5AA3A6F-4802-4FB3-BD47-0F7EFDA18A2C}" type="pres">
      <dgm:prSet presAssocID="{B7B66CE8-05B2-4AF8-AA3F-0F7399316541}" presName="accent_2" presStyleCnt="0"/>
      <dgm:spPr/>
    </dgm:pt>
    <dgm:pt modelId="{E3649038-F4E8-4A2D-B630-EFB943143CAF}" type="pres">
      <dgm:prSet presAssocID="{B7B66CE8-05B2-4AF8-AA3F-0F7399316541}" presName="accentRepeatNode" presStyleLbl="solidFgAcc1" presStyleIdx="1" presStyleCnt="2"/>
      <dgm:spPr/>
    </dgm:pt>
  </dgm:ptLst>
  <dgm:cxnLst>
    <dgm:cxn modelId="{B4F39BB9-5BB3-460B-8B7C-3F1521B3ECF6}" type="presOf" srcId="{1B13678F-F767-419B-A321-DAE41BC031E1}" destId="{88AD7837-5595-40E9-8BD8-1C12DA619A5B}" srcOrd="0" destOrd="0" presId="urn:microsoft.com/office/officeart/2008/layout/VerticalCurvedList"/>
    <dgm:cxn modelId="{9664A837-37EA-44B7-AB96-9106C7050AF2}" type="presOf" srcId="{B7B66CE8-05B2-4AF8-AA3F-0F7399316541}" destId="{E26AD87E-A338-4350-B582-AEE7546B02F2}" srcOrd="0" destOrd="0" presId="urn:microsoft.com/office/officeart/2008/layout/VerticalCurvedList"/>
    <dgm:cxn modelId="{278207AA-15AE-420C-9073-DAA54036378E}" srcId="{1B13678F-F767-419B-A321-DAE41BC031E1}" destId="{6AB29310-F4B2-418F-AE01-5267BDA573BC}" srcOrd="0" destOrd="0" parTransId="{E6699020-6484-4E0A-AF87-ED9EC34A5714}" sibTransId="{76490456-6301-4087-B936-31F51573B5C1}"/>
    <dgm:cxn modelId="{D1B899F1-E0F3-4C47-8BF7-7AC78A086C95}" srcId="{1B13678F-F767-419B-A321-DAE41BC031E1}" destId="{B7B66CE8-05B2-4AF8-AA3F-0F7399316541}" srcOrd="1" destOrd="0" parTransId="{2085EC8F-01B6-4E98-A692-59B06BC05363}" sibTransId="{1F6277A5-1140-49F6-A4FF-94F4E13F74AA}"/>
    <dgm:cxn modelId="{F5E6A1D4-27A6-4168-A16C-B8971A6FDC8D}" type="presOf" srcId="{76490456-6301-4087-B936-31F51573B5C1}" destId="{A794F3DF-BBC0-46BA-90A9-93AB581C199C}" srcOrd="0" destOrd="0" presId="urn:microsoft.com/office/officeart/2008/layout/VerticalCurvedList"/>
    <dgm:cxn modelId="{51FAD025-093A-409C-943B-FADDF9521BD4}" type="presOf" srcId="{6AB29310-F4B2-418F-AE01-5267BDA573BC}" destId="{9293B0F8-7279-4F38-AFE8-2A5313935C62}" srcOrd="0" destOrd="0" presId="urn:microsoft.com/office/officeart/2008/layout/VerticalCurvedList"/>
    <dgm:cxn modelId="{ACCCDCAA-4585-4365-83B2-18F790569AAC}" type="presParOf" srcId="{88AD7837-5595-40E9-8BD8-1C12DA619A5B}" destId="{FC933EE8-1F6A-4694-A5B7-1A3044563065}" srcOrd="0" destOrd="0" presId="urn:microsoft.com/office/officeart/2008/layout/VerticalCurvedList"/>
    <dgm:cxn modelId="{8F46EA7C-222B-439F-82E0-5FD8E58A190E}" type="presParOf" srcId="{FC933EE8-1F6A-4694-A5B7-1A3044563065}" destId="{92E7C88E-DBB2-439C-BFF1-3F02116975D9}" srcOrd="0" destOrd="0" presId="urn:microsoft.com/office/officeart/2008/layout/VerticalCurvedList"/>
    <dgm:cxn modelId="{B8B83E10-E53C-4A9A-8293-3967E933F22F}" type="presParOf" srcId="{92E7C88E-DBB2-439C-BFF1-3F02116975D9}" destId="{76F31DBF-CAFA-4D0E-BEDC-4BDA9A6E18CA}" srcOrd="0" destOrd="0" presId="urn:microsoft.com/office/officeart/2008/layout/VerticalCurvedList"/>
    <dgm:cxn modelId="{2DB7512F-19B4-42D4-8EFD-409828FBBDCC}" type="presParOf" srcId="{92E7C88E-DBB2-439C-BFF1-3F02116975D9}" destId="{A794F3DF-BBC0-46BA-90A9-93AB581C199C}" srcOrd="1" destOrd="0" presId="urn:microsoft.com/office/officeart/2008/layout/VerticalCurvedList"/>
    <dgm:cxn modelId="{2FA89564-AD88-47A9-8FD9-676E4BF752D9}" type="presParOf" srcId="{92E7C88E-DBB2-439C-BFF1-3F02116975D9}" destId="{20D187AF-4835-4F37-87BD-93E0BBFB5CE6}" srcOrd="2" destOrd="0" presId="urn:microsoft.com/office/officeart/2008/layout/VerticalCurvedList"/>
    <dgm:cxn modelId="{9733773C-229F-4D4B-9858-ACECC194E2C0}" type="presParOf" srcId="{92E7C88E-DBB2-439C-BFF1-3F02116975D9}" destId="{37CF7546-E2E4-45AC-919A-9A00FF1DA8F6}" srcOrd="3" destOrd="0" presId="urn:microsoft.com/office/officeart/2008/layout/VerticalCurvedList"/>
    <dgm:cxn modelId="{069BA81F-7447-4ACE-B5BC-95180F63746A}" type="presParOf" srcId="{FC933EE8-1F6A-4694-A5B7-1A3044563065}" destId="{9293B0F8-7279-4F38-AFE8-2A5313935C62}" srcOrd="1" destOrd="0" presId="urn:microsoft.com/office/officeart/2008/layout/VerticalCurvedList"/>
    <dgm:cxn modelId="{49A441E4-1897-4F74-ADDF-5B1C08927E05}" type="presParOf" srcId="{FC933EE8-1F6A-4694-A5B7-1A3044563065}" destId="{B0F2C4B3-2535-47D7-819F-430E4B11DBEC}" srcOrd="2" destOrd="0" presId="urn:microsoft.com/office/officeart/2008/layout/VerticalCurvedList"/>
    <dgm:cxn modelId="{E98195D4-937C-4DDE-B744-2308EBBAA903}" type="presParOf" srcId="{B0F2C4B3-2535-47D7-819F-430E4B11DBEC}" destId="{1DE0451C-C842-4987-9AC5-1916FC7374D1}" srcOrd="0" destOrd="0" presId="urn:microsoft.com/office/officeart/2008/layout/VerticalCurvedList"/>
    <dgm:cxn modelId="{0AF75211-C0FD-48B0-9B09-8D276BB90DB6}" type="presParOf" srcId="{FC933EE8-1F6A-4694-A5B7-1A3044563065}" destId="{E26AD87E-A338-4350-B582-AEE7546B02F2}" srcOrd="3" destOrd="0" presId="urn:microsoft.com/office/officeart/2008/layout/VerticalCurvedList"/>
    <dgm:cxn modelId="{B15E2402-13C2-4FEB-9E72-0CC959EA9DE0}" type="presParOf" srcId="{FC933EE8-1F6A-4694-A5B7-1A3044563065}" destId="{B5AA3A6F-4802-4FB3-BD47-0F7EFDA18A2C}" srcOrd="4" destOrd="0" presId="urn:microsoft.com/office/officeart/2008/layout/VerticalCurvedList"/>
    <dgm:cxn modelId="{DD7CAED0-8F74-4A9A-89CF-7C1233EEB706}" type="presParOf" srcId="{B5AA3A6F-4802-4FB3-BD47-0F7EFDA18A2C}" destId="{E3649038-F4E8-4A2D-B630-EFB943143CA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6BDC89-630A-47E8-A6FB-D70A5C1C5122}" type="doc">
      <dgm:prSet loTypeId="urn:microsoft.com/office/officeart/2008/layout/VerticalCurvedList" loCatId="list" qsTypeId="urn:microsoft.com/office/officeart/2005/8/quickstyle/simple1" qsCatId="simple" csTypeId="urn:microsoft.com/office/officeart/2005/8/colors/colorful4" csCatId="colorful"/>
      <dgm:spPr/>
      <dgm:t>
        <a:bodyPr/>
        <a:lstStyle/>
        <a:p>
          <a:endParaRPr lang="en-US"/>
        </a:p>
      </dgm:t>
    </dgm:pt>
    <dgm:pt modelId="{83C0E1CD-5690-4FB4-B154-4F44BBDD2DE4}">
      <dgm:prSet custT="1"/>
      <dgm:spPr/>
      <dgm:t>
        <a:bodyPr/>
        <a:lstStyle/>
        <a:p>
          <a:pPr rtl="0"/>
          <a:r>
            <a:rPr lang="en-US" sz="2400" smtClean="0">
              <a:effectLst>
                <a:glow rad="101600">
                  <a:schemeClr val="tx1">
                    <a:alpha val="60000"/>
                  </a:schemeClr>
                </a:glow>
              </a:effectLst>
              <a:latin typeface="Franklin Gothic Medium Cond" pitchFamily="34" charset="0"/>
            </a:rPr>
            <a:t>Kerancuan akhlak pada hari ini menjadi bukti betapa kita perlu membenteng diri dengan iman yang tebal dan kukuh. </a:t>
          </a:r>
          <a:endParaRPr lang="en-US" sz="2400">
            <a:effectLst>
              <a:glow rad="101600">
                <a:schemeClr val="tx1">
                  <a:alpha val="60000"/>
                </a:schemeClr>
              </a:glow>
            </a:effectLst>
            <a:latin typeface="Franklin Gothic Medium Cond" pitchFamily="34" charset="0"/>
          </a:endParaRPr>
        </a:p>
      </dgm:t>
    </dgm:pt>
    <dgm:pt modelId="{75B47483-35C3-4D76-A376-12BA5BF4F840}" type="parTrans" cxnId="{659F1F4F-8A07-46E1-AFA1-C49378D244C3}">
      <dgm:prSet/>
      <dgm:spPr/>
      <dgm:t>
        <a:bodyPr/>
        <a:lstStyle/>
        <a:p>
          <a:endParaRPr lang="en-US" sz="2400">
            <a:effectLst>
              <a:glow rad="101600">
                <a:schemeClr val="tx1">
                  <a:alpha val="60000"/>
                </a:schemeClr>
              </a:glow>
            </a:effectLst>
            <a:latin typeface="Franklin Gothic Medium Cond" pitchFamily="34" charset="0"/>
          </a:endParaRPr>
        </a:p>
      </dgm:t>
    </dgm:pt>
    <dgm:pt modelId="{13967021-F838-4EE7-9987-3A664D3B9556}" type="sibTrans" cxnId="{659F1F4F-8A07-46E1-AFA1-C49378D244C3}">
      <dgm:prSet/>
      <dgm:spPr/>
      <dgm:t>
        <a:bodyPr/>
        <a:lstStyle/>
        <a:p>
          <a:endParaRPr lang="en-US" sz="2400">
            <a:effectLst>
              <a:glow rad="101600">
                <a:schemeClr val="tx1">
                  <a:alpha val="60000"/>
                </a:schemeClr>
              </a:glow>
            </a:effectLst>
            <a:latin typeface="Franklin Gothic Medium Cond" pitchFamily="34" charset="0"/>
          </a:endParaRPr>
        </a:p>
      </dgm:t>
    </dgm:pt>
    <dgm:pt modelId="{A7DE5F33-8F7F-45DB-9C58-863202E4794E}">
      <dgm:prSet custT="1"/>
      <dgm:spPr/>
      <dgm:t>
        <a:bodyPr/>
        <a:lstStyle/>
        <a:p>
          <a:pPr rtl="0"/>
          <a:r>
            <a:rPr lang="en-US" sz="2400" smtClean="0">
              <a:effectLst>
                <a:glow rad="101600">
                  <a:schemeClr val="tx1">
                    <a:alpha val="60000"/>
                  </a:schemeClr>
                </a:glow>
              </a:effectLst>
              <a:latin typeface="Franklin Gothic Medium Cond" pitchFamily="34" charset="0"/>
            </a:rPr>
            <a:t>Namun keadaan ini tidak mungkin diperoleh tanpa zahirnya ketakwaan kepada Allah SWT dan ilmu dalam diri kita.</a:t>
          </a:r>
          <a:endParaRPr lang="en-US" sz="2400">
            <a:effectLst>
              <a:glow rad="101600">
                <a:schemeClr val="tx1">
                  <a:alpha val="60000"/>
                </a:schemeClr>
              </a:glow>
            </a:effectLst>
            <a:latin typeface="Franklin Gothic Medium Cond" pitchFamily="34" charset="0"/>
          </a:endParaRPr>
        </a:p>
      </dgm:t>
    </dgm:pt>
    <dgm:pt modelId="{81E2253D-FC57-42AB-8D7F-84EE1602CBD2}" type="parTrans" cxnId="{29F760F8-A5EE-4DFA-B74C-D327F7EC1F64}">
      <dgm:prSet/>
      <dgm:spPr/>
      <dgm:t>
        <a:bodyPr/>
        <a:lstStyle/>
        <a:p>
          <a:endParaRPr lang="en-US" sz="2400">
            <a:effectLst>
              <a:glow rad="101600">
                <a:schemeClr val="tx1">
                  <a:alpha val="60000"/>
                </a:schemeClr>
              </a:glow>
            </a:effectLst>
            <a:latin typeface="Franklin Gothic Medium Cond" pitchFamily="34" charset="0"/>
          </a:endParaRPr>
        </a:p>
      </dgm:t>
    </dgm:pt>
    <dgm:pt modelId="{50909A22-6711-495F-8E31-E62F0F2DDAE0}" type="sibTrans" cxnId="{29F760F8-A5EE-4DFA-B74C-D327F7EC1F64}">
      <dgm:prSet/>
      <dgm:spPr/>
      <dgm:t>
        <a:bodyPr/>
        <a:lstStyle/>
        <a:p>
          <a:endParaRPr lang="en-US" sz="2400">
            <a:effectLst>
              <a:glow rad="101600">
                <a:schemeClr val="tx1">
                  <a:alpha val="60000"/>
                </a:schemeClr>
              </a:glow>
            </a:effectLst>
            <a:latin typeface="Franklin Gothic Medium Cond" pitchFamily="34" charset="0"/>
          </a:endParaRPr>
        </a:p>
      </dgm:t>
    </dgm:pt>
    <dgm:pt modelId="{756989FE-D31C-4263-9536-E0DEA6603B55}">
      <dgm:prSet custT="1"/>
      <dgm:spPr/>
      <dgm:t>
        <a:bodyPr/>
        <a:lstStyle/>
        <a:p>
          <a:pPr rtl="0"/>
          <a:r>
            <a:rPr lang="en-US" sz="2400" smtClean="0">
              <a:effectLst>
                <a:glow rad="101600">
                  <a:schemeClr val="tx1">
                    <a:alpha val="60000"/>
                  </a:schemeClr>
                </a:glow>
              </a:effectLst>
              <a:latin typeface="Franklin Gothic Medium Cond" pitchFamily="34" charset="0"/>
            </a:rPr>
            <a:t>Justeru, setiap daripada kita perlu mempersiapkan diri dengan ilmu terutamanya ilmu agama yang secukupnya. </a:t>
          </a:r>
          <a:endParaRPr lang="en-US" sz="2400">
            <a:effectLst>
              <a:glow rad="101600">
                <a:schemeClr val="tx1">
                  <a:alpha val="60000"/>
                </a:schemeClr>
              </a:glow>
            </a:effectLst>
            <a:latin typeface="Franklin Gothic Medium Cond" pitchFamily="34" charset="0"/>
          </a:endParaRPr>
        </a:p>
      </dgm:t>
    </dgm:pt>
    <dgm:pt modelId="{FA65F07F-984B-4694-90D8-A99BCF346AF0}" type="parTrans" cxnId="{B59A579C-CDFE-4A51-894F-3A0531184324}">
      <dgm:prSet/>
      <dgm:spPr/>
      <dgm:t>
        <a:bodyPr/>
        <a:lstStyle/>
        <a:p>
          <a:endParaRPr lang="en-US" sz="2400">
            <a:effectLst>
              <a:glow rad="101600">
                <a:schemeClr val="tx1">
                  <a:alpha val="60000"/>
                </a:schemeClr>
              </a:glow>
            </a:effectLst>
            <a:latin typeface="Franklin Gothic Medium Cond" pitchFamily="34" charset="0"/>
          </a:endParaRPr>
        </a:p>
      </dgm:t>
    </dgm:pt>
    <dgm:pt modelId="{97422B22-25EC-48D1-B2E8-F486F5BAE793}" type="sibTrans" cxnId="{B59A579C-CDFE-4A51-894F-3A0531184324}">
      <dgm:prSet/>
      <dgm:spPr/>
      <dgm:t>
        <a:bodyPr/>
        <a:lstStyle/>
        <a:p>
          <a:endParaRPr lang="en-US" sz="2400">
            <a:effectLst>
              <a:glow rad="101600">
                <a:schemeClr val="tx1">
                  <a:alpha val="60000"/>
                </a:schemeClr>
              </a:glow>
            </a:effectLst>
            <a:latin typeface="Franklin Gothic Medium Cond" pitchFamily="34" charset="0"/>
          </a:endParaRPr>
        </a:p>
      </dgm:t>
    </dgm:pt>
    <dgm:pt modelId="{DD7C3EA5-92CC-46F3-988A-DE93F21F60A6}" type="pres">
      <dgm:prSet presAssocID="{A96BDC89-630A-47E8-A6FB-D70A5C1C5122}" presName="Name0" presStyleCnt="0">
        <dgm:presLayoutVars>
          <dgm:chMax val="7"/>
          <dgm:chPref val="7"/>
          <dgm:dir/>
        </dgm:presLayoutVars>
      </dgm:prSet>
      <dgm:spPr/>
      <dgm:t>
        <a:bodyPr/>
        <a:lstStyle/>
        <a:p>
          <a:endParaRPr lang="en-US"/>
        </a:p>
      </dgm:t>
    </dgm:pt>
    <dgm:pt modelId="{43D2AFFF-77E3-4A42-BE82-CD98E764069C}" type="pres">
      <dgm:prSet presAssocID="{A96BDC89-630A-47E8-A6FB-D70A5C1C5122}" presName="Name1" presStyleCnt="0"/>
      <dgm:spPr/>
    </dgm:pt>
    <dgm:pt modelId="{4AFE645C-F701-401B-8E73-0D424C2CD378}" type="pres">
      <dgm:prSet presAssocID="{A96BDC89-630A-47E8-A6FB-D70A5C1C5122}" presName="cycle" presStyleCnt="0"/>
      <dgm:spPr/>
    </dgm:pt>
    <dgm:pt modelId="{3D1095AC-90AB-42FC-965D-A315F9A7FF03}" type="pres">
      <dgm:prSet presAssocID="{A96BDC89-630A-47E8-A6FB-D70A5C1C5122}" presName="srcNode" presStyleLbl="node1" presStyleIdx="0" presStyleCnt="3"/>
      <dgm:spPr/>
    </dgm:pt>
    <dgm:pt modelId="{EFCA74A7-23E4-49FD-BA3B-22348E3D6FA0}" type="pres">
      <dgm:prSet presAssocID="{A96BDC89-630A-47E8-A6FB-D70A5C1C5122}" presName="conn" presStyleLbl="parChTrans1D2" presStyleIdx="0" presStyleCnt="1"/>
      <dgm:spPr/>
      <dgm:t>
        <a:bodyPr/>
        <a:lstStyle/>
        <a:p>
          <a:endParaRPr lang="en-US"/>
        </a:p>
      </dgm:t>
    </dgm:pt>
    <dgm:pt modelId="{D728E71A-7AB7-4256-AF8C-B31FA893A199}" type="pres">
      <dgm:prSet presAssocID="{A96BDC89-630A-47E8-A6FB-D70A5C1C5122}" presName="extraNode" presStyleLbl="node1" presStyleIdx="0" presStyleCnt="3"/>
      <dgm:spPr/>
    </dgm:pt>
    <dgm:pt modelId="{2FE04DCD-1AB4-4916-B741-27B3DB9302F7}" type="pres">
      <dgm:prSet presAssocID="{A96BDC89-630A-47E8-A6FB-D70A5C1C5122}" presName="dstNode" presStyleLbl="node1" presStyleIdx="0" presStyleCnt="3"/>
      <dgm:spPr/>
    </dgm:pt>
    <dgm:pt modelId="{E8500A6C-9A98-4BAF-91E2-5322138DF8B3}" type="pres">
      <dgm:prSet presAssocID="{83C0E1CD-5690-4FB4-B154-4F44BBDD2DE4}" presName="text_1" presStyleLbl="node1" presStyleIdx="0" presStyleCnt="3">
        <dgm:presLayoutVars>
          <dgm:bulletEnabled val="1"/>
        </dgm:presLayoutVars>
      </dgm:prSet>
      <dgm:spPr/>
      <dgm:t>
        <a:bodyPr/>
        <a:lstStyle/>
        <a:p>
          <a:endParaRPr lang="en-US"/>
        </a:p>
      </dgm:t>
    </dgm:pt>
    <dgm:pt modelId="{05F7DE04-E920-4160-BAF8-F7BA3C1FB042}" type="pres">
      <dgm:prSet presAssocID="{83C0E1CD-5690-4FB4-B154-4F44BBDD2DE4}" presName="accent_1" presStyleCnt="0"/>
      <dgm:spPr/>
    </dgm:pt>
    <dgm:pt modelId="{92811965-8F3E-49CA-8AD6-E8C98361854F}" type="pres">
      <dgm:prSet presAssocID="{83C0E1CD-5690-4FB4-B154-4F44BBDD2DE4}" presName="accentRepeatNode" presStyleLbl="solidFgAcc1" presStyleIdx="0" presStyleCnt="3"/>
      <dgm:spPr/>
    </dgm:pt>
    <dgm:pt modelId="{BFC12AED-7D49-43AC-8CB7-D275B289BF32}" type="pres">
      <dgm:prSet presAssocID="{A7DE5F33-8F7F-45DB-9C58-863202E4794E}" presName="text_2" presStyleLbl="node1" presStyleIdx="1" presStyleCnt="3">
        <dgm:presLayoutVars>
          <dgm:bulletEnabled val="1"/>
        </dgm:presLayoutVars>
      </dgm:prSet>
      <dgm:spPr/>
      <dgm:t>
        <a:bodyPr/>
        <a:lstStyle/>
        <a:p>
          <a:endParaRPr lang="en-US"/>
        </a:p>
      </dgm:t>
    </dgm:pt>
    <dgm:pt modelId="{C6383742-5004-45E2-BD9D-DF7848CD99B1}" type="pres">
      <dgm:prSet presAssocID="{A7DE5F33-8F7F-45DB-9C58-863202E4794E}" presName="accent_2" presStyleCnt="0"/>
      <dgm:spPr/>
    </dgm:pt>
    <dgm:pt modelId="{72A32119-C6C0-4B1C-8AFD-9FBF1629B95B}" type="pres">
      <dgm:prSet presAssocID="{A7DE5F33-8F7F-45DB-9C58-863202E4794E}" presName="accentRepeatNode" presStyleLbl="solidFgAcc1" presStyleIdx="1" presStyleCnt="3"/>
      <dgm:spPr/>
    </dgm:pt>
    <dgm:pt modelId="{513982ED-2498-45AD-8D6D-B1E7A9632D41}" type="pres">
      <dgm:prSet presAssocID="{756989FE-D31C-4263-9536-E0DEA6603B55}" presName="text_3" presStyleLbl="node1" presStyleIdx="2" presStyleCnt="3">
        <dgm:presLayoutVars>
          <dgm:bulletEnabled val="1"/>
        </dgm:presLayoutVars>
      </dgm:prSet>
      <dgm:spPr/>
      <dgm:t>
        <a:bodyPr/>
        <a:lstStyle/>
        <a:p>
          <a:endParaRPr lang="en-US"/>
        </a:p>
      </dgm:t>
    </dgm:pt>
    <dgm:pt modelId="{01C23068-ECB6-4074-AF52-74C1A66D2DA1}" type="pres">
      <dgm:prSet presAssocID="{756989FE-D31C-4263-9536-E0DEA6603B55}" presName="accent_3" presStyleCnt="0"/>
      <dgm:spPr/>
    </dgm:pt>
    <dgm:pt modelId="{90A15905-EE37-442B-A761-85E5E8EBABDA}" type="pres">
      <dgm:prSet presAssocID="{756989FE-D31C-4263-9536-E0DEA6603B55}" presName="accentRepeatNode" presStyleLbl="solidFgAcc1" presStyleIdx="2" presStyleCnt="3"/>
      <dgm:spPr/>
    </dgm:pt>
  </dgm:ptLst>
  <dgm:cxnLst>
    <dgm:cxn modelId="{B59A579C-CDFE-4A51-894F-3A0531184324}" srcId="{A96BDC89-630A-47E8-A6FB-D70A5C1C5122}" destId="{756989FE-D31C-4263-9536-E0DEA6603B55}" srcOrd="2" destOrd="0" parTransId="{FA65F07F-984B-4694-90D8-A99BCF346AF0}" sibTransId="{97422B22-25EC-48D1-B2E8-F486F5BAE793}"/>
    <dgm:cxn modelId="{659F1F4F-8A07-46E1-AFA1-C49378D244C3}" srcId="{A96BDC89-630A-47E8-A6FB-D70A5C1C5122}" destId="{83C0E1CD-5690-4FB4-B154-4F44BBDD2DE4}" srcOrd="0" destOrd="0" parTransId="{75B47483-35C3-4D76-A376-12BA5BF4F840}" sibTransId="{13967021-F838-4EE7-9987-3A664D3B9556}"/>
    <dgm:cxn modelId="{7BE16809-D8EC-43A0-9048-65A5714AED77}" type="presOf" srcId="{83C0E1CD-5690-4FB4-B154-4F44BBDD2DE4}" destId="{E8500A6C-9A98-4BAF-91E2-5322138DF8B3}" srcOrd="0" destOrd="0" presId="urn:microsoft.com/office/officeart/2008/layout/VerticalCurvedList"/>
    <dgm:cxn modelId="{29F760F8-A5EE-4DFA-B74C-D327F7EC1F64}" srcId="{A96BDC89-630A-47E8-A6FB-D70A5C1C5122}" destId="{A7DE5F33-8F7F-45DB-9C58-863202E4794E}" srcOrd="1" destOrd="0" parTransId="{81E2253D-FC57-42AB-8D7F-84EE1602CBD2}" sibTransId="{50909A22-6711-495F-8E31-E62F0F2DDAE0}"/>
    <dgm:cxn modelId="{C5F5F0F7-22AD-4BE2-A530-A172168E57F0}" type="presOf" srcId="{756989FE-D31C-4263-9536-E0DEA6603B55}" destId="{513982ED-2498-45AD-8D6D-B1E7A9632D41}" srcOrd="0" destOrd="0" presId="urn:microsoft.com/office/officeart/2008/layout/VerticalCurvedList"/>
    <dgm:cxn modelId="{3BBAF57A-1225-4C3E-995D-1751B677A60C}" type="presOf" srcId="{A7DE5F33-8F7F-45DB-9C58-863202E4794E}" destId="{BFC12AED-7D49-43AC-8CB7-D275B289BF32}" srcOrd="0" destOrd="0" presId="urn:microsoft.com/office/officeart/2008/layout/VerticalCurvedList"/>
    <dgm:cxn modelId="{F9A4705F-5023-48B1-B79A-5C7A104A7899}" type="presOf" srcId="{A96BDC89-630A-47E8-A6FB-D70A5C1C5122}" destId="{DD7C3EA5-92CC-46F3-988A-DE93F21F60A6}" srcOrd="0" destOrd="0" presId="urn:microsoft.com/office/officeart/2008/layout/VerticalCurvedList"/>
    <dgm:cxn modelId="{3A3A12B5-B9D7-4AC4-9D97-2EA966E737DA}" type="presOf" srcId="{13967021-F838-4EE7-9987-3A664D3B9556}" destId="{EFCA74A7-23E4-49FD-BA3B-22348E3D6FA0}" srcOrd="0" destOrd="0" presId="urn:microsoft.com/office/officeart/2008/layout/VerticalCurvedList"/>
    <dgm:cxn modelId="{61A29D9E-06D8-4F5F-AE4D-0F62C7BFE4DE}" type="presParOf" srcId="{DD7C3EA5-92CC-46F3-988A-DE93F21F60A6}" destId="{43D2AFFF-77E3-4A42-BE82-CD98E764069C}" srcOrd="0" destOrd="0" presId="urn:microsoft.com/office/officeart/2008/layout/VerticalCurvedList"/>
    <dgm:cxn modelId="{0991306D-6C2D-4CDA-A1AA-93C2F62072C3}" type="presParOf" srcId="{43D2AFFF-77E3-4A42-BE82-CD98E764069C}" destId="{4AFE645C-F701-401B-8E73-0D424C2CD378}" srcOrd="0" destOrd="0" presId="urn:microsoft.com/office/officeart/2008/layout/VerticalCurvedList"/>
    <dgm:cxn modelId="{868D9DDD-9DFD-43E6-903D-A34079E18EE4}" type="presParOf" srcId="{4AFE645C-F701-401B-8E73-0D424C2CD378}" destId="{3D1095AC-90AB-42FC-965D-A315F9A7FF03}" srcOrd="0" destOrd="0" presId="urn:microsoft.com/office/officeart/2008/layout/VerticalCurvedList"/>
    <dgm:cxn modelId="{FE168F6B-5291-4DD2-BEED-A356DF848121}" type="presParOf" srcId="{4AFE645C-F701-401B-8E73-0D424C2CD378}" destId="{EFCA74A7-23E4-49FD-BA3B-22348E3D6FA0}" srcOrd="1" destOrd="0" presId="urn:microsoft.com/office/officeart/2008/layout/VerticalCurvedList"/>
    <dgm:cxn modelId="{DCDC0771-FA9A-4A9B-856B-8D9C2A8EFB9B}" type="presParOf" srcId="{4AFE645C-F701-401B-8E73-0D424C2CD378}" destId="{D728E71A-7AB7-4256-AF8C-B31FA893A199}" srcOrd="2" destOrd="0" presId="urn:microsoft.com/office/officeart/2008/layout/VerticalCurvedList"/>
    <dgm:cxn modelId="{B7A55E87-65C0-4D99-AFF9-2B7E52A42EE4}" type="presParOf" srcId="{4AFE645C-F701-401B-8E73-0D424C2CD378}" destId="{2FE04DCD-1AB4-4916-B741-27B3DB9302F7}" srcOrd="3" destOrd="0" presId="urn:microsoft.com/office/officeart/2008/layout/VerticalCurvedList"/>
    <dgm:cxn modelId="{70B949EF-B52E-4315-BC08-4AF30759F8A0}" type="presParOf" srcId="{43D2AFFF-77E3-4A42-BE82-CD98E764069C}" destId="{E8500A6C-9A98-4BAF-91E2-5322138DF8B3}" srcOrd="1" destOrd="0" presId="urn:microsoft.com/office/officeart/2008/layout/VerticalCurvedList"/>
    <dgm:cxn modelId="{DBF39DAF-A146-4E0C-A493-BBBC5D50DBA8}" type="presParOf" srcId="{43D2AFFF-77E3-4A42-BE82-CD98E764069C}" destId="{05F7DE04-E920-4160-BAF8-F7BA3C1FB042}" srcOrd="2" destOrd="0" presId="urn:microsoft.com/office/officeart/2008/layout/VerticalCurvedList"/>
    <dgm:cxn modelId="{879C9764-A335-4387-B708-B1685F2843E1}" type="presParOf" srcId="{05F7DE04-E920-4160-BAF8-F7BA3C1FB042}" destId="{92811965-8F3E-49CA-8AD6-E8C98361854F}" srcOrd="0" destOrd="0" presId="urn:microsoft.com/office/officeart/2008/layout/VerticalCurvedList"/>
    <dgm:cxn modelId="{AB848CF1-DBF8-4F5F-9820-C1A68405A1FE}" type="presParOf" srcId="{43D2AFFF-77E3-4A42-BE82-CD98E764069C}" destId="{BFC12AED-7D49-43AC-8CB7-D275B289BF32}" srcOrd="3" destOrd="0" presId="urn:microsoft.com/office/officeart/2008/layout/VerticalCurvedList"/>
    <dgm:cxn modelId="{FB39A686-5834-4149-9FB3-EDEE6A4BADEC}" type="presParOf" srcId="{43D2AFFF-77E3-4A42-BE82-CD98E764069C}" destId="{C6383742-5004-45E2-BD9D-DF7848CD99B1}" srcOrd="4" destOrd="0" presId="urn:microsoft.com/office/officeart/2008/layout/VerticalCurvedList"/>
    <dgm:cxn modelId="{E85934B8-2D75-4D5E-A7F4-7EC661627916}" type="presParOf" srcId="{C6383742-5004-45E2-BD9D-DF7848CD99B1}" destId="{72A32119-C6C0-4B1C-8AFD-9FBF1629B95B}" srcOrd="0" destOrd="0" presId="urn:microsoft.com/office/officeart/2008/layout/VerticalCurvedList"/>
    <dgm:cxn modelId="{FAC512CD-A1EF-4684-A505-5EC4A4F3A1D8}" type="presParOf" srcId="{43D2AFFF-77E3-4A42-BE82-CD98E764069C}" destId="{513982ED-2498-45AD-8D6D-B1E7A9632D41}" srcOrd="5" destOrd="0" presId="urn:microsoft.com/office/officeart/2008/layout/VerticalCurvedList"/>
    <dgm:cxn modelId="{547BE08F-24E0-4C51-B718-2449F0436F9E}" type="presParOf" srcId="{43D2AFFF-77E3-4A42-BE82-CD98E764069C}" destId="{01C23068-ECB6-4074-AF52-74C1A66D2DA1}" srcOrd="6" destOrd="0" presId="urn:microsoft.com/office/officeart/2008/layout/VerticalCurvedList"/>
    <dgm:cxn modelId="{DD2F21EA-B7C5-4A25-B884-6F2B6CC37DAA}" type="presParOf" srcId="{01C23068-ECB6-4074-AF52-74C1A66D2DA1}" destId="{90A15905-EE37-442B-A761-85E5E8EBABD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02392-F565-4ACC-9218-B4115720C208}">
      <dsp:nvSpPr>
        <dsp:cNvPr id="0" name=""/>
        <dsp:cNvSpPr/>
      </dsp:nvSpPr>
      <dsp:spPr>
        <a:xfrm>
          <a:off x="-6976207" y="-1067018"/>
          <a:ext cx="8306236" cy="8306236"/>
        </a:xfrm>
        <a:prstGeom prst="blockArc">
          <a:avLst>
            <a:gd name="adj1" fmla="val 18900000"/>
            <a:gd name="adj2" fmla="val 2700000"/>
            <a:gd name="adj3" fmla="val 260"/>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B9C569-2053-4ECD-820C-42FC81EFA8DE}">
      <dsp:nvSpPr>
        <dsp:cNvPr id="0" name=""/>
        <dsp:cNvSpPr/>
      </dsp:nvSpPr>
      <dsp:spPr>
        <a:xfrm>
          <a:off x="856701" y="617220"/>
          <a:ext cx="7821122" cy="1234440"/>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9837"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latin typeface="Franklin Gothic Medium Cond" pitchFamily="34" charset="0"/>
            </a:rPr>
            <a:t>Islam </a:t>
          </a:r>
          <a:r>
            <a:rPr lang="en-US" sz="2800" kern="1200" dirty="0" err="1" smtClean="0">
              <a:latin typeface="Franklin Gothic Medium Cond" pitchFamily="34" charset="0"/>
            </a:rPr>
            <a:t>merupakan</a:t>
          </a:r>
          <a:r>
            <a:rPr lang="en-US" sz="2800" kern="1200" dirty="0" smtClean="0">
              <a:latin typeface="Franklin Gothic Medium Cond" pitchFamily="34" charset="0"/>
            </a:rPr>
            <a:t> agama </a:t>
          </a:r>
          <a:r>
            <a:rPr lang="en-US" sz="2800" kern="1200" dirty="0" err="1" smtClean="0">
              <a:latin typeface="Franklin Gothic Medium Cond" pitchFamily="34" charset="0"/>
            </a:rPr>
            <a:t>bagi</a:t>
          </a:r>
          <a:r>
            <a:rPr lang="en-US" sz="2800" kern="1200" dirty="0" smtClean="0">
              <a:latin typeface="Franklin Gothic Medium Cond" pitchFamily="34" charset="0"/>
            </a:rPr>
            <a:t> </a:t>
          </a:r>
          <a:r>
            <a:rPr lang="en-US" sz="2800" kern="1200" dirty="0" err="1" smtClean="0">
              <a:latin typeface="Franklin Gothic Medium Cond" pitchFamily="34" charset="0"/>
            </a:rPr>
            <a:t>kemerdekaan</a:t>
          </a:r>
          <a:r>
            <a:rPr lang="en-US" sz="2800" kern="1200" dirty="0" smtClean="0">
              <a:latin typeface="Franklin Gothic Medium Cond" pitchFamily="34" charset="0"/>
            </a:rPr>
            <a:t> </a:t>
          </a:r>
          <a:r>
            <a:rPr lang="en-US" sz="2800" kern="1200" dirty="0" err="1" smtClean="0">
              <a:latin typeface="Franklin Gothic Medium Cond" pitchFamily="34" charset="0"/>
            </a:rPr>
            <a:t>kaum</a:t>
          </a:r>
          <a:r>
            <a:rPr lang="en-US" sz="2800" kern="1200" dirty="0" smtClean="0">
              <a:latin typeface="Franklin Gothic Medium Cond" pitchFamily="34" charset="0"/>
            </a:rPr>
            <a:t> </a:t>
          </a:r>
          <a:r>
            <a:rPr lang="en-US" sz="2800" kern="1200" dirty="0" err="1" smtClean="0">
              <a:latin typeface="Franklin Gothic Medium Cond" pitchFamily="34" charset="0"/>
            </a:rPr>
            <a:t>wanita</a:t>
          </a:r>
          <a:r>
            <a:rPr lang="en-US" sz="2800" kern="1200" dirty="0" smtClean="0">
              <a:latin typeface="Franklin Gothic Medium Cond" pitchFamily="34" charset="0"/>
            </a:rPr>
            <a:t> </a:t>
          </a:r>
          <a:r>
            <a:rPr lang="en-US" sz="2800" kern="1200" dirty="0" err="1" smtClean="0">
              <a:latin typeface="Franklin Gothic Medium Cond" pitchFamily="34" charset="0"/>
            </a:rPr>
            <a:t>dan</a:t>
          </a:r>
          <a:r>
            <a:rPr lang="en-US" sz="2800" kern="1200" dirty="0" smtClean="0">
              <a:latin typeface="Franklin Gothic Medium Cond" pitchFamily="34" charset="0"/>
            </a:rPr>
            <a:t> </a:t>
          </a:r>
          <a:r>
            <a:rPr lang="en-US" sz="2800" kern="1200" dirty="0" err="1" smtClean="0">
              <a:latin typeface="Franklin Gothic Medium Cond" pitchFamily="34" charset="0"/>
            </a:rPr>
            <a:t>meletakannya</a:t>
          </a:r>
          <a:r>
            <a:rPr lang="en-US" sz="2800" kern="1200" dirty="0" smtClean="0">
              <a:latin typeface="Franklin Gothic Medium Cond" pitchFamily="34" charset="0"/>
            </a:rPr>
            <a:t> </a:t>
          </a:r>
          <a:r>
            <a:rPr lang="en-US" sz="2800" kern="1200" dirty="0" err="1" smtClean="0">
              <a:latin typeface="Franklin Gothic Medium Cond" pitchFamily="34" charset="0"/>
            </a:rPr>
            <a:t>setaraf</a:t>
          </a:r>
          <a:r>
            <a:rPr lang="en-US" sz="2800" kern="1200" dirty="0" smtClean="0">
              <a:latin typeface="Franklin Gothic Medium Cond" pitchFamily="34" charset="0"/>
            </a:rPr>
            <a:t> </a:t>
          </a:r>
          <a:r>
            <a:rPr lang="en-US" sz="2800" kern="1200" dirty="0" err="1" smtClean="0">
              <a:latin typeface="Franklin Gothic Medium Cond" pitchFamily="34" charset="0"/>
            </a:rPr>
            <a:t>dengan</a:t>
          </a:r>
          <a:r>
            <a:rPr lang="en-US" sz="2800" kern="1200" dirty="0" smtClean="0">
              <a:latin typeface="Franklin Gothic Medium Cond" pitchFamily="34" charset="0"/>
            </a:rPr>
            <a:t> </a:t>
          </a:r>
          <a:r>
            <a:rPr lang="en-US" sz="2800" kern="1200" dirty="0" err="1" smtClean="0">
              <a:latin typeface="Franklin Gothic Medium Cond" pitchFamily="34" charset="0"/>
            </a:rPr>
            <a:t>kaum</a:t>
          </a:r>
          <a:r>
            <a:rPr lang="en-US" sz="2800" kern="1200" dirty="0" smtClean="0">
              <a:latin typeface="Franklin Gothic Medium Cond" pitchFamily="34" charset="0"/>
            </a:rPr>
            <a:t> </a:t>
          </a:r>
          <a:r>
            <a:rPr lang="en-US" sz="2800" kern="1200" dirty="0" err="1" smtClean="0">
              <a:latin typeface="Franklin Gothic Medium Cond" pitchFamily="34" charset="0"/>
            </a:rPr>
            <a:t>lelaki</a:t>
          </a:r>
          <a:r>
            <a:rPr lang="en-US" sz="2800" kern="1200" dirty="0" smtClean="0">
              <a:latin typeface="Franklin Gothic Medium Cond" pitchFamily="34" charset="0"/>
            </a:rPr>
            <a:t>. </a:t>
          </a:r>
          <a:endParaRPr lang="en-US" sz="2800" kern="1200" dirty="0">
            <a:latin typeface="Franklin Gothic Medium Cond" pitchFamily="34" charset="0"/>
          </a:endParaRPr>
        </a:p>
      </dsp:txBody>
      <dsp:txXfrm>
        <a:off x="856701" y="617220"/>
        <a:ext cx="7821122" cy="1234440"/>
      </dsp:txXfrm>
    </dsp:sp>
    <dsp:sp modelId="{E1B5D555-209A-4F37-97EB-27207646ADD3}">
      <dsp:nvSpPr>
        <dsp:cNvPr id="0" name=""/>
        <dsp:cNvSpPr/>
      </dsp:nvSpPr>
      <dsp:spPr>
        <a:xfrm>
          <a:off x="85176" y="462915"/>
          <a:ext cx="1543049" cy="1543049"/>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4318B2-8D2A-4932-98F4-63ED4EA7C3EE}">
      <dsp:nvSpPr>
        <dsp:cNvPr id="0" name=""/>
        <dsp:cNvSpPr/>
      </dsp:nvSpPr>
      <dsp:spPr>
        <a:xfrm>
          <a:off x="1305420" y="2468880"/>
          <a:ext cx="7372403" cy="1234440"/>
        </a:xfrm>
        <a:prstGeom prst="rect">
          <a:avLst/>
        </a:prstGeom>
        <a:solidFill>
          <a:schemeClr val="accent4">
            <a:hueOff val="-2250323"/>
            <a:satOff val="0"/>
            <a:lumOff val="823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9837"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latin typeface="Franklin Gothic Medium Cond" pitchFamily="34" charset="0"/>
            </a:rPr>
            <a:t>Zaman </a:t>
          </a:r>
          <a:r>
            <a:rPr lang="en-US" sz="2800" kern="1200" dirty="0" err="1" smtClean="0">
              <a:latin typeface="Franklin Gothic Medium Cond" pitchFamily="34" charset="0"/>
            </a:rPr>
            <a:t>jahiliyah</a:t>
          </a:r>
          <a:r>
            <a:rPr lang="en-US" sz="2800" kern="1200" dirty="0" smtClean="0">
              <a:latin typeface="Franklin Gothic Medium Cond" pitchFamily="34" charset="0"/>
            </a:rPr>
            <a:t>, </a:t>
          </a:r>
          <a:r>
            <a:rPr lang="en-US" sz="2800" kern="1200" dirty="0" err="1" smtClean="0">
              <a:latin typeface="Franklin Gothic Medium Cond" pitchFamily="34" charset="0"/>
            </a:rPr>
            <a:t>wanita</a:t>
          </a:r>
          <a:r>
            <a:rPr lang="en-US" sz="2800" kern="1200" dirty="0" smtClean="0">
              <a:latin typeface="Franklin Gothic Medium Cond" pitchFamily="34" charset="0"/>
            </a:rPr>
            <a:t> </a:t>
          </a:r>
          <a:r>
            <a:rPr lang="en-US" sz="2800" kern="1200" dirty="0" err="1" smtClean="0">
              <a:latin typeface="Franklin Gothic Medium Cond" pitchFamily="34" charset="0"/>
            </a:rPr>
            <a:t>menerima</a:t>
          </a:r>
          <a:r>
            <a:rPr lang="en-US" sz="2800" kern="1200" dirty="0" smtClean="0">
              <a:latin typeface="Franklin Gothic Medium Cond" pitchFamily="34" charset="0"/>
            </a:rPr>
            <a:t> </a:t>
          </a:r>
          <a:r>
            <a:rPr lang="en-US" sz="2800" kern="1200" dirty="0" err="1" smtClean="0">
              <a:latin typeface="Franklin Gothic Medium Cond" pitchFamily="34" charset="0"/>
            </a:rPr>
            <a:t>satu</a:t>
          </a:r>
          <a:r>
            <a:rPr lang="en-US" sz="2800" kern="1200" dirty="0" smtClean="0">
              <a:latin typeface="Franklin Gothic Medium Cond" pitchFamily="34" charset="0"/>
            </a:rPr>
            <a:t> </a:t>
          </a:r>
          <a:r>
            <a:rPr lang="en-US" sz="2800" kern="1200" dirty="0" err="1" smtClean="0">
              <a:latin typeface="Franklin Gothic Medium Cond" pitchFamily="34" charset="0"/>
            </a:rPr>
            <a:t>layanan</a:t>
          </a:r>
          <a:r>
            <a:rPr lang="en-US" sz="2800" kern="1200" dirty="0" smtClean="0">
              <a:latin typeface="Franklin Gothic Medium Cond" pitchFamily="34" charset="0"/>
            </a:rPr>
            <a:t> yang </a:t>
          </a:r>
          <a:r>
            <a:rPr lang="en-US" sz="2800" kern="1200" dirty="0" err="1" smtClean="0">
              <a:latin typeface="Franklin Gothic Medium Cond" pitchFamily="34" charset="0"/>
            </a:rPr>
            <a:t>cukup</a:t>
          </a:r>
          <a:r>
            <a:rPr lang="en-US" sz="2800" kern="1200" dirty="0" smtClean="0">
              <a:latin typeface="Franklin Gothic Medium Cond" pitchFamily="34" charset="0"/>
            </a:rPr>
            <a:t> </a:t>
          </a:r>
          <a:r>
            <a:rPr lang="en-US" sz="2800" kern="1200" dirty="0" err="1" smtClean="0">
              <a:latin typeface="Franklin Gothic Medium Cond" pitchFamily="34" charset="0"/>
            </a:rPr>
            <a:t>buruk</a:t>
          </a:r>
          <a:r>
            <a:rPr lang="en-US" sz="2800" kern="1200" dirty="0" smtClean="0">
              <a:latin typeface="Franklin Gothic Medium Cond" pitchFamily="34" charset="0"/>
            </a:rPr>
            <a:t> </a:t>
          </a:r>
          <a:r>
            <a:rPr lang="en-US" sz="2800" kern="1200" dirty="0" err="1" smtClean="0">
              <a:latin typeface="Franklin Gothic Medium Cond" pitchFamily="34" charset="0"/>
            </a:rPr>
            <a:t>dan</a:t>
          </a:r>
          <a:r>
            <a:rPr lang="en-US" sz="2800" kern="1200" dirty="0" smtClean="0">
              <a:latin typeface="Franklin Gothic Medium Cond" pitchFamily="34" charset="0"/>
            </a:rPr>
            <a:t> </a:t>
          </a:r>
          <a:r>
            <a:rPr lang="en-US" sz="2800" kern="1200" dirty="0" err="1" smtClean="0">
              <a:latin typeface="Franklin Gothic Medium Cond" pitchFamily="34" charset="0"/>
            </a:rPr>
            <a:t>menjadi</a:t>
          </a:r>
          <a:r>
            <a:rPr lang="en-US" sz="2800" kern="1200" dirty="0" smtClean="0">
              <a:latin typeface="Franklin Gothic Medium Cond" pitchFamily="34" charset="0"/>
            </a:rPr>
            <a:t> </a:t>
          </a:r>
          <a:r>
            <a:rPr lang="en-US" sz="2800" kern="1200" dirty="0" err="1" smtClean="0">
              <a:latin typeface="Franklin Gothic Medium Cond" pitchFamily="34" charset="0"/>
            </a:rPr>
            <a:t>sejarah</a:t>
          </a:r>
          <a:r>
            <a:rPr lang="en-US" sz="2800" kern="1200" dirty="0" smtClean="0">
              <a:latin typeface="Franklin Gothic Medium Cond" pitchFamily="34" charset="0"/>
            </a:rPr>
            <a:t> </a:t>
          </a:r>
          <a:r>
            <a:rPr lang="en-US" sz="2800" kern="1200" dirty="0" err="1" smtClean="0">
              <a:latin typeface="Franklin Gothic Medium Cond" pitchFamily="34" charset="0"/>
            </a:rPr>
            <a:t>hitam</a:t>
          </a:r>
          <a:r>
            <a:rPr lang="en-US" sz="2800" kern="1200" dirty="0" smtClean="0">
              <a:latin typeface="Franklin Gothic Medium Cond" pitchFamily="34" charset="0"/>
            </a:rPr>
            <a:t> </a:t>
          </a:r>
          <a:r>
            <a:rPr lang="en-US" sz="2800" kern="1200" dirty="0" err="1" smtClean="0">
              <a:latin typeface="Franklin Gothic Medium Cond" pitchFamily="34" charset="0"/>
            </a:rPr>
            <a:t>kepada</a:t>
          </a:r>
          <a:r>
            <a:rPr lang="en-US" sz="2800" kern="1200" dirty="0" smtClean="0">
              <a:latin typeface="Franklin Gothic Medium Cond" pitchFamily="34" charset="0"/>
            </a:rPr>
            <a:t> </a:t>
          </a:r>
          <a:r>
            <a:rPr lang="en-US" sz="2800" kern="1200" dirty="0" err="1" smtClean="0">
              <a:latin typeface="Franklin Gothic Medium Cond" pitchFamily="34" charset="0"/>
            </a:rPr>
            <a:t>peradaban</a:t>
          </a:r>
          <a:r>
            <a:rPr lang="en-US" sz="2800" kern="1200" dirty="0" smtClean="0">
              <a:latin typeface="Franklin Gothic Medium Cond" pitchFamily="34" charset="0"/>
            </a:rPr>
            <a:t> </a:t>
          </a:r>
          <a:r>
            <a:rPr lang="en-US" sz="2800" kern="1200" dirty="0" err="1" smtClean="0">
              <a:latin typeface="Franklin Gothic Medium Cond" pitchFamily="34" charset="0"/>
            </a:rPr>
            <a:t>wanita</a:t>
          </a:r>
          <a:r>
            <a:rPr lang="en-US" sz="2800" kern="1200" dirty="0" smtClean="0">
              <a:latin typeface="Franklin Gothic Medium Cond" pitchFamily="34" charset="0"/>
            </a:rPr>
            <a:t>. </a:t>
          </a:r>
          <a:endParaRPr lang="en-US" sz="2800" kern="1200" dirty="0">
            <a:latin typeface="Franklin Gothic Medium Cond" pitchFamily="34" charset="0"/>
          </a:endParaRPr>
        </a:p>
      </dsp:txBody>
      <dsp:txXfrm>
        <a:off x="1305420" y="2468880"/>
        <a:ext cx="7372403" cy="1234440"/>
      </dsp:txXfrm>
    </dsp:sp>
    <dsp:sp modelId="{A7932C87-DF9A-4E7E-8427-BD8BD1EC9FD7}">
      <dsp:nvSpPr>
        <dsp:cNvPr id="0" name=""/>
        <dsp:cNvSpPr/>
      </dsp:nvSpPr>
      <dsp:spPr>
        <a:xfrm>
          <a:off x="533895" y="2314574"/>
          <a:ext cx="1543049" cy="1543049"/>
        </a:xfrm>
        <a:prstGeom prst="ellipse">
          <a:avLst/>
        </a:prstGeom>
        <a:solidFill>
          <a:schemeClr val="lt1">
            <a:hueOff val="0"/>
            <a:satOff val="0"/>
            <a:lumOff val="0"/>
            <a:alphaOff val="0"/>
          </a:schemeClr>
        </a:solidFill>
        <a:ln w="55000" cap="flat" cmpd="thickThin" algn="ctr">
          <a:solidFill>
            <a:schemeClr val="accent4">
              <a:hueOff val="-2250323"/>
              <a:satOff val="0"/>
              <a:lumOff val="8236"/>
              <a:alphaOff val="0"/>
            </a:schemeClr>
          </a:solidFill>
          <a:prstDash val="solid"/>
        </a:ln>
        <a:effectLst/>
      </dsp:spPr>
      <dsp:style>
        <a:lnRef idx="2">
          <a:scrgbClr r="0" g="0" b="0"/>
        </a:lnRef>
        <a:fillRef idx="1">
          <a:scrgbClr r="0" g="0" b="0"/>
        </a:fillRef>
        <a:effectRef idx="0">
          <a:scrgbClr r="0" g="0" b="0"/>
        </a:effectRef>
        <a:fontRef idx="minor"/>
      </dsp:style>
    </dsp:sp>
    <dsp:sp modelId="{0274DB4D-C1E3-44C1-84A8-BDAC80A06DA9}">
      <dsp:nvSpPr>
        <dsp:cNvPr id="0" name=""/>
        <dsp:cNvSpPr/>
      </dsp:nvSpPr>
      <dsp:spPr>
        <a:xfrm>
          <a:off x="856701" y="4320540"/>
          <a:ext cx="7821122" cy="1234440"/>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9837"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latin typeface="Franklin Gothic Medium Cond" pitchFamily="34" charset="0"/>
            </a:rPr>
            <a:t>Islam </a:t>
          </a:r>
          <a:r>
            <a:rPr lang="en-US" sz="2800" kern="1200" dirty="0" err="1" smtClean="0">
              <a:latin typeface="Franklin Gothic Medium Cond" pitchFamily="34" charset="0"/>
            </a:rPr>
            <a:t>selaku</a:t>
          </a:r>
          <a:r>
            <a:rPr lang="en-US" sz="2800" kern="1200" dirty="0" smtClean="0">
              <a:latin typeface="Franklin Gothic Medium Cond" pitchFamily="34" charset="0"/>
            </a:rPr>
            <a:t> agama </a:t>
          </a:r>
          <a:r>
            <a:rPr lang="en-US" sz="2800" i="1" kern="1200" dirty="0" err="1" smtClean="0">
              <a:latin typeface="Franklin Gothic Medium Cond" pitchFamily="34" charset="0"/>
            </a:rPr>
            <a:t>rahmatan</a:t>
          </a:r>
          <a:r>
            <a:rPr lang="en-US" sz="2800" i="1" kern="1200" dirty="0" smtClean="0">
              <a:latin typeface="Franklin Gothic Medium Cond" pitchFamily="34" charset="0"/>
            </a:rPr>
            <a:t> </a:t>
          </a:r>
          <a:r>
            <a:rPr lang="en-US" sz="2800" i="1" kern="1200" dirty="0" err="1" smtClean="0">
              <a:latin typeface="Franklin Gothic Medium Cond" pitchFamily="34" charset="0"/>
            </a:rPr>
            <a:t>lil</a:t>
          </a:r>
          <a:r>
            <a:rPr lang="en-US" sz="2800" i="1" kern="1200" dirty="0" smtClean="0">
              <a:latin typeface="Franklin Gothic Medium Cond" pitchFamily="34" charset="0"/>
            </a:rPr>
            <a:t> </a:t>
          </a:r>
          <a:r>
            <a:rPr lang="en-US" sz="2800" i="1" kern="1200" dirty="0" err="1" smtClean="0">
              <a:latin typeface="Franklin Gothic Medium Cond" pitchFamily="34" charset="0"/>
            </a:rPr>
            <a:t>alamin</a:t>
          </a:r>
          <a:r>
            <a:rPr lang="en-US" sz="2800" kern="1200" dirty="0" smtClean="0">
              <a:latin typeface="Franklin Gothic Medium Cond" pitchFamily="34" charset="0"/>
            </a:rPr>
            <a:t> </a:t>
          </a:r>
          <a:r>
            <a:rPr lang="en-US" sz="2800" kern="1200" dirty="0" err="1" smtClean="0">
              <a:latin typeface="Franklin Gothic Medium Cond" pitchFamily="34" charset="0"/>
            </a:rPr>
            <a:t>datang</a:t>
          </a:r>
          <a:r>
            <a:rPr lang="en-US" sz="2800" kern="1200" dirty="0" smtClean="0">
              <a:latin typeface="Franklin Gothic Medium Cond" pitchFamily="34" charset="0"/>
            </a:rPr>
            <a:t> </a:t>
          </a:r>
          <a:r>
            <a:rPr lang="en-US" sz="2800" kern="1200" dirty="0" err="1" smtClean="0">
              <a:latin typeface="Franklin Gothic Medium Cond" pitchFamily="34" charset="0"/>
            </a:rPr>
            <a:t>menyelesaikan</a:t>
          </a:r>
          <a:r>
            <a:rPr lang="en-US" sz="2800" kern="1200" dirty="0" smtClean="0">
              <a:latin typeface="Franklin Gothic Medium Cond" pitchFamily="34" charset="0"/>
            </a:rPr>
            <a:t> </a:t>
          </a:r>
          <a:r>
            <a:rPr lang="en-US" sz="2800" kern="1200" dirty="0" err="1" smtClean="0">
              <a:latin typeface="Franklin Gothic Medium Cond" pitchFamily="34" charset="0"/>
            </a:rPr>
            <a:t>kemelut</a:t>
          </a:r>
          <a:r>
            <a:rPr lang="en-US" sz="2800" kern="1200" dirty="0" smtClean="0">
              <a:latin typeface="Franklin Gothic Medium Cond" pitchFamily="34" charset="0"/>
            </a:rPr>
            <a:t> </a:t>
          </a:r>
          <a:r>
            <a:rPr lang="en-US" sz="2800" kern="1200" dirty="0" err="1" smtClean="0">
              <a:latin typeface="Franklin Gothic Medium Cond" pitchFamily="34" charset="0"/>
            </a:rPr>
            <a:t>ini</a:t>
          </a:r>
          <a:r>
            <a:rPr lang="en-US" sz="2800" kern="1200" dirty="0" smtClean="0">
              <a:latin typeface="Franklin Gothic Medium Cond" pitchFamily="34" charset="0"/>
            </a:rPr>
            <a:t> </a:t>
          </a:r>
          <a:r>
            <a:rPr lang="en-US" sz="2800" kern="1200" dirty="0" err="1" smtClean="0">
              <a:latin typeface="Franklin Gothic Medium Cond" pitchFamily="34" charset="0"/>
            </a:rPr>
            <a:t>secara</a:t>
          </a:r>
          <a:r>
            <a:rPr lang="en-US" sz="2800" kern="1200" dirty="0" smtClean="0">
              <a:latin typeface="Franklin Gothic Medium Cond" pitchFamily="34" charset="0"/>
            </a:rPr>
            <a:t> </a:t>
          </a:r>
          <a:r>
            <a:rPr lang="en-US" sz="2800" kern="1200" dirty="0" err="1" smtClean="0">
              <a:latin typeface="Franklin Gothic Medium Cond" pitchFamily="34" charset="0"/>
            </a:rPr>
            <a:t>menyeluruh</a:t>
          </a:r>
          <a:r>
            <a:rPr lang="en-US" sz="2800" kern="1200" dirty="0" smtClean="0">
              <a:latin typeface="Franklin Gothic Medium Cond" pitchFamily="34" charset="0"/>
            </a:rPr>
            <a:t> </a:t>
          </a:r>
          <a:r>
            <a:rPr lang="en-US" sz="2800" kern="1200" dirty="0" err="1" smtClean="0">
              <a:latin typeface="Franklin Gothic Medium Cond" pitchFamily="34" charset="0"/>
            </a:rPr>
            <a:t>dan</a:t>
          </a:r>
          <a:r>
            <a:rPr lang="en-US" sz="2800" kern="1200" dirty="0" smtClean="0">
              <a:latin typeface="Franklin Gothic Medium Cond" pitchFamily="34" charset="0"/>
            </a:rPr>
            <a:t> </a:t>
          </a:r>
          <a:r>
            <a:rPr lang="en-US" sz="2800" kern="1200" dirty="0" err="1" smtClean="0">
              <a:latin typeface="Franklin Gothic Medium Cond" pitchFamily="34" charset="0"/>
            </a:rPr>
            <a:t>bersepadu</a:t>
          </a:r>
          <a:r>
            <a:rPr lang="en-US" sz="2800" kern="1200" dirty="0" smtClean="0">
              <a:latin typeface="Franklin Gothic Medium Cond" pitchFamily="34" charset="0"/>
            </a:rPr>
            <a:t>.</a:t>
          </a:r>
          <a:endParaRPr lang="en-US" sz="2800" kern="1200" dirty="0">
            <a:latin typeface="Franklin Gothic Medium Cond" pitchFamily="34" charset="0"/>
          </a:endParaRPr>
        </a:p>
      </dsp:txBody>
      <dsp:txXfrm>
        <a:off x="856701" y="4320540"/>
        <a:ext cx="7821122" cy="1234440"/>
      </dsp:txXfrm>
    </dsp:sp>
    <dsp:sp modelId="{18A43188-1742-437A-83E6-BB2570F8F2EE}">
      <dsp:nvSpPr>
        <dsp:cNvPr id="0" name=""/>
        <dsp:cNvSpPr/>
      </dsp:nvSpPr>
      <dsp:spPr>
        <a:xfrm>
          <a:off x="85176" y="4166235"/>
          <a:ext cx="1543049" cy="1543049"/>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658FC-E295-480F-9DA4-4314431E6EFC}">
      <dsp:nvSpPr>
        <dsp:cNvPr id="0" name=""/>
        <dsp:cNvSpPr/>
      </dsp:nvSpPr>
      <dsp:spPr>
        <a:xfrm>
          <a:off x="-7406504" y="-1132550"/>
          <a:ext cx="8818300" cy="8818300"/>
        </a:xfrm>
        <a:prstGeom prst="blockArc">
          <a:avLst>
            <a:gd name="adj1" fmla="val 18900000"/>
            <a:gd name="adj2" fmla="val 2700000"/>
            <a:gd name="adj3" fmla="val 245"/>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282074-3610-4AEB-BC63-966548AF0F74}">
      <dsp:nvSpPr>
        <dsp:cNvPr id="0" name=""/>
        <dsp:cNvSpPr/>
      </dsp:nvSpPr>
      <dsp:spPr>
        <a:xfrm>
          <a:off x="909584" y="655320"/>
          <a:ext cx="7839181" cy="1310640"/>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321" tIns="60960" rIns="60960" bIns="60960" numCol="1" spcCol="1270" anchor="ctr" anchorCtr="0">
          <a:noAutofit/>
        </a:bodyPr>
        <a:lstStyle/>
        <a:p>
          <a:pPr lvl="0" algn="just" defTabSz="1066800" rtl="0">
            <a:lnSpc>
              <a:spcPct val="90000"/>
            </a:lnSpc>
            <a:spcBef>
              <a:spcPct val="0"/>
            </a:spcBef>
            <a:spcAft>
              <a:spcPct val="35000"/>
            </a:spcAft>
          </a:pPr>
          <a:r>
            <a:rPr lang="en-US" sz="2400" kern="1200" dirty="0" smtClean="0">
              <a:latin typeface="Franklin Gothic Medium Cond" pitchFamily="34" charset="0"/>
            </a:rPr>
            <a:t>Islam </a:t>
          </a:r>
          <a:r>
            <a:rPr lang="en-US" sz="2400" kern="1200" dirty="0" err="1" smtClean="0">
              <a:latin typeface="Franklin Gothic Medium Cond" pitchFamily="34" charset="0"/>
            </a:rPr>
            <a:t>terus</a:t>
          </a:r>
          <a:r>
            <a:rPr lang="en-US" sz="2400" kern="1200" dirty="0" smtClean="0">
              <a:latin typeface="Franklin Gothic Medium Cond" pitchFamily="34" charset="0"/>
            </a:rPr>
            <a:t> </a:t>
          </a:r>
          <a:r>
            <a:rPr lang="en-US" sz="2400" kern="1200" dirty="0" err="1" smtClean="0">
              <a:latin typeface="Franklin Gothic Medium Cond" pitchFamily="34" charset="0"/>
            </a:rPr>
            <a:t>mengangkat</a:t>
          </a:r>
          <a:r>
            <a:rPr lang="en-US" sz="2400" kern="1200" dirty="0" smtClean="0">
              <a:latin typeface="Franklin Gothic Medium Cond" pitchFamily="34" charset="0"/>
            </a:rPr>
            <a:t> </a:t>
          </a:r>
          <a:r>
            <a:rPr lang="en-US" sz="2400" kern="1200" dirty="0" err="1" smtClean="0">
              <a:latin typeface="Franklin Gothic Medium Cond" pitchFamily="34" charset="0"/>
            </a:rPr>
            <a:t>kedudukan</a:t>
          </a:r>
          <a:r>
            <a:rPr lang="en-US" sz="2400" kern="1200" dirty="0" smtClean="0">
              <a:latin typeface="Franklin Gothic Medium Cond" pitchFamily="34" charset="0"/>
            </a:rPr>
            <a:t> </a:t>
          </a:r>
          <a:r>
            <a:rPr lang="en-US" sz="2400" kern="1200" dirty="0" err="1" smtClean="0">
              <a:latin typeface="Franklin Gothic Medium Cond" pitchFamily="34" charset="0"/>
            </a:rPr>
            <a:t>wanita</a:t>
          </a:r>
          <a:r>
            <a:rPr lang="en-US" sz="2400" kern="1200" dirty="0" smtClean="0">
              <a:latin typeface="Franklin Gothic Medium Cond" pitchFamily="34" charset="0"/>
            </a:rPr>
            <a:t> </a:t>
          </a:r>
          <a:r>
            <a:rPr lang="en-US" sz="2400" kern="1200" dirty="0" err="1" smtClean="0">
              <a:latin typeface="Franklin Gothic Medium Cond" pitchFamily="34" charset="0"/>
            </a:rPr>
            <a:t>kepada</a:t>
          </a:r>
          <a:r>
            <a:rPr lang="en-US" sz="2400" kern="1200" dirty="0" smtClean="0">
              <a:latin typeface="Franklin Gothic Medium Cond" pitchFamily="34" charset="0"/>
            </a:rPr>
            <a:t> </a:t>
          </a:r>
          <a:r>
            <a:rPr lang="en-US" sz="2400" kern="1200" dirty="0" err="1" smtClean="0">
              <a:latin typeface="Franklin Gothic Medium Cond" pitchFamily="34" charset="0"/>
            </a:rPr>
            <a:t>satu</a:t>
          </a:r>
          <a:r>
            <a:rPr lang="en-US" sz="2400" kern="1200" dirty="0" smtClean="0">
              <a:latin typeface="Franklin Gothic Medium Cond" pitchFamily="34" charset="0"/>
            </a:rPr>
            <a:t> </a:t>
          </a:r>
          <a:r>
            <a:rPr lang="en-US" sz="2400" kern="1200" dirty="0" err="1" smtClean="0">
              <a:latin typeface="Franklin Gothic Medium Cond" pitchFamily="34" charset="0"/>
            </a:rPr>
            <a:t>tahap</a:t>
          </a:r>
          <a:r>
            <a:rPr lang="en-US" sz="2400" kern="1200" dirty="0" smtClean="0">
              <a:latin typeface="Franklin Gothic Medium Cond" pitchFamily="34" charset="0"/>
            </a:rPr>
            <a:t> yang </a:t>
          </a:r>
          <a:r>
            <a:rPr lang="en-US" sz="2400" kern="1200" dirty="0" err="1" smtClean="0">
              <a:latin typeface="Franklin Gothic Medium Cond" pitchFamily="34" charset="0"/>
            </a:rPr>
            <a:t>tertinggi</a:t>
          </a:r>
          <a:r>
            <a:rPr lang="en-US" sz="2400" kern="1200" dirty="0" smtClean="0">
              <a:latin typeface="Franklin Gothic Medium Cond" pitchFamily="34" charset="0"/>
            </a:rPr>
            <a:t> </a:t>
          </a:r>
          <a:r>
            <a:rPr lang="en-US" sz="2400" kern="1200" dirty="0" err="1" smtClean="0">
              <a:latin typeface="Franklin Gothic Medium Cond" pitchFamily="34" charset="0"/>
            </a:rPr>
            <a:t>tanpa</a:t>
          </a:r>
          <a:r>
            <a:rPr lang="en-US" sz="2400" kern="1200" dirty="0" smtClean="0">
              <a:latin typeface="Franklin Gothic Medium Cond" pitchFamily="34" charset="0"/>
            </a:rPr>
            <a:t> </a:t>
          </a:r>
          <a:r>
            <a:rPr lang="en-US" sz="2400" kern="1200" dirty="0" err="1" smtClean="0">
              <a:latin typeface="Franklin Gothic Medium Cond" pitchFamily="34" charset="0"/>
            </a:rPr>
            <a:t>meminggirkan</a:t>
          </a:r>
          <a:r>
            <a:rPr lang="en-US" sz="2400" kern="1200" dirty="0" smtClean="0">
              <a:latin typeface="Franklin Gothic Medium Cond" pitchFamily="34" charset="0"/>
            </a:rPr>
            <a:t> </a:t>
          </a:r>
          <a:r>
            <a:rPr lang="en-US" sz="2400" kern="1200" dirty="0" err="1" smtClean="0">
              <a:latin typeface="Franklin Gothic Medium Cond" pitchFamily="34" charset="0"/>
            </a:rPr>
            <a:t>hak</a:t>
          </a:r>
          <a:r>
            <a:rPr lang="en-US" sz="2400" kern="1200" dirty="0" smtClean="0">
              <a:latin typeface="Franklin Gothic Medium Cond" pitchFamily="34" charset="0"/>
            </a:rPr>
            <a:t> </a:t>
          </a:r>
          <a:r>
            <a:rPr lang="en-US" sz="2400" kern="1200" dirty="0" err="1" smtClean="0">
              <a:latin typeface="Franklin Gothic Medium Cond" pitchFamily="34" charset="0"/>
            </a:rPr>
            <a:t>asasi</a:t>
          </a:r>
          <a:r>
            <a:rPr lang="en-US" sz="2400" kern="1200" dirty="0" smtClean="0">
              <a:latin typeface="Franklin Gothic Medium Cond" pitchFamily="34" charset="0"/>
            </a:rPr>
            <a:t> </a:t>
          </a:r>
          <a:r>
            <a:rPr lang="en-US" sz="2400" kern="1200" dirty="0" err="1" smtClean="0">
              <a:latin typeface="Franklin Gothic Medium Cond" pitchFamily="34" charset="0"/>
            </a:rPr>
            <a:t>mereka</a:t>
          </a:r>
          <a:r>
            <a:rPr lang="en-US" sz="2400" kern="1200" dirty="0" smtClean="0">
              <a:latin typeface="Franklin Gothic Medium Cond" pitchFamily="34" charset="0"/>
            </a:rPr>
            <a:t> </a:t>
          </a:r>
          <a:r>
            <a:rPr lang="en-US" sz="2400" kern="1200" dirty="0" err="1" smtClean="0">
              <a:latin typeface="Franklin Gothic Medium Cond" pitchFamily="34" charset="0"/>
            </a:rPr>
            <a:t>sebagai</a:t>
          </a:r>
          <a:r>
            <a:rPr lang="en-US" sz="2400" kern="1200" dirty="0" smtClean="0">
              <a:latin typeface="Franklin Gothic Medium Cond" pitchFamily="34" charset="0"/>
            </a:rPr>
            <a:t> </a:t>
          </a:r>
          <a:r>
            <a:rPr lang="en-US" sz="2400" kern="1200" dirty="0" err="1" smtClean="0">
              <a:latin typeface="Franklin Gothic Medium Cond" pitchFamily="34" charset="0"/>
            </a:rPr>
            <a:t>manusia</a:t>
          </a:r>
          <a:r>
            <a:rPr lang="en-US" sz="2400" kern="1200" dirty="0" smtClean="0">
              <a:latin typeface="Franklin Gothic Medium Cond" pitchFamily="34" charset="0"/>
            </a:rPr>
            <a:t> yang </a:t>
          </a:r>
          <a:r>
            <a:rPr lang="en-US" sz="2400" kern="1200" dirty="0" err="1" smtClean="0">
              <a:latin typeface="Franklin Gothic Medium Cond" pitchFamily="34" charset="0"/>
            </a:rPr>
            <a:t>mulia</a:t>
          </a:r>
          <a:r>
            <a:rPr lang="en-US" sz="2400" kern="1200" dirty="0" smtClean="0">
              <a:latin typeface="Franklin Gothic Medium Cond" pitchFamily="34" charset="0"/>
            </a:rPr>
            <a:t> </a:t>
          </a:r>
          <a:r>
            <a:rPr lang="en-US" sz="2400" kern="1200" dirty="0" err="1" smtClean="0">
              <a:latin typeface="Franklin Gothic Medium Cond" pitchFamily="34" charset="0"/>
            </a:rPr>
            <a:t>darjatnya</a:t>
          </a:r>
          <a:r>
            <a:rPr lang="en-US" sz="2400" kern="1200" dirty="0" smtClean="0">
              <a:latin typeface="Franklin Gothic Medium Cond" pitchFamily="34" charset="0"/>
            </a:rPr>
            <a:t>. </a:t>
          </a:r>
          <a:endParaRPr lang="en-US" sz="2400" kern="1200" dirty="0">
            <a:latin typeface="Franklin Gothic Medium Cond" pitchFamily="34" charset="0"/>
          </a:endParaRPr>
        </a:p>
      </dsp:txBody>
      <dsp:txXfrm>
        <a:off x="909584" y="655320"/>
        <a:ext cx="7839181" cy="1310640"/>
      </dsp:txXfrm>
    </dsp:sp>
    <dsp:sp modelId="{86DB934C-A02A-4532-9C04-350AF3B980C8}">
      <dsp:nvSpPr>
        <dsp:cNvPr id="0" name=""/>
        <dsp:cNvSpPr/>
      </dsp:nvSpPr>
      <dsp:spPr>
        <a:xfrm>
          <a:off x="90434" y="491490"/>
          <a:ext cx="1638300" cy="1638300"/>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DDD3E0-1818-43A7-87B3-B83D12074A91}">
      <dsp:nvSpPr>
        <dsp:cNvPr id="0" name=""/>
        <dsp:cNvSpPr/>
      </dsp:nvSpPr>
      <dsp:spPr>
        <a:xfrm>
          <a:off x="1386001" y="2621280"/>
          <a:ext cx="7362764" cy="1310640"/>
        </a:xfrm>
        <a:prstGeom prst="rect">
          <a:avLst/>
        </a:prstGeom>
        <a:solidFill>
          <a:schemeClr val="accent4">
            <a:hueOff val="-2250323"/>
            <a:satOff val="0"/>
            <a:lumOff val="823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321" tIns="60960" rIns="60960" bIns="60960" numCol="1" spcCol="1270" anchor="ctr" anchorCtr="0">
          <a:noAutofit/>
        </a:bodyPr>
        <a:lstStyle/>
        <a:p>
          <a:pPr lvl="0" algn="just" defTabSz="1066800" rtl="0">
            <a:lnSpc>
              <a:spcPct val="90000"/>
            </a:lnSpc>
            <a:spcBef>
              <a:spcPct val="0"/>
            </a:spcBef>
            <a:spcAft>
              <a:spcPct val="35000"/>
            </a:spcAft>
          </a:pPr>
          <a:r>
            <a:rPr lang="en-US" sz="2400" kern="1200" dirty="0" err="1" smtClean="0">
              <a:latin typeface="Franklin Gothic Medium Cond" pitchFamily="34" charset="0"/>
            </a:rPr>
            <a:t>Kini</a:t>
          </a:r>
          <a:r>
            <a:rPr lang="en-US" sz="2400" kern="1200" dirty="0" smtClean="0">
              <a:latin typeface="Franklin Gothic Medium Cond" pitchFamily="34" charset="0"/>
            </a:rPr>
            <a:t> </a:t>
          </a:r>
          <a:r>
            <a:rPr lang="en-US" sz="2400" kern="1200" dirty="0" err="1" smtClean="0">
              <a:latin typeface="Franklin Gothic Medium Cond" pitchFamily="34" charset="0"/>
            </a:rPr>
            <a:t>ramai</a:t>
          </a:r>
          <a:r>
            <a:rPr lang="en-US" sz="2400" kern="1200" dirty="0" smtClean="0">
              <a:latin typeface="Franklin Gothic Medium Cond" pitchFamily="34" charset="0"/>
            </a:rPr>
            <a:t> </a:t>
          </a:r>
          <a:r>
            <a:rPr lang="en-US" sz="2400" kern="1200" dirty="0" err="1" smtClean="0">
              <a:latin typeface="Franklin Gothic Medium Cond" pitchFamily="34" charset="0"/>
            </a:rPr>
            <a:t>wanita</a:t>
          </a:r>
          <a:r>
            <a:rPr lang="en-US" sz="2400" kern="1200" dirty="0" smtClean="0">
              <a:latin typeface="Franklin Gothic Medium Cond" pitchFamily="34" charset="0"/>
            </a:rPr>
            <a:t> Islam </a:t>
          </a:r>
          <a:r>
            <a:rPr lang="en-US" sz="2400" kern="1200" dirty="0" err="1" smtClean="0">
              <a:latin typeface="Franklin Gothic Medium Cond" pitchFamily="34" charset="0"/>
            </a:rPr>
            <a:t>kita</a:t>
          </a:r>
          <a:r>
            <a:rPr lang="en-US" sz="2400" kern="1200" dirty="0" smtClean="0">
              <a:latin typeface="Franklin Gothic Medium Cond" pitchFamily="34" charset="0"/>
            </a:rPr>
            <a:t> </a:t>
          </a:r>
          <a:r>
            <a:rPr lang="en-US" sz="2400" kern="1200" dirty="0" err="1" smtClean="0">
              <a:latin typeface="Franklin Gothic Medium Cond" pitchFamily="34" charset="0"/>
            </a:rPr>
            <a:t>terlibat</a:t>
          </a:r>
          <a:r>
            <a:rPr lang="en-US" sz="2400" kern="1200" dirty="0" smtClean="0">
              <a:latin typeface="Franklin Gothic Medium Cond" pitchFamily="34" charset="0"/>
            </a:rPr>
            <a:t> </a:t>
          </a:r>
          <a:r>
            <a:rPr lang="en-US" sz="2400" kern="1200" dirty="0" err="1" smtClean="0">
              <a:latin typeface="Franklin Gothic Medium Cond" pitchFamily="34" charset="0"/>
            </a:rPr>
            <a:t>dalam</a:t>
          </a:r>
          <a:r>
            <a:rPr lang="en-US" sz="2400" kern="1200" dirty="0" smtClean="0">
              <a:latin typeface="Franklin Gothic Medium Cond" pitchFamily="34" charset="0"/>
            </a:rPr>
            <a:t> </a:t>
          </a:r>
          <a:r>
            <a:rPr lang="en-US" sz="2400" kern="1200" dirty="0" err="1" smtClean="0">
              <a:latin typeface="Franklin Gothic Medium Cond" pitchFamily="34" charset="0"/>
            </a:rPr>
            <a:t>pelbagai</a:t>
          </a:r>
          <a:r>
            <a:rPr lang="en-US" sz="2400" kern="1200" dirty="0" smtClean="0">
              <a:latin typeface="Franklin Gothic Medium Cond" pitchFamily="34" charset="0"/>
            </a:rPr>
            <a:t> </a:t>
          </a:r>
          <a:r>
            <a:rPr lang="en-US" sz="2400" kern="1200" dirty="0" err="1" smtClean="0">
              <a:latin typeface="Franklin Gothic Medium Cond" pitchFamily="34" charset="0"/>
            </a:rPr>
            <a:t>sektor</a:t>
          </a:r>
          <a:r>
            <a:rPr lang="en-US" sz="2400" kern="1200" dirty="0" smtClean="0">
              <a:latin typeface="Franklin Gothic Medium Cond" pitchFamily="34" charset="0"/>
            </a:rPr>
            <a:t> </a:t>
          </a:r>
          <a:r>
            <a:rPr lang="en-US" sz="2400" kern="1200" dirty="0" err="1" smtClean="0">
              <a:latin typeface="Franklin Gothic Medium Cond" pitchFamily="34" charset="0"/>
            </a:rPr>
            <a:t>penting</a:t>
          </a:r>
          <a:r>
            <a:rPr lang="en-US" sz="2400" kern="1200" dirty="0" smtClean="0">
              <a:latin typeface="Franklin Gothic Medium Cond" pitchFamily="34" charset="0"/>
            </a:rPr>
            <a:t> </a:t>
          </a:r>
          <a:r>
            <a:rPr lang="en-US" sz="2400" kern="1200" dirty="0" err="1" smtClean="0">
              <a:latin typeface="Franklin Gothic Medium Cond" pitchFamily="34" charset="0"/>
            </a:rPr>
            <a:t>dalam</a:t>
          </a:r>
          <a:r>
            <a:rPr lang="en-US" sz="2400" kern="1200" dirty="0" smtClean="0">
              <a:latin typeface="Franklin Gothic Medium Cond" pitchFamily="34" charset="0"/>
            </a:rPr>
            <a:t> </a:t>
          </a:r>
          <a:r>
            <a:rPr lang="en-US" sz="2400" kern="1200" dirty="0" err="1" smtClean="0">
              <a:latin typeface="Franklin Gothic Medium Cond" pitchFamily="34" charset="0"/>
            </a:rPr>
            <a:t>rangka</a:t>
          </a:r>
          <a:r>
            <a:rPr lang="en-US" sz="2400" kern="1200" dirty="0" smtClean="0">
              <a:latin typeface="Franklin Gothic Medium Cond" pitchFamily="34" charset="0"/>
            </a:rPr>
            <a:t> </a:t>
          </a:r>
          <a:r>
            <a:rPr lang="en-US" sz="2400" kern="1200" dirty="0" err="1" smtClean="0">
              <a:latin typeface="Franklin Gothic Medium Cond" pitchFamily="34" charset="0"/>
            </a:rPr>
            <a:t>untuk</a:t>
          </a:r>
          <a:r>
            <a:rPr lang="en-US" sz="2400" kern="1200" dirty="0" smtClean="0">
              <a:latin typeface="Franklin Gothic Medium Cond" pitchFamily="34" charset="0"/>
            </a:rPr>
            <a:t> </a:t>
          </a:r>
          <a:r>
            <a:rPr lang="en-US" sz="2400" kern="1200" dirty="0" err="1" smtClean="0">
              <a:latin typeface="Franklin Gothic Medium Cond" pitchFamily="34" charset="0"/>
            </a:rPr>
            <a:t>memenuhi</a:t>
          </a:r>
          <a:r>
            <a:rPr lang="en-US" sz="2400" kern="1200" dirty="0" smtClean="0">
              <a:latin typeface="Franklin Gothic Medium Cond" pitchFamily="34" charset="0"/>
            </a:rPr>
            <a:t> </a:t>
          </a:r>
          <a:r>
            <a:rPr lang="en-US" sz="2400" kern="1200" dirty="0" err="1" smtClean="0">
              <a:latin typeface="Franklin Gothic Medium Cond" pitchFamily="34" charset="0"/>
            </a:rPr>
            <a:t>keperluan</a:t>
          </a:r>
          <a:r>
            <a:rPr lang="en-US" sz="2400" kern="1200" dirty="0" smtClean="0">
              <a:latin typeface="Franklin Gothic Medium Cond" pitchFamily="34" charset="0"/>
            </a:rPr>
            <a:t> </a:t>
          </a:r>
          <a:r>
            <a:rPr lang="en-US" sz="2400" kern="1200" dirty="0" err="1" smtClean="0">
              <a:latin typeface="Franklin Gothic Medium Cond" pitchFamily="34" charset="0"/>
            </a:rPr>
            <a:t>jasmani</a:t>
          </a:r>
          <a:r>
            <a:rPr lang="en-US" sz="2400" kern="1200" dirty="0" smtClean="0">
              <a:latin typeface="Franklin Gothic Medium Cond" pitchFamily="34" charset="0"/>
            </a:rPr>
            <a:t> </a:t>
          </a:r>
          <a:r>
            <a:rPr lang="en-US" sz="2400" kern="1200" dirty="0" err="1" smtClean="0">
              <a:latin typeface="Franklin Gothic Medium Cond" pitchFamily="34" charset="0"/>
            </a:rPr>
            <a:t>dan</a:t>
          </a:r>
          <a:r>
            <a:rPr lang="en-US" sz="2400" kern="1200" dirty="0" smtClean="0">
              <a:latin typeface="Franklin Gothic Medium Cond" pitchFamily="34" charset="0"/>
            </a:rPr>
            <a:t> </a:t>
          </a:r>
          <a:r>
            <a:rPr lang="en-US" sz="2400" kern="1200" dirty="0" err="1" smtClean="0">
              <a:latin typeface="Franklin Gothic Medium Cond" pitchFamily="34" charset="0"/>
            </a:rPr>
            <a:t>naluri-naluri</a:t>
          </a:r>
          <a:r>
            <a:rPr lang="en-US" sz="2400" kern="1200" dirty="0" smtClean="0">
              <a:latin typeface="Franklin Gothic Medium Cond" pitchFamily="34" charset="0"/>
            </a:rPr>
            <a:t> </a:t>
          </a:r>
          <a:r>
            <a:rPr lang="en-US" sz="2400" kern="1200" dirty="0" err="1" smtClean="0">
              <a:latin typeface="Franklin Gothic Medium Cond" pitchFamily="34" charset="0"/>
            </a:rPr>
            <a:t>mereka</a:t>
          </a:r>
          <a:r>
            <a:rPr lang="en-US" sz="2400" kern="1200" dirty="0" smtClean="0">
              <a:latin typeface="Franklin Gothic Medium Cond" pitchFamily="34" charset="0"/>
            </a:rPr>
            <a:t> </a:t>
          </a:r>
          <a:r>
            <a:rPr lang="en-US" sz="2400" kern="1200" dirty="0" err="1" smtClean="0">
              <a:latin typeface="Franklin Gothic Medium Cond" pitchFamily="34" charset="0"/>
            </a:rPr>
            <a:t>menurut</a:t>
          </a:r>
          <a:r>
            <a:rPr lang="en-US" sz="2400" kern="1200" dirty="0" smtClean="0">
              <a:latin typeface="Franklin Gothic Medium Cond" pitchFamily="34" charset="0"/>
            </a:rPr>
            <a:t> </a:t>
          </a:r>
          <a:r>
            <a:rPr lang="en-US" sz="2400" kern="1200" dirty="0" err="1" smtClean="0">
              <a:latin typeface="Franklin Gothic Medium Cond" pitchFamily="34" charset="0"/>
            </a:rPr>
            <a:t>kebenaran</a:t>
          </a:r>
          <a:r>
            <a:rPr lang="en-US" sz="2400" kern="1200" dirty="0" smtClean="0">
              <a:latin typeface="Franklin Gothic Medium Cond" pitchFamily="34" charset="0"/>
            </a:rPr>
            <a:t> </a:t>
          </a:r>
          <a:r>
            <a:rPr lang="en-US" sz="2400" kern="1200" dirty="0" err="1" smtClean="0">
              <a:latin typeface="Franklin Gothic Medium Cond" pitchFamily="34" charset="0"/>
            </a:rPr>
            <a:t>syarak</a:t>
          </a:r>
          <a:r>
            <a:rPr lang="en-US" sz="2400" kern="1200" dirty="0" smtClean="0">
              <a:latin typeface="Franklin Gothic Medium Cond" pitchFamily="34" charset="0"/>
            </a:rPr>
            <a:t>. </a:t>
          </a:r>
          <a:endParaRPr lang="en-US" sz="2400" kern="1200" dirty="0">
            <a:latin typeface="Franklin Gothic Medium Cond" pitchFamily="34" charset="0"/>
          </a:endParaRPr>
        </a:p>
      </dsp:txBody>
      <dsp:txXfrm>
        <a:off x="1386001" y="2621280"/>
        <a:ext cx="7362764" cy="1310640"/>
      </dsp:txXfrm>
    </dsp:sp>
    <dsp:sp modelId="{C96C9376-2584-4ACE-87F6-82676C4C89F8}">
      <dsp:nvSpPr>
        <dsp:cNvPr id="0" name=""/>
        <dsp:cNvSpPr/>
      </dsp:nvSpPr>
      <dsp:spPr>
        <a:xfrm>
          <a:off x="566851" y="2457450"/>
          <a:ext cx="1638300" cy="1638300"/>
        </a:xfrm>
        <a:prstGeom prst="ellipse">
          <a:avLst/>
        </a:prstGeom>
        <a:solidFill>
          <a:schemeClr val="lt1">
            <a:hueOff val="0"/>
            <a:satOff val="0"/>
            <a:lumOff val="0"/>
            <a:alphaOff val="0"/>
          </a:schemeClr>
        </a:solidFill>
        <a:ln w="55000" cap="flat" cmpd="thickThin" algn="ctr">
          <a:solidFill>
            <a:schemeClr val="accent4">
              <a:hueOff val="-2250323"/>
              <a:satOff val="0"/>
              <a:lumOff val="8236"/>
              <a:alphaOff val="0"/>
            </a:schemeClr>
          </a:solidFill>
          <a:prstDash val="solid"/>
        </a:ln>
        <a:effectLst/>
      </dsp:spPr>
      <dsp:style>
        <a:lnRef idx="2">
          <a:scrgbClr r="0" g="0" b="0"/>
        </a:lnRef>
        <a:fillRef idx="1">
          <a:scrgbClr r="0" g="0" b="0"/>
        </a:fillRef>
        <a:effectRef idx="0">
          <a:scrgbClr r="0" g="0" b="0"/>
        </a:effectRef>
        <a:fontRef idx="minor"/>
      </dsp:style>
    </dsp:sp>
    <dsp:sp modelId="{F926AC07-A73A-4ECF-92C7-4E085F09DD43}">
      <dsp:nvSpPr>
        <dsp:cNvPr id="0" name=""/>
        <dsp:cNvSpPr/>
      </dsp:nvSpPr>
      <dsp:spPr>
        <a:xfrm>
          <a:off x="909584" y="4587240"/>
          <a:ext cx="7839181" cy="1310640"/>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321" tIns="60960" rIns="60960" bIns="60960" numCol="1" spcCol="1270" anchor="ctr" anchorCtr="0">
          <a:noAutofit/>
        </a:bodyPr>
        <a:lstStyle/>
        <a:p>
          <a:pPr lvl="0" algn="just" defTabSz="1066800" rtl="0">
            <a:lnSpc>
              <a:spcPct val="90000"/>
            </a:lnSpc>
            <a:spcBef>
              <a:spcPct val="0"/>
            </a:spcBef>
            <a:spcAft>
              <a:spcPct val="35000"/>
            </a:spcAft>
          </a:pPr>
          <a:r>
            <a:rPr lang="en-US" sz="2400" kern="1200" smtClean="0">
              <a:latin typeface="Franklin Gothic Medium Cond" pitchFamily="34" charset="0"/>
            </a:rPr>
            <a:t>Mereka bukan sahaja berjaya memperolehi kejayaan dunia, tetapi juga pahala dan balasan syurga di akhirat kelak </a:t>
          </a:r>
          <a:endParaRPr lang="en-US" sz="2400" kern="1200">
            <a:latin typeface="Franklin Gothic Medium Cond" pitchFamily="34" charset="0"/>
          </a:endParaRPr>
        </a:p>
      </dsp:txBody>
      <dsp:txXfrm>
        <a:off x="909584" y="4587240"/>
        <a:ext cx="7839181" cy="1310640"/>
      </dsp:txXfrm>
    </dsp:sp>
    <dsp:sp modelId="{4D17AC8E-68CD-4323-BF2D-757937CE1929}">
      <dsp:nvSpPr>
        <dsp:cNvPr id="0" name=""/>
        <dsp:cNvSpPr/>
      </dsp:nvSpPr>
      <dsp:spPr>
        <a:xfrm>
          <a:off x="90434" y="4423410"/>
          <a:ext cx="1638300" cy="1638300"/>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81D28-FF03-4BCC-BD73-1C0EDAB092DF}">
      <dsp:nvSpPr>
        <dsp:cNvPr id="0" name=""/>
        <dsp:cNvSpPr/>
      </dsp:nvSpPr>
      <dsp:spPr>
        <a:xfrm>
          <a:off x="-6581950" y="-1014592"/>
          <a:ext cx="7896585" cy="7896585"/>
        </a:xfrm>
        <a:prstGeom prst="blockArc">
          <a:avLst>
            <a:gd name="adj1" fmla="val 18900000"/>
            <a:gd name="adj2" fmla="val 2700000"/>
            <a:gd name="adj3" fmla="val 274"/>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1215A-2170-45D8-857E-46EE521B3517}">
      <dsp:nvSpPr>
        <dsp:cNvPr id="0" name=""/>
        <dsp:cNvSpPr/>
      </dsp:nvSpPr>
      <dsp:spPr>
        <a:xfrm>
          <a:off x="1078574" y="838216"/>
          <a:ext cx="7424874" cy="1676198"/>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483" tIns="60960" rIns="60960" bIns="6096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latin typeface="Franklin Gothic Medium Cond" pitchFamily="34" charset="0"/>
            </a:rPr>
            <a:t>Dalam meniti arus kemodenan ini, kita dapat menyaksikan ada segelintir wanita masih berjuang menuntut hak kesamarataan mereka yang didakwa tidak dipedulikan oleh Islam. </a:t>
          </a:r>
          <a:endParaRPr lang="en-US" sz="2400" kern="1200">
            <a:effectLst>
              <a:glow rad="101600">
                <a:schemeClr val="tx1">
                  <a:alpha val="60000"/>
                </a:schemeClr>
              </a:glow>
            </a:effectLst>
            <a:latin typeface="Franklin Gothic Medium Cond" pitchFamily="34" charset="0"/>
          </a:endParaRPr>
        </a:p>
      </dsp:txBody>
      <dsp:txXfrm>
        <a:off x="1078574" y="838216"/>
        <a:ext cx="7424874" cy="1676198"/>
      </dsp:txXfrm>
    </dsp:sp>
    <dsp:sp modelId="{685088CF-6C95-4D01-9B4E-E8B4E74E6080}">
      <dsp:nvSpPr>
        <dsp:cNvPr id="0" name=""/>
        <dsp:cNvSpPr/>
      </dsp:nvSpPr>
      <dsp:spPr>
        <a:xfrm>
          <a:off x="30950" y="628691"/>
          <a:ext cx="2095248" cy="2095248"/>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5755F7-FA29-4FC4-8F1A-022BAE48DBC9}">
      <dsp:nvSpPr>
        <dsp:cNvPr id="0" name=""/>
        <dsp:cNvSpPr/>
      </dsp:nvSpPr>
      <dsp:spPr>
        <a:xfrm>
          <a:off x="1078574" y="3124367"/>
          <a:ext cx="7424874" cy="2133432"/>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0483" tIns="60960" rIns="60960" bIns="6096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latin typeface="Franklin Gothic Medium Cond" pitchFamily="34" charset="0"/>
            </a:rPr>
            <a:t>Mereka telah membangkitkan pelbagai isu ‘panas’ mengenai hak keadilan dan kebebasan untuk wanita seperti soal kebajikan dan status wanita, peranan dari sudut spiritual, hak dalam berpolitik, persamaan jantina, hak perundangan, keganasan, pemakaian hijab dan kedudukan wanita di dalam al Quran.</a:t>
          </a:r>
          <a:endParaRPr lang="en-US" sz="2400" kern="1200">
            <a:effectLst>
              <a:glow rad="101600">
                <a:schemeClr val="tx1">
                  <a:alpha val="60000"/>
                </a:schemeClr>
              </a:glow>
            </a:effectLst>
            <a:latin typeface="Franklin Gothic Medium Cond" pitchFamily="34" charset="0"/>
          </a:endParaRPr>
        </a:p>
      </dsp:txBody>
      <dsp:txXfrm>
        <a:off x="1078574" y="3124367"/>
        <a:ext cx="7424874" cy="2133432"/>
      </dsp:txXfrm>
    </dsp:sp>
    <dsp:sp modelId="{6E14A43E-4D00-4F12-89FB-193B6DB339A5}">
      <dsp:nvSpPr>
        <dsp:cNvPr id="0" name=""/>
        <dsp:cNvSpPr/>
      </dsp:nvSpPr>
      <dsp:spPr>
        <a:xfrm>
          <a:off x="30950" y="3143459"/>
          <a:ext cx="2095248" cy="2095248"/>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C2A13-108A-43D3-8785-9F57DE9A27E1}">
      <dsp:nvSpPr>
        <dsp:cNvPr id="0" name=""/>
        <dsp:cNvSpPr/>
      </dsp:nvSpPr>
      <dsp:spPr>
        <a:xfrm>
          <a:off x="-6890148" y="-1053911"/>
          <a:ext cx="8203824" cy="8203824"/>
        </a:xfrm>
        <a:prstGeom prst="blockArc">
          <a:avLst>
            <a:gd name="adj1" fmla="val 18900000"/>
            <a:gd name="adj2" fmla="val 2700000"/>
            <a:gd name="adj3" fmla="val 263"/>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467110-2493-4B51-A4BA-768BB3290397}">
      <dsp:nvSpPr>
        <dsp:cNvPr id="0" name=""/>
        <dsp:cNvSpPr/>
      </dsp:nvSpPr>
      <dsp:spPr>
        <a:xfrm>
          <a:off x="846124" y="609600"/>
          <a:ext cx="7680350" cy="1219200"/>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7740" tIns="53340" rIns="53340" bIns="53340" numCol="1" spcCol="1270" anchor="ctr" anchorCtr="0">
          <a:noAutofit/>
        </a:bodyPr>
        <a:lstStyle/>
        <a:p>
          <a:pPr lvl="0" algn="l" defTabSz="933450" rtl="0">
            <a:lnSpc>
              <a:spcPct val="90000"/>
            </a:lnSpc>
            <a:spcBef>
              <a:spcPct val="0"/>
            </a:spcBef>
            <a:spcAft>
              <a:spcPct val="35000"/>
            </a:spcAft>
          </a:pPr>
          <a:r>
            <a:rPr lang="en-US" sz="2100" kern="1200" smtClean="0">
              <a:effectLst>
                <a:glow rad="101600">
                  <a:schemeClr val="tx1">
                    <a:alpha val="60000"/>
                  </a:schemeClr>
                </a:glow>
              </a:effectLst>
              <a:latin typeface="Franklin Gothic Medium Cond" pitchFamily="34" charset="0"/>
            </a:rPr>
            <a:t>Pada dasarnya pandangan ini dipengaruhi oleh propaganda untuk memburuk-burukkan Islam atas agenda tertentu. </a:t>
          </a:r>
          <a:endParaRPr lang="en-US" sz="2100" kern="1200">
            <a:effectLst>
              <a:glow rad="101600">
                <a:schemeClr val="tx1">
                  <a:alpha val="60000"/>
                </a:schemeClr>
              </a:glow>
            </a:effectLst>
            <a:latin typeface="Franklin Gothic Medium Cond" pitchFamily="34" charset="0"/>
          </a:endParaRPr>
        </a:p>
      </dsp:txBody>
      <dsp:txXfrm>
        <a:off x="846124" y="609600"/>
        <a:ext cx="7680350" cy="1219200"/>
      </dsp:txXfrm>
    </dsp:sp>
    <dsp:sp modelId="{F2956412-FB45-4B03-9178-993B2ACE9B31}">
      <dsp:nvSpPr>
        <dsp:cNvPr id="0" name=""/>
        <dsp:cNvSpPr/>
      </dsp:nvSpPr>
      <dsp:spPr>
        <a:xfrm>
          <a:off x="84124" y="457200"/>
          <a:ext cx="1524000" cy="1524000"/>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E7F68E-88DD-4CCB-B503-D5444703FFED}">
      <dsp:nvSpPr>
        <dsp:cNvPr id="0" name=""/>
        <dsp:cNvSpPr/>
      </dsp:nvSpPr>
      <dsp:spPr>
        <a:xfrm>
          <a:off x="1289303" y="2438400"/>
          <a:ext cx="7237171" cy="1219200"/>
        </a:xfrm>
        <a:prstGeom prst="rect">
          <a:avLst/>
        </a:prstGeom>
        <a:solidFill>
          <a:schemeClr val="accent4">
            <a:hueOff val="-2250323"/>
            <a:satOff val="0"/>
            <a:lumOff val="823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7740" tIns="53340" rIns="53340" bIns="53340" numCol="1" spcCol="1270" anchor="ctr" anchorCtr="0">
          <a:noAutofit/>
        </a:bodyPr>
        <a:lstStyle/>
        <a:p>
          <a:pPr lvl="0" algn="l" defTabSz="933450" rtl="0">
            <a:lnSpc>
              <a:spcPct val="90000"/>
            </a:lnSpc>
            <a:spcBef>
              <a:spcPct val="0"/>
            </a:spcBef>
            <a:spcAft>
              <a:spcPct val="35000"/>
            </a:spcAft>
          </a:pPr>
          <a:r>
            <a:rPr lang="en-US" sz="2100" kern="1200" smtClean="0">
              <a:effectLst>
                <a:glow rad="101600">
                  <a:schemeClr val="tx1">
                    <a:alpha val="60000"/>
                  </a:schemeClr>
                </a:glow>
              </a:effectLst>
              <a:latin typeface="Franklin Gothic Medium Cond" pitchFamily="34" charset="0"/>
            </a:rPr>
            <a:t>Dalam Islam, wanita dilindungi dan dibela atas dasar ajaran yang hak agar hidup sempurna dan praktikal. </a:t>
          </a:r>
          <a:endParaRPr lang="en-US" sz="2100" kern="1200">
            <a:effectLst>
              <a:glow rad="101600">
                <a:schemeClr val="tx1">
                  <a:alpha val="60000"/>
                </a:schemeClr>
              </a:glow>
            </a:effectLst>
            <a:latin typeface="Franklin Gothic Medium Cond" pitchFamily="34" charset="0"/>
          </a:endParaRPr>
        </a:p>
      </dsp:txBody>
      <dsp:txXfrm>
        <a:off x="1289303" y="2438400"/>
        <a:ext cx="7237171" cy="1219200"/>
      </dsp:txXfrm>
    </dsp:sp>
    <dsp:sp modelId="{7F3E140A-9259-492D-8B6D-4B461E43A00E}">
      <dsp:nvSpPr>
        <dsp:cNvPr id="0" name=""/>
        <dsp:cNvSpPr/>
      </dsp:nvSpPr>
      <dsp:spPr>
        <a:xfrm>
          <a:off x="527303" y="2286000"/>
          <a:ext cx="1524000" cy="1524000"/>
        </a:xfrm>
        <a:prstGeom prst="ellipse">
          <a:avLst/>
        </a:prstGeom>
        <a:solidFill>
          <a:schemeClr val="lt1">
            <a:hueOff val="0"/>
            <a:satOff val="0"/>
            <a:lumOff val="0"/>
            <a:alphaOff val="0"/>
          </a:schemeClr>
        </a:solidFill>
        <a:ln w="55000" cap="flat" cmpd="thickThin" algn="ctr">
          <a:solidFill>
            <a:schemeClr val="accent4">
              <a:hueOff val="-2250323"/>
              <a:satOff val="0"/>
              <a:lumOff val="8236"/>
              <a:alphaOff val="0"/>
            </a:schemeClr>
          </a:solidFill>
          <a:prstDash val="solid"/>
        </a:ln>
        <a:effectLst/>
      </dsp:spPr>
      <dsp:style>
        <a:lnRef idx="2">
          <a:scrgbClr r="0" g="0" b="0"/>
        </a:lnRef>
        <a:fillRef idx="1">
          <a:scrgbClr r="0" g="0" b="0"/>
        </a:fillRef>
        <a:effectRef idx="0">
          <a:scrgbClr r="0" g="0" b="0"/>
        </a:effectRef>
        <a:fontRef idx="minor"/>
      </dsp:style>
    </dsp:sp>
    <dsp:sp modelId="{13DC63FB-F1D3-40E1-8B13-6AD6E620C374}">
      <dsp:nvSpPr>
        <dsp:cNvPr id="0" name=""/>
        <dsp:cNvSpPr/>
      </dsp:nvSpPr>
      <dsp:spPr>
        <a:xfrm>
          <a:off x="846124" y="4267200"/>
          <a:ext cx="7680350" cy="1219200"/>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7740" tIns="53340" rIns="53340" bIns="53340" numCol="1" spcCol="1270" anchor="ctr" anchorCtr="0">
          <a:noAutofit/>
        </a:bodyPr>
        <a:lstStyle/>
        <a:p>
          <a:pPr lvl="0" algn="l" defTabSz="933450" rtl="0">
            <a:lnSpc>
              <a:spcPct val="90000"/>
            </a:lnSpc>
            <a:spcBef>
              <a:spcPct val="0"/>
            </a:spcBef>
            <a:spcAft>
              <a:spcPct val="35000"/>
            </a:spcAft>
          </a:pPr>
          <a:r>
            <a:rPr lang="en-US" sz="2100" kern="1200" smtClean="0">
              <a:effectLst>
                <a:glow rad="101600">
                  <a:schemeClr val="tx1">
                    <a:alpha val="60000"/>
                  </a:schemeClr>
                </a:glow>
              </a:effectLst>
              <a:latin typeface="Franklin Gothic Medium Cond" pitchFamily="34" charset="0"/>
            </a:rPr>
            <a:t>Namun, penganiayaan yang kadangkala berlaku terhadap wanita bukanlah disebabkan oleh kelemahan Syariat Allah tetapi adalah kesan daripada kurangnya penghayatan dalam mempraktikkan ajaran Islam yang murni. </a:t>
          </a:r>
          <a:endParaRPr lang="en-US" sz="2100" kern="1200">
            <a:effectLst>
              <a:glow rad="101600">
                <a:schemeClr val="tx1">
                  <a:alpha val="60000"/>
                </a:schemeClr>
              </a:glow>
            </a:effectLst>
            <a:latin typeface="Franklin Gothic Medium Cond" pitchFamily="34" charset="0"/>
          </a:endParaRPr>
        </a:p>
      </dsp:txBody>
      <dsp:txXfrm>
        <a:off x="846124" y="4267200"/>
        <a:ext cx="7680350" cy="1219200"/>
      </dsp:txXfrm>
    </dsp:sp>
    <dsp:sp modelId="{134341B5-3A2C-494E-AB4B-18BE8756828C}">
      <dsp:nvSpPr>
        <dsp:cNvPr id="0" name=""/>
        <dsp:cNvSpPr/>
      </dsp:nvSpPr>
      <dsp:spPr>
        <a:xfrm>
          <a:off x="84124" y="4114800"/>
          <a:ext cx="1524000" cy="1524000"/>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6DAFB-9D08-49D1-A2DA-4BAA007DC546}">
      <dsp:nvSpPr>
        <dsp:cNvPr id="0" name=""/>
        <dsp:cNvSpPr/>
      </dsp:nvSpPr>
      <dsp:spPr>
        <a:xfrm>
          <a:off x="-6752770" y="-1040805"/>
          <a:ext cx="8101411" cy="8101411"/>
        </a:xfrm>
        <a:prstGeom prst="blockArc">
          <a:avLst>
            <a:gd name="adj1" fmla="val 18900000"/>
            <a:gd name="adj2" fmla="val 2700000"/>
            <a:gd name="adj3" fmla="val 267"/>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86C986-8EB6-4941-84FF-DC40FE0AE288}">
      <dsp:nvSpPr>
        <dsp:cNvPr id="0" name=""/>
        <dsp:cNvSpPr/>
      </dsp:nvSpPr>
      <dsp:spPr>
        <a:xfrm>
          <a:off x="1106589" y="859988"/>
          <a:ext cx="7396055" cy="1719736"/>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5041" tIns="71120" rIns="71120" bIns="71120" numCol="1" spcCol="1270" anchor="ctr" anchorCtr="0">
          <a:noAutofit/>
        </a:bodyPr>
        <a:lstStyle/>
        <a:p>
          <a:pPr lvl="0" algn="l" defTabSz="1244600" rtl="0">
            <a:lnSpc>
              <a:spcPct val="90000"/>
            </a:lnSpc>
            <a:spcBef>
              <a:spcPct val="0"/>
            </a:spcBef>
            <a:spcAft>
              <a:spcPct val="35000"/>
            </a:spcAft>
          </a:pPr>
          <a:r>
            <a:rPr lang="en-US" sz="2800" kern="1200" dirty="0" err="1" smtClean="0">
              <a:effectLst>
                <a:glow rad="101600">
                  <a:schemeClr val="tx1">
                    <a:alpha val="60000"/>
                  </a:schemeClr>
                </a:glow>
              </a:effectLst>
              <a:latin typeface="Franklin Gothic Medium Cond" pitchFamily="34" charset="0"/>
            </a:rPr>
            <a:t>Ini</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telah</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mencacatkan</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identiti</a:t>
          </a:r>
          <a:r>
            <a:rPr lang="en-US" sz="2800" kern="1200" dirty="0" smtClean="0">
              <a:effectLst>
                <a:glow rad="101600">
                  <a:schemeClr val="tx1">
                    <a:alpha val="60000"/>
                  </a:schemeClr>
                </a:glow>
              </a:effectLst>
              <a:latin typeface="Franklin Gothic Medium Cond" pitchFamily="34" charset="0"/>
            </a:rPr>
            <a:t> Islam </a:t>
          </a:r>
          <a:r>
            <a:rPr lang="en-US" sz="2800" kern="1200" dirty="0" err="1" smtClean="0">
              <a:effectLst>
                <a:glow rad="101600">
                  <a:schemeClr val="tx1">
                    <a:alpha val="60000"/>
                  </a:schemeClr>
                </a:glow>
              </a:effectLst>
              <a:latin typeface="Franklin Gothic Medium Cond" pitchFamily="34" charset="0"/>
            </a:rPr>
            <a:t>sebagai</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satu</a:t>
          </a:r>
          <a:r>
            <a:rPr lang="en-US" sz="2800" kern="1200" dirty="0" smtClean="0">
              <a:effectLst>
                <a:glow rad="101600">
                  <a:schemeClr val="tx1">
                    <a:alpha val="60000"/>
                  </a:schemeClr>
                </a:glow>
              </a:effectLst>
              <a:latin typeface="Franklin Gothic Medium Cond" pitchFamily="34" charset="0"/>
            </a:rPr>
            <a:t> agama yang </a:t>
          </a:r>
          <a:r>
            <a:rPr lang="en-US" sz="2800" kern="1200" dirty="0" err="1" smtClean="0">
              <a:effectLst>
                <a:glow rad="101600">
                  <a:schemeClr val="tx1">
                    <a:alpha val="60000"/>
                  </a:schemeClr>
                </a:glow>
              </a:effectLst>
              <a:latin typeface="Franklin Gothic Medium Cond" pitchFamily="34" charset="0"/>
            </a:rPr>
            <a:t>menyanjung</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hak-hak</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manusia</a:t>
          </a:r>
          <a:r>
            <a:rPr lang="en-US" sz="2800" kern="1200" dirty="0" smtClean="0">
              <a:effectLst>
                <a:glow rad="101600">
                  <a:schemeClr val="tx1">
                    <a:alpha val="60000"/>
                  </a:schemeClr>
                </a:glow>
              </a:effectLst>
              <a:latin typeface="Franklin Gothic Medium Cond" pitchFamily="34" charset="0"/>
            </a:rPr>
            <a:t>.</a:t>
          </a:r>
          <a:endParaRPr lang="en-US" sz="2800" kern="1200" dirty="0">
            <a:effectLst>
              <a:glow rad="101600">
                <a:schemeClr val="tx1">
                  <a:alpha val="60000"/>
                </a:schemeClr>
              </a:glow>
            </a:effectLst>
            <a:latin typeface="Franklin Gothic Medium Cond" pitchFamily="34" charset="0"/>
          </a:endParaRPr>
        </a:p>
      </dsp:txBody>
      <dsp:txXfrm>
        <a:off x="1106589" y="859988"/>
        <a:ext cx="7396055" cy="1719736"/>
      </dsp:txXfrm>
    </dsp:sp>
    <dsp:sp modelId="{959F4C27-6B33-4B0E-8A59-0B816F5BAA68}">
      <dsp:nvSpPr>
        <dsp:cNvPr id="0" name=""/>
        <dsp:cNvSpPr/>
      </dsp:nvSpPr>
      <dsp:spPr>
        <a:xfrm>
          <a:off x="31754" y="645021"/>
          <a:ext cx="2149670" cy="2149670"/>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358B0-CB10-4BA9-9387-C1DE9C97F94F}">
      <dsp:nvSpPr>
        <dsp:cNvPr id="0" name=""/>
        <dsp:cNvSpPr/>
      </dsp:nvSpPr>
      <dsp:spPr>
        <a:xfrm>
          <a:off x="1106589" y="3440074"/>
          <a:ext cx="7396055" cy="1719736"/>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5041" tIns="71120" rIns="71120" bIns="71120" numCol="1" spcCol="1270" anchor="ctr" anchorCtr="0">
          <a:noAutofit/>
        </a:bodyPr>
        <a:lstStyle/>
        <a:p>
          <a:pPr lvl="0" algn="l" defTabSz="1244600" rtl="0">
            <a:lnSpc>
              <a:spcPct val="90000"/>
            </a:lnSpc>
            <a:spcBef>
              <a:spcPct val="0"/>
            </a:spcBef>
            <a:spcAft>
              <a:spcPct val="35000"/>
            </a:spcAft>
          </a:pPr>
          <a:r>
            <a:rPr lang="en-US" sz="2800" kern="1200" dirty="0" smtClean="0">
              <a:effectLst>
                <a:glow rad="101600">
                  <a:schemeClr val="tx1">
                    <a:alpha val="60000"/>
                  </a:schemeClr>
                </a:glow>
              </a:effectLst>
              <a:latin typeface="Franklin Gothic Medium Cond" pitchFamily="34" charset="0"/>
            </a:rPr>
            <a:t>Program </a:t>
          </a:r>
          <a:r>
            <a:rPr lang="en-US" sz="2800" kern="1200" dirty="0" err="1" smtClean="0">
              <a:effectLst>
                <a:glow rad="101600">
                  <a:schemeClr val="tx1">
                    <a:alpha val="60000"/>
                  </a:schemeClr>
                </a:glow>
              </a:effectLst>
              <a:latin typeface="Franklin Gothic Medium Cond" pitchFamily="34" charset="0"/>
            </a:rPr>
            <a:t>Penerapan</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Nilai</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Murni</a:t>
          </a:r>
          <a:r>
            <a:rPr lang="en-US" sz="2800" kern="1200" dirty="0" smtClean="0">
              <a:effectLst>
                <a:glow rad="101600">
                  <a:schemeClr val="tx1">
                    <a:alpha val="60000"/>
                  </a:schemeClr>
                </a:glow>
              </a:effectLst>
              <a:latin typeface="Franklin Gothic Medium Cond" pitchFamily="34" charset="0"/>
            </a:rPr>
            <a:t> Islam </a:t>
          </a:r>
          <a:r>
            <a:rPr lang="en-US" sz="2800" kern="1200" dirty="0" err="1" smtClean="0">
              <a:effectLst>
                <a:glow rad="101600">
                  <a:schemeClr val="tx1">
                    <a:alpha val="60000"/>
                  </a:schemeClr>
                </a:glow>
              </a:effectLst>
              <a:latin typeface="Franklin Gothic Medium Cond" pitchFamily="34" charset="0"/>
            </a:rPr>
            <a:t>secara</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berterusan</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perlu</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dilaksanakan</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secara</a:t>
          </a:r>
          <a:r>
            <a:rPr lang="en-US" sz="2800" kern="1200" dirty="0" smtClean="0">
              <a:effectLst>
                <a:glow rad="101600">
                  <a:schemeClr val="tx1">
                    <a:alpha val="60000"/>
                  </a:schemeClr>
                </a:glow>
              </a:effectLst>
              <a:latin typeface="Franklin Gothic Medium Cond" pitchFamily="34" charset="0"/>
            </a:rPr>
            <a:t> </a:t>
          </a:r>
          <a:r>
            <a:rPr lang="en-US" sz="2800" kern="1200" dirty="0" err="1" smtClean="0">
              <a:effectLst>
                <a:glow rad="101600">
                  <a:schemeClr val="tx1">
                    <a:alpha val="60000"/>
                  </a:schemeClr>
                </a:glow>
              </a:effectLst>
              <a:latin typeface="Franklin Gothic Medium Cond" pitchFamily="34" charset="0"/>
            </a:rPr>
            <a:t>proaktif</a:t>
          </a:r>
          <a:r>
            <a:rPr lang="en-US" sz="2800" kern="1200" dirty="0" smtClean="0">
              <a:effectLst>
                <a:glow rad="101600">
                  <a:schemeClr val="tx1">
                    <a:alpha val="60000"/>
                  </a:schemeClr>
                </a:glow>
              </a:effectLst>
              <a:latin typeface="Franklin Gothic Medium Cond" pitchFamily="34" charset="0"/>
            </a:rPr>
            <a:t>.</a:t>
          </a:r>
          <a:endParaRPr lang="en-US" sz="2800" kern="1200" dirty="0">
            <a:effectLst>
              <a:glow rad="101600">
                <a:schemeClr val="tx1">
                  <a:alpha val="60000"/>
                </a:schemeClr>
              </a:glow>
            </a:effectLst>
            <a:latin typeface="Franklin Gothic Medium Cond" pitchFamily="34" charset="0"/>
          </a:endParaRPr>
        </a:p>
      </dsp:txBody>
      <dsp:txXfrm>
        <a:off x="1106589" y="3440074"/>
        <a:ext cx="7396055" cy="1719736"/>
      </dsp:txXfrm>
    </dsp:sp>
    <dsp:sp modelId="{D22DDAB9-C8D8-439D-94EA-3CF0D37B3D4D}">
      <dsp:nvSpPr>
        <dsp:cNvPr id="0" name=""/>
        <dsp:cNvSpPr/>
      </dsp:nvSpPr>
      <dsp:spPr>
        <a:xfrm>
          <a:off x="31754" y="3225107"/>
          <a:ext cx="2149670" cy="2149670"/>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4F3DF-BBC0-46BA-90A9-93AB581C199C}">
      <dsp:nvSpPr>
        <dsp:cNvPr id="0" name=""/>
        <dsp:cNvSpPr/>
      </dsp:nvSpPr>
      <dsp:spPr>
        <a:xfrm>
          <a:off x="-7179819" y="-1106337"/>
          <a:ext cx="8613475" cy="8613475"/>
        </a:xfrm>
        <a:prstGeom prst="blockArc">
          <a:avLst>
            <a:gd name="adj1" fmla="val 18900000"/>
            <a:gd name="adj2" fmla="val 2700000"/>
            <a:gd name="adj3" fmla="val 251"/>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93B0F8-7279-4F38-AFE8-2A5313935C62}">
      <dsp:nvSpPr>
        <dsp:cNvPr id="0" name=""/>
        <dsp:cNvSpPr/>
      </dsp:nvSpPr>
      <dsp:spPr>
        <a:xfrm>
          <a:off x="1176627" y="914418"/>
          <a:ext cx="7552608" cy="1828580"/>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1436" tIns="60960" rIns="60960" bIns="60960" numCol="1" spcCol="1270" anchor="ctr" anchorCtr="0">
          <a:noAutofit/>
        </a:bodyPr>
        <a:lstStyle/>
        <a:p>
          <a:pPr lvl="0" algn="l" defTabSz="1066800" rtl="0">
            <a:lnSpc>
              <a:spcPct val="90000"/>
            </a:lnSpc>
            <a:spcBef>
              <a:spcPct val="0"/>
            </a:spcBef>
            <a:spcAft>
              <a:spcPct val="35000"/>
            </a:spcAft>
          </a:pPr>
          <a:r>
            <a:rPr lang="en-US" sz="2400" kern="1200" dirty="0" err="1" smtClean="0">
              <a:effectLst>
                <a:glow rad="101600">
                  <a:schemeClr val="tx1">
                    <a:alpha val="60000"/>
                  </a:schemeClr>
                </a:glow>
              </a:effectLst>
              <a:latin typeface="Franklin Gothic Medium Cond" pitchFamily="34" charset="0"/>
            </a:rPr>
            <a:t>Cabaran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hidup</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pada</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hari</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ini</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menyaksikan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manusia</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dihambat</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dengan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pelbagai</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desakan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dan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keperluan</a:t>
          </a:r>
          <a:r>
            <a:rPr lang="en-US" sz="2400" kern="1200" dirty="0" smtClean="0">
              <a:effectLst>
                <a:glow rad="101600">
                  <a:schemeClr val="tx1">
                    <a:alpha val="60000"/>
                  </a:schemeClr>
                </a:glow>
              </a:effectLst>
              <a:latin typeface="Franklin Gothic Medium Cond" pitchFamily="34" charset="0"/>
            </a:rPr>
            <a:t>. </a:t>
          </a:r>
          <a:endParaRPr lang="en-US" sz="2400" kern="1200" dirty="0">
            <a:effectLst>
              <a:glow rad="101600">
                <a:schemeClr val="tx1">
                  <a:alpha val="60000"/>
                </a:schemeClr>
              </a:glow>
            </a:effectLst>
            <a:latin typeface="Franklin Gothic Medium Cond" pitchFamily="34" charset="0"/>
          </a:endParaRPr>
        </a:p>
      </dsp:txBody>
      <dsp:txXfrm>
        <a:off x="1176627" y="914418"/>
        <a:ext cx="7552608" cy="1828580"/>
      </dsp:txXfrm>
    </dsp:sp>
    <dsp:sp modelId="{1DE0451C-C842-4987-9AC5-1916FC7374D1}">
      <dsp:nvSpPr>
        <dsp:cNvPr id="0" name=""/>
        <dsp:cNvSpPr/>
      </dsp:nvSpPr>
      <dsp:spPr>
        <a:xfrm>
          <a:off x="33764" y="685845"/>
          <a:ext cx="2285725" cy="2285725"/>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6AD87E-A338-4350-B582-AEE7546B02F2}">
      <dsp:nvSpPr>
        <dsp:cNvPr id="0" name=""/>
        <dsp:cNvSpPr/>
      </dsp:nvSpPr>
      <dsp:spPr>
        <a:xfrm>
          <a:off x="1176627" y="3657801"/>
          <a:ext cx="7552608" cy="1828580"/>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1436" tIns="60960" rIns="60960" bIns="60960" numCol="1" spcCol="1270" anchor="ctr" anchorCtr="0">
          <a:noAutofit/>
        </a:bodyPr>
        <a:lstStyle/>
        <a:p>
          <a:pPr lvl="0" algn="l" defTabSz="1066800" rtl="0">
            <a:lnSpc>
              <a:spcPct val="90000"/>
            </a:lnSpc>
            <a:spcBef>
              <a:spcPct val="0"/>
            </a:spcBef>
            <a:spcAft>
              <a:spcPct val="35000"/>
            </a:spcAft>
          </a:pPr>
          <a:r>
            <a:rPr lang="en-US" sz="2400" kern="1200" dirty="0" err="1" smtClean="0">
              <a:effectLst>
                <a:glow rad="101600">
                  <a:schemeClr val="tx1">
                    <a:alpha val="60000"/>
                  </a:schemeClr>
                </a:glow>
              </a:effectLst>
              <a:latin typeface="Franklin Gothic Medium Cond" pitchFamily="34" charset="0"/>
            </a:rPr>
            <a:t>Lelaki</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dan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wanita</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menjalani</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kehidupan</a:t>
          </a:r>
          <a:r>
            <a:rPr lang="en-US" sz="2400" kern="1200" dirty="0" smtClean="0">
              <a:effectLst>
                <a:glow rad="101600">
                  <a:schemeClr val="tx1">
                    <a:alpha val="60000"/>
                  </a:schemeClr>
                </a:glow>
              </a:effectLst>
              <a:latin typeface="Franklin Gothic Medium Cond" pitchFamily="34" charset="0"/>
            </a:rPr>
            <a:t> yang </a:t>
          </a:r>
          <a:r>
            <a:rPr lang="en-US" sz="2400" kern="1200" dirty="0" err="1" smtClean="0">
              <a:effectLst>
                <a:glow rad="101600">
                  <a:schemeClr val="tx1">
                    <a:alpha val="60000"/>
                  </a:schemeClr>
                </a:glow>
              </a:effectLst>
              <a:latin typeface="Franklin Gothic Medium Cond" pitchFamily="34" charset="0"/>
            </a:rPr>
            <a:t>celaru</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sehingga</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gagal</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menentukan</a:t>
          </a:r>
          <a:r>
            <a:rPr lang="en-US" sz="2400" kern="1200" dirty="0" smtClean="0">
              <a:effectLst>
                <a:glow rad="101600">
                  <a:schemeClr val="tx1">
                    <a:alpha val="60000"/>
                  </a:schemeClr>
                </a:glow>
              </a:effectLst>
              <a:latin typeface="Franklin Gothic Medium Cond" pitchFamily="34" charset="0"/>
            </a:rPr>
            <a:t> </a:t>
          </a:r>
          <a:r>
            <a:rPr lang="en-US" sz="2400" kern="1200" dirty="0" err="1" smtClean="0">
              <a:effectLst>
                <a:glow rad="101600">
                  <a:schemeClr val="tx1">
                    <a:alpha val="60000"/>
                  </a:schemeClr>
                </a:glow>
              </a:effectLst>
              <a:latin typeface="Franklin Gothic Medium Cond" pitchFamily="34" charset="0"/>
            </a:rPr>
            <a:t>pilihan</a:t>
          </a:r>
          <a:r>
            <a:rPr lang="en-US" sz="2400" kern="1200" dirty="0" smtClean="0">
              <a:effectLst>
                <a:glow rad="101600">
                  <a:schemeClr val="tx1">
                    <a:alpha val="60000"/>
                  </a:schemeClr>
                </a:glow>
              </a:effectLst>
              <a:latin typeface="Franklin Gothic Medium Cond" pitchFamily="34" charset="0"/>
            </a:rPr>
            <a:t> yang </a:t>
          </a:r>
          <a:r>
            <a:rPr lang="en-US" sz="2400" kern="1200" dirty="0" err="1" smtClean="0">
              <a:effectLst>
                <a:glow rad="101600">
                  <a:schemeClr val="tx1">
                    <a:alpha val="60000"/>
                  </a:schemeClr>
                </a:glow>
              </a:effectLst>
              <a:latin typeface="Franklin Gothic Medium Cond" pitchFamily="34" charset="0"/>
            </a:rPr>
            <a:t>betul</a:t>
          </a:r>
          <a:r>
            <a:rPr lang="en-US" sz="2400" kern="1200" dirty="0" smtClean="0">
              <a:effectLst>
                <a:glow rad="101600">
                  <a:schemeClr val="tx1">
                    <a:alpha val="60000"/>
                  </a:schemeClr>
                </a:glow>
              </a:effectLst>
              <a:latin typeface="Franklin Gothic Medium Cond" pitchFamily="34" charset="0"/>
            </a:rPr>
            <a:t>. </a:t>
          </a:r>
          <a:endParaRPr lang="en-US" sz="2400" kern="1200" dirty="0">
            <a:effectLst>
              <a:glow rad="101600">
                <a:schemeClr val="tx1">
                  <a:alpha val="60000"/>
                </a:schemeClr>
              </a:glow>
            </a:effectLst>
            <a:latin typeface="Franklin Gothic Medium Cond" pitchFamily="34" charset="0"/>
          </a:endParaRPr>
        </a:p>
      </dsp:txBody>
      <dsp:txXfrm>
        <a:off x="1176627" y="3657801"/>
        <a:ext cx="7552608" cy="1828580"/>
      </dsp:txXfrm>
    </dsp:sp>
    <dsp:sp modelId="{E3649038-F4E8-4A2D-B630-EFB943143CAF}">
      <dsp:nvSpPr>
        <dsp:cNvPr id="0" name=""/>
        <dsp:cNvSpPr/>
      </dsp:nvSpPr>
      <dsp:spPr>
        <a:xfrm>
          <a:off x="33764" y="3429228"/>
          <a:ext cx="2285725" cy="2285725"/>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A74A7-23E4-49FD-BA3B-22348E3D6FA0}">
      <dsp:nvSpPr>
        <dsp:cNvPr id="0" name=""/>
        <dsp:cNvSpPr/>
      </dsp:nvSpPr>
      <dsp:spPr>
        <a:xfrm>
          <a:off x="-6726098" y="-1028927"/>
          <a:ext cx="8008599" cy="8008599"/>
        </a:xfrm>
        <a:prstGeom prst="blockArc">
          <a:avLst>
            <a:gd name="adj1" fmla="val 18900000"/>
            <a:gd name="adj2" fmla="val 2700000"/>
            <a:gd name="adj3" fmla="val 270"/>
          </a:avLst>
        </a:pr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00A6C-9A98-4BAF-91E2-5322138DF8B3}">
      <dsp:nvSpPr>
        <dsp:cNvPr id="0" name=""/>
        <dsp:cNvSpPr/>
      </dsp:nvSpPr>
      <dsp:spPr>
        <a:xfrm>
          <a:off x="825963" y="595074"/>
          <a:ext cx="6940516" cy="1190148"/>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4681" tIns="60960" rIns="60960" bIns="6096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latin typeface="Franklin Gothic Medium Cond" pitchFamily="34" charset="0"/>
            </a:rPr>
            <a:t>Kerancuan akhlak pada hari ini menjadi bukti betapa kita perlu membenteng diri dengan iman yang tebal dan kukuh. </a:t>
          </a:r>
          <a:endParaRPr lang="en-US" sz="2400" kern="1200">
            <a:effectLst>
              <a:glow rad="101600">
                <a:schemeClr val="tx1">
                  <a:alpha val="60000"/>
                </a:schemeClr>
              </a:glow>
            </a:effectLst>
            <a:latin typeface="Franklin Gothic Medium Cond" pitchFamily="34" charset="0"/>
          </a:endParaRPr>
        </a:p>
      </dsp:txBody>
      <dsp:txXfrm>
        <a:off x="825963" y="595074"/>
        <a:ext cx="6940516" cy="1190148"/>
      </dsp:txXfrm>
    </dsp:sp>
    <dsp:sp modelId="{92811965-8F3E-49CA-8AD6-E8C98361854F}">
      <dsp:nvSpPr>
        <dsp:cNvPr id="0" name=""/>
        <dsp:cNvSpPr/>
      </dsp:nvSpPr>
      <dsp:spPr>
        <a:xfrm>
          <a:off x="82120" y="446305"/>
          <a:ext cx="1487686" cy="1487686"/>
        </a:xfrm>
        <a:prstGeom prst="ellipse">
          <a:avLst/>
        </a:prstGeom>
        <a:solidFill>
          <a:schemeClr val="lt1">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C12AED-7D49-43AC-8CB7-D275B289BF32}">
      <dsp:nvSpPr>
        <dsp:cNvPr id="0" name=""/>
        <dsp:cNvSpPr/>
      </dsp:nvSpPr>
      <dsp:spPr>
        <a:xfrm>
          <a:off x="1258582" y="2380297"/>
          <a:ext cx="6507897" cy="1190148"/>
        </a:xfrm>
        <a:prstGeom prst="rect">
          <a:avLst/>
        </a:prstGeom>
        <a:solidFill>
          <a:schemeClr val="accent4">
            <a:hueOff val="-2250323"/>
            <a:satOff val="0"/>
            <a:lumOff val="823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4681" tIns="60960" rIns="60960" bIns="6096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latin typeface="Franklin Gothic Medium Cond" pitchFamily="34" charset="0"/>
            </a:rPr>
            <a:t>Namun keadaan ini tidak mungkin diperoleh tanpa zahirnya ketakwaan kepada Allah SWT dan ilmu dalam diri kita.</a:t>
          </a:r>
          <a:endParaRPr lang="en-US" sz="2400" kern="1200">
            <a:effectLst>
              <a:glow rad="101600">
                <a:schemeClr val="tx1">
                  <a:alpha val="60000"/>
                </a:schemeClr>
              </a:glow>
            </a:effectLst>
            <a:latin typeface="Franklin Gothic Medium Cond" pitchFamily="34" charset="0"/>
          </a:endParaRPr>
        </a:p>
      </dsp:txBody>
      <dsp:txXfrm>
        <a:off x="1258582" y="2380297"/>
        <a:ext cx="6507897" cy="1190148"/>
      </dsp:txXfrm>
    </dsp:sp>
    <dsp:sp modelId="{72A32119-C6C0-4B1C-8AFD-9FBF1629B95B}">
      <dsp:nvSpPr>
        <dsp:cNvPr id="0" name=""/>
        <dsp:cNvSpPr/>
      </dsp:nvSpPr>
      <dsp:spPr>
        <a:xfrm>
          <a:off x="514739" y="2231529"/>
          <a:ext cx="1487686" cy="1487686"/>
        </a:xfrm>
        <a:prstGeom prst="ellipse">
          <a:avLst/>
        </a:prstGeom>
        <a:solidFill>
          <a:schemeClr val="lt1">
            <a:hueOff val="0"/>
            <a:satOff val="0"/>
            <a:lumOff val="0"/>
            <a:alphaOff val="0"/>
          </a:schemeClr>
        </a:solidFill>
        <a:ln w="55000" cap="flat" cmpd="thickThin" algn="ctr">
          <a:solidFill>
            <a:schemeClr val="accent4">
              <a:hueOff val="-2250323"/>
              <a:satOff val="0"/>
              <a:lumOff val="8236"/>
              <a:alphaOff val="0"/>
            </a:schemeClr>
          </a:solidFill>
          <a:prstDash val="solid"/>
        </a:ln>
        <a:effectLst/>
      </dsp:spPr>
      <dsp:style>
        <a:lnRef idx="2">
          <a:scrgbClr r="0" g="0" b="0"/>
        </a:lnRef>
        <a:fillRef idx="1">
          <a:scrgbClr r="0" g="0" b="0"/>
        </a:fillRef>
        <a:effectRef idx="0">
          <a:scrgbClr r="0" g="0" b="0"/>
        </a:effectRef>
        <a:fontRef idx="minor"/>
      </dsp:style>
    </dsp:sp>
    <dsp:sp modelId="{513982ED-2498-45AD-8D6D-B1E7A9632D41}">
      <dsp:nvSpPr>
        <dsp:cNvPr id="0" name=""/>
        <dsp:cNvSpPr/>
      </dsp:nvSpPr>
      <dsp:spPr>
        <a:xfrm>
          <a:off x="825963" y="4165520"/>
          <a:ext cx="6940516" cy="1190148"/>
        </a:xfrm>
        <a:prstGeom prst="rect">
          <a:avLst/>
        </a:prstGeom>
        <a:solidFill>
          <a:schemeClr val="accent4">
            <a:hueOff val="-4500646"/>
            <a:satOff val="0"/>
            <a:lumOff val="1647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4681" tIns="60960" rIns="60960" bIns="6096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latin typeface="Franklin Gothic Medium Cond" pitchFamily="34" charset="0"/>
            </a:rPr>
            <a:t>Justeru, setiap daripada kita perlu mempersiapkan diri dengan ilmu terutamanya ilmu agama yang secukupnya. </a:t>
          </a:r>
          <a:endParaRPr lang="en-US" sz="2400" kern="1200">
            <a:effectLst>
              <a:glow rad="101600">
                <a:schemeClr val="tx1">
                  <a:alpha val="60000"/>
                </a:schemeClr>
              </a:glow>
            </a:effectLst>
            <a:latin typeface="Franklin Gothic Medium Cond" pitchFamily="34" charset="0"/>
          </a:endParaRPr>
        </a:p>
      </dsp:txBody>
      <dsp:txXfrm>
        <a:off x="825963" y="4165520"/>
        <a:ext cx="6940516" cy="1190148"/>
      </dsp:txXfrm>
    </dsp:sp>
    <dsp:sp modelId="{90A15905-EE37-442B-A761-85E5E8EBABDA}">
      <dsp:nvSpPr>
        <dsp:cNvPr id="0" name=""/>
        <dsp:cNvSpPr/>
      </dsp:nvSpPr>
      <dsp:spPr>
        <a:xfrm>
          <a:off x="82120" y="4016752"/>
          <a:ext cx="1487686" cy="1487686"/>
        </a:xfrm>
        <a:prstGeom prst="ellipse">
          <a:avLst/>
        </a:prstGeom>
        <a:solidFill>
          <a:schemeClr val="lt1">
            <a:hueOff val="0"/>
            <a:satOff val="0"/>
            <a:lumOff val="0"/>
            <a:alphaOff val="0"/>
          </a:schemeClr>
        </a:solidFill>
        <a:ln w="55000" cap="flat" cmpd="thickThin" algn="ctr">
          <a:solidFill>
            <a:schemeClr val="accent4">
              <a:hueOff val="-4500646"/>
              <a:satOff val="0"/>
              <a:lumOff val="1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2/3/2017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ABDA28-8FD6-4624-B7A0-145B971B0CD9}" type="datetime1">
              <a:rPr lang="en-MY" smtClean="0"/>
              <a:pPr/>
              <a:t>2/3/2017</a:t>
            </a:fld>
            <a:endParaRPr lang="en-MY"/>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MY"/>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8784F8-D9B1-479F-A9B4-848AA317FB34}"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29943-5684-4C80-927A-9D3BD58A0D80}" type="datetime1">
              <a:rPr lang="en-MY" smtClean="0"/>
              <a:pPr/>
              <a:t>2/3/2017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64F39-116D-4CB7-BEBE-54CC1FBAEA1B}" type="datetime1">
              <a:rPr lang="en-MY" smtClean="0"/>
              <a:pPr/>
              <a:t>2/3/2017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CC1BF3-E720-4C22-9E45-DDBFBFBFBFEA}" type="datetime1">
              <a:rPr lang="en-MY" smtClean="0"/>
              <a:pPr/>
              <a:t>2/3/2017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2/3/2017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33FD72-CB97-43FF-9BC8-1BC5D284E0E6}" type="datetime1">
              <a:rPr lang="en-MY" smtClean="0"/>
              <a:pPr/>
              <a:t>2/3/2017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2BA709-1EFB-4E05-A772-6E84498B3CD2}" type="datetime1">
              <a:rPr lang="en-MY" smtClean="0"/>
              <a:pPr/>
              <a:t>2/3/2017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E4D6B5-6656-4EE9-8DE6-BDE8CC9D8C6D}" type="datetime1">
              <a:rPr lang="en-MY" smtClean="0"/>
              <a:pPr/>
              <a:t>2/3/2017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2/3/2017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2D768A7-71B4-49F3-9E0B-4A0B6DB83CA8}" type="datetime1">
              <a:rPr lang="en-MY" smtClean="0"/>
              <a:pPr/>
              <a:t>2/3/2017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34E3E6-1E10-4DAC-B272-564ACA4FA87E}" type="datetime1">
              <a:rPr lang="en-MY" smtClean="0"/>
              <a:pPr/>
              <a:t>2/3/2017</a:t>
            </a:fld>
            <a:endParaRPr lang="en-MY"/>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MY"/>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8784F8-D9B1-479F-A9B4-848AA317FB34}" type="slidenum">
              <a:rPr lang="en-MY" smtClean="0"/>
              <a:pPr/>
              <a:t>‹#›</a:t>
            </a:fld>
            <a:endParaRPr lang="en-MY"/>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793427-0925-45C8-8E89-B1651BC7B608}" type="datetime1">
              <a:rPr lang="en-MY" smtClean="0"/>
              <a:pPr/>
              <a:t>2/3/2017</a:t>
            </a:fld>
            <a:endParaRPr lang="en-MY"/>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MY"/>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8784F8-D9B1-479F-A9B4-848AA317FB34}"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1676400" y="5715000"/>
            <a:ext cx="6429965" cy="707886"/>
          </a:xfrm>
          <a:prstGeom prst="rect">
            <a:avLst/>
          </a:prstGeom>
        </p:spPr>
        <p:txBody>
          <a:bodyPr wrap="none">
            <a:spAutoFit/>
          </a:bodyPr>
          <a:lstStyle/>
          <a:p>
            <a:r>
              <a:rPr lang="en-US" sz="4000"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3 Mac </a:t>
            </a:r>
            <a:r>
              <a:rPr lang="en-US" sz="4000" dirty="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2017 / </a:t>
            </a:r>
            <a:r>
              <a:rPr lang="en-US" sz="4000"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4 </a:t>
            </a:r>
            <a:r>
              <a:rPr lang="en-US" sz="4000" dirty="0" err="1"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Jamadilakhir</a:t>
            </a:r>
            <a:r>
              <a:rPr lang="en-US" sz="4000"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 </a:t>
            </a:r>
            <a:r>
              <a:rPr lang="en-US" sz="4000" dirty="0">
                <a:ln w="18415" cmpd="sng">
                  <a:solidFill>
                    <a:schemeClr val="tx1"/>
                  </a:solidFill>
                  <a:prstDash val="solid"/>
                </a:ln>
                <a:solidFill>
                  <a:srgbClr val="FFFFFF"/>
                </a:solidFill>
                <a:effectLst>
                  <a:outerShdw blurRad="63500" dir="3600000" algn="tl" rotWithShape="0">
                    <a:srgbClr val="000000">
                      <a:alpha val="70000"/>
                    </a:srgbClr>
                  </a:outerShdw>
                </a:effectLst>
                <a:latin typeface="Brush Script MT" pitchFamily="66" charset="0"/>
              </a:rPr>
              <a:t>1438</a:t>
            </a:r>
          </a:p>
        </p:txBody>
      </p:sp>
      <p:sp>
        <p:nvSpPr>
          <p:cNvPr id="5" name="Rectangle 4"/>
          <p:cNvSpPr/>
          <p:nvPr/>
        </p:nvSpPr>
        <p:spPr>
          <a:xfrm>
            <a:off x="4343400" y="1752600"/>
            <a:ext cx="4241042" cy="2862322"/>
          </a:xfrm>
          <a:prstGeom prst="rect">
            <a:avLst/>
          </a:prstGeom>
        </p:spPr>
        <p:txBody>
          <a:bodyPr wrap="square">
            <a:spAutoFit/>
          </a:bodyPr>
          <a:lstStyle/>
          <a:p>
            <a:pPr algn="ctr"/>
            <a:r>
              <a:rPr lang="en-US" sz="60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latin typeface="Bernard MT Condensed" pitchFamily="18" charset="0"/>
              </a:rPr>
              <a:t>Islam</a:t>
            </a:r>
          </a:p>
          <a:p>
            <a:pPr algn="ctr"/>
            <a:r>
              <a:rPr lang="en-US" sz="6000" b="1" dirty="0" err="1" smtClean="0">
                <a:ln w="10541" cmpd="sng">
                  <a:solidFill>
                    <a:schemeClr val="tx2">
                      <a:lumMod val="50000"/>
                    </a:schemeClr>
                  </a:solidFill>
                  <a:prstDash val="solid"/>
                </a:ln>
                <a:solidFill>
                  <a:srgbClr val="FF00FF"/>
                </a:solidFill>
                <a:latin typeface="Brush Script MT" pitchFamily="66" charset="0"/>
              </a:rPr>
              <a:t>Memerdekakan</a:t>
            </a:r>
            <a:r>
              <a:rPr lang="en-US" sz="6000" b="1" dirty="0" smtClean="0">
                <a:ln w="10541" cmpd="sng">
                  <a:solidFill>
                    <a:schemeClr val="tx2">
                      <a:lumMod val="50000"/>
                    </a:schemeClr>
                  </a:solidFill>
                  <a:prstDash val="solid"/>
                </a:ln>
                <a:solidFill>
                  <a:srgbClr val="FF00FF"/>
                </a:solidFill>
                <a:latin typeface="Bernard MT Condensed" pitchFamily="18" charset="0"/>
              </a:rPr>
              <a:t> </a:t>
            </a:r>
          </a:p>
          <a:p>
            <a:pPr algn="ctr"/>
            <a:r>
              <a:rPr lang="en-US" sz="6000" b="1" dirty="0" err="1" smtClean="0">
                <a:ln w="10160">
                  <a:solidFill>
                    <a:sysClr val="windowText" lastClr="000000"/>
                  </a:solidFill>
                  <a:prstDash val="solid"/>
                </a:ln>
                <a:solidFill>
                  <a:srgbClr val="FFFF00"/>
                </a:solidFill>
                <a:effectLst>
                  <a:outerShdw blurRad="38100" dist="22860" dir="5400000" algn="tl" rotWithShape="0">
                    <a:srgbClr val="000000">
                      <a:alpha val="30000"/>
                    </a:srgbClr>
                  </a:outerShdw>
                </a:effectLst>
                <a:latin typeface="Bernard MT Condensed" pitchFamily="18" charset="0"/>
              </a:rPr>
              <a:t>Wanita</a:t>
            </a:r>
            <a:endParaRPr lang="en-US" sz="6000" b="1" dirty="0">
              <a:ln w="10160">
                <a:solidFill>
                  <a:sysClr val="windowText" lastClr="000000"/>
                </a:solidFill>
                <a:prstDash val="solid"/>
              </a:ln>
              <a:solidFill>
                <a:srgbClr val="FFFF00"/>
              </a:solidFill>
              <a:effectLst>
                <a:outerShdw blurRad="38100" dist="22860" dir="5400000" algn="tl" rotWithShape="0">
                  <a:srgbClr val="000000">
                    <a:alpha val="30000"/>
                  </a:srgb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10</a:t>
            </a:fld>
            <a:endParaRPr lang="en-MY"/>
          </a:p>
        </p:txBody>
      </p:sp>
      <p:sp>
        <p:nvSpPr>
          <p:cNvPr id="3" name="Rectangle 2"/>
          <p:cNvSpPr/>
          <p:nvPr/>
        </p:nvSpPr>
        <p:spPr>
          <a:xfrm>
            <a:off x="729296" y="457200"/>
            <a:ext cx="7924800" cy="2800767"/>
          </a:xfrm>
          <a:prstGeom prst="rect">
            <a:avLst/>
          </a:prstGeom>
        </p:spPr>
        <p:txBody>
          <a:bodyPr wrap="square">
            <a:spAutoFit/>
          </a:bodyPr>
          <a:lstStyle/>
          <a:p>
            <a:pPr algn="ctr" rtl="1"/>
            <a:r>
              <a:rPr lang="ar-SA" sz="44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QCF_P559" pitchFamily="2" charset="2"/>
                <a:cs typeface="QCF_P559" pitchFamily="2" charset="2"/>
              </a:rPr>
              <a:t>﴿ﯞ ﯟ ﯠ ﯡ ﯢ ﯣ ﯤ ﯥ ﯦ ﯧ ﯨ ﯩ ﯪ ﯫ ﯬ ﯭ ﯮ ﯯ ﯰ ﯱ ﯲ ﯳ ﯴ ﯵ ﯶ ﯷ ﯸ ﯹ ﯺ ﯻ ﯼ ﯽ ﯾ ﯿ ﰀ ﰁ ﴾</a:t>
            </a:r>
            <a:endParaRPr lang="en-US" sz="44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QCF_P559" pitchFamily="2" charset="2"/>
              <a:cs typeface="QCF_P559" pitchFamily="2" charset="2"/>
            </a:endParaRPr>
          </a:p>
        </p:txBody>
      </p:sp>
      <p:sp>
        <p:nvSpPr>
          <p:cNvPr id="4" name="TextBox 3"/>
          <p:cNvSpPr txBox="1"/>
          <p:nvPr/>
        </p:nvSpPr>
        <p:spPr>
          <a:xfrm>
            <a:off x="152400" y="6249849"/>
            <a:ext cx="2310248" cy="523220"/>
          </a:xfrm>
          <a:prstGeom prst="rect">
            <a:avLst/>
          </a:prstGeom>
          <a:noFill/>
        </p:spPr>
        <p:txBody>
          <a:bodyPr wrap="none" rtlCol="0">
            <a:spAutoFit/>
          </a:bodyPr>
          <a:lstStyle/>
          <a:p>
            <a:r>
              <a:rPr lang="en-US" sz="2800" dirty="0" smtClean="0">
                <a:ln>
                  <a:solidFill>
                    <a:schemeClr val="tx1"/>
                  </a:solidFill>
                </a:ln>
                <a:solidFill>
                  <a:srgbClr val="FFFF00"/>
                </a:solidFill>
                <a:latin typeface="Mistral" pitchFamily="66" charset="0"/>
              </a:rPr>
              <a:t>Surah At-</a:t>
            </a:r>
            <a:r>
              <a:rPr lang="en-US" sz="2800" dirty="0" err="1" smtClean="0">
                <a:ln>
                  <a:solidFill>
                    <a:schemeClr val="tx1"/>
                  </a:solidFill>
                </a:ln>
                <a:solidFill>
                  <a:srgbClr val="FFFF00"/>
                </a:solidFill>
                <a:latin typeface="Mistral" pitchFamily="66" charset="0"/>
              </a:rPr>
              <a:t>talaq</a:t>
            </a:r>
            <a:r>
              <a:rPr lang="en-US" sz="2800" dirty="0" smtClean="0">
                <a:ln>
                  <a:solidFill>
                    <a:schemeClr val="tx1"/>
                  </a:solidFill>
                </a:ln>
                <a:solidFill>
                  <a:srgbClr val="FFFF00"/>
                </a:solidFill>
                <a:latin typeface="Mistral" pitchFamily="66" charset="0"/>
              </a:rPr>
              <a:t>: 11</a:t>
            </a:r>
            <a:endParaRPr lang="en-US" sz="2800" dirty="0">
              <a:ln>
                <a:solidFill>
                  <a:schemeClr val="tx1"/>
                </a:solidFill>
              </a:ln>
              <a:solidFill>
                <a:srgbClr val="FFFF00"/>
              </a:solidFill>
              <a:latin typeface="Mistral" pitchFamily="66" charset="0"/>
            </a:endParaRPr>
          </a:p>
        </p:txBody>
      </p:sp>
      <p:sp>
        <p:nvSpPr>
          <p:cNvPr id="5" name="Rectangle 4"/>
          <p:cNvSpPr/>
          <p:nvPr/>
        </p:nvSpPr>
        <p:spPr>
          <a:xfrm>
            <a:off x="609600" y="3635276"/>
            <a:ext cx="8153400" cy="2308324"/>
          </a:xfrm>
          <a:prstGeom prst="rect">
            <a:avLst/>
          </a:prstGeom>
        </p:spPr>
        <p:txBody>
          <a:bodyPr wrap="square">
            <a:spAutoFit/>
          </a:bodyPr>
          <a:lstStyle/>
          <a:p>
            <a:pPr algn="ct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Maksudnya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endParaRPr lang="en-US"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endParaRPr>
          </a:p>
          <a:p>
            <a:pPr algn="ctr"/>
            <a:r>
              <a:rPr lang="en-US"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a:t>
            </a:r>
            <a:r>
              <a:rPr lang="en-US" b="1" dirty="0" err="1"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Seorang</a:t>
            </a:r>
            <a:r>
              <a:rPr lang="en-US"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Rasul</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yang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membacakan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kepada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kamu</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ayat-ayat</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Allah yang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menerangkan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kebenaran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supaya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Allah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mengeluarkan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orang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beriman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beramal</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salih</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dari</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kegelapan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kepada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cahaya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sesiapa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yang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beriman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kepada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Allah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beramal</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salih</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akan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dimasukkan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oleh</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Allah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dalam</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syurga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yang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mengalir</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di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bawahnya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sungai-sungai</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kekallah</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mereka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di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dalamnya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selama-lamanya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Sesungguhnya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Allah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membaguskan</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rezeki</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 </a:t>
            </a:r>
            <a:r>
              <a:rPr lang="en-US"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kepadanya</a:t>
            </a:r>
            <a:r>
              <a:rPr lang="en-US"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Constantia" pitchFamily="18" charset="0"/>
              </a:rPr>
              <a:t>.”</a:t>
            </a:r>
          </a:p>
        </p:txBody>
      </p:sp>
    </p:spTree>
    <p:extLst>
      <p:ext uri="{BB962C8B-B14F-4D97-AF65-F5344CB8AC3E}">
        <p14:creationId xmlns:p14="http://schemas.microsoft.com/office/powerpoint/2010/main" val="2057832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610819920"/>
              </p:ext>
            </p:extLst>
          </p:nvPr>
        </p:nvGraphicFramePr>
        <p:xfrm>
          <a:off x="381000" y="457200"/>
          <a:ext cx="85344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261848" y="381000"/>
            <a:ext cx="6629400" cy="646331"/>
          </a:xfrm>
          <a:prstGeom prst="rect">
            <a:avLst/>
          </a:prstGeom>
        </p:spPr>
        <p:txBody>
          <a:bodyPr wrap="square">
            <a:spAutoFit/>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Diagram 3"/>
          <p:cNvGraphicFramePr/>
          <p:nvPr>
            <p:extLst>
              <p:ext uri="{D42A27DB-BD31-4B8C-83A1-F6EECF244321}">
                <p14:modId xmlns:p14="http://schemas.microsoft.com/office/powerpoint/2010/main" val="1902527234"/>
              </p:ext>
            </p:extLst>
          </p:nvPr>
        </p:nvGraphicFramePr>
        <p:xfrm>
          <a:off x="228600" y="381000"/>
          <a:ext cx="86106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63804584"/>
              </p:ext>
            </p:extLst>
          </p:nvPr>
        </p:nvGraphicFramePr>
        <p:xfrm>
          <a:off x="304800" y="609600"/>
          <a:ext cx="85344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56778275"/>
              </p:ext>
            </p:extLst>
          </p:nvPr>
        </p:nvGraphicFramePr>
        <p:xfrm>
          <a:off x="228600" y="3048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6393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914400" y="533400"/>
            <a:ext cx="7391400" cy="2554545"/>
          </a:xfrm>
          <a:prstGeom prst="rect">
            <a:avLst/>
          </a:prstGeom>
        </p:spPr>
        <p:txBody>
          <a:bodyPr wrap="square">
            <a:spAutoFit/>
          </a:bodyPr>
          <a:lstStyle/>
          <a:p>
            <a:pPr algn="ctr" rtl="1"/>
            <a:r>
              <a:rPr lang="ar-SA" sz="40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QCF_P051" pitchFamily="2" charset="2"/>
                <a:cs typeface="QCF_P051" pitchFamily="2" charset="2"/>
              </a:rPr>
              <a:t>﴿ﮠ ﮡ ﮢ ﮣ ﮤ ﮥ ﮦ ﮧ ﮨ ﮩ ﮪ ﮫ ﮬ ﮭ ﮮ ﮯ ﮰ ﮱ ﯓ ﯔ ﯕ ﯖ ﯗ ﯘ ﯙ ﯚ ﴾</a:t>
            </a:r>
            <a:endParaRPr lang="en-US" sz="40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QCF_P051" pitchFamily="2" charset="2"/>
              <a:cs typeface="QCF_P051" pitchFamily="2" charset="2"/>
            </a:endParaRPr>
          </a:p>
        </p:txBody>
      </p:sp>
      <p:sp>
        <p:nvSpPr>
          <p:cNvPr id="3" name="Rectangle 2"/>
          <p:cNvSpPr/>
          <p:nvPr/>
        </p:nvSpPr>
        <p:spPr>
          <a:xfrm>
            <a:off x="-152400" y="6106180"/>
            <a:ext cx="3001143" cy="523220"/>
          </a:xfrm>
          <a:prstGeom prst="rect">
            <a:avLst/>
          </a:prstGeom>
        </p:spPr>
        <p:txBody>
          <a:bodyPr wrap="none">
            <a:spAutoFit/>
          </a:bodyPr>
          <a:lstStyle/>
          <a:p>
            <a:pPr lvl="0" indent="457200" fontAlgn="base">
              <a:spcBef>
                <a:spcPct val="0"/>
              </a:spcBef>
              <a:spcAft>
                <a:spcPct val="0"/>
              </a:spcAft>
            </a:pPr>
            <a:r>
              <a:rPr lang="en-US" sz="2800" dirty="0">
                <a:ln>
                  <a:solidFill>
                    <a:schemeClr val="tx1"/>
                  </a:solidFill>
                </a:ln>
                <a:solidFill>
                  <a:srgbClr val="FFFF00"/>
                </a:solidFill>
                <a:latin typeface="Mistral" pitchFamily="66" charset="0"/>
                <a:ea typeface="Calibri" pitchFamily="34" charset="0"/>
                <a:cs typeface="Times New Roman" pitchFamily="18" charset="0"/>
              </a:rPr>
              <a:t>Surah </a:t>
            </a:r>
            <a:r>
              <a:rPr lang="en-US" sz="2800" dirty="0" smtClean="0">
                <a:ln>
                  <a:solidFill>
                    <a:schemeClr val="tx1"/>
                  </a:solidFill>
                </a:ln>
                <a:solidFill>
                  <a:srgbClr val="FFFF00"/>
                </a:solidFill>
                <a:latin typeface="Mistral" pitchFamily="66" charset="0"/>
                <a:ea typeface="Calibri" pitchFamily="34" charset="0"/>
                <a:cs typeface="Times New Roman" pitchFamily="18" charset="0"/>
              </a:rPr>
              <a:t>Ali Imran :14</a:t>
            </a:r>
            <a:endParaRPr lang="en-US" sz="2800" dirty="0">
              <a:ln>
                <a:solidFill>
                  <a:schemeClr val="tx1"/>
                </a:solidFill>
              </a:ln>
              <a:solidFill>
                <a:srgbClr val="FFFF00"/>
              </a:solidFill>
              <a:latin typeface="Mistral" pitchFamily="66" charset="0"/>
              <a:cs typeface="Arial" pitchFamily="34" charset="0"/>
            </a:endParaRPr>
          </a:p>
        </p:txBody>
      </p:sp>
      <p:sp>
        <p:nvSpPr>
          <p:cNvPr id="4" name="Rectangle 3"/>
          <p:cNvSpPr/>
          <p:nvPr/>
        </p:nvSpPr>
        <p:spPr>
          <a:xfrm>
            <a:off x="925773" y="3239631"/>
            <a:ext cx="7567684" cy="2246769"/>
          </a:xfrm>
          <a:prstGeom prst="rect">
            <a:avLst/>
          </a:prstGeom>
        </p:spPr>
        <p:txBody>
          <a:bodyPr wrap="square">
            <a:spAutoFit/>
          </a:bodyPr>
          <a:lstStyle/>
          <a:p>
            <a:pPr algn="ct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Maksudnya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endParaRPr lang="en-US" sz="2000"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endParaRPr>
          </a:p>
          <a:p>
            <a:pPr algn="ctr"/>
            <a:r>
              <a:rPr lang="en-US" sz="2000"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t>
            </a:r>
            <a:r>
              <a:rPr lang="en-US" sz="2000" b="1" dirty="0" err="1"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Dihiaskan</a:t>
            </a:r>
            <a:r>
              <a:rPr lang="en-US" sz="2000" b="1" dirty="0" smtClean="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dijadikan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indah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kepada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manusia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kesukaan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kepada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benda-benda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diingini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nafsu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iaitu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perempuan-perempuan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anak-pinak</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hartabenda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banyak</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berpikul-pikul</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dari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emas</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perak</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kuda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bertanda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lagi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terlatih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binatang-binatang</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ternak</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serta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kebun-kebun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tanaman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Semuanya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itu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ialah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kesenangan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hidup</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di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dunia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Dan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ingatlah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pada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sisi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Allah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tempat</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kembali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sebaik-baiknya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iaitu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Syurga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t>
            </a:r>
          </a:p>
        </p:txBody>
      </p:sp>
    </p:spTree>
    <p:extLst>
      <p:ext uri="{BB962C8B-B14F-4D97-AF65-F5344CB8AC3E}">
        <p14:creationId xmlns:p14="http://schemas.microsoft.com/office/powerpoint/2010/main" val="3386570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Flowchart: Punched Tape 3"/>
          <p:cNvSpPr/>
          <p:nvPr/>
        </p:nvSpPr>
        <p:spPr>
          <a:xfrm>
            <a:off x="441278" y="534685"/>
            <a:ext cx="8381999" cy="1266490"/>
          </a:xfrm>
          <a:prstGeom prst="flowChartPunchedTap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fontAlgn="base">
              <a:spcBef>
                <a:spcPct val="0"/>
              </a:spcBef>
              <a:spcAft>
                <a:spcPct val="0"/>
              </a:spcAft>
            </a:pPr>
            <a:endParaRPr lang="en-US" sz="2000" dirty="0" smtClean="0">
              <a:ln w="0"/>
              <a:solidFill>
                <a:schemeClr val="tx1"/>
              </a:solidFill>
              <a:effectLst>
                <a:outerShdw blurRad="38100" dist="19050" dir="2700000" algn="tl" rotWithShape="0">
                  <a:schemeClr val="dk1">
                    <a:alpha val="40000"/>
                  </a:schemeClr>
                </a:outerShdw>
              </a:effectLst>
              <a:latin typeface="Times New Roman" pitchFamily="18" charset="0"/>
              <a:ea typeface="Calibri" pitchFamily="34" charset="0"/>
              <a:cs typeface="Times New Roman" pitchFamily="18" charset="0"/>
            </a:endParaRPr>
          </a:p>
          <a:p>
            <a:pPr lvl="0" algn="ctr"/>
            <a:r>
              <a:rPr lang="en-US" sz="2000" dirty="0" err="1" smtClean="0">
                <a:ln w="0"/>
                <a:solidFill>
                  <a:schemeClr val="tx1"/>
                </a:solidFill>
                <a:effectLst>
                  <a:outerShdw blurRad="38100" dist="19050" dir="2700000" algn="tl" rotWithShape="0">
                    <a:schemeClr val="dk1">
                      <a:alpha val="40000"/>
                    </a:schemeClr>
                  </a:outerShdw>
                </a:effectLst>
                <a:latin typeface="Franklin Gothic Medium Cond" pitchFamily="34" charset="0"/>
              </a:rPr>
              <a:t>Rasulullah</a:t>
            </a:r>
            <a:r>
              <a:rPr lang="en-US" sz="2000" dirty="0" smtClean="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SAW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berpesan</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kepada</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kaum</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wanita</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agar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jangan</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menjadi</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fitnah yang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menular</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pada</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a:t>
            </a:r>
            <a:r>
              <a:rPr lang="en-US" sz="2000" dirty="0" err="1">
                <a:ln w="0"/>
                <a:solidFill>
                  <a:schemeClr val="tx1"/>
                </a:solidFill>
                <a:effectLst>
                  <a:outerShdw blurRad="38100" dist="19050" dir="2700000" algn="tl" rotWithShape="0">
                    <a:schemeClr val="dk1">
                      <a:alpha val="40000"/>
                    </a:schemeClr>
                  </a:outerShdw>
                </a:effectLst>
                <a:latin typeface="Franklin Gothic Medium Cond" pitchFamily="34" charset="0"/>
              </a:rPr>
              <a:t>akhir</a:t>
            </a:r>
            <a:r>
              <a:rPr lang="en-US" sz="2000" dirty="0">
                <a:ln w="0"/>
                <a:solidFill>
                  <a:schemeClr val="tx1"/>
                </a:solidFill>
                <a:effectLst>
                  <a:outerShdw blurRad="38100" dist="19050" dir="2700000" algn="tl" rotWithShape="0">
                    <a:schemeClr val="dk1">
                      <a:alpha val="40000"/>
                    </a:schemeClr>
                  </a:outerShdw>
                </a:effectLst>
                <a:latin typeface="Franklin Gothic Medium Cond" pitchFamily="34" charset="0"/>
              </a:rPr>
              <a:t> zaman. </a:t>
            </a:r>
          </a:p>
          <a:p>
            <a:pPr lvl="0" indent="457200" eaLnBrk="0" fontAlgn="base" hangingPunct="0">
              <a:spcBef>
                <a:spcPct val="0"/>
              </a:spcBef>
              <a:spcAft>
                <a:spcPct val="0"/>
              </a:spcAft>
            </a:pPr>
            <a:endParaRPr lang="en-US" sz="2000" dirty="0">
              <a:ln w="0"/>
              <a:solidFill>
                <a:schemeClr val="tx1"/>
              </a:solidFill>
              <a:effectLst>
                <a:outerShdw blurRad="38100" dist="19050" dir="2700000" algn="tl" rotWithShape="0">
                  <a:schemeClr val="dk1">
                    <a:alpha val="40000"/>
                  </a:schemeClr>
                </a:outerShdw>
              </a:effectLst>
              <a:latin typeface="Arial" pitchFamily="34" charset="0"/>
              <a:cs typeface="Arial" pitchFamily="34" charset="0"/>
            </a:endParaRPr>
          </a:p>
        </p:txBody>
      </p:sp>
      <p:sp>
        <p:nvSpPr>
          <p:cNvPr id="2" name="Rectangle 1"/>
          <p:cNvSpPr/>
          <p:nvPr/>
        </p:nvSpPr>
        <p:spPr>
          <a:xfrm>
            <a:off x="322997" y="2209800"/>
            <a:ext cx="8382000" cy="2123658"/>
          </a:xfrm>
          <a:prstGeom prst="rect">
            <a:avLst/>
          </a:prstGeom>
        </p:spPr>
        <p:txBody>
          <a:bodyPr wrap="square">
            <a:spAutoFit/>
          </a:bodyPr>
          <a:lstStyle/>
          <a:p>
            <a:pPr algn="ctr" rtl="1"/>
            <a:r>
              <a:rPr lang="ar-SA" sz="44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عَنْ أُسَامَةَ بْنِ زَيْدٍ رَضِيَ اللَّهُ عَنْهُ عَنْ النَّبِيِّ صَلَّى اللَّهُ عَلَيْهِ وَسَلَّمَ قَالَ مَا تَرَكْتُ بَعْدِي فِتْنَةً أَضَرَّ عَلَى الرِّجَالِ مِنْ النِّسَاءِ</a:t>
            </a:r>
            <a:endParaRPr lang="en-US" sz="44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endParaRPr>
          </a:p>
        </p:txBody>
      </p:sp>
      <p:sp>
        <p:nvSpPr>
          <p:cNvPr id="5" name="Rectangle 4"/>
          <p:cNvSpPr/>
          <p:nvPr/>
        </p:nvSpPr>
        <p:spPr>
          <a:xfrm>
            <a:off x="475397" y="4455600"/>
            <a:ext cx="8077200" cy="1631216"/>
          </a:xfrm>
          <a:prstGeom prst="rect">
            <a:avLst/>
          </a:prstGeom>
        </p:spPr>
        <p:txBody>
          <a:bodyPr wrap="square">
            <a:spAutoFit/>
          </a:bodyPr>
          <a:lstStyle/>
          <a:p>
            <a:pPr algn="ct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Mafhumnya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endParaRPr lang="en-US" sz="2000" b="1" dirty="0" smtClean="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endParaRPr>
          </a:p>
          <a:p>
            <a:pPr algn="ctr"/>
            <a:r>
              <a:rPr lang="en-US" sz="2000" b="1" dirty="0" smtClean="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Daripada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Usamah</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bin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Zaid</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r.a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bahawa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Nabi</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SAW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telah</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bersabda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Aku</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tidak</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meninggalkan</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selepasku</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satu</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fitnah</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pun yang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lebih</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membahayakan</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para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lelaki</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selain</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fitnah</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wanita</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endParaRPr lang="en-US" sz="2000" b="1" dirty="0" smtClean="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endParaRPr>
          </a:p>
          <a:p>
            <a:pPr algn="ctr"/>
            <a:r>
              <a:rPr lang="en-US" sz="2000" b="1" dirty="0" smtClean="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HR Al-</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Bukhari</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a:t>
            </a:r>
            <a:r>
              <a:rPr lang="en-US" sz="2000" b="1" dirty="0" err="1">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dan</a:t>
            </a:r>
            <a:r>
              <a:rPr lang="en-US" sz="2000" b="1" dirty="0">
                <a:ln w="10160">
                  <a:solidFill>
                    <a:schemeClr val="bg1"/>
                  </a:solidFill>
                  <a:prstDash val="solid"/>
                </a:ln>
                <a:solidFill>
                  <a:srgbClr val="FFFFFF"/>
                </a:solidFill>
                <a:effectLst>
                  <a:glow rad="101600">
                    <a:schemeClr val="tx1">
                      <a:alpha val="60000"/>
                    </a:schemeClr>
                  </a:glow>
                  <a:outerShdw blurRad="38100" dist="22860" dir="5400000" algn="tl" rotWithShape="0">
                    <a:srgbClr val="000000">
                      <a:alpha val="30000"/>
                    </a:srgbClr>
                  </a:outerShdw>
                </a:effectLst>
                <a:latin typeface="Franklin Gothic Medium Cond" pitchFamily="34" charset="0"/>
              </a:rPr>
              <a:t> Muslim)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17</a:t>
            </a:fld>
            <a:endParaRPr lang="en-MY"/>
          </a:p>
        </p:txBody>
      </p:sp>
      <p:graphicFrame>
        <p:nvGraphicFramePr>
          <p:cNvPr id="4" name="Diagram 3"/>
          <p:cNvGraphicFramePr/>
          <p:nvPr>
            <p:extLst>
              <p:ext uri="{D42A27DB-BD31-4B8C-83A1-F6EECF244321}">
                <p14:modId xmlns:p14="http://schemas.microsoft.com/office/powerpoint/2010/main" val="3040117500"/>
              </p:ext>
            </p:extLst>
          </p:nvPr>
        </p:nvGraphicFramePr>
        <p:xfrm>
          <a:off x="762000" y="457200"/>
          <a:ext cx="7848600" cy="5950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80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Rectangle 5"/>
          <p:cNvSpPr/>
          <p:nvPr/>
        </p:nvSpPr>
        <p:spPr>
          <a:xfrm>
            <a:off x="0" y="0"/>
            <a:ext cx="9144000" cy="914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ctr" fontAlgn="base">
              <a:spcBef>
                <a:spcPct val="0"/>
              </a:spcBef>
              <a:spcAft>
                <a:spcPct val="0"/>
              </a:spcAft>
            </a:pPr>
            <a:r>
              <a:rPr lang="ms-MY" sz="36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Calibri" pitchFamily="34" charset="0"/>
                <a:cs typeface="Times New Roman" pitchFamily="18" charset="0"/>
              </a:rPr>
              <a:t>INTIPATI KHUTBAH</a:t>
            </a:r>
            <a:endParaRPr lang="en-US" sz="36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62837801"/>
              </p:ext>
            </p:extLst>
          </p:nvPr>
        </p:nvGraphicFramePr>
        <p:xfrm>
          <a:off x="533400" y="1447800"/>
          <a:ext cx="8382001" cy="4798112"/>
        </p:xfrm>
        <a:graphic>
          <a:graphicData uri="http://schemas.openxmlformats.org/drawingml/2006/table">
            <a:tbl>
              <a:tblPr firstRow="1" firstCol="1" bandRow="1">
                <a:tableStyleId>{21E4AEA4-8DFA-4A89-87EB-49C32662AFE0}</a:tableStyleId>
              </a:tblPr>
              <a:tblGrid>
                <a:gridCol w="894498">
                  <a:extLst>
                    <a:ext uri="{9D8B030D-6E8A-4147-A177-3AD203B41FA5}">
                      <a16:colId xmlns:a16="http://schemas.microsoft.com/office/drawing/2014/main" val="20000"/>
                    </a:ext>
                  </a:extLst>
                </a:gridCol>
                <a:gridCol w="7487503">
                  <a:extLst>
                    <a:ext uri="{9D8B030D-6E8A-4147-A177-3AD203B41FA5}">
                      <a16:colId xmlns:a16="http://schemas.microsoft.com/office/drawing/2014/main" val="20001"/>
                    </a:ext>
                  </a:extLst>
                </a:gridCol>
              </a:tblGrid>
              <a:tr h="1371600">
                <a:tc>
                  <a:txBody>
                    <a:bodyPr/>
                    <a:lstStyle/>
                    <a:p>
                      <a:pPr marL="0" marR="0" algn="ctr">
                        <a:lnSpc>
                          <a:spcPct val="150000"/>
                        </a:lnSpc>
                        <a:spcBef>
                          <a:spcPts val="0"/>
                        </a:spcBef>
                        <a:spcAft>
                          <a:spcPts val="0"/>
                        </a:spcAft>
                      </a:pPr>
                      <a:r>
                        <a:rPr lang="en-US" sz="2400" dirty="0" smtClean="0">
                          <a:ln>
                            <a:solidFill>
                              <a:schemeClr val="bg1"/>
                            </a:solidFill>
                          </a:ln>
                          <a:solidFill>
                            <a:schemeClr val="bg1"/>
                          </a:solidFill>
                          <a:effectLst>
                            <a:glow rad="101600">
                              <a:schemeClr val="tx1">
                                <a:alpha val="60000"/>
                              </a:schemeClr>
                            </a:glow>
                          </a:effectLst>
                        </a:rPr>
                        <a:t>1</a:t>
                      </a:r>
                      <a:endParaRPr lang="en-US" sz="2400" dirty="0">
                        <a:ln>
                          <a:solidFill>
                            <a:schemeClr val="bg1"/>
                          </a:solidFill>
                        </a:ln>
                        <a:solidFill>
                          <a:schemeClr val="bg1"/>
                        </a:solidFill>
                        <a:effectLst>
                          <a:glow rad="101600">
                            <a:schemeClr val="tx1">
                              <a:alpha val="60000"/>
                            </a:schemeClr>
                          </a:glow>
                        </a:effectLst>
                        <a:latin typeface="Arial Rounded MT Bold" pitchFamily="34" charset="0"/>
                        <a:ea typeface="Calibri"/>
                        <a:cs typeface="Arial"/>
                      </a:endParaRPr>
                    </a:p>
                  </a:txBody>
                  <a:tcPr marL="68580" marR="68580" marT="0" marB="0" anchor="ctr"/>
                </a:tc>
                <a:tc>
                  <a:txBody>
                    <a:bodyPr/>
                    <a:lstStyle/>
                    <a:p>
                      <a:pPr marL="0" marR="0" algn="just">
                        <a:lnSpc>
                          <a:spcPct val="100000"/>
                        </a:lnSpc>
                        <a:spcBef>
                          <a:spcPts val="0"/>
                        </a:spcBef>
                        <a:spcAft>
                          <a:spcPts val="0"/>
                        </a:spcAft>
                      </a:pPr>
                      <a:r>
                        <a:rPr lang="en-US" sz="2400" dirty="0" err="1">
                          <a:ln>
                            <a:solidFill>
                              <a:schemeClr val="bg1"/>
                            </a:solidFill>
                          </a:ln>
                          <a:solidFill>
                            <a:schemeClr val="bg1"/>
                          </a:solidFill>
                          <a:effectLst>
                            <a:glow rad="101600">
                              <a:schemeClr val="tx1">
                                <a:alpha val="60000"/>
                              </a:schemeClr>
                            </a:glow>
                          </a:effectLst>
                        </a:rPr>
                        <a:t>Lelaki</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dan</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wanita</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sama-sama</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berperanan</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dalam</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memartabatkan</a:t>
                      </a:r>
                      <a:r>
                        <a:rPr lang="en-US" sz="2400" dirty="0">
                          <a:ln>
                            <a:solidFill>
                              <a:schemeClr val="bg1"/>
                            </a:solidFill>
                          </a:ln>
                          <a:solidFill>
                            <a:schemeClr val="bg1"/>
                          </a:solidFill>
                          <a:effectLst>
                            <a:glow rad="101600">
                              <a:schemeClr val="tx1">
                                <a:alpha val="60000"/>
                              </a:schemeClr>
                            </a:glow>
                          </a:effectLst>
                        </a:rPr>
                        <a:t> Islam </a:t>
                      </a:r>
                      <a:r>
                        <a:rPr lang="en-US" sz="2400" dirty="0" err="1">
                          <a:ln>
                            <a:solidFill>
                              <a:schemeClr val="bg1"/>
                            </a:solidFill>
                          </a:ln>
                          <a:solidFill>
                            <a:schemeClr val="bg1"/>
                          </a:solidFill>
                          <a:effectLst>
                            <a:glow rad="101600">
                              <a:schemeClr val="tx1">
                                <a:alpha val="60000"/>
                              </a:schemeClr>
                            </a:glow>
                          </a:effectLst>
                        </a:rPr>
                        <a:t>dan</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membangun</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keluarga</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masyarakat</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dan</a:t>
                      </a:r>
                      <a:r>
                        <a:rPr lang="en-US" sz="2400" dirty="0">
                          <a:ln>
                            <a:solidFill>
                              <a:schemeClr val="bg1"/>
                            </a:solidFill>
                          </a:ln>
                          <a:solidFill>
                            <a:schemeClr val="bg1"/>
                          </a:solidFill>
                          <a:effectLst>
                            <a:glow rad="101600">
                              <a:schemeClr val="tx1">
                                <a:alpha val="60000"/>
                              </a:schemeClr>
                            </a:glow>
                          </a:effectLst>
                        </a:rPr>
                        <a:t> </a:t>
                      </a:r>
                      <a:r>
                        <a:rPr lang="en-US" sz="2400" dirty="0" err="1">
                          <a:ln>
                            <a:solidFill>
                              <a:schemeClr val="bg1"/>
                            </a:solidFill>
                          </a:ln>
                          <a:solidFill>
                            <a:schemeClr val="bg1"/>
                          </a:solidFill>
                          <a:effectLst>
                            <a:glow rad="101600">
                              <a:schemeClr val="tx1">
                                <a:alpha val="60000"/>
                              </a:schemeClr>
                            </a:glow>
                          </a:effectLst>
                        </a:rPr>
                        <a:t>negara</a:t>
                      </a:r>
                      <a:r>
                        <a:rPr lang="en-US" sz="2400" dirty="0">
                          <a:ln>
                            <a:solidFill>
                              <a:schemeClr val="bg1"/>
                            </a:solidFill>
                          </a:ln>
                          <a:solidFill>
                            <a:schemeClr val="bg1"/>
                          </a:solidFill>
                          <a:effectLst>
                            <a:glow rad="101600">
                              <a:schemeClr val="tx1">
                                <a:alpha val="60000"/>
                              </a:schemeClr>
                            </a:glow>
                          </a:effectLst>
                        </a:rPr>
                        <a:t>.</a:t>
                      </a:r>
                      <a:endParaRPr lang="en-US" sz="2400" dirty="0">
                        <a:ln>
                          <a:solidFill>
                            <a:schemeClr val="bg1"/>
                          </a:solidFill>
                        </a:ln>
                        <a:solidFill>
                          <a:schemeClr val="bg1"/>
                        </a:solidFill>
                        <a:effectLst>
                          <a:glow rad="101600">
                            <a:schemeClr val="tx1">
                              <a:alpha val="60000"/>
                            </a:schemeClr>
                          </a:glow>
                        </a:effectLst>
                        <a:latin typeface="Arial Rounded MT Bold" pitchFamily="34" charset="0"/>
                        <a:ea typeface="Calibri"/>
                        <a:cs typeface="Arial"/>
                      </a:endParaRPr>
                    </a:p>
                  </a:txBody>
                  <a:tcPr marL="68580" marR="68580" marT="0" marB="0" anchor="ctr"/>
                </a:tc>
                <a:extLst>
                  <a:ext uri="{0D108BD9-81ED-4DB2-BD59-A6C34878D82A}">
                    <a16:rowId xmlns:a16="http://schemas.microsoft.com/office/drawing/2014/main" val="10000"/>
                  </a:ext>
                </a:extLst>
              </a:tr>
              <a:tr h="1752600">
                <a:tc>
                  <a:txBody>
                    <a:bodyPr/>
                    <a:lstStyle/>
                    <a:p>
                      <a:pPr marL="0" marR="0" algn="ctr">
                        <a:lnSpc>
                          <a:spcPct val="150000"/>
                        </a:lnSpc>
                        <a:spcBef>
                          <a:spcPts val="0"/>
                        </a:spcBef>
                        <a:spcAft>
                          <a:spcPts val="0"/>
                        </a:spcAft>
                      </a:pPr>
                      <a:r>
                        <a:rPr lang="en-US" sz="2400" dirty="0" smtClean="0">
                          <a:ln>
                            <a:solidFill>
                              <a:schemeClr val="bg1"/>
                            </a:solidFill>
                          </a:ln>
                          <a:solidFill>
                            <a:schemeClr val="bg1"/>
                          </a:solidFill>
                          <a:effectLst>
                            <a:glow rad="101600">
                              <a:schemeClr val="tx1">
                                <a:alpha val="60000"/>
                              </a:schemeClr>
                            </a:glow>
                          </a:effectLst>
                        </a:rPr>
                        <a:t>2</a:t>
                      </a:r>
                      <a:endParaRPr lang="en-US" sz="2400" dirty="0">
                        <a:ln>
                          <a:solidFill>
                            <a:schemeClr val="bg1"/>
                          </a:solidFill>
                        </a:ln>
                        <a:solidFill>
                          <a:schemeClr val="bg1"/>
                        </a:solidFill>
                        <a:effectLst>
                          <a:glow rad="101600">
                            <a:schemeClr val="tx1">
                              <a:alpha val="60000"/>
                            </a:schemeClr>
                          </a:glow>
                        </a:effectLst>
                        <a:latin typeface="Arial Rounded MT Bold" pitchFamily="34" charset="0"/>
                        <a:ea typeface="Calibri"/>
                        <a:cs typeface="Arial"/>
                      </a:endParaRPr>
                    </a:p>
                  </a:txBody>
                  <a:tcPr marL="68580" marR="68580" marT="0" marB="0" anchor="ctr"/>
                </a:tc>
                <a:tc>
                  <a:txBody>
                    <a:bodyPr/>
                    <a:lstStyle/>
                    <a:p>
                      <a:pPr marL="0" marR="0" algn="just">
                        <a:lnSpc>
                          <a:spcPct val="100000"/>
                        </a:lnSpc>
                        <a:spcBef>
                          <a:spcPts val="0"/>
                        </a:spcBef>
                        <a:spcAft>
                          <a:spcPts val="0"/>
                        </a:spcAft>
                      </a:pPr>
                      <a:r>
                        <a:rPr lang="en-US" sz="2400" dirty="0" err="1">
                          <a:ln>
                            <a:solidFill>
                              <a:srgbClr val="FFFF00"/>
                            </a:solidFill>
                          </a:ln>
                          <a:solidFill>
                            <a:srgbClr val="FFFF00"/>
                          </a:solidFill>
                          <a:effectLst>
                            <a:glow rad="101600">
                              <a:schemeClr val="tx1">
                                <a:alpha val="60000"/>
                              </a:schemeClr>
                            </a:glow>
                          </a:effectLst>
                        </a:rPr>
                        <a:t>Setiap</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kita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berperanan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dalam</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membentuk</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menegur</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membimbing</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kaum</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wanita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menjadi</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muslimah</a:t>
                      </a:r>
                      <a:r>
                        <a:rPr lang="en-US" sz="2400" dirty="0">
                          <a:ln>
                            <a:solidFill>
                              <a:srgbClr val="FFFF00"/>
                            </a:solidFill>
                          </a:ln>
                          <a:solidFill>
                            <a:srgbClr val="FFFF00"/>
                          </a:solidFill>
                          <a:effectLst>
                            <a:glow rad="101600">
                              <a:schemeClr val="tx1">
                                <a:alpha val="60000"/>
                              </a:schemeClr>
                            </a:glow>
                          </a:effectLst>
                        </a:rPr>
                        <a:t> yang </a:t>
                      </a:r>
                      <a:r>
                        <a:rPr lang="en-US" sz="2400" dirty="0" err="1">
                          <a:ln>
                            <a:solidFill>
                              <a:srgbClr val="FFFF00"/>
                            </a:solidFill>
                          </a:ln>
                          <a:solidFill>
                            <a:srgbClr val="FFFF00"/>
                          </a:solidFill>
                          <a:effectLst>
                            <a:glow rad="101600">
                              <a:schemeClr val="tx1">
                                <a:alpha val="60000"/>
                              </a:schemeClr>
                            </a:glow>
                          </a:effectLst>
                        </a:rPr>
                        <a:t>baik</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selagi</a:t>
                      </a:r>
                      <a:r>
                        <a:rPr lang="en-US" sz="2400" dirty="0">
                          <a:ln>
                            <a:solidFill>
                              <a:srgbClr val="FFFF00"/>
                            </a:solidFill>
                          </a:ln>
                          <a:solidFill>
                            <a:srgbClr val="FFFF00"/>
                          </a:solidFill>
                          <a:effectLst>
                            <a:glow rad="101600">
                              <a:schemeClr val="tx1">
                                <a:alpha val="60000"/>
                              </a:schemeClr>
                            </a:glow>
                          </a:effectLst>
                        </a:rPr>
                        <a:t> mana </a:t>
                      </a:r>
                      <a:r>
                        <a:rPr lang="en-US" sz="2400" dirty="0" err="1">
                          <a:ln>
                            <a:solidFill>
                              <a:srgbClr val="FFFF00"/>
                            </a:solidFill>
                          </a:ln>
                          <a:solidFill>
                            <a:srgbClr val="FFFF00"/>
                          </a:solidFill>
                          <a:effectLst>
                            <a:glow rad="101600">
                              <a:schemeClr val="tx1">
                                <a:alpha val="60000"/>
                              </a:schemeClr>
                            </a:glow>
                          </a:effectLst>
                        </a:rPr>
                        <a:t>tidak</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melanggar</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batasan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syariat</a:t>
                      </a:r>
                      <a:r>
                        <a:rPr lang="en-US" sz="2400" dirty="0">
                          <a:ln>
                            <a:solidFill>
                              <a:srgbClr val="FFFF00"/>
                            </a:solidFill>
                          </a:ln>
                          <a:solidFill>
                            <a:srgbClr val="FFFF00"/>
                          </a:solidFill>
                          <a:effectLst>
                            <a:glow rad="101600">
                              <a:schemeClr val="tx1">
                                <a:alpha val="60000"/>
                              </a:schemeClr>
                            </a:glow>
                          </a:effectLst>
                        </a:rPr>
                        <a:t>.</a:t>
                      </a:r>
                      <a:endParaRPr lang="en-US" sz="2400" dirty="0">
                        <a:ln>
                          <a:solidFill>
                            <a:srgbClr val="FFFF00"/>
                          </a:solidFill>
                        </a:ln>
                        <a:solidFill>
                          <a:srgbClr val="FFFF00"/>
                        </a:solidFill>
                        <a:effectLst>
                          <a:glow rad="101600">
                            <a:schemeClr val="tx1">
                              <a:alpha val="60000"/>
                            </a:schemeClr>
                          </a:glow>
                        </a:effectLst>
                        <a:latin typeface="Arial Rounded MT Bold" pitchFamily="34" charset="0"/>
                        <a:ea typeface="Calibri"/>
                        <a:cs typeface="Arial"/>
                      </a:endParaRPr>
                    </a:p>
                  </a:txBody>
                  <a:tcPr marL="68580" marR="68580" marT="0" marB="0" anchor="ctr"/>
                </a:tc>
                <a:extLst>
                  <a:ext uri="{0D108BD9-81ED-4DB2-BD59-A6C34878D82A}">
                    <a16:rowId xmlns:a16="http://schemas.microsoft.com/office/drawing/2014/main" val="10001"/>
                  </a:ext>
                </a:extLst>
              </a:tr>
              <a:tr h="1673912">
                <a:tc>
                  <a:txBody>
                    <a:bodyPr/>
                    <a:lstStyle/>
                    <a:p>
                      <a:pPr marL="0" marR="0" algn="ctr">
                        <a:lnSpc>
                          <a:spcPct val="150000"/>
                        </a:lnSpc>
                        <a:spcBef>
                          <a:spcPts val="0"/>
                        </a:spcBef>
                        <a:spcAft>
                          <a:spcPts val="0"/>
                        </a:spcAft>
                      </a:pPr>
                      <a:r>
                        <a:rPr lang="en-US" sz="2400" dirty="0" smtClean="0">
                          <a:ln>
                            <a:solidFill>
                              <a:schemeClr val="bg1"/>
                            </a:solidFill>
                          </a:ln>
                          <a:solidFill>
                            <a:schemeClr val="bg1"/>
                          </a:solidFill>
                          <a:effectLst>
                            <a:glow rad="101600">
                              <a:schemeClr val="tx1">
                                <a:alpha val="60000"/>
                              </a:schemeClr>
                            </a:glow>
                          </a:effectLst>
                        </a:rPr>
                        <a:t>3</a:t>
                      </a:r>
                      <a:endParaRPr lang="en-US" sz="2400" dirty="0">
                        <a:ln>
                          <a:solidFill>
                            <a:schemeClr val="bg1"/>
                          </a:solidFill>
                        </a:ln>
                        <a:solidFill>
                          <a:schemeClr val="bg1"/>
                        </a:solidFill>
                        <a:effectLst>
                          <a:glow rad="101600">
                            <a:schemeClr val="tx1">
                              <a:alpha val="60000"/>
                            </a:schemeClr>
                          </a:glow>
                        </a:effectLst>
                        <a:latin typeface="Arial Rounded MT Bold" pitchFamily="34" charset="0"/>
                        <a:ea typeface="Calibri"/>
                        <a:cs typeface="Arial"/>
                      </a:endParaRPr>
                    </a:p>
                  </a:txBody>
                  <a:tcPr marL="68580" marR="68580" marT="0" marB="0" anchor="ctr"/>
                </a:tc>
                <a:tc>
                  <a:txBody>
                    <a:bodyPr/>
                    <a:lstStyle/>
                    <a:p>
                      <a:pPr marL="0" marR="0" algn="just">
                        <a:lnSpc>
                          <a:spcPct val="100000"/>
                        </a:lnSpc>
                        <a:spcBef>
                          <a:spcPts val="0"/>
                        </a:spcBef>
                        <a:spcAft>
                          <a:spcPts val="0"/>
                        </a:spcAft>
                      </a:pPr>
                      <a:r>
                        <a:rPr lang="en-US" sz="2400" dirty="0">
                          <a:ln>
                            <a:solidFill>
                              <a:srgbClr val="FFFF00"/>
                            </a:solidFill>
                          </a:ln>
                          <a:solidFill>
                            <a:srgbClr val="FFFF00"/>
                          </a:solidFill>
                          <a:effectLst>
                            <a:glow rad="101600">
                              <a:schemeClr val="tx1">
                                <a:alpha val="60000"/>
                              </a:schemeClr>
                            </a:glow>
                          </a:effectLst>
                        </a:rPr>
                        <a:t>Kita </a:t>
                      </a:r>
                      <a:r>
                        <a:rPr lang="en-US" sz="2400" dirty="0" err="1">
                          <a:ln>
                            <a:solidFill>
                              <a:srgbClr val="FFFF00"/>
                            </a:solidFill>
                          </a:ln>
                          <a:solidFill>
                            <a:srgbClr val="FFFF00"/>
                          </a:solidFill>
                          <a:effectLst>
                            <a:glow rad="101600">
                              <a:schemeClr val="tx1">
                                <a:alpha val="60000"/>
                              </a:schemeClr>
                            </a:glow>
                          </a:effectLst>
                        </a:rPr>
                        <a:t>seharusnya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menghormati</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melayani</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kaum</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wanita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dengan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sebaik-baiknya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kerana</a:t>
                      </a:r>
                      <a:r>
                        <a:rPr lang="en-US" sz="2400" dirty="0">
                          <a:ln>
                            <a:solidFill>
                              <a:srgbClr val="FFFF00"/>
                            </a:solidFill>
                          </a:ln>
                          <a:solidFill>
                            <a:srgbClr val="FFFF00"/>
                          </a:solidFill>
                          <a:effectLst>
                            <a:glow rad="101600">
                              <a:schemeClr val="tx1">
                                <a:alpha val="60000"/>
                              </a:schemeClr>
                            </a:glow>
                          </a:effectLst>
                        </a:rPr>
                        <a:t> Islam </a:t>
                      </a:r>
                      <a:r>
                        <a:rPr lang="en-US" sz="2400" dirty="0" err="1">
                          <a:ln>
                            <a:solidFill>
                              <a:srgbClr val="FFFF00"/>
                            </a:solidFill>
                          </a:ln>
                          <a:solidFill>
                            <a:srgbClr val="FFFF00"/>
                          </a:solidFill>
                          <a:effectLst>
                            <a:glow rad="101600">
                              <a:schemeClr val="tx1">
                                <a:alpha val="60000"/>
                              </a:schemeClr>
                            </a:glow>
                          </a:effectLst>
                        </a:rPr>
                        <a:t>menganjurkan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keadilan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kesamarataan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antara</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lelaki</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dan</a:t>
                      </a:r>
                      <a:r>
                        <a:rPr lang="en-US" sz="2400" dirty="0">
                          <a:ln>
                            <a:solidFill>
                              <a:srgbClr val="FFFF00"/>
                            </a:solidFill>
                          </a:ln>
                          <a:solidFill>
                            <a:srgbClr val="FFFF00"/>
                          </a:solidFill>
                          <a:effectLst>
                            <a:glow rad="101600">
                              <a:schemeClr val="tx1">
                                <a:alpha val="60000"/>
                              </a:schemeClr>
                            </a:glow>
                          </a:effectLst>
                        </a:rPr>
                        <a:t> </a:t>
                      </a:r>
                      <a:r>
                        <a:rPr lang="en-US" sz="2400" dirty="0" err="1">
                          <a:ln>
                            <a:solidFill>
                              <a:srgbClr val="FFFF00"/>
                            </a:solidFill>
                          </a:ln>
                          <a:solidFill>
                            <a:srgbClr val="FFFF00"/>
                          </a:solidFill>
                          <a:effectLst>
                            <a:glow rad="101600">
                              <a:schemeClr val="tx1">
                                <a:alpha val="60000"/>
                              </a:schemeClr>
                            </a:glow>
                          </a:effectLst>
                        </a:rPr>
                        <a:t>wanita</a:t>
                      </a:r>
                      <a:r>
                        <a:rPr lang="en-US" sz="2400" dirty="0">
                          <a:ln>
                            <a:solidFill>
                              <a:srgbClr val="FFFF00"/>
                            </a:solidFill>
                          </a:ln>
                          <a:solidFill>
                            <a:srgbClr val="FFFF00"/>
                          </a:solidFill>
                          <a:effectLst>
                            <a:glow rad="101600">
                              <a:schemeClr val="tx1">
                                <a:alpha val="60000"/>
                              </a:schemeClr>
                            </a:glow>
                          </a:effectLst>
                        </a:rPr>
                        <a:t>.</a:t>
                      </a:r>
                      <a:endParaRPr lang="en-US" sz="2400" dirty="0">
                        <a:ln>
                          <a:solidFill>
                            <a:srgbClr val="FFFF00"/>
                          </a:solidFill>
                        </a:ln>
                        <a:solidFill>
                          <a:srgbClr val="FFFF00"/>
                        </a:solidFill>
                        <a:effectLst>
                          <a:glow rad="101600">
                            <a:schemeClr val="tx1">
                              <a:alpha val="60000"/>
                            </a:schemeClr>
                          </a:glow>
                        </a:effectLst>
                        <a:latin typeface="Arial Rounded MT Bold" pitchFamily="34" charset="0"/>
                        <a:ea typeface="Calibri"/>
                        <a:cs typeface="Arial"/>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72196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Rectangle 4"/>
          <p:cNvSpPr/>
          <p:nvPr/>
        </p:nvSpPr>
        <p:spPr>
          <a:xfrm>
            <a:off x="2057400" y="381000"/>
            <a:ext cx="4676280" cy="923330"/>
          </a:xfrm>
          <a:prstGeom prst="rect">
            <a:avLst/>
          </a:prstGeom>
        </p:spPr>
        <p:txBody>
          <a:bodyPr wrap="none">
            <a:spAutoFit/>
          </a:bodyPr>
          <a:lstStyle/>
          <a:p>
            <a:pPr algn="ctr"/>
            <a:r>
              <a:rPr lang="ar-SA" sz="5400" b="1" dirty="0">
                <a:ln w="1905">
                  <a:solidFill>
                    <a:schemeClr val="tx1"/>
                  </a:solidFill>
                </a:ln>
                <a:solidFill>
                  <a:srgbClr val="FFFF00"/>
                </a:soli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solidFill>
                <a:srgbClr val="FFFF00"/>
              </a:solidFill>
              <a:effectLst>
                <a:innerShdw blurRad="69850" dist="43180" dir="5400000">
                  <a:srgbClr val="000000">
                    <a:alpha val="65000"/>
                  </a:srgbClr>
                </a:innerShdw>
              </a:effectLst>
              <a:latin typeface="QCF_BSML" pitchFamily="2" charset="2"/>
              <a:cs typeface="QCF_BSML" pitchFamily="2" charset="2"/>
            </a:endParaRPr>
          </a:p>
        </p:txBody>
      </p:sp>
      <p:sp>
        <p:nvSpPr>
          <p:cNvPr id="3" name="Rectangle 2"/>
          <p:cNvSpPr/>
          <p:nvPr/>
        </p:nvSpPr>
        <p:spPr>
          <a:xfrm>
            <a:off x="865496" y="1447800"/>
            <a:ext cx="7467600" cy="4154984"/>
          </a:xfrm>
          <a:prstGeom prst="rect">
            <a:avLst/>
          </a:prstGeom>
        </p:spPr>
        <p:txBody>
          <a:bodyPr wrap="square">
            <a:spAutoFit/>
          </a:bodyPr>
          <a:lstStyle/>
          <a:p>
            <a:pPr algn="ctr" rtl="1"/>
            <a:r>
              <a:rPr lang="ar-SA" sz="6600" dirty="0">
                <a:ln>
                  <a:solidFill>
                    <a:srgbClr val="FFFF00"/>
                  </a:solidFill>
                </a:ln>
                <a:solidFill>
                  <a:srgbClr val="FFFF00"/>
                </a:solidFill>
                <a:effectLst>
                  <a:glow rad="101600">
                    <a:schemeClr val="tx1">
                      <a:alpha val="60000"/>
                    </a:schemeClr>
                  </a:glow>
                </a:effectLst>
                <a:latin typeface="QCF_P098" pitchFamily="2" charset="2"/>
                <a:cs typeface="QCF_P098" pitchFamily="2" charset="2"/>
              </a:rPr>
              <a:t>ﭿ ﮀ ﮁ ﮂ ﮃ ﮄ ﮅ ﮆ ﮇ ﮈ ﮉ ﮊ ﮋ ﮌ ﮍ ﮎ </a:t>
            </a:r>
            <a:endParaRPr lang="en-US" sz="6600" dirty="0">
              <a:ln>
                <a:solidFill>
                  <a:srgbClr val="FFFF00"/>
                </a:solidFill>
              </a:ln>
              <a:solidFill>
                <a:srgbClr val="FFFF00"/>
              </a:solidFill>
              <a:effectLst>
                <a:glow rad="101600">
                  <a:schemeClr val="tx1">
                    <a:alpha val="60000"/>
                  </a:schemeClr>
                </a:glow>
              </a:effectLst>
              <a:latin typeface="QCF_P098" pitchFamily="2" charset="2"/>
              <a:cs typeface="QCF_P098" pitchFamily="2" charset="2"/>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152400" y="152400"/>
            <a:ext cx="3886200" cy="707886"/>
          </a:xfrm>
          <a:prstGeom prst="rect">
            <a:avLst/>
          </a:prstGeom>
        </p:spPr>
        <p:txBody>
          <a:bodyPr wrap="square">
            <a:spAutoFit/>
          </a:bodyPr>
          <a:lstStyle/>
          <a:p>
            <a:pPr lvl="0" algn="just" fontAlgn="base">
              <a:spcBef>
                <a:spcPct val="0"/>
              </a:spcBef>
              <a:spcAft>
                <a:spcPct val="0"/>
              </a:spcAft>
            </a:pP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Pujian</a:t>
            </a:r>
            <a:r>
              <a:rPr lang="en-U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kepada</a:t>
            </a:r>
            <a:r>
              <a:rPr lang="en-U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 Allah SWT</a:t>
            </a:r>
            <a:endParaRPr lang="en-U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Calibri" pitchFamily="34" charset="0"/>
              <a:cs typeface="Arial" pitchFamily="34" charset="0"/>
            </a:endParaRPr>
          </a:p>
        </p:txBody>
      </p:sp>
      <p:sp>
        <p:nvSpPr>
          <p:cNvPr id="2" name="Rectangle 1"/>
          <p:cNvSpPr/>
          <p:nvPr/>
        </p:nvSpPr>
        <p:spPr>
          <a:xfrm>
            <a:off x="2819400" y="685800"/>
            <a:ext cx="3029997" cy="941796"/>
          </a:xfrm>
          <a:prstGeom prst="rect">
            <a:avLst/>
          </a:prstGeom>
        </p:spPr>
        <p:txBody>
          <a:bodyPr wrap="none">
            <a:spAutoFit/>
          </a:bodyPr>
          <a:lstStyle/>
          <a:p>
            <a:pPr algn="r">
              <a:lnSpc>
                <a:spcPct val="115000"/>
              </a:lnSpc>
              <a:spcAft>
                <a:spcPts val="0"/>
              </a:spcAft>
            </a:pPr>
            <a:r>
              <a:rPr lang="ar-SA" sz="4800" b="1" dirty="0">
                <a:ln w="10160">
                  <a:solidFill>
                    <a:srgbClr val="FFFF00"/>
                  </a:solidFill>
                  <a:prstDash val="solid"/>
                </a:ln>
                <a:solidFill>
                  <a:srgbClr val="FFFF00"/>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QCF_P155" panose="02000400000000000000" pitchFamily="2" charset="2"/>
              </a:rPr>
              <a:t>ﯯ ﯰ</a:t>
            </a:r>
            <a:r>
              <a:rPr lang="ar-SA" sz="4800" b="1" dirty="0">
                <a:ln w="10160">
                  <a:solidFill>
                    <a:srgbClr val="FFFF00"/>
                  </a:solidFill>
                  <a:prstDash val="solid"/>
                </a:ln>
                <a:solidFill>
                  <a:srgbClr val="FFFF00"/>
                </a:solidFill>
                <a:effectLst>
                  <a:outerShdw blurRad="38100" dist="22860" dir="5400000" algn="tl" rotWithShape="0">
                    <a:srgbClr val="000000">
                      <a:alpha val="30000"/>
                    </a:srgbClr>
                  </a:outerShdw>
                </a:effectLst>
                <a:latin typeface="QCF_P155" panose="02000400000000000000" pitchFamily="2" charset="2"/>
                <a:ea typeface="Calibri" panose="020F0502020204030204" pitchFamily="34" charset="0"/>
                <a:cs typeface="Traditional Arabic" panose="02020603050405020304" pitchFamily="18" charset="-78"/>
              </a:rPr>
              <a:t>القَآئِلِ:</a:t>
            </a:r>
            <a:r>
              <a:rPr lang="ar-SA" sz="4800" b="1" dirty="0">
                <a:ln w="10160">
                  <a:solidFill>
                    <a:srgbClr val="FFFF00"/>
                  </a:solidFill>
                  <a:prstDash val="solid"/>
                </a:ln>
                <a:solidFill>
                  <a:srgbClr val="FFFF00"/>
                </a:solidFill>
                <a:effectLst>
                  <a:outerShdw blurRad="38100" dist="22860" dir="5400000" algn="tl" rotWithShape="0">
                    <a:srgbClr val="000000">
                      <a:alpha val="30000"/>
                    </a:srgbClr>
                  </a:outerShdw>
                </a:effectLst>
                <a:latin typeface="QCF_P155" panose="02000400000000000000" pitchFamily="2" charset="2"/>
                <a:ea typeface="Calibri" panose="020F0502020204030204" pitchFamily="34" charset="0"/>
                <a:cs typeface="Jawi - Biasa" pitchFamily="2" charset="-78"/>
              </a:rPr>
              <a:t> </a:t>
            </a:r>
            <a:endParaRPr lang="en-MY" sz="4800" b="1" dirty="0">
              <a:ln w="10160">
                <a:solidFill>
                  <a:srgbClr val="FFFF00"/>
                </a:solidFill>
                <a:prstDash val="solid"/>
              </a:ln>
              <a:solidFill>
                <a:srgbClr val="FFFF00"/>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533400" y="1807769"/>
            <a:ext cx="8001000" cy="3477875"/>
          </a:xfrm>
          <a:prstGeom prst="rect">
            <a:avLst/>
          </a:prstGeom>
        </p:spPr>
        <p:txBody>
          <a:bodyPr wrap="square">
            <a:spAutoFit/>
          </a:bodyPr>
          <a:lstStyle/>
          <a:p>
            <a:pPr algn="ctr" rtl="1"/>
            <a:r>
              <a:rPr lang="ar-SA" sz="4400" dirty="0">
                <a:ln>
                  <a:solidFill>
                    <a:schemeClr val="tx1"/>
                  </a:solidFill>
                </a:ln>
                <a:solidFill>
                  <a:srgbClr val="FFFF00"/>
                </a:solidFill>
                <a:latin typeface="QCF_P080" pitchFamily="2" charset="2"/>
                <a:cs typeface="QCF_P080" pitchFamily="2" charset="2"/>
              </a:rPr>
              <a:t>ﮪ ﮫ ﮬ ﮭ ﮮ ﮯ ﮰ ﮱ ﯓ ﯔ ﯕ ﯖ ﯗ ﯘ ﯙ ﯚ ﯛ ﯜ ﯝ ﯞ ﯟ ﯠ ﯡ ﯢ ﯣ ﯤ ﯥ ﯦ ﯧ ﯨ ﯩ ﯪ ﯫ ﯬ ﯭ ﯮ ﯯ </a:t>
            </a:r>
            <a:endParaRPr lang="en-US" sz="4400" dirty="0">
              <a:ln>
                <a:solidFill>
                  <a:schemeClr val="tx1"/>
                </a:solidFill>
              </a:ln>
              <a:solidFill>
                <a:srgbClr val="FFFF00"/>
              </a:solidFill>
              <a:latin typeface="QCF_P080" pitchFamily="2" charset="2"/>
              <a:cs typeface="QCF_P080" pitchFamily="2" charset="2"/>
            </a:endParaRPr>
          </a:p>
        </p:txBody>
      </p:sp>
      <p:sp>
        <p:nvSpPr>
          <p:cNvPr id="6" name="TextBox 5"/>
          <p:cNvSpPr txBox="1"/>
          <p:nvPr/>
        </p:nvSpPr>
        <p:spPr>
          <a:xfrm>
            <a:off x="213815" y="5943600"/>
            <a:ext cx="2408032" cy="523220"/>
          </a:xfrm>
          <a:prstGeom prst="rect">
            <a:avLst/>
          </a:prstGeom>
          <a:noFill/>
        </p:spPr>
        <p:txBody>
          <a:bodyPr wrap="none" rtlCol="0">
            <a:spAutoFit/>
          </a:bodyPr>
          <a:lstStyle/>
          <a:p>
            <a:r>
              <a:rPr lang="en-US" sz="2800" dirty="0" smtClean="0">
                <a:ln>
                  <a:solidFill>
                    <a:schemeClr val="tx1"/>
                  </a:solidFill>
                </a:ln>
                <a:solidFill>
                  <a:srgbClr val="FFFF00"/>
                </a:solidFill>
                <a:latin typeface="Mistral" pitchFamily="66" charset="0"/>
              </a:rPr>
              <a:t>Surah An-</a:t>
            </a:r>
            <a:r>
              <a:rPr lang="en-US" sz="2800" dirty="0" err="1" smtClean="0">
                <a:ln>
                  <a:solidFill>
                    <a:schemeClr val="tx1"/>
                  </a:solidFill>
                </a:ln>
                <a:solidFill>
                  <a:srgbClr val="FFFF00"/>
                </a:solidFill>
                <a:latin typeface="Mistral" pitchFamily="66" charset="0"/>
              </a:rPr>
              <a:t>Nisa</a:t>
            </a:r>
            <a:r>
              <a:rPr lang="en-US" sz="2800" dirty="0" smtClean="0">
                <a:ln>
                  <a:solidFill>
                    <a:schemeClr val="tx1"/>
                  </a:solidFill>
                </a:ln>
                <a:solidFill>
                  <a:srgbClr val="FFFF00"/>
                </a:solidFill>
                <a:latin typeface="Mistral" pitchFamily="66" charset="0"/>
              </a:rPr>
              <a:t>’: 19</a:t>
            </a:r>
            <a:endParaRPr lang="en-US" sz="2800" dirty="0">
              <a:ln>
                <a:solidFill>
                  <a:schemeClr val="tx1"/>
                </a:solidFill>
              </a:ln>
              <a:solidFill>
                <a:srgbClr val="FFFF00"/>
              </a:solidFill>
              <a:latin typeface="Mistral"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5978106" y="5181600"/>
            <a:ext cx="1531188" cy="338554"/>
          </a:xfrm>
          <a:prstGeom prst="rect">
            <a:avLst/>
          </a:prstGeom>
          <a:noFill/>
        </p:spPr>
        <p:txBody>
          <a:bodyPr wrap="none" rtlCol="0">
            <a:spAutoFit/>
          </a:bodyPr>
          <a:lstStyle/>
          <a:p>
            <a:r>
              <a:rPr lang="en-US" sz="16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Mistral" pitchFamily="66" charset="0"/>
              </a:rPr>
              <a:t>Surah </a:t>
            </a:r>
            <a:r>
              <a:rPr lang="en-US" sz="16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latin typeface="Mistral" pitchFamily="66" charset="0"/>
              </a:rPr>
              <a:t>An-</a:t>
            </a:r>
            <a:r>
              <a:rPr lang="en-US" sz="1600" b="1" dirty="0" err="1" smtClean="0">
                <a:ln w="10160">
                  <a:solidFill>
                    <a:schemeClr val="tx1"/>
                  </a:solidFill>
                  <a:prstDash val="solid"/>
                </a:ln>
                <a:solidFill>
                  <a:srgbClr val="FFFF00"/>
                </a:solidFill>
                <a:effectLst>
                  <a:outerShdw blurRad="38100" dist="22860" dir="5400000" algn="tl" rotWithShape="0">
                    <a:srgbClr val="000000">
                      <a:alpha val="30000"/>
                    </a:srgbClr>
                  </a:outerShdw>
                </a:effectLst>
                <a:latin typeface="Mistral" pitchFamily="66" charset="0"/>
              </a:rPr>
              <a:t>Nisa</a:t>
            </a:r>
            <a:r>
              <a:rPr lang="en-US" sz="16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latin typeface="Mistral" pitchFamily="66" charset="0"/>
              </a:rPr>
              <a:t>’: 124</a:t>
            </a:r>
            <a:endParaRPr lang="en-US" sz="1600" b="1" dirty="0">
              <a:ln w="10160">
                <a:solidFill>
                  <a:schemeClr val="tx1"/>
                </a:solidFill>
                <a:prstDash val="solid"/>
              </a:ln>
              <a:solidFill>
                <a:srgbClr val="FFFF00"/>
              </a:solidFill>
              <a:effectLst>
                <a:outerShdw blurRad="38100" dist="22860" dir="5400000" algn="tl" rotWithShape="0">
                  <a:srgbClr val="000000">
                    <a:alpha val="30000"/>
                  </a:srgbClr>
                </a:outerShdw>
              </a:effectLst>
              <a:latin typeface="Mistral" pitchFamily="66" charset="0"/>
            </a:endParaRPr>
          </a:p>
        </p:txBody>
      </p:sp>
      <p:sp>
        <p:nvSpPr>
          <p:cNvPr id="2" name="Rectangle 1"/>
          <p:cNvSpPr/>
          <p:nvPr/>
        </p:nvSpPr>
        <p:spPr>
          <a:xfrm>
            <a:off x="4572000" y="1447800"/>
            <a:ext cx="4343400" cy="3416320"/>
          </a:xfrm>
          <a:prstGeom prst="rect">
            <a:avLst/>
          </a:prstGeom>
        </p:spPr>
        <p:txBody>
          <a:bodyPr wrap="square">
            <a:spAutoFit/>
          </a:bodyPr>
          <a:lstStyle/>
          <a:p>
            <a:pPr algn="ctr"/>
            <a:r>
              <a:rPr lang="en-US" sz="2400" b="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Maksudnya</a:t>
            </a:r>
            <a:r>
              <a:rPr lang="en-US" sz="2400"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endParaRPr lang="en-US" sz="2400" b="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a:p>
            <a:pPr algn="ctr"/>
            <a:r>
              <a:rPr lang="en-US" sz="2400" b="1" i="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“Dan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sesiapa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yang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mengerjakan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amal</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salih</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dari</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lelaki</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atau</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perempuan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sedang</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beriman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maka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mereka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itu</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akan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masuk</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Syurga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mereka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pula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tidak</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akan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dianiaya</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400" b="1" i="1" dirty="0" err="1">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sedikitpun</a:t>
            </a:r>
            <a:r>
              <a:rPr lang="en-US" sz="2400" b="1" i="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r>
              <a:rPr lang="en-US" sz="2400"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endParaRPr lang="en-US" sz="2400" b="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p:spPr>
        <p:txBody>
          <a:bodyPr wrap="square">
            <a:spAutoFit/>
          </a:bodyPr>
          <a:lstStyle/>
          <a:p>
            <a:pPr algn="ctr" rtl="1"/>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22</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7" name="Rectangle 6"/>
          <p:cNvSpPr/>
          <p:nvPr/>
        </p:nvSpPr>
        <p:spPr>
          <a:xfrm>
            <a:off x="469329" y="609600"/>
            <a:ext cx="8358246" cy="251607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cs typeface="Traditional Arabic" pitchFamily="2" charset="-78"/>
              </a:rPr>
              <a:t>ّ</a:t>
            </a:r>
            <a:r>
              <a:rPr lang="ar-SA" sz="3600"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cs typeface="Traditional Arabic" pitchFamily="2" charset="-78"/>
              </a:rPr>
              <a:t>ِـمَـنْ جـَحـَدَ بِــهِ وَكَـفَـرَ، وَأَشْهَدُ أَنَّ سَيِّدَنَــا مُـحَـمَّـدًا عَبْدُهُ وَرَسُـــولُـهُ سَيِّدُ الْجِـنِّ وَالْبَشَرِ.</a:t>
            </a:r>
            <a:endParaRPr lang="ar-SA" sz="3600" b="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cs typeface="Traditional Arabic" pitchFamily="2" charset="-78"/>
            </a:endParaRPr>
          </a:p>
        </p:txBody>
      </p:sp>
      <p:sp>
        <p:nvSpPr>
          <p:cNvPr id="2" name="Rectangle 1"/>
          <p:cNvSpPr/>
          <p:nvPr/>
        </p:nvSpPr>
        <p:spPr>
          <a:xfrm>
            <a:off x="381504" y="3352800"/>
            <a:ext cx="8533896" cy="1323439"/>
          </a:xfrm>
          <a:prstGeom prst="rect">
            <a:avLst/>
          </a:prstGeom>
        </p:spPr>
        <p:txBody>
          <a:bodyPr wrap="square">
            <a:spAutoFit/>
          </a:bodyPr>
          <a:lstStyle/>
          <a:p>
            <a:pPr algn="just">
              <a:defRPr/>
            </a:pP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Aku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bersaksi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bahawa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tiada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tuhan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disembah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melainkan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Allah yang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Maha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Esa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tiada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sekutu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bagi-Nya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Aku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juga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bersaksi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bahawa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penghulu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Nabi</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kami Muhammad SAW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adalah</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hamba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rasul-Nya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penghulu</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segala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jin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manusia</a:t>
            </a:r>
            <a:r>
              <a:rPr lang="en-US" sz="2000" b="1" dirty="0">
                <a:ln w="10160">
                  <a:solidFill>
                    <a:schemeClr val="bg1"/>
                  </a:solidFill>
                  <a:prstDash val="solid"/>
                </a:ln>
                <a:solidFill>
                  <a:schemeClr val="bg1"/>
                </a:solidFill>
                <a:effectLst>
                  <a:glow rad="101600">
                    <a:schemeClr val="tx1">
                      <a:alpha val="60000"/>
                    </a:schemeClr>
                  </a:glow>
                  <a:outerShdw blurRad="38100" dist="22860" dir="5400000" algn="tl" rotWithShape="0">
                    <a:srgbClr val="000000">
                      <a:alpha val="30000"/>
                    </a:srgb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946" y="1143000"/>
            <a:ext cx="8229600" cy="2308324"/>
          </a:xfrm>
          <a:prstGeom prst="rect">
            <a:avLst/>
          </a:prstGeom>
        </p:spPr>
        <p:txBody>
          <a:bodyPr wrap="square">
            <a:spAutoFit/>
          </a:bodyPr>
          <a:lstStyle/>
          <a:p>
            <a:pPr algn="ctr" rtl="1"/>
            <a:r>
              <a:rPr lang="ar-SA"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609600" y="3048000"/>
            <a:ext cx="8229600" cy="1569660"/>
          </a:xfrm>
          <a:prstGeom prst="rect">
            <a:avLst/>
          </a:prstGeom>
        </p:spPr>
        <p:txBody>
          <a:bodyPr wrap="square">
            <a:spAutoFit/>
          </a:bodyPr>
          <a:lstStyle/>
          <a:p>
            <a:pPr algn="just">
              <a:defRPr/>
            </a:pP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Ya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Allah,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berilah</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selawat</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sejahtera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berkat</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atas</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penghulu</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Nabi</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kami Muhammad SAW,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kaum</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keluarga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serta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para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sahabat</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32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baginda</a:t>
            </a:r>
            <a:r>
              <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
            </a:r>
            <a:endParaRPr lang="en-US" sz="32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0"/>
                <a:effectLst>
                  <a:outerShdw blurRad="38100" dist="19050" dir="2700000" algn="tl" rotWithShape="0">
                    <a:schemeClr val="dk1">
                      <a:alpha val="40000"/>
                    </a:scheme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457200" y="4038600"/>
            <a:ext cx="8305800" cy="163121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0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0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185" y="381000"/>
            <a:ext cx="8976815" cy="5078313"/>
          </a:xfrm>
          <a:prstGeom prst="rect">
            <a:avLst/>
          </a:prstGeom>
        </p:spPr>
        <p:txBody>
          <a:bodyPr wrap="square">
            <a:spAutoFit/>
          </a:bodyPr>
          <a:lstStyle/>
          <a:p>
            <a:pPr algn="ctr" rtl="1"/>
            <a:r>
              <a:rPr lang="ar-SA" sz="3600" dirty="0">
                <a:ln w="0"/>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EG" sz="3600" dirty="0">
                <a:ln w="0"/>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Rectangle 4"/>
          <p:cNvSpPr/>
          <p:nvPr/>
        </p:nvSpPr>
        <p:spPr>
          <a:xfrm>
            <a:off x="76200" y="54114"/>
            <a:ext cx="3352800" cy="707886"/>
          </a:xfrm>
          <a:prstGeom prst="rect">
            <a:avLst/>
          </a:prstGeom>
        </p:spPr>
        <p:txBody>
          <a:bodyPr wrap="square">
            <a:spAutoFit/>
          </a:bodyPr>
          <a:lstStyle/>
          <a:p>
            <a:pPr lvl="0" fontAlgn="base">
              <a:spcBef>
                <a:spcPct val="0"/>
              </a:spcBef>
              <a:spcAft>
                <a:spcPct val="0"/>
              </a:spcAft>
            </a:pPr>
            <a:r>
              <a:rPr lang="en-US" sz="4000" b="1" dirty="0" err="1" smtClean="0">
                <a:ln w="10160">
                  <a:solidFill>
                    <a:schemeClr val="tx1"/>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Syahadah</a:t>
            </a:r>
            <a:endParaRPr lang="en-US" sz="4000" b="1" dirty="0" smtClean="0">
              <a:ln w="10160">
                <a:solidFill>
                  <a:schemeClr val="tx1"/>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cs typeface="Arial" pitchFamily="34" charset="0"/>
            </a:endParaRPr>
          </a:p>
        </p:txBody>
      </p:sp>
      <p:sp>
        <p:nvSpPr>
          <p:cNvPr id="2" name="Rectangle 1"/>
          <p:cNvSpPr/>
          <p:nvPr/>
        </p:nvSpPr>
        <p:spPr>
          <a:xfrm>
            <a:off x="762000" y="1432679"/>
            <a:ext cx="7772400" cy="3139321"/>
          </a:xfrm>
          <a:prstGeom prst="rect">
            <a:avLst/>
          </a:prstGeom>
        </p:spPr>
        <p:txBody>
          <a:bodyPr wrap="square">
            <a:spAutoFit/>
          </a:bodyPr>
          <a:lstStyle/>
          <a:p>
            <a:pPr algn="ctr" rtl="1"/>
            <a:r>
              <a:rPr lang="ar-SA" sz="66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أَشْـهَدُ أَن لاَّ إِلَـهَ إِلاَّ اللهُ وَحْـدَهُ لاَ شَـرِيْكَ لَهُ، وَأَشْـهَدُ أَنَّ سَيِّدَنَا وَنَبِيَّنَا مُحَمَّدًا عَبْدُهُ </a:t>
            </a:r>
            <a:r>
              <a:rPr lang="ar-SA" sz="66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وَرَسُـولُهُ</a:t>
            </a:r>
            <a:endParaRPr lang="en-US" sz="66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4524315"/>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glow rad="101600">
                    <a:schemeClr val="tx1">
                      <a:alpha val="60000"/>
                    </a:schemeClr>
                  </a:glow>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81000" y="2971800"/>
            <a:ext cx="8610600" cy="193899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jadikanlah</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Malaysia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seluruh</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umat</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Islam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keadaan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aman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tenang</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makmur</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selamatkan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melakukan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kerosakan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bersihkannya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melampaui</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batasan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perbaiki</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jalan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mentaati</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Rasul</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mereka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engkau</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perintah</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000" b="1" dirty="0" err="1">
                <a:ln w="11430"/>
                <a:effectLst>
                  <a:outerShdw blurRad="50800" dist="39000" dir="5460000" algn="tl">
                    <a:srgbClr val="000000">
                      <a:alpha val="38000"/>
                    </a:srgbClr>
                  </a:outerShdw>
                </a:effectLst>
                <a:ea typeface="Arial Unicode MS" pitchFamily="34" charset="-128"/>
                <a:cs typeface="Arial" pitchFamily="34" charset="0"/>
              </a:rPr>
              <a:t>mentaatinya</a:t>
            </a:r>
            <a:r>
              <a:rPr lang="en-US" sz="2000" b="1" dirty="0">
                <a:ln w="11430"/>
                <a:effectLst>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25482"/>
            <a:ext cx="7696200" cy="3970318"/>
          </a:xfrm>
          <a:prstGeom prst="rect">
            <a:avLst/>
          </a:prstGeom>
        </p:spPr>
        <p:txBody>
          <a:bodyPr wrap="square">
            <a:spAutoFit/>
          </a:bodyPr>
          <a:lstStyle/>
          <a:p>
            <a:pPr algn="ct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28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28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endParaRPr lang="en-US" sz="4800" dirty="0">
              <a:effectLst>
                <a:glow rad="101600">
                  <a:schemeClr val="tx1">
                    <a:alpha val="60000"/>
                  </a:schemeClr>
                </a:glow>
                <a:outerShdw blurRad="63500" dir="3600000" algn="tl" rotWithShape="0">
                  <a:srgbClr val="000000">
                    <a:alpha val="70000"/>
                  </a:srgbClr>
                </a:outerShdw>
              </a:effectLst>
            </a:endParaRPr>
          </a:p>
        </p:txBody>
      </p:sp>
      <p:sp>
        <p:nvSpPr>
          <p:cNvPr id="3" name="Rectangle 2"/>
          <p:cNvSpPr/>
          <p:nvPr/>
        </p:nvSpPr>
        <p:spPr>
          <a:xfrm>
            <a:off x="533400" y="3124200"/>
            <a:ext cx="8305800" cy="931024"/>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Ya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Tuhan</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janganlah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mengubah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hati</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selepas</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memberi</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hidayah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kepada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dan</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kurniakanlah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rahmat</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di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sisiMu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sesungguhnya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Maha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Pemberi</a:t>
            </a:r>
            <a:endParaRPr lang="en-GB" sz="2000" dirty="0">
              <a:ln w="0"/>
              <a:effectLst>
                <a:outerShdw blurRad="38100" dist="19050" dir="2700000" algn="tl" rotWithShape="0">
                  <a:schemeClr val="dk1">
                    <a:alpha val="40000"/>
                  </a:scheme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465" y="762000"/>
            <a:ext cx="7371070" cy="1323439"/>
          </a:xfrm>
          <a:prstGeom prst="rect">
            <a:avLst/>
          </a:prstGeom>
        </p:spPr>
        <p:txBody>
          <a:bodyPr wrap="square">
            <a:spAutoFit/>
          </a:bodyPr>
          <a:lstStyle/>
          <a:p>
            <a:pPr algn="ctr"/>
            <a:r>
              <a:rPr lang="ar-SA" sz="40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000" dirty="0">
              <a:effectLst>
                <a:glow rad="101600">
                  <a:schemeClr val="tx1">
                    <a:alpha val="60000"/>
                  </a:schemeClr>
                </a:glow>
                <a:outerShdw blurRad="63500" dir="3600000" algn="tl" rotWithShape="0">
                  <a:srgbClr val="000000">
                    <a:alpha val="70000"/>
                  </a:srgbClr>
                </a:outerShdw>
              </a:effectLst>
            </a:endParaRPr>
          </a:p>
        </p:txBody>
      </p:sp>
      <p:sp>
        <p:nvSpPr>
          <p:cNvPr id="3" name="Rectangle 2"/>
          <p:cNvSpPr/>
          <p:nvPr/>
        </p:nvSpPr>
        <p:spPr>
          <a:xfrm>
            <a:off x="2286000" y="3008885"/>
            <a:ext cx="4572000" cy="1096454"/>
          </a:xfrm>
          <a:prstGeom prst="rect">
            <a:avLst/>
          </a:prstGeom>
        </p:spPr>
        <p:txBody>
          <a:bodyPr>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outerShdw blurRad="38100" dist="19050" dir="2700000" algn="tl" rotWithShape="0">
                    <a:schemeClr val="dk1">
                      <a:alpha val="40000"/>
                    </a:schemeClr>
                  </a:outerShdw>
                </a:effectLst>
                <a:ea typeface="Arial Unicode MS" pitchFamily="34" charset="-128"/>
                <a:cs typeface="Arial" charset="0"/>
              </a:rPr>
              <a:t>Ya</a:t>
            </a:r>
            <a:r>
              <a:rPr lang="en-GB" dirty="0">
                <a:ln w="0"/>
                <a:effectLst>
                  <a:outerShdw blurRad="38100" dist="19050" dir="2700000" algn="tl" rotWithShape="0">
                    <a:schemeClr val="dk1">
                      <a:alpha val="40000"/>
                    </a:schemeClr>
                  </a:outerShdw>
                </a:effectLst>
                <a:ea typeface="Arial Unicode MS" pitchFamily="34" charset="-128"/>
                <a:cs typeface="Arial" charset="0"/>
              </a:rPr>
              <a:t> Allah, </a:t>
            </a:r>
            <a:r>
              <a:rPr lang="en-GB" dirty="0" err="1">
                <a:ln w="0"/>
                <a:effectLst>
                  <a:outerShdw blurRad="38100" dist="19050" dir="2700000" algn="tl" rotWithShape="0">
                    <a:schemeClr val="dk1">
                      <a:alpha val="40000"/>
                    </a:schemeClr>
                  </a:outerShdw>
                </a:effectLst>
                <a:ea typeface="Arial Unicode MS" pitchFamily="34" charset="-128"/>
                <a:cs typeface="Arial" charset="0"/>
              </a:rPr>
              <a:t>Ya</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Tuhan</a:t>
            </a:r>
            <a:r>
              <a:rPr lang="en-GB" dirty="0">
                <a:ln w="0"/>
                <a:effectLst>
                  <a:outerShdw blurRad="38100" dist="19050" dir="2700000" algn="tl" rotWithShape="0">
                    <a:schemeClr val="dk1">
                      <a:alpha val="40000"/>
                    </a:schemeClr>
                  </a:outerShdw>
                </a:effectLst>
                <a:ea typeface="Arial Unicode MS" pitchFamily="34" charset="-128"/>
                <a:cs typeface="Arial" charset="0"/>
              </a:rPr>
              <a:t> kami, </a:t>
            </a:r>
            <a:r>
              <a:rPr lang="en-GB" dirty="0" err="1">
                <a:ln w="0"/>
                <a:effectLst>
                  <a:outerShdw blurRad="38100" dist="19050" dir="2700000" algn="tl" rotWithShape="0">
                    <a:schemeClr val="dk1">
                      <a:alpha val="40000"/>
                    </a:schemeClr>
                  </a:outerShdw>
                </a:effectLst>
                <a:ea typeface="Arial Unicode MS" pitchFamily="34" charset="-128"/>
                <a:cs typeface="Arial" charset="0"/>
              </a:rPr>
              <a:t>anugerahkanlah</a:t>
            </a:r>
            <a:r>
              <a:rPr lang="en-GB" dirty="0">
                <a:ln w="0"/>
                <a:effectLst>
                  <a:outerShdw blurRad="38100" dist="19050" dir="2700000" algn="tl" rotWithShape="0">
                    <a:schemeClr val="dk1">
                      <a:alpha val="40000"/>
                    </a:schemeClr>
                  </a:outerShdw>
                </a:effectLst>
                <a:ea typeface="Arial Unicode MS" pitchFamily="34" charset="-128"/>
                <a:cs typeface="Arial" charset="0"/>
              </a:rPr>
              <a:t> kami </a:t>
            </a:r>
            <a:r>
              <a:rPr lang="en-GB" dirty="0" err="1">
                <a:ln w="0"/>
                <a:effectLst>
                  <a:outerShdw blurRad="38100" dist="19050" dir="2700000" algn="tl" rotWithShape="0">
                    <a:schemeClr val="dk1">
                      <a:alpha val="40000"/>
                    </a:schemeClr>
                  </a:outerShdw>
                </a:effectLst>
                <a:ea typeface="Arial Unicode MS" pitchFamily="34" charset="-128"/>
                <a:cs typeface="Arial" charset="0"/>
              </a:rPr>
              <a:t>dengan</a:t>
            </a:r>
            <a:r>
              <a:rPr lang="ar-SA" dirty="0">
                <a:ln w="0"/>
                <a:effectLst>
                  <a:outerShdw blurRad="38100" dist="19050" dir="2700000" algn="tl" rotWithShape="0">
                    <a:schemeClr val="dk1">
                      <a:alpha val="40000"/>
                    </a:schemeClr>
                  </a:outerShdw>
                </a:effectLst>
                <a:ea typeface="Arial Unicode MS" pitchFamily="34" charset="-128"/>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kebaikan</a:t>
            </a:r>
            <a:r>
              <a:rPr lang="en-GB" dirty="0">
                <a:ln w="0"/>
                <a:effectLst>
                  <a:outerShdw blurRad="38100" dist="19050" dir="2700000" algn="tl" rotWithShape="0">
                    <a:schemeClr val="dk1">
                      <a:alpha val="40000"/>
                    </a:schemeClr>
                  </a:outerShdw>
                </a:effectLst>
                <a:ea typeface="Arial Unicode MS" pitchFamily="34" charset="-128"/>
                <a:cs typeface="Arial" charset="0"/>
              </a:rPr>
              <a:t> di </a:t>
            </a:r>
            <a:r>
              <a:rPr lang="en-GB" dirty="0" err="1">
                <a:ln w="0"/>
                <a:effectLst>
                  <a:outerShdw blurRad="38100" dist="19050" dir="2700000" algn="tl" rotWithShape="0">
                    <a:schemeClr val="dk1">
                      <a:alpha val="40000"/>
                    </a:schemeClr>
                  </a:outerShdw>
                </a:effectLst>
                <a:ea typeface="Arial Unicode MS" pitchFamily="34" charset="-128"/>
                <a:cs typeface="Arial" charset="0"/>
              </a:rPr>
              <a:t>dunia</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dan</a:t>
            </a:r>
            <a:r>
              <a:rPr lang="en-GB" dirty="0">
                <a:ln w="0"/>
                <a:effectLst>
                  <a:outerShdw blurRad="38100" dist="19050" dir="2700000" algn="tl" rotWithShape="0">
                    <a:schemeClr val="dk1">
                      <a:alpha val="40000"/>
                    </a:schemeClr>
                  </a:outerShdw>
                </a:effectLst>
                <a:ea typeface="Arial Unicode MS" pitchFamily="34" charset="-128"/>
                <a:cs typeface="Arial" charset="0"/>
              </a:rPr>
              <a:t> di </a:t>
            </a:r>
            <a:r>
              <a:rPr lang="en-GB" dirty="0" err="1">
                <a:ln w="0"/>
                <a:effectLst>
                  <a:outerShdw blurRad="38100" dist="19050" dir="2700000" algn="tl" rotWithShape="0">
                    <a:schemeClr val="dk1">
                      <a:alpha val="40000"/>
                    </a:schemeClr>
                  </a:outerShdw>
                </a:effectLst>
                <a:ea typeface="Arial Unicode MS" pitchFamily="34" charset="-128"/>
                <a:cs typeface="Arial" charset="0"/>
              </a:rPr>
              <a:t>akhirat</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serta</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jauhilah</a:t>
            </a:r>
            <a:r>
              <a:rPr lang="en-GB" dirty="0">
                <a:ln w="0"/>
                <a:effectLst>
                  <a:outerShdw blurRad="38100" dist="19050" dir="2700000" algn="tl" rotWithShape="0">
                    <a:schemeClr val="dk1">
                      <a:alpha val="40000"/>
                    </a:schemeClr>
                  </a:outerShdw>
                </a:effectLst>
                <a:ea typeface="Arial Unicode MS" pitchFamily="34" charset="-128"/>
                <a:cs typeface="Arial" charset="0"/>
              </a:rPr>
              <a:t> kami </a:t>
            </a:r>
            <a:r>
              <a:rPr lang="en-GB" dirty="0" err="1">
                <a:ln w="0"/>
                <a:effectLst>
                  <a:outerShdw blurRad="38100" dist="19050" dir="2700000" algn="tl" rotWithShape="0">
                    <a:schemeClr val="dk1">
                      <a:alpha val="40000"/>
                    </a:schemeClr>
                  </a:outerShdw>
                </a:effectLst>
                <a:ea typeface="Arial Unicode MS" pitchFamily="34" charset="-128"/>
                <a:cs typeface="Arial" charset="0"/>
              </a:rPr>
              <a:t>daripada</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azab</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api</a:t>
            </a:r>
            <a:r>
              <a:rPr lang="en-GB" dirty="0">
                <a:ln w="0"/>
                <a:effectLst>
                  <a:outerShdw blurRad="38100" dist="19050" dir="2700000" algn="tl" rotWithShape="0">
                    <a:schemeClr val="dk1">
                      <a:alpha val="40000"/>
                    </a:schemeClr>
                  </a:outerShdw>
                </a:effectLst>
                <a:ea typeface="Arial Unicode MS" pitchFamily="34" charset="-128"/>
                <a:cs typeface="Arial" charset="0"/>
              </a:rPr>
              <a:t> </a:t>
            </a:r>
            <a:r>
              <a:rPr lang="en-GB" dirty="0" err="1">
                <a:ln w="0"/>
                <a:effectLst>
                  <a:outerShdw blurRad="38100" dist="19050" dir="2700000" algn="tl" rotWithShape="0">
                    <a:schemeClr val="dk1">
                      <a:alpha val="40000"/>
                    </a:schemeClr>
                  </a:outerShdw>
                </a:effectLst>
                <a:ea typeface="Arial Unicode MS" pitchFamily="34" charset="-128"/>
                <a:cs typeface="Arial" charset="0"/>
              </a:rPr>
              <a:t>neraka</a:t>
            </a:r>
            <a:r>
              <a:rPr lang="en-GB" dirty="0">
                <a:ln w="0"/>
                <a:effectLst>
                  <a:outerShdw blurRad="38100" dist="19050" dir="2700000" algn="tl" rotWithShape="0">
                    <a:schemeClr val="dk1">
                      <a:alpha val="40000"/>
                    </a:schemeClr>
                  </a:outerShdw>
                </a:effectLst>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35</a:t>
            </a:fld>
            <a:endParaRPr lang="en-MY"/>
          </a:p>
        </p:txBody>
      </p:sp>
      <p:sp>
        <p:nvSpPr>
          <p:cNvPr id="3" name="Rectangle 2"/>
          <p:cNvSpPr/>
          <p:nvPr/>
        </p:nvSpPr>
        <p:spPr>
          <a:xfrm>
            <a:off x="838200" y="374135"/>
            <a:ext cx="7924800" cy="2585323"/>
          </a:xfrm>
          <a:prstGeom prst="rect">
            <a:avLst/>
          </a:prstGeom>
        </p:spPr>
        <p:txBody>
          <a:bodyPr wrap="square">
            <a:spAutoFit/>
          </a:bodyPr>
          <a:lstStyle/>
          <a:p>
            <a:pPr lvl="0" algn="ctr" rtl="1" fontAlgn="base">
              <a:lnSpc>
                <a:spcPct val="150000"/>
              </a:lnSpc>
              <a:spcBef>
                <a:spcPct val="0"/>
              </a:spcBef>
              <a:spcAft>
                <a:spcPct val="0"/>
              </a:spcAft>
            </a:pPr>
            <a:r>
              <a:rPr lang="ar-SA" sz="3600" dirty="0">
                <a:ln>
                  <a:solidFill>
                    <a:srgbClr val="FFFF00"/>
                  </a:solidFill>
                </a:ln>
                <a:solidFill>
                  <a:srgbClr val="FFFF00"/>
                </a:solidFill>
                <a:effectLst>
                  <a:glow rad="101600">
                    <a:schemeClr val="tx1">
                      <a:alpha val="60000"/>
                    </a:schemeClr>
                  </a:glow>
                </a:effectLst>
                <a:latin typeface="QCF_P277" pitchFamily="2" charset="2"/>
                <a:ea typeface="Times New Roman" pitchFamily="18" charset="0"/>
                <a:cs typeface="QCF_P277" pitchFamily="2" charset="2"/>
              </a:rPr>
              <a:t>ﭻ ﭼ ﭽ ﭾ ﭿ ﮀ ﮁ ﮂ ﮃ ﮄ ﮅ ﮆ ﮇ ﮈ ﮉ ﮊ ﮋ</a:t>
            </a:r>
            <a:r>
              <a:rPr lang="en-US" sz="3600" dirty="0">
                <a:ln>
                  <a:solidFill>
                    <a:srgbClr val="FFFF00"/>
                  </a:solidFill>
                </a:ln>
                <a:solidFill>
                  <a:srgbClr val="FFFF00"/>
                </a:solidFill>
                <a:effectLst>
                  <a:glow rad="101600">
                    <a:schemeClr val="tx1">
                      <a:alpha val="60000"/>
                    </a:schemeClr>
                  </a:glow>
                </a:effectLst>
                <a:latin typeface="QCF_P277" pitchFamily="2" charset="2"/>
                <a:ea typeface="Times New Roman" pitchFamily="18" charset="0"/>
                <a:cs typeface="QCF_P277" pitchFamily="2" charset="2"/>
              </a:rPr>
              <a:t> </a:t>
            </a:r>
            <a:endParaRPr lang="en-US" sz="3600" dirty="0">
              <a:ln>
                <a:solidFill>
                  <a:srgbClr val="FFFF00"/>
                </a:solidFill>
              </a:ln>
              <a:solidFill>
                <a:srgbClr val="FFFF00"/>
              </a:solidFill>
              <a:effectLst>
                <a:glow rad="101600">
                  <a:schemeClr val="tx1">
                    <a:alpha val="60000"/>
                  </a:schemeClr>
                </a:glow>
              </a:effectLst>
              <a:latin typeface="Arial" pitchFamily="34" charset="0"/>
              <a:cs typeface="Arial" pitchFamily="34" charset="0"/>
            </a:endParaRPr>
          </a:p>
        </p:txBody>
      </p:sp>
      <p:sp>
        <p:nvSpPr>
          <p:cNvPr id="4" name="Rectangle 3"/>
          <p:cNvSpPr/>
          <p:nvPr/>
        </p:nvSpPr>
        <p:spPr>
          <a:xfrm>
            <a:off x="609600" y="3105835"/>
            <a:ext cx="8153400" cy="1938992"/>
          </a:xfrm>
          <a:prstGeom prst="rect">
            <a:avLst/>
          </a:prstGeom>
        </p:spPr>
        <p:txBody>
          <a:bodyPr wrap="square">
            <a:spAutoFit/>
          </a:bodyPr>
          <a:lstStyle/>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r>
              <a:rPr lang="ar-SA"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Rectangle 5"/>
          <p:cNvSpPr/>
          <p:nvPr/>
        </p:nvSpPr>
        <p:spPr>
          <a:xfrm>
            <a:off x="228600" y="76200"/>
            <a:ext cx="3733800" cy="707886"/>
          </a:xfrm>
          <a:prstGeom prst="rect">
            <a:avLst/>
          </a:prstGeom>
        </p:spPr>
        <p:txBody>
          <a:bodyPr wrap="square">
            <a:spAutoFit/>
          </a:bodyPr>
          <a:lstStyle/>
          <a:p>
            <a:pPr algn="just"/>
            <a:r>
              <a:rPr lang="en-US" sz="4000" b="1" dirty="0" err="1" smtClean="0">
                <a:ln w="10160">
                  <a:solidFill>
                    <a:schemeClr val="tx1"/>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a typeface="Times New Roman" pitchFamily="18" charset="0"/>
                <a:cs typeface="Times New Roman" pitchFamily="18" charset="0"/>
              </a:rPr>
              <a:t>Selawat</a:t>
            </a:r>
            <a:endParaRPr lang="en-US" sz="4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Gloucester MT Extra Condensed" pitchFamily="18" charset="0"/>
            </a:endParaRPr>
          </a:p>
        </p:txBody>
      </p:sp>
      <p:sp>
        <p:nvSpPr>
          <p:cNvPr id="4" name="Rectangle 3"/>
          <p:cNvSpPr/>
          <p:nvPr/>
        </p:nvSpPr>
        <p:spPr>
          <a:xfrm>
            <a:off x="914400" y="1447800"/>
            <a:ext cx="7543800" cy="4154984"/>
          </a:xfrm>
          <a:prstGeom prst="rect">
            <a:avLst/>
          </a:prstGeom>
        </p:spPr>
        <p:txBody>
          <a:bodyPr wrap="square">
            <a:spAutoFit/>
          </a:bodyPr>
          <a:lstStyle/>
          <a:p>
            <a:pPr algn="ctr" rtl="1"/>
            <a:r>
              <a:rPr lang="ar-SA" sz="66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اللَّـهُمَّ </a:t>
            </a:r>
            <a:r>
              <a:rPr lang="ar-SA" sz="66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صَلِّ وَسَلِّمْ وَبَارِكْ عَلَى سَيِّدِنَا مُحَمَّدٍ خَاتَمِ الأَنْبِيَاءِ وَالْمُرْسَلِيْنَ وَعَلَى آلِهِ وَصَحْبِهِ </a:t>
            </a:r>
            <a:r>
              <a:rPr lang="ar-SA" sz="66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أَجْمَعِيْنَ</a:t>
            </a:r>
            <a:endParaRPr lang="en-US" sz="66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Rectangle 2"/>
          <p:cNvSpPr/>
          <p:nvPr/>
        </p:nvSpPr>
        <p:spPr>
          <a:xfrm>
            <a:off x="676701" y="1371600"/>
            <a:ext cx="8001000" cy="2862322"/>
          </a:xfrm>
          <a:prstGeom prst="rect">
            <a:avLst/>
          </a:prstGeom>
        </p:spPr>
        <p:txBody>
          <a:bodyPr wrap="square">
            <a:spAutoFit/>
          </a:bodyPr>
          <a:lstStyle/>
          <a:p>
            <a:pPr algn="ctr" rtl="1"/>
            <a:r>
              <a:rPr lang="ar-SA" sz="6000" b="1" dirty="0" smtClean="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أَمَّـا </a:t>
            </a:r>
            <a:r>
              <a:rPr lang="ar-SA" sz="60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rPr>
              <a:t>بَعْدُ، فَيَا عِبَـادَ اللهِ اتَّقُوا اللهَ، أُوْصِيْكُمْ وَإِيَّايَ بِتَقْوَى اللهِ وَطَاعَتِهِ لَعَلَّكُمْ تُرْحَمُوْنَ.</a:t>
            </a:r>
            <a:endParaRPr lang="en-US" sz="6000" b="1" dirty="0">
              <a:ln w="10160">
                <a:solidFill>
                  <a:schemeClr val="tx1"/>
                </a:solidFill>
                <a:prstDash val="solid"/>
              </a:ln>
              <a:solidFill>
                <a:srgbClr val="FFFF00"/>
              </a:solidFill>
              <a:effectLst>
                <a:outerShdw blurRad="38100" dist="22860" dir="5400000" algn="tl" rotWithShape="0">
                  <a:srgbClr val="000000">
                    <a:alpha val="30000"/>
                  </a:srgbClr>
                </a:outerShdw>
              </a:effectLst>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Rectangle 2"/>
          <p:cNvSpPr/>
          <p:nvPr/>
        </p:nvSpPr>
        <p:spPr>
          <a:xfrm>
            <a:off x="457200" y="4953000"/>
            <a:ext cx="8229600" cy="954107"/>
          </a:xfrm>
          <a:prstGeom prst="rect">
            <a:avLst/>
          </a:prstGeom>
        </p:spPr>
        <p:txBody>
          <a:bodyPr wrap="square">
            <a:spAutoFit/>
          </a:bodyPr>
          <a:lstStyle/>
          <a:p>
            <a:pPr algn="ctr"/>
            <a:r>
              <a:rPr lang="en-US" sz="28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Mudah-mudahan</a:t>
            </a:r>
            <a:r>
              <a:rPr lang="en-US"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kehidupan</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ini</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mendapat</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keberkatan</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di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dunia</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dan</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di </a:t>
            </a:r>
            <a:r>
              <a:rPr lang="en-US" sz="28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akhirat</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t>
            </a:r>
          </a:p>
        </p:txBody>
      </p:sp>
      <p:sp>
        <p:nvSpPr>
          <p:cNvPr id="7" name="Down Arrow Callout 6"/>
          <p:cNvSpPr/>
          <p:nvPr/>
        </p:nvSpPr>
        <p:spPr>
          <a:xfrm>
            <a:off x="685800" y="619836"/>
            <a:ext cx="7696200" cy="2209800"/>
          </a:xfrm>
          <a:prstGeom prst="downArrowCallout">
            <a:avLst/>
          </a:prstGeom>
          <a:solidFill>
            <a:srgbClr val="FF99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marilah</a:t>
            </a:r>
            <a:r>
              <a:rPr lang="en-US" sz="320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sama-sama</a:t>
            </a:r>
            <a:r>
              <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kita</a:t>
            </a:r>
            <a:r>
              <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a:t>
            </a:r>
            <a:r>
              <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ketakwaan</a:t>
            </a:r>
            <a:r>
              <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kepada</a:t>
            </a:r>
            <a:r>
              <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SWT </a:t>
            </a:r>
            <a:r>
              <a:rPr lang="en-US" sz="32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a:t>
            </a:r>
            <a:endParaRPr lang="en-US"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8" name="Round Diagonal Corner Rectangle 7"/>
          <p:cNvSpPr/>
          <p:nvPr/>
        </p:nvSpPr>
        <p:spPr>
          <a:xfrm>
            <a:off x="533400" y="2971800"/>
            <a:ext cx="8001000" cy="1447800"/>
          </a:xfrm>
          <a:prstGeom prst="round2Diag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ln>
                  <a:solidFill>
                    <a:schemeClr val="tx1"/>
                  </a:solidFill>
                </a:ln>
                <a:solidFill>
                  <a:srgbClr val="002060"/>
                </a:solidFill>
                <a:latin typeface="Arial" panose="020B0604020202020204" pitchFamily="34" charset="0"/>
                <a:cs typeface="Arial" panose="020B0604020202020204" pitchFamily="34" charset="0"/>
              </a:rPr>
              <a:t>bersungguh-sungguh</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melaksanakan</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segala</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perintah-Nya</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dan</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meninggalkan</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segala</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r>
              <a:rPr lang="en-US" sz="2800" dirty="0" err="1">
                <a:ln>
                  <a:solidFill>
                    <a:schemeClr val="tx1"/>
                  </a:solidFill>
                </a:ln>
                <a:solidFill>
                  <a:srgbClr val="002060"/>
                </a:solidFill>
                <a:latin typeface="Arial" panose="020B0604020202020204" pitchFamily="34" charset="0"/>
                <a:cs typeface="Arial" panose="020B0604020202020204" pitchFamily="34" charset="0"/>
              </a:rPr>
              <a:t>larangan-Nya</a:t>
            </a:r>
            <a:r>
              <a:rPr lang="en-US" sz="2800" dirty="0">
                <a:ln>
                  <a:solidFill>
                    <a:schemeClr val="tx1"/>
                  </a:solidFill>
                </a:ln>
                <a:solidFill>
                  <a:srgbClr val="002060"/>
                </a:solidFill>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923330"/>
          </a:xfrm>
          <a:prstGeom prst="rect">
            <a:avLst/>
          </a:prstGeom>
        </p:spPr>
        <p:txBody>
          <a:bodyPr wrap="square">
            <a:spAutoFit/>
          </a:bodyPr>
          <a:lstStyle/>
          <a:p>
            <a:pPr algn="ctr"/>
            <a:r>
              <a:rPr lang="en-US" sz="5400" b="1" dirty="0" err="1" smtClean="0">
                <a:solidFill>
                  <a:schemeClr val="accent5"/>
                </a:solidFill>
                <a:effectLst>
                  <a:glow rad="127000">
                    <a:schemeClr val="tx1"/>
                  </a:glow>
                  <a:outerShdw blurRad="38100" dist="38100" dir="2700000" algn="tl">
                    <a:srgbClr val="000000">
                      <a:alpha val="43137"/>
                    </a:srgbClr>
                  </a:outerShdw>
                </a:effectLst>
                <a:latin typeface="Mistral" pitchFamily="66" charset="0"/>
                <a:cs typeface="Arial" panose="020B0604020202020204" pitchFamily="34" charset="0"/>
              </a:rPr>
              <a:t>Tajuk</a:t>
            </a:r>
            <a:r>
              <a:rPr lang="en-US" sz="5400" b="1" dirty="0" smtClean="0">
                <a:solidFill>
                  <a:schemeClr val="accent5"/>
                </a:solidFill>
                <a:effectLst>
                  <a:glow rad="127000">
                    <a:schemeClr val="tx1"/>
                  </a:glow>
                  <a:outerShdw blurRad="38100" dist="38100" dir="2700000" algn="tl">
                    <a:srgbClr val="000000">
                      <a:alpha val="43137"/>
                    </a:srgbClr>
                  </a:outerShdw>
                </a:effectLst>
                <a:latin typeface="Mistral" pitchFamily="66" charset="0"/>
                <a:cs typeface="Arial" panose="020B0604020202020204" pitchFamily="34" charset="0"/>
              </a:rPr>
              <a:t> </a:t>
            </a:r>
            <a:r>
              <a:rPr lang="en-US" sz="5400" b="1" dirty="0" err="1" smtClean="0">
                <a:ln>
                  <a:solidFill>
                    <a:srgbClr val="0070C0"/>
                  </a:solidFill>
                </a:ln>
                <a:solidFill>
                  <a:schemeClr val="accent5"/>
                </a:solidFill>
                <a:effectLst>
                  <a:glow rad="127000">
                    <a:schemeClr val="tx1"/>
                  </a:glow>
                  <a:outerShdw blurRad="38100" dist="38100" dir="2700000" algn="tl">
                    <a:srgbClr val="000000">
                      <a:alpha val="43137"/>
                    </a:srgbClr>
                  </a:outerShdw>
                </a:effectLst>
                <a:latin typeface="Mistral" pitchFamily="66" charset="0"/>
                <a:cs typeface="Arial" panose="020B0604020202020204" pitchFamily="34" charset="0"/>
              </a:rPr>
              <a:t>Khutbah</a:t>
            </a:r>
            <a:r>
              <a:rPr lang="en-US" sz="5400" b="1" dirty="0" smtClean="0">
                <a:solidFill>
                  <a:schemeClr val="accent5"/>
                </a:solidFill>
                <a:effectLst>
                  <a:glow rad="127000">
                    <a:schemeClr val="tx1"/>
                  </a:glow>
                  <a:outerShdw blurRad="38100" dist="38100" dir="2700000" algn="tl">
                    <a:srgbClr val="000000">
                      <a:alpha val="43137"/>
                    </a:srgbClr>
                  </a:outerShdw>
                </a:effectLst>
                <a:latin typeface="Mistral" pitchFamily="66" charset="0"/>
                <a:cs typeface="Arial" panose="020B0604020202020204" pitchFamily="34" charset="0"/>
              </a:rPr>
              <a:t> :</a:t>
            </a:r>
            <a:endParaRPr lang="en-MY" sz="5400" b="1" dirty="0">
              <a:solidFill>
                <a:schemeClr val="accent5"/>
              </a:solidFill>
              <a:effectLst>
                <a:glow rad="127000">
                  <a:schemeClr val="tx1"/>
                </a:glow>
                <a:outerShdw blurRad="38100" dist="38100" dir="2700000" algn="tl">
                  <a:srgbClr val="000000">
                    <a:alpha val="43137"/>
                  </a:srgbClr>
                </a:outerShdw>
              </a:effectLst>
              <a:latin typeface="Mistral" pitchFamily="66" charset="0"/>
              <a:cs typeface="Arial" panose="020B0604020202020204" pitchFamily="34" charset="0"/>
            </a:endParaRPr>
          </a:p>
        </p:txBody>
      </p:sp>
      <p:sp>
        <p:nvSpPr>
          <p:cNvPr id="4" name="Rectangle 3"/>
          <p:cNvSpPr/>
          <p:nvPr/>
        </p:nvSpPr>
        <p:spPr>
          <a:xfrm>
            <a:off x="431042" y="1600200"/>
            <a:ext cx="8229600" cy="3416320"/>
          </a:xfrm>
          <a:prstGeom prst="rect">
            <a:avLst/>
          </a:prstGeom>
        </p:spPr>
        <p:txBody>
          <a:bodyPr wrap="square">
            <a:spAutoFit/>
          </a:bodyPr>
          <a:lstStyle/>
          <a:p>
            <a:pPr algn="ctr"/>
            <a:r>
              <a:rPr lang="en-US" sz="7200" b="1" dirty="0" smtClean="0">
                <a:ln w="10160">
                  <a:solidFill>
                    <a:schemeClr val="tx1"/>
                  </a:solidFill>
                  <a:prstDash val="solid"/>
                </a:ln>
                <a:solidFill>
                  <a:srgbClr val="FFFFFF"/>
                </a:solidFill>
                <a:effectLst>
                  <a:outerShdw blurRad="38100" dist="22860" dir="5400000" algn="tl" rotWithShape="0">
                    <a:srgbClr val="000000">
                      <a:alpha val="30000"/>
                    </a:srgbClr>
                  </a:outerShdw>
                </a:effectLst>
                <a:latin typeface="Bernard MT Condensed" pitchFamily="18" charset="0"/>
              </a:rPr>
              <a:t>Islam</a:t>
            </a:r>
          </a:p>
          <a:p>
            <a:pPr algn="ctr"/>
            <a:r>
              <a:rPr lang="en-US" sz="7200" b="1" dirty="0" err="1" smtClean="0">
                <a:ln w="10541" cmpd="sng">
                  <a:solidFill>
                    <a:schemeClr val="tx2">
                      <a:lumMod val="50000"/>
                    </a:schemeClr>
                  </a:solidFill>
                  <a:prstDash val="solid"/>
                </a:ln>
                <a:solidFill>
                  <a:srgbClr val="FF00FF"/>
                </a:solidFill>
                <a:latin typeface="Brush Script MT" pitchFamily="66" charset="0"/>
              </a:rPr>
              <a:t>Memerdekakan</a:t>
            </a:r>
            <a:r>
              <a:rPr lang="en-US" sz="7200" b="1" dirty="0" smtClean="0">
                <a:ln w="10541" cmpd="sng">
                  <a:solidFill>
                    <a:schemeClr val="tx2">
                      <a:lumMod val="50000"/>
                    </a:schemeClr>
                  </a:solidFill>
                  <a:prstDash val="solid"/>
                </a:ln>
                <a:solidFill>
                  <a:srgbClr val="FF00FF"/>
                </a:solidFill>
                <a:latin typeface="Bernard MT Condensed" pitchFamily="18" charset="0"/>
              </a:rPr>
              <a:t> </a:t>
            </a:r>
          </a:p>
          <a:p>
            <a:pPr algn="ctr"/>
            <a:r>
              <a:rPr lang="en-US" sz="7200" b="1" dirty="0" err="1" smtClean="0">
                <a:ln w="10541" cmpd="sng">
                  <a:solidFill>
                    <a:schemeClr val="tx1"/>
                  </a:solidFill>
                  <a:prstDash val="solid"/>
                </a:ln>
                <a:solidFill>
                  <a:srgbClr val="FFFF00"/>
                </a:solidFill>
                <a:latin typeface="Bernard MT Condensed" pitchFamily="18" charset="0"/>
              </a:rPr>
              <a:t>Wanita</a:t>
            </a:r>
            <a:endParaRPr lang="en-US" sz="7200" b="1" dirty="0">
              <a:ln w="10541" cmpd="sng">
                <a:solidFill>
                  <a:schemeClr val="tx1"/>
                </a:solidFill>
                <a:prstDash val="solid"/>
              </a:ln>
              <a:solidFill>
                <a:srgbClr val="FFFF00"/>
              </a:solidFill>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591433986"/>
              </p:ext>
            </p:extLst>
          </p:nvPr>
        </p:nvGraphicFramePr>
        <p:xfrm>
          <a:off x="228600" y="0"/>
          <a:ext cx="87630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22829363"/>
              </p:ext>
            </p:extLst>
          </p:nvPr>
        </p:nvGraphicFramePr>
        <p:xfrm>
          <a:off x="76200" y="152400"/>
          <a:ext cx="88392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870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6453</TotalTime>
  <Words>1621</Words>
  <Application>Microsoft Office PowerPoint</Application>
  <PresentationFormat>On-screen Show (4:3)</PresentationFormat>
  <Paragraphs>97</Paragraphs>
  <Slides>35</Slides>
  <Notes>0</Notes>
  <HiddenSlides>0</HiddenSlides>
  <MMClips>0</MMClips>
  <ScaleCrop>false</ScaleCrop>
  <HeadingPairs>
    <vt:vector size="6" baseType="variant">
      <vt:variant>
        <vt:lpstr>Fonts Used</vt:lpstr>
      </vt:variant>
      <vt:variant>
        <vt:i4>31</vt:i4>
      </vt:variant>
      <vt:variant>
        <vt:lpstr>Theme</vt:lpstr>
      </vt:variant>
      <vt:variant>
        <vt:i4>1</vt:i4>
      </vt:variant>
      <vt:variant>
        <vt:lpstr>Slide Titles</vt:lpstr>
      </vt:variant>
      <vt:variant>
        <vt:i4>35</vt:i4>
      </vt:variant>
    </vt:vector>
  </HeadingPairs>
  <TitlesOfParts>
    <vt:vector size="67" baseType="lpstr">
      <vt:lpstr>SimSun</vt:lpstr>
      <vt:lpstr>Arb Naskh</vt:lpstr>
      <vt:lpstr>Arial</vt:lpstr>
      <vt:lpstr>Arial Rounded MT Bold</vt:lpstr>
      <vt:lpstr>Arial Unicode MS</vt:lpstr>
      <vt:lpstr>Bernard MT Condensed</vt:lpstr>
      <vt:lpstr>Brush Script MT</vt:lpstr>
      <vt:lpstr>Calibri</vt:lpstr>
      <vt:lpstr>Constantia</vt:lpstr>
      <vt:lpstr>Franklin Gothic Medium Cond</vt:lpstr>
      <vt:lpstr>Gloucester MT Extra Condensed</vt:lpstr>
      <vt:lpstr>Jawi - Biasa</vt:lpstr>
      <vt:lpstr>Lucida Sans Unicode</vt:lpstr>
      <vt:lpstr>Mistral</vt:lpstr>
      <vt:lpstr>Monotype Corsiva</vt:lpstr>
      <vt:lpstr>QCF_BSML</vt:lpstr>
      <vt:lpstr>QCF_P031</vt:lpstr>
      <vt:lpstr>QCF_P050</vt:lpstr>
      <vt:lpstr>QCF_P051</vt:lpstr>
      <vt:lpstr>QCF_P080</vt:lpstr>
      <vt:lpstr>QCF_P098</vt:lpstr>
      <vt:lpstr>QCF_P155</vt:lpstr>
      <vt:lpstr>QCF_P277</vt:lpstr>
      <vt:lpstr>QCF_P426</vt:lpstr>
      <vt:lpstr>QCF_P559</vt:lpstr>
      <vt:lpstr>黑体</vt:lpstr>
      <vt:lpstr>Times New Roman</vt:lpstr>
      <vt:lpstr>Traditional Arabic</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admin</cp:lastModifiedBy>
  <cp:revision>660</cp:revision>
  <dcterms:created xsi:type="dcterms:W3CDTF">2014-12-10T01:16:34Z</dcterms:created>
  <dcterms:modified xsi:type="dcterms:W3CDTF">2017-03-02T10:03:40Z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499359</vt:lpwstr>
  </property>
  <property fmtid="{D5CDD505-2E9C-101B-9397-08002B2CF9AE}" name="NXPowerLiteSettings" pid="3">
    <vt:lpwstr>F7000400038000</vt:lpwstr>
  </property>
  <property fmtid="{D5CDD505-2E9C-101B-9397-08002B2CF9AE}" name="NXPowerLiteVersion" pid="4">
    <vt:lpwstr>S9.1.0</vt:lpwstr>
  </property>
</Properties>
</file>