
<file path=[Content_Types].xml><?xml version="1.0" encoding="utf-8"?>
<Types xmlns="http://schemas.openxmlformats.org/package/2006/content-types">
  <Default ContentType="image/png" Extension="png"/>
  <Default ContentType="image/jpeg" Extension="jpeg"/>
  <Default ContentType="application/vnd.openxmlformats-package.relationships+xml" Extension="rels"/>
  <Default ContentType="application/xml" Extension="xml"/>
  <Default ContentType="image/jpeg" Extension="jpg"/>
  <Override ContentType="application/vnd.openxmlformats-officedocument.presentationml.presentation.main+xml" PartName="/ppt/presentation.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slide+xml" PartName="/ppt/slides/slide18.xml"/>
  <Override ContentType="application/vnd.openxmlformats-officedocument.presentationml.slide+xml" PartName="/ppt/slides/slide19.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22.xml"/>
  <Override ContentType="application/vnd.openxmlformats-officedocument.presentationml.slide+xml" PartName="/ppt/slides/slide23.xml"/>
  <Override ContentType="application/vnd.openxmlformats-officedocument.presentationml.slide+xml" PartName="/ppt/slides/slide24.xml"/>
  <Override ContentType="application/vnd.openxmlformats-officedocument.presentationml.slide+xml" PartName="/ppt/slides/slide25.xml"/>
  <Override ContentType="application/vnd.openxmlformats-officedocument.presentationml.slide+xml" PartName="/ppt/slides/slide26.xml"/>
  <Override ContentType="application/vnd.openxmlformats-officedocument.presentationml.slide+xml" PartName="/ppt/slides/slide27.xml"/>
  <Override ContentType="application/vnd.openxmlformats-officedocument.presentationml.slide+xml" PartName="/ppt/slides/slide28.xml"/>
  <Override ContentType="application/vnd.openxmlformats-officedocument.presentationml.slide+xml" PartName="/ppt/slides/slide29.xml"/>
  <Override ContentType="application/vnd.openxmlformats-officedocument.presentationml.slide+xml" PartName="/ppt/slides/slide30.xml"/>
  <Override ContentType="application/vnd.openxmlformats-officedocument.presentationml.slide+xml" PartName="/ppt/slides/slide31.xml"/>
  <Override ContentType="application/vnd.openxmlformats-officedocument.presentationml.slide+xml" PartName="/ppt/slides/slide32.xml"/>
  <Override ContentType="application/vnd.openxmlformats-officedocument.presentationml.slide+xml" PartName="/ppt/slides/slide33.xml"/>
  <Override ContentType="application/vnd.openxmlformats-officedocument.presentationml.slide+xml" PartName="/ppt/slides/slide34.xml"/>
  <Override ContentType="application/vnd.openxmlformats-officedocument.presentationml.slide+xml" PartName="/ppt/slides/slide35.xml"/>
  <Override ContentType="application/vnd.openxmlformats-officedocument.presentationml.notesMaster+xml" PartName="/ppt/notesMasters/notesMaster1.xml"/>
  <Override ContentType="application/vnd.openxmlformats-officedocument.presentationml.presProps+xml" PartName="/ppt/presProps.xml"/>
  <Override ContentType="application/vnd.openxmlformats-officedocument.presentationml.viewProps+xml" PartName="/ppt/viewProps.xml"/>
  <Override ContentType="application/vnd.openxmlformats-officedocument.theme+xml" PartName="/ppt/theme/theme1.xml"/>
  <Override ContentType="application/vnd.openxmlformats-officedocument.presentationml.tableStyles+xml" PartName="/ppt/tableStyle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theme+xml" PartName="/ppt/theme/theme2.xml"/>
  <Override ContentType="application/vnd.openxmlformats-officedocument.drawingml.diagramData+xml" PartName="/ppt/diagrams/data1.xml"/>
  <Override ContentType="application/vnd.openxmlformats-officedocument.drawingml.diagramLayout+xml" PartName="/ppt/diagrams/layout1.xml"/>
  <Override ContentType="application/vnd.openxmlformats-officedocument.drawingml.diagramStyle+xml" PartName="/ppt/diagrams/quickStyle1.xml"/>
  <Override ContentType="application/vnd.openxmlformats-officedocument.drawingml.diagramColors+xml" PartName="/ppt/diagrams/colors1.xml"/>
  <Override ContentType="application/vnd.ms-office.drawingml.diagramDrawing+xml" PartName="/ppt/diagrams/drawing1.xml"/>
  <Override ContentType="application/vnd.openxmlformats-officedocument.drawingml.diagramData+xml" PartName="/ppt/diagrams/data2.xml"/>
  <Override ContentType="application/vnd.openxmlformats-officedocument.drawingml.diagramLayout+xml" PartName="/ppt/diagrams/layout2.xml"/>
  <Override ContentType="application/vnd.openxmlformats-officedocument.drawingml.diagramStyle+xml" PartName="/ppt/diagrams/quickStyle2.xml"/>
  <Override ContentType="application/vnd.openxmlformats-officedocument.drawingml.diagramColors+xml" PartName="/ppt/diagrams/colors2.xml"/>
  <Override ContentType="application/vnd.ms-office.drawingml.diagramDrawing+xml" PartName="/ppt/diagrams/drawing2.xml"/>
  <Override ContentType="application/vnd.openxmlformats-officedocument.drawingml.diagramData+xml" PartName="/ppt/diagrams/data3.xml"/>
  <Override ContentType="application/vnd.openxmlformats-officedocument.drawingml.diagramLayout+xml" PartName="/ppt/diagrams/layout3.xml"/>
  <Override ContentType="application/vnd.openxmlformats-officedocument.drawingml.diagramStyle+xml" PartName="/ppt/diagrams/quickStyle3.xml"/>
  <Override ContentType="application/vnd.openxmlformats-officedocument.drawingml.diagramColors+xml" PartName="/ppt/diagrams/colors3.xml"/>
  <Override ContentType="application/vnd.ms-office.drawingml.diagramDrawing+xml" PartName="/ppt/diagrams/drawing3.xml"/>
  <Override ContentType="application/vnd.openxmlformats-officedocument.drawingml.diagramData+xml" PartName="/ppt/diagrams/data4.xml"/>
  <Override ContentType="application/vnd.openxmlformats-officedocument.drawingml.diagramLayout+xml" PartName="/ppt/diagrams/layout4.xml"/>
  <Override ContentType="application/vnd.openxmlformats-officedocument.drawingml.diagramStyle+xml" PartName="/ppt/diagrams/quickStyle4.xml"/>
  <Override ContentType="application/vnd.openxmlformats-officedocument.drawingml.diagramColors+xml" PartName="/ppt/diagrams/colors4.xml"/>
  <Override ContentType="application/vnd.ms-office.drawingml.diagramDrawing+xml" PartName="/ppt/diagrams/drawing4.xml"/>
  <Override ContentType="application/vnd.openxmlformats-officedocument.drawingml.diagramData+xml" PartName="/ppt/diagrams/data5.xml"/>
  <Override ContentType="application/vnd.openxmlformats-officedocument.drawingml.diagramLayout+xml" PartName="/ppt/diagrams/layout5.xml"/>
  <Override ContentType="application/vnd.openxmlformats-officedocument.drawingml.diagramStyle+xml" PartName="/ppt/diagrams/quickStyle5.xml"/>
  <Override ContentType="application/vnd.openxmlformats-officedocument.drawingml.diagramColors+xml" PartName="/ppt/diagrams/colors5.xml"/>
  <Override ContentType="application/vnd.ms-office.drawingml.diagramDrawing+xml" PartName="/ppt/diagrams/drawing5.xml"/>
  <Override ContentType="application/vnd.openxmlformats-officedocument.drawingml.diagramData+xml" PartName="/ppt/diagrams/data6.xml"/>
  <Override ContentType="application/vnd.openxmlformats-officedocument.drawingml.diagramLayout+xml" PartName="/ppt/diagrams/layout6.xml"/>
  <Override ContentType="application/vnd.openxmlformats-officedocument.drawingml.diagramStyle+xml" PartName="/ppt/diagrams/quickStyle6.xml"/>
  <Override ContentType="application/vnd.openxmlformats-officedocument.drawingml.diagramColors+xml" PartName="/ppt/diagrams/colors6.xml"/>
  <Override ContentType="application/vnd.ms-office.drawingml.diagramDrawing+xml" PartName="/ppt/diagrams/drawing6.xml"/>
  <Override ContentType="application/vnd.openxmlformats-officedocument.drawingml.diagramData+xml" PartName="/ppt/diagrams/data7.xml"/>
  <Override ContentType="application/vnd.openxmlformats-officedocument.drawingml.diagramLayout+xml" PartName="/ppt/diagrams/layout7.xml"/>
  <Override ContentType="application/vnd.openxmlformats-officedocument.drawingml.diagramStyle+xml" PartName="/ppt/diagrams/quickStyle7.xml"/>
  <Override ContentType="application/vnd.openxmlformats-officedocument.drawingml.diagramColors+xml" PartName="/ppt/diagrams/colors7.xml"/>
  <Override ContentType="application/vnd.ms-office.drawingml.diagramDrawing+xml" PartName="/ppt/diagrams/drawing7.xml"/>
  <Override ContentType="application/vnd.openxmlformats-package.core-properties+xml" PartName="/docProps/core.xml"/>
  <Override ContentType="application/vnd.openxmlformats-officedocument.extended-properties+xml" PartName="/docProps/app.xml"/>
  <Override ContentType="application/vnd.openxmlformats-officedocument.custom-properties+xml" PartName="/docProps/custom.xml"/>
</Types>
</file>

<file path=_rels/.rels><?xml version="1.0" encoding="UTF-8" standalone="yes" ?><Relationships xmlns="http://schemas.openxmlformats.org/package/2006/relationships"><Relationship Id="rId3" Target="docProps/core.xml" Type="http://schemas.openxmlformats.org/package/2006/relationships/metadata/core-properties"/><Relationship Id="rId2" Target="docProps/thumbnail.jpeg" Type="http://schemas.openxmlformats.org/package/2006/relationships/metadata/thumbnail"/><Relationship Id="rId1" Target="ppt/presentation.xml" Type="http://schemas.openxmlformats.org/officeDocument/2006/relationships/officeDocument"/><Relationship Id="rId4" Target="docProps/app.xml" Type="http://schemas.openxmlformats.org/officeDocument/2006/relationships/extended-properties"/><Relationship Id="rId5" Target="docProps/custom.xml" Type="http://schemas.openxmlformats.org/officeDocument/2006/relationships/custom-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912" r:id="rId1"/>
  </p:sldMasterIdLst>
  <p:notesMasterIdLst>
    <p:notesMasterId r:id="rId37"/>
  </p:notesMasterIdLst>
  <p:sldIdLst>
    <p:sldId id="311" r:id="rId2"/>
    <p:sldId id="310" r:id="rId3"/>
    <p:sldId id="257" r:id="rId4"/>
    <p:sldId id="368" r:id="rId5"/>
    <p:sldId id="312" r:id="rId6"/>
    <p:sldId id="369" r:id="rId7"/>
    <p:sldId id="315" r:id="rId8"/>
    <p:sldId id="316" r:id="rId9"/>
    <p:sldId id="391" r:id="rId10"/>
    <p:sldId id="399" r:id="rId11"/>
    <p:sldId id="392" r:id="rId12"/>
    <p:sldId id="345" r:id="rId13"/>
    <p:sldId id="349" r:id="rId14"/>
    <p:sldId id="388" r:id="rId15"/>
    <p:sldId id="381" r:id="rId16"/>
    <p:sldId id="356" r:id="rId17"/>
    <p:sldId id="403" r:id="rId18"/>
    <p:sldId id="396" r:id="rId19"/>
    <p:sldId id="397" r:id="rId20"/>
    <p:sldId id="355" r:id="rId21"/>
    <p:sldId id="330" r:id="rId22"/>
    <p:sldId id="284" r:id="rId23"/>
    <p:sldId id="285" r:id="rId24"/>
    <p:sldId id="286" r:id="rId25"/>
    <p:sldId id="287" r:id="rId26"/>
    <p:sldId id="289" r:id="rId27"/>
    <p:sldId id="290" r:id="rId28"/>
    <p:sldId id="340" r:id="rId29"/>
    <p:sldId id="341" r:id="rId30"/>
    <p:sldId id="291" r:id="rId31"/>
    <p:sldId id="295" r:id="rId32"/>
    <p:sldId id="296" r:id="rId33"/>
    <p:sldId id="297" r:id="rId34"/>
    <p:sldId id="298" r:id="rId35"/>
    <p:sldId id="398" r:id="rId3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a:srgbClr val="0000FF"/>
    <a:srgbClr val="FF00FF"/>
    <a:srgbClr val="CC00CC"/>
    <a:srgbClr val="FF0000"/>
    <a:srgbClr val="003300"/>
    <a:srgbClr val="FF66FF"/>
    <a:srgbClr val="00CC00"/>
    <a:srgbClr val="FF99FF"/>
    <a:srgbClr val="808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6437" autoAdjust="0"/>
    <p:restoredTop sz="93813" autoAdjust="0"/>
  </p:normalViewPr>
  <p:slideViewPr>
    <p:cSldViewPr>
      <p:cViewPr>
        <p:scale>
          <a:sx n="70" d="100"/>
          <a:sy n="70" d="100"/>
        </p:scale>
        <p:origin x="594" y="414"/>
      </p:cViewPr>
      <p:guideLst>
        <p:guide orient="horz" pos="2160"/>
        <p:guide pos="2880"/>
      </p:guideLst>
    </p:cSldViewPr>
  </p:slideViewPr>
  <p:notesTextViewPr>
    <p:cViewPr>
      <p:scale>
        <a:sx n="1" d="1"/>
        <a:sy n="1" d="1"/>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419EA02-4E44-4B72-88E0-14B3D398E8C0}" type="doc">
      <dgm:prSet loTypeId="urn:microsoft.com/office/officeart/2008/layout/VerticalCurvedList" loCatId="list" qsTypeId="urn:microsoft.com/office/officeart/2005/8/quickstyle/simple1" qsCatId="simple" csTypeId="urn:microsoft.com/office/officeart/2005/8/colors/colorful4" csCatId="colorful" phldr="1"/>
      <dgm:spPr/>
      <dgm:t>
        <a:bodyPr/>
        <a:lstStyle/>
        <a:p>
          <a:endParaRPr lang="en-US"/>
        </a:p>
      </dgm:t>
    </dgm:pt>
    <dgm:pt modelId="{6A0E7C6F-2B03-4C1C-A0A6-26DBAB748BD3}">
      <dgm:prSet/>
      <dgm:spPr/>
      <dgm:t>
        <a:bodyPr/>
        <a:lstStyle/>
        <a:p>
          <a:pPr rtl="0"/>
          <a:r>
            <a:rPr lang="en-US" dirty="0" smtClean="0">
              <a:latin typeface="Franklin Gothic Medium Cond" pitchFamily="34" charset="0"/>
            </a:rPr>
            <a:t>Islam </a:t>
          </a:r>
          <a:r>
            <a:rPr lang="en-US" dirty="0" err="1" smtClean="0">
              <a:latin typeface="Franklin Gothic Medium Cond" pitchFamily="34" charset="0"/>
            </a:rPr>
            <a:t>merupakan</a:t>
          </a:r>
          <a:r>
            <a:rPr lang="en-US" dirty="0" smtClean="0">
              <a:latin typeface="Franklin Gothic Medium Cond" pitchFamily="34" charset="0"/>
            </a:rPr>
            <a:t> agama </a:t>
          </a:r>
          <a:r>
            <a:rPr lang="en-US" dirty="0" err="1" smtClean="0">
              <a:latin typeface="Franklin Gothic Medium Cond" pitchFamily="34" charset="0"/>
            </a:rPr>
            <a:t>bagi</a:t>
          </a:r>
          <a:r>
            <a:rPr lang="en-US" dirty="0" smtClean="0">
              <a:latin typeface="Franklin Gothic Medium Cond" pitchFamily="34" charset="0"/>
            </a:rPr>
            <a:t> </a:t>
          </a:r>
          <a:r>
            <a:rPr lang="en-US" dirty="0" err="1" smtClean="0">
              <a:latin typeface="Franklin Gothic Medium Cond" pitchFamily="34" charset="0"/>
            </a:rPr>
            <a:t>kemerdekaan</a:t>
          </a:r>
          <a:r>
            <a:rPr lang="en-US" dirty="0" smtClean="0">
              <a:latin typeface="Franklin Gothic Medium Cond" pitchFamily="34" charset="0"/>
            </a:rPr>
            <a:t> </a:t>
          </a:r>
          <a:r>
            <a:rPr lang="en-US" dirty="0" err="1" smtClean="0">
              <a:latin typeface="Franklin Gothic Medium Cond" pitchFamily="34" charset="0"/>
            </a:rPr>
            <a:t>kaum</a:t>
          </a:r>
          <a:r>
            <a:rPr lang="en-US" dirty="0" smtClean="0">
              <a:latin typeface="Franklin Gothic Medium Cond" pitchFamily="34" charset="0"/>
            </a:rPr>
            <a:t> </a:t>
          </a:r>
          <a:r>
            <a:rPr lang="en-US" dirty="0" err="1" smtClean="0">
              <a:latin typeface="Franklin Gothic Medium Cond" pitchFamily="34" charset="0"/>
            </a:rPr>
            <a:t>wanita</a:t>
          </a:r>
          <a:r>
            <a:rPr lang="en-US" dirty="0" smtClean="0">
              <a:latin typeface="Franklin Gothic Medium Cond" pitchFamily="34" charset="0"/>
            </a:rPr>
            <a:t> </a:t>
          </a:r>
          <a:r>
            <a:rPr lang="en-US" dirty="0" err="1" smtClean="0">
              <a:latin typeface="Franklin Gothic Medium Cond" pitchFamily="34" charset="0"/>
            </a:rPr>
            <a:t>dan</a:t>
          </a:r>
          <a:r>
            <a:rPr lang="en-US" dirty="0" smtClean="0">
              <a:latin typeface="Franklin Gothic Medium Cond" pitchFamily="34" charset="0"/>
            </a:rPr>
            <a:t> </a:t>
          </a:r>
          <a:r>
            <a:rPr lang="en-US" dirty="0" err="1" smtClean="0">
              <a:latin typeface="Franklin Gothic Medium Cond" pitchFamily="34" charset="0"/>
            </a:rPr>
            <a:t>meletakannya</a:t>
          </a:r>
          <a:r>
            <a:rPr lang="en-US" dirty="0" smtClean="0">
              <a:latin typeface="Franklin Gothic Medium Cond" pitchFamily="34" charset="0"/>
            </a:rPr>
            <a:t> </a:t>
          </a:r>
          <a:r>
            <a:rPr lang="en-US" dirty="0" err="1" smtClean="0">
              <a:latin typeface="Franklin Gothic Medium Cond" pitchFamily="34" charset="0"/>
            </a:rPr>
            <a:t>setaraf</a:t>
          </a:r>
          <a:r>
            <a:rPr lang="en-US" dirty="0" smtClean="0">
              <a:latin typeface="Franklin Gothic Medium Cond" pitchFamily="34" charset="0"/>
            </a:rPr>
            <a:t> </a:t>
          </a:r>
          <a:r>
            <a:rPr lang="en-US" dirty="0" err="1" smtClean="0">
              <a:latin typeface="Franklin Gothic Medium Cond" pitchFamily="34" charset="0"/>
            </a:rPr>
            <a:t>dengan</a:t>
          </a:r>
          <a:r>
            <a:rPr lang="en-US" dirty="0" smtClean="0">
              <a:latin typeface="Franklin Gothic Medium Cond" pitchFamily="34" charset="0"/>
            </a:rPr>
            <a:t> </a:t>
          </a:r>
          <a:r>
            <a:rPr lang="en-US" dirty="0" err="1" smtClean="0">
              <a:latin typeface="Franklin Gothic Medium Cond" pitchFamily="34" charset="0"/>
            </a:rPr>
            <a:t>kaum</a:t>
          </a:r>
          <a:r>
            <a:rPr lang="en-US" dirty="0" smtClean="0">
              <a:latin typeface="Franklin Gothic Medium Cond" pitchFamily="34" charset="0"/>
            </a:rPr>
            <a:t> </a:t>
          </a:r>
          <a:r>
            <a:rPr lang="en-US" dirty="0" err="1" smtClean="0">
              <a:latin typeface="Franklin Gothic Medium Cond" pitchFamily="34" charset="0"/>
            </a:rPr>
            <a:t>lelaki</a:t>
          </a:r>
          <a:r>
            <a:rPr lang="en-US" dirty="0" smtClean="0">
              <a:latin typeface="Franklin Gothic Medium Cond" pitchFamily="34" charset="0"/>
            </a:rPr>
            <a:t>. </a:t>
          </a:r>
          <a:endParaRPr lang="en-US" dirty="0">
            <a:latin typeface="Franklin Gothic Medium Cond" pitchFamily="34" charset="0"/>
          </a:endParaRPr>
        </a:p>
      </dgm:t>
    </dgm:pt>
    <dgm:pt modelId="{9FEA6EE8-9FFB-4EAF-8568-4F2967CB09BB}" type="parTrans" cxnId="{F186C7CF-B3BD-430A-BF83-ACBC91C25C76}">
      <dgm:prSet/>
      <dgm:spPr/>
      <dgm:t>
        <a:bodyPr/>
        <a:lstStyle/>
        <a:p>
          <a:endParaRPr lang="en-US">
            <a:latin typeface="Franklin Gothic Medium Cond" pitchFamily="34" charset="0"/>
          </a:endParaRPr>
        </a:p>
      </dgm:t>
    </dgm:pt>
    <dgm:pt modelId="{81559679-875A-4850-8DB1-FA33D6005D3B}" type="sibTrans" cxnId="{F186C7CF-B3BD-430A-BF83-ACBC91C25C76}">
      <dgm:prSet/>
      <dgm:spPr/>
      <dgm:t>
        <a:bodyPr/>
        <a:lstStyle/>
        <a:p>
          <a:endParaRPr lang="en-US">
            <a:latin typeface="Franklin Gothic Medium Cond" pitchFamily="34" charset="0"/>
          </a:endParaRPr>
        </a:p>
      </dgm:t>
    </dgm:pt>
    <dgm:pt modelId="{542B4BAA-BC4E-45EF-BAE9-EA66D69576CE}">
      <dgm:prSet/>
      <dgm:spPr/>
      <dgm:t>
        <a:bodyPr/>
        <a:lstStyle/>
        <a:p>
          <a:pPr rtl="0"/>
          <a:r>
            <a:rPr lang="en-US" dirty="0" smtClean="0">
              <a:latin typeface="Franklin Gothic Medium Cond" pitchFamily="34" charset="0"/>
            </a:rPr>
            <a:t>Zaman </a:t>
          </a:r>
          <a:r>
            <a:rPr lang="en-US" dirty="0" err="1" smtClean="0">
              <a:latin typeface="Franklin Gothic Medium Cond" pitchFamily="34" charset="0"/>
            </a:rPr>
            <a:t>jahiliyah</a:t>
          </a:r>
          <a:r>
            <a:rPr lang="en-US" dirty="0" smtClean="0">
              <a:latin typeface="Franklin Gothic Medium Cond" pitchFamily="34" charset="0"/>
            </a:rPr>
            <a:t>, </a:t>
          </a:r>
          <a:r>
            <a:rPr lang="en-US" dirty="0" err="1" smtClean="0">
              <a:latin typeface="Franklin Gothic Medium Cond" pitchFamily="34" charset="0"/>
            </a:rPr>
            <a:t>wanita</a:t>
          </a:r>
          <a:r>
            <a:rPr lang="en-US" dirty="0" smtClean="0">
              <a:latin typeface="Franklin Gothic Medium Cond" pitchFamily="34" charset="0"/>
            </a:rPr>
            <a:t> </a:t>
          </a:r>
          <a:r>
            <a:rPr lang="en-US" dirty="0" err="1" smtClean="0">
              <a:latin typeface="Franklin Gothic Medium Cond" pitchFamily="34" charset="0"/>
            </a:rPr>
            <a:t>menerima</a:t>
          </a:r>
          <a:r>
            <a:rPr lang="en-US" dirty="0" smtClean="0">
              <a:latin typeface="Franklin Gothic Medium Cond" pitchFamily="34" charset="0"/>
            </a:rPr>
            <a:t> </a:t>
          </a:r>
          <a:r>
            <a:rPr lang="en-US" dirty="0" err="1" smtClean="0">
              <a:latin typeface="Franklin Gothic Medium Cond" pitchFamily="34" charset="0"/>
            </a:rPr>
            <a:t>satu</a:t>
          </a:r>
          <a:r>
            <a:rPr lang="en-US" dirty="0" smtClean="0">
              <a:latin typeface="Franklin Gothic Medium Cond" pitchFamily="34" charset="0"/>
            </a:rPr>
            <a:t> </a:t>
          </a:r>
          <a:r>
            <a:rPr lang="en-US" dirty="0" err="1" smtClean="0">
              <a:latin typeface="Franklin Gothic Medium Cond" pitchFamily="34" charset="0"/>
            </a:rPr>
            <a:t>layanan</a:t>
          </a:r>
          <a:r>
            <a:rPr lang="en-US" dirty="0" smtClean="0">
              <a:latin typeface="Franklin Gothic Medium Cond" pitchFamily="34" charset="0"/>
            </a:rPr>
            <a:t> yang </a:t>
          </a:r>
          <a:r>
            <a:rPr lang="en-US" dirty="0" err="1" smtClean="0">
              <a:latin typeface="Franklin Gothic Medium Cond" pitchFamily="34" charset="0"/>
            </a:rPr>
            <a:t>cukup</a:t>
          </a:r>
          <a:r>
            <a:rPr lang="en-US" dirty="0" smtClean="0">
              <a:latin typeface="Franklin Gothic Medium Cond" pitchFamily="34" charset="0"/>
            </a:rPr>
            <a:t> </a:t>
          </a:r>
          <a:r>
            <a:rPr lang="en-US" dirty="0" err="1" smtClean="0">
              <a:latin typeface="Franklin Gothic Medium Cond" pitchFamily="34" charset="0"/>
            </a:rPr>
            <a:t>buruk</a:t>
          </a:r>
          <a:r>
            <a:rPr lang="en-US" dirty="0" smtClean="0">
              <a:latin typeface="Franklin Gothic Medium Cond" pitchFamily="34" charset="0"/>
            </a:rPr>
            <a:t> </a:t>
          </a:r>
          <a:r>
            <a:rPr lang="en-US" dirty="0" err="1" smtClean="0">
              <a:latin typeface="Franklin Gothic Medium Cond" pitchFamily="34" charset="0"/>
            </a:rPr>
            <a:t>dan</a:t>
          </a:r>
          <a:r>
            <a:rPr lang="en-US" dirty="0" smtClean="0">
              <a:latin typeface="Franklin Gothic Medium Cond" pitchFamily="34" charset="0"/>
            </a:rPr>
            <a:t> </a:t>
          </a:r>
          <a:r>
            <a:rPr lang="en-US" dirty="0" err="1" smtClean="0">
              <a:latin typeface="Franklin Gothic Medium Cond" pitchFamily="34" charset="0"/>
            </a:rPr>
            <a:t>menjadi</a:t>
          </a:r>
          <a:r>
            <a:rPr lang="en-US" dirty="0" smtClean="0">
              <a:latin typeface="Franklin Gothic Medium Cond" pitchFamily="34" charset="0"/>
            </a:rPr>
            <a:t> </a:t>
          </a:r>
          <a:r>
            <a:rPr lang="en-US" dirty="0" err="1" smtClean="0">
              <a:latin typeface="Franklin Gothic Medium Cond" pitchFamily="34" charset="0"/>
            </a:rPr>
            <a:t>sejarah</a:t>
          </a:r>
          <a:r>
            <a:rPr lang="en-US" dirty="0" smtClean="0">
              <a:latin typeface="Franklin Gothic Medium Cond" pitchFamily="34" charset="0"/>
            </a:rPr>
            <a:t> </a:t>
          </a:r>
          <a:r>
            <a:rPr lang="en-US" dirty="0" err="1" smtClean="0">
              <a:latin typeface="Franklin Gothic Medium Cond" pitchFamily="34" charset="0"/>
            </a:rPr>
            <a:t>hitam</a:t>
          </a:r>
          <a:r>
            <a:rPr lang="en-US" dirty="0" smtClean="0">
              <a:latin typeface="Franklin Gothic Medium Cond" pitchFamily="34" charset="0"/>
            </a:rPr>
            <a:t> </a:t>
          </a:r>
          <a:r>
            <a:rPr lang="en-US" dirty="0" err="1" smtClean="0">
              <a:latin typeface="Franklin Gothic Medium Cond" pitchFamily="34" charset="0"/>
            </a:rPr>
            <a:t>kepada</a:t>
          </a:r>
          <a:r>
            <a:rPr lang="en-US" dirty="0" smtClean="0">
              <a:latin typeface="Franklin Gothic Medium Cond" pitchFamily="34" charset="0"/>
            </a:rPr>
            <a:t> </a:t>
          </a:r>
          <a:r>
            <a:rPr lang="en-US" dirty="0" err="1" smtClean="0">
              <a:latin typeface="Franklin Gothic Medium Cond" pitchFamily="34" charset="0"/>
            </a:rPr>
            <a:t>peradaban</a:t>
          </a:r>
          <a:r>
            <a:rPr lang="en-US" dirty="0" smtClean="0">
              <a:latin typeface="Franklin Gothic Medium Cond" pitchFamily="34" charset="0"/>
            </a:rPr>
            <a:t> </a:t>
          </a:r>
          <a:r>
            <a:rPr lang="en-US" dirty="0" err="1" smtClean="0">
              <a:latin typeface="Franklin Gothic Medium Cond" pitchFamily="34" charset="0"/>
            </a:rPr>
            <a:t>wanita</a:t>
          </a:r>
          <a:r>
            <a:rPr lang="en-US" dirty="0" smtClean="0">
              <a:latin typeface="Franklin Gothic Medium Cond" pitchFamily="34" charset="0"/>
            </a:rPr>
            <a:t>. </a:t>
          </a:r>
          <a:endParaRPr lang="en-US" dirty="0">
            <a:latin typeface="Franklin Gothic Medium Cond" pitchFamily="34" charset="0"/>
          </a:endParaRPr>
        </a:p>
      </dgm:t>
    </dgm:pt>
    <dgm:pt modelId="{BC02858C-4D93-42A2-B226-7271EC21192D}" type="parTrans" cxnId="{504B0F82-FF7C-4270-A853-4334AA7005E5}">
      <dgm:prSet/>
      <dgm:spPr/>
      <dgm:t>
        <a:bodyPr/>
        <a:lstStyle/>
        <a:p>
          <a:endParaRPr lang="en-US">
            <a:latin typeface="Franklin Gothic Medium Cond" pitchFamily="34" charset="0"/>
          </a:endParaRPr>
        </a:p>
      </dgm:t>
    </dgm:pt>
    <dgm:pt modelId="{C1164608-DCC4-431A-8AF2-8070F132A631}" type="sibTrans" cxnId="{504B0F82-FF7C-4270-A853-4334AA7005E5}">
      <dgm:prSet/>
      <dgm:spPr/>
      <dgm:t>
        <a:bodyPr/>
        <a:lstStyle/>
        <a:p>
          <a:endParaRPr lang="en-US">
            <a:latin typeface="Franklin Gothic Medium Cond" pitchFamily="34" charset="0"/>
          </a:endParaRPr>
        </a:p>
      </dgm:t>
    </dgm:pt>
    <dgm:pt modelId="{655A1FBA-1D88-4620-ADE4-74FC1D69CD6B}">
      <dgm:prSet/>
      <dgm:spPr/>
      <dgm:t>
        <a:bodyPr/>
        <a:lstStyle/>
        <a:p>
          <a:pPr rtl="0"/>
          <a:r>
            <a:rPr lang="en-US" dirty="0" smtClean="0">
              <a:latin typeface="Franklin Gothic Medium Cond" pitchFamily="34" charset="0"/>
            </a:rPr>
            <a:t>Islam </a:t>
          </a:r>
          <a:r>
            <a:rPr lang="en-US" dirty="0" err="1" smtClean="0">
              <a:latin typeface="Franklin Gothic Medium Cond" pitchFamily="34" charset="0"/>
            </a:rPr>
            <a:t>selaku</a:t>
          </a:r>
          <a:r>
            <a:rPr lang="en-US" dirty="0" smtClean="0">
              <a:latin typeface="Franklin Gothic Medium Cond" pitchFamily="34" charset="0"/>
            </a:rPr>
            <a:t> agama </a:t>
          </a:r>
          <a:r>
            <a:rPr lang="en-US" i="1" dirty="0" err="1" smtClean="0">
              <a:latin typeface="Franklin Gothic Medium Cond" pitchFamily="34" charset="0"/>
            </a:rPr>
            <a:t>rahmatan</a:t>
          </a:r>
          <a:r>
            <a:rPr lang="en-US" i="1" dirty="0" smtClean="0">
              <a:latin typeface="Franklin Gothic Medium Cond" pitchFamily="34" charset="0"/>
            </a:rPr>
            <a:t> </a:t>
          </a:r>
          <a:r>
            <a:rPr lang="en-US" i="1" dirty="0" err="1" smtClean="0">
              <a:latin typeface="Franklin Gothic Medium Cond" pitchFamily="34" charset="0"/>
            </a:rPr>
            <a:t>lil</a:t>
          </a:r>
          <a:r>
            <a:rPr lang="en-US" i="1" dirty="0" smtClean="0">
              <a:latin typeface="Franklin Gothic Medium Cond" pitchFamily="34" charset="0"/>
            </a:rPr>
            <a:t> </a:t>
          </a:r>
          <a:r>
            <a:rPr lang="en-US" i="1" dirty="0" err="1" smtClean="0">
              <a:latin typeface="Franklin Gothic Medium Cond" pitchFamily="34" charset="0"/>
            </a:rPr>
            <a:t>alamin</a:t>
          </a:r>
          <a:r>
            <a:rPr lang="en-US" dirty="0" smtClean="0">
              <a:latin typeface="Franklin Gothic Medium Cond" pitchFamily="34" charset="0"/>
            </a:rPr>
            <a:t> </a:t>
          </a:r>
          <a:r>
            <a:rPr lang="en-US" dirty="0" err="1" smtClean="0">
              <a:latin typeface="Franklin Gothic Medium Cond" pitchFamily="34" charset="0"/>
            </a:rPr>
            <a:t>datang</a:t>
          </a:r>
          <a:r>
            <a:rPr lang="en-US" dirty="0" smtClean="0">
              <a:latin typeface="Franklin Gothic Medium Cond" pitchFamily="34" charset="0"/>
            </a:rPr>
            <a:t> </a:t>
          </a:r>
          <a:r>
            <a:rPr lang="en-US" dirty="0" err="1" smtClean="0">
              <a:latin typeface="Franklin Gothic Medium Cond" pitchFamily="34" charset="0"/>
            </a:rPr>
            <a:t>menyelesaikan</a:t>
          </a:r>
          <a:r>
            <a:rPr lang="en-US" dirty="0" smtClean="0">
              <a:latin typeface="Franklin Gothic Medium Cond" pitchFamily="34" charset="0"/>
            </a:rPr>
            <a:t> </a:t>
          </a:r>
          <a:r>
            <a:rPr lang="en-US" dirty="0" err="1" smtClean="0">
              <a:latin typeface="Franklin Gothic Medium Cond" pitchFamily="34" charset="0"/>
            </a:rPr>
            <a:t>kemelut</a:t>
          </a:r>
          <a:r>
            <a:rPr lang="en-US" dirty="0" smtClean="0">
              <a:latin typeface="Franklin Gothic Medium Cond" pitchFamily="34" charset="0"/>
            </a:rPr>
            <a:t> </a:t>
          </a:r>
          <a:r>
            <a:rPr lang="en-US" dirty="0" err="1" smtClean="0">
              <a:latin typeface="Franklin Gothic Medium Cond" pitchFamily="34" charset="0"/>
            </a:rPr>
            <a:t>ini</a:t>
          </a:r>
          <a:r>
            <a:rPr lang="en-US" dirty="0" smtClean="0">
              <a:latin typeface="Franklin Gothic Medium Cond" pitchFamily="34" charset="0"/>
            </a:rPr>
            <a:t> </a:t>
          </a:r>
          <a:r>
            <a:rPr lang="en-US" dirty="0" err="1" smtClean="0">
              <a:latin typeface="Franklin Gothic Medium Cond" pitchFamily="34" charset="0"/>
            </a:rPr>
            <a:t>secara</a:t>
          </a:r>
          <a:r>
            <a:rPr lang="en-US" dirty="0" smtClean="0">
              <a:latin typeface="Franklin Gothic Medium Cond" pitchFamily="34" charset="0"/>
            </a:rPr>
            <a:t> </a:t>
          </a:r>
          <a:r>
            <a:rPr lang="en-US" dirty="0" err="1" smtClean="0">
              <a:latin typeface="Franklin Gothic Medium Cond" pitchFamily="34" charset="0"/>
            </a:rPr>
            <a:t>menyeluruh</a:t>
          </a:r>
          <a:r>
            <a:rPr lang="en-US" dirty="0" smtClean="0">
              <a:latin typeface="Franklin Gothic Medium Cond" pitchFamily="34" charset="0"/>
            </a:rPr>
            <a:t> </a:t>
          </a:r>
          <a:r>
            <a:rPr lang="en-US" dirty="0" err="1" smtClean="0">
              <a:latin typeface="Franklin Gothic Medium Cond" pitchFamily="34" charset="0"/>
            </a:rPr>
            <a:t>dan</a:t>
          </a:r>
          <a:r>
            <a:rPr lang="en-US" dirty="0" smtClean="0">
              <a:latin typeface="Franklin Gothic Medium Cond" pitchFamily="34" charset="0"/>
            </a:rPr>
            <a:t> </a:t>
          </a:r>
          <a:r>
            <a:rPr lang="en-US" dirty="0" err="1" smtClean="0">
              <a:latin typeface="Franklin Gothic Medium Cond" pitchFamily="34" charset="0"/>
            </a:rPr>
            <a:t>bersepadu</a:t>
          </a:r>
          <a:r>
            <a:rPr lang="en-US" dirty="0" smtClean="0">
              <a:latin typeface="Franklin Gothic Medium Cond" pitchFamily="34" charset="0"/>
            </a:rPr>
            <a:t>.</a:t>
          </a:r>
          <a:endParaRPr lang="en-US" dirty="0">
            <a:latin typeface="Franklin Gothic Medium Cond" pitchFamily="34" charset="0"/>
          </a:endParaRPr>
        </a:p>
      </dgm:t>
    </dgm:pt>
    <dgm:pt modelId="{7D277B8E-D242-4D27-9F58-E4334B86E452}" type="parTrans" cxnId="{24846918-087F-417A-8661-D54E0DE550D7}">
      <dgm:prSet/>
      <dgm:spPr/>
      <dgm:t>
        <a:bodyPr/>
        <a:lstStyle/>
        <a:p>
          <a:endParaRPr lang="en-US">
            <a:latin typeface="Franklin Gothic Medium Cond" pitchFamily="34" charset="0"/>
          </a:endParaRPr>
        </a:p>
      </dgm:t>
    </dgm:pt>
    <dgm:pt modelId="{D8F8BA7B-3BFC-47FE-B0BA-D91E5FE4165B}" type="sibTrans" cxnId="{24846918-087F-417A-8661-D54E0DE550D7}">
      <dgm:prSet/>
      <dgm:spPr/>
      <dgm:t>
        <a:bodyPr/>
        <a:lstStyle/>
        <a:p>
          <a:endParaRPr lang="en-US">
            <a:latin typeface="Franklin Gothic Medium Cond" pitchFamily="34" charset="0"/>
          </a:endParaRPr>
        </a:p>
      </dgm:t>
    </dgm:pt>
    <dgm:pt modelId="{BFF5BDB3-6FF0-4F30-9E73-E065AD566C4A}" type="pres">
      <dgm:prSet presAssocID="{D419EA02-4E44-4B72-88E0-14B3D398E8C0}" presName="Name0" presStyleCnt="0">
        <dgm:presLayoutVars>
          <dgm:chMax val="7"/>
          <dgm:chPref val="7"/>
          <dgm:dir/>
        </dgm:presLayoutVars>
      </dgm:prSet>
      <dgm:spPr/>
      <dgm:t>
        <a:bodyPr/>
        <a:lstStyle/>
        <a:p>
          <a:endParaRPr lang="en-US"/>
        </a:p>
      </dgm:t>
    </dgm:pt>
    <dgm:pt modelId="{00BC1D74-B0A5-4086-A2FF-4FFAE1E8DD83}" type="pres">
      <dgm:prSet presAssocID="{D419EA02-4E44-4B72-88E0-14B3D398E8C0}" presName="Name1" presStyleCnt="0"/>
      <dgm:spPr/>
    </dgm:pt>
    <dgm:pt modelId="{16BD5ACA-FB13-402B-8B45-145C4D67EDC9}" type="pres">
      <dgm:prSet presAssocID="{D419EA02-4E44-4B72-88E0-14B3D398E8C0}" presName="cycle" presStyleCnt="0"/>
      <dgm:spPr/>
    </dgm:pt>
    <dgm:pt modelId="{220DFC04-F916-48E8-9C3E-742894D93D34}" type="pres">
      <dgm:prSet presAssocID="{D419EA02-4E44-4B72-88E0-14B3D398E8C0}" presName="srcNode" presStyleLbl="node1" presStyleIdx="0" presStyleCnt="3"/>
      <dgm:spPr/>
    </dgm:pt>
    <dgm:pt modelId="{B0A02392-F565-4ACC-9218-B4115720C208}" type="pres">
      <dgm:prSet presAssocID="{D419EA02-4E44-4B72-88E0-14B3D398E8C0}" presName="conn" presStyleLbl="parChTrans1D2" presStyleIdx="0" presStyleCnt="1"/>
      <dgm:spPr/>
      <dgm:t>
        <a:bodyPr/>
        <a:lstStyle/>
        <a:p>
          <a:endParaRPr lang="en-US"/>
        </a:p>
      </dgm:t>
    </dgm:pt>
    <dgm:pt modelId="{049ACA72-814B-4412-81C9-B54D7646B54F}" type="pres">
      <dgm:prSet presAssocID="{D419EA02-4E44-4B72-88E0-14B3D398E8C0}" presName="extraNode" presStyleLbl="node1" presStyleIdx="0" presStyleCnt="3"/>
      <dgm:spPr/>
    </dgm:pt>
    <dgm:pt modelId="{F7AF4216-2C31-4DAC-AB68-66CE973FF04A}" type="pres">
      <dgm:prSet presAssocID="{D419EA02-4E44-4B72-88E0-14B3D398E8C0}" presName="dstNode" presStyleLbl="node1" presStyleIdx="0" presStyleCnt="3"/>
      <dgm:spPr/>
    </dgm:pt>
    <dgm:pt modelId="{1AB9C569-2053-4ECD-820C-42FC81EFA8DE}" type="pres">
      <dgm:prSet presAssocID="{6A0E7C6F-2B03-4C1C-A0A6-26DBAB748BD3}" presName="text_1" presStyleLbl="node1" presStyleIdx="0" presStyleCnt="3">
        <dgm:presLayoutVars>
          <dgm:bulletEnabled val="1"/>
        </dgm:presLayoutVars>
      </dgm:prSet>
      <dgm:spPr/>
      <dgm:t>
        <a:bodyPr/>
        <a:lstStyle/>
        <a:p>
          <a:endParaRPr lang="en-US"/>
        </a:p>
      </dgm:t>
    </dgm:pt>
    <dgm:pt modelId="{C185296D-420E-4939-9BCF-409FDD166E12}" type="pres">
      <dgm:prSet presAssocID="{6A0E7C6F-2B03-4C1C-A0A6-26DBAB748BD3}" presName="accent_1" presStyleCnt="0"/>
      <dgm:spPr/>
    </dgm:pt>
    <dgm:pt modelId="{E1B5D555-209A-4F37-97EB-27207646ADD3}" type="pres">
      <dgm:prSet presAssocID="{6A0E7C6F-2B03-4C1C-A0A6-26DBAB748BD3}" presName="accentRepeatNode" presStyleLbl="solidFgAcc1" presStyleIdx="0" presStyleCnt="3"/>
      <dgm:spPr/>
    </dgm:pt>
    <dgm:pt modelId="{7E4318B2-8D2A-4932-98F4-63ED4EA7C3EE}" type="pres">
      <dgm:prSet presAssocID="{542B4BAA-BC4E-45EF-BAE9-EA66D69576CE}" presName="text_2" presStyleLbl="node1" presStyleIdx="1" presStyleCnt="3">
        <dgm:presLayoutVars>
          <dgm:bulletEnabled val="1"/>
        </dgm:presLayoutVars>
      </dgm:prSet>
      <dgm:spPr/>
      <dgm:t>
        <a:bodyPr/>
        <a:lstStyle/>
        <a:p>
          <a:endParaRPr lang="en-US"/>
        </a:p>
      </dgm:t>
    </dgm:pt>
    <dgm:pt modelId="{297F47DE-79CA-482B-B669-C0C1D8A66C3E}" type="pres">
      <dgm:prSet presAssocID="{542B4BAA-BC4E-45EF-BAE9-EA66D69576CE}" presName="accent_2" presStyleCnt="0"/>
      <dgm:spPr/>
    </dgm:pt>
    <dgm:pt modelId="{A7932C87-DF9A-4E7E-8427-BD8BD1EC9FD7}" type="pres">
      <dgm:prSet presAssocID="{542B4BAA-BC4E-45EF-BAE9-EA66D69576CE}" presName="accentRepeatNode" presStyleLbl="solidFgAcc1" presStyleIdx="1" presStyleCnt="3"/>
      <dgm:spPr/>
    </dgm:pt>
    <dgm:pt modelId="{0274DB4D-C1E3-44C1-84A8-BDAC80A06DA9}" type="pres">
      <dgm:prSet presAssocID="{655A1FBA-1D88-4620-ADE4-74FC1D69CD6B}" presName="text_3" presStyleLbl="node1" presStyleIdx="2" presStyleCnt="3">
        <dgm:presLayoutVars>
          <dgm:bulletEnabled val="1"/>
        </dgm:presLayoutVars>
      </dgm:prSet>
      <dgm:spPr/>
      <dgm:t>
        <a:bodyPr/>
        <a:lstStyle/>
        <a:p>
          <a:endParaRPr lang="en-US"/>
        </a:p>
      </dgm:t>
    </dgm:pt>
    <dgm:pt modelId="{DAD1D89A-A668-4746-A5EA-BB2C3C9AEC0F}" type="pres">
      <dgm:prSet presAssocID="{655A1FBA-1D88-4620-ADE4-74FC1D69CD6B}" presName="accent_3" presStyleCnt="0"/>
      <dgm:spPr/>
    </dgm:pt>
    <dgm:pt modelId="{18A43188-1742-437A-83E6-BB2570F8F2EE}" type="pres">
      <dgm:prSet presAssocID="{655A1FBA-1D88-4620-ADE4-74FC1D69CD6B}" presName="accentRepeatNode" presStyleLbl="solidFgAcc1" presStyleIdx="2" presStyleCnt="3"/>
      <dgm:spPr/>
    </dgm:pt>
  </dgm:ptLst>
  <dgm:cxnLst>
    <dgm:cxn modelId="{1AB220A3-1A42-4B96-9D8D-5BF9649085DA}" type="presOf" srcId="{D419EA02-4E44-4B72-88E0-14B3D398E8C0}" destId="{BFF5BDB3-6FF0-4F30-9E73-E065AD566C4A}" srcOrd="0" destOrd="0" presId="urn:microsoft.com/office/officeart/2008/layout/VerticalCurvedList"/>
    <dgm:cxn modelId="{85CA0EA0-7EBC-4F36-9E81-06F7EBC640D6}" type="presOf" srcId="{542B4BAA-BC4E-45EF-BAE9-EA66D69576CE}" destId="{7E4318B2-8D2A-4932-98F4-63ED4EA7C3EE}" srcOrd="0" destOrd="0" presId="urn:microsoft.com/office/officeart/2008/layout/VerticalCurvedList"/>
    <dgm:cxn modelId="{F186C7CF-B3BD-430A-BF83-ACBC91C25C76}" srcId="{D419EA02-4E44-4B72-88E0-14B3D398E8C0}" destId="{6A0E7C6F-2B03-4C1C-A0A6-26DBAB748BD3}" srcOrd="0" destOrd="0" parTransId="{9FEA6EE8-9FFB-4EAF-8568-4F2967CB09BB}" sibTransId="{81559679-875A-4850-8DB1-FA33D6005D3B}"/>
    <dgm:cxn modelId="{6817F1C7-A043-4FFF-B55A-01BEE4570445}" type="presOf" srcId="{6A0E7C6F-2B03-4C1C-A0A6-26DBAB748BD3}" destId="{1AB9C569-2053-4ECD-820C-42FC81EFA8DE}" srcOrd="0" destOrd="0" presId="urn:microsoft.com/office/officeart/2008/layout/VerticalCurvedList"/>
    <dgm:cxn modelId="{24846918-087F-417A-8661-D54E0DE550D7}" srcId="{D419EA02-4E44-4B72-88E0-14B3D398E8C0}" destId="{655A1FBA-1D88-4620-ADE4-74FC1D69CD6B}" srcOrd="2" destOrd="0" parTransId="{7D277B8E-D242-4D27-9F58-E4334B86E452}" sibTransId="{D8F8BA7B-3BFC-47FE-B0BA-D91E5FE4165B}"/>
    <dgm:cxn modelId="{504B0F82-FF7C-4270-A853-4334AA7005E5}" srcId="{D419EA02-4E44-4B72-88E0-14B3D398E8C0}" destId="{542B4BAA-BC4E-45EF-BAE9-EA66D69576CE}" srcOrd="1" destOrd="0" parTransId="{BC02858C-4D93-42A2-B226-7271EC21192D}" sibTransId="{C1164608-DCC4-431A-8AF2-8070F132A631}"/>
    <dgm:cxn modelId="{0AADC8AA-85F6-4560-8601-15994945ECCD}" type="presOf" srcId="{81559679-875A-4850-8DB1-FA33D6005D3B}" destId="{B0A02392-F565-4ACC-9218-B4115720C208}" srcOrd="0" destOrd="0" presId="urn:microsoft.com/office/officeart/2008/layout/VerticalCurvedList"/>
    <dgm:cxn modelId="{E27D112F-50A4-4BF8-A14B-4709CC329BCC}" type="presOf" srcId="{655A1FBA-1D88-4620-ADE4-74FC1D69CD6B}" destId="{0274DB4D-C1E3-44C1-84A8-BDAC80A06DA9}" srcOrd="0" destOrd="0" presId="urn:microsoft.com/office/officeart/2008/layout/VerticalCurvedList"/>
    <dgm:cxn modelId="{A597EEB5-6B65-4AE7-AAFE-3EE45B5E3DDE}" type="presParOf" srcId="{BFF5BDB3-6FF0-4F30-9E73-E065AD566C4A}" destId="{00BC1D74-B0A5-4086-A2FF-4FFAE1E8DD83}" srcOrd="0" destOrd="0" presId="urn:microsoft.com/office/officeart/2008/layout/VerticalCurvedList"/>
    <dgm:cxn modelId="{3CD5CA50-F6BB-4103-8ED1-A8B581FE2404}" type="presParOf" srcId="{00BC1D74-B0A5-4086-A2FF-4FFAE1E8DD83}" destId="{16BD5ACA-FB13-402B-8B45-145C4D67EDC9}" srcOrd="0" destOrd="0" presId="urn:microsoft.com/office/officeart/2008/layout/VerticalCurvedList"/>
    <dgm:cxn modelId="{6B41A856-4F13-4880-B342-3B54F8DDCBF4}" type="presParOf" srcId="{16BD5ACA-FB13-402B-8B45-145C4D67EDC9}" destId="{220DFC04-F916-48E8-9C3E-742894D93D34}" srcOrd="0" destOrd="0" presId="urn:microsoft.com/office/officeart/2008/layout/VerticalCurvedList"/>
    <dgm:cxn modelId="{B963EE23-3F01-421B-A742-06BE10FD0586}" type="presParOf" srcId="{16BD5ACA-FB13-402B-8B45-145C4D67EDC9}" destId="{B0A02392-F565-4ACC-9218-B4115720C208}" srcOrd="1" destOrd="0" presId="urn:microsoft.com/office/officeart/2008/layout/VerticalCurvedList"/>
    <dgm:cxn modelId="{10A5D0DB-3F44-4449-9806-05687CB53451}" type="presParOf" srcId="{16BD5ACA-FB13-402B-8B45-145C4D67EDC9}" destId="{049ACA72-814B-4412-81C9-B54D7646B54F}" srcOrd="2" destOrd="0" presId="urn:microsoft.com/office/officeart/2008/layout/VerticalCurvedList"/>
    <dgm:cxn modelId="{D581EAA6-CDBC-424A-AD62-6C928D23A92E}" type="presParOf" srcId="{16BD5ACA-FB13-402B-8B45-145C4D67EDC9}" destId="{F7AF4216-2C31-4DAC-AB68-66CE973FF04A}" srcOrd="3" destOrd="0" presId="urn:microsoft.com/office/officeart/2008/layout/VerticalCurvedList"/>
    <dgm:cxn modelId="{7EFB3A95-EAC4-4505-ACB4-411C590923F8}" type="presParOf" srcId="{00BC1D74-B0A5-4086-A2FF-4FFAE1E8DD83}" destId="{1AB9C569-2053-4ECD-820C-42FC81EFA8DE}" srcOrd="1" destOrd="0" presId="urn:microsoft.com/office/officeart/2008/layout/VerticalCurvedList"/>
    <dgm:cxn modelId="{6101C0EE-6F96-4FE2-89E9-31D5FF18DF9C}" type="presParOf" srcId="{00BC1D74-B0A5-4086-A2FF-4FFAE1E8DD83}" destId="{C185296D-420E-4939-9BCF-409FDD166E12}" srcOrd="2" destOrd="0" presId="urn:microsoft.com/office/officeart/2008/layout/VerticalCurvedList"/>
    <dgm:cxn modelId="{E37F33BA-0E91-4BFB-88AB-E694CA2D5BB6}" type="presParOf" srcId="{C185296D-420E-4939-9BCF-409FDD166E12}" destId="{E1B5D555-209A-4F37-97EB-27207646ADD3}" srcOrd="0" destOrd="0" presId="urn:microsoft.com/office/officeart/2008/layout/VerticalCurvedList"/>
    <dgm:cxn modelId="{B6524052-4D6E-45E7-A29B-F6A6CB55A0C9}" type="presParOf" srcId="{00BC1D74-B0A5-4086-A2FF-4FFAE1E8DD83}" destId="{7E4318B2-8D2A-4932-98F4-63ED4EA7C3EE}" srcOrd="3" destOrd="0" presId="urn:microsoft.com/office/officeart/2008/layout/VerticalCurvedList"/>
    <dgm:cxn modelId="{4FD45859-3750-4F89-84A2-4C3EE0E7828C}" type="presParOf" srcId="{00BC1D74-B0A5-4086-A2FF-4FFAE1E8DD83}" destId="{297F47DE-79CA-482B-B669-C0C1D8A66C3E}" srcOrd="4" destOrd="0" presId="urn:microsoft.com/office/officeart/2008/layout/VerticalCurvedList"/>
    <dgm:cxn modelId="{E6658CBA-AA8A-491D-B010-33DBB9269AC6}" type="presParOf" srcId="{297F47DE-79CA-482B-B669-C0C1D8A66C3E}" destId="{A7932C87-DF9A-4E7E-8427-BD8BD1EC9FD7}" srcOrd="0" destOrd="0" presId="urn:microsoft.com/office/officeart/2008/layout/VerticalCurvedList"/>
    <dgm:cxn modelId="{33E7F792-2937-4C0C-8818-B7878F16D561}" type="presParOf" srcId="{00BC1D74-B0A5-4086-A2FF-4FFAE1E8DD83}" destId="{0274DB4D-C1E3-44C1-84A8-BDAC80A06DA9}" srcOrd="5" destOrd="0" presId="urn:microsoft.com/office/officeart/2008/layout/VerticalCurvedList"/>
    <dgm:cxn modelId="{D4E7BD16-1EA6-4782-A3F0-0BBA913759E8}" type="presParOf" srcId="{00BC1D74-B0A5-4086-A2FF-4FFAE1E8DD83}" destId="{DAD1D89A-A668-4746-A5EA-BB2C3C9AEC0F}" srcOrd="6" destOrd="0" presId="urn:microsoft.com/office/officeart/2008/layout/VerticalCurvedList"/>
    <dgm:cxn modelId="{96D2CAE9-33BF-4C51-9E4B-5A76C0163842}" type="presParOf" srcId="{DAD1D89A-A668-4746-A5EA-BB2C3C9AEC0F}" destId="{18A43188-1742-437A-83E6-BB2570F8F2EE}" srcOrd="0" destOrd="0" presId="urn:microsoft.com/office/officeart/2008/layout/VerticalCurv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ACD23E3-5E96-4A41-853E-708FD9574E8C}" type="doc">
      <dgm:prSet loTypeId="urn:microsoft.com/office/officeart/2008/layout/VerticalCurvedList" loCatId="list" qsTypeId="urn:microsoft.com/office/officeart/2005/8/quickstyle/simple1" qsCatId="simple" csTypeId="urn:microsoft.com/office/officeart/2005/8/colors/colorful4" csCatId="colorful" phldr="1"/>
      <dgm:spPr/>
      <dgm:t>
        <a:bodyPr/>
        <a:lstStyle/>
        <a:p>
          <a:endParaRPr lang="en-US"/>
        </a:p>
      </dgm:t>
    </dgm:pt>
    <dgm:pt modelId="{60FDD867-B249-4C9A-ACA5-6F218B6AFCE1}">
      <dgm:prSet custT="1"/>
      <dgm:spPr/>
      <dgm:t>
        <a:bodyPr/>
        <a:lstStyle/>
        <a:p>
          <a:pPr algn="just" rtl="0"/>
          <a:r>
            <a:rPr lang="en-US" sz="2400" dirty="0" smtClean="0">
              <a:latin typeface="Franklin Gothic Medium Cond" pitchFamily="34" charset="0"/>
            </a:rPr>
            <a:t>Islam </a:t>
          </a:r>
          <a:r>
            <a:rPr lang="en-US" sz="2400" dirty="0" err="1" smtClean="0">
              <a:latin typeface="Franklin Gothic Medium Cond" pitchFamily="34" charset="0"/>
            </a:rPr>
            <a:t>terus</a:t>
          </a:r>
          <a:r>
            <a:rPr lang="en-US" sz="2400" dirty="0" smtClean="0">
              <a:latin typeface="Franklin Gothic Medium Cond" pitchFamily="34" charset="0"/>
            </a:rPr>
            <a:t> </a:t>
          </a:r>
          <a:r>
            <a:rPr lang="en-US" sz="2400" dirty="0" err="1" smtClean="0">
              <a:latin typeface="Franklin Gothic Medium Cond" pitchFamily="34" charset="0"/>
            </a:rPr>
            <a:t>mengangkat</a:t>
          </a:r>
          <a:r>
            <a:rPr lang="en-US" sz="2400" dirty="0" smtClean="0">
              <a:latin typeface="Franklin Gothic Medium Cond" pitchFamily="34" charset="0"/>
            </a:rPr>
            <a:t> </a:t>
          </a:r>
          <a:r>
            <a:rPr lang="en-US" sz="2400" dirty="0" err="1" smtClean="0">
              <a:latin typeface="Franklin Gothic Medium Cond" pitchFamily="34" charset="0"/>
            </a:rPr>
            <a:t>kedudukan</a:t>
          </a:r>
          <a:r>
            <a:rPr lang="en-US" sz="2400" dirty="0" smtClean="0">
              <a:latin typeface="Franklin Gothic Medium Cond" pitchFamily="34" charset="0"/>
            </a:rPr>
            <a:t> </a:t>
          </a:r>
          <a:r>
            <a:rPr lang="en-US" sz="2400" dirty="0" err="1" smtClean="0">
              <a:latin typeface="Franklin Gothic Medium Cond" pitchFamily="34" charset="0"/>
            </a:rPr>
            <a:t>wanita</a:t>
          </a:r>
          <a:r>
            <a:rPr lang="en-US" sz="2400" dirty="0" smtClean="0">
              <a:latin typeface="Franklin Gothic Medium Cond" pitchFamily="34" charset="0"/>
            </a:rPr>
            <a:t> </a:t>
          </a:r>
          <a:r>
            <a:rPr lang="en-US" sz="2400" dirty="0" err="1" smtClean="0">
              <a:latin typeface="Franklin Gothic Medium Cond" pitchFamily="34" charset="0"/>
            </a:rPr>
            <a:t>kepada</a:t>
          </a:r>
          <a:r>
            <a:rPr lang="en-US" sz="2400" dirty="0" smtClean="0">
              <a:latin typeface="Franklin Gothic Medium Cond" pitchFamily="34" charset="0"/>
            </a:rPr>
            <a:t> </a:t>
          </a:r>
          <a:r>
            <a:rPr lang="en-US" sz="2400" dirty="0" err="1" smtClean="0">
              <a:latin typeface="Franklin Gothic Medium Cond" pitchFamily="34" charset="0"/>
            </a:rPr>
            <a:t>satu</a:t>
          </a:r>
          <a:r>
            <a:rPr lang="en-US" sz="2400" dirty="0" smtClean="0">
              <a:latin typeface="Franklin Gothic Medium Cond" pitchFamily="34" charset="0"/>
            </a:rPr>
            <a:t> </a:t>
          </a:r>
          <a:r>
            <a:rPr lang="en-US" sz="2400" dirty="0" err="1" smtClean="0">
              <a:latin typeface="Franklin Gothic Medium Cond" pitchFamily="34" charset="0"/>
            </a:rPr>
            <a:t>tahap</a:t>
          </a:r>
          <a:r>
            <a:rPr lang="en-US" sz="2400" dirty="0" smtClean="0">
              <a:latin typeface="Franklin Gothic Medium Cond" pitchFamily="34" charset="0"/>
            </a:rPr>
            <a:t> yang </a:t>
          </a:r>
          <a:r>
            <a:rPr lang="en-US" sz="2400" dirty="0" err="1" smtClean="0">
              <a:latin typeface="Franklin Gothic Medium Cond" pitchFamily="34" charset="0"/>
            </a:rPr>
            <a:t>tertinggi</a:t>
          </a:r>
          <a:r>
            <a:rPr lang="en-US" sz="2400" dirty="0" smtClean="0">
              <a:latin typeface="Franklin Gothic Medium Cond" pitchFamily="34" charset="0"/>
            </a:rPr>
            <a:t> </a:t>
          </a:r>
          <a:r>
            <a:rPr lang="en-US" sz="2400" dirty="0" err="1" smtClean="0">
              <a:latin typeface="Franklin Gothic Medium Cond" pitchFamily="34" charset="0"/>
            </a:rPr>
            <a:t>tanpa</a:t>
          </a:r>
          <a:r>
            <a:rPr lang="en-US" sz="2400" dirty="0" smtClean="0">
              <a:latin typeface="Franklin Gothic Medium Cond" pitchFamily="34" charset="0"/>
            </a:rPr>
            <a:t> </a:t>
          </a:r>
          <a:r>
            <a:rPr lang="en-US" sz="2400" dirty="0" err="1" smtClean="0">
              <a:latin typeface="Franklin Gothic Medium Cond" pitchFamily="34" charset="0"/>
            </a:rPr>
            <a:t>meminggirkan</a:t>
          </a:r>
          <a:r>
            <a:rPr lang="en-US" sz="2400" dirty="0" smtClean="0">
              <a:latin typeface="Franklin Gothic Medium Cond" pitchFamily="34" charset="0"/>
            </a:rPr>
            <a:t> </a:t>
          </a:r>
          <a:r>
            <a:rPr lang="en-US" sz="2400" dirty="0" err="1" smtClean="0">
              <a:latin typeface="Franklin Gothic Medium Cond" pitchFamily="34" charset="0"/>
            </a:rPr>
            <a:t>hak</a:t>
          </a:r>
          <a:r>
            <a:rPr lang="en-US" sz="2400" dirty="0" smtClean="0">
              <a:latin typeface="Franklin Gothic Medium Cond" pitchFamily="34" charset="0"/>
            </a:rPr>
            <a:t> </a:t>
          </a:r>
          <a:r>
            <a:rPr lang="en-US" sz="2400" dirty="0" err="1" smtClean="0">
              <a:latin typeface="Franklin Gothic Medium Cond" pitchFamily="34" charset="0"/>
            </a:rPr>
            <a:t>asasi</a:t>
          </a:r>
          <a:r>
            <a:rPr lang="en-US" sz="2400" dirty="0" smtClean="0">
              <a:latin typeface="Franklin Gothic Medium Cond" pitchFamily="34" charset="0"/>
            </a:rPr>
            <a:t> </a:t>
          </a:r>
          <a:r>
            <a:rPr lang="en-US" sz="2400" dirty="0" err="1" smtClean="0">
              <a:latin typeface="Franklin Gothic Medium Cond" pitchFamily="34" charset="0"/>
            </a:rPr>
            <a:t>mereka</a:t>
          </a:r>
          <a:r>
            <a:rPr lang="en-US" sz="2400" dirty="0" smtClean="0">
              <a:latin typeface="Franklin Gothic Medium Cond" pitchFamily="34" charset="0"/>
            </a:rPr>
            <a:t> </a:t>
          </a:r>
          <a:r>
            <a:rPr lang="en-US" sz="2400" dirty="0" err="1" smtClean="0">
              <a:latin typeface="Franklin Gothic Medium Cond" pitchFamily="34" charset="0"/>
            </a:rPr>
            <a:t>sebagai</a:t>
          </a:r>
          <a:r>
            <a:rPr lang="en-US" sz="2400" dirty="0" smtClean="0">
              <a:latin typeface="Franklin Gothic Medium Cond" pitchFamily="34" charset="0"/>
            </a:rPr>
            <a:t> </a:t>
          </a:r>
          <a:r>
            <a:rPr lang="en-US" sz="2400" dirty="0" err="1" smtClean="0">
              <a:latin typeface="Franklin Gothic Medium Cond" pitchFamily="34" charset="0"/>
            </a:rPr>
            <a:t>manusia</a:t>
          </a:r>
          <a:r>
            <a:rPr lang="en-US" sz="2400" dirty="0" smtClean="0">
              <a:latin typeface="Franklin Gothic Medium Cond" pitchFamily="34" charset="0"/>
            </a:rPr>
            <a:t> yang </a:t>
          </a:r>
          <a:r>
            <a:rPr lang="en-US" sz="2400" dirty="0" err="1" smtClean="0">
              <a:latin typeface="Franklin Gothic Medium Cond" pitchFamily="34" charset="0"/>
            </a:rPr>
            <a:t>mulia</a:t>
          </a:r>
          <a:r>
            <a:rPr lang="en-US" sz="2400" dirty="0" smtClean="0">
              <a:latin typeface="Franklin Gothic Medium Cond" pitchFamily="34" charset="0"/>
            </a:rPr>
            <a:t> </a:t>
          </a:r>
          <a:r>
            <a:rPr lang="en-US" sz="2400" dirty="0" err="1" smtClean="0">
              <a:latin typeface="Franklin Gothic Medium Cond" pitchFamily="34" charset="0"/>
            </a:rPr>
            <a:t>darjatnya</a:t>
          </a:r>
          <a:r>
            <a:rPr lang="en-US" sz="2400" dirty="0" smtClean="0">
              <a:latin typeface="Franklin Gothic Medium Cond" pitchFamily="34" charset="0"/>
            </a:rPr>
            <a:t>. </a:t>
          </a:r>
          <a:endParaRPr lang="en-US" sz="2400" dirty="0">
            <a:latin typeface="Franklin Gothic Medium Cond" pitchFamily="34" charset="0"/>
          </a:endParaRPr>
        </a:p>
      </dgm:t>
    </dgm:pt>
    <dgm:pt modelId="{CA9E53C8-CD94-463C-9949-916941174197}" type="parTrans" cxnId="{65A72895-8068-447A-9D3F-D1A4612D99B4}">
      <dgm:prSet/>
      <dgm:spPr/>
      <dgm:t>
        <a:bodyPr/>
        <a:lstStyle/>
        <a:p>
          <a:pPr algn="just"/>
          <a:endParaRPr lang="en-US" sz="2400">
            <a:latin typeface="Franklin Gothic Medium Cond" pitchFamily="34" charset="0"/>
          </a:endParaRPr>
        </a:p>
      </dgm:t>
    </dgm:pt>
    <dgm:pt modelId="{784BD19B-B6CD-427B-B009-99CD19554EA4}" type="sibTrans" cxnId="{65A72895-8068-447A-9D3F-D1A4612D99B4}">
      <dgm:prSet/>
      <dgm:spPr/>
      <dgm:t>
        <a:bodyPr/>
        <a:lstStyle/>
        <a:p>
          <a:pPr algn="just"/>
          <a:endParaRPr lang="en-US" sz="2400">
            <a:latin typeface="Franklin Gothic Medium Cond" pitchFamily="34" charset="0"/>
          </a:endParaRPr>
        </a:p>
      </dgm:t>
    </dgm:pt>
    <dgm:pt modelId="{1D37D949-E7F8-4505-8D0E-95ED76D965F6}">
      <dgm:prSet custT="1"/>
      <dgm:spPr/>
      <dgm:t>
        <a:bodyPr/>
        <a:lstStyle/>
        <a:p>
          <a:pPr algn="just" rtl="0"/>
          <a:r>
            <a:rPr lang="en-US" sz="2400" dirty="0" err="1" smtClean="0">
              <a:latin typeface="Franklin Gothic Medium Cond" pitchFamily="34" charset="0"/>
            </a:rPr>
            <a:t>Kini</a:t>
          </a:r>
          <a:r>
            <a:rPr lang="en-US" sz="2400" dirty="0" smtClean="0">
              <a:latin typeface="Franklin Gothic Medium Cond" pitchFamily="34" charset="0"/>
            </a:rPr>
            <a:t> </a:t>
          </a:r>
          <a:r>
            <a:rPr lang="en-US" sz="2400" dirty="0" err="1" smtClean="0">
              <a:latin typeface="Franklin Gothic Medium Cond" pitchFamily="34" charset="0"/>
            </a:rPr>
            <a:t>ramai</a:t>
          </a:r>
          <a:r>
            <a:rPr lang="en-US" sz="2400" dirty="0" smtClean="0">
              <a:latin typeface="Franklin Gothic Medium Cond" pitchFamily="34" charset="0"/>
            </a:rPr>
            <a:t> </a:t>
          </a:r>
          <a:r>
            <a:rPr lang="en-US" sz="2400" dirty="0" err="1" smtClean="0">
              <a:latin typeface="Franklin Gothic Medium Cond" pitchFamily="34" charset="0"/>
            </a:rPr>
            <a:t>wanita</a:t>
          </a:r>
          <a:r>
            <a:rPr lang="en-US" sz="2400" dirty="0" smtClean="0">
              <a:latin typeface="Franklin Gothic Medium Cond" pitchFamily="34" charset="0"/>
            </a:rPr>
            <a:t> Islam </a:t>
          </a:r>
          <a:r>
            <a:rPr lang="en-US" sz="2400" dirty="0" err="1" smtClean="0">
              <a:latin typeface="Franklin Gothic Medium Cond" pitchFamily="34" charset="0"/>
            </a:rPr>
            <a:t>kita</a:t>
          </a:r>
          <a:r>
            <a:rPr lang="en-US" sz="2400" dirty="0" smtClean="0">
              <a:latin typeface="Franklin Gothic Medium Cond" pitchFamily="34" charset="0"/>
            </a:rPr>
            <a:t> </a:t>
          </a:r>
          <a:r>
            <a:rPr lang="en-US" sz="2400" dirty="0" err="1" smtClean="0">
              <a:latin typeface="Franklin Gothic Medium Cond" pitchFamily="34" charset="0"/>
            </a:rPr>
            <a:t>terlibat</a:t>
          </a:r>
          <a:r>
            <a:rPr lang="en-US" sz="2400" dirty="0" smtClean="0">
              <a:latin typeface="Franklin Gothic Medium Cond" pitchFamily="34" charset="0"/>
            </a:rPr>
            <a:t> </a:t>
          </a:r>
          <a:r>
            <a:rPr lang="en-US" sz="2400" dirty="0" err="1" smtClean="0">
              <a:latin typeface="Franklin Gothic Medium Cond" pitchFamily="34" charset="0"/>
            </a:rPr>
            <a:t>dalam</a:t>
          </a:r>
          <a:r>
            <a:rPr lang="en-US" sz="2400" dirty="0" smtClean="0">
              <a:latin typeface="Franklin Gothic Medium Cond" pitchFamily="34" charset="0"/>
            </a:rPr>
            <a:t> </a:t>
          </a:r>
          <a:r>
            <a:rPr lang="en-US" sz="2400" dirty="0" err="1" smtClean="0">
              <a:latin typeface="Franklin Gothic Medium Cond" pitchFamily="34" charset="0"/>
            </a:rPr>
            <a:t>pelbagai</a:t>
          </a:r>
          <a:r>
            <a:rPr lang="en-US" sz="2400" dirty="0" smtClean="0">
              <a:latin typeface="Franklin Gothic Medium Cond" pitchFamily="34" charset="0"/>
            </a:rPr>
            <a:t> </a:t>
          </a:r>
          <a:r>
            <a:rPr lang="en-US" sz="2400" dirty="0" err="1" smtClean="0">
              <a:latin typeface="Franklin Gothic Medium Cond" pitchFamily="34" charset="0"/>
            </a:rPr>
            <a:t>sektor</a:t>
          </a:r>
          <a:r>
            <a:rPr lang="en-US" sz="2400" dirty="0" smtClean="0">
              <a:latin typeface="Franklin Gothic Medium Cond" pitchFamily="34" charset="0"/>
            </a:rPr>
            <a:t> </a:t>
          </a:r>
          <a:r>
            <a:rPr lang="en-US" sz="2400" dirty="0" err="1" smtClean="0">
              <a:latin typeface="Franklin Gothic Medium Cond" pitchFamily="34" charset="0"/>
            </a:rPr>
            <a:t>penting</a:t>
          </a:r>
          <a:r>
            <a:rPr lang="en-US" sz="2400" dirty="0" smtClean="0">
              <a:latin typeface="Franklin Gothic Medium Cond" pitchFamily="34" charset="0"/>
            </a:rPr>
            <a:t> </a:t>
          </a:r>
          <a:r>
            <a:rPr lang="en-US" sz="2400" dirty="0" err="1" smtClean="0">
              <a:latin typeface="Franklin Gothic Medium Cond" pitchFamily="34" charset="0"/>
            </a:rPr>
            <a:t>dalam</a:t>
          </a:r>
          <a:r>
            <a:rPr lang="en-US" sz="2400" dirty="0" smtClean="0">
              <a:latin typeface="Franklin Gothic Medium Cond" pitchFamily="34" charset="0"/>
            </a:rPr>
            <a:t> </a:t>
          </a:r>
          <a:r>
            <a:rPr lang="en-US" sz="2400" dirty="0" err="1" smtClean="0">
              <a:latin typeface="Franklin Gothic Medium Cond" pitchFamily="34" charset="0"/>
            </a:rPr>
            <a:t>rangka</a:t>
          </a:r>
          <a:r>
            <a:rPr lang="en-US" sz="2400" dirty="0" smtClean="0">
              <a:latin typeface="Franklin Gothic Medium Cond" pitchFamily="34" charset="0"/>
            </a:rPr>
            <a:t> </a:t>
          </a:r>
          <a:r>
            <a:rPr lang="en-US" sz="2400" dirty="0" err="1" smtClean="0">
              <a:latin typeface="Franklin Gothic Medium Cond" pitchFamily="34" charset="0"/>
            </a:rPr>
            <a:t>untuk</a:t>
          </a:r>
          <a:r>
            <a:rPr lang="en-US" sz="2400" dirty="0" smtClean="0">
              <a:latin typeface="Franklin Gothic Medium Cond" pitchFamily="34" charset="0"/>
            </a:rPr>
            <a:t> </a:t>
          </a:r>
          <a:r>
            <a:rPr lang="en-US" sz="2400" dirty="0" err="1" smtClean="0">
              <a:latin typeface="Franklin Gothic Medium Cond" pitchFamily="34" charset="0"/>
            </a:rPr>
            <a:t>memenuhi</a:t>
          </a:r>
          <a:r>
            <a:rPr lang="en-US" sz="2400" dirty="0" smtClean="0">
              <a:latin typeface="Franklin Gothic Medium Cond" pitchFamily="34" charset="0"/>
            </a:rPr>
            <a:t> </a:t>
          </a:r>
          <a:r>
            <a:rPr lang="en-US" sz="2400" dirty="0" err="1" smtClean="0">
              <a:latin typeface="Franklin Gothic Medium Cond" pitchFamily="34" charset="0"/>
            </a:rPr>
            <a:t>keperluan</a:t>
          </a:r>
          <a:r>
            <a:rPr lang="en-US" sz="2400" dirty="0" smtClean="0">
              <a:latin typeface="Franklin Gothic Medium Cond" pitchFamily="34" charset="0"/>
            </a:rPr>
            <a:t> </a:t>
          </a:r>
          <a:r>
            <a:rPr lang="en-US" sz="2400" dirty="0" err="1" smtClean="0">
              <a:latin typeface="Franklin Gothic Medium Cond" pitchFamily="34" charset="0"/>
            </a:rPr>
            <a:t>jasmani</a:t>
          </a:r>
          <a:r>
            <a:rPr lang="en-US" sz="2400" dirty="0" smtClean="0">
              <a:latin typeface="Franklin Gothic Medium Cond" pitchFamily="34" charset="0"/>
            </a:rPr>
            <a:t> </a:t>
          </a:r>
          <a:r>
            <a:rPr lang="en-US" sz="2400" dirty="0" err="1" smtClean="0">
              <a:latin typeface="Franklin Gothic Medium Cond" pitchFamily="34" charset="0"/>
            </a:rPr>
            <a:t>dan</a:t>
          </a:r>
          <a:r>
            <a:rPr lang="en-US" sz="2400" dirty="0" smtClean="0">
              <a:latin typeface="Franklin Gothic Medium Cond" pitchFamily="34" charset="0"/>
            </a:rPr>
            <a:t> </a:t>
          </a:r>
          <a:r>
            <a:rPr lang="en-US" sz="2400" dirty="0" err="1" smtClean="0">
              <a:latin typeface="Franklin Gothic Medium Cond" pitchFamily="34" charset="0"/>
            </a:rPr>
            <a:t>naluri-naluri</a:t>
          </a:r>
          <a:r>
            <a:rPr lang="en-US" sz="2400" dirty="0" smtClean="0">
              <a:latin typeface="Franklin Gothic Medium Cond" pitchFamily="34" charset="0"/>
            </a:rPr>
            <a:t> </a:t>
          </a:r>
          <a:r>
            <a:rPr lang="en-US" sz="2400" dirty="0" err="1" smtClean="0">
              <a:latin typeface="Franklin Gothic Medium Cond" pitchFamily="34" charset="0"/>
            </a:rPr>
            <a:t>mereka</a:t>
          </a:r>
          <a:r>
            <a:rPr lang="en-US" sz="2400" dirty="0" smtClean="0">
              <a:latin typeface="Franklin Gothic Medium Cond" pitchFamily="34" charset="0"/>
            </a:rPr>
            <a:t> </a:t>
          </a:r>
          <a:r>
            <a:rPr lang="en-US" sz="2400" dirty="0" err="1" smtClean="0">
              <a:latin typeface="Franklin Gothic Medium Cond" pitchFamily="34" charset="0"/>
            </a:rPr>
            <a:t>menurut</a:t>
          </a:r>
          <a:r>
            <a:rPr lang="en-US" sz="2400" dirty="0" smtClean="0">
              <a:latin typeface="Franklin Gothic Medium Cond" pitchFamily="34" charset="0"/>
            </a:rPr>
            <a:t> </a:t>
          </a:r>
          <a:r>
            <a:rPr lang="en-US" sz="2400" dirty="0" err="1" smtClean="0">
              <a:latin typeface="Franklin Gothic Medium Cond" pitchFamily="34" charset="0"/>
            </a:rPr>
            <a:t>kebenaran</a:t>
          </a:r>
          <a:r>
            <a:rPr lang="en-US" sz="2400" dirty="0" smtClean="0">
              <a:latin typeface="Franklin Gothic Medium Cond" pitchFamily="34" charset="0"/>
            </a:rPr>
            <a:t> </a:t>
          </a:r>
          <a:r>
            <a:rPr lang="en-US" sz="2400" dirty="0" err="1" smtClean="0">
              <a:latin typeface="Franklin Gothic Medium Cond" pitchFamily="34" charset="0"/>
            </a:rPr>
            <a:t>syarak</a:t>
          </a:r>
          <a:r>
            <a:rPr lang="en-US" sz="2400" dirty="0" smtClean="0">
              <a:latin typeface="Franklin Gothic Medium Cond" pitchFamily="34" charset="0"/>
            </a:rPr>
            <a:t>. </a:t>
          </a:r>
          <a:endParaRPr lang="en-US" sz="2400" dirty="0">
            <a:latin typeface="Franklin Gothic Medium Cond" pitchFamily="34" charset="0"/>
          </a:endParaRPr>
        </a:p>
      </dgm:t>
    </dgm:pt>
    <dgm:pt modelId="{D06B971B-2D51-4120-A485-7BC00C7318A0}" type="parTrans" cxnId="{906A64A6-5F0D-465E-93EF-FB3FDDA8E9B2}">
      <dgm:prSet/>
      <dgm:spPr/>
      <dgm:t>
        <a:bodyPr/>
        <a:lstStyle/>
        <a:p>
          <a:pPr algn="just"/>
          <a:endParaRPr lang="en-US" sz="2400">
            <a:latin typeface="Franklin Gothic Medium Cond" pitchFamily="34" charset="0"/>
          </a:endParaRPr>
        </a:p>
      </dgm:t>
    </dgm:pt>
    <dgm:pt modelId="{0249728C-5463-49BB-A835-05AA159A1016}" type="sibTrans" cxnId="{906A64A6-5F0D-465E-93EF-FB3FDDA8E9B2}">
      <dgm:prSet/>
      <dgm:spPr/>
      <dgm:t>
        <a:bodyPr/>
        <a:lstStyle/>
        <a:p>
          <a:pPr algn="just"/>
          <a:endParaRPr lang="en-US" sz="2400">
            <a:latin typeface="Franklin Gothic Medium Cond" pitchFamily="34" charset="0"/>
          </a:endParaRPr>
        </a:p>
      </dgm:t>
    </dgm:pt>
    <dgm:pt modelId="{8AE4F102-2068-42A7-80FC-3E39CD54B41A}">
      <dgm:prSet custT="1"/>
      <dgm:spPr/>
      <dgm:t>
        <a:bodyPr/>
        <a:lstStyle/>
        <a:p>
          <a:pPr algn="just" rtl="0"/>
          <a:r>
            <a:rPr lang="en-US" sz="2400" smtClean="0">
              <a:latin typeface="Franklin Gothic Medium Cond" pitchFamily="34" charset="0"/>
            </a:rPr>
            <a:t>Mereka bukan sahaja berjaya memperolehi kejayaan dunia, tetapi juga pahala dan balasan syurga di akhirat kelak </a:t>
          </a:r>
          <a:endParaRPr lang="en-US" sz="2400">
            <a:latin typeface="Franklin Gothic Medium Cond" pitchFamily="34" charset="0"/>
          </a:endParaRPr>
        </a:p>
      </dgm:t>
    </dgm:pt>
    <dgm:pt modelId="{1BFE3FF6-46AA-4A08-972B-D719B7FF2E7C}" type="parTrans" cxnId="{7C8663C6-9096-4AD1-82E5-39E48E18A4BD}">
      <dgm:prSet/>
      <dgm:spPr/>
      <dgm:t>
        <a:bodyPr/>
        <a:lstStyle/>
        <a:p>
          <a:pPr algn="just"/>
          <a:endParaRPr lang="en-US" sz="2400">
            <a:latin typeface="Franklin Gothic Medium Cond" pitchFamily="34" charset="0"/>
          </a:endParaRPr>
        </a:p>
      </dgm:t>
    </dgm:pt>
    <dgm:pt modelId="{F8DCF359-3033-438E-BD07-542C7A3C07A8}" type="sibTrans" cxnId="{7C8663C6-9096-4AD1-82E5-39E48E18A4BD}">
      <dgm:prSet/>
      <dgm:spPr/>
      <dgm:t>
        <a:bodyPr/>
        <a:lstStyle/>
        <a:p>
          <a:pPr algn="just"/>
          <a:endParaRPr lang="en-US" sz="2400">
            <a:latin typeface="Franklin Gothic Medium Cond" pitchFamily="34" charset="0"/>
          </a:endParaRPr>
        </a:p>
      </dgm:t>
    </dgm:pt>
    <dgm:pt modelId="{B4003078-02DF-4AD1-88DF-F52A70B68FBB}" type="pres">
      <dgm:prSet presAssocID="{9ACD23E3-5E96-4A41-853E-708FD9574E8C}" presName="Name0" presStyleCnt="0">
        <dgm:presLayoutVars>
          <dgm:chMax val="7"/>
          <dgm:chPref val="7"/>
          <dgm:dir/>
        </dgm:presLayoutVars>
      </dgm:prSet>
      <dgm:spPr/>
      <dgm:t>
        <a:bodyPr/>
        <a:lstStyle/>
        <a:p>
          <a:endParaRPr lang="en-US"/>
        </a:p>
      </dgm:t>
    </dgm:pt>
    <dgm:pt modelId="{DEB6080D-C740-42D4-A05B-7EE27BD25BAF}" type="pres">
      <dgm:prSet presAssocID="{9ACD23E3-5E96-4A41-853E-708FD9574E8C}" presName="Name1" presStyleCnt="0"/>
      <dgm:spPr/>
    </dgm:pt>
    <dgm:pt modelId="{DE181094-CDDC-4146-B8E2-3AC2B30A8AD8}" type="pres">
      <dgm:prSet presAssocID="{9ACD23E3-5E96-4A41-853E-708FD9574E8C}" presName="cycle" presStyleCnt="0"/>
      <dgm:spPr/>
    </dgm:pt>
    <dgm:pt modelId="{9E1BD68F-D054-4C97-A0C4-331DDE045E65}" type="pres">
      <dgm:prSet presAssocID="{9ACD23E3-5E96-4A41-853E-708FD9574E8C}" presName="srcNode" presStyleLbl="node1" presStyleIdx="0" presStyleCnt="3"/>
      <dgm:spPr/>
    </dgm:pt>
    <dgm:pt modelId="{18C658FC-E295-480F-9DA4-4314431E6EFC}" type="pres">
      <dgm:prSet presAssocID="{9ACD23E3-5E96-4A41-853E-708FD9574E8C}" presName="conn" presStyleLbl="parChTrans1D2" presStyleIdx="0" presStyleCnt="1"/>
      <dgm:spPr/>
      <dgm:t>
        <a:bodyPr/>
        <a:lstStyle/>
        <a:p>
          <a:endParaRPr lang="en-US"/>
        </a:p>
      </dgm:t>
    </dgm:pt>
    <dgm:pt modelId="{3368075E-E0A7-40EC-A95F-1D8B8E9D1522}" type="pres">
      <dgm:prSet presAssocID="{9ACD23E3-5E96-4A41-853E-708FD9574E8C}" presName="extraNode" presStyleLbl="node1" presStyleIdx="0" presStyleCnt="3"/>
      <dgm:spPr/>
    </dgm:pt>
    <dgm:pt modelId="{61DB4680-194B-4994-ADFF-DC2BD7A5D4C7}" type="pres">
      <dgm:prSet presAssocID="{9ACD23E3-5E96-4A41-853E-708FD9574E8C}" presName="dstNode" presStyleLbl="node1" presStyleIdx="0" presStyleCnt="3"/>
      <dgm:spPr/>
    </dgm:pt>
    <dgm:pt modelId="{9F282074-3610-4AEB-BC63-966548AF0F74}" type="pres">
      <dgm:prSet presAssocID="{60FDD867-B249-4C9A-ACA5-6F218B6AFCE1}" presName="text_1" presStyleLbl="node1" presStyleIdx="0" presStyleCnt="3">
        <dgm:presLayoutVars>
          <dgm:bulletEnabled val="1"/>
        </dgm:presLayoutVars>
      </dgm:prSet>
      <dgm:spPr/>
      <dgm:t>
        <a:bodyPr/>
        <a:lstStyle/>
        <a:p>
          <a:endParaRPr lang="en-US"/>
        </a:p>
      </dgm:t>
    </dgm:pt>
    <dgm:pt modelId="{7E0E0293-38E1-44BD-B02B-CD6BF6A8C6EC}" type="pres">
      <dgm:prSet presAssocID="{60FDD867-B249-4C9A-ACA5-6F218B6AFCE1}" presName="accent_1" presStyleCnt="0"/>
      <dgm:spPr/>
    </dgm:pt>
    <dgm:pt modelId="{86DB934C-A02A-4532-9C04-350AF3B980C8}" type="pres">
      <dgm:prSet presAssocID="{60FDD867-B249-4C9A-ACA5-6F218B6AFCE1}" presName="accentRepeatNode" presStyleLbl="solidFgAcc1" presStyleIdx="0" presStyleCnt="3"/>
      <dgm:spPr/>
    </dgm:pt>
    <dgm:pt modelId="{6ADDD3E0-1818-43A7-87B3-B83D12074A91}" type="pres">
      <dgm:prSet presAssocID="{1D37D949-E7F8-4505-8D0E-95ED76D965F6}" presName="text_2" presStyleLbl="node1" presStyleIdx="1" presStyleCnt="3">
        <dgm:presLayoutVars>
          <dgm:bulletEnabled val="1"/>
        </dgm:presLayoutVars>
      </dgm:prSet>
      <dgm:spPr/>
      <dgm:t>
        <a:bodyPr/>
        <a:lstStyle/>
        <a:p>
          <a:endParaRPr lang="en-US"/>
        </a:p>
      </dgm:t>
    </dgm:pt>
    <dgm:pt modelId="{C2C4513C-A39D-4374-BFDE-5C66F4DBBB73}" type="pres">
      <dgm:prSet presAssocID="{1D37D949-E7F8-4505-8D0E-95ED76D965F6}" presName="accent_2" presStyleCnt="0"/>
      <dgm:spPr/>
    </dgm:pt>
    <dgm:pt modelId="{C96C9376-2584-4ACE-87F6-82676C4C89F8}" type="pres">
      <dgm:prSet presAssocID="{1D37D949-E7F8-4505-8D0E-95ED76D965F6}" presName="accentRepeatNode" presStyleLbl="solidFgAcc1" presStyleIdx="1" presStyleCnt="3"/>
      <dgm:spPr/>
    </dgm:pt>
    <dgm:pt modelId="{F926AC07-A73A-4ECF-92C7-4E085F09DD43}" type="pres">
      <dgm:prSet presAssocID="{8AE4F102-2068-42A7-80FC-3E39CD54B41A}" presName="text_3" presStyleLbl="node1" presStyleIdx="2" presStyleCnt="3">
        <dgm:presLayoutVars>
          <dgm:bulletEnabled val="1"/>
        </dgm:presLayoutVars>
      </dgm:prSet>
      <dgm:spPr/>
      <dgm:t>
        <a:bodyPr/>
        <a:lstStyle/>
        <a:p>
          <a:endParaRPr lang="en-US"/>
        </a:p>
      </dgm:t>
    </dgm:pt>
    <dgm:pt modelId="{342FBE85-0EAC-4F90-AFD2-A47C04BFC436}" type="pres">
      <dgm:prSet presAssocID="{8AE4F102-2068-42A7-80FC-3E39CD54B41A}" presName="accent_3" presStyleCnt="0"/>
      <dgm:spPr/>
    </dgm:pt>
    <dgm:pt modelId="{4D17AC8E-68CD-4323-BF2D-757937CE1929}" type="pres">
      <dgm:prSet presAssocID="{8AE4F102-2068-42A7-80FC-3E39CD54B41A}" presName="accentRepeatNode" presStyleLbl="solidFgAcc1" presStyleIdx="2" presStyleCnt="3"/>
      <dgm:spPr/>
    </dgm:pt>
  </dgm:ptLst>
  <dgm:cxnLst>
    <dgm:cxn modelId="{12175F4F-E15E-4501-BA89-59188F20D857}" type="presOf" srcId="{784BD19B-B6CD-427B-B009-99CD19554EA4}" destId="{18C658FC-E295-480F-9DA4-4314431E6EFC}" srcOrd="0" destOrd="0" presId="urn:microsoft.com/office/officeart/2008/layout/VerticalCurvedList"/>
    <dgm:cxn modelId="{906A64A6-5F0D-465E-93EF-FB3FDDA8E9B2}" srcId="{9ACD23E3-5E96-4A41-853E-708FD9574E8C}" destId="{1D37D949-E7F8-4505-8D0E-95ED76D965F6}" srcOrd="1" destOrd="0" parTransId="{D06B971B-2D51-4120-A485-7BC00C7318A0}" sibTransId="{0249728C-5463-49BB-A835-05AA159A1016}"/>
    <dgm:cxn modelId="{65A72895-8068-447A-9D3F-D1A4612D99B4}" srcId="{9ACD23E3-5E96-4A41-853E-708FD9574E8C}" destId="{60FDD867-B249-4C9A-ACA5-6F218B6AFCE1}" srcOrd="0" destOrd="0" parTransId="{CA9E53C8-CD94-463C-9949-916941174197}" sibTransId="{784BD19B-B6CD-427B-B009-99CD19554EA4}"/>
    <dgm:cxn modelId="{7C8663C6-9096-4AD1-82E5-39E48E18A4BD}" srcId="{9ACD23E3-5E96-4A41-853E-708FD9574E8C}" destId="{8AE4F102-2068-42A7-80FC-3E39CD54B41A}" srcOrd="2" destOrd="0" parTransId="{1BFE3FF6-46AA-4A08-972B-D719B7FF2E7C}" sibTransId="{F8DCF359-3033-438E-BD07-542C7A3C07A8}"/>
    <dgm:cxn modelId="{7002C9EE-1989-42CC-9C6C-E0BB24D760BF}" type="presOf" srcId="{1D37D949-E7F8-4505-8D0E-95ED76D965F6}" destId="{6ADDD3E0-1818-43A7-87B3-B83D12074A91}" srcOrd="0" destOrd="0" presId="urn:microsoft.com/office/officeart/2008/layout/VerticalCurvedList"/>
    <dgm:cxn modelId="{05694785-41E8-4037-AF51-D98BEED982A4}" type="presOf" srcId="{60FDD867-B249-4C9A-ACA5-6F218B6AFCE1}" destId="{9F282074-3610-4AEB-BC63-966548AF0F74}" srcOrd="0" destOrd="0" presId="urn:microsoft.com/office/officeart/2008/layout/VerticalCurvedList"/>
    <dgm:cxn modelId="{BB6C3450-1A56-48A4-BF74-206CEC153F3E}" type="presOf" srcId="{8AE4F102-2068-42A7-80FC-3E39CD54B41A}" destId="{F926AC07-A73A-4ECF-92C7-4E085F09DD43}" srcOrd="0" destOrd="0" presId="urn:microsoft.com/office/officeart/2008/layout/VerticalCurvedList"/>
    <dgm:cxn modelId="{988341D4-986B-4F9E-9E4A-9E1DB0DFBB87}" type="presOf" srcId="{9ACD23E3-5E96-4A41-853E-708FD9574E8C}" destId="{B4003078-02DF-4AD1-88DF-F52A70B68FBB}" srcOrd="0" destOrd="0" presId="urn:microsoft.com/office/officeart/2008/layout/VerticalCurvedList"/>
    <dgm:cxn modelId="{7B0B7074-ED5D-4D14-8185-28C054A2EC06}" type="presParOf" srcId="{B4003078-02DF-4AD1-88DF-F52A70B68FBB}" destId="{DEB6080D-C740-42D4-A05B-7EE27BD25BAF}" srcOrd="0" destOrd="0" presId="urn:microsoft.com/office/officeart/2008/layout/VerticalCurvedList"/>
    <dgm:cxn modelId="{7AAE7842-7ECF-42FC-947D-BAE642F3E63A}" type="presParOf" srcId="{DEB6080D-C740-42D4-A05B-7EE27BD25BAF}" destId="{DE181094-CDDC-4146-B8E2-3AC2B30A8AD8}" srcOrd="0" destOrd="0" presId="urn:microsoft.com/office/officeart/2008/layout/VerticalCurvedList"/>
    <dgm:cxn modelId="{4A8ED127-D572-4D86-8244-4BF7E5396896}" type="presParOf" srcId="{DE181094-CDDC-4146-B8E2-3AC2B30A8AD8}" destId="{9E1BD68F-D054-4C97-A0C4-331DDE045E65}" srcOrd="0" destOrd="0" presId="urn:microsoft.com/office/officeart/2008/layout/VerticalCurvedList"/>
    <dgm:cxn modelId="{9B2AFB4E-BFCC-4CA1-B3D9-1D7F9B8B77EE}" type="presParOf" srcId="{DE181094-CDDC-4146-B8E2-3AC2B30A8AD8}" destId="{18C658FC-E295-480F-9DA4-4314431E6EFC}" srcOrd="1" destOrd="0" presId="urn:microsoft.com/office/officeart/2008/layout/VerticalCurvedList"/>
    <dgm:cxn modelId="{BDA93E54-3C02-42CC-BD7B-D18F22644959}" type="presParOf" srcId="{DE181094-CDDC-4146-B8E2-3AC2B30A8AD8}" destId="{3368075E-E0A7-40EC-A95F-1D8B8E9D1522}" srcOrd="2" destOrd="0" presId="urn:microsoft.com/office/officeart/2008/layout/VerticalCurvedList"/>
    <dgm:cxn modelId="{5BAB56A6-29E4-4BE7-9246-F7D3A793259A}" type="presParOf" srcId="{DE181094-CDDC-4146-B8E2-3AC2B30A8AD8}" destId="{61DB4680-194B-4994-ADFF-DC2BD7A5D4C7}" srcOrd="3" destOrd="0" presId="urn:microsoft.com/office/officeart/2008/layout/VerticalCurvedList"/>
    <dgm:cxn modelId="{31476629-54FB-4206-BF5A-21FF7C3997E8}" type="presParOf" srcId="{DEB6080D-C740-42D4-A05B-7EE27BD25BAF}" destId="{9F282074-3610-4AEB-BC63-966548AF0F74}" srcOrd="1" destOrd="0" presId="urn:microsoft.com/office/officeart/2008/layout/VerticalCurvedList"/>
    <dgm:cxn modelId="{3DF56F88-E077-4D09-B09F-277972C3FFCD}" type="presParOf" srcId="{DEB6080D-C740-42D4-A05B-7EE27BD25BAF}" destId="{7E0E0293-38E1-44BD-B02B-CD6BF6A8C6EC}" srcOrd="2" destOrd="0" presId="urn:microsoft.com/office/officeart/2008/layout/VerticalCurvedList"/>
    <dgm:cxn modelId="{D3C3DB55-B76E-499B-82CA-59269EDEB72A}" type="presParOf" srcId="{7E0E0293-38E1-44BD-B02B-CD6BF6A8C6EC}" destId="{86DB934C-A02A-4532-9C04-350AF3B980C8}" srcOrd="0" destOrd="0" presId="urn:microsoft.com/office/officeart/2008/layout/VerticalCurvedList"/>
    <dgm:cxn modelId="{6C63C6CE-433B-489D-B511-DC13AAC7161E}" type="presParOf" srcId="{DEB6080D-C740-42D4-A05B-7EE27BD25BAF}" destId="{6ADDD3E0-1818-43A7-87B3-B83D12074A91}" srcOrd="3" destOrd="0" presId="urn:microsoft.com/office/officeart/2008/layout/VerticalCurvedList"/>
    <dgm:cxn modelId="{92BB6528-5C62-4F39-B9F5-94924836681D}" type="presParOf" srcId="{DEB6080D-C740-42D4-A05B-7EE27BD25BAF}" destId="{C2C4513C-A39D-4374-BFDE-5C66F4DBBB73}" srcOrd="4" destOrd="0" presId="urn:microsoft.com/office/officeart/2008/layout/VerticalCurvedList"/>
    <dgm:cxn modelId="{78B8A98B-9375-45C1-8779-5CA75FF3E59F}" type="presParOf" srcId="{C2C4513C-A39D-4374-BFDE-5C66F4DBBB73}" destId="{C96C9376-2584-4ACE-87F6-82676C4C89F8}" srcOrd="0" destOrd="0" presId="urn:microsoft.com/office/officeart/2008/layout/VerticalCurvedList"/>
    <dgm:cxn modelId="{29017CE9-5E26-4F02-9BC2-FF68D806DB4A}" type="presParOf" srcId="{DEB6080D-C740-42D4-A05B-7EE27BD25BAF}" destId="{F926AC07-A73A-4ECF-92C7-4E085F09DD43}" srcOrd="5" destOrd="0" presId="urn:microsoft.com/office/officeart/2008/layout/VerticalCurvedList"/>
    <dgm:cxn modelId="{E24D6F67-C0C1-4A0F-9FCB-B6FF93A1E877}" type="presParOf" srcId="{DEB6080D-C740-42D4-A05B-7EE27BD25BAF}" destId="{342FBE85-0EAC-4F90-AFD2-A47C04BFC436}" srcOrd="6" destOrd="0" presId="urn:microsoft.com/office/officeart/2008/layout/VerticalCurvedList"/>
    <dgm:cxn modelId="{A62AD495-B309-4FC9-9B93-5F5FCE3C025A}" type="presParOf" srcId="{342FBE85-0EAC-4F90-AFD2-A47C04BFC436}" destId="{4D17AC8E-68CD-4323-BF2D-757937CE1929}" srcOrd="0" destOrd="0" presId="urn:microsoft.com/office/officeart/2008/layout/VerticalCurv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E598F58-0F65-4260-BAD4-BAC0C1E539F3}" type="doc">
      <dgm:prSet loTypeId="urn:microsoft.com/office/officeart/2008/layout/VerticalCurvedList" loCatId="list" qsTypeId="urn:microsoft.com/office/officeart/2005/8/quickstyle/simple1" qsCatId="simple" csTypeId="urn:microsoft.com/office/officeart/2005/8/colors/colorful4" csCatId="colorful" phldr="1"/>
      <dgm:spPr/>
      <dgm:t>
        <a:bodyPr/>
        <a:lstStyle/>
        <a:p>
          <a:endParaRPr lang="en-US"/>
        </a:p>
      </dgm:t>
    </dgm:pt>
    <dgm:pt modelId="{A0486F44-7243-4CB3-B841-659ABD673D73}">
      <dgm:prSet custT="1"/>
      <dgm:spPr/>
      <dgm:t>
        <a:bodyPr/>
        <a:lstStyle/>
        <a:p>
          <a:pPr rtl="0"/>
          <a:r>
            <a:rPr lang="en-US" sz="2400" smtClean="0">
              <a:effectLst>
                <a:glow rad="101600">
                  <a:schemeClr val="tx1">
                    <a:alpha val="60000"/>
                  </a:schemeClr>
                </a:glow>
              </a:effectLst>
              <a:latin typeface="Franklin Gothic Medium Cond" pitchFamily="34" charset="0"/>
            </a:rPr>
            <a:t>Dalam meniti arus kemodenan ini, kita dapat menyaksikan ada segelintir wanita masih berjuang menuntut hak kesamarataan mereka yang didakwa tidak dipedulikan oleh Islam. </a:t>
          </a:r>
          <a:endParaRPr lang="en-US" sz="2400">
            <a:effectLst>
              <a:glow rad="101600">
                <a:schemeClr val="tx1">
                  <a:alpha val="60000"/>
                </a:schemeClr>
              </a:glow>
            </a:effectLst>
            <a:latin typeface="Franklin Gothic Medium Cond" pitchFamily="34" charset="0"/>
          </a:endParaRPr>
        </a:p>
      </dgm:t>
    </dgm:pt>
    <dgm:pt modelId="{1ACFBB08-9A59-4956-86B0-755FA3A4D8D2}" type="parTrans" cxnId="{06F15415-C9C5-43C1-A082-CED2B8379CBE}">
      <dgm:prSet/>
      <dgm:spPr/>
      <dgm:t>
        <a:bodyPr/>
        <a:lstStyle/>
        <a:p>
          <a:endParaRPr lang="en-US" sz="2400">
            <a:effectLst>
              <a:glow rad="101600">
                <a:schemeClr val="tx1">
                  <a:alpha val="60000"/>
                </a:schemeClr>
              </a:glow>
            </a:effectLst>
            <a:latin typeface="Franklin Gothic Medium Cond" pitchFamily="34" charset="0"/>
          </a:endParaRPr>
        </a:p>
      </dgm:t>
    </dgm:pt>
    <dgm:pt modelId="{35D27EEA-DF25-4106-B0BC-855FA3ED6DE9}" type="sibTrans" cxnId="{06F15415-C9C5-43C1-A082-CED2B8379CBE}">
      <dgm:prSet/>
      <dgm:spPr/>
      <dgm:t>
        <a:bodyPr/>
        <a:lstStyle/>
        <a:p>
          <a:endParaRPr lang="en-US" sz="2400">
            <a:effectLst>
              <a:glow rad="101600">
                <a:schemeClr val="tx1">
                  <a:alpha val="60000"/>
                </a:schemeClr>
              </a:glow>
            </a:effectLst>
            <a:latin typeface="Franklin Gothic Medium Cond" pitchFamily="34" charset="0"/>
          </a:endParaRPr>
        </a:p>
      </dgm:t>
    </dgm:pt>
    <dgm:pt modelId="{AC53B63F-2037-43D2-A26A-43C37F175821}">
      <dgm:prSet custT="1"/>
      <dgm:spPr/>
      <dgm:t>
        <a:bodyPr/>
        <a:lstStyle/>
        <a:p>
          <a:pPr rtl="0"/>
          <a:r>
            <a:rPr lang="en-US" sz="2400" smtClean="0">
              <a:effectLst>
                <a:glow rad="101600">
                  <a:schemeClr val="tx1">
                    <a:alpha val="60000"/>
                  </a:schemeClr>
                </a:glow>
              </a:effectLst>
              <a:latin typeface="Franklin Gothic Medium Cond" pitchFamily="34" charset="0"/>
            </a:rPr>
            <a:t>Mereka telah membangkitkan pelbagai isu ‘panas’ mengenai hak keadilan dan kebebasan untuk wanita seperti soal kebajikan dan status wanita, peranan dari sudut spiritual, hak dalam berpolitik, persamaan jantina, hak perundangan, keganasan, pemakaian hijab dan kedudukan wanita di dalam al Quran.</a:t>
          </a:r>
          <a:endParaRPr lang="en-US" sz="2400">
            <a:effectLst>
              <a:glow rad="101600">
                <a:schemeClr val="tx1">
                  <a:alpha val="60000"/>
                </a:schemeClr>
              </a:glow>
            </a:effectLst>
            <a:latin typeface="Franklin Gothic Medium Cond" pitchFamily="34" charset="0"/>
          </a:endParaRPr>
        </a:p>
      </dgm:t>
    </dgm:pt>
    <dgm:pt modelId="{BFF627F7-9B71-4FE4-9973-8041EA560801}" type="parTrans" cxnId="{ADE7CCFF-5FBF-4A8B-A1D7-A9B4857D177A}">
      <dgm:prSet/>
      <dgm:spPr/>
      <dgm:t>
        <a:bodyPr/>
        <a:lstStyle/>
        <a:p>
          <a:endParaRPr lang="en-US" sz="2400">
            <a:effectLst>
              <a:glow rad="101600">
                <a:schemeClr val="tx1">
                  <a:alpha val="60000"/>
                </a:schemeClr>
              </a:glow>
            </a:effectLst>
            <a:latin typeface="Franklin Gothic Medium Cond" pitchFamily="34" charset="0"/>
          </a:endParaRPr>
        </a:p>
      </dgm:t>
    </dgm:pt>
    <dgm:pt modelId="{90881CCF-8AA8-41F1-B082-75758C0A7A8A}" type="sibTrans" cxnId="{ADE7CCFF-5FBF-4A8B-A1D7-A9B4857D177A}">
      <dgm:prSet/>
      <dgm:spPr/>
      <dgm:t>
        <a:bodyPr/>
        <a:lstStyle/>
        <a:p>
          <a:endParaRPr lang="en-US" sz="2400">
            <a:effectLst>
              <a:glow rad="101600">
                <a:schemeClr val="tx1">
                  <a:alpha val="60000"/>
                </a:schemeClr>
              </a:glow>
            </a:effectLst>
            <a:latin typeface="Franklin Gothic Medium Cond" pitchFamily="34" charset="0"/>
          </a:endParaRPr>
        </a:p>
      </dgm:t>
    </dgm:pt>
    <dgm:pt modelId="{06C77DD7-ECFD-45F0-9182-8A385FF2D973}" type="pres">
      <dgm:prSet presAssocID="{1E598F58-0F65-4260-BAD4-BAC0C1E539F3}" presName="Name0" presStyleCnt="0">
        <dgm:presLayoutVars>
          <dgm:chMax val="7"/>
          <dgm:chPref val="7"/>
          <dgm:dir/>
        </dgm:presLayoutVars>
      </dgm:prSet>
      <dgm:spPr/>
      <dgm:t>
        <a:bodyPr/>
        <a:lstStyle/>
        <a:p>
          <a:endParaRPr lang="en-US"/>
        </a:p>
      </dgm:t>
    </dgm:pt>
    <dgm:pt modelId="{4BEAA0E8-2263-4684-B6E4-C782B00D699B}" type="pres">
      <dgm:prSet presAssocID="{1E598F58-0F65-4260-BAD4-BAC0C1E539F3}" presName="Name1" presStyleCnt="0"/>
      <dgm:spPr/>
    </dgm:pt>
    <dgm:pt modelId="{B2F92E78-E6D0-419F-BE4C-B3D84F23BD15}" type="pres">
      <dgm:prSet presAssocID="{1E598F58-0F65-4260-BAD4-BAC0C1E539F3}" presName="cycle" presStyleCnt="0"/>
      <dgm:spPr/>
    </dgm:pt>
    <dgm:pt modelId="{7B83177E-34D3-468A-B62C-E4F9A312AF0D}" type="pres">
      <dgm:prSet presAssocID="{1E598F58-0F65-4260-BAD4-BAC0C1E539F3}" presName="srcNode" presStyleLbl="node1" presStyleIdx="0" presStyleCnt="2"/>
      <dgm:spPr/>
    </dgm:pt>
    <dgm:pt modelId="{D5881D28-FF03-4BCC-BD73-1C0EDAB092DF}" type="pres">
      <dgm:prSet presAssocID="{1E598F58-0F65-4260-BAD4-BAC0C1E539F3}" presName="conn" presStyleLbl="parChTrans1D2" presStyleIdx="0" presStyleCnt="1"/>
      <dgm:spPr/>
      <dgm:t>
        <a:bodyPr/>
        <a:lstStyle/>
        <a:p>
          <a:endParaRPr lang="en-US"/>
        </a:p>
      </dgm:t>
    </dgm:pt>
    <dgm:pt modelId="{F1F29D19-999C-49F3-9935-5CAA815E90CB}" type="pres">
      <dgm:prSet presAssocID="{1E598F58-0F65-4260-BAD4-BAC0C1E539F3}" presName="extraNode" presStyleLbl="node1" presStyleIdx="0" presStyleCnt="2"/>
      <dgm:spPr/>
    </dgm:pt>
    <dgm:pt modelId="{77CAC7BD-52FD-4914-816F-CEC4B35701F7}" type="pres">
      <dgm:prSet presAssocID="{1E598F58-0F65-4260-BAD4-BAC0C1E539F3}" presName="dstNode" presStyleLbl="node1" presStyleIdx="0" presStyleCnt="2"/>
      <dgm:spPr/>
    </dgm:pt>
    <dgm:pt modelId="{FDB1215A-2170-45D8-857E-46EE521B3517}" type="pres">
      <dgm:prSet presAssocID="{A0486F44-7243-4CB3-B841-659ABD673D73}" presName="text_1" presStyleLbl="node1" presStyleIdx="0" presStyleCnt="2">
        <dgm:presLayoutVars>
          <dgm:bulletEnabled val="1"/>
        </dgm:presLayoutVars>
      </dgm:prSet>
      <dgm:spPr/>
      <dgm:t>
        <a:bodyPr/>
        <a:lstStyle/>
        <a:p>
          <a:endParaRPr lang="en-US"/>
        </a:p>
      </dgm:t>
    </dgm:pt>
    <dgm:pt modelId="{431A1485-14E6-4EA3-A3F1-E03A9213B8D5}" type="pres">
      <dgm:prSet presAssocID="{A0486F44-7243-4CB3-B841-659ABD673D73}" presName="accent_1" presStyleCnt="0"/>
      <dgm:spPr/>
    </dgm:pt>
    <dgm:pt modelId="{685088CF-6C95-4D01-9B4E-E8B4E74E6080}" type="pres">
      <dgm:prSet presAssocID="{A0486F44-7243-4CB3-B841-659ABD673D73}" presName="accentRepeatNode" presStyleLbl="solidFgAcc1" presStyleIdx="0" presStyleCnt="2"/>
      <dgm:spPr/>
    </dgm:pt>
    <dgm:pt modelId="{575755F7-FA29-4FC4-8F1A-022BAE48DBC9}" type="pres">
      <dgm:prSet presAssocID="{AC53B63F-2037-43D2-A26A-43C37F175821}" presName="text_2" presStyleLbl="node1" presStyleIdx="1" presStyleCnt="2" custScaleY="127278">
        <dgm:presLayoutVars>
          <dgm:bulletEnabled val="1"/>
        </dgm:presLayoutVars>
      </dgm:prSet>
      <dgm:spPr/>
      <dgm:t>
        <a:bodyPr/>
        <a:lstStyle/>
        <a:p>
          <a:endParaRPr lang="en-US"/>
        </a:p>
      </dgm:t>
    </dgm:pt>
    <dgm:pt modelId="{06441B70-8961-47D4-9073-C84C72681DBB}" type="pres">
      <dgm:prSet presAssocID="{AC53B63F-2037-43D2-A26A-43C37F175821}" presName="accent_2" presStyleCnt="0"/>
      <dgm:spPr/>
    </dgm:pt>
    <dgm:pt modelId="{6E14A43E-4D00-4F12-89FB-193B6DB339A5}" type="pres">
      <dgm:prSet presAssocID="{AC53B63F-2037-43D2-A26A-43C37F175821}" presName="accentRepeatNode" presStyleLbl="solidFgAcc1" presStyleIdx="1" presStyleCnt="2"/>
      <dgm:spPr/>
    </dgm:pt>
  </dgm:ptLst>
  <dgm:cxnLst>
    <dgm:cxn modelId="{ADE7CCFF-5FBF-4A8B-A1D7-A9B4857D177A}" srcId="{1E598F58-0F65-4260-BAD4-BAC0C1E539F3}" destId="{AC53B63F-2037-43D2-A26A-43C37F175821}" srcOrd="1" destOrd="0" parTransId="{BFF627F7-9B71-4FE4-9973-8041EA560801}" sibTransId="{90881CCF-8AA8-41F1-B082-75758C0A7A8A}"/>
    <dgm:cxn modelId="{06F15415-C9C5-43C1-A082-CED2B8379CBE}" srcId="{1E598F58-0F65-4260-BAD4-BAC0C1E539F3}" destId="{A0486F44-7243-4CB3-B841-659ABD673D73}" srcOrd="0" destOrd="0" parTransId="{1ACFBB08-9A59-4956-86B0-755FA3A4D8D2}" sibTransId="{35D27EEA-DF25-4106-B0BC-855FA3ED6DE9}"/>
    <dgm:cxn modelId="{24FC6688-A844-4494-9D28-CF5A77EE62A2}" type="presOf" srcId="{1E598F58-0F65-4260-BAD4-BAC0C1E539F3}" destId="{06C77DD7-ECFD-45F0-9182-8A385FF2D973}" srcOrd="0" destOrd="0" presId="urn:microsoft.com/office/officeart/2008/layout/VerticalCurvedList"/>
    <dgm:cxn modelId="{77F83C39-9BE7-44C3-B4CC-BB6F4134A76F}" type="presOf" srcId="{AC53B63F-2037-43D2-A26A-43C37F175821}" destId="{575755F7-FA29-4FC4-8F1A-022BAE48DBC9}" srcOrd="0" destOrd="0" presId="urn:microsoft.com/office/officeart/2008/layout/VerticalCurvedList"/>
    <dgm:cxn modelId="{4D01DA24-BE88-4B60-B313-E59D45B1711B}" type="presOf" srcId="{35D27EEA-DF25-4106-B0BC-855FA3ED6DE9}" destId="{D5881D28-FF03-4BCC-BD73-1C0EDAB092DF}" srcOrd="0" destOrd="0" presId="urn:microsoft.com/office/officeart/2008/layout/VerticalCurvedList"/>
    <dgm:cxn modelId="{BB448D14-5411-43DE-BD47-E454074DB4FB}" type="presOf" srcId="{A0486F44-7243-4CB3-B841-659ABD673D73}" destId="{FDB1215A-2170-45D8-857E-46EE521B3517}" srcOrd="0" destOrd="0" presId="urn:microsoft.com/office/officeart/2008/layout/VerticalCurvedList"/>
    <dgm:cxn modelId="{4D1844AF-0A82-4809-B000-94EC532EBDB4}" type="presParOf" srcId="{06C77DD7-ECFD-45F0-9182-8A385FF2D973}" destId="{4BEAA0E8-2263-4684-B6E4-C782B00D699B}" srcOrd="0" destOrd="0" presId="urn:microsoft.com/office/officeart/2008/layout/VerticalCurvedList"/>
    <dgm:cxn modelId="{F1AC8E57-5930-40F8-8D19-285FE59AE8C0}" type="presParOf" srcId="{4BEAA0E8-2263-4684-B6E4-C782B00D699B}" destId="{B2F92E78-E6D0-419F-BE4C-B3D84F23BD15}" srcOrd="0" destOrd="0" presId="urn:microsoft.com/office/officeart/2008/layout/VerticalCurvedList"/>
    <dgm:cxn modelId="{BE3822C2-1CA1-4FD3-8AA7-58DEDFB176CA}" type="presParOf" srcId="{B2F92E78-E6D0-419F-BE4C-B3D84F23BD15}" destId="{7B83177E-34D3-468A-B62C-E4F9A312AF0D}" srcOrd="0" destOrd="0" presId="urn:microsoft.com/office/officeart/2008/layout/VerticalCurvedList"/>
    <dgm:cxn modelId="{85868809-DD18-4423-80A6-5847894DEEC2}" type="presParOf" srcId="{B2F92E78-E6D0-419F-BE4C-B3D84F23BD15}" destId="{D5881D28-FF03-4BCC-BD73-1C0EDAB092DF}" srcOrd="1" destOrd="0" presId="urn:microsoft.com/office/officeart/2008/layout/VerticalCurvedList"/>
    <dgm:cxn modelId="{F6FFF784-6A4B-4460-AB55-E3183C3055B9}" type="presParOf" srcId="{B2F92E78-E6D0-419F-BE4C-B3D84F23BD15}" destId="{F1F29D19-999C-49F3-9935-5CAA815E90CB}" srcOrd="2" destOrd="0" presId="urn:microsoft.com/office/officeart/2008/layout/VerticalCurvedList"/>
    <dgm:cxn modelId="{2C5FF332-CD9C-4A84-8FDA-0BF3762942B5}" type="presParOf" srcId="{B2F92E78-E6D0-419F-BE4C-B3D84F23BD15}" destId="{77CAC7BD-52FD-4914-816F-CEC4B35701F7}" srcOrd="3" destOrd="0" presId="urn:microsoft.com/office/officeart/2008/layout/VerticalCurvedList"/>
    <dgm:cxn modelId="{A362AB21-31FE-4D83-8A00-F704DCAD1599}" type="presParOf" srcId="{4BEAA0E8-2263-4684-B6E4-C782B00D699B}" destId="{FDB1215A-2170-45D8-857E-46EE521B3517}" srcOrd="1" destOrd="0" presId="urn:microsoft.com/office/officeart/2008/layout/VerticalCurvedList"/>
    <dgm:cxn modelId="{A29B98DA-2F6D-45BA-AAD0-A1ACE1C670A9}" type="presParOf" srcId="{4BEAA0E8-2263-4684-B6E4-C782B00D699B}" destId="{431A1485-14E6-4EA3-A3F1-E03A9213B8D5}" srcOrd="2" destOrd="0" presId="urn:microsoft.com/office/officeart/2008/layout/VerticalCurvedList"/>
    <dgm:cxn modelId="{E836DD5C-3499-43D4-8177-ACD714548E51}" type="presParOf" srcId="{431A1485-14E6-4EA3-A3F1-E03A9213B8D5}" destId="{685088CF-6C95-4D01-9B4E-E8B4E74E6080}" srcOrd="0" destOrd="0" presId="urn:microsoft.com/office/officeart/2008/layout/VerticalCurvedList"/>
    <dgm:cxn modelId="{E476C43A-BA02-473C-822E-E983504D9110}" type="presParOf" srcId="{4BEAA0E8-2263-4684-B6E4-C782B00D699B}" destId="{575755F7-FA29-4FC4-8F1A-022BAE48DBC9}" srcOrd="3" destOrd="0" presId="urn:microsoft.com/office/officeart/2008/layout/VerticalCurvedList"/>
    <dgm:cxn modelId="{FF5E627A-3387-490F-ACFA-C019720EEAB4}" type="presParOf" srcId="{4BEAA0E8-2263-4684-B6E4-C782B00D699B}" destId="{06441B70-8961-47D4-9073-C84C72681DBB}" srcOrd="4" destOrd="0" presId="urn:microsoft.com/office/officeart/2008/layout/VerticalCurvedList"/>
    <dgm:cxn modelId="{98F705EA-6DA9-44F2-8F06-6C34239CD153}" type="presParOf" srcId="{06441B70-8961-47D4-9073-C84C72681DBB}" destId="{6E14A43E-4D00-4F12-89FB-193B6DB339A5}" srcOrd="0" destOrd="0" presId="urn:microsoft.com/office/officeart/2008/layout/VerticalCurv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DC25AF46-8A43-4FE6-BCB6-0374A6405F70}" type="doc">
      <dgm:prSet loTypeId="urn:microsoft.com/office/officeart/2008/layout/VerticalCurvedList" loCatId="list" qsTypeId="urn:microsoft.com/office/officeart/2005/8/quickstyle/simple1" qsCatId="simple" csTypeId="urn:microsoft.com/office/officeart/2005/8/colors/colorful4" csCatId="colorful"/>
      <dgm:spPr/>
      <dgm:t>
        <a:bodyPr/>
        <a:lstStyle/>
        <a:p>
          <a:endParaRPr lang="en-US"/>
        </a:p>
      </dgm:t>
    </dgm:pt>
    <dgm:pt modelId="{655B52DE-DA22-4D12-A8A9-2502C4C052B1}">
      <dgm:prSet/>
      <dgm:spPr/>
      <dgm:t>
        <a:bodyPr/>
        <a:lstStyle/>
        <a:p>
          <a:pPr rtl="0"/>
          <a:r>
            <a:rPr lang="en-US" smtClean="0">
              <a:effectLst>
                <a:glow rad="101600">
                  <a:schemeClr val="tx1">
                    <a:alpha val="60000"/>
                  </a:schemeClr>
                </a:glow>
              </a:effectLst>
              <a:latin typeface="Franklin Gothic Medium Cond" pitchFamily="34" charset="0"/>
            </a:rPr>
            <a:t>Pada dasarnya pandangan ini dipengaruhi oleh propaganda untuk memburuk-burukkan Islam atas agenda tertentu. </a:t>
          </a:r>
          <a:endParaRPr lang="en-US">
            <a:effectLst>
              <a:glow rad="101600">
                <a:schemeClr val="tx1">
                  <a:alpha val="60000"/>
                </a:schemeClr>
              </a:glow>
            </a:effectLst>
            <a:latin typeface="Franklin Gothic Medium Cond" pitchFamily="34" charset="0"/>
          </a:endParaRPr>
        </a:p>
      </dgm:t>
    </dgm:pt>
    <dgm:pt modelId="{087C2064-2D0C-4CA2-89DE-CAC399ED446C}" type="parTrans" cxnId="{5BF7DB4F-B4D1-4787-B873-C51675202F7D}">
      <dgm:prSet/>
      <dgm:spPr/>
      <dgm:t>
        <a:bodyPr/>
        <a:lstStyle/>
        <a:p>
          <a:endParaRPr lang="en-US">
            <a:effectLst>
              <a:glow rad="101600">
                <a:schemeClr val="tx1">
                  <a:alpha val="60000"/>
                </a:schemeClr>
              </a:glow>
            </a:effectLst>
            <a:latin typeface="Franklin Gothic Medium Cond" pitchFamily="34" charset="0"/>
          </a:endParaRPr>
        </a:p>
      </dgm:t>
    </dgm:pt>
    <dgm:pt modelId="{E3DE5B45-31C0-4E74-8AEA-0FAC926E66D5}" type="sibTrans" cxnId="{5BF7DB4F-B4D1-4787-B873-C51675202F7D}">
      <dgm:prSet/>
      <dgm:spPr/>
      <dgm:t>
        <a:bodyPr/>
        <a:lstStyle/>
        <a:p>
          <a:endParaRPr lang="en-US">
            <a:effectLst>
              <a:glow rad="101600">
                <a:schemeClr val="tx1">
                  <a:alpha val="60000"/>
                </a:schemeClr>
              </a:glow>
            </a:effectLst>
            <a:latin typeface="Franklin Gothic Medium Cond" pitchFamily="34" charset="0"/>
          </a:endParaRPr>
        </a:p>
      </dgm:t>
    </dgm:pt>
    <dgm:pt modelId="{1E4DBE3B-8D04-47D2-A17A-E4084714FDDA}">
      <dgm:prSet/>
      <dgm:spPr/>
      <dgm:t>
        <a:bodyPr/>
        <a:lstStyle/>
        <a:p>
          <a:pPr rtl="0"/>
          <a:r>
            <a:rPr lang="en-US" smtClean="0">
              <a:effectLst>
                <a:glow rad="101600">
                  <a:schemeClr val="tx1">
                    <a:alpha val="60000"/>
                  </a:schemeClr>
                </a:glow>
              </a:effectLst>
              <a:latin typeface="Franklin Gothic Medium Cond" pitchFamily="34" charset="0"/>
            </a:rPr>
            <a:t>Dalam Islam, wanita dilindungi dan dibela atas dasar ajaran yang hak agar hidup sempurna dan praktikal. </a:t>
          </a:r>
          <a:endParaRPr lang="en-US">
            <a:effectLst>
              <a:glow rad="101600">
                <a:schemeClr val="tx1">
                  <a:alpha val="60000"/>
                </a:schemeClr>
              </a:glow>
            </a:effectLst>
            <a:latin typeface="Franklin Gothic Medium Cond" pitchFamily="34" charset="0"/>
          </a:endParaRPr>
        </a:p>
      </dgm:t>
    </dgm:pt>
    <dgm:pt modelId="{F4BE925F-0FC2-43E8-A67D-53E8FCE14CDF}" type="parTrans" cxnId="{A4F143C3-DD2B-458D-BDE9-4914E205F37D}">
      <dgm:prSet/>
      <dgm:spPr/>
      <dgm:t>
        <a:bodyPr/>
        <a:lstStyle/>
        <a:p>
          <a:endParaRPr lang="en-US">
            <a:effectLst>
              <a:glow rad="101600">
                <a:schemeClr val="tx1">
                  <a:alpha val="60000"/>
                </a:schemeClr>
              </a:glow>
            </a:effectLst>
            <a:latin typeface="Franklin Gothic Medium Cond" pitchFamily="34" charset="0"/>
          </a:endParaRPr>
        </a:p>
      </dgm:t>
    </dgm:pt>
    <dgm:pt modelId="{96DE2455-C596-41B3-914F-E3CC375D783B}" type="sibTrans" cxnId="{A4F143C3-DD2B-458D-BDE9-4914E205F37D}">
      <dgm:prSet/>
      <dgm:spPr/>
      <dgm:t>
        <a:bodyPr/>
        <a:lstStyle/>
        <a:p>
          <a:endParaRPr lang="en-US">
            <a:effectLst>
              <a:glow rad="101600">
                <a:schemeClr val="tx1">
                  <a:alpha val="60000"/>
                </a:schemeClr>
              </a:glow>
            </a:effectLst>
            <a:latin typeface="Franklin Gothic Medium Cond" pitchFamily="34" charset="0"/>
          </a:endParaRPr>
        </a:p>
      </dgm:t>
    </dgm:pt>
    <dgm:pt modelId="{C2E26D62-15C6-4711-9475-54790ACB111B}">
      <dgm:prSet/>
      <dgm:spPr/>
      <dgm:t>
        <a:bodyPr/>
        <a:lstStyle/>
        <a:p>
          <a:pPr rtl="0"/>
          <a:r>
            <a:rPr lang="en-US" smtClean="0">
              <a:effectLst>
                <a:glow rad="101600">
                  <a:schemeClr val="tx1">
                    <a:alpha val="60000"/>
                  </a:schemeClr>
                </a:glow>
              </a:effectLst>
              <a:latin typeface="Franklin Gothic Medium Cond" pitchFamily="34" charset="0"/>
            </a:rPr>
            <a:t>Namun, penganiayaan yang kadangkala berlaku terhadap wanita bukanlah disebabkan oleh kelemahan Syariat Allah tetapi adalah kesan daripada kurangnya penghayatan dalam mempraktikkan ajaran Islam yang murni. </a:t>
          </a:r>
          <a:endParaRPr lang="en-US">
            <a:effectLst>
              <a:glow rad="101600">
                <a:schemeClr val="tx1">
                  <a:alpha val="60000"/>
                </a:schemeClr>
              </a:glow>
            </a:effectLst>
            <a:latin typeface="Franklin Gothic Medium Cond" pitchFamily="34" charset="0"/>
          </a:endParaRPr>
        </a:p>
      </dgm:t>
    </dgm:pt>
    <dgm:pt modelId="{C6449CCA-6278-4108-9F63-327F1D47A6CF}" type="parTrans" cxnId="{592EF703-FC79-404F-BD34-8EE285752169}">
      <dgm:prSet/>
      <dgm:spPr/>
      <dgm:t>
        <a:bodyPr/>
        <a:lstStyle/>
        <a:p>
          <a:endParaRPr lang="en-US">
            <a:effectLst>
              <a:glow rad="101600">
                <a:schemeClr val="tx1">
                  <a:alpha val="60000"/>
                </a:schemeClr>
              </a:glow>
            </a:effectLst>
            <a:latin typeface="Franklin Gothic Medium Cond" pitchFamily="34" charset="0"/>
          </a:endParaRPr>
        </a:p>
      </dgm:t>
    </dgm:pt>
    <dgm:pt modelId="{35C4DC62-64CA-40F0-BC27-36685A329F66}" type="sibTrans" cxnId="{592EF703-FC79-404F-BD34-8EE285752169}">
      <dgm:prSet/>
      <dgm:spPr/>
      <dgm:t>
        <a:bodyPr/>
        <a:lstStyle/>
        <a:p>
          <a:endParaRPr lang="en-US">
            <a:effectLst>
              <a:glow rad="101600">
                <a:schemeClr val="tx1">
                  <a:alpha val="60000"/>
                </a:schemeClr>
              </a:glow>
            </a:effectLst>
            <a:latin typeface="Franklin Gothic Medium Cond" pitchFamily="34" charset="0"/>
          </a:endParaRPr>
        </a:p>
      </dgm:t>
    </dgm:pt>
    <dgm:pt modelId="{4050FDA3-1B01-4635-B392-94FFFD6E07D2}" type="pres">
      <dgm:prSet presAssocID="{DC25AF46-8A43-4FE6-BCB6-0374A6405F70}" presName="Name0" presStyleCnt="0">
        <dgm:presLayoutVars>
          <dgm:chMax val="7"/>
          <dgm:chPref val="7"/>
          <dgm:dir/>
        </dgm:presLayoutVars>
      </dgm:prSet>
      <dgm:spPr/>
      <dgm:t>
        <a:bodyPr/>
        <a:lstStyle/>
        <a:p>
          <a:endParaRPr lang="en-US"/>
        </a:p>
      </dgm:t>
    </dgm:pt>
    <dgm:pt modelId="{8D3E5A9C-6BFC-475A-A367-6EE4459A7FAC}" type="pres">
      <dgm:prSet presAssocID="{DC25AF46-8A43-4FE6-BCB6-0374A6405F70}" presName="Name1" presStyleCnt="0"/>
      <dgm:spPr/>
    </dgm:pt>
    <dgm:pt modelId="{3DB35666-300B-4C43-A5A3-AA4823A94C66}" type="pres">
      <dgm:prSet presAssocID="{DC25AF46-8A43-4FE6-BCB6-0374A6405F70}" presName="cycle" presStyleCnt="0"/>
      <dgm:spPr/>
    </dgm:pt>
    <dgm:pt modelId="{C5BB298A-02A0-41B7-9E0B-4D5C2050A45B}" type="pres">
      <dgm:prSet presAssocID="{DC25AF46-8A43-4FE6-BCB6-0374A6405F70}" presName="srcNode" presStyleLbl="node1" presStyleIdx="0" presStyleCnt="3"/>
      <dgm:spPr/>
    </dgm:pt>
    <dgm:pt modelId="{337C2A13-108A-43D3-8785-9F57DE9A27E1}" type="pres">
      <dgm:prSet presAssocID="{DC25AF46-8A43-4FE6-BCB6-0374A6405F70}" presName="conn" presStyleLbl="parChTrans1D2" presStyleIdx="0" presStyleCnt="1"/>
      <dgm:spPr/>
      <dgm:t>
        <a:bodyPr/>
        <a:lstStyle/>
        <a:p>
          <a:endParaRPr lang="en-US"/>
        </a:p>
      </dgm:t>
    </dgm:pt>
    <dgm:pt modelId="{DF1C6AFB-D2DF-49FA-9A0D-00A5967DD1DD}" type="pres">
      <dgm:prSet presAssocID="{DC25AF46-8A43-4FE6-BCB6-0374A6405F70}" presName="extraNode" presStyleLbl="node1" presStyleIdx="0" presStyleCnt="3"/>
      <dgm:spPr/>
    </dgm:pt>
    <dgm:pt modelId="{12916578-916F-4EF6-A2A8-675E2F5E3290}" type="pres">
      <dgm:prSet presAssocID="{DC25AF46-8A43-4FE6-BCB6-0374A6405F70}" presName="dstNode" presStyleLbl="node1" presStyleIdx="0" presStyleCnt="3"/>
      <dgm:spPr/>
    </dgm:pt>
    <dgm:pt modelId="{8B467110-2493-4B51-A4BA-768BB3290397}" type="pres">
      <dgm:prSet presAssocID="{655B52DE-DA22-4D12-A8A9-2502C4C052B1}" presName="text_1" presStyleLbl="node1" presStyleIdx="0" presStyleCnt="3">
        <dgm:presLayoutVars>
          <dgm:bulletEnabled val="1"/>
        </dgm:presLayoutVars>
      </dgm:prSet>
      <dgm:spPr/>
      <dgm:t>
        <a:bodyPr/>
        <a:lstStyle/>
        <a:p>
          <a:endParaRPr lang="en-US"/>
        </a:p>
      </dgm:t>
    </dgm:pt>
    <dgm:pt modelId="{75D9D841-EBD9-40C9-B6A2-492C376E61FC}" type="pres">
      <dgm:prSet presAssocID="{655B52DE-DA22-4D12-A8A9-2502C4C052B1}" presName="accent_1" presStyleCnt="0"/>
      <dgm:spPr/>
    </dgm:pt>
    <dgm:pt modelId="{F2956412-FB45-4B03-9178-993B2ACE9B31}" type="pres">
      <dgm:prSet presAssocID="{655B52DE-DA22-4D12-A8A9-2502C4C052B1}" presName="accentRepeatNode" presStyleLbl="solidFgAcc1" presStyleIdx="0" presStyleCnt="3"/>
      <dgm:spPr/>
    </dgm:pt>
    <dgm:pt modelId="{B4E7F68E-88DD-4CCB-B503-D5444703FFED}" type="pres">
      <dgm:prSet presAssocID="{1E4DBE3B-8D04-47D2-A17A-E4084714FDDA}" presName="text_2" presStyleLbl="node1" presStyleIdx="1" presStyleCnt="3">
        <dgm:presLayoutVars>
          <dgm:bulletEnabled val="1"/>
        </dgm:presLayoutVars>
      </dgm:prSet>
      <dgm:spPr/>
      <dgm:t>
        <a:bodyPr/>
        <a:lstStyle/>
        <a:p>
          <a:endParaRPr lang="en-US"/>
        </a:p>
      </dgm:t>
    </dgm:pt>
    <dgm:pt modelId="{BBE7C09A-393E-4AF7-AA08-1BC572CC39B4}" type="pres">
      <dgm:prSet presAssocID="{1E4DBE3B-8D04-47D2-A17A-E4084714FDDA}" presName="accent_2" presStyleCnt="0"/>
      <dgm:spPr/>
    </dgm:pt>
    <dgm:pt modelId="{7F3E140A-9259-492D-8B6D-4B461E43A00E}" type="pres">
      <dgm:prSet presAssocID="{1E4DBE3B-8D04-47D2-A17A-E4084714FDDA}" presName="accentRepeatNode" presStyleLbl="solidFgAcc1" presStyleIdx="1" presStyleCnt="3"/>
      <dgm:spPr/>
    </dgm:pt>
    <dgm:pt modelId="{13DC63FB-F1D3-40E1-8B13-6AD6E620C374}" type="pres">
      <dgm:prSet presAssocID="{C2E26D62-15C6-4711-9475-54790ACB111B}" presName="text_3" presStyleLbl="node1" presStyleIdx="2" presStyleCnt="3">
        <dgm:presLayoutVars>
          <dgm:bulletEnabled val="1"/>
        </dgm:presLayoutVars>
      </dgm:prSet>
      <dgm:spPr/>
      <dgm:t>
        <a:bodyPr/>
        <a:lstStyle/>
        <a:p>
          <a:endParaRPr lang="en-US"/>
        </a:p>
      </dgm:t>
    </dgm:pt>
    <dgm:pt modelId="{66FE1712-D2A2-42FC-8297-C9F61A37A5EF}" type="pres">
      <dgm:prSet presAssocID="{C2E26D62-15C6-4711-9475-54790ACB111B}" presName="accent_3" presStyleCnt="0"/>
      <dgm:spPr/>
    </dgm:pt>
    <dgm:pt modelId="{134341B5-3A2C-494E-AB4B-18BE8756828C}" type="pres">
      <dgm:prSet presAssocID="{C2E26D62-15C6-4711-9475-54790ACB111B}" presName="accentRepeatNode" presStyleLbl="solidFgAcc1" presStyleIdx="2" presStyleCnt="3"/>
      <dgm:spPr/>
    </dgm:pt>
  </dgm:ptLst>
  <dgm:cxnLst>
    <dgm:cxn modelId="{27468EBF-89EE-477F-B625-9D71FB287D21}" type="presOf" srcId="{DC25AF46-8A43-4FE6-BCB6-0374A6405F70}" destId="{4050FDA3-1B01-4635-B392-94FFFD6E07D2}" srcOrd="0" destOrd="0" presId="urn:microsoft.com/office/officeart/2008/layout/VerticalCurvedList"/>
    <dgm:cxn modelId="{B81BB33A-4C8C-42C2-8522-C9893FD777A7}" type="presOf" srcId="{655B52DE-DA22-4D12-A8A9-2502C4C052B1}" destId="{8B467110-2493-4B51-A4BA-768BB3290397}" srcOrd="0" destOrd="0" presId="urn:microsoft.com/office/officeart/2008/layout/VerticalCurvedList"/>
    <dgm:cxn modelId="{592EF703-FC79-404F-BD34-8EE285752169}" srcId="{DC25AF46-8A43-4FE6-BCB6-0374A6405F70}" destId="{C2E26D62-15C6-4711-9475-54790ACB111B}" srcOrd="2" destOrd="0" parTransId="{C6449CCA-6278-4108-9F63-327F1D47A6CF}" sibTransId="{35C4DC62-64CA-40F0-BC27-36685A329F66}"/>
    <dgm:cxn modelId="{A4F143C3-DD2B-458D-BDE9-4914E205F37D}" srcId="{DC25AF46-8A43-4FE6-BCB6-0374A6405F70}" destId="{1E4DBE3B-8D04-47D2-A17A-E4084714FDDA}" srcOrd="1" destOrd="0" parTransId="{F4BE925F-0FC2-43E8-A67D-53E8FCE14CDF}" sibTransId="{96DE2455-C596-41B3-914F-E3CC375D783B}"/>
    <dgm:cxn modelId="{62F89745-0434-44AD-8944-5C88AFA9EDA0}" type="presOf" srcId="{1E4DBE3B-8D04-47D2-A17A-E4084714FDDA}" destId="{B4E7F68E-88DD-4CCB-B503-D5444703FFED}" srcOrd="0" destOrd="0" presId="urn:microsoft.com/office/officeart/2008/layout/VerticalCurvedList"/>
    <dgm:cxn modelId="{323FD8B2-B4D4-4175-953A-030243A8CE30}" type="presOf" srcId="{C2E26D62-15C6-4711-9475-54790ACB111B}" destId="{13DC63FB-F1D3-40E1-8B13-6AD6E620C374}" srcOrd="0" destOrd="0" presId="urn:microsoft.com/office/officeart/2008/layout/VerticalCurvedList"/>
    <dgm:cxn modelId="{5BF7DB4F-B4D1-4787-B873-C51675202F7D}" srcId="{DC25AF46-8A43-4FE6-BCB6-0374A6405F70}" destId="{655B52DE-DA22-4D12-A8A9-2502C4C052B1}" srcOrd="0" destOrd="0" parTransId="{087C2064-2D0C-4CA2-89DE-CAC399ED446C}" sibTransId="{E3DE5B45-31C0-4E74-8AEA-0FAC926E66D5}"/>
    <dgm:cxn modelId="{8F2FFB7C-F370-4047-B3F3-C452F430B720}" type="presOf" srcId="{E3DE5B45-31C0-4E74-8AEA-0FAC926E66D5}" destId="{337C2A13-108A-43D3-8785-9F57DE9A27E1}" srcOrd="0" destOrd="0" presId="urn:microsoft.com/office/officeart/2008/layout/VerticalCurvedList"/>
    <dgm:cxn modelId="{BE4DDD9B-94D3-4DFB-95EF-FEB7731A40A6}" type="presParOf" srcId="{4050FDA3-1B01-4635-B392-94FFFD6E07D2}" destId="{8D3E5A9C-6BFC-475A-A367-6EE4459A7FAC}" srcOrd="0" destOrd="0" presId="urn:microsoft.com/office/officeart/2008/layout/VerticalCurvedList"/>
    <dgm:cxn modelId="{60A3138C-C891-47CA-AEE4-94356139539A}" type="presParOf" srcId="{8D3E5A9C-6BFC-475A-A367-6EE4459A7FAC}" destId="{3DB35666-300B-4C43-A5A3-AA4823A94C66}" srcOrd="0" destOrd="0" presId="urn:microsoft.com/office/officeart/2008/layout/VerticalCurvedList"/>
    <dgm:cxn modelId="{E738B545-7F41-412A-8A5C-E5973CA2E758}" type="presParOf" srcId="{3DB35666-300B-4C43-A5A3-AA4823A94C66}" destId="{C5BB298A-02A0-41B7-9E0B-4D5C2050A45B}" srcOrd="0" destOrd="0" presId="urn:microsoft.com/office/officeart/2008/layout/VerticalCurvedList"/>
    <dgm:cxn modelId="{74B83334-2781-4210-84E4-6F012002395E}" type="presParOf" srcId="{3DB35666-300B-4C43-A5A3-AA4823A94C66}" destId="{337C2A13-108A-43D3-8785-9F57DE9A27E1}" srcOrd="1" destOrd="0" presId="urn:microsoft.com/office/officeart/2008/layout/VerticalCurvedList"/>
    <dgm:cxn modelId="{15449692-5CCF-4C9D-9042-6E1D0ED82476}" type="presParOf" srcId="{3DB35666-300B-4C43-A5A3-AA4823A94C66}" destId="{DF1C6AFB-D2DF-49FA-9A0D-00A5967DD1DD}" srcOrd="2" destOrd="0" presId="urn:microsoft.com/office/officeart/2008/layout/VerticalCurvedList"/>
    <dgm:cxn modelId="{D2652A07-349A-44BB-9C72-FAC677DAF1E1}" type="presParOf" srcId="{3DB35666-300B-4C43-A5A3-AA4823A94C66}" destId="{12916578-916F-4EF6-A2A8-675E2F5E3290}" srcOrd="3" destOrd="0" presId="urn:microsoft.com/office/officeart/2008/layout/VerticalCurvedList"/>
    <dgm:cxn modelId="{AE6707C7-2FD4-48F6-AE57-A2C82F153CB8}" type="presParOf" srcId="{8D3E5A9C-6BFC-475A-A367-6EE4459A7FAC}" destId="{8B467110-2493-4B51-A4BA-768BB3290397}" srcOrd="1" destOrd="0" presId="urn:microsoft.com/office/officeart/2008/layout/VerticalCurvedList"/>
    <dgm:cxn modelId="{E4651AF7-5FFB-46E8-9779-E7FC4F9D14A4}" type="presParOf" srcId="{8D3E5A9C-6BFC-475A-A367-6EE4459A7FAC}" destId="{75D9D841-EBD9-40C9-B6A2-492C376E61FC}" srcOrd="2" destOrd="0" presId="urn:microsoft.com/office/officeart/2008/layout/VerticalCurvedList"/>
    <dgm:cxn modelId="{AA4362BD-602E-4EB1-9CA4-7313DD439B44}" type="presParOf" srcId="{75D9D841-EBD9-40C9-B6A2-492C376E61FC}" destId="{F2956412-FB45-4B03-9178-993B2ACE9B31}" srcOrd="0" destOrd="0" presId="urn:microsoft.com/office/officeart/2008/layout/VerticalCurvedList"/>
    <dgm:cxn modelId="{F0C70005-5260-465C-9308-F574080C82C7}" type="presParOf" srcId="{8D3E5A9C-6BFC-475A-A367-6EE4459A7FAC}" destId="{B4E7F68E-88DD-4CCB-B503-D5444703FFED}" srcOrd="3" destOrd="0" presId="urn:microsoft.com/office/officeart/2008/layout/VerticalCurvedList"/>
    <dgm:cxn modelId="{5CF75449-0C35-4DE5-AEE5-4C85FD439520}" type="presParOf" srcId="{8D3E5A9C-6BFC-475A-A367-6EE4459A7FAC}" destId="{BBE7C09A-393E-4AF7-AA08-1BC572CC39B4}" srcOrd="4" destOrd="0" presId="urn:microsoft.com/office/officeart/2008/layout/VerticalCurvedList"/>
    <dgm:cxn modelId="{0FA3440A-F300-4732-815E-5CAA160BA38B}" type="presParOf" srcId="{BBE7C09A-393E-4AF7-AA08-1BC572CC39B4}" destId="{7F3E140A-9259-492D-8B6D-4B461E43A00E}" srcOrd="0" destOrd="0" presId="urn:microsoft.com/office/officeart/2008/layout/VerticalCurvedList"/>
    <dgm:cxn modelId="{F97388F8-1D88-4BF0-B090-E94BF209B922}" type="presParOf" srcId="{8D3E5A9C-6BFC-475A-A367-6EE4459A7FAC}" destId="{13DC63FB-F1D3-40E1-8B13-6AD6E620C374}" srcOrd="5" destOrd="0" presId="urn:microsoft.com/office/officeart/2008/layout/VerticalCurvedList"/>
    <dgm:cxn modelId="{290F62CD-CCAB-4757-87E3-0C10960C158B}" type="presParOf" srcId="{8D3E5A9C-6BFC-475A-A367-6EE4459A7FAC}" destId="{66FE1712-D2A2-42FC-8297-C9F61A37A5EF}" srcOrd="6" destOrd="0" presId="urn:microsoft.com/office/officeart/2008/layout/VerticalCurvedList"/>
    <dgm:cxn modelId="{A17AD94C-3383-4BAF-B266-30C53F7A43FD}" type="presParOf" srcId="{66FE1712-D2A2-42FC-8297-C9F61A37A5EF}" destId="{134341B5-3A2C-494E-AB4B-18BE8756828C}" srcOrd="0" destOrd="0" presId="urn:microsoft.com/office/officeart/2008/layout/VerticalCurv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662D9987-6533-4B06-9FB8-C881E1A06E88}" type="doc">
      <dgm:prSet loTypeId="urn:microsoft.com/office/officeart/2008/layout/VerticalCurvedList" loCatId="list" qsTypeId="urn:microsoft.com/office/officeart/2005/8/quickstyle/simple1" qsCatId="simple" csTypeId="urn:microsoft.com/office/officeart/2005/8/colors/colorful4" csCatId="colorful" phldr="1"/>
      <dgm:spPr/>
      <dgm:t>
        <a:bodyPr/>
        <a:lstStyle/>
        <a:p>
          <a:endParaRPr lang="en-US"/>
        </a:p>
      </dgm:t>
    </dgm:pt>
    <dgm:pt modelId="{1D75CF6A-09FA-4039-93C3-ACC0180A1EB6}">
      <dgm:prSet custT="1"/>
      <dgm:spPr/>
      <dgm:t>
        <a:bodyPr/>
        <a:lstStyle/>
        <a:p>
          <a:pPr rtl="0"/>
          <a:r>
            <a:rPr lang="en-US" sz="2800" dirty="0" err="1" smtClean="0">
              <a:effectLst>
                <a:glow rad="101600">
                  <a:schemeClr val="tx1">
                    <a:alpha val="60000"/>
                  </a:schemeClr>
                </a:glow>
              </a:effectLst>
              <a:latin typeface="Franklin Gothic Medium Cond" pitchFamily="34" charset="0"/>
            </a:rPr>
            <a:t>Ini</a:t>
          </a:r>
          <a:r>
            <a:rPr lang="en-US" sz="2800" dirty="0" smtClean="0">
              <a:effectLst>
                <a:glow rad="101600">
                  <a:schemeClr val="tx1">
                    <a:alpha val="60000"/>
                  </a:schemeClr>
                </a:glow>
              </a:effectLst>
              <a:latin typeface="Franklin Gothic Medium Cond" pitchFamily="34" charset="0"/>
            </a:rPr>
            <a:t> </a:t>
          </a:r>
          <a:r>
            <a:rPr lang="en-US" sz="2800" dirty="0" err="1" smtClean="0">
              <a:effectLst>
                <a:glow rad="101600">
                  <a:schemeClr val="tx1">
                    <a:alpha val="60000"/>
                  </a:schemeClr>
                </a:glow>
              </a:effectLst>
              <a:latin typeface="Franklin Gothic Medium Cond" pitchFamily="34" charset="0"/>
            </a:rPr>
            <a:t>telah</a:t>
          </a:r>
          <a:r>
            <a:rPr lang="en-US" sz="2800" dirty="0" smtClean="0">
              <a:effectLst>
                <a:glow rad="101600">
                  <a:schemeClr val="tx1">
                    <a:alpha val="60000"/>
                  </a:schemeClr>
                </a:glow>
              </a:effectLst>
              <a:latin typeface="Franklin Gothic Medium Cond" pitchFamily="34" charset="0"/>
            </a:rPr>
            <a:t> </a:t>
          </a:r>
          <a:r>
            <a:rPr lang="en-US" sz="2800" dirty="0" err="1" smtClean="0">
              <a:effectLst>
                <a:glow rad="101600">
                  <a:schemeClr val="tx1">
                    <a:alpha val="60000"/>
                  </a:schemeClr>
                </a:glow>
              </a:effectLst>
              <a:latin typeface="Franklin Gothic Medium Cond" pitchFamily="34" charset="0"/>
            </a:rPr>
            <a:t>mencacatkan</a:t>
          </a:r>
          <a:r>
            <a:rPr lang="en-US" sz="2800" dirty="0" smtClean="0">
              <a:effectLst>
                <a:glow rad="101600">
                  <a:schemeClr val="tx1">
                    <a:alpha val="60000"/>
                  </a:schemeClr>
                </a:glow>
              </a:effectLst>
              <a:latin typeface="Franklin Gothic Medium Cond" pitchFamily="34" charset="0"/>
            </a:rPr>
            <a:t> </a:t>
          </a:r>
          <a:r>
            <a:rPr lang="en-US" sz="2800" dirty="0" err="1" smtClean="0">
              <a:effectLst>
                <a:glow rad="101600">
                  <a:schemeClr val="tx1">
                    <a:alpha val="60000"/>
                  </a:schemeClr>
                </a:glow>
              </a:effectLst>
              <a:latin typeface="Franklin Gothic Medium Cond" pitchFamily="34" charset="0"/>
            </a:rPr>
            <a:t>identiti</a:t>
          </a:r>
          <a:r>
            <a:rPr lang="en-US" sz="2800" dirty="0" smtClean="0">
              <a:effectLst>
                <a:glow rad="101600">
                  <a:schemeClr val="tx1">
                    <a:alpha val="60000"/>
                  </a:schemeClr>
                </a:glow>
              </a:effectLst>
              <a:latin typeface="Franklin Gothic Medium Cond" pitchFamily="34" charset="0"/>
            </a:rPr>
            <a:t> Islam </a:t>
          </a:r>
          <a:r>
            <a:rPr lang="en-US" sz="2800" dirty="0" err="1" smtClean="0">
              <a:effectLst>
                <a:glow rad="101600">
                  <a:schemeClr val="tx1">
                    <a:alpha val="60000"/>
                  </a:schemeClr>
                </a:glow>
              </a:effectLst>
              <a:latin typeface="Franklin Gothic Medium Cond" pitchFamily="34" charset="0"/>
            </a:rPr>
            <a:t>sebagai</a:t>
          </a:r>
          <a:r>
            <a:rPr lang="en-US" sz="2800" dirty="0" smtClean="0">
              <a:effectLst>
                <a:glow rad="101600">
                  <a:schemeClr val="tx1">
                    <a:alpha val="60000"/>
                  </a:schemeClr>
                </a:glow>
              </a:effectLst>
              <a:latin typeface="Franklin Gothic Medium Cond" pitchFamily="34" charset="0"/>
            </a:rPr>
            <a:t> </a:t>
          </a:r>
          <a:r>
            <a:rPr lang="en-US" sz="2800" dirty="0" err="1" smtClean="0">
              <a:effectLst>
                <a:glow rad="101600">
                  <a:schemeClr val="tx1">
                    <a:alpha val="60000"/>
                  </a:schemeClr>
                </a:glow>
              </a:effectLst>
              <a:latin typeface="Franklin Gothic Medium Cond" pitchFamily="34" charset="0"/>
            </a:rPr>
            <a:t>satu</a:t>
          </a:r>
          <a:r>
            <a:rPr lang="en-US" sz="2800" dirty="0" smtClean="0">
              <a:effectLst>
                <a:glow rad="101600">
                  <a:schemeClr val="tx1">
                    <a:alpha val="60000"/>
                  </a:schemeClr>
                </a:glow>
              </a:effectLst>
              <a:latin typeface="Franklin Gothic Medium Cond" pitchFamily="34" charset="0"/>
            </a:rPr>
            <a:t> agama yang </a:t>
          </a:r>
          <a:r>
            <a:rPr lang="en-US" sz="2800" dirty="0" err="1" smtClean="0">
              <a:effectLst>
                <a:glow rad="101600">
                  <a:schemeClr val="tx1">
                    <a:alpha val="60000"/>
                  </a:schemeClr>
                </a:glow>
              </a:effectLst>
              <a:latin typeface="Franklin Gothic Medium Cond" pitchFamily="34" charset="0"/>
            </a:rPr>
            <a:t>menyanjung</a:t>
          </a:r>
          <a:r>
            <a:rPr lang="en-US" sz="2800" dirty="0" smtClean="0">
              <a:effectLst>
                <a:glow rad="101600">
                  <a:schemeClr val="tx1">
                    <a:alpha val="60000"/>
                  </a:schemeClr>
                </a:glow>
              </a:effectLst>
              <a:latin typeface="Franklin Gothic Medium Cond" pitchFamily="34" charset="0"/>
            </a:rPr>
            <a:t> </a:t>
          </a:r>
          <a:r>
            <a:rPr lang="en-US" sz="2800" dirty="0" err="1" smtClean="0">
              <a:effectLst>
                <a:glow rad="101600">
                  <a:schemeClr val="tx1">
                    <a:alpha val="60000"/>
                  </a:schemeClr>
                </a:glow>
              </a:effectLst>
              <a:latin typeface="Franklin Gothic Medium Cond" pitchFamily="34" charset="0"/>
            </a:rPr>
            <a:t>hak-hak</a:t>
          </a:r>
          <a:r>
            <a:rPr lang="en-US" sz="2800" dirty="0" smtClean="0">
              <a:effectLst>
                <a:glow rad="101600">
                  <a:schemeClr val="tx1">
                    <a:alpha val="60000"/>
                  </a:schemeClr>
                </a:glow>
              </a:effectLst>
              <a:latin typeface="Franklin Gothic Medium Cond" pitchFamily="34" charset="0"/>
            </a:rPr>
            <a:t> </a:t>
          </a:r>
          <a:r>
            <a:rPr lang="en-US" sz="2800" dirty="0" err="1" smtClean="0">
              <a:effectLst>
                <a:glow rad="101600">
                  <a:schemeClr val="tx1">
                    <a:alpha val="60000"/>
                  </a:schemeClr>
                </a:glow>
              </a:effectLst>
              <a:latin typeface="Franklin Gothic Medium Cond" pitchFamily="34" charset="0"/>
            </a:rPr>
            <a:t>manusia</a:t>
          </a:r>
          <a:r>
            <a:rPr lang="en-US" sz="2800" dirty="0" smtClean="0">
              <a:effectLst>
                <a:glow rad="101600">
                  <a:schemeClr val="tx1">
                    <a:alpha val="60000"/>
                  </a:schemeClr>
                </a:glow>
              </a:effectLst>
              <a:latin typeface="Franklin Gothic Medium Cond" pitchFamily="34" charset="0"/>
            </a:rPr>
            <a:t>.</a:t>
          </a:r>
          <a:endParaRPr lang="en-US" sz="2800" dirty="0">
            <a:effectLst>
              <a:glow rad="101600">
                <a:schemeClr val="tx1">
                  <a:alpha val="60000"/>
                </a:schemeClr>
              </a:glow>
            </a:effectLst>
            <a:latin typeface="Franklin Gothic Medium Cond" pitchFamily="34" charset="0"/>
          </a:endParaRPr>
        </a:p>
      </dgm:t>
    </dgm:pt>
    <dgm:pt modelId="{2977CC3E-7491-4EC8-919C-76AC634DAFE7}" type="parTrans" cxnId="{09AFAEDF-B437-4E6A-819C-CB8010412047}">
      <dgm:prSet/>
      <dgm:spPr/>
      <dgm:t>
        <a:bodyPr/>
        <a:lstStyle/>
        <a:p>
          <a:endParaRPr lang="en-US" sz="2800">
            <a:effectLst>
              <a:glow rad="101600">
                <a:schemeClr val="tx1">
                  <a:alpha val="60000"/>
                </a:schemeClr>
              </a:glow>
            </a:effectLst>
            <a:latin typeface="Franklin Gothic Medium Cond" pitchFamily="34" charset="0"/>
          </a:endParaRPr>
        </a:p>
      </dgm:t>
    </dgm:pt>
    <dgm:pt modelId="{1EEB9802-7068-457C-9A66-E6EB28980258}" type="sibTrans" cxnId="{09AFAEDF-B437-4E6A-819C-CB8010412047}">
      <dgm:prSet/>
      <dgm:spPr/>
      <dgm:t>
        <a:bodyPr/>
        <a:lstStyle/>
        <a:p>
          <a:endParaRPr lang="en-US" sz="2800">
            <a:effectLst>
              <a:glow rad="101600">
                <a:schemeClr val="tx1">
                  <a:alpha val="60000"/>
                </a:schemeClr>
              </a:glow>
            </a:effectLst>
            <a:latin typeface="Franklin Gothic Medium Cond" pitchFamily="34" charset="0"/>
          </a:endParaRPr>
        </a:p>
      </dgm:t>
    </dgm:pt>
    <dgm:pt modelId="{4E263A7B-27C9-4DDA-8102-9F2BA5D0604F}">
      <dgm:prSet custT="1"/>
      <dgm:spPr/>
      <dgm:t>
        <a:bodyPr/>
        <a:lstStyle/>
        <a:p>
          <a:pPr rtl="0"/>
          <a:r>
            <a:rPr lang="en-US" sz="2800" dirty="0" smtClean="0">
              <a:effectLst>
                <a:glow rad="101600">
                  <a:schemeClr val="tx1">
                    <a:alpha val="60000"/>
                  </a:schemeClr>
                </a:glow>
              </a:effectLst>
              <a:latin typeface="Franklin Gothic Medium Cond" pitchFamily="34" charset="0"/>
            </a:rPr>
            <a:t>Program </a:t>
          </a:r>
          <a:r>
            <a:rPr lang="en-US" sz="2800" dirty="0" err="1" smtClean="0">
              <a:effectLst>
                <a:glow rad="101600">
                  <a:schemeClr val="tx1">
                    <a:alpha val="60000"/>
                  </a:schemeClr>
                </a:glow>
              </a:effectLst>
              <a:latin typeface="Franklin Gothic Medium Cond" pitchFamily="34" charset="0"/>
            </a:rPr>
            <a:t>Penerapan</a:t>
          </a:r>
          <a:r>
            <a:rPr lang="en-US" sz="2800" dirty="0" smtClean="0">
              <a:effectLst>
                <a:glow rad="101600">
                  <a:schemeClr val="tx1">
                    <a:alpha val="60000"/>
                  </a:schemeClr>
                </a:glow>
              </a:effectLst>
              <a:latin typeface="Franklin Gothic Medium Cond" pitchFamily="34" charset="0"/>
            </a:rPr>
            <a:t> </a:t>
          </a:r>
          <a:r>
            <a:rPr lang="en-US" sz="2800" dirty="0" err="1" smtClean="0">
              <a:effectLst>
                <a:glow rad="101600">
                  <a:schemeClr val="tx1">
                    <a:alpha val="60000"/>
                  </a:schemeClr>
                </a:glow>
              </a:effectLst>
              <a:latin typeface="Franklin Gothic Medium Cond" pitchFamily="34" charset="0"/>
            </a:rPr>
            <a:t>Nilai</a:t>
          </a:r>
          <a:r>
            <a:rPr lang="en-US" sz="2800" dirty="0" smtClean="0">
              <a:effectLst>
                <a:glow rad="101600">
                  <a:schemeClr val="tx1">
                    <a:alpha val="60000"/>
                  </a:schemeClr>
                </a:glow>
              </a:effectLst>
              <a:latin typeface="Franklin Gothic Medium Cond" pitchFamily="34" charset="0"/>
            </a:rPr>
            <a:t> </a:t>
          </a:r>
          <a:r>
            <a:rPr lang="en-US" sz="2800" dirty="0" err="1" smtClean="0">
              <a:effectLst>
                <a:glow rad="101600">
                  <a:schemeClr val="tx1">
                    <a:alpha val="60000"/>
                  </a:schemeClr>
                </a:glow>
              </a:effectLst>
              <a:latin typeface="Franklin Gothic Medium Cond" pitchFamily="34" charset="0"/>
            </a:rPr>
            <a:t>Murni</a:t>
          </a:r>
          <a:r>
            <a:rPr lang="en-US" sz="2800" dirty="0" smtClean="0">
              <a:effectLst>
                <a:glow rad="101600">
                  <a:schemeClr val="tx1">
                    <a:alpha val="60000"/>
                  </a:schemeClr>
                </a:glow>
              </a:effectLst>
              <a:latin typeface="Franklin Gothic Medium Cond" pitchFamily="34" charset="0"/>
            </a:rPr>
            <a:t> Islam </a:t>
          </a:r>
          <a:r>
            <a:rPr lang="en-US" sz="2800" dirty="0" err="1" smtClean="0">
              <a:effectLst>
                <a:glow rad="101600">
                  <a:schemeClr val="tx1">
                    <a:alpha val="60000"/>
                  </a:schemeClr>
                </a:glow>
              </a:effectLst>
              <a:latin typeface="Franklin Gothic Medium Cond" pitchFamily="34" charset="0"/>
            </a:rPr>
            <a:t>secara</a:t>
          </a:r>
          <a:r>
            <a:rPr lang="en-US" sz="2800" dirty="0" smtClean="0">
              <a:effectLst>
                <a:glow rad="101600">
                  <a:schemeClr val="tx1">
                    <a:alpha val="60000"/>
                  </a:schemeClr>
                </a:glow>
              </a:effectLst>
              <a:latin typeface="Franklin Gothic Medium Cond" pitchFamily="34" charset="0"/>
            </a:rPr>
            <a:t> </a:t>
          </a:r>
          <a:r>
            <a:rPr lang="en-US" sz="2800" dirty="0" err="1" smtClean="0">
              <a:effectLst>
                <a:glow rad="101600">
                  <a:schemeClr val="tx1">
                    <a:alpha val="60000"/>
                  </a:schemeClr>
                </a:glow>
              </a:effectLst>
              <a:latin typeface="Franklin Gothic Medium Cond" pitchFamily="34" charset="0"/>
            </a:rPr>
            <a:t>berterusan</a:t>
          </a:r>
          <a:r>
            <a:rPr lang="en-US" sz="2800" dirty="0" smtClean="0">
              <a:effectLst>
                <a:glow rad="101600">
                  <a:schemeClr val="tx1">
                    <a:alpha val="60000"/>
                  </a:schemeClr>
                </a:glow>
              </a:effectLst>
              <a:latin typeface="Franklin Gothic Medium Cond" pitchFamily="34" charset="0"/>
            </a:rPr>
            <a:t> </a:t>
          </a:r>
          <a:r>
            <a:rPr lang="en-US" sz="2800" dirty="0" err="1" smtClean="0">
              <a:effectLst>
                <a:glow rad="101600">
                  <a:schemeClr val="tx1">
                    <a:alpha val="60000"/>
                  </a:schemeClr>
                </a:glow>
              </a:effectLst>
              <a:latin typeface="Franklin Gothic Medium Cond" pitchFamily="34" charset="0"/>
            </a:rPr>
            <a:t>perlu</a:t>
          </a:r>
          <a:r>
            <a:rPr lang="en-US" sz="2800" dirty="0" smtClean="0">
              <a:effectLst>
                <a:glow rad="101600">
                  <a:schemeClr val="tx1">
                    <a:alpha val="60000"/>
                  </a:schemeClr>
                </a:glow>
              </a:effectLst>
              <a:latin typeface="Franklin Gothic Medium Cond" pitchFamily="34" charset="0"/>
            </a:rPr>
            <a:t> </a:t>
          </a:r>
          <a:r>
            <a:rPr lang="en-US" sz="2800" dirty="0" err="1" smtClean="0">
              <a:effectLst>
                <a:glow rad="101600">
                  <a:schemeClr val="tx1">
                    <a:alpha val="60000"/>
                  </a:schemeClr>
                </a:glow>
              </a:effectLst>
              <a:latin typeface="Franklin Gothic Medium Cond" pitchFamily="34" charset="0"/>
            </a:rPr>
            <a:t>dilaksanakan</a:t>
          </a:r>
          <a:r>
            <a:rPr lang="en-US" sz="2800" dirty="0" smtClean="0">
              <a:effectLst>
                <a:glow rad="101600">
                  <a:schemeClr val="tx1">
                    <a:alpha val="60000"/>
                  </a:schemeClr>
                </a:glow>
              </a:effectLst>
              <a:latin typeface="Franklin Gothic Medium Cond" pitchFamily="34" charset="0"/>
            </a:rPr>
            <a:t> </a:t>
          </a:r>
          <a:r>
            <a:rPr lang="en-US" sz="2800" dirty="0" err="1" smtClean="0">
              <a:effectLst>
                <a:glow rad="101600">
                  <a:schemeClr val="tx1">
                    <a:alpha val="60000"/>
                  </a:schemeClr>
                </a:glow>
              </a:effectLst>
              <a:latin typeface="Franklin Gothic Medium Cond" pitchFamily="34" charset="0"/>
            </a:rPr>
            <a:t>secara</a:t>
          </a:r>
          <a:r>
            <a:rPr lang="en-US" sz="2800" dirty="0" smtClean="0">
              <a:effectLst>
                <a:glow rad="101600">
                  <a:schemeClr val="tx1">
                    <a:alpha val="60000"/>
                  </a:schemeClr>
                </a:glow>
              </a:effectLst>
              <a:latin typeface="Franklin Gothic Medium Cond" pitchFamily="34" charset="0"/>
            </a:rPr>
            <a:t> </a:t>
          </a:r>
          <a:r>
            <a:rPr lang="en-US" sz="2800" dirty="0" err="1" smtClean="0">
              <a:effectLst>
                <a:glow rad="101600">
                  <a:schemeClr val="tx1">
                    <a:alpha val="60000"/>
                  </a:schemeClr>
                </a:glow>
              </a:effectLst>
              <a:latin typeface="Franklin Gothic Medium Cond" pitchFamily="34" charset="0"/>
            </a:rPr>
            <a:t>proaktif</a:t>
          </a:r>
          <a:r>
            <a:rPr lang="en-US" sz="2800" dirty="0" smtClean="0">
              <a:effectLst>
                <a:glow rad="101600">
                  <a:schemeClr val="tx1">
                    <a:alpha val="60000"/>
                  </a:schemeClr>
                </a:glow>
              </a:effectLst>
              <a:latin typeface="Franklin Gothic Medium Cond" pitchFamily="34" charset="0"/>
            </a:rPr>
            <a:t>.</a:t>
          </a:r>
          <a:endParaRPr lang="en-US" sz="2800" dirty="0">
            <a:effectLst>
              <a:glow rad="101600">
                <a:schemeClr val="tx1">
                  <a:alpha val="60000"/>
                </a:schemeClr>
              </a:glow>
            </a:effectLst>
            <a:latin typeface="Franklin Gothic Medium Cond" pitchFamily="34" charset="0"/>
          </a:endParaRPr>
        </a:p>
      </dgm:t>
    </dgm:pt>
    <dgm:pt modelId="{69F69890-EE64-4880-A66A-ABCAF5816FEE}" type="parTrans" cxnId="{FF0170D7-3765-4366-9ECF-675B428DCBD9}">
      <dgm:prSet/>
      <dgm:spPr/>
      <dgm:t>
        <a:bodyPr/>
        <a:lstStyle/>
        <a:p>
          <a:endParaRPr lang="en-US" sz="2800">
            <a:effectLst>
              <a:glow rad="101600">
                <a:schemeClr val="tx1">
                  <a:alpha val="60000"/>
                </a:schemeClr>
              </a:glow>
            </a:effectLst>
            <a:latin typeface="Franklin Gothic Medium Cond" pitchFamily="34" charset="0"/>
          </a:endParaRPr>
        </a:p>
      </dgm:t>
    </dgm:pt>
    <dgm:pt modelId="{CAFC750D-BDBF-40FF-A980-23C5ABB1536D}" type="sibTrans" cxnId="{FF0170D7-3765-4366-9ECF-675B428DCBD9}">
      <dgm:prSet/>
      <dgm:spPr/>
      <dgm:t>
        <a:bodyPr/>
        <a:lstStyle/>
        <a:p>
          <a:endParaRPr lang="en-US" sz="2800">
            <a:effectLst>
              <a:glow rad="101600">
                <a:schemeClr val="tx1">
                  <a:alpha val="60000"/>
                </a:schemeClr>
              </a:glow>
            </a:effectLst>
            <a:latin typeface="Franklin Gothic Medium Cond" pitchFamily="34" charset="0"/>
          </a:endParaRPr>
        </a:p>
      </dgm:t>
    </dgm:pt>
    <dgm:pt modelId="{68BFDDC6-F4EF-4AA8-9281-3A8DAE28AA73}" type="pres">
      <dgm:prSet presAssocID="{662D9987-6533-4B06-9FB8-C881E1A06E88}" presName="Name0" presStyleCnt="0">
        <dgm:presLayoutVars>
          <dgm:chMax val="7"/>
          <dgm:chPref val="7"/>
          <dgm:dir/>
        </dgm:presLayoutVars>
      </dgm:prSet>
      <dgm:spPr/>
      <dgm:t>
        <a:bodyPr/>
        <a:lstStyle/>
        <a:p>
          <a:endParaRPr lang="en-US"/>
        </a:p>
      </dgm:t>
    </dgm:pt>
    <dgm:pt modelId="{C8EE4885-B3A7-4603-BDF6-5AF0698F4E2B}" type="pres">
      <dgm:prSet presAssocID="{662D9987-6533-4B06-9FB8-C881E1A06E88}" presName="Name1" presStyleCnt="0"/>
      <dgm:spPr/>
    </dgm:pt>
    <dgm:pt modelId="{42A67A27-E01A-4284-B065-60EEF4A0F9D2}" type="pres">
      <dgm:prSet presAssocID="{662D9987-6533-4B06-9FB8-C881E1A06E88}" presName="cycle" presStyleCnt="0"/>
      <dgm:spPr/>
    </dgm:pt>
    <dgm:pt modelId="{09629E00-3E28-4890-9B24-759868620F9D}" type="pres">
      <dgm:prSet presAssocID="{662D9987-6533-4B06-9FB8-C881E1A06E88}" presName="srcNode" presStyleLbl="node1" presStyleIdx="0" presStyleCnt="2"/>
      <dgm:spPr/>
    </dgm:pt>
    <dgm:pt modelId="{CDA6DAFB-9D08-49D1-A2DA-4BAA007DC546}" type="pres">
      <dgm:prSet presAssocID="{662D9987-6533-4B06-9FB8-C881E1A06E88}" presName="conn" presStyleLbl="parChTrans1D2" presStyleIdx="0" presStyleCnt="1"/>
      <dgm:spPr/>
      <dgm:t>
        <a:bodyPr/>
        <a:lstStyle/>
        <a:p>
          <a:endParaRPr lang="en-US"/>
        </a:p>
      </dgm:t>
    </dgm:pt>
    <dgm:pt modelId="{9DE22D35-5DC8-47F1-8267-B92716333EDD}" type="pres">
      <dgm:prSet presAssocID="{662D9987-6533-4B06-9FB8-C881E1A06E88}" presName="extraNode" presStyleLbl="node1" presStyleIdx="0" presStyleCnt="2"/>
      <dgm:spPr/>
    </dgm:pt>
    <dgm:pt modelId="{F5036CB3-0BC2-4F45-81A7-825D9C487D6F}" type="pres">
      <dgm:prSet presAssocID="{662D9987-6533-4B06-9FB8-C881E1A06E88}" presName="dstNode" presStyleLbl="node1" presStyleIdx="0" presStyleCnt="2"/>
      <dgm:spPr/>
    </dgm:pt>
    <dgm:pt modelId="{DD86C986-8EB6-4941-84FF-DC40FE0AE288}" type="pres">
      <dgm:prSet presAssocID="{1D75CF6A-09FA-4039-93C3-ACC0180A1EB6}" presName="text_1" presStyleLbl="node1" presStyleIdx="0" presStyleCnt="2">
        <dgm:presLayoutVars>
          <dgm:bulletEnabled val="1"/>
        </dgm:presLayoutVars>
      </dgm:prSet>
      <dgm:spPr/>
      <dgm:t>
        <a:bodyPr/>
        <a:lstStyle/>
        <a:p>
          <a:endParaRPr lang="en-US"/>
        </a:p>
      </dgm:t>
    </dgm:pt>
    <dgm:pt modelId="{D3A85A73-94B3-480C-AF82-F6F3C22EA108}" type="pres">
      <dgm:prSet presAssocID="{1D75CF6A-09FA-4039-93C3-ACC0180A1EB6}" presName="accent_1" presStyleCnt="0"/>
      <dgm:spPr/>
    </dgm:pt>
    <dgm:pt modelId="{959F4C27-6B33-4B0E-8A59-0B816F5BAA68}" type="pres">
      <dgm:prSet presAssocID="{1D75CF6A-09FA-4039-93C3-ACC0180A1EB6}" presName="accentRepeatNode" presStyleLbl="solidFgAcc1" presStyleIdx="0" presStyleCnt="2"/>
      <dgm:spPr/>
    </dgm:pt>
    <dgm:pt modelId="{03E358B0-CB10-4BA9-9387-C1DE9C97F94F}" type="pres">
      <dgm:prSet presAssocID="{4E263A7B-27C9-4DDA-8102-9F2BA5D0604F}" presName="text_2" presStyleLbl="node1" presStyleIdx="1" presStyleCnt="2">
        <dgm:presLayoutVars>
          <dgm:bulletEnabled val="1"/>
        </dgm:presLayoutVars>
      </dgm:prSet>
      <dgm:spPr/>
      <dgm:t>
        <a:bodyPr/>
        <a:lstStyle/>
        <a:p>
          <a:endParaRPr lang="en-US"/>
        </a:p>
      </dgm:t>
    </dgm:pt>
    <dgm:pt modelId="{BEAFBB9C-9FAB-4541-8DAD-A6C41570765A}" type="pres">
      <dgm:prSet presAssocID="{4E263A7B-27C9-4DDA-8102-9F2BA5D0604F}" presName="accent_2" presStyleCnt="0"/>
      <dgm:spPr/>
    </dgm:pt>
    <dgm:pt modelId="{D22DDAB9-C8D8-439D-94EA-3CF0D37B3D4D}" type="pres">
      <dgm:prSet presAssocID="{4E263A7B-27C9-4DDA-8102-9F2BA5D0604F}" presName="accentRepeatNode" presStyleLbl="solidFgAcc1" presStyleIdx="1" presStyleCnt="2"/>
      <dgm:spPr/>
    </dgm:pt>
  </dgm:ptLst>
  <dgm:cxnLst>
    <dgm:cxn modelId="{1DE85701-3F8B-4049-8E44-8A8BD1DE43CD}" type="presOf" srcId="{1D75CF6A-09FA-4039-93C3-ACC0180A1EB6}" destId="{DD86C986-8EB6-4941-84FF-DC40FE0AE288}" srcOrd="0" destOrd="0" presId="urn:microsoft.com/office/officeart/2008/layout/VerticalCurvedList"/>
    <dgm:cxn modelId="{FF0170D7-3765-4366-9ECF-675B428DCBD9}" srcId="{662D9987-6533-4B06-9FB8-C881E1A06E88}" destId="{4E263A7B-27C9-4DDA-8102-9F2BA5D0604F}" srcOrd="1" destOrd="0" parTransId="{69F69890-EE64-4880-A66A-ABCAF5816FEE}" sibTransId="{CAFC750D-BDBF-40FF-A980-23C5ABB1536D}"/>
    <dgm:cxn modelId="{C5878852-7C9C-487B-9359-74DDA1B00520}" type="presOf" srcId="{1EEB9802-7068-457C-9A66-E6EB28980258}" destId="{CDA6DAFB-9D08-49D1-A2DA-4BAA007DC546}" srcOrd="0" destOrd="0" presId="urn:microsoft.com/office/officeart/2008/layout/VerticalCurvedList"/>
    <dgm:cxn modelId="{5C149D5E-A626-4BAA-912F-59638EEB82AC}" type="presOf" srcId="{662D9987-6533-4B06-9FB8-C881E1A06E88}" destId="{68BFDDC6-F4EF-4AA8-9281-3A8DAE28AA73}" srcOrd="0" destOrd="0" presId="urn:microsoft.com/office/officeart/2008/layout/VerticalCurvedList"/>
    <dgm:cxn modelId="{09AFAEDF-B437-4E6A-819C-CB8010412047}" srcId="{662D9987-6533-4B06-9FB8-C881E1A06E88}" destId="{1D75CF6A-09FA-4039-93C3-ACC0180A1EB6}" srcOrd="0" destOrd="0" parTransId="{2977CC3E-7491-4EC8-919C-76AC634DAFE7}" sibTransId="{1EEB9802-7068-457C-9A66-E6EB28980258}"/>
    <dgm:cxn modelId="{A9F32035-27A5-4581-9A1E-3B7F611D6B72}" type="presOf" srcId="{4E263A7B-27C9-4DDA-8102-9F2BA5D0604F}" destId="{03E358B0-CB10-4BA9-9387-C1DE9C97F94F}" srcOrd="0" destOrd="0" presId="urn:microsoft.com/office/officeart/2008/layout/VerticalCurvedList"/>
    <dgm:cxn modelId="{D908BE25-F160-4321-AB9D-D2CFEB0A6652}" type="presParOf" srcId="{68BFDDC6-F4EF-4AA8-9281-3A8DAE28AA73}" destId="{C8EE4885-B3A7-4603-BDF6-5AF0698F4E2B}" srcOrd="0" destOrd="0" presId="urn:microsoft.com/office/officeart/2008/layout/VerticalCurvedList"/>
    <dgm:cxn modelId="{E03390EC-6D11-4EA5-A55C-CB7B40696E79}" type="presParOf" srcId="{C8EE4885-B3A7-4603-BDF6-5AF0698F4E2B}" destId="{42A67A27-E01A-4284-B065-60EEF4A0F9D2}" srcOrd="0" destOrd="0" presId="urn:microsoft.com/office/officeart/2008/layout/VerticalCurvedList"/>
    <dgm:cxn modelId="{54CE5130-F0F9-4A7D-BF46-F91111D116F2}" type="presParOf" srcId="{42A67A27-E01A-4284-B065-60EEF4A0F9D2}" destId="{09629E00-3E28-4890-9B24-759868620F9D}" srcOrd="0" destOrd="0" presId="urn:microsoft.com/office/officeart/2008/layout/VerticalCurvedList"/>
    <dgm:cxn modelId="{1E2C49A5-E48A-4490-9473-1E655349BC72}" type="presParOf" srcId="{42A67A27-E01A-4284-B065-60EEF4A0F9D2}" destId="{CDA6DAFB-9D08-49D1-A2DA-4BAA007DC546}" srcOrd="1" destOrd="0" presId="urn:microsoft.com/office/officeart/2008/layout/VerticalCurvedList"/>
    <dgm:cxn modelId="{C426C2FE-EAB5-47EA-AAE8-891ECFF857F3}" type="presParOf" srcId="{42A67A27-E01A-4284-B065-60EEF4A0F9D2}" destId="{9DE22D35-5DC8-47F1-8267-B92716333EDD}" srcOrd="2" destOrd="0" presId="urn:microsoft.com/office/officeart/2008/layout/VerticalCurvedList"/>
    <dgm:cxn modelId="{B02445C1-B4B1-4D96-951B-272551AC94C6}" type="presParOf" srcId="{42A67A27-E01A-4284-B065-60EEF4A0F9D2}" destId="{F5036CB3-0BC2-4F45-81A7-825D9C487D6F}" srcOrd="3" destOrd="0" presId="urn:microsoft.com/office/officeart/2008/layout/VerticalCurvedList"/>
    <dgm:cxn modelId="{1C2AFFDA-BA23-4579-9EE3-B259D7829C9B}" type="presParOf" srcId="{C8EE4885-B3A7-4603-BDF6-5AF0698F4E2B}" destId="{DD86C986-8EB6-4941-84FF-DC40FE0AE288}" srcOrd="1" destOrd="0" presId="urn:microsoft.com/office/officeart/2008/layout/VerticalCurvedList"/>
    <dgm:cxn modelId="{ED357EF5-075D-46C2-B706-88BB4AD98C96}" type="presParOf" srcId="{C8EE4885-B3A7-4603-BDF6-5AF0698F4E2B}" destId="{D3A85A73-94B3-480C-AF82-F6F3C22EA108}" srcOrd="2" destOrd="0" presId="urn:microsoft.com/office/officeart/2008/layout/VerticalCurvedList"/>
    <dgm:cxn modelId="{BCC10B5C-21D7-42CD-879A-CC15CB4E4BC8}" type="presParOf" srcId="{D3A85A73-94B3-480C-AF82-F6F3C22EA108}" destId="{959F4C27-6B33-4B0E-8A59-0B816F5BAA68}" srcOrd="0" destOrd="0" presId="urn:microsoft.com/office/officeart/2008/layout/VerticalCurvedList"/>
    <dgm:cxn modelId="{3289D011-5508-4DED-8C8B-E98CB93F228E}" type="presParOf" srcId="{C8EE4885-B3A7-4603-BDF6-5AF0698F4E2B}" destId="{03E358B0-CB10-4BA9-9387-C1DE9C97F94F}" srcOrd="3" destOrd="0" presId="urn:microsoft.com/office/officeart/2008/layout/VerticalCurvedList"/>
    <dgm:cxn modelId="{C62080B9-5BDF-41F6-B9B1-6D3575AE0B00}" type="presParOf" srcId="{C8EE4885-B3A7-4603-BDF6-5AF0698F4E2B}" destId="{BEAFBB9C-9FAB-4541-8DAD-A6C41570765A}" srcOrd="4" destOrd="0" presId="urn:microsoft.com/office/officeart/2008/layout/VerticalCurvedList"/>
    <dgm:cxn modelId="{332CF4B7-1978-4C4A-9CDC-2D9EE8B4DF46}" type="presParOf" srcId="{BEAFBB9C-9FAB-4541-8DAD-A6C41570765A}" destId="{D22DDAB9-C8D8-439D-94EA-3CF0D37B3D4D}" srcOrd="0" destOrd="0" presId="urn:microsoft.com/office/officeart/2008/layout/VerticalCurv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1B13678F-F767-419B-A321-DAE41BC031E1}" type="doc">
      <dgm:prSet loTypeId="urn:microsoft.com/office/officeart/2008/layout/VerticalCurvedList" loCatId="list" qsTypeId="urn:microsoft.com/office/officeart/2005/8/quickstyle/simple1" qsCatId="simple" csTypeId="urn:microsoft.com/office/officeart/2005/8/colors/colorful4" csCatId="colorful" phldr="1"/>
      <dgm:spPr/>
      <dgm:t>
        <a:bodyPr/>
        <a:lstStyle/>
        <a:p>
          <a:endParaRPr lang="en-US"/>
        </a:p>
      </dgm:t>
    </dgm:pt>
    <dgm:pt modelId="{6AB29310-F4B2-418F-AE01-5267BDA573BC}">
      <dgm:prSet custT="1"/>
      <dgm:spPr/>
      <dgm:t>
        <a:bodyPr/>
        <a:lstStyle/>
        <a:p>
          <a:pPr rtl="0"/>
          <a:r>
            <a:rPr lang="en-US" sz="2400" dirty="0" err="1" smtClean="0">
              <a:effectLst>
                <a:glow rad="101600">
                  <a:schemeClr val="tx1">
                    <a:alpha val="60000"/>
                  </a:schemeClr>
                </a:glow>
              </a:effectLst>
              <a:latin typeface="Franklin Gothic Medium Cond" pitchFamily="34" charset="0"/>
            </a:rPr>
            <a:t>Cabaran</a:t>
          </a:r>
          <a:r>
            <a:rPr lang="en-US" sz="2400" dirty="0" smtClean="0">
              <a:effectLst>
                <a:glow rad="101600">
                  <a:schemeClr val="tx1">
                    <a:alpha val="60000"/>
                  </a:schemeClr>
                </a:glow>
              </a:effectLst>
              <a:latin typeface="Franklin Gothic Medium Cond" pitchFamily="34" charset="0"/>
            </a:rPr>
            <a:t> </a:t>
          </a:r>
          <a:r>
            <a:rPr lang="en-US" sz="2400" dirty="0" err="1" smtClean="0">
              <a:effectLst>
                <a:glow rad="101600">
                  <a:schemeClr val="tx1">
                    <a:alpha val="60000"/>
                  </a:schemeClr>
                </a:glow>
              </a:effectLst>
              <a:latin typeface="Franklin Gothic Medium Cond" pitchFamily="34" charset="0"/>
            </a:rPr>
            <a:t>hidup</a:t>
          </a:r>
          <a:r>
            <a:rPr lang="en-US" sz="2400" dirty="0" smtClean="0">
              <a:effectLst>
                <a:glow rad="101600">
                  <a:schemeClr val="tx1">
                    <a:alpha val="60000"/>
                  </a:schemeClr>
                </a:glow>
              </a:effectLst>
              <a:latin typeface="Franklin Gothic Medium Cond" pitchFamily="34" charset="0"/>
            </a:rPr>
            <a:t> </a:t>
          </a:r>
          <a:r>
            <a:rPr lang="en-US" sz="2400" dirty="0" err="1" smtClean="0">
              <a:effectLst>
                <a:glow rad="101600">
                  <a:schemeClr val="tx1">
                    <a:alpha val="60000"/>
                  </a:schemeClr>
                </a:glow>
              </a:effectLst>
              <a:latin typeface="Franklin Gothic Medium Cond" pitchFamily="34" charset="0"/>
            </a:rPr>
            <a:t>pada</a:t>
          </a:r>
          <a:r>
            <a:rPr lang="en-US" sz="2400" dirty="0" smtClean="0">
              <a:effectLst>
                <a:glow rad="101600">
                  <a:schemeClr val="tx1">
                    <a:alpha val="60000"/>
                  </a:schemeClr>
                </a:glow>
              </a:effectLst>
              <a:latin typeface="Franklin Gothic Medium Cond" pitchFamily="34" charset="0"/>
            </a:rPr>
            <a:t> </a:t>
          </a:r>
          <a:r>
            <a:rPr lang="en-US" sz="2400" dirty="0" err="1" smtClean="0">
              <a:effectLst>
                <a:glow rad="101600">
                  <a:schemeClr val="tx1">
                    <a:alpha val="60000"/>
                  </a:schemeClr>
                </a:glow>
              </a:effectLst>
              <a:latin typeface="Franklin Gothic Medium Cond" pitchFamily="34" charset="0"/>
            </a:rPr>
            <a:t>hari</a:t>
          </a:r>
          <a:r>
            <a:rPr lang="en-US" sz="2400" dirty="0" smtClean="0">
              <a:effectLst>
                <a:glow rad="101600">
                  <a:schemeClr val="tx1">
                    <a:alpha val="60000"/>
                  </a:schemeClr>
                </a:glow>
              </a:effectLst>
              <a:latin typeface="Franklin Gothic Medium Cond" pitchFamily="34" charset="0"/>
            </a:rPr>
            <a:t> </a:t>
          </a:r>
          <a:r>
            <a:rPr lang="en-US" sz="2400" dirty="0" err="1" smtClean="0">
              <a:effectLst>
                <a:glow rad="101600">
                  <a:schemeClr val="tx1">
                    <a:alpha val="60000"/>
                  </a:schemeClr>
                </a:glow>
              </a:effectLst>
              <a:latin typeface="Franklin Gothic Medium Cond" pitchFamily="34" charset="0"/>
            </a:rPr>
            <a:t>ini</a:t>
          </a:r>
          <a:r>
            <a:rPr lang="en-US" sz="2400" dirty="0" smtClean="0">
              <a:effectLst>
                <a:glow rad="101600">
                  <a:schemeClr val="tx1">
                    <a:alpha val="60000"/>
                  </a:schemeClr>
                </a:glow>
              </a:effectLst>
              <a:latin typeface="Franklin Gothic Medium Cond" pitchFamily="34" charset="0"/>
            </a:rPr>
            <a:t> </a:t>
          </a:r>
          <a:r>
            <a:rPr lang="en-US" sz="2400" dirty="0" err="1" smtClean="0">
              <a:effectLst>
                <a:glow rad="101600">
                  <a:schemeClr val="tx1">
                    <a:alpha val="60000"/>
                  </a:schemeClr>
                </a:glow>
              </a:effectLst>
              <a:latin typeface="Franklin Gothic Medium Cond" pitchFamily="34" charset="0"/>
            </a:rPr>
            <a:t>menyaksikan</a:t>
          </a:r>
          <a:r>
            <a:rPr lang="en-US" sz="2400" dirty="0" smtClean="0">
              <a:effectLst>
                <a:glow rad="101600">
                  <a:schemeClr val="tx1">
                    <a:alpha val="60000"/>
                  </a:schemeClr>
                </a:glow>
              </a:effectLst>
              <a:latin typeface="Franklin Gothic Medium Cond" pitchFamily="34" charset="0"/>
            </a:rPr>
            <a:t> </a:t>
          </a:r>
          <a:r>
            <a:rPr lang="en-US" sz="2400" dirty="0" err="1" smtClean="0">
              <a:effectLst>
                <a:glow rad="101600">
                  <a:schemeClr val="tx1">
                    <a:alpha val="60000"/>
                  </a:schemeClr>
                </a:glow>
              </a:effectLst>
              <a:latin typeface="Franklin Gothic Medium Cond" pitchFamily="34" charset="0"/>
            </a:rPr>
            <a:t>manusia</a:t>
          </a:r>
          <a:r>
            <a:rPr lang="en-US" sz="2400" dirty="0" smtClean="0">
              <a:effectLst>
                <a:glow rad="101600">
                  <a:schemeClr val="tx1">
                    <a:alpha val="60000"/>
                  </a:schemeClr>
                </a:glow>
              </a:effectLst>
              <a:latin typeface="Franklin Gothic Medium Cond" pitchFamily="34" charset="0"/>
            </a:rPr>
            <a:t> </a:t>
          </a:r>
          <a:r>
            <a:rPr lang="en-US" sz="2400" dirty="0" err="1" smtClean="0">
              <a:effectLst>
                <a:glow rad="101600">
                  <a:schemeClr val="tx1">
                    <a:alpha val="60000"/>
                  </a:schemeClr>
                </a:glow>
              </a:effectLst>
              <a:latin typeface="Franklin Gothic Medium Cond" pitchFamily="34" charset="0"/>
            </a:rPr>
            <a:t>dihambat</a:t>
          </a:r>
          <a:r>
            <a:rPr lang="en-US" sz="2400" dirty="0" smtClean="0">
              <a:effectLst>
                <a:glow rad="101600">
                  <a:schemeClr val="tx1">
                    <a:alpha val="60000"/>
                  </a:schemeClr>
                </a:glow>
              </a:effectLst>
              <a:latin typeface="Franklin Gothic Medium Cond" pitchFamily="34" charset="0"/>
            </a:rPr>
            <a:t> </a:t>
          </a:r>
          <a:r>
            <a:rPr lang="en-US" sz="2400" dirty="0" err="1" smtClean="0">
              <a:effectLst>
                <a:glow rad="101600">
                  <a:schemeClr val="tx1">
                    <a:alpha val="60000"/>
                  </a:schemeClr>
                </a:glow>
              </a:effectLst>
              <a:latin typeface="Franklin Gothic Medium Cond" pitchFamily="34" charset="0"/>
            </a:rPr>
            <a:t>dengan</a:t>
          </a:r>
          <a:r>
            <a:rPr lang="en-US" sz="2400" dirty="0" smtClean="0">
              <a:effectLst>
                <a:glow rad="101600">
                  <a:schemeClr val="tx1">
                    <a:alpha val="60000"/>
                  </a:schemeClr>
                </a:glow>
              </a:effectLst>
              <a:latin typeface="Franklin Gothic Medium Cond" pitchFamily="34" charset="0"/>
            </a:rPr>
            <a:t> </a:t>
          </a:r>
          <a:r>
            <a:rPr lang="en-US" sz="2400" dirty="0" err="1" smtClean="0">
              <a:effectLst>
                <a:glow rad="101600">
                  <a:schemeClr val="tx1">
                    <a:alpha val="60000"/>
                  </a:schemeClr>
                </a:glow>
              </a:effectLst>
              <a:latin typeface="Franklin Gothic Medium Cond" pitchFamily="34" charset="0"/>
            </a:rPr>
            <a:t>pelbagai</a:t>
          </a:r>
          <a:r>
            <a:rPr lang="en-US" sz="2400" dirty="0" smtClean="0">
              <a:effectLst>
                <a:glow rad="101600">
                  <a:schemeClr val="tx1">
                    <a:alpha val="60000"/>
                  </a:schemeClr>
                </a:glow>
              </a:effectLst>
              <a:latin typeface="Franklin Gothic Medium Cond" pitchFamily="34" charset="0"/>
            </a:rPr>
            <a:t> </a:t>
          </a:r>
          <a:r>
            <a:rPr lang="en-US" sz="2400" dirty="0" err="1" smtClean="0">
              <a:effectLst>
                <a:glow rad="101600">
                  <a:schemeClr val="tx1">
                    <a:alpha val="60000"/>
                  </a:schemeClr>
                </a:glow>
              </a:effectLst>
              <a:latin typeface="Franklin Gothic Medium Cond" pitchFamily="34" charset="0"/>
            </a:rPr>
            <a:t>desakan</a:t>
          </a:r>
          <a:r>
            <a:rPr lang="en-US" sz="2400" dirty="0" smtClean="0">
              <a:effectLst>
                <a:glow rad="101600">
                  <a:schemeClr val="tx1">
                    <a:alpha val="60000"/>
                  </a:schemeClr>
                </a:glow>
              </a:effectLst>
              <a:latin typeface="Franklin Gothic Medium Cond" pitchFamily="34" charset="0"/>
            </a:rPr>
            <a:t> </a:t>
          </a:r>
          <a:r>
            <a:rPr lang="en-US" sz="2400" dirty="0" err="1" smtClean="0">
              <a:effectLst>
                <a:glow rad="101600">
                  <a:schemeClr val="tx1">
                    <a:alpha val="60000"/>
                  </a:schemeClr>
                </a:glow>
              </a:effectLst>
              <a:latin typeface="Franklin Gothic Medium Cond" pitchFamily="34" charset="0"/>
            </a:rPr>
            <a:t>dan</a:t>
          </a:r>
          <a:r>
            <a:rPr lang="en-US" sz="2400" dirty="0" smtClean="0">
              <a:effectLst>
                <a:glow rad="101600">
                  <a:schemeClr val="tx1">
                    <a:alpha val="60000"/>
                  </a:schemeClr>
                </a:glow>
              </a:effectLst>
              <a:latin typeface="Franklin Gothic Medium Cond" pitchFamily="34" charset="0"/>
            </a:rPr>
            <a:t> </a:t>
          </a:r>
          <a:r>
            <a:rPr lang="en-US" sz="2400" dirty="0" err="1" smtClean="0">
              <a:effectLst>
                <a:glow rad="101600">
                  <a:schemeClr val="tx1">
                    <a:alpha val="60000"/>
                  </a:schemeClr>
                </a:glow>
              </a:effectLst>
              <a:latin typeface="Franklin Gothic Medium Cond" pitchFamily="34" charset="0"/>
            </a:rPr>
            <a:t>keperluan</a:t>
          </a:r>
          <a:r>
            <a:rPr lang="en-US" sz="2400" dirty="0" smtClean="0">
              <a:effectLst>
                <a:glow rad="101600">
                  <a:schemeClr val="tx1">
                    <a:alpha val="60000"/>
                  </a:schemeClr>
                </a:glow>
              </a:effectLst>
              <a:latin typeface="Franklin Gothic Medium Cond" pitchFamily="34" charset="0"/>
            </a:rPr>
            <a:t>. </a:t>
          </a:r>
          <a:endParaRPr lang="en-US" sz="2400" dirty="0">
            <a:effectLst>
              <a:glow rad="101600">
                <a:schemeClr val="tx1">
                  <a:alpha val="60000"/>
                </a:schemeClr>
              </a:glow>
            </a:effectLst>
            <a:latin typeface="Franklin Gothic Medium Cond" pitchFamily="34" charset="0"/>
          </a:endParaRPr>
        </a:p>
      </dgm:t>
    </dgm:pt>
    <dgm:pt modelId="{E6699020-6484-4E0A-AF87-ED9EC34A5714}" type="parTrans" cxnId="{278207AA-15AE-420C-9073-DAA54036378E}">
      <dgm:prSet/>
      <dgm:spPr/>
      <dgm:t>
        <a:bodyPr/>
        <a:lstStyle/>
        <a:p>
          <a:endParaRPr lang="en-US" sz="2400">
            <a:effectLst>
              <a:glow rad="101600">
                <a:schemeClr val="tx1">
                  <a:alpha val="60000"/>
                </a:schemeClr>
              </a:glow>
            </a:effectLst>
            <a:latin typeface="Franklin Gothic Medium Cond" pitchFamily="34" charset="0"/>
          </a:endParaRPr>
        </a:p>
      </dgm:t>
    </dgm:pt>
    <dgm:pt modelId="{76490456-6301-4087-B936-31F51573B5C1}" type="sibTrans" cxnId="{278207AA-15AE-420C-9073-DAA54036378E}">
      <dgm:prSet/>
      <dgm:spPr/>
      <dgm:t>
        <a:bodyPr/>
        <a:lstStyle/>
        <a:p>
          <a:endParaRPr lang="en-US" sz="2400">
            <a:effectLst>
              <a:glow rad="101600">
                <a:schemeClr val="tx1">
                  <a:alpha val="60000"/>
                </a:schemeClr>
              </a:glow>
            </a:effectLst>
            <a:latin typeface="Franklin Gothic Medium Cond" pitchFamily="34" charset="0"/>
          </a:endParaRPr>
        </a:p>
      </dgm:t>
    </dgm:pt>
    <dgm:pt modelId="{B7B66CE8-05B2-4AF8-AA3F-0F7399316541}">
      <dgm:prSet custT="1"/>
      <dgm:spPr/>
      <dgm:t>
        <a:bodyPr/>
        <a:lstStyle/>
        <a:p>
          <a:pPr rtl="0"/>
          <a:r>
            <a:rPr lang="en-US" sz="2400" dirty="0" err="1" smtClean="0">
              <a:effectLst>
                <a:glow rad="101600">
                  <a:schemeClr val="tx1">
                    <a:alpha val="60000"/>
                  </a:schemeClr>
                </a:glow>
              </a:effectLst>
              <a:latin typeface="Franklin Gothic Medium Cond" pitchFamily="34" charset="0"/>
            </a:rPr>
            <a:t>Lelaki</a:t>
          </a:r>
          <a:r>
            <a:rPr lang="en-US" sz="2400" dirty="0" smtClean="0">
              <a:effectLst>
                <a:glow rad="101600">
                  <a:schemeClr val="tx1">
                    <a:alpha val="60000"/>
                  </a:schemeClr>
                </a:glow>
              </a:effectLst>
              <a:latin typeface="Franklin Gothic Medium Cond" pitchFamily="34" charset="0"/>
            </a:rPr>
            <a:t> </a:t>
          </a:r>
          <a:r>
            <a:rPr lang="en-US" sz="2400" dirty="0" err="1" smtClean="0">
              <a:effectLst>
                <a:glow rad="101600">
                  <a:schemeClr val="tx1">
                    <a:alpha val="60000"/>
                  </a:schemeClr>
                </a:glow>
              </a:effectLst>
              <a:latin typeface="Franklin Gothic Medium Cond" pitchFamily="34" charset="0"/>
            </a:rPr>
            <a:t>dan</a:t>
          </a:r>
          <a:r>
            <a:rPr lang="en-US" sz="2400" dirty="0" smtClean="0">
              <a:effectLst>
                <a:glow rad="101600">
                  <a:schemeClr val="tx1">
                    <a:alpha val="60000"/>
                  </a:schemeClr>
                </a:glow>
              </a:effectLst>
              <a:latin typeface="Franklin Gothic Medium Cond" pitchFamily="34" charset="0"/>
            </a:rPr>
            <a:t> </a:t>
          </a:r>
          <a:r>
            <a:rPr lang="en-US" sz="2400" dirty="0" err="1" smtClean="0">
              <a:effectLst>
                <a:glow rad="101600">
                  <a:schemeClr val="tx1">
                    <a:alpha val="60000"/>
                  </a:schemeClr>
                </a:glow>
              </a:effectLst>
              <a:latin typeface="Franklin Gothic Medium Cond" pitchFamily="34" charset="0"/>
            </a:rPr>
            <a:t>wanita</a:t>
          </a:r>
          <a:r>
            <a:rPr lang="en-US" sz="2400" dirty="0" smtClean="0">
              <a:effectLst>
                <a:glow rad="101600">
                  <a:schemeClr val="tx1">
                    <a:alpha val="60000"/>
                  </a:schemeClr>
                </a:glow>
              </a:effectLst>
              <a:latin typeface="Franklin Gothic Medium Cond" pitchFamily="34" charset="0"/>
            </a:rPr>
            <a:t> </a:t>
          </a:r>
          <a:r>
            <a:rPr lang="en-US" sz="2400" dirty="0" err="1" smtClean="0">
              <a:effectLst>
                <a:glow rad="101600">
                  <a:schemeClr val="tx1">
                    <a:alpha val="60000"/>
                  </a:schemeClr>
                </a:glow>
              </a:effectLst>
              <a:latin typeface="Franklin Gothic Medium Cond" pitchFamily="34" charset="0"/>
            </a:rPr>
            <a:t>menjalani</a:t>
          </a:r>
          <a:r>
            <a:rPr lang="en-US" sz="2400" dirty="0" smtClean="0">
              <a:effectLst>
                <a:glow rad="101600">
                  <a:schemeClr val="tx1">
                    <a:alpha val="60000"/>
                  </a:schemeClr>
                </a:glow>
              </a:effectLst>
              <a:latin typeface="Franklin Gothic Medium Cond" pitchFamily="34" charset="0"/>
            </a:rPr>
            <a:t> </a:t>
          </a:r>
          <a:r>
            <a:rPr lang="en-US" sz="2400" dirty="0" err="1" smtClean="0">
              <a:effectLst>
                <a:glow rad="101600">
                  <a:schemeClr val="tx1">
                    <a:alpha val="60000"/>
                  </a:schemeClr>
                </a:glow>
              </a:effectLst>
              <a:latin typeface="Franklin Gothic Medium Cond" pitchFamily="34" charset="0"/>
            </a:rPr>
            <a:t>kehidupan</a:t>
          </a:r>
          <a:r>
            <a:rPr lang="en-US" sz="2400" dirty="0" smtClean="0">
              <a:effectLst>
                <a:glow rad="101600">
                  <a:schemeClr val="tx1">
                    <a:alpha val="60000"/>
                  </a:schemeClr>
                </a:glow>
              </a:effectLst>
              <a:latin typeface="Franklin Gothic Medium Cond" pitchFamily="34" charset="0"/>
            </a:rPr>
            <a:t> yang </a:t>
          </a:r>
          <a:r>
            <a:rPr lang="en-US" sz="2400" dirty="0" err="1" smtClean="0">
              <a:effectLst>
                <a:glow rad="101600">
                  <a:schemeClr val="tx1">
                    <a:alpha val="60000"/>
                  </a:schemeClr>
                </a:glow>
              </a:effectLst>
              <a:latin typeface="Franklin Gothic Medium Cond" pitchFamily="34" charset="0"/>
            </a:rPr>
            <a:t>celaru</a:t>
          </a:r>
          <a:r>
            <a:rPr lang="en-US" sz="2400" dirty="0" smtClean="0">
              <a:effectLst>
                <a:glow rad="101600">
                  <a:schemeClr val="tx1">
                    <a:alpha val="60000"/>
                  </a:schemeClr>
                </a:glow>
              </a:effectLst>
              <a:latin typeface="Franklin Gothic Medium Cond" pitchFamily="34" charset="0"/>
            </a:rPr>
            <a:t> </a:t>
          </a:r>
          <a:r>
            <a:rPr lang="en-US" sz="2400" dirty="0" err="1" smtClean="0">
              <a:effectLst>
                <a:glow rad="101600">
                  <a:schemeClr val="tx1">
                    <a:alpha val="60000"/>
                  </a:schemeClr>
                </a:glow>
              </a:effectLst>
              <a:latin typeface="Franklin Gothic Medium Cond" pitchFamily="34" charset="0"/>
            </a:rPr>
            <a:t>sehingga</a:t>
          </a:r>
          <a:r>
            <a:rPr lang="en-US" sz="2400" dirty="0" smtClean="0">
              <a:effectLst>
                <a:glow rad="101600">
                  <a:schemeClr val="tx1">
                    <a:alpha val="60000"/>
                  </a:schemeClr>
                </a:glow>
              </a:effectLst>
              <a:latin typeface="Franklin Gothic Medium Cond" pitchFamily="34" charset="0"/>
            </a:rPr>
            <a:t> </a:t>
          </a:r>
          <a:r>
            <a:rPr lang="en-US" sz="2400" dirty="0" err="1" smtClean="0">
              <a:effectLst>
                <a:glow rad="101600">
                  <a:schemeClr val="tx1">
                    <a:alpha val="60000"/>
                  </a:schemeClr>
                </a:glow>
              </a:effectLst>
              <a:latin typeface="Franklin Gothic Medium Cond" pitchFamily="34" charset="0"/>
            </a:rPr>
            <a:t>gagal</a:t>
          </a:r>
          <a:r>
            <a:rPr lang="en-US" sz="2400" dirty="0" smtClean="0">
              <a:effectLst>
                <a:glow rad="101600">
                  <a:schemeClr val="tx1">
                    <a:alpha val="60000"/>
                  </a:schemeClr>
                </a:glow>
              </a:effectLst>
              <a:latin typeface="Franklin Gothic Medium Cond" pitchFamily="34" charset="0"/>
            </a:rPr>
            <a:t> </a:t>
          </a:r>
          <a:r>
            <a:rPr lang="en-US" sz="2400" dirty="0" err="1" smtClean="0">
              <a:effectLst>
                <a:glow rad="101600">
                  <a:schemeClr val="tx1">
                    <a:alpha val="60000"/>
                  </a:schemeClr>
                </a:glow>
              </a:effectLst>
              <a:latin typeface="Franklin Gothic Medium Cond" pitchFamily="34" charset="0"/>
            </a:rPr>
            <a:t>menentukan</a:t>
          </a:r>
          <a:r>
            <a:rPr lang="en-US" sz="2400" dirty="0" smtClean="0">
              <a:effectLst>
                <a:glow rad="101600">
                  <a:schemeClr val="tx1">
                    <a:alpha val="60000"/>
                  </a:schemeClr>
                </a:glow>
              </a:effectLst>
              <a:latin typeface="Franklin Gothic Medium Cond" pitchFamily="34" charset="0"/>
            </a:rPr>
            <a:t> </a:t>
          </a:r>
          <a:r>
            <a:rPr lang="en-US" sz="2400" dirty="0" err="1" smtClean="0">
              <a:effectLst>
                <a:glow rad="101600">
                  <a:schemeClr val="tx1">
                    <a:alpha val="60000"/>
                  </a:schemeClr>
                </a:glow>
              </a:effectLst>
              <a:latin typeface="Franklin Gothic Medium Cond" pitchFamily="34" charset="0"/>
            </a:rPr>
            <a:t>pilihan</a:t>
          </a:r>
          <a:r>
            <a:rPr lang="en-US" sz="2400" dirty="0" smtClean="0">
              <a:effectLst>
                <a:glow rad="101600">
                  <a:schemeClr val="tx1">
                    <a:alpha val="60000"/>
                  </a:schemeClr>
                </a:glow>
              </a:effectLst>
              <a:latin typeface="Franklin Gothic Medium Cond" pitchFamily="34" charset="0"/>
            </a:rPr>
            <a:t> yang </a:t>
          </a:r>
          <a:r>
            <a:rPr lang="en-US" sz="2400" dirty="0" err="1" smtClean="0">
              <a:effectLst>
                <a:glow rad="101600">
                  <a:schemeClr val="tx1">
                    <a:alpha val="60000"/>
                  </a:schemeClr>
                </a:glow>
              </a:effectLst>
              <a:latin typeface="Franklin Gothic Medium Cond" pitchFamily="34" charset="0"/>
            </a:rPr>
            <a:t>betul</a:t>
          </a:r>
          <a:r>
            <a:rPr lang="en-US" sz="2400" dirty="0" smtClean="0">
              <a:effectLst>
                <a:glow rad="101600">
                  <a:schemeClr val="tx1">
                    <a:alpha val="60000"/>
                  </a:schemeClr>
                </a:glow>
              </a:effectLst>
              <a:latin typeface="Franklin Gothic Medium Cond" pitchFamily="34" charset="0"/>
            </a:rPr>
            <a:t>. </a:t>
          </a:r>
          <a:endParaRPr lang="en-US" sz="2400" dirty="0">
            <a:effectLst>
              <a:glow rad="101600">
                <a:schemeClr val="tx1">
                  <a:alpha val="60000"/>
                </a:schemeClr>
              </a:glow>
            </a:effectLst>
            <a:latin typeface="Franklin Gothic Medium Cond" pitchFamily="34" charset="0"/>
          </a:endParaRPr>
        </a:p>
      </dgm:t>
    </dgm:pt>
    <dgm:pt modelId="{2085EC8F-01B6-4E98-A692-59B06BC05363}" type="parTrans" cxnId="{D1B899F1-E0F3-4C47-8BF7-7AC78A086C95}">
      <dgm:prSet/>
      <dgm:spPr/>
      <dgm:t>
        <a:bodyPr/>
        <a:lstStyle/>
        <a:p>
          <a:endParaRPr lang="en-US" sz="2400">
            <a:effectLst>
              <a:glow rad="101600">
                <a:schemeClr val="tx1">
                  <a:alpha val="60000"/>
                </a:schemeClr>
              </a:glow>
            </a:effectLst>
            <a:latin typeface="Franklin Gothic Medium Cond" pitchFamily="34" charset="0"/>
          </a:endParaRPr>
        </a:p>
      </dgm:t>
    </dgm:pt>
    <dgm:pt modelId="{1F6277A5-1140-49F6-A4FF-94F4E13F74AA}" type="sibTrans" cxnId="{D1B899F1-E0F3-4C47-8BF7-7AC78A086C95}">
      <dgm:prSet/>
      <dgm:spPr/>
      <dgm:t>
        <a:bodyPr/>
        <a:lstStyle/>
        <a:p>
          <a:endParaRPr lang="en-US" sz="2400">
            <a:effectLst>
              <a:glow rad="101600">
                <a:schemeClr val="tx1">
                  <a:alpha val="60000"/>
                </a:schemeClr>
              </a:glow>
            </a:effectLst>
            <a:latin typeface="Franklin Gothic Medium Cond" pitchFamily="34" charset="0"/>
          </a:endParaRPr>
        </a:p>
      </dgm:t>
    </dgm:pt>
    <dgm:pt modelId="{88AD7837-5595-40E9-8BD8-1C12DA619A5B}" type="pres">
      <dgm:prSet presAssocID="{1B13678F-F767-419B-A321-DAE41BC031E1}" presName="Name0" presStyleCnt="0">
        <dgm:presLayoutVars>
          <dgm:chMax val="7"/>
          <dgm:chPref val="7"/>
          <dgm:dir/>
        </dgm:presLayoutVars>
      </dgm:prSet>
      <dgm:spPr/>
      <dgm:t>
        <a:bodyPr/>
        <a:lstStyle/>
        <a:p>
          <a:endParaRPr lang="en-US"/>
        </a:p>
      </dgm:t>
    </dgm:pt>
    <dgm:pt modelId="{FC933EE8-1F6A-4694-A5B7-1A3044563065}" type="pres">
      <dgm:prSet presAssocID="{1B13678F-F767-419B-A321-DAE41BC031E1}" presName="Name1" presStyleCnt="0"/>
      <dgm:spPr/>
    </dgm:pt>
    <dgm:pt modelId="{92E7C88E-DBB2-439C-BFF1-3F02116975D9}" type="pres">
      <dgm:prSet presAssocID="{1B13678F-F767-419B-A321-DAE41BC031E1}" presName="cycle" presStyleCnt="0"/>
      <dgm:spPr/>
    </dgm:pt>
    <dgm:pt modelId="{76F31DBF-CAFA-4D0E-BEDC-4BDA9A6E18CA}" type="pres">
      <dgm:prSet presAssocID="{1B13678F-F767-419B-A321-DAE41BC031E1}" presName="srcNode" presStyleLbl="node1" presStyleIdx="0" presStyleCnt="2"/>
      <dgm:spPr/>
    </dgm:pt>
    <dgm:pt modelId="{A794F3DF-BBC0-46BA-90A9-93AB581C199C}" type="pres">
      <dgm:prSet presAssocID="{1B13678F-F767-419B-A321-DAE41BC031E1}" presName="conn" presStyleLbl="parChTrans1D2" presStyleIdx="0" presStyleCnt="1"/>
      <dgm:spPr/>
      <dgm:t>
        <a:bodyPr/>
        <a:lstStyle/>
        <a:p>
          <a:endParaRPr lang="en-US"/>
        </a:p>
      </dgm:t>
    </dgm:pt>
    <dgm:pt modelId="{20D187AF-4835-4F37-87BD-93E0BBFB5CE6}" type="pres">
      <dgm:prSet presAssocID="{1B13678F-F767-419B-A321-DAE41BC031E1}" presName="extraNode" presStyleLbl="node1" presStyleIdx="0" presStyleCnt="2"/>
      <dgm:spPr/>
    </dgm:pt>
    <dgm:pt modelId="{37CF7546-E2E4-45AC-919A-9A00FF1DA8F6}" type="pres">
      <dgm:prSet presAssocID="{1B13678F-F767-419B-A321-DAE41BC031E1}" presName="dstNode" presStyleLbl="node1" presStyleIdx="0" presStyleCnt="2"/>
      <dgm:spPr/>
    </dgm:pt>
    <dgm:pt modelId="{9293B0F8-7279-4F38-AFE8-2A5313935C62}" type="pres">
      <dgm:prSet presAssocID="{6AB29310-F4B2-418F-AE01-5267BDA573BC}" presName="text_1" presStyleLbl="node1" presStyleIdx="0" presStyleCnt="2">
        <dgm:presLayoutVars>
          <dgm:bulletEnabled val="1"/>
        </dgm:presLayoutVars>
      </dgm:prSet>
      <dgm:spPr/>
      <dgm:t>
        <a:bodyPr/>
        <a:lstStyle/>
        <a:p>
          <a:endParaRPr lang="en-US"/>
        </a:p>
      </dgm:t>
    </dgm:pt>
    <dgm:pt modelId="{B0F2C4B3-2535-47D7-819F-430E4B11DBEC}" type="pres">
      <dgm:prSet presAssocID="{6AB29310-F4B2-418F-AE01-5267BDA573BC}" presName="accent_1" presStyleCnt="0"/>
      <dgm:spPr/>
    </dgm:pt>
    <dgm:pt modelId="{1DE0451C-C842-4987-9AC5-1916FC7374D1}" type="pres">
      <dgm:prSet presAssocID="{6AB29310-F4B2-418F-AE01-5267BDA573BC}" presName="accentRepeatNode" presStyleLbl="solidFgAcc1" presStyleIdx="0" presStyleCnt="2"/>
      <dgm:spPr/>
    </dgm:pt>
    <dgm:pt modelId="{E26AD87E-A338-4350-B582-AEE7546B02F2}" type="pres">
      <dgm:prSet presAssocID="{B7B66CE8-05B2-4AF8-AA3F-0F7399316541}" presName="text_2" presStyleLbl="node1" presStyleIdx="1" presStyleCnt="2">
        <dgm:presLayoutVars>
          <dgm:bulletEnabled val="1"/>
        </dgm:presLayoutVars>
      </dgm:prSet>
      <dgm:spPr/>
      <dgm:t>
        <a:bodyPr/>
        <a:lstStyle/>
        <a:p>
          <a:endParaRPr lang="en-US"/>
        </a:p>
      </dgm:t>
    </dgm:pt>
    <dgm:pt modelId="{B5AA3A6F-4802-4FB3-BD47-0F7EFDA18A2C}" type="pres">
      <dgm:prSet presAssocID="{B7B66CE8-05B2-4AF8-AA3F-0F7399316541}" presName="accent_2" presStyleCnt="0"/>
      <dgm:spPr/>
    </dgm:pt>
    <dgm:pt modelId="{E3649038-F4E8-4A2D-B630-EFB943143CAF}" type="pres">
      <dgm:prSet presAssocID="{B7B66CE8-05B2-4AF8-AA3F-0F7399316541}" presName="accentRepeatNode" presStyleLbl="solidFgAcc1" presStyleIdx="1" presStyleCnt="2"/>
      <dgm:spPr/>
    </dgm:pt>
  </dgm:ptLst>
  <dgm:cxnLst>
    <dgm:cxn modelId="{B4F39BB9-5BB3-460B-8B7C-3F1521B3ECF6}" type="presOf" srcId="{1B13678F-F767-419B-A321-DAE41BC031E1}" destId="{88AD7837-5595-40E9-8BD8-1C12DA619A5B}" srcOrd="0" destOrd="0" presId="urn:microsoft.com/office/officeart/2008/layout/VerticalCurvedList"/>
    <dgm:cxn modelId="{9664A837-37EA-44B7-AB96-9106C7050AF2}" type="presOf" srcId="{B7B66CE8-05B2-4AF8-AA3F-0F7399316541}" destId="{E26AD87E-A338-4350-B582-AEE7546B02F2}" srcOrd="0" destOrd="0" presId="urn:microsoft.com/office/officeart/2008/layout/VerticalCurvedList"/>
    <dgm:cxn modelId="{278207AA-15AE-420C-9073-DAA54036378E}" srcId="{1B13678F-F767-419B-A321-DAE41BC031E1}" destId="{6AB29310-F4B2-418F-AE01-5267BDA573BC}" srcOrd="0" destOrd="0" parTransId="{E6699020-6484-4E0A-AF87-ED9EC34A5714}" sibTransId="{76490456-6301-4087-B936-31F51573B5C1}"/>
    <dgm:cxn modelId="{D1B899F1-E0F3-4C47-8BF7-7AC78A086C95}" srcId="{1B13678F-F767-419B-A321-DAE41BC031E1}" destId="{B7B66CE8-05B2-4AF8-AA3F-0F7399316541}" srcOrd="1" destOrd="0" parTransId="{2085EC8F-01B6-4E98-A692-59B06BC05363}" sibTransId="{1F6277A5-1140-49F6-A4FF-94F4E13F74AA}"/>
    <dgm:cxn modelId="{F5E6A1D4-27A6-4168-A16C-B8971A6FDC8D}" type="presOf" srcId="{76490456-6301-4087-B936-31F51573B5C1}" destId="{A794F3DF-BBC0-46BA-90A9-93AB581C199C}" srcOrd="0" destOrd="0" presId="urn:microsoft.com/office/officeart/2008/layout/VerticalCurvedList"/>
    <dgm:cxn modelId="{51FAD025-093A-409C-943B-FADDF9521BD4}" type="presOf" srcId="{6AB29310-F4B2-418F-AE01-5267BDA573BC}" destId="{9293B0F8-7279-4F38-AFE8-2A5313935C62}" srcOrd="0" destOrd="0" presId="urn:microsoft.com/office/officeart/2008/layout/VerticalCurvedList"/>
    <dgm:cxn modelId="{ACCCDCAA-4585-4365-83B2-18F790569AAC}" type="presParOf" srcId="{88AD7837-5595-40E9-8BD8-1C12DA619A5B}" destId="{FC933EE8-1F6A-4694-A5B7-1A3044563065}" srcOrd="0" destOrd="0" presId="urn:microsoft.com/office/officeart/2008/layout/VerticalCurvedList"/>
    <dgm:cxn modelId="{8F46EA7C-222B-439F-82E0-5FD8E58A190E}" type="presParOf" srcId="{FC933EE8-1F6A-4694-A5B7-1A3044563065}" destId="{92E7C88E-DBB2-439C-BFF1-3F02116975D9}" srcOrd="0" destOrd="0" presId="urn:microsoft.com/office/officeart/2008/layout/VerticalCurvedList"/>
    <dgm:cxn modelId="{B8B83E10-E53C-4A9A-8293-3967E933F22F}" type="presParOf" srcId="{92E7C88E-DBB2-439C-BFF1-3F02116975D9}" destId="{76F31DBF-CAFA-4D0E-BEDC-4BDA9A6E18CA}" srcOrd="0" destOrd="0" presId="urn:microsoft.com/office/officeart/2008/layout/VerticalCurvedList"/>
    <dgm:cxn modelId="{2DB7512F-19B4-42D4-8EFD-409828FBBDCC}" type="presParOf" srcId="{92E7C88E-DBB2-439C-BFF1-3F02116975D9}" destId="{A794F3DF-BBC0-46BA-90A9-93AB581C199C}" srcOrd="1" destOrd="0" presId="urn:microsoft.com/office/officeart/2008/layout/VerticalCurvedList"/>
    <dgm:cxn modelId="{2FA89564-AD88-47A9-8FD9-676E4BF752D9}" type="presParOf" srcId="{92E7C88E-DBB2-439C-BFF1-3F02116975D9}" destId="{20D187AF-4835-4F37-87BD-93E0BBFB5CE6}" srcOrd="2" destOrd="0" presId="urn:microsoft.com/office/officeart/2008/layout/VerticalCurvedList"/>
    <dgm:cxn modelId="{9733773C-229F-4D4B-9858-ACECC194E2C0}" type="presParOf" srcId="{92E7C88E-DBB2-439C-BFF1-3F02116975D9}" destId="{37CF7546-E2E4-45AC-919A-9A00FF1DA8F6}" srcOrd="3" destOrd="0" presId="urn:microsoft.com/office/officeart/2008/layout/VerticalCurvedList"/>
    <dgm:cxn modelId="{069BA81F-7447-4ACE-B5BC-95180F63746A}" type="presParOf" srcId="{FC933EE8-1F6A-4694-A5B7-1A3044563065}" destId="{9293B0F8-7279-4F38-AFE8-2A5313935C62}" srcOrd="1" destOrd="0" presId="urn:microsoft.com/office/officeart/2008/layout/VerticalCurvedList"/>
    <dgm:cxn modelId="{49A441E4-1897-4F74-ADDF-5B1C08927E05}" type="presParOf" srcId="{FC933EE8-1F6A-4694-A5B7-1A3044563065}" destId="{B0F2C4B3-2535-47D7-819F-430E4B11DBEC}" srcOrd="2" destOrd="0" presId="urn:microsoft.com/office/officeart/2008/layout/VerticalCurvedList"/>
    <dgm:cxn modelId="{E98195D4-937C-4DDE-B744-2308EBBAA903}" type="presParOf" srcId="{B0F2C4B3-2535-47D7-819F-430E4B11DBEC}" destId="{1DE0451C-C842-4987-9AC5-1916FC7374D1}" srcOrd="0" destOrd="0" presId="urn:microsoft.com/office/officeart/2008/layout/VerticalCurvedList"/>
    <dgm:cxn modelId="{0AF75211-C0FD-48B0-9B09-8D276BB90DB6}" type="presParOf" srcId="{FC933EE8-1F6A-4694-A5B7-1A3044563065}" destId="{E26AD87E-A338-4350-B582-AEE7546B02F2}" srcOrd="3" destOrd="0" presId="urn:microsoft.com/office/officeart/2008/layout/VerticalCurvedList"/>
    <dgm:cxn modelId="{B15E2402-13C2-4FEB-9E72-0CC959EA9DE0}" type="presParOf" srcId="{FC933EE8-1F6A-4694-A5B7-1A3044563065}" destId="{B5AA3A6F-4802-4FB3-BD47-0F7EFDA18A2C}" srcOrd="4" destOrd="0" presId="urn:microsoft.com/office/officeart/2008/layout/VerticalCurvedList"/>
    <dgm:cxn modelId="{DD7CAED0-8F74-4A9A-89CF-7C1233EEB706}" type="presParOf" srcId="{B5AA3A6F-4802-4FB3-BD47-0F7EFDA18A2C}" destId="{E3649038-F4E8-4A2D-B630-EFB943143CAF}" srcOrd="0" destOrd="0" presId="urn:microsoft.com/office/officeart/2008/layout/VerticalCurv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A96BDC89-630A-47E8-A6FB-D70A5C1C5122}" type="doc">
      <dgm:prSet loTypeId="urn:microsoft.com/office/officeart/2008/layout/VerticalCurvedList" loCatId="list" qsTypeId="urn:microsoft.com/office/officeart/2005/8/quickstyle/simple1" qsCatId="simple" csTypeId="urn:microsoft.com/office/officeart/2005/8/colors/colorful4" csCatId="colorful"/>
      <dgm:spPr/>
      <dgm:t>
        <a:bodyPr/>
        <a:lstStyle/>
        <a:p>
          <a:endParaRPr lang="en-US"/>
        </a:p>
      </dgm:t>
    </dgm:pt>
    <dgm:pt modelId="{83C0E1CD-5690-4FB4-B154-4F44BBDD2DE4}">
      <dgm:prSet custT="1"/>
      <dgm:spPr/>
      <dgm:t>
        <a:bodyPr/>
        <a:lstStyle/>
        <a:p>
          <a:pPr rtl="0"/>
          <a:r>
            <a:rPr lang="en-US" sz="2400" smtClean="0">
              <a:effectLst>
                <a:glow rad="101600">
                  <a:schemeClr val="tx1">
                    <a:alpha val="60000"/>
                  </a:schemeClr>
                </a:glow>
              </a:effectLst>
              <a:latin typeface="Franklin Gothic Medium Cond" pitchFamily="34" charset="0"/>
            </a:rPr>
            <a:t>Kerancuan akhlak pada hari ini menjadi bukti betapa kita perlu membenteng diri dengan iman yang tebal dan kukuh. </a:t>
          </a:r>
          <a:endParaRPr lang="en-US" sz="2400">
            <a:effectLst>
              <a:glow rad="101600">
                <a:schemeClr val="tx1">
                  <a:alpha val="60000"/>
                </a:schemeClr>
              </a:glow>
            </a:effectLst>
            <a:latin typeface="Franklin Gothic Medium Cond" pitchFamily="34" charset="0"/>
          </a:endParaRPr>
        </a:p>
      </dgm:t>
    </dgm:pt>
    <dgm:pt modelId="{75B47483-35C3-4D76-A376-12BA5BF4F840}" type="parTrans" cxnId="{659F1F4F-8A07-46E1-AFA1-C49378D244C3}">
      <dgm:prSet/>
      <dgm:spPr/>
      <dgm:t>
        <a:bodyPr/>
        <a:lstStyle/>
        <a:p>
          <a:endParaRPr lang="en-US" sz="2400">
            <a:effectLst>
              <a:glow rad="101600">
                <a:schemeClr val="tx1">
                  <a:alpha val="60000"/>
                </a:schemeClr>
              </a:glow>
            </a:effectLst>
            <a:latin typeface="Franklin Gothic Medium Cond" pitchFamily="34" charset="0"/>
          </a:endParaRPr>
        </a:p>
      </dgm:t>
    </dgm:pt>
    <dgm:pt modelId="{13967021-F838-4EE7-9987-3A664D3B9556}" type="sibTrans" cxnId="{659F1F4F-8A07-46E1-AFA1-C49378D244C3}">
      <dgm:prSet/>
      <dgm:spPr/>
      <dgm:t>
        <a:bodyPr/>
        <a:lstStyle/>
        <a:p>
          <a:endParaRPr lang="en-US" sz="2400">
            <a:effectLst>
              <a:glow rad="101600">
                <a:schemeClr val="tx1">
                  <a:alpha val="60000"/>
                </a:schemeClr>
              </a:glow>
            </a:effectLst>
            <a:latin typeface="Franklin Gothic Medium Cond" pitchFamily="34" charset="0"/>
          </a:endParaRPr>
        </a:p>
      </dgm:t>
    </dgm:pt>
    <dgm:pt modelId="{A7DE5F33-8F7F-45DB-9C58-863202E4794E}">
      <dgm:prSet custT="1"/>
      <dgm:spPr/>
      <dgm:t>
        <a:bodyPr/>
        <a:lstStyle/>
        <a:p>
          <a:pPr rtl="0"/>
          <a:r>
            <a:rPr lang="en-US" sz="2400" smtClean="0">
              <a:effectLst>
                <a:glow rad="101600">
                  <a:schemeClr val="tx1">
                    <a:alpha val="60000"/>
                  </a:schemeClr>
                </a:glow>
              </a:effectLst>
              <a:latin typeface="Franklin Gothic Medium Cond" pitchFamily="34" charset="0"/>
            </a:rPr>
            <a:t>Namun keadaan ini tidak mungkin diperoleh tanpa zahirnya ketakwaan kepada Allah SWT dan ilmu dalam diri kita.</a:t>
          </a:r>
          <a:endParaRPr lang="en-US" sz="2400">
            <a:effectLst>
              <a:glow rad="101600">
                <a:schemeClr val="tx1">
                  <a:alpha val="60000"/>
                </a:schemeClr>
              </a:glow>
            </a:effectLst>
            <a:latin typeface="Franklin Gothic Medium Cond" pitchFamily="34" charset="0"/>
          </a:endParaRPr>
        </a:p>
      </dgm:t>
    </dgm:pt>
    <dgm:pt modelId="{81E2253D-FC57-42AB-8D7F-84EE1602CBD2}" type="parTrans" cxnId="{29F760F8-A5EE-4DFA-B74C-D327F7EC1F64}">
      <dgm:prSet/>
      <dgm:spPr/>
      <dgm:t>
        <a:bodyPr/>
        <a:lstStyle/>
        <a:p>
          <a:endParaRPr lang="en-US" sz="2400">
            <a:effectLst>
              <a:glow rad="101600">
                <a:schemeClr val="tx1">
                  <a:alpha val="60000"/>
                </a:schemeClr>
              </a:glow>
            </a:effectLst>
            <a:latin typeface="Franklin Gothic Medium Cond" pitchFamily="34" charset="0"/>
          </a:endParaRPr>
        </a:p>
      </dgm:t>
    </dgm:pt>
    <dgm:pt modelId="{50909A22-6711-495F-8E31-E62F0F2DDAE0}" type="sibTrans" cxnId="{29F760F8-A5EE-4DFA-B74C-D327F7EC1F64}">
      <dgm:prSet/>
      <dgm:spPr/>
      <dgm:t>
        <a:bodyPr/>
        <a:lstStyle/>
        <a:p>
          <a:endParaRPr lang="en-US" sz="2400">
            <a:effectLst>
              <a:glow rad="101600">
                <a:schemeClr val="tx1">
                  <a:alpha val="60000"/>
                </a:schemeClr>
              </a:glow>
            </a:effectLst>
            <a:latin typeface="Franklin Gothic Medium Cond" pitchFamily="34" charset="0"/>
          </a:endParaRPr>
        </a:p>
      </dgm:t>
    </dgm:pt>
    <dgm:pt modelId="{756989FE-D31C-4263-9536-E0DEA6603B55}">
      <dgm:prSet custT="1"/>
      <dgm:spPr/>
      <dgm:t>
        <a:bodyPr/>
        <a:lstStyle/>
        <a:p>
          <a:pPr rtl="0"/>
          <a:r>
            <a:rPr lang="en-US" sz="2400" smtClean="0">
              <a:effectLst>
                <a:glow rad="101600">
                  <a:schemeClr val="tx1">
                    <a:alpha val="60000"/>
                  </a:schemeClr>
                </a:glow>
              </a:effectLst>
              <a:latin typeface="Franklin Gothic Medium Cond" pitchFamily="34" charset="0"/>
            </a:rPr>
            <a:t>Justeru, setiap daripada kita perlu mempersiapkan diri dengan ilmu terutamanya ilmu agama yang secukupnya. </a:t>
          </a:r>
          <a:endParaRPr lang="en-US" sz="2400">
            <a:effectLst>
              <a:glow rad="101600">
                <a:schemeClr val="tx1">
                  <a:alpha val="60000"/>
                </a:schemeClr>
              </a:glow>
            </a:effectLst>
            <a:latin typeface="Franklin Gothic Medium Cond" pitchFamily="34" charset="0"/>
          </a:endParaRPr>
        </a:p>
      </dgm:t>
    </dgm:pt>
    <dgm:pt modelId="{FA65F07F-984B-4694-90D8-A99BCF346AF0}" type="parTrans" cxnId="{B59A579C-CDFE-4A51-894F-3A0531184324}">
      <dgm:prSet/>
      <dgm:spPr/>
      <dgm:t>
        <a:bodyPr/>
        <a:lstStyle/>
        <a:p>
          <a:endParaRPr lang="en-US" sz="2400">
            <a:effectLst>
              <a:glow rad="101600">
                <a:schemeClr val="tx1">
                  <a:alpha val="60000"/>
                </a:schemeClr>
              </a:glow>
            </a:effectLst>
            <a:latin typeface="Franklin Gothic Medium Cond" pitchFamily="34" charset="0"/>
          </a:endParaRPr>
        </a:p>
      </dgm:t>
    </dgm:pt>
    <dgm:pt modelId="{97422B22-25EC-48D1-B2E8-F486F5BAE793}" type="sibTrans" cxnId="{B59A579C-CDFE-4A51-894F-3A0531184324}">
      <dgm:prSet/>
      <dgm:spPr/>
      <dgm:t>
        <a:bodyPr/>
        <a:lstStyle/>
        <a:p>
          <a:endParaRPr lang="en-US" sz="2400">
            <a:effectLst>
              <a:glow rad="101600">
                <a:schemeClr val="tx1">
                  <a:alpha val="60000"/>
                </a:schemeClr>
              </a:glow>
            </a:effectLst>
            <a:latin typeface="Franklin Gothic Medium Cond" pitchFamily="34" charset="0"/>
          </a:endParaRPr>
        </a:p>
      </dgm:t>
    </dgm:pt>
    <dgm:pt modelId="{DD7C3EA5-92CC-46F3-988A-DE93F21F60A6}" type="pres">
      <dgm:prSet presAssocID="{A96BDC89-630A-47E8-A6FB-D70A5C1C5122}" presName="Name0" presStyleCnt="0">
        <dgm:presLayoutVars>
          <dgm:chMax val="7"/>
          <dgm:chPref val="7"/>
          <dgm:dir/>
        </dgm:presLayoutVars>
      </dgm:prSet>
      <dgm:spPr/>
      <dgm:t>
        <a:bodyPr/>
        <a:lstStyle/>
        <a:p>
          <a:endParaRPr lang="en-US"/>
        </a:p>
      </dgm:t>
    </dgm:pt>
    <dgm:pt modelId="{43D2AFFF-77E3-4A42-BE82-CD98E764069C}" type="pres">
      <dgm:prSet presAssocID="{A96BDC89-630A-47E8-A6FB-D70A5C1C5122}" presName="Name1" presStyleCnt="0"/>
      <dgm:spPr/>
    </dgm:pt>
    <dgm:pt modelId="{4AFE645C-F701-401B-8E73-0D424C2CD378}" type="pres">
      <dgm:prSet presAssocID="{A96BDC89-630A-47E8-A6FB-D70A5C1C5122}" presName="cycle" presStyleCnt="0"/>
      <dgm:spPr/>
    </dgm:pt>
    <dgm:pt modelId="{3D1095AC-90AB-42FC-965D-A315F9A7FF03}" type="pres">
      <dgm:prSet presAssocID="{A96BDC89-630A-47E8-A6FB-D70A5C1C5122}" presName="srcNode" presStyleLbl="node1" presStyleIdx="0" presStyleCnt="3"/>
      <dgm:spPr/>
    </dgm:pt>
    <dgm:pt modelId="{EFCA74A7-23E4-49FD-BA3B-22348E3D6FA0}" type="pres">
      <dgm:prSet presAssocID="{A96BDC89-630A-47E8-A6FB-D70A5C1C5122}" presName="conn" presStyleLbl="parChTrans1D2" presStyleIdx="0" presStyleCnt="1"/>
      <dgm:spPr/>
      <dgm:t>
        <a:bodyPr/>
        <a:lstStyle/>
        <a:p>
          <a:endParaRPr lang="en-US"/>
        </a:p>
      </dgm:t>
    </dgm:pt>
    <dgm:pt modelId="{D728E71A-7AB7-4256-AF8C-B31FA893A199}" type="pres">
      <dgm:prSet presAssocID="{A96BDC89-630A-47E8-A6FB-D70A5C1C5122}" presName="extraNode" presStyleLbl="node1" presStyleIdx="0" presStyleCnt="3"/>
      <dgm:spPr/>
    </dgm:pt>
    <dgm:pt modelId="{2FE04DCD-1AB4-4916-B741-27B3DB9302F7}" type="pres">
      <dgm:prSet presAssocID="{A96BDC89-630A-47E8-A6FB-D70A5C1C5122}" presName="dstNode" presStyleLbl="node1" presStyleIdx="0" presStyleCnt="3"/>
      <dgm:spPr/>
    </dgm:pt>
    <dgm:pt modelId="{E8500A6C-9A98-4BAF-91E2-5322138DF8B3}" type="pres">
      <dgm:prSet presAssocID="{83C0E1CD-5690-4FB4-B154-4F44BBDD2DE4}" presName="text_1" presStyleLbl="node1" presStyleIdx="0" presStyleCnt="3">
        <dgm:presLayoutVars>
          <dgm:bulletEnabled val="1"/>
        </dgm:presLayoutVars>
      </dgm:prSet>
      <dgm:spPr/>
      <dgm:t>
        <a:bodyPr/>
        <a:lstStyle/>
        <a:p>
          <a:endParaRPr lang="en-US"/>
        </a:p>
      </dgm:t>
    </dgm:pt>
    <dgm:pt modelId="{05F7DE04-E920-4160-BAF8-F7BA3C1FB042}" type="pres">
      <dgm:prSet presAssocID="{83C0E1CD-5690-4FB4-B154-4F44BBDD2DE4}" presName="accent_1" presStyleCnt="0"/>
      <dgm:spPr/>
    </dgm:pt>
    <dgm:pt modelId="{92811965-8F3E-49CA-8AD6-E8C98361854F}" type="pres">
      <dgm:prSet presAssocID="{83C0E1CD-5690-4FB4-B154-4F44BBDD2DE4}" presName="accentRepeatNode" presStyleLbl="solidFgAcc1" presStyleIdx="0" presStyleCnt="3"/>
      <dgm:spPr/>
    </dgm:pt>
    <dgm:pt modelId="{BFC12AED-7D49-43AC-8CB7-D275B289BF32}" type="pres">
      <dgm:prSet presAssocID="{A7DE5F33-8F7F-45DB-9C58-863202E4794E}" presName="text_2" presStyleLbl="node1" presStyleIdx="1" presStyleCnt="3">
        <dgm:presLayoutVars>
          <dgm:bulletEnabled val="1"/>
        </dgm:presLayoutVars>
      </dgm:prSet>
      <dgm:spPr/>
      <dgm:t>
        <a:bodyPr/>
        <a:lstStyle/>
        <a:p>
          <a:endParaRPr lang="en-US"/>
        </a:p>
      </dgm:t>
    </dgm:pt>
    <dgm:pt modelId="{C6383742-5004-45E2-BD9D-DF7848CD99B1}" type="pres">
      <dgm:prSet presAssocID="{A7DE5F33-8F7F-45DB-9C58-863202E4794E}" presName="accent_2" presStyleCnt="0"/>
      <dgm:spPr/>
    </dgm:pt>
    <dgm:pt modelId="{72A32119-C6C0-4B1C-8AFD-9FBF1629B95B}" type="pres">
      <dgm:prSet presAssocID="{A7DE5F33-8F7F-45DB-9C58-863202E4794E}" presName="accentRepeatNode" presStyleLbl="solidFgAcc1" presStyleIdx="1" presStyleCnt="3"/>
      <dgm:spPr/>
    </dgm:pt>
    <dgm:pt modelId="{513982ED-2498-45AD-8D6D-B1E7A9632D41}" type="pres">
      <dgm:prSet presAssocID="{756989FE-D31C-4263-9536-E0DEA6603B55}" presName="text_3" presStyleLbl="node1" presStyleIdx="2" presStyleCnt="3">
        <dgm:presLayoutVars>
          <dgm:bulletEnabled val="1"/>
        </dgm:presLayoutVars>
      </dgm:prSet>
      <dgm:spPr/>
      <dgm:t>
        <a:bodyPr/>
        <a:lstStyle/>
        <a:p>
          <a:endParaRPr lang="en-US"/>
        </a:p>
      </dgm:t>
    </dgm:pt>
    <dgm:pt modelId="{01C23068-ECB6-4074-AF52-74C1A66D2DA1}" type="pres">
      <dgm:prSet presAssocID="{756989FE-D31C-4263-9536-E0DEA6603B55}" presName="accent_3" presStyleCnt="0"/>
      <dgm:spPr/>
    </dgm:pt>
    <dgm:pt modelId="{90A15905-EE37-442B-A761-85E5E8EBABDA}" type="pres">
      <dgm:prSet presAssocID="{756989FE-D31C-4263-9536-E0DEA6603B55}" presName="accentRepeatNode" presStyleLbl="solidFgAcc1" presStyleIdx="2" presStyleCnt="3"/>
      <dgm:spPr/>
    </dgm:pt>
  </dgm:ptLst>
  <dgm:cxnLst>
    <dgm:cxn modelId="{B59A579C-CDFE-4A51-894F-3A0531184324}" srcId="{A96BDC89-630A-47E8-A6FB-D70A5C1C5122}" destId="{756989FE-D31C-4263-9536-E0DEA6603B55}" srcOrd="2" destOrd="0" parTransId="{FA65F07F-984B-4694-90D8-A99BCF346AF0}" sibTransId="{97422B22-25EC-48D1-B2E8-F486F5BAE793}"/>
    <dgm:cxn modelId="{659F1F4F-8A07-46E1-AFA1-C49378D244C3}" srcId="{A96BDC89-630A-47E8-A6FB-D70A5C1C5122}" destId="{83C0E1CD-5690-4FB4-B154-4F44BBDD2DE4}" srcOrd="0" destOrd="0" parTransId="{75B47483-35C3-4D76-A376-12BA5BF4F840}" sibTransId="{13967021-F838-4EE7-9987-3A664D3B9556}"/>
    <dgm:cxn modelId="{7BE16809-D8EC-43A0-9048-65A5714AED77}" type="presOf" srcId="{83C0E1CD-5690-4FB4-B154-4F44BBDD2DE4}" destId="{E8500A6C-9A98-4BAF-91E2-5322138DF8B3}" srcOrd="0" destOrd="0" presId="urn:microsoft.com/office/officeart/2008/layout/VerticalCurvedList"/>
    <dgm:cxn modelId="{29F760F8-A5EE-4DFA-B74C-D327F7EC1F64}" srcId="{A96BDC89-630A-47E8-A6FB-D70A5C1C5122}" destId="{A7DE5F33-8F7F-45DB-9C58-863202E4794E}" srcOrd="1" destOrd="0" parTransId="{81E2253D-FC57-42AB-8D7F-84EE1602CBD2}" sibTransId="{50909A22-6711-495F-8E31-E62F0F2DDAE0}"/>
    <dgm:cxn modelId="{C5F5F0F7-22AD-4BE2-A530-A172168E57F0}" type="presOf" srcId="{756989FE-D31C-4263-9536-E0DEA6603B55}" destId="{513982ED-2498-45AD-8D6D-B1E7A9632D41}" srcOrd="0" destOrd="0" presId="urn:microsoft.com/office/officeart/2008/layout/VerticalCurvedList"/>
    <dgm:cxn modelId="{3BBAF57A-1225-4C3E-995D-1751B677A60C}" type="presOf" srcId="{A7DE5F33-8F7F-45DB-9C58-863202E4794E}" destId="{BFC12AED-7D49-43AC-8CB7-D275B289BF32}" srcOrd="0" destOrd="0" presId="urn:microsoft.com/office/officeart/2008/layout/VerticalCurvedList"/>
    <dgm:cxn modelId="{F9A4705F-5023-48B1-B79A-5C7A104A7899}" type="presOf" srcId="{A96BDC89-630A-47E8-A6FB-D70A5C1C5122}" destId="{DD7C3EA5-92CC-46F3-988A-DE93F21F60A6}" srcOrd="0" destOrd="0" presId="urn:microsoft.com/office/officeart/2008/layout/VerticalCurvedList"/>
    <dgm:cxn modelId="{3A3A12B5-B9D7-4AC4-9D97-2EA966E737DA}" type="presOf" srcId="{13967021-F838-4EE7-9987-3A664D3B9556}" destId="{EFCA74A7-23E4-49FD-BA3B-22348E3D6FA0}" srcOrd="0" destOrd="0" presId="urn:microsoft.com/office/officeart/2008/layout/VerticalCurvedList"/>
    <dgm:cxn modelId="{61A29D9E-06D8-4F5F-AE4D-0F62C7BFE4DE}" type="presParOf" srcId="{DD7C3EA5-92CC-46F3-988A-DE93F21F60A6}" destId="{43D2AFFF-77E3-4A42-BE82-CD98E764069C}" srcOrd="0" destOrd="0" presId="urn:microsoft.com/office/officeart/2008/layout/VerticalCurvedList"/>
    <dgm:cxn modelId="{0991306D-6C2D-4CDA-A1AA-93C2F62072C3}" type="presParOf" srcId="{43D2AFFF-77E3-4A42-BE82-CD98E764069C}" destId="{4AFE645C-F701-401B-8E73-0D424C2CD378}" srcOrd="0" destOrd="0" presId="urn:microsoft.com/office/officeart/2008/layout/VerticalCurvedList"/>
    <dgm:cxn modelId="{868D9DDD-9DFD-43E6-903D-A34079E18EE4}" type="presParOf" srcId="{4AFE645C-F701-401B-8E73-0D424C2CD378}" destId="{3D1095AC-90AB-42FC-965D-A315F9A7FF03}" srcOrd="0" destOrd="0" presId="urn:microsoft.com/office/officeart/2008/layout/VerticalCurvedList"/>
    <dgm:cxn modelId="{FE168F6B-5291-4DD2-BEED-A356DF848121}" type="presParOf" srcId="{4AFE645C-F701-401B-8E73-0D424C2CD378}" destId="{EFCA74A7-23E4-49FD-BA3B-22348E3D6FA0}" srcOrd="1" destOrd="0" presId="urn:microsoft.com/office/officeart/2008/layout/VerticalCurvedList"/>
    <dgm:cxn modelId="{DCDC0771-FA9A-4A9B-856B-8D9C2A8EFB9B}" type="presParOf" srcId="{4AFE645C-F701-401B-8E73-0D424C2CD378}" destId="{D728E71A-7AB7-4256-AF8C-B31FA893A199}" srcOrd="2" destOrd="0" presId="urn:microsoft.com/office/officeart/2008/layout/VerticalCurvedList"/>
    <dgm:cxn modelId="{B7A55E87-65C0-4D99-AFF9-2B7E52A42EE4}" type="presParOf" srcId="{4AFE645C-F701-401B-8E73-0D424C2CD378}" destId="{2FE04DCD-1AB4-4916-B741-27B3DB9302F7}" srcOrd="3" destOrd="0" presId="urn:microsoft.com/office/officeart/2008/layout/VerticalCurvedList"/>
    <dgm:cxn modelId="{70B949EF-B52E-4315-BC08-4AF30759F8A0}" type="presParOf" srcId="{43D2AFFF-77E3-4A42-BE82-CD98E764069C}" destId="{E8500A6C-9A98-4BAF-91E2-5322138DF8B3}" srcOrd="1" destOrd="0" presId="urn:microsoft.com/office/officeart/2008/layout/VerticalCurvedList"/>
    <dgm:cxn modelId="{DBF39DAF-A146-4E0C-A493-BBBC5D50DBA8}" type="presParOf" srcId="{43D2AFFF-77E3-4A42-BE82-CD98E764069C}" destId="{05F7DE04-E920-4160-BAF8-F7BA3C1FB042}" srcOrd="2" destOrd="0" presId="urn:microsoft.com/office/officeart/2008/layout/VerticalCurvedList"/>
    <dgm:cxn modelId="{879C9764-A335-4387-B708-B1685F2843E1}" type="presParOf" srcId="{05F7DE04-E920-4160-BAF8-F7BA3C1FB042}" destId="{92811965-8F3E-49CA-8AD6-E8C98361854F}" srcOrd="0" destOrd="0" presId="urn:microsoft.com/office/officeart/2008/layout/VerticalCurvedList"/>
    <dgm:cxn modelId="{AB848CF1-DBF8-4F5F-9820-C1A68405A1FE}" type="presParOf" srcId="{43D2AFFF-77E3-4A42-BE82-CD98E764069C}" destId="{BFC12AED-7D49-43AC-8CB7-D275B289BF32}" srcOrd="3" destOrd="0" presId="urn:microsoft.com/office/officeart/2008/layout/VerticalCurvedList"/>
    <dgm:cxn modelId="{FB39A686-5834-4149-9FB3-EDEE6A4BADEC}" type="presParOf" srcId="{43D2AFFF-77E3-4A42-BE82-CD98E764069C}" destId="{C6383742-5004-45E2-BD9D-DF7848CD99B1}" srcOrd="4" destOrd="0" presId="urn:microsoft.com/office/officeart/2008/layout/VerticalCurvedList"/>
    <dgm:cxn modelId="{E85934B8-2D75-4D5E-A7F4-7EC661627916}" type="presParOf" srcId="{C6383742-5004-45E2-BD9D-DF7848CD99B1}" destId="{72A32119-C6C0-4B1C-8AFD-9FBF1629B95B}" srcOrd="0" destOrd="0" presId="urn:microsoft.com/office/officeart/2008/layout/VerticalCurvedList"/>
    <dgm:cxn modelId="{FAC512CD-A1EF-4684-A505-5EC4A4F3A1D8}" type="presParOf" srcId="{43D2AFFF-77E3-4A42-BE82-CD98E764069C}" destId="{513982ED-2498-45AD-8D6D-B1E7A9632D41}" srcOrd="5" destOrd="0" presId="urn:microsoft.com/office/officeart/2008/layout/VerticalCurvedList"/>
    <dgm:cxn modelId="{547BE08F-24E0-4C51-B718-2449F0436F9E}" type="presParOf" srcId="{43D2AFFF-77E3-4A42-BE82-CD98E764069C}" destId="{01C23068-ECB6-4074-AF52-74C1A66D2DA1}" srcOrd="6" destOrd="0" presId="urn:microsoft.com/office/officeart/2008/layout/VerticalCurvedList"/>
    <dgm:cxn modelId="{DD2F21EA-B7C5-4A25-B884-6F2B6CC37DAA}" type="presParOf" srcId="{01C23068-ECB6-4074-AF52-74C1A66D2DA1}" destId="{90A15905-EE37-442B-A761-85E5E8EBABDA}" srcOrd="0" destOrd="0" presId="urn:microsoft.com/office/officeart/2008/layout/VerticalCurv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0A02392-F565-4ACC-9218-B4115720C208}">
      <dsp:nvSpPr>
        <dsp:cNvPr id="0" name=""/>
        <dsp:cNvSpPr/>
      </dsp:nvSpPr>
      <dsp:spPr>
        <a:xfrm>
          <a:off x="-6976207" y="-1067018"/>
          <a:ext cx="8306236" cy="8306236"/>
        </a:xfrm>
        <a:prstGeom prst="blockArc">
          <a:avLst>
            <a:gd name="adj1" fmla="val 18900000"/>
            <a:gd name="adj2" fmla="val 2700000"/>
            <a:gd name="adj3" fmla="val 260"/>
          </a:avLst>
        </a:prstGeom>
        <a:noFill/>
        <a:ln w="55000" cap="flat" cmpd="thickThin"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AB9C569-2053-4ECD-820C-42FC81EFA8DE}">
      <dsp:nvSpPr>
        <dsp:cNvPr id="0" name=""/>
        <dsp:cNvSpPr/>
      </dsp:nvSpPr>
      <dsp:spPr>
        <a:xfrm>
          <a:off x="856701" y="617220"/>
          <a:ext cx="7821122" cy="1234440"/>
        </a:xfrm>
        <a:prstGeom prst="rect">
          <a:avLst/>
        </a:prstGeom>
        <a:solidFill>
          <a:schemeClr val="accent4">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79837" tIns="71120" rIns="71120" bIns="71120" numCol="1" spcCol="1270" anchor="ctr" anchorCtr="0">
          <a:noAutofit/>
        </a:bodyPr>
        <a:lstStyle/>
        <a:p>
          <a:pPr lvl="0" algn="l" defTabSz="1244600" rtl="0">
            <a:lnSpc>
              <a:spcPct val="90000"/>
            </a:lnSpc>
            <a:spcBef>
              <a:spcPct val="0"/>
            </a:spcBef>
            <a:spcAft>
              <a:spcPct val="35000"/>
            </a:spcAft>
          </a:pPr>
          <a:r>
            <a:rPr lang="en-US" sz="2800" kern="1200" dirty="0" smtClean="0">
              <a:latin typeface="Franklin Gothic Medium Cond" pitchFamily="34" charset="0"/>
            </a:rPr>
            <a:t>Islam </a:t>
          </a:r>
          <a:r>
            <a:rPr lang="en-US" sz="2800" kern="1200" dirty="0" err="1" smtClean="0">
              <a:latin typeface="Franklin Gothic Medium Cond" pitchFamily="34" charset="0"/>
            </a:rPr>
            <a:t>merupakan</a:t>
          </a:r>
          <a:r>
            <a:rPr lang="en-US" sz="2800" kern="1200" dirty="0" smtClean="0">
              <a:latin typeface="Franklin Gothic Medium Cond" pitchFamily="34" charset="0"/>
            </a:rPr>
            <a:t> agama </a:t>
          </a:r>
          <a:r>
            <a:rPr lang="en-US" sz="2800" kern="1200" dirty="0" err="1" smtClean="0">
              <a:latin typeface="Franklin Gothic Medium Cond" pitchFamily="34" charset="0"/>
            </a:rPr>
            <a:t>bagi</a:t>
          </a:r>
          <a:r>
            <a:rPr lang="en-US" sz="2800" kern="1200" dirty="0" smtClean="0">
              <a:latin typeface="Franklin Gothic Medium Cond" pitchFamily="34" charset="0"/>
            </a:rPr>
            <a:t> </a:t>
          </a:r>
          <a:r>
            <a:rPr lang="en-US" sz="2800" kern="1200" dirty="0" err="1" smtClean="0">
              <a:latin typeface="Franklin Gothic Medium Cond" pitchFamily="34" charset="0"/>
            </a:rPr>
            <a:t>kemerdekaan</a:t>
          </a:r>
          <a:r>
            <a:rPr lang="en-US" sz="2800" kern="1200" dirty="0" smtClean="0">
              <a:latin typeface="Franklin Gothic Medium Cond" pitchFamily="34" charset="0"/>
            </a:rPr>
            <a:t> </a:t>
          </a:r>
          <a:r>
            <a:rPr lang="en-US" sz="2800" kern="1200" dirty="0" err="1" smtClean="0">
              <a:latin typeface="Franklin Gothic Medium Cond" pitchFamily="34" charset="0"/>
            </a:rPr>
            <a:t>kaum</a:t>
          </a:r>
          <a:r>
            <a:rPr lang="en-US" sz="2800" kern="1200" dirty="0" smtClean="0">
              <a:latin typeface="Franklin Gothic Medium Cond" pitchFamily="34" charset="0"/>
            </a:rPr>
            <a:t> </a:t>
          </a:r>
          <a:r>
            <a:rPr lang="en-US" sz="2800" kern="1200" dirty="0" err="1" smtClean="0">
              <a:latin typeface="Franklin Gothic Medium Cond" pitchFamily="34" charset="0"/>
            </a:rPr>
            <a:t>wanita</a:t>
          </a:r>
          <a:r>
            <a:rPr lang="en-US" sz="2800" kern="1200" dirty="0" smtClean="0">
              <a:latin typeface="Franklin Gothic Medium Cond" pitchFamily="34" charset="0"/>
            </a:rPr>
            <a:t> </a:t>
          </a:r>
          <a:r>
            <a:rPr lang="en-US" sz="2800" kern="1200" dirty="0" err="1" smtClean="0">
              <a:latin typeface="Franklin Gothic Medium Cond" pitchFamily="34" charset="0"/>
            </a:rPr>
            <a:t>dan</a:t>
          </a:r>
          <a:r>
            <a:rPr lang="en-US" sz="2800" kern="1200" dirty="0" smtClean="0">
              <a:latin typeface="Franklin Gothic Medium Cond" pitchFamily="34" charset="0"/>
            </a:rPr>
            <a:t> </a:t>
          </a:r>
          <a:r>
            <a:rPr lang="en-US" sz="2800" kern="1200" dirty="0" err="1" smtClean="0">
              <a:latin typeface="Franklin Gothic Medium Cond" pitchFamily="34" charset="0"/>
            </a:rPr>
            <a:t>meletakannya</a:t>
          </a:r>
          <a:r>
            <a:rPr lang="en-US" sz="2800" kern="1200" dirty="0" smtClean="0">
              <a:latin typeface="Franklin Gothic Medium Cond" pitchFamily="34" charset="0"/>
            </a:rPr>
            <a:t> </a:t>
          </a:r>
          <a:r>
            <a:rPr lang="en-US" sz="2800" kern="1200" dirty="0" err="1" smtClean="0">
              <a:latin typeface="Franklin Gothic Medium Cond" pitchFamily="34" charset="0"/>
            </a:rPr>
            <a:t>setaraf</a:t>
          </a:r>
          <a:r>
            <a:rPr lang="en-US" sz="2800" kern="1200" dirty="0" smtClean="0">
              <a:latin typeface="Franklin Gothic Medium Cond" pitchFamily="34" charset="0"/>
            </a:rPr>
            <a:t> </a:t>
          </a:r>
          <a:r>
            <a:rPr lang="en-US" sz="2800" kern="1200" dirty="0" err="1" smtClean="0">
              <a:latin typeface="Franklin Gothic Medium Cond" pitchFamily="34" charset="0"/>
            </a:rPr>
            <a:t>dengan</a:t>
          </a:r>
          <a:r>
            <a:rPr lang="en-US" sz="2800" kern="1200" dirty="0" smtClean="0">
              <a:latin typeface="Franklin Gothic Medium Cond" pitchFamily="34" charset="0"/>
            </a:rPr>
            <a:t> </a:t>
          </a:r>
          <a:r>
            <a:rPr lang="en-US" sz="2800" kern="1200" dirty="0" err="1" smtClean="0">
              <a:latin typeface="Franklin Gothic Medium Cond" pitchFamily="34" charset="0"/>
            </a:rPr>
            <a:t>kaum</a:t>
          </a:r>
          <a:r>
            <a:rPr lang="en-US" sz="2800" kern="1200" dirty="0" smtClean="0">
              <a:latin typeface="Franklin Gothic Medium Cond" pitchFamily="34" charset="0"/>
            </a:rPr>
            <a:t> </a:t>
          </a:r>
          <a:r>
            <a:rPr lang="en-US" sz="2800" kern="1200" dirty="0" err="1" smtClean="0">
              <a:latin typeface="Franklin Gothic Medium Cond" pitchFamily="34" charset="0"/>
            </a:rPr>
            <a:t>lelaki</a:t>
          </a:r>
          <a:r>
            <a:rPr lang="en-US" sz="2800" kern="1200" dirty="0" smtClean="0">
              <a:latin typeface="Franklin Gothic Medium Cond" pitchFamily="34" charset="0"/>
            </a:rPr>
            <a:t>. </a:t>
          </a:r>
          <a:endParaRPr lang="en-US" sz="2800" kern="1200" dirty="0">
            <a:latin typeface="Franklin Gothic Medium Cond" pitchFamily="34" charset="0"/>
          </a:endParaRPr>
        </a:p>
      </dsp:txBody>
      <dsp:txXfrm>
        <a:off x="856701" y="617220"/>
        <a:ext cx="7821122" cy="1234440"/>
      </dsp:txXfrm>
    </dsp:sp>
    <dsp:sp modelId="{E1B5D555-209A-4F37-97EB-27207646ADD3}">
      <dsp:nvSpPr>
        <dsp:cNvPr id="0" name=""/>
        <dsp:cNvSpPr/>
      </dsp:nvSpPr>
      <dsp:spPr>
        <a:xfrm>
          <a:off x="85176" y="462915"/>
          <a:ext cx="1543049" cy="1543049"/>
        </a:xfrm>
        <a:prstGeom prst="ellipse">
          <a:avLst/>
        </a:prstGeom>
        <a:solidFill>
          <a:schemeClr val="lt1">
            <a:hueOff val="0"/>
            <a:satOff val="0"/>
            <a:lumOff val="0"/>
            <a:alphaOff val="0"/>
          </a:schemeClr>
        </a:solidFill>
        <a:ln w="55000" cap="flat" cmpd="thickThin"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E4318B2-8D2A-4932-98F4-63ED4EA7C3EE}">
      <dsp:nvSpPr>
        <dsp:cNvPr id="0" name=""/>
        <dsp:cNvSpPr/>
      </dsp:nvSpPr>
      <dsp:spPr>
        <a:xfrm>
          <a:off x="1305420" y="2468880"/>
          <a:ext cx="7372403" cy="1234440"/>
        </a:xfrm>
        <a:prstGeom prst="rect">
          <a:avLst/>
        </a:prstGeom>
        <a:solidFill>
          <a:schemeClr val="accent4">
            <a:hueOff val="-2250323"/>
            <a:satOff val="0"/>
            <a:lumOff val="8236"/>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79837" tIns="71120" rIns="71120" bIns="71120" numCol="1" spcCol="1270" anchor="ctr" anchorCtr="0">
          <a:noAutofit/>
        </a:bodyPr>
        <a:lstStyle/>
        <a:p>
          <a:pPr lvl="0" algn="l" defTabSz="1244600" rtl="0">
            <a:lnSpc>
              <a:spcPct val="90000"/>
            </a:lnSpc>
            <a:spcBef>
              <a:spcPct val="0"/>
            </a:spcBef>
            <a:spcAft>
              <a:spcPct val="35000"/>
            </a:spcAft>
          </a:pPr>
          <a:r>
            <a:rPr lang="en-US" sz="2800" kern="1200" dirty="0" smtClean="0">
              <a:latin typeface="Franklin Gothic Medium Cond" pitchFamily="34" charset="0"/>
            </a:rPr>
            <a:t>Zaman </a:t>
          </a:r>
          <a:r>
            <a:rPr lang="en-US" sz="2800" kern="1200" dirty="0" err="1" smtClean="0">
              <a:latin typeface="Franklin Gothic Medium Cond" pitchFamily="34" charset="0"/>
            </a:rPr>
            <a:t>jahiliyah</a:t>
          </a:r>
          <a:r>
            <a:rPr lang="en-US" sz="2800" kern="1200" dirty="0" smtClean="0">
              <a:latin typeface="Franklin Gothic Medium Cond" pitchFamily="34" charset="0"/>
            </a:rPr>
            <a:t>, </a:t>
          </a:r>
          <a:r>
            <a:rPr lang="en-US" sz="2800" kern="1200" dirty="0" err="1" smtClean="0">
              <a:latin typeface="Franklin Gothic Medium Cond" pitchFamily="34" charset="0"/>
            </a:rPr>
            <a:t>wanita</a:t>
          </a:r>
          <a:r>
            <a:rPr lang="en-US" sz="2800" kern="1200" dirty="0" smtClean="0">
              <a:latin typeface="Franklin Gothic Medium Cond" pitchFamily="34" charset="0"/>
            </a:rPr>
            <a:t> </a:t>
          </a:r>
          <a:r>
            <a:rPr lang="en-US" sz="2800" kern="1200" dirty="0" err="1" smtClean="0">
              <a:latin typeface="Franklin Gothic Medium Cond" pitchFamily="34" charset="0"/>
            </a:rPr>
            <a:t>menerima</a:t>
          </a:r>
          <a:r>
            <a:rPr lang="en-US" sz="2800" kern="1200" dirty="0" smtClean="0">
              <a:latin typeface="Franklin Gothic Medium Cond" pitchFamily="34" charset="0"/>
            </a:rPr>
            <a:t> </a:t>
          </a:r>
          <a:r>
            <a:rPr lang="en-US" sz="2800" kern="1200" dirty="0" err="1" smtClean="0">
              <a:latin typeface="Franklin Gothic Medium Cond" pitchFamily="34" charset="0"/>
            </a:rPr>
            <a:t>satu</a:t>
          </a:r>
          <a:r>
            <a:rPr lang="en-US" sz="2800" kern="1200" dirty="0" smtClean="0">
              <a:latin typeface="Franklin Gothic Medium Cond" pitchFamily="34" charset="0"/>
            </a:rPr>
            <a:t> </a:t>
          </a:r>
          <a:r>
            <a:rPr lang="en-US" sz="2800" kern="1200" dirty="0" err="1" smtClean="0">
              <a:latin typeface="Franklin Gothic Medium Cond" pitchFamily="34" charset="0"/>
            </a:rPr>
            <a:t>layanan</a:t>
          </a:r>
          <a:r>
            <a:rPr lang="en-US" sz="2800" kern="1200" dirty="0" smtClean="0">
              <a:latin typeface="Franklin Gothic Medium Cond" pitchFamily="34" charset="0"/>
            </a:rPr>
            <a:t> yang </a:t>
          </a:r>
          <a:r>
            <a:rPr lang="en-US" sz="2800" kern="1200" dirty="0" err="1" smtClean="0">
              <a:latin typeface="Franklin Gothic Medium Cond" pitchFamily="34" charset="0"/>
            </a:rPr>
            <a:t>cukup</a:t>
          </a:r>
          <a:r>
            <a:rPr lang="en-US" sz="2800" kern="1200" dirty="0" smtClean="0">
              <a:latin typeface="Franklin Gothic Medium Cond" pitchFamily="34" charset="0"/>
            </a:rPr>
            <a:t> </a:t>
          </a:r>
          <a:r>
            <a:rPr lang="en-US" sz="2800" kern="1200" dirty="0" err="1" smtClean="0">
              <a:latin typeface="Franklin Gothic Medium Cond" pitchFamily="34" charset="0"/>
            </a:rPr>
            <a:t>buruk</a:t>
          </a:r>
          <a:r>
            <a:rPr lang="en-US" sz="2800" kern="1200" dirty="0" smtClean="0">
              <a:latin typeface="Franklin Gothic Medium Cond" pitchFamily="34" charset="0"/>
            </a:rPr>
            <a:t> </a:t>
          </a:r>
          <a:r>
            <a:rPr lang="en-US" sz="2800" kern="1200" dirty="0" err="1" smtClean="0">
              <a:latin typeface="Franklin Gothic Medium Cond" pitchFamily="34" charset="0"/>
            </a:rPr>
            <a:t>dan</a:t>
          </a:r>
          <a:r>
            <a:rPr lang="en-US" sz="2800" kern="1200" dirty="0" smtClean="0">
              <a:latin typeface="Franklin Gothic Medium Cond" pitchFamily="34" charset="0"/>
            </a:rPr>
            <a:t> </a:t>
          </a:r>
          <a:r>
            <a:rPr lang="en-US" sz="2800" kern="1200" dirty="0" err="1" smtClean="0">
              <a:latin typeface="Franklin Gothic Medium Cond" pitchFamily="34" charset="0"/>
            </a:rPr>
            <a:t>menjadi</a:t>
          </a:r>
          <a:r>
            <a:rPr lang="en-US" sz="2800" kern="1200" dirty="0" smtClean="0">
              <a:latin typeface="Franklin Gothic Medium Cond" pitchFamily="34" charset="0"/>
            </a:rPr>
            <a:t> </a:t>
          </a:r>
          <a:r>
            <a:rPr lang="en-US" sz="2800" kern="1200" dirty="0" err="1" smtClean="0">
              <a:latin typeface="Franklin Gothic Medium Cond" pitchFamily="34" charset="0"/>
            </a:rPr>
            <a:t>sejarah</a:t>
          </a:r>
          <a:r>
            <a:rPr lang="en-US" sz="2800" kern="1200" dirty="0" smtClean="0">
              <a:latin typeface="Franklin Gothic Medium Cond" pitchFamily="34" charset="0"/>
            </a:rPr>
            <a:t> </a:t>
          </a:r>
          <a:r>
            <a:rPr lang="en-US" sz="2800" kern="1200" dirty="0" err="1" smtClean="0">
              <a:latin typeface="Franklin Gothic Medium Cond" pitchFamily="34" charset="0"/>
            </a:rPr>
            <a:t>hitam</a:t>
          </a:r>
          <a:r>
            <a:rPr lang="en-US" sz="2800" kern="1200" dirty="0" smtClean="0">
              <a:latin typeface="Franklin Gothic Medium Cond" pitchFamily="34" charset="0"/>
            </a:rPr>
            <a:t> </a:t>
          </a:r>
          <a:r>
            <a:rPr lang="en-US" sz="2800" kern="1200" dirty="0" err="1" smtClean="0">
              <a:latin typeface="Franklin Gothic Medium Cond" pitchFamily="34" charset="0"/>
            </a:rPr>
            <a:t>kepada</a:t>
          </a:r>
          <a:r>
            <a:rPr lang="en-US" sz="2800" kern="1200" dirty="0" smtClean="0">
              <a:latin typeface="Franklin Gothic Medium Cond" pitchFamily="34" charset="0"/>
            </a:rPr>
            <a:t> </a:t>
          </a:r>
          <a:r>
            <a:rPr lang="en-US" sz="2800" kern="1200" dirty="0" err="1" smtClean="0">
              <a:latin typeface="Franklin Gothic Medium Cond" pitchFamily="34" charset="0"/>
            </a:rPr>
            <a:t>peradaban</a:t>
          </a:r>
          <a:r>
            <a:rPr lang="en-US" sz="2800" kern="1200" dirty="0" smtClean="0">
              <a:latin typeface="Franklin Gothic Medium Cond" pitchFamily="34" charset="0"/>
            </a:rPr>
            <a:t> </a:t>
          </a:r>
          <a:r>
            <a:rPr lang="en-US" sz="2800" kern="1200" dirty="0" err="1" smtClean="0">
              <a:latin typeface="Franklin Gothic Medium Cond" pitchFamily="34" charset="0"/>
            </a:rPr>
            <a:t>wanita</a:t>
          </a:r>
          <a:r>
            <a:rPr lang="en-US" sz="2800" kern="1200" dirty="0" smtClean="0">
              <a:latin typeface="Franklin Gothic Medium Cond" pitchFamily="34" charset="0"/>
            </a:rPr>
            <a:t>. </a:t>
          </a:r>
          <a:endParaRPr lang="en-US" sz="2800" kern="1200" dirty="0">
            <a:latin typeface="Franklin Gothic Medium Cond" pitchFamily="34" charset="0"/>
          </a:endParaRPr>
        </a:p>
      </dsp:txBody>
      <dsp:txXfrm>
        <a:off x="1305420" y="2468880"/>
        <a:ext cx="7372403" cy="1234440"/>
      </dsp:txXfrm>
    </dsp:sp>
    <dsp:sp modelId="{A7932C87-DF9A-4E7E-8427-BD8BD1EC9FD7}">
      <dsp:nvSpPr>
        <dsp:cNvPr id="0" name=""/>
        <dsp:cNvSpPr/>
      </dsp:nvSpPr>
      <dsp:spPr>
        <a:xfrm>
          <a:off x="533895" y="2314574"/>
          <a:ext cx="1543049" cy="1543049"/>
        </a:xfrm>
        <a:prstGeom prst="ellipse">
          <a:avLst/>
        </a:prstGeom>
        <a:solidFill>
          <a:schemeClr val="lt1">
            <a:hueOff val="0"/>
            <a:satOff val="0"/>
            <a:lumOff val="0"/>
            <a:alphaOff val="0"/>
          </a:schemeClr>
        </a:solidFill>
        <a:ln w="55000" cap="flat" cmpd="thickThin" algn="ctr">
          <a:solidFill>
            <a:schemeClr val="accent4">
              <a:hueOff val="-2250323"/>
              <a:satOff val="0"/>
              <a:lumOff val="8236"/>
              <a:alphaOff val="0"/>
            </a:schemeClr>
          </a:solidFill>
          <a:prstDash val="solid"/>
        </a:ln>
        <a:effectLst/>
      </dsp:spPr>
      <dsp:style>
        <a:lnRef idx="2">
          <a:scrgbClr r="0" g="0" b="0"/>
        </a:lnRef>
        <a:fillRef idx="1">
          <a:scrgbClr r="0" g="0" b="0"/>
        </a:fillRef>
        <a:effectRef idx="0">
          <a:scrgbClr r="0" g="0" b="0"/>
        </a:effectRef>
        <a:fontRef idx="minor"/>
      </dsp:style>
    </dsp:sp>
    <dsp:sp modelId="{0274DB4D-C1E3-44C1-84A8-BDAC80A06DA9}">
      <dsp:nvSpPr>
        <dsp:cNvPr id="0" name=""/>
        <dsp:cNvSpPr/>
      </dsp:nvSpPr>
      <dsp:spPr>
        <a:xfrm>
          <a:off x="856701" y="4320540"/>
          <a:ext cx="7821122" cy="1234440"/>
        </a:xfrm>
        <a:prstGeom prst="rect">
          <a:avLst/>
        </a:prstGeom>
        <a:solidFill>
          <a:schemeClr val="accent4">
            <a:hueOff val="-4500646"/>
            <a:satOff val="0"/>
            <a:lumOff val="16471"/>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79837" tIns="71120" rIns="71120" bIns="71120" numCol="1" spcCol="1270" anchor="ctr" anchorCtr="0">
          <a:noAutofit/>
        </a:bodyPr>
        <a:lstStyle/>
        <a:p>
          <a:pPr lvl="0" algn="l" defTabSz="1244600" rtl="0">
            <a:lnSpc>
              <a:spcPct val="90000"/>
            </a:lnSpc>
            <a:spcBef>
              <a:spcPct val="0"/>
            </a:spcBef>
            <a:spcAft>
              <a:spcPct val="35000"/>
            </a:spcAft>
          </a:pPr>
          <a:r>
            <a:rPr lang="en-US" sz="2800" kern="1200" dirty="0" smtClean="0">
              <a:latin typeface="Franklin Gothic Medium Cond" pitchFamily="34" charset="0"/>
            </a:rPr>
            <a:t>Islam </a:t>
          </a:r>
          <a:r>
            <a:rPr lang="en-US" sz="2800" kern="1200" dirty="0" err="1" smtClean="0">
              <a:latin typeface="Franklin Gothic Medium Cond" pitchFamily="34" charset="0"/>
            </a:rPr>
            <a:t>selaku</a:t>
          </a:r>
          <a:r>
            <a:rPr lang="en-US" sz="2800" kern="1200" dirty="0" smtClean="0">
              <a:latin typeface="Franklin Gothic Medium Cond" pitchFamily="34" charset="0"/>
            </a:rPr>
            <a:t> agama </a:t>
          </a:r>
          <a:r>
            <a:rPr lang="en-US" sz="2800" i="1" kern="1200" dirty="0" err="1" smtClean="0">
              <a:latin typeface="Franklin Gothic Medium Cond" pitchFamily="34" charset="0"/>
            </a:rPr>
            <a:t>rahmatan</a:t>
          </a:r>
          <a:r>
            <a:rPr lang="en-US" sz="2800" i="1" kern="1200" dirty="0" smtClean="0">
              <a:latin typeface="Franklin Gothic Medium Cond" pitchFamily="34" charset="0"/>
            </a:rPr>
            <a:t> </a:t>
          </a:r>
          <a:r>
            <a:rPr lang="en-US" sz="2800" i="1" kern="1200" dirty="0" err="1" smtClean="0">
              <a:latin typeface="Franklin Gothic Medium Cond" pitchFamily="34" charset="0"/>
            </a:rPr>
            <a:t>lil</a:t>
          </a:r>
          <a:r>
            <a:rPr lang="en-US" sz="2800" i="1" kern="1200" dirty="0" smtClean="0">
              <a:latin typeface="Franklin Gothic Medium Cond" pitchFamily="34" charset="0"/>
            </a:rPr>
            <a:t> </a:t>
          </a:r>
          <a:r>
            <a:rPr lang="en-US" sz="2800" i="1" kern="1200" dirty="0" err="1" smtClean="0">
              <a:latin typeface="Franklin Gothic Medium Cond" pitchFamily="34" charset="0"/>
            </a:rPr>
            <a:t>alamin</a:t>
          </a:r>
          <a:r>
            <a:rPr lang="en-US" sz="2800" kern="1200" dirty="0" smtClean="0">
              <a:latin typeface="Franklin Gothic Medium Cond" pitchFamily="34" charset="0"/>
            </a:rPr>
            <a:t> </a:t>
          </a:r>
          <a:r>
            <a:rPr lang="en-US" sz="2800" kern="1200" dirty="0" err="1" smtClean="0">
              <a:latin typeface="Franklin Gothic Medium Cond" pitchFamily="34" charset="0"/>
            </a:rPr>
            <a:t>datang</a:t>
          </a:r>
          <a:r>
            <a:rPr lang="en-US" sz="2800" kern="1200" dirty="0" smtClean="0">
              <a:latin typeface="Franklin Gothic Medium Cond" pitchFamily="34" charset="0"/>
            </a:rPr>
            <a:t> </a:t>
          </a:r>
          <a:r>
            <a:rPr lang="en-US" sz="2800" kern="1200" dirty="0" err="1" smtClean="0">
              <a:latin typeface="Franklin Gothic Medium Cond" pitchFamily="34" charset="0"/>
            </a:rPr>
            <a:t>menyelesaikan</a:t>
          </a:r>
          <a:r>
            <a:rPr lang="en-US" sz="2800" kern="1200" dirty="0" smtClean="0">
              <a:latin typeface="Franklin Gothic Medium Cond" pitchFamily="34" charset="0"/>
            </a:rPr>
            <a:t> </a:t>
          </a:r>
          <a:r>
            <a:rPr lang="en-US" sz="2800" kern="1200" dirty="0" err="1" smtClean="0">
              <a:latin typeface="Franklin Gothic Medium Cond" pitchFamily="34" charset="0"/>
            </a:rPr>
            <a:t>kemelut</a:t>
          </a:r>
          <a:r>
            <a:rPr lang="en-US" sz="2800" kern="1200" dirty="0" smtClean="0">
              <a:latin typeface="Franklin Gothic Medium Cond" pitchFamily="34" charset="0"/>
            </a:rPr>
            <a:t> </a:t>
          </a:r>
          <a:r>
            <a:rPr lang="en-US" sz="2800" kern="1200" dirty="0" err="1" smtClean="0">
              <a:latin typeface="Franklin Gothic Medium Cond" pitchFamily="34" charset="0"/>
            </a:rPr>
            <a:t>ini</a:t>
          </a:r>
          <a:r>
            <a:rPr lang="en-US" sz="2800" kern="1200" dirty="0" smtClean="0">
              <a:latin typeface="Franklin Gothic Medium Cond" pitchFamily="34" charset="0"/>
            </a:rPr>
            <a:t> </a:t>
          </a:r>
          <a:r>
            <a:rPr lang="en-US" sz="2800" kern="1200" dirty="0" err="1" smtClean="0">
              <a:latin typeface="Franklin Gothic Medium Cond" pitchFamily="34" charset="0"/>
            </a:rPr>
            <a:t>secara</a:t>
          </a:r>
          <a:r>
            <a:rPr lang="en-US" sz="2800" kern="1200" dirty="0" smtClean="0">
              <a:latin typeface="Franklin Gothic Medium Cond" pitchFamily="34" charset="0"/>
            </a:rPr>
            <a:t> </a:t>
          </a:r>
          <a:r>
            <a:rPr lang="en-US" sz="2800" kern="1200" dirty="0" err="1" smtClean="0">
              <a:latin typeface="Franklin Gothic Medium Cond" pitchFamily="34" charset="0"/>
            </a:rPr>
            <a:t>menyeluruh</a:t>
          </a:r>
          <a:r>
            <a:rPr lang="en-US" sz="2800" kern="1200" dirty="0" smtClean="0">
              <a:latin typeface="Franklin Gothic Medium Cond" pitchFamily="34" charset="0"/>
            </a:rPr>
            <a:t> </a:t>
          </a:r>
          <a:r>
            <a:rPr lang="en-US" sz="2800" kern="1200" dirty="0" err="1" smtClean="0">
              <a:latin typeface="Franklin Gothic Medium Cond" pitchFamily="34" charset="0"/>
            </a:rPr>
            <a:t>dan</a:t>
          </a:r>
          <a:r>
            <a:rPr lang="en-US" sz="2800" kern="1200" dirty="0" smtClean="0">
              <a:latin typeface="Franklin Gothic Medium Cond" pitchFamily="34" charset="0"/>
            </a:rPr>
            <a:t> </a:t>
          </a:r>
          <a:r>
            <a:rPr lang="en-US" sz="2800" kern="1200" dirty="0" err="1" smtClean="0">
              <a:latin typeface="Franklin Gothic Medium Cond" pitchFamily="34" charset="0"/>
            </a:rPr>
            <a:t>bersepadu</a:t>
          </a:r>
          <a:r>
            <a:rPr lang="en-US" sz="2800" kern="1200" dirty="0" smtClean="0">
              <a:latin typeface="Franklin Gothic Medium Cond" pitchFamily="34" charset="0"/>
            </a:rPr>
            <a:t>.</a:t>
          </a:r>
          <a:endParaRPr lang="en-US" sz="2800" kern="1200" dirty="0">
            <a:latin typeface="Franklin Gothic Medium Cond" pitchFamily="34" charset="0"/>
          </a:endParaRPr>
        </a:p>
      </dsp:txBody>
      <dsp:txXfrm>
        <a:off x="856701" y="4320540"/>
        <a:ext cx="7821122" cy="1234440"/>
      </dsp:txXfrm>
    </dsp:sp>
    <dsp:sp modelId="{18A43188-1742-437A-83E6-BB2570F8F2EE}">
      <dsp:nvSpPr>
        <dsp:cNvPr id="0" name=""/>
        <dsp:cNvSpPr/>
      </dsp:nvSpPr>
      <dsp:spPr>
        <a:xfrm>
          <a:off x="85176" y="4166235"/>
          <a:ext cx="1543049" cy="1543049"/>
        </a:xfrm>
        <a:prstGeom prst="ellipse">
          <a:avLst/>
        </a:prstGeom>
        <a:solidFill>
          <a:schemeClr val="lt1">
            <a:hueOff val="0"/>
            <a:satOff val="0"/>
            <a:lumOff val="0"/>
            <a:alphaOff val="0"/>
          </a:schemeClr>
        </a:solidFill>
        <a:ln w="55000" cap="flat" cmpd="thickThin" algn="ctr">
          <a:solidFill>
            <a:schemeClr val="accent4">
              <a:hueOff val="-4500646"/>
              <a:satOff val="0"/>
              <a:lumOff val="16471"/>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8C658FC-E295-480F-9DA4-4314431E6EFC}">
      <dsp:nvSpPr>
        <dsp:cNvPr id="0" name=""/>
        <dsp:cNvSpPr/>
      </dsp:nvSpPr>
      <dsp:spPr>
        <a:xfrm>
          <a:off x="-7406504" y="-1132550"/>
          <a:ext cx="8818300" cy="8818300"/>
        </a:xfrm>
        <a:prstGeom prst="blockArc">
          <a:avLst>
            <a:gd name="adj1" fmla="val 18900000"/>
            <a:gd name="adj2" fmla="val 2700000"/>
            <a:gd name="adj3" fmla="val 245"/>
          </a:avLst>
        </a:prstGeom>
        <a:noFill/>
        <a:ln w="55000" cap="flat" cmpd="thickThin"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F282074-3610-4AEB-BC63-966548AF0F74}">
      <dsp:nvSpPr>
        <dsp:cNvPr id="0" name=""/>
        <dsp:cNvSpPr/>
      </dsp:nvSpPr>
      <dsp:spPr>
        <a:xfrm>
          <a:off x="909584" y="655320"/>
          <a:ext cx="7839181" cy="1310640"/>
        </a:xfrm>
        <a:prstGeom prst="rect">
          <a:avLst/>
        </a:prstGeom>
        <a:solidFill>
          <a:schemeClr val="accent4">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40321" tIns="60960" rIns="60960" bIns="60960" numCol="1" spcCol="1270" anchor="ctr" anchorCtr="0">
          <a:noAutofit/>
        </a:bodyPr>
        <a:lstStyle/>
        <a:p>
          <a:pPr lvl="0" algn="just" defTabSz="1066800" rtl="0">
            <a:lnSpc>
              <a:spcPct val="90000"/>
            </a:lnSpc>
            <a:spcBef>
              <a:spcPct val="0"/>
            </a:spcBef>
            <a:spcAft>
              <a:spcPct val="35000"/>
            </a:spcAft>
          </a:pPr>
          <a:r>
            <a:rPr lang="en-US" sz="2400" kern="1200" dirty="0" smtClean="0">
              <a:latin typeface="Franklin Gothic Medium Cond" pitchFamily="34" charset="0"/>
            </a:rPr>
            <a:t>Islam </a:t>
          </a:r>
          <a:r>
            <a:rPr lang="en-US" sz="2400" kern="1200" dirty="0" err="1" smtClean="0">
              <a:latin typeface="Franklin Gothic Medium Cond" pitchFamily="34" charset="0"/>
            </a:rPr>
            <a:t>terus</a:t>
          </a:r>
          <a:r>
            <a:rPr lang="en-US" sz="2400" kern="1200" dirty="0" smtClean="0">
              <a:latin typeface="Franklin Gothic Medium Cond" pitchFamily="34" charset="0"/>
            </a:rPr>
            <a:t> </a:t>
          </a:r>
          <a:r>
            <a:rPr lang="en-US" sz="2400" kern="1200" dirty="0" err="1" smtClean="0">
              <a:latin typeface="Franklin Gothic Medium Cond" pitchFamily="34" charset="0"/>
            </a:rPr>
            <a:t>mengangkat</a:t>
          </a:r>
          <a:r>
            <a:rPr lang="en-US" sz="2400" kern="1200" dirty="0" smtClean="0">
              <a:latin typeface="Franklin Gothic Medium Cond" pitchFamily="34" charset="0"/>
            </a:rPr>
            <a:t> </a:t>
          </a:r>
          <a:r>
            <a:rPr lang="en-US" sz="2400" kern="1200" dirty="0" err="1" smtClean="0">
              <a:latin typeface="Franklin Gothic Medium Cond" pitchFamily="34" charset="0"/>
            </a:rPr>
            <a:t>kedudukan</a:t>
          </a:r>
          <a:r>
            <a:rPr lang="en-US" sz="2400" kern="1200" dirty="0" smtClean="0">
              <a:latin typeface="Franklin Gothic Medium Cond" pitchFamily="34" charset="0"/>
            </a:rPr>
            <a:t> </a:t>
          </a:r>
          <a:r>
            <a:rPr lang="en-US" sz="2400" kern="1200" dirty="0" err="1" smtClean="0">
              <a:latin typeface="Franklin Gothic Medium Cond" pitchFamily="34" charset="0"/>
            </a:rPr>
            <a:t>wanita</a:t>
          </a:r>
          <a:r>
            <a:rPr lang="en-US" sz="2400" kern="1200" dirty="0" smtClean="0">
              <a:latin typeface="Franklin Gothic Medium Cond" pitchFamily="34" charset="0"/>
            </a:rPr>
            <a:t> </a:t>
          </a:r>
          <a:r>
            <a:rPr lang="en-US" sz="2400" kern="1200" dirty="0" err="1" smtClean="0">
              <a:latin typeface="Franklin Gothic Medium Cond" pitchFamily="34" charset="0"/>
            </a:rPr>
            <a:t>kepada</a:t>
          </a:r>
          <a:r>
            <a:rPr lang="en-US" sz="2400" kern="1200" dirty="0" smtClean="0">
              <a:latin typeface="Franklin Gothic Medium Cond" pitchFamily="34" charset="0"/>
            </a:rPr>
            <a:t> </a:t>
          </a:r>
          <a:r>
            <a:rPr lang="en-US" sz="2400" kern="1200" dirty="0" err="1" smtClean="0">
              <a:latin typeface="Franklin Gothic Medium Cond" pitchFamily="34" charset="0"/>
            </a:rPr>
            <a:t>satu</a:t>
          </a:r>
          <a:r>
            <a:rPr lang="en-US" sz="2400" kern="1200" dirty="0" smtClean="0">
              <a:latin typeface="Franklin Gothic Medium Cond" pitchFamily="34" charset="0"/>
            </a:rPr>
            <a:t> </a:t>
          </a:r>
          <a:r>
            <a:rPr lang="en-US" sz="2400" kern="1200" dirty="0" err="1" smtClean="0">
              <a:latin typeface="Franklin Gothic Medium Cond" pitchFamily="34" charset="0"/>
            </a:rPr>
            <a:t>tahap</a:t>
          </a:r>
          <a:r>
            <a:rPr lang="en-US" sz="2400" kern="1200" dirty="0" smtClean="0">
              <a:latin typeface="Franklin Gothic Medium Cond" pitchFamily="34" charset="0"/>
            </a:rPr>
            <a:t> yang </a:t>
          </a:r>
          <a:r>
            <a:rPr lang="en-US" sz="2400" kern="1200" dirty="0" err="1" smtClean="0">
              <a:latin typeface="Franklin Gothic Medium Cond" pitchFamily="34" charset="0"/>
            </a:rPr>
            <a:t>tertinggi</a:t>
          </a:r>
          <a:r>
            <a:rPr lang="en-US" sz="2400" kern="1200" dirty="0" smtClean="0">
              <a:latin typeface="Franklin Gothic Medium Cond" pitchFamily="34" charset="0"/>
            </a:rPr>
            <a:t> </a:t>
          </a:r>
          <a:r>
            <a:rPr lang="en-US" sz="2400" kern="1200" dirty="0" err="1" smtClean="0">
              <a:latin typeface="Franklin Gothic Medium Cond" pitchFamily="34" charset="0"/>
            </a:rPr>
            <a:t>tanpa</a:t>
          </a:r>
          <a:r>
            <a:rPr lang="en-US" sz="2400" kern="1200" dirty="0" smtClean="0">
              <a:latin typeface="Franklin Gothic Medium Cond" pitchFamily="34" charset="0"/>
            </a:rPr>
            <a:t> </a:t>
          </a:r>
          <a:r>
            <a:rPr lang="en-US" sz="2400" kern="1200" dirty="0" err="1" smtClean="0">
              <a:latin typeface="Franklin Gothic Medium Cond" pitchFamily="34" charset="0"/>
            </a:rPr>
            <a:t>meminggirkan</a:t>
          </a:r>
          <a:r>
            <a:rPr lang="en-US" sz="2400" kern="1200" dirty="0" smtClean="0">
              <a:latin typeface="Franklin Gothic Medium Cond" pitchFamily="34" charset="0"/>
            </a:rPr>
            <a:t> </a:t>
          </a:r>
          <a:r>
            <a:rPr lang="en-US" sz="2400" kern="1200" dirty="0" err="1" smtClean="0">
              <a:latin typeface="Franklin Gothic Medium Cond" pitchFamily="34" charset="0"/>
            </a:rPr>
            <a:t>hak</a:t>
          </a:r>
          <a:r>
            <a:rPr lang="en-US" sz="2400" kern="1200" dirty="0" smtClean="0">
              <a:latin typeface="Franklin Gothic Medium Cond" pitchFamily="34" charset="0"/>
            </a:rPr>
            <a:t> </a:t>
          </a:r>
          <a:r>
            <a:rPr lang="en-US" sz="2400" kern="1200" dirty="0" err="1" smtClean="0">
              <a:latin typeface="Franklin Gothic Medium Cond" pitchFamily="34" charset="0"/>
            </a:rPr>
            <a:t>asasi</a:t>
          </a:r>
          <a:r>
            <a:rPr lang="en-US" sz="2400" kern="1200" dirty="0" smtClean="0">
              <a:latin typeface="Franklin Gothic Medium Cond" pitchFamily="34" charset="0"/>
            </a:rPr>
            <a:t> </a:t>
          </a:r>
          <a:r>
            <a:rPr lang="en-US" sz="2400" kern="1200" dirty="0" err="1" smtClean="0">
              <a:latin typeface="Franklin Gothic Medium Cond" pitchFamily="34" charset="0"/>
            </a:rPr>
            <a:t>mereka</a:t>
          </a:r>
          <a:r>
            <a:rPr lang="en-US" sz="2400" kern="1200" dirty="0" smtClean="0">
              <a:latin typeface="Franklin Gothic Medium Cond" pitchFamily="34" charset="0"/>
            </a:rPr>
            <a:t> </a:t>
          </a:r>
          <a:r>
            <a:rPr lang="en-US" sz="2400" kern="1200" dirty="0" err="1" smtClean="0">
              <a:latin typeface="Franklin Gothic Medium Cond" pitchFamily="34" charset="0"/>
            </a:rPr>
            <a:t>sebagai</a:t>
          </a:r>
          <a:r>
            <a:rPr lang="en-US" sz="2400" kern="1200" dirty="0" smtClean="0">
              <a:latin typeface="Franklin Gothic Medium Cond" pitchFamily="34" charset="0"/>
            </a:rPr>
            <a:t> </a:t>
          </a:r>
          <a:r>
            <a:rPr lang="en-US" sz="2400" kern="1200" dirty="0" err="1" smtClean="0">
              <a:latin typeface="Franklin Gothic Medium Cond" pitchFamily="34" charset="0"/>
            </a:rPr>
            <a:t>manusia</a:t>
          </a:r>
          <a:r>
            <a:rPr lang="en-US" sz="2400" kern="1200" dirty="0" smtClean="0">
              <a:latin typeface="Franklin Gothic Medium Cond" pitchFamily="34" charset="0"/>
            </a:rPr>
            <a:t> yang </a:t>
          </a:r>
          <a:r>
            <a:rPr lang="en-US" sz="2400" kern="1200" dirty="0" err="1" smtClean="0">
              <a:latin typeface="Franklin Gothic Medium Cond" pitchFamily="34" charset="0"/>
            </a:rPr>
            <a:t>mulia</a:t>
          </a:r>
          <a:r>
            <a:rPr lang="en-US" sz="2400" kern="1200" dirty="0" smtClean="0">
              <a:latin typeface="Franklin Gothic Medium Cond" pitchFamily="34" charset="0"/>
            </a:rPr>
            <a:t> </a:t>
          </a:r>
          <a:r>
            <a:rPr lang="en-US" sz="2400" kern="1200" dirty="0" err="1" smtClean="0">
              <a:latin typeface="Franklin Gothic Medium Cond" pitchFamily="34" charset="0"/>
            </a:rPr>
            <a:t>darjatnya</a:t>
          </a:r>
          <a:r>
            <a:rPr lang="en-US" sz="2400" kern="1200" dirty="0" smtClean="0">
              <a:latin typeface="Franklin Gothic Medium Cond" pitchFamily="34" charset="0"/>
            </a:rPr>
            <a:t>. </a:t>
          </a:r>
          <a:endParaRPr lang="en-US" sz="2400" kern="1200" dirty="0">
            <a:latin typeface="Franklin Gothic Medium Cond" pitchFamily="34" charset="0"/>
          </a:endParaRPr>
        </a:p>
      </dsp:txBody>
      <dsp:txXfrm>
        <a:off x="909584" y="655320"/>
        <a:ext cx="7839181" cy="1310640"/>
      </dsp:txXfrm>
    </dsp:sp>
    <dsp:sp modelId="{86DB934C-A02A-4532-9C04-350AF3B980C8}">
      <dsp:nvSpPr>
        <dsp:cNvPr id="0" name=""/>
        <dsp:cNvSpPr/>
      </dsp:nvSpPr>
      <dsp:spPr>
        <a:xfrm>
          <a:off x="90434" y="491490"/>
          <a:ext cx="1638300" cy="1638300"/>
        </a:xfrm>
        <a:prstGeom prst="ellipse">
          <a:avLst/>
        </a:prstGeom>
        <a:solidFill>
          <a:schemeClr val="lt1">
            <a:hueOff val="0"/>
            <a:satOff val="0"/>
            <a:lumOff val="0"/>
            <a:alphaOff val="0"/>
          </a:schemeClr>
        </a:solidFill>
        <a:ln w="55000" cap="flat" cmpd="thickThin"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ADDD3E0-1818-43A7-87B3-B83D12074A91}">
      <dsp:nvSpPr>
        <dsp:cNvPr id="0" name=""/>
        <dsp:cNvSpPr/>
      </dsp:nvSpPr>
      <dsp:spPr>
        <a:xfrm>
          <a:off x="1386001" y="2621280"/>
          <a:ext cx="7362764" cy="1310640"/>
        </a:xfrm>
        <a:prstGeom prst="rect">
          <a:avLst/>
        </a:prstGeom>
        <a:solidFill>
          <a:schemeClr val="accent4">
            <a:hueOff val="-2250323"/>
            <a:satOff val="0"/>
            <a:lumOff val="8236"/>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40321" tIns="60960" rIns="60960" bIns="60960" numCol="1" spcCol="1270" anchor="ctr" anchorCtr="0">
          <a:noAutofit/>
        </a:bodyPr>
        <a:lstStyle/>
        <a:p>
          <a:pPr lvl="0" algn="just" defTabSz="1066800" rtl="0">
            <a:lnSpc>
              <a:spcPct val="90000"/>
            </a:lnSpc>
            <a:spcBef>
              <a:spcPct val="0"/>
            </a:spcBef>
            <a:spcAft>
              <a:spcPct val="35000"/>
            </a:spcAft>
          </a:pPr>
          <a:r>
            <a:rPr lang="en-US" sz="2400" kern="1200" dirty="0" err="1" smtClean="0">
              <a:latin typeface="Franklin Gothic Medium Cond" pitchFamily="34" charset="0"/>
            </a:rPr>
            <a:t>Kini</a:t>
          </a:r>
          <a:r>
            <a:rPr lang="en-US" sz="2400" kern="1200" dirty="0" smtClean="0">
              <a:latin typeface="Franklin Gothic Medium Cond" pitchFamily="34" charset="0"/>
            </a:rPr>
            <a:t> </a:t>
          </a:r>
          <a:r>
            <a:rPr lang="en-US" sz="2400" kern="1200" dirty="0" err="1" smtClean="0">
              <a:latin typeface="Franklin Gothic Medium Cond" pitchFamily="34" charset="0"/>
            </a:rPr>
            <a:t>ramai</a:t>
          </a:r>
          <a:r>
            <a:rPr lang="en-US" sz="2400" kern="1200" dirty="0" smtClean="0">
              <a:latin typeface="Franklin Gothic Medium Cond" pitchFamily="34" charset="0"/>
            </a:rPr>
            <a:t> </a:t>
          </a:r>
          <a:r>
            <a:rPr lang="en-US" sz="2400" kern="1200" dirty="0" err="1" smtClean="0">
              <a:latin typeface="Franklin Gothic Medium Cond" pitchFamily="34" charset="0"/>
            </a:rPr>
            <a:t>wanita</a:t>
          </a:r>
          <a:r>
            <a:rPr lang="en-US" sz="2400" kern="1200" dirty="0" smtClean="0">
              <a:latin typeface="Franklin Gothic Medium Cond" pitchFamily="34" charset="0"/>
            </a:rPr>
            <a:t> Islam </a:t>
          </a:r>
          <a:r>
            <a:rPr lang="en-US" sz="2400" kern="1200" dirty="0" err="1" smtClean="0">
              <a:latin typeface="Franklin Gothic Medium Cond" pitchFamily="34" charset="0"/>
            </a:rPr>
            <a:t>kita</a:t>
          </a:r>
          <a:r>
            <a:rPr lang="en-US" sz="2400" kern="1200" dirty="0" smtClean="0">
              <a:latin typeface="Franklin Gothic Medium Cond" pitchFamily="34" charset="0"/>
            </a:rPr>
            <a:t> </a:t>
          </a:r>
          <a:r>
            <a:rPr lang="en-US" sz="2400" kern="1200" dirty="0" err="1" smtClean="0">
              <a:latin typeface="Franklin Gothic Medium Cond" pitchFamily="34" charset="0"/>
            </a:rPr>
            <a:t>terlibat</a:t>
          </a:r>
          <a:r>
            <a:rPr lang="en-US" sz="2400" kern="1200" dirty="0" smtClean="0">
              <a:latin typeface="Franklin Gothic Medium Cond" pitchFamily="34" charset="0"/>
            </a:rPr>
            <a:t> </a:t>
          </a:r>
          <a:r>
            <a:rPr lang="en-US" sz="2400" kern="1200" dirty="0" err="1" smtClean="0">
              <a:latin typeface="Franklin Gothic Medium Cond" pitchFamily="34" charset="0"/>
            </a:rPr>
            <a:t>dalam</a:t>
          </a:r>
          <a:r>
            <a:rPr lang="en-US" sz="2400" kern="1200" dirty="0" smtClean="0">
              <a:latin typeface="Franklin Gothic Medium Cond" pitchFamily="34" charset="0"/>
            </a:rPr>
            <a:t> </a:t>
          </a:r>
          <a:r>
            <a:rPr lang="en-US" sz="2400" kern="1200" dirty="0" err="1" smtClean="0">
              <a:latin typeface="Franklin Gothic Medium Cond" pitchFamily="34" charset="0"/>
            </a:rPr>
            <a:t>pelbagai</a:t>
          </a:r>
          <a:r>
            <a:rPr lang="en-US" sz="2400" kern="1200" dirty="0" smtClean="0">
              <a:latin typeface="Franklin Gothic Medium Cond" pitchFamily="34" charset="0"/>
            </a:rPr>
            <a:t> </a:t>
          </a:r>
          <a:r>
            <a:rPr lang="en-US" sz="2400" kern="1200" dirty="0" err="1" smtClean="0">
              <a:latin typeface="Franklin Gothic Medium Cond" pitchFamily="34" charset="0"/>
            </a:rPr>
            <a:t>sektor</a:t>
          </a:r>
          <a:r>
            <a:rPr lang="en-US" sz="2400" kern="1200" dirty="0" smtClean="0">
              <a:latin typeface="Franklin Gothic Medium Cond" pitchFamily="34" charset="0"/>
            </a:rPr>
            <a:t> </a:t>
          </a:r>
          <a:r>
            <a:rPr lang="en-US" sz="2400" kern="1200" dirty="0" err="1" smtClean="0">
              <a:latin typeface="Franklin Gothic Medium Cond" pitchFamily="34" charset="0"/>
            </a:rPr>
            <a:t>penting</a:t>
          </a:r>
          <a:r>
            <a:rPr lang="en-US" sz="2400" kern="1200" dirty="0" smtClean="0">
              <a:latin typeface="Franklin Gothic Medium Cond" pitchFamily="34" charset="0"/>
            </a:rPr>
            <a:t> </a:t>
          </a:r>
          <a:r>
            <a:rPr lang="en-US" sz="2400" kern="1200" dirty="0" err="1" smtClean="0">
              <a:latin typeface="Franklin Gothic Medium Cond" pitchFamily="34" charset="0"/>
            </a:rPr>
            <a:t>dalam</a:t>
          </a:r>
          <a:r>
            <a:rPr lang="en-US" sz="2400" kern="1200" dirty="0" smtClean="0">
              <a:latin typeface="Franklin Gothic Medium Cond" pitchFamily="34" charset="0"/>
            </a:rPr>
            <a:t> </a:t>
          </a:r>
          <a:r>
            <a:rPr lang="en-US" sz="2400" kern="1200" dirty="0" err="1" smtClean="0">
              <a:latin typeface="Franklin Gothic Medium Cond" pitchFamily="34" charset="0"/>
            </a:rPr>
            <a:t>rangka</a:t>
          </a:r>
          <a:r>
            <a:rPr lang="en-US" sz="2400" kern="1200" dirty="0" smtClean="0">
              <a:latin typeface="Franklin Gothic Medium Cond" pitchFamily="34" charset="0"/>
            </a:rPr>
            <a:t> </a:t>
          </a:r>
          <a:r>
            <a:rPr lang="en-US" sz="2400" kern="1200" dirty="0" err="1" smtClean="0">
              <a:latin typeface="Franklin Gothic Medium Cond" pitchFamily="34" charset="0"/>
            </a:rPr>
            <a:t>untuk</a:t>
          </a:r>
          <a:r>
            <a:rPr lang="en-US" sz="2400" kern="1200" dirty="0" smtClean="0">
              <a:latin typeface="Franklin Gothic Medium Cond" pitchFamily="34" charset="0"/>
            </a:rPr>
            <a:t> </a:t>
          </a:r>
          <a:r>
            <a:rPr lang="en-US" sz="2400" kern="1200" dirty="0" err="1" smtClean="0">
              <a:latin typeface="Franklin Gothic Medium Cond" pitchFamily="34" charset="0"/>
            </a:rPr>
            <a:t>memenuhi</a:t>
          </a:r>
          <a:r>
            <a:rPr lang="en-US" sz="2400" kern="1200" dirty="0" smtClean="0">
              <a:latin typeface="Franklin Gothic Medium Cond" pitchFamily="34" charset="0"/>
            </a:rPr>
            <a:t> </a:t>
          </a:r>
          <a:r>
            <a:rPr lang="en-US" sz="2400" kern="1200" dirty="0" err="1" smtClean="0">
              <a:latin typeface="Franklin Gothic Medium Cond" pitchFamily="34" charset="0"/>
            </a:rPr>
            <a:t>keperluan</a:t>
          </a:r>
          <a:r>
            <a:rPr lang="en-US" sz="2400" kern="1200" dirty="0" smtClean="0">
              <a:latin typeface="Franklin Gothic Medium Cond" pitchFamily="34" charset="0"/>
            </a:rPr>
            <a:t> </a:t>
          </a:r>
          <a:r>
            <a:rPr lang="en-US" sz="2400" kern="1200" dirty="0" err="1" smtClean="0">
              <a:latin typeface="Franklin Gothic Medium Cond" pitchFamily="34" charset="0"/>
            </a:rPr>
            <a:t>jasmani</a:t>
          </a:r>
          <a:r>
            <a:rPr lang="en-US" sz="2400" kern="1200" dirty="0" smtClean="0">
              <a:latin typeface="Franklin Gothic Medium Cond" pitchFamily="34" charset="0"/>
            </a:rPr>
            <a:t> </a:t>
          </a:r>
          <a:r>
            <a:rPr lang="en-US" sz="2400" kern="1200" dirty="0" err="1" smtClean="0">
              <a:latin typeface="Franklin Gothic Medium Cond" pitchFamily="34" charset="0"/>
            </a:rPr>
            <a:t>dan</a:t>
          </a:r>
          <a:r>
            <a:rPr lang="en-US" sz="2400" kern="1200" dirty="0" smtClean="0">
              <a:latin typeface="Franklin Gothic Medium Cond" pitchFamily="34" charset="0"/>
            </a:rPr>
            <a:t> </a:t>
          </a:r>
          <a:r>
            <a:rPr lang="en-US" sz="2400" kern="1200" dirty="0" err="1" smtClean="0">
              <a:latin typeface="Franklin Gothic Medium Cond" pitchFamily="34" charset="0"/>
            </a:rPr>
            <a:t>naluri-naluri</a:t>
          </a:r>
          <a:r>
            <a:rPr lang="en-US" sz="2400" kern="1200" dirty="0" smtClean="0">
              <a:latin typeface="Franklin Gothic Medium Cond" pitchFamily="34" charset="0"/>
            </a:rPr>
            <a:t> </a:t>
          </a:r>
          <a:r>
            <a:rPr lang="en-US" sz="2400" kern="1200" dirty="0" err="1" smtClean="0">
              <a:latin typeface="Franklin Gothic Medium Cond" pitchFamily="34" charset="0"/>
            </a:rPr>
            <a:t>mereka</a:t>
          </a:r>
          <a:r>
            <a:rPr lang="en-US" sz="2400" kern="1200" dirty="0" smtClean="0">
              <a:latin typeface="Franklin Gothic Medium Cond" pitchFamily="34" charset="0"/>
            </a:rPr>
            <a:t> </a:t>
          </a:r>
          <a:r>
            <a:rPr lang="en-US" sz="2400" kern="1200" dirty="0" err="1" smtClean="0">
              <a:latin typeface="Franklin Gothic Medium Cond" pitchFamily="34" charset="0"/>
            </a:rPr>
            <a:t>menurut</a:t>
          </a:r>
          <a:r>
            <a:rPr lang="en-US" sz="2400" kern="1200" dirty="0" smtClean="0">
              <a:latin typeface="Franklin Gothic Medium Cond" pitchFamily="34" charset="0"/>
            </a:rPr>
            <a:t> </a:t>
          </a:r>
          <a:r>
            <a:rPr lang="en-US" sz="2400" kern="1200" dirty="0" err="1" smtClean="0">
              <a:latin typeface="Franklin Gothic Medium Cond" pitchFamily="34" charset="0"/>
            </a:rPr>
            <a:t>kebenaran</a:t>
          </a:r>
          <a:r>
            <a:rPr lang="en-US" sz="2400" kern="1200" dirty="0" smtClean="0">
              <a:latin typeface="Franklin Gothic Medium Cond" pitchFamily="34" charset="0"/>
            </a:rPr>
            <a:t> </a:t>
          </a:r>
          <a:r>
            <a:rPr lang="en-US" sz="2400" kern="1200" dirty="0" err="1" smtClean="0">
              <a:latin typeface="Franklin Gothic Medium Cond" pitchFamily="34" charset="0"/>
            </a:rPr>
            <a:t>syarak</a:t>
          </a:r>
          <a:r>
            <a:rPr lang="en-US" sz="2400" kern="1200" dirty="0" smtClean="0">
              <a:latin typeface="Franklin Gothic Medium Cond" pitchFamily="34" charset="0"/>
            </a:rPr>
            <a:t>. </a:t>
          </a:r>
          <a:endParaRPr lang="en-US" sz="2400" kern="1200" dirty="0">
            <a:latin typeface="Franklin Gothic Medium Cond" pitchFamily="34" charset="0"/>
          </a:endParaRPr>
        </a:p>
      </dsp:txBody>
      <dsp:txXfrm>
        <a:off x="1386001" y="2621280"/>
        <a:ext cx="7362764" cy="1310640"/>
      </dsp:txXfrm>
    </dsp:sp>
    <dsp:sp modelId="{C96C9376-2584-4ACE-87F6-82676C4C89F8}">
      <dsp:nvSpPr>
        <dsp:cNvPr id="0" name=""/>
        <dsp:cNvSpPr/>
      </dsp:nvSpPr>
      <dsp:spPr>
        <a:xfrm>
          <a:off x="566851" y="2457450"/>
          <a:ext cx="1638300" cy="1638300"/>
        </a:xfrm>
        <a:prstGeom prst="ellipse">
          <a:avLst/>
        </a:prstGeom>
        <a:solidFill>
          <a:schemeClr val="lt1">
            <a:hueOff val="0"/>
            <a:satOff val="0"/>
            <a:lumOff val="0"/>
            <a:alphaOff val="0"/>
          </a:schemeClr>
        </a:solidFill>
        <a:ln w="55000" cap="flat" cmpd="thickThin" algn="ctr">
          <a:solidFill>
            <a:schemeClr val="accent4">
              <a:hueOff val="-2250323"/>
              <a:satOff val="0"/>
              <a:lumOff val="8236"/>
              <a:alphaOff val="0"/>
            </a:schemeClr>
          </a:solidFill>
          <a:prstDash val="solid"/>
        </a:ln>
        <a:effectLst/>
      </dsp:spPr>
      <dsp:style>
        <a:lnRef idx="2">
          <a:scrgbClr r="0" g="0" b="0"/>
        </a:lnRef>
        <a:fillRef idx="1">
          <a:scrgbClr r="0" g="0" b="0"/>
        </a:fillRef>
        <a:effectRef idx="0">
          <a:scrgbClr r="0" g="0" b="0"/>
        </a:effectRef>
        <a:fontRef idx="minor"/>
      </dsp:style>
    </dsp:sp>
    <dsp:sp modelId="{F926AC07-A73A-4ECF-92C7-4E085F09DD43}">
      <dsp:nvSpPr>
        <dsp:cNvPr id="0" name=""/>
        <dsp:cNvSpPr/>
      </dsp:nvSpPr>
      <dsp:spPr>
        <a:xfrm>
          <a:off x="909584" y="4587240"/>
          <a:ext cx="7839181" cy="1310640"/>
        </a:xfrm>
        <a:prstGeom prst="rect">
          <a:avLst/>
        </a:prstGeom>
        <a:solidFill>
          <a:schemeClr val="accent4">
            <a:hueOff val="-4500646"/>
            <a:satOff val="0"/>
            <a:lumOff val="16471"/>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40321" tIns="60960" rIns="60960" bIns="60960" numCol="1" spcCol="1270" anchor="ctr" anchorCtr="0">
          <a:noAutofit/>
        </a:bodyPr>
        <a:lstStyle/>
        <a:p>
          <a:pPr lvl="0" algn="just" defTabSz="1066800" rtl="0">
            <a:lnSpc>
              <a:spcPct val="90000"/>
            </a:lnSpc>
            <a:spcBef>
              <a:spcPct val="0"/>
            </a:spcBef>
            <a:spcAft>
              <a:spcPct val="35000"/>
            </a:spcAft>
          </a:pPr>
          <a:r>
            <a:rPr lang="en-US" sz="2400" kern="1200" smtClean="0">
              <a:latin typeface="Franklin Gothic Medium Cond" pitchFamily="34" charset="0"/>
            </a:rPr>
            <a:t>Mereka bukan sahaja berjaya memperolehi kejayaan dunia, tetapi juga pahala dan balasan syurga di akhirat kelak </a:t>
          </a:r>
          <a:endParaRPr lang="en-US" sz="2400" kern="1200">
            <a:latin typeface="Franklin Gothic Medium Cond" pitchFamily="34" charset="0"/>
          </a:endParaRPr>
        </a:p>
      </dsp:txBody>
      <dsp:txXfrm>
        <a:off x="909584" y="4587240"/>
        <a:ext cx="7839181" cy="1310640"/>
      </dsp:txXfrm>
    </dsp:sp>
    <dsp:sp modelId="{4D17AC8E-68CD-4323-BF2D-757937CE1929}">
      <dsp:nvSpPr>
        <dsp:cNvPr id="0" name=""/>
        <dsp:cNvSpPr/>
      </dsp:nvSpPr>
      <dsp:spPr>
        <a:xfrm>
          <a:off x="90434" y="4423410"/>
          <a:ext cx="1638300" cy="1638300"/>
        </a:xfrm>
        <a:prstGeom prst="ellipse">
          <a:avLst/>
        </a:prstGeom>
        <a:solidFill>
          <a:schemeClr val="lt1">
            <a:hueOff val="0"/>
            <a:satOff val="0"/>
            <a:lumOff val="0"/>
            <a:alphaOff val="0"/>
          </a:schemeClr>
        </a:solidFill>
        <a:ln w="55000" cap="flat" cmpd="thickThin" algn="ctr">
          <a:solidFill>
            <a:schemeClr val="accent4">
              <a:hueOff val="-4500646"/>
              <a:satOff val="0"/>
              <a:lumOff val="16471"/>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5881D28-FF03-4BCC-BD73-1C0EDAB092DF}">
      <dsp:nvSpPr>
        <dsp:cNvPr id="0" name=""/>
        <dsp:cNvSpPr/>
      </dsp:nvSpPr>
      <dsp:spPr>
        <a:xfrm>
          <a:off x="-6581950" y="-1014592"/>
          <a:ext cx="7896585" cy="7896585"/>
        </a:xfrm>
        <a:prstGeom prst="blockArc">
          <a:avLst>
            <a:gd name="adj1" fmla="val 18900000"/>
            <a:gd name="adj2" fmla="val 2700000"/>
            <a:gd name="adj3" fmla="val 274"/>
          </a:avLst>
        </a:prstGeom>
        <a:noFill/>
        <a:ln w="55000" cap="flat" cmpd="thickThin"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DB1215A-2170-45D8-857E-46EE521B3517}">
      <dsp:nvSpPr>
        <dsp:cNvPr id="0" name=""/>
        <dsp:cNvSpPr/>
      </dsp:nvSpPr>
      <dsp:spPr>
        <a:xfrm>
          <a:off x="1078574" y="838216"/>
          <a:ext cx="7424874" cy="1676198"/>
        </a:xfrm>
        <a:prstGeom prst="rect">
          <a:avLst/>
        </a:prstGeom>
        <a:solidFill>
          <a:schemeClr val="accent4">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0483" tIns="60960" rIns="60960" bIns="60960" numCol="1" spcCol="1270" anchor="ctr" anchorCtr="0">
          <a:noAutofit/>
        </a:bodyPr>
        <a:lstStyle/>
        <a:p>
          <a:pPr lvl="0" algn="l" defTabSz="1066800" rtl="0">
            <a:lnSpc>
              <a:spcPct val="90000"/>
            </a:lnSpc>
            <a:spcBef>
              <a:spcPct val="0"/>
            </a:spcBef>
            <a:spcAft>
              <a:spcPct val="35000"/>
            </a:spcAft>
          </a:pPr>
          <a:r>
            <a:rPr lang="en-US" sz="2400" kern="1200" smtClean="0">
              <a:effectLst>
                <a:glow rad="101600">
                  <a:schemeClr val="tx1">
                    <a:alpha val="60000"/>
                  </a:schemeClr>
                </a:glow>
              </a:effectLst>
              <a:latin typeface="Franklin Gothic Medium Cond" pitchFamily="34" charset="0"/>
            </a:rPr>
            <a:t>Dalam meniti arus kemodenan ini, kita dapat menyaksikan ada segelintir wanita masih berjuang menuntut hak kesamarataan mereka yang didakwa tidak dipedulikan oleh Islam. </a:t>
          </a:r>
          <a:endParaRPr lang="en-US" sz="2400" kern="1200">
            <a:effectLst>
              <a:glow rad="101600">
                <a:schemeClr val="tx1">
                  <a:alpha val="60000"/>
                </a:schemeClr>
              </a:glow>
            </a:effectLst>
            <a:latin typeface="Franklin Gothic Medium Cond" pitchFamily="34" charset="0"/>
          </a:endParaRPr>
        </a:p>
      </dsp:txBody>
      <dsp:txXfrm>
        <a:off x="1078574" y="838216"/>
        <a:ext cx="7424874" cy="1676198"/>
      </dsp:txXfrm>
    </dsp:sp>
    <dsp:sp modelId="{685088CF-6C95-4D01-9B4E-E8B4E74E6080}">
      <dsp:nvSpPr>
        <dsp:cNvPr id="0" name=""/>
        <dsp:cNvSpPr/>
      </dsp:nvSpPr>
      <dsp:spPr>
        <a:xfrm>
          <a:off x="30950" y="628691"/>
          <a:ext cx="2095248" cy="2095248"/>
        </a:xfrm>
        <a:prstGeom prst="ellipse">
          <a:avLst/>
        </a:prstGeom>
        <a:solidFill>
          <a:schemeClr val="lt1">
            <a:hueOff val="0"/>
            <a:satOff val="0"/>
            <a:lumOff val="0"/>
            <a:alphaOff val="0"/>
          </a:schemeClr>
        </a:solidFill>
        <a:ln w="55000" cap="flat" cmpd="thickThin"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75755F7-FA29-4FC4-8F1A-022BAE48DBC9}">
      <dsp:nvSpPr>
        <dsp:cNvPr id="0" name=""/>
        <dsp:cNvSpPr/>
      </dsp:nvSpPr>
      <dsp:spPr>
        <a:xfrm>
          <a:off x="1078574" y="3124367"/>
          <a:ext cx="7424874" cy="2133432"/>
        </a:xfrm>
        <a:prstGeom prst="rect">
          <a:avLst/>
        </a:prstGeom>
        <a:solidFill>
          <a:schemeClr val="accent4">
            <a:hueOff val="-4500646"/>
            <a:satOff val="0"/>
            <a:lumOff val="16471"/>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0483" tIns="60960" rIns="60960" bIns="60960" numCol="1" spcCol="1270" anchor="ctr" anchorCtr="0">
          <a:noAutofit/>
        </a:bodyPr>
        <a:lstStyle/>
        <a:p>
          <a:pPr lvl="0" algn="l" defTabSz="1066800" rtl="0">
            <a:lnSpc>
              <a:spcPct val="90000"/>
            </a:lnSpc>
            <a:spcBef>
              <a:spcPct val="0"/>
            </a:spcBef>
            <a:spcAft>
              <a:spcPct val="35000"/>
            </a:spcAft>
          </a:pPr>
          <a:r>
            <a:rPr lang="en-US" sz="2400" kern="1200" smtClean="0">
              <a:effectLst>
                <a:glow rad="101600">
                  <a:schemeClr val="tx1">
                    <a:alpha val="60000"/>
                  </a:schemeClr>
                </a:glow>
              </a:effectLst>
              <a:latin typeface="Franklin Gothic Medium Cond" pitchFamily="34" charset="0"/>
            </a:rPr>
            <a:t>Mereka telah membangkitkan pelbagai isu ‘panas’ mengenai hak keadilan dan kebebasan untuk wanita seperti soal kebajikan dan status wanita, peranan dari sudut spiritual, hak dalam berpolitik, persamaan jantina, hak perundangan, keganasan, pemakaian hijab dan kedudukan wanita di dalam al Quran.</a:t>
          </a:r>
          <a:endParaRPr lang="en-US" sz="2400" kern="1200">
            <a:effectLst>
              <a:glow rad="101600">
                <a:schemeClr val="tx1">
                  <a:alpha val="60000"/>
                </a:schemeClr>
              </a:glow>
            </a:effectLst>
            <a:latin typeface="Franklin Gothic Medium Cond" pitchFamily="34" charset="0"/>
          </a:endParaRPr>
        </a:p>
      </dsp:txBody>
      <dsp:txXfrm>
        <a:off x="1078574" y="3124367"/>
        <a:ext cx="7424874" cy="2133432"/>
      </dsp:txXfrm>
    </dsp:sp>
    <dsp:sp modelId="{6E14A43E-4D00-4F12-89FB-193B6DB339A5}">
      <dsp:nvSpPr>
        <dsp:cNvPr id="0" name=""/>
        <dsp:cNvSpPr/>
      </dsp:nvSpPr>
      <dsp:spPr>
        <a:xfrm>
          <a:off x="30950" y="3143459"/>
          <a:ext cx="2095248" cy="2095248"/>
        </a:xfrm>
        <a:prstGeom prst="ellipse">
          <a:avLst/>
        </a:prstGeom>
        <a:solidFill>
          <a:schemeClr val="lt1">
            <a:hueOff val="0"/>
            <a:satOff val="0"/>
            <a:lumOff val="0"/>
            <a:alphaOff val="0"/>
          </a:schemeClr>
        </a:solidFill>
        <a:ln w="55000" cap="flat" cmpd="thickThin" algn="ctr">
          <a:solidFill>
            <a:schemeClr val="accent4">
              <a:hueOff val="-4500646"/>
              <a:satOff val="0"/>
              <a:lumOff val="16471"/>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37C2A13-108A-43D3-8785-9F57DE9A27E1}">
      <dsp:nvSpPr>
        <dsp:cNvPr id="0" name=""/>
        <dsp:cNvSpPr/>
      </dsp:nvSpPr>
      <dsp:spPr>
        <a:xfrm>
          <a:off x="-6890148" y="-1053911"/>
          <a:ext cx="8203824" cy="8203824"/>
        </a:xfrm>
        <a:prstGeom prst="blockArc">
          <a:avLst>
            <a:gd name="adj1" fmla="val 18900000"/>
            <a:gd name="adj2" fmla="val 2700000"/>
            <a:gd name="adj3" fmla="val 263"/>
          </a:avLst>
        </a:prstGeom>
        <a:noFill/>
        <a:ln w="55000" cap="flat" cmpd="thickThin"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B467110-2493-4B51-A4BA-768BB3290397}">
      <dsp:nvSpPr>
        <dsp:cNvPr id="0" name=""/>
        <dsp:cNvSpPr/>
      </dsp:nvSpPr>
      <dsp:spPr>
        <a:xfrm>
          <a:off x="846124" y="609600"/>
          <a:ext cx="7680350" cy="1219200"/>
        </a:xfrm>
        <a:prstGeom prst="rect">
          <a:avLst/>
        </a:prstGeom>
        <a:solidFill>
          <a:schemeClr val="accent4">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67740" tIns="53340" rIns="53340" bIns="53340" numCol="1" spcCol="1270" anchor="ctr" anchorCtr="0">
          <a:noAutofit/>
        </a:bodyPr>
        <a:lstStyle/>
        <a:p>
          <a:pPr lvl="0" algn="l" defTabSz="933450" rtl="0">
            <a:lnSpc>
              <a:spcPct val="90000"/>
            </a:lnSpc>
            <a:spcBef>
              <a:spcPct val="0"/>
            </a:spcBef>
            <a:spcAft>
              <a:spcPct val="35000"/>
            </a:spcAft>
          </a:pPr>
          <a:r>
            <a:rPr lang="en-US" sz="2100" kern="1200" smtClean="0">
              <a:effectLst>
                <a:glow rad="101600">
                  <a:schemeClr val="tx1">
                    <a:alpha val="60000"/>
                  </a:schemeClr>
                </a:glow>
              </a:effectLst>
              <a:latin typeface="Franklin Gothic Medium Cond" pitchFamily="34" charset="0"/>
            </a:rPr>
            <a:t>Pada dasarnya pandangan ini dipengaruhi oleh propaganda untuk memburuk-burukkan Islam atas agenda tertentu. </a:t>
          </a:r>
          <a:endParaRPr lang="en-US" sz="2100" kern="1200">
            <a:effectLst>
              <a:glow rad="101600">
                <a:schemeClr val="tx1">
                  <a:alpha val="60000"/>
                </a:schemeClr>
              </a:glow>
            </a:effectLst>
            <a:latin typeface="Franklin Gothic Medium Cond" pitchFamily="34" charset="0"/>
          </a:endParaRPr>
        </a:p>
      </dsp:txBody>
      <dsp:txXfrm>
        <a:off x="846124" y="609600"/>
        <a:ext cx="7680350" cy="1219200"/>
      </dsp:txXfrm>
    </dsp:sp>
    <dsp:sp modelId="{F2956412-FB45-4B03-9178-993B2ACE9B31}">
      <dsp:nvSpPr>
        <dsp:cNvPr id="0" name=""/>
        <dsp:cNvSpPr/>
      </dsp:nvSpPr>
      <dsp:spPr>
        <a:xfrm>
          <a:off x="84124" y="457200"/>
          <a:ext cx="1524000" cy="1524000"/>
        </a:xfrm>
        <a:prstGeom prst="ellipse">
          <a:avLst/>
        </a:prstGeom>
        <a:solidFill>
          <a:schemeClr val="lt1">
            <a:hueOff val="0"/>
            <a:satOff val="0"/>
            <a:lumOff val="0"/>
            <a:alphaOff val="0"/>
          </a:schemeClr>
        </a:solidFill>
        <a:ln w="55000" cap="flat" cmpd="thickThin"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4E7F68E-88DD-4CCB-B503-D5444703FFED}">
      <dsp:nvSpPr>
        <dsp:cNvPr id="0" name=""/>
        <dsp:cNvSpPr/>
      </dsp:nvSpPr>
      <dsp:spPr>
        <a:xfrm>
          <a:off x="1289303" y="2438400"/>
          <a:ext cx="7237171" cy="1219200"/>
        </a:xfrm>
        <a:prstGeom prst="rect">
          <a:avLst/>
        </a:prstGeom>
        <a:solidFill>
          <a:schemeClr val="accent4">
            <a:hueOff val="-2250323"/>
            <a:satOff val="0"/>
            <a:lumOff val="8236"/>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67740" tIns="53340" rIns="53340" bIns="53340" numCol="1" spcCol="1270" anchor="ctr" anchorCtr="0">
          <a:noAutofit/>
        </a:bodyPr>
        <a:lstStyle/>
        <a:p>
          <a:pPr lvl="0" algn="l" defTabSz="933450" rtl="0">
            <a:lnSpc>
              <a:spcPct val="90000"/>
            </a:lnSpc>
            <a:spcBef>
              <a:spcPct val="0"/>
            </a:spcBef>
            <a:spcAft>
              <a:spcPct val="35000"/>
            </a:spcAft>
          </a:pPr>
          <a:r>
            <a:rPr lang="en-US" sz="2100" kern="1200" smtClean="0">
              <a:effectLst>
                <a:glow rad="101600">
                  <a:schemeClr val="tx1">
                    <a:alpha val="60000"/>
                  </a:schemeClr>
                </a:glow>
              </a:effectLst>
              <a:latin typeface="Franklin Gothic Medium Cond" pitchFamily="34" charset="0"/>
            </a:rPr>
            <a:t>Dalam Islam, wanita dilindungi dan dibela atas dasar ajaran yang hak agar hidup sempurna dan praktikal. </a:t>
          </a:r>
          <a:endParaRPr lang="en-US" sz="2100" kern="1200">
            <a:effectLst>
              <a:glow rad="101600">
                <a:schemeClr val="tx1">
                  <a:alpha val="60000"/>
                </a:schemeClr>
              </a:glow>
            </a:effectLst>
            <a:latin typeface="Franklin Gothic Medium Cond" pitchFamily="34" charset="0"/>
          </a:endParaRPr>
        </a:p>
      </dsp:txBody>
      <dsp:txXfrm>
        <a:off x="1289303" y="2438400"/>
        <a:ext cx="7237171" cy="1219200"/>
      </dsp:txXfrm>
    </dsp:sp>
    <dsp:sp modelId="{7F3E140A-9259-492D-8B6D-4B461E43A00E}">
      <dsp:nvSpPr>
        <dsp:cNvPr id="0" name=""/>
        <dsp:cNvSpPr/>
      </dsp:nvSpPr>
      <dsp:spPr>
        <a:xfrm>
          <a:off x="527303" y="2286000"/>
          <a:ext cx="1524000" cy="1524000"/>
        </a:xfrm>
        <a:prstGeom prst="ellipse">
          <a:avLst/>
        </a:prstGeom>
        <a:solidFill>
          <a:schemeClr val="lt1">
            <a:hueOff val="0"/>
            <a:satOff val="0"/>
            <a:lumOff val="0"/>
            <a:alphaOff val="0"/>
          </a:schemeClr>
        </a:solidFill>
        <a:ln w="55000" cap="flat" cmpd="thickThin" algn="ctr">
          <a:solidFill>
            <a:schemeClr val="accent4">
              <a:hueOff val="-2250323"/>
              <a:satOff val="0"/>
              <a:lumOff val="8236"/>
              <a:alphaOff val="0"/>
            </a:schemeClr>
          </a:solidFill>
          <a:prstDash val="solid"/>
        </a:ln>
        <a:effectLst/>
      </dsp:spPr>
      <dsp:style>
        <a:lnRef idx="2">
          <a:scrgbClr r="0" g="0" b="0"/>
        </a:lnRef>
        <a:fillRef idx="1">
          <a:scrgbClr r="0" g="0" b="0"/>
        </a:fillRef>
        <a:effectRef idx="0">
          <a:scrgbClr r="0" g="0" b="0"/>
        </a:effectRef>
        <a:fontRef idx="minor"/>
      </dsp:style>
    </dsp:sp>
    <dsp:sp modelId="{13DC63FB-F1D3-40E1-8B13-6AD6E620C374}">
      <dsp:nvSpPr>
        <dsp:cNvPr id="0" name=""/>
        <dsp:cNvSpPr/>
      </dsp:nvSpPr>
      <dsp:spPr>
        <a:xfrm>
          <a:off x="846124" y="4267200"/>
          <a:ext cx="7680350" cy="1219200"/>
        </a:xfrm>
        <a:prstGeom prst="rect">
          <a:avLst/>
        </a:prstGeom>
        <a:solidFill>
          <a:schemeClr val="accent4">
            <a:hueOff val="-4500646"/>
            <a:satOff val="0"/>
            <a:lumOff val="16471"/>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67740" tIns="53340" rIns="53340" bIns="53340" numCol="1" spcCol="1270" anchor="ctr" anchorCtr="0">
          <a:noAutofit/>
        </a:bodyPr>
        <a:lstStyle/>
        <a:p>
          <a:pPr lvl="0" algn="l" defTabSz="933450" rtl="0">
            <a:lnSpc>
              <a:spcPct val="90000"/>
            </a:lnSpc>
            <a:spcBef>
              <a:spcPct val="0"/>
            </a:spcBef>
            <a:spcAft>
              <a:spcPct val="35000"/>
            </a:spcAft>
          </a:pPr>
          <a:r>
            <a:rPr lang="en-US" sz="2100" kern="1200" smtClean="0">
              <a:effectLst>
                <a:glow rad="101600">
                  <a:schemeClr val="tx1">
                    <a:alpha val="60000"/>
                  </a:schemeClr>
                </a:glow>
              </a:effectLst>
              <a:latin typeface="Franklin Gothic Medium Cond" pitchFamily="34" charset="0"/>
            </a:rPr>
            <a:t>Namun, penganiayaan yang kadangkala berlaku terhadap wanita bukanlah disebabkan oleh kelemahan Syariat Allah tetapi adalah kesan daripada kurangnya penghayatan dalam mempraktikkan ajaran Islam yang murni. </a:t>
          </a:r>
          <a:endParaRPr lang="en-US" sz="2100" kern="1200">
            <a:effectLst>
              <a:glow rad="101600">
                <a:schemeClr val="tx1">
                  <a:alpha val="60000"/>
                </a:schemeClr>
              </a:glow>
            </a:effectLst>
            <a:latin typeface="Franklin Gothic Medium Cond" pitchFamily="34" charset="0"/>
          </a:endParaRPr>
        </a:p>
      </dsp:txBody>
      <dsp:txXfrm>
        <a:off x="846124" y="4267200"/>
        <a:ext cx="7680350" cy="1219200"/>
      </dsp:txXfrm>
    </dsp:sp>
    <dsp:sp modelId="{134341B5-3A2C-494E-AB4B-18BE8756828C}">
      <dsp:nvSpPr>
        <dsp:cNvPr id="0" name=""/>
        <dsp:cNvSpPr/>
      </dsp:nvSpPr>
      <dsp:spPr>
        <a:xfrm>
          <a:off x="84124" y="4114800"/>
          <a:ext cx="1524000" cy="1524000"/>
        </a:xfrm>
        <a:prstGeom prst="ellipse">
          <a:avLst/>
        </a:prstGeom>
        <a:solidFill>
          <a:schemeClr val="lt1">
            <a:hueOff val="0"/>
            <a:satOff val="0"/>
            <a:lumOff val="0"/>
            <a:alphaOff val="0"/>
          </a:schemeClr>
        </a:solidFill>
        <a:ln w="55000" cap="flat" cmpd="thickThin" algn="ctr">
          <a:solidFill>
            <a:schemeClr val="accent4">
              <a:hueOff val="-4500646"/>
              <a:satOff val="0"/>
              <a:lumOff val="16471"/>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DA6DAFB-9D08-49D1-A2DA-4BAA007DC546}">
      <dsp:nvSpPr>
        <dsp:cNvPr id="0" name=""/>
        <dsp:cNvSpPr/>
      </dsp:nvSpPr>
      <dsp:spPr>
        <a:xfrm>
          <a:off x="-6752770" y="-1040805"/>
          <a:ext cx="8101411" cy="8101411"/>
        </a:xfrm>
        <a:prstGeom prst="blockArc">
          <a:avLst>
            <a:gd name="adj1" fmla="val 18900000"/>
            <a:gd name="adj2" fmla="val 2700000"/>
            <a:gd name="adj3" fmla="val 267"/>
          </a:avLst>
        </a:prstGeom>
        <a:noFill/>
        <a:ln w="55000" cap="flat" cmpd="thickThin"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D86C986-8EB6-4941-84FF-DC40FE0AE288}">
      <dsp:nvSpPr>
        <dsp:cNvPr id="0" name=""/>
        <dsp:cNvSpPr/>
      </dsp:nvSpPr>
      <dsp:spPr>
        <a:xfrm>
          <a:off x="1106589" y="859988"/>
          <a:ext cx="7396055" cy="1719736"/>
        </a:xfrm>
        <a:prstGeom prst="rect">
          <a:avLst/>
        </a:prstGeom>
        <a:solidFill>
          <a:schemeClr val="accent4">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65041" tIns="71120" rIns="71120" bIns="71120" numCol="1" spcCol="1270" anchor="ctr" anchorCtr="0">
          <a:noAutofit/>
        </a:bodyPr>
        <a:lstStyle/>
        <a:p>
          <a:pPr lvl="0" algn="l" defTabSz="1244600" rtl="0">
            <a:lnSpc>
              <a:spcPct val="90000"/>
            </a:lnSpc>
            <a:spcBef>
              <a:spcPct val="0"/>
            </a:spcBef>
            <a:spcAft>
              <a:spcPct val="35000"/>
            </a:spcAft>
          </a:pPr>
          <a:r>
            <a:rPr lang="en-US" sz="2800" kern="1200" dirty="0" err="1" smtClean="0">
              <a:effectLst>
                <a:glow rad="101600">
                  <a:schemeClr val="tx1">
                    <a:alpha val="60000"/>
                  </a:schemeClr>
                </a:glow>
              </a:effectLst>
              <a:latin typeface="Franklin Gothic Medium Cond" pitchFamily="34" charset="0"/>
            </a:rPr>
            <a:t>Ini</a:t>
          </a:r>
          <a:r>
            <a:rPr lang="en-US" sz="2800" kern="1200" dirty="0" smtClean="0">
              <a:effectLst>
                <a:glow rad="101600">
                  <a:schemeClr val="tx1">
                    <a:alpha val="60000"/>
                  </a:schemeClr>
                </a:glow>
              </a:effectLst>
              <a:latin typeface="Franklin Gothic Medium Cond" pitchFamily="34" charset="0"/>
            </a:rPr>
            <a:t> </a:t>
          </a:r>
          <a:r>
            <a:rPr lang="en-US" sz="2800" kern="1200" dirty="0" err="1" smtClean="0">
              <a:effectLst>
                <a:glow rad="101600">
                  <a:schemeClr val="tx1">
                    <a:alpha val="60000"/>
                  </a:schemeClr>
                </a:glow>
              </a:effectLst>
              <a:latin typeface="Franklin Gothic Medium Cond" pitchFamily="34" charset="0"/>
            </a:rPr>
            <a:t>telah</a:t>
          </a:r>
          <a:r>
            <a:rPr lang="en-US" sz="2800" kern="1200" dirty="0" smtClean="0">
              <a:effectLst>
                <a:glow rad="101600">
                  <a:schemeClr val="tx1">
                    <a:alpha val="60000"/>
                  </a:schemeClr>
                </a:glow>
              </a:effectLst>
              <a:latin typeface="Franklin Gothic Medium Cond" pitchFamily="34" charset="0"/>
            </a:rPr>
            <a:t> </a:t>
          </a:r>
          <a:r>
            <a:rPr lang="en-US" sz="2800" kern="1200" dirty="0" err="1" smtClean="0">
              <a:effectLst>
                <a:glow rad="101600">
                  <a:schemeClr val="tx1">
                    <a:alpha val="60000"/>
                  </a:schemeClr>
                </a:glow>
              </a:effectLst>
              <a:latin typeface="Franklin Gothic Medium Cond" pitchFamily="34" charset="0"/>
            </a:rPr>
            <a:t>mencacatkan</a:t>
          </a:r>
          <a:r>
            <a:rPr lang="en-US" sz="2800" kern="1200" dirty="0" smtClean="0">
              <a:effectLst>
                <a:glow rad="101600">
                  <a:schemeClr val="tx1">
                    <a:alpha val="60000"/>
                  </a:schemeClr>
                </a:glow>
              </a:effectLst>
              <a:latin typeface="Franklin Gothic Medium Cond" pitchFamily="34" charset="0"/>
            </a:rPr>
            <a:t> </a:t>
          </a:r>
          <a:r>
            <a:rPr lang="en-US" sz="2800" kern="1200" dirty="0" err="1" smtClean="0">
              <a:effectLst>
                <a:glow rad="101600">
                  <a:schemeClr val="tx1">
                    <a:alpha val="60000"/>
                  </a:schemeClr>
                </a:glow>
              </a:effectLst>
              <a:latin typeface="Franklin Gothic Medium Cond" pitchFamily="34" charset="0"/>
            </a:rPr>
            <a:t>identiti</a:t>
          </a:r>
          <a:r>
            <a:rPr lang="en-US" sz="2800" kern="1200" dirty="0" smtClean="0">
              <a:effectLst>
                <a:glow rad="101600">
                  <a:schemeClr val="tx1">
                    <a:alpha val="60000"/>
                  </a:schemeClr>
                </a:glow>
              </a:effectLst>
              <a:latin typeface="Franklin Gothic Medium Cond" pitchFamily="34" charset="0"/>
            </a:rPr>
            <a:t> Islam </a:t>
          </a:r>
          <a:r>
            <a:rPr lang="en-US" sz="2800" kern="1200" dirty="0" err="1" smtClean="0">
              <a:effectLst>
                <a:glow rad="101600">
                  <a:schemeClr val="tx1">
                    <a:alpha val="60000"/>
                  </a:schemeClr>
                </a:glow>
              </a:effectLst>
              <a:latin typeface="Franklin Gothic Medium Cond" pitchFamily="34" charset="0"/>
            </a:rPr>
            <a:t>sebagai</a:t>
          </a:r>
          <a:r>
            <a:rPr lang="en-US" sz="2800" kern="1200" dirty="0" smtClean="0">
              <a:effectLst>
                <a:glow rad="101600">
                  <a:schemeClr val="tx1">
                    <a:alpha val="60000"/>
                  </a:schemeClr>
                </a:glow>
              </a:effectLst>
              <a:latin typeface="Franklin Gothic Medium Cond" pitchFamily="34" charset="0"/>
            </a:rPr>
            <a:t> </a:t>
          </a:r>
          <a:r>
            <a:rPr lang="en-US" sz="2800" kern="1200" dirty="0" err="1" smtClean="0">
              <a:effectLst>
                <a:glow rad="101600">
                  <a:schemeClr val="tx1">
                    <a:alpha val="60000"/>
                  </a:schemeClr>
                </a:glow>
              </a:effectLst>
              <a:latin typeface="Franklin Gothic Medium Cond" pitchFamily="34" charset="0"/>
            </a:rPr>
            <a:t>satu</a:t>
          </a:r>
          <a:r>
            <a:rPr lang="en-US" sz="2800" kern="1200" dirty="0" smtClean="0">
              <a:effectLst>
                <a:glow rad="101600">
                  <a:schemeClr val="tx1">
                    <a:alpha val="60000"/>
                  </a:schemeClr>
                </a:glow>
              </a:effectLst>
              <a:latin typeface="Franklin Gothic Medium Cond" pitchFamily="34" charset="0"/>
            </a:rPr>
            <a:t> agama yang </a:t>
          </a:r>
          <a:r>
            <a:rPr lang="en-US" sz="2800" kern="1200" dirty="0" err="1" smtClean="0">
              <a:effectLst>
                <a:glow rad="101600">
                  <a:schemeClr val="tx1">
                    <a:alpha val="60000"/>
                  </a:schemeClr>
                </a:glow>
              </a:effectLst>
              <a:latin typeface="Franklin Gothic Medium Cond" pitchFamily="34" charset="0"/>
            </a:rPr>
            <a:t>menyanjung</a:t>
          </a:r>
          <a:r>
            <a:rPr lang="en-US" sz="2800" kern="1200" dirty="0" smtClean="0">
              <a:effectLst>
                <a:glow rad="101600">
                  <a:schemeClr val="tx1">
                    <a:alpha val="60000"/>
                  </a:schemeClr>
                </a:glow>
              </a:effectLst>
              <a:latin typeface="Franklin Gothic Medium Cond" pitchFamily="34" charset="0"/>
            </a:rPr>
            <a:t> </a:t>
          </a:r>
          <a:r>
            <a:rPr lang="en-US" sz="2800" kern="1200" dirty="0" err="1" smtClean="0">
              <a:effectLst>
                <a:glow rad="101600">
                  <a:schemeClr val="tx1">
                    <a:alpha val="60000"/>
                  </a:schemeClr>
                </a:glow>
              </a:effectLst>
              <a:latin typeface="Franklin Gothic Medium Cond" pitchFamily="34" charset="0"/>
            </a:rPr>
            <a:t>hak-hak</a:t>
          </a:r>
          <a:r>
            <a:rPr lang="en-US" sz="2800" kern="1200" dirty="0" smtClean="0">
              <a:effectLst>
                <a:glow rad="101600">
                  <a:schemeClr val="tx1">
                    <a:alpha val="60000"/>
                  </a:schemeClr>
                </a:glow>
              </a:effectLst>
              <a:latin typeface="Franklin Gothic Medium Cond" pitchFamily="34" charset="0"/>
            </a:rPr>
            <a:t> </a:t>
          </a:r>
          <a:r>
            <a:rPr lang="en-US" sz="2800" kern="1200" dirty="0" err="1" smtClean="0">
              <a:effectLst>
                <a:glow rad="101600">
                  <a:schemeClr val="tx1">
                    <a:alpha val="60000"/>
                  </a:schemeClr>
                </a:glow>
              </a:effectLst>
              <a:latin typeface="Franklin Gothic Medium Cond" pitchFamily="34" charset="0"/>
            </a:rPr>
            <a:t>manusia</a:t>
          </a:r>
          <a:r>
            <a:rPr lang="en-US" sz="2800" kern="1200" dirty="0" smtClean="0">
              <a:effectLst>
                <a:glow rad="101600">
                  <a:schemeClr val="tx1">
                    <a:alpha val="60000"/>
                  </a:schemeClr>
                </a:glow>
              </a:effectLst>
              <a:latin typeface="Franklin Gothic Medium Cond" pitchFamily="34" charset="0"/>
            </a:rPr>
            <a:t>.</a:t>
          </a:r>
          <a:endParaRPr lang="en-US" sz="2800" kern="1200" dirty="0">
            <a:effectLst>
              <a:glow rad="101600">
                <a:schemeClr val="tx1">
                  <a:alpha val="60000"/>
                </a:schemeClr>
              </a:glow>
            </a:effectLst>
            <a:latin typeface="Franklin Gothic Medium Cond" pitchFamily="34" charset="0"/>
          </a:endParaRPr>
        </a:p>
      </dsp:txBody>
      <dsp:txXfrm>
        <a:off x="1106589" y="859988"/>
        <a:ext cx="7396055" cy="1719736"/>
      </dsp:txXfrm>
    </dsp:sp>
    <dsp:sp modelId="{959F4C27-6B33-4B0E-8A59-0B816F5BAA68}">
      <dsp:nvSpPr>
        <dsp:cNvPr id="0" name=""/>
        <dsp:cNvSpPr/>
      </dsp:nvSpPr>
      <dsp:spPr>
        <a:xfrm>
          <a:off x="31754" y="645021"/>
          <a:ext cx="2149670" cy="2149670"/>
        </a:xfrm>
        <a:prstGeom prst="ellipse">
          <a:avLst/>
        </a:prstGeom>
        <a:solidFill>
          <a:schemeClr val="lt1">
            <a:hueOff val="0"/>
            <a:satOff val="0"/>
            <a:lumOff val="0"/>
            <a:alphaOff val="0"/>
          </a:schemeClr>
        </a:solidFill>
        <a:ln w="55000" cap="flat" cmpd="thickThin"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3E358B0-CB10-4BA9-9387-C1DE9C97F94F}">
      <dsp:nvSpPr>
        <dsp:cNvPr id="0" name=""/>
        <dsp:cNvSpPr/>
      </dsp:nvSpPr>
      <dsp:spPr>
        <a:xfrm>
          <a:off x="1106589" y="3440074"/>
          <a:ext cx="7396055" cy="1719736"/>
        </a:xfrm>
        <a:prstGeom prst="rect">
          <a:avLst/>
        </a:prstGeom>
        <a:solidFill>
          <a:schemeClr val="accent4">
            <a:hueOff val="-4500646"/>
            <a:satOff val="0"/>
            <a:lumOff val="16471"/>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65041" tIns="71120" rIns="71120" bIns="71120" numCol="1" spcCol="1270" anchor="ctr" anchorCtr="0">
          <a:noAutofit/>
        </a:bodyPr>
        <a:lstStyle/>
        <a:p>
          <a:pPr lvl="0" algn="l" defTabSz="1244600" rtl="0">
            <a:lnSpc>
              <a:spcPct val="90000"/>
            </a:lnSpc>
            <a:spcBef>
              <a:spcPct val="0"/>
            </a:spcBef>
            <a:spcAft>
              <a:spcPct val="35000"/>
            </a:spcAft>
          </a:pPr>
          <a:r>
            <a:rPr lang="en-US" sz="2800" kern="1200" dirty="0" smtClean="0">
              <a:effectLst>
                <a:glow rad="101600">
                  <a:schemeClr val="tx1">
                    <a:alpha val="60000"/>
                  </a:schemeClr>
                </a:glow>
              </a:effectLst>
              <a:latin typeface="Franklin Gothic Medium Cond" pitchFamily="34" charset="0"/>
            </a:rPr>
            <a:t>Program </a:t>
          </a:r>
          <a:r>
            <a:rPr lang="en-US" sz="2800" kern="1200" dirty="0" err="1" smtClean="0">
              <a:effectLst>
                <a:glow rad="101600">
                  <a:schemeClr val="tx1">
                    <a:alpha val="60000"/>
                  </a:schemeClr>
                </a:glow>
              </a:effectLst>
              <a:latin typeface="Franklin Gothic Medium Cond" pitchFamily="34" charset="0"/>
            </a:rPr>
            <a:t>Penerapan</a:t>
          </a:r>
          <a:r>
            <a:rPr lang="en-US" sz="2800" kern="1200" dirty="0" smtClean="0">
              <a:effectLst>
                <a:glow rad="101600">
                  <a:schemeClr val="tx1">
                    <a:alpha val="60000"/>
                  </a:schemeClr>
                </a:glow>
              </a:effectLst>
              <a:latin typeface="Franklin Gothic Medium Cond" pitchFamily="34" charset="0"/>
            </a:rPr>
            <a:t> </a:t>
          </a:r>
          <a:r>
            <a:rPr lang="en-US" sz="2800" kern="1200" dirty="0" err="1" smtClean="0">
              <a:effectLst>
                <a:glow rad="101600">
                  <a:schemeClr val="tx1">
                    <a:alpha val="60000"/>
                  </a:schemeClr>
                </a:glow>
              </a:effectLst>
              <a:latin typeface="Franklin Gothic Medium Cond" pitchFamily="34" charset="0"/>
            </a:rPr>
            <a:t>Nilai</a:t>
          </a:r>
          <a:r>
            <a:rPr lang="en-US" sz="2800" kern="1200" dirty="0" smtClean="0">
              <a:effectLst>
                <a:glow rad="101600">
                  <a:schemeClr val="tx1">
                    <a:alpha val="60000"/>
                  </a:schemeClr>
                </a:glow>
              </a:effectLst>
              <a:latin typeface="Franklin Gothic Medium Cond" pitchFamily="34" charset="0"/>
            </a:rPr>
            <a:t> </a:t>
          </a:r>
          <a:r>
            <a:rPr lang="en-US" sz="2800" kern="1200" dirty="0" err="1" smtClean="0">
              <a:effectLst>
                <a:glow rad="101600">
                  <a:schemeClr val="tx1">
                    <a:alpha val="60000"/>
                  </a:schemeClr>
                </a:glow>
              </a:effectLst>
              <a:latin typeface="Franklin Gothic Medium Cond" pitchFamily="34" charset="0"/>
            </a:rPr>
            <a:t>Murni</a:t>
          </a:r>
          <a:r>
            <a:rPr lang="en-US" sz="2800" kern="1200" dirty="0" smtClean="0">
              <a:effectLst>
                <a:glow rad="101600">
                  <a:schemeClr val="tx1">
                    <a:alpha val="60000"/>
                  </a:schemeClr>
                </a:glow>
              </a:effectLst>
              <a:latin typeface="Franklin Gothic Medium Cond" pitchFamily="34" charset="0"/>
            </a:rPr>
            <a:t> Islam </a:t>
          </a:r>
          <a:r>
            <a:rPr lang="en-US" sz="2800" kern="1200" dirty="0" err="1" smtClean="0">
              <a:effectLst>
                <a:glow rad="101600">
                  <a:schemeClr val="tx1">
                    <a:alpha val="60000"/>
                  </a:schemeClr>
                </a:glow>
              </a:effectLst>
              <a:latin typeface="Franklin Gothic Medium Cond" pitchFamily="34" charset="0"/>
            </a:rPr>
            <a:t>secara</a:t>
          </a:r>
          <a:r>
            <a:rPr lang="en-US" sz="2800" kern="1200" dirty="0" smtClean="0">
              <a:effectLst>
                <a:glow rad="101600">
                  <a:schemeClr val="tx1">
                    <a:alpha val="60000"/>
                  </a:schemeClr>
                </a:glow>
              </a:effectLst>
              <a:latin typeface="Franklin Gothic Medium Cond" pitchFamily="34" charset="0"/>
            </a:rPr>
            <a:t> </a:t>
          </a:r>
          <a:r>
            <a:rPr lang="en-US" sz="2800" kern="1200" dirty="0" err="1" smtClean="0">
              <a:effectLst>
                <a:glow rad="101600">
                  <a:schemeClr val="tx1">
                    <a:alpha val="60000"/>
                  </a:schemeClr>
                </a:glow>
              </a:effectLst>
              <a:latin typeface="Franklin Gothic Medium Cond" pitchFamily="34" charset="0"/>
            </a:rPr>
            <a:t>berterusan</a:t>
          </a:r>
          <a:r>
            <a:rPr lang="en-US" sz="2800" kern="1200" dirty="0" smtClean="0">
              <a:effectLst>
                <a:glow rad="101600">
                  <a:schemeClr val="tx1">
                    <a:alpha val="60000"/>
                  </a:schemeClr>
                </a:glow>
              </a:effectLst>
              <a:latin typeface="Franklin Gothic Medium Cond" pitchFamily="34" charset="0"/>
            </a:rPr>
            <a:t> </a:t>
          </a:r>
          <a:r>
            <a:rPr lang="en-US" sz="2800" kern="1200" dirty="0" err="1" smtClean="0">
              <a:effectLst>
                <a:glow rad="101600">
                  <a:schemeClr val="tx1">
                    <a:alpha val="60000"/>
                  </a:schemeClr>
                </a:glow>
              </a:effectLst>
              <a:latin typeface="Franklin Gothic Medium Cond" pitchFamily="34" charset="0"/>
            </a:rPr>
            <a:t>perlu</a:t>
          </a:r>
          <a:r>
            <a:rPr lang="en-US" sz="2800" kern="1200" dirty="0" smtClean="0">
              <a:effectLst>
                <a:glow rad="101600">
                  <a:schemeClr val="tx1">
                    <a:alpha val="60000"/>
                  </a:schemeClr>
                </a:glow>
              </a:effectLst>
              <a:latin typeface="Franklin Gothic Medium Cond" pitchFamily="34" charset="0"/>
            </a:rPr>
            <a:t> </a:t>
          </a:r>
          <a:r>
            <a:rPr lang="en-US" sz="2800" kern="1200" dirty="0" err="1" smtClean="0">
              <a:effectLst>
                <a:glow rad="101600">
                  <a:schemeClr val="tx1">
                    <a:alpha val="60000"/>
                  </a:schemeClr>
                </a:glow>
              </a:effectLst>
              <a:latin typeface="Franklin Gothic Medium Cond" pitchFamily="34" charset="0"/>
            </a:rPr>
            <a:t>dilaksanakan</a:t>
          </a:r>
          <a:r>
            <a:rPr lang="en-US" sz="2800" kern="1200" dirty="0" smtClean="0">
              <a:effectLst>
                <a:glow rad="101600">
                  <a:schemeClr val="tx1">
                    <a:alpha val="60000"/>
                  </a:schemeClr>
                </a:glow>
              </a:effectLst>
              <a:latin typeface="Franklin Gothic Medium Cond" pitchFamily="34" charset="0"/>
            </a:rPr>
            <a:t> </a:t>
          </a:r>
          <a:r>
            <a:rPr lang="en-US" sz="2800" kern="1200" dirty="0" err="1" smtClean="0">
              <a:effectLst>
                <a:glow rad="101600">
                  <a:schemeClr val="tx1">
                    <a:alpha val="60000"/>
                  </a:schemeClr>
                </a:glow>
              </a:effectLst>
              <a:latin typeface="Franklin Gothic Medium Cond" pitchFamily="34" charset="0"/>
            </a:rPr>
            <a:t>secara</a:t>
          </a:r>
          <a:r>
            <a:rPr lang="en-US" sz="2800" kern="1200" dirty="0" smtClean="0">
              <a:effectLst>
                <a:glow rad="101600">
                  <a:schemeClr val="tx1">
                    <a:alpha val="60000"/>
                  </a:schemeClr>
                </a:glow>
              </a:effectLst>
              <a:latin typeface="Franklin Gothic Medium Cond" pitchFamily="34" charset="0"/>
            </a:rPr>
            <a:t> </a:t>
          </a:r>
          <a:r>
            <a:rPr lang="en-US" sz="2800" kern="1200" dirty="0" err="1" smtClean="0">
              <a:effectLst>
                <a:glow rad="101600">
                  <a:schemeClr val="tx1">
                    <a:alpha val="60000"/>
                  </a:schemeClr>
                </a:glow>
              </a:effectLst>
              <a:latin typeface="Franklin Gothic Medium Cond" pitchFamily="34" charset="0"/>
            </a:rPr>
            <a:t>proaktif</a:t>
          </a:r>
          <a:r>
            <a:rPr lang="en-US" sz="2800" kern="1200" dirty="0" smtClean="0">
              <a:effectLst>
                <a:glow rad="101600">
                  <a:schemeClr val="tx1">
                    <a:alpha val="60000"/>
                  </a:schemeClr>
                </a:glow>
              </a:effectLst>
              <a:latin typeface="Franklin Gothic Medium Cond" pitchFamily="34" charset="0"/>
            </a:rPr>
            <a:t>.</a:t>
          </a:r>
          <a:endParaRPr lang="en-US" sz="2800" kern="1200" dirty="0">
            <a:effectLst>
              <a:glow rad="101600">
                <a:schemeClr val="tx1">
                  <a:alpha val="60000"/>
                </a:schemeClr>
              </a:glow>
            </a:effectLst>
            <a:latin typeface="Franklin Gothic Medium Cond" pitchFamily="34" charset="0"/>
          </a:endParaRPr>
        </a:p>
      </dsp:txBody>
      <dsp:txXfrm>
        <a:off x="1106589" y="3440074"/>
        <a:ext cx="7396055" cy="1719736"/>
      </dsp:txXfrm>
    </dsp:sp>
    <dsp:sp modelId="{D22DDAB9-C8D8-439D-94EA-3CF0D37B3D4D}">
      <dsp:nvSpPr>
        <dsp:cNvPr id="0" name=""/>
        <dsp:cNvSpPr/>
      </dsp:nvSpPr>
      <dsp:spPr>
        <a:xfrm>
          <a:off x="31754" y="3225107"/>
          <a:ext cx="2149670" cy="2149670"/>
        </a:xfrm>
        <a:prstGeom prst="ellipse">
          <a:avLst/>
        </a:prstGeom>
        <a:solidFill>
          <a:schemeClr val="lt1">
            <a:hueOff val="0"/>
            <a:satOff val="0"/>
            <a:lumOff val="0"/>
            <a:alphaOff val="0"/>
          </a:schemeClr>
        </a:solidFill>
        <a:ln w="55000" cap="flat" cmpd="thickThin" algn="ctr">
          <a:solidFill>
            <a:schemeClr val="accent4">
              <a:hueOff val="-4500646"/>
              <a:satOff val="0"/>
              <a:lumOff val="16471"/>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794F3DF-BBC0-46BA-90A9-93AB581C199C}">
      <dsp:nvSpPr>
        <dsp:cNvPr id="0" name=""/>
        <dsp:cNvSpPr/>
      </dsp:nvSpPr>
      <dsp:spPr>
        <a:xfrm>
          <a:off x="-7179819" y="-1106337"/>
          <a:ext cx="8613475" cy="8613475"/>
        </a:xfrm>
        <a:prstGeom prst="blockArc">
          <a:avLst>
            <a:gd name="adj1" fmla="val 18900000"/>
            <a:gd name="adj2" fmla="val 2700000"/>
            <a:gd name="adj3" fmla="val 251"/>
          </a:avLst>
        </a:prstGeom>
        <a:noFill/>
        <a:ln w="55000" cap="flat" cmpd="thickThin"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293B0F8-7279-4F38-AFE8-2A5313935C62}">
      <dsp:nvSpPr>
        <dsp:cNvPr id="0" name=""/>
        <dsp:cNvSpPr/>
      </dsp:nvSpPr>
      <dsp:spPr>
        <a:xfrm>
          <a:off x="1176627" y="914418"/>
          <a:ext cx="7552608" cy="1828580"/>
        </a:xfrm>
        <a:prstGeom prst="rect">
          <a:avLst/>
        </a:prstGeom>
        <a:solidFill>
          <a:schemeClr val="accent4">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51436" tIns="60960" rIns="60960" bIns="60960" numCol="1" spcCol="1270" anchor="ctr" anchorCtr="0">
          <a:noAutofit/>
        </a:bodyPr>
        <a:lstStyle/>
        <a:p>
          <a:pPr lvl="0" algn="l" defTabSz="1066800" rtl="0">
            <a:lnSpc>
              <a:spcPct val="90000"/>
            </a:lnSpc>
            <a:spcBef>
              <a:spcPct val="0"/>
            </a:spcBef>
            <a:spcAft>
              <a:spcPct val="35000"/>
            </a:spcAft>
          </a:pPr>
          <a:r>
            <a:rPr lang="en-US" sz="2400" kern="1200" dirty="0" err="1" smtClean="0">
              <a:effectLst>
                <a:glow rad="101600">
                  <a:schemeClr val="tx1">
                    <a:alpha val="60000"/>
                  </a:schemeClr>
                </a:glow>
              </a:effectLst>
              <a:latin typeface="Franklin Gothic Medium Cond" pitchFamily="34" charset="0"/>
            </a:rPr>
            <a:t>Cabaran</a:t>
          </a:r>
          <a:r>
            <a:rPr lang="en-US" sz="2400" kern="1200" dirty="0" smtClean="0">
              <a:effectLst>
                <a:glow rad="101600">
                  <a:schemeClr val="tx1">
                    <a:alpha val="60000"/>
                  </a:schemeClr>
                </a:glow>
              </a:effectLst>
              <a:latin typeface="Franklin Gothic Medium Cond" pitchFamily="34" charset="0"/>
            </a:rPr>
            <a:t> </a:t>
          </a:r>
          <a:r>
            <a:rPr lang="en-US" sz="2400" kern="1200" dirty="0" err="1" smtClean="0">
              <a:effectLst>
                <a:glow rad="101600">
                  <a:schemeClr val="tx1">
                    <a:alpha val="60000"/>
                  </a:schemeClr>
                </a:glow>
              </a:effectLst>
              <a:latin typeface="Franklin Gothic Medium Cond" pitchFamily="34" charset="0"/>
            </a:rPr>
            <a:t>hidup</a:t>
          </a:r>
          <a:r>
            <a:rPr lang="en-US" sz="2400" kern="1200" dirty="0" smtClean="0">
              <a:effectLst>
                <a:glow rad="101600">
                  <a:schemeClr val="tx1">
                    <a:alpha val="60000"/>
                  </a:schemeClr>
                </a:glow>
              </a:effectLst>
              <a:latin typeface="Franklin Gothic Medium Cond" pitchFamily="34" charset="0"/>
            </a:rPr>
            <a:t> </a:t>
          </a:r>
          <a:r>
            <a:rPr lang="en-US" sz="2400" kern="1200" dirty="0" err="1" smtClean="0">
              <a:effectLst>
                <a:glow rad="101600">
                  <a:schemeClr val="tx1">
                    <a:alpha val="60000"/>
                  </a:schemeClr>
                </a:glow>
              </a:effectLst>
              <a:latin typeface="Franklin Gothic Medium Cond" pitchFamily="34" charset="0"/>
            </a:rPr>
            <a:t>pada</a:t>
          </a:r>
          <a:r>
            <a:rPr lang="en-US" sz="2400" kern="1200" dirty="0" smtClean="0">
              <a:effectLst>
                <a:glow rad="101600">
                  <a:schemeClr val="tx1">
                    <a:alpha val="60000"/>
                  </a:schemeClr>
                </a:glow>
              </a:effectLst>
              <a:latin typeface="Franklin Gothic Medium Cond" pitchFamily="34" charset="0"/>
            </a:rPr>
            <a:t> </a:t>
          </a:r>
          <a:r>
            <a:rPr lang="en-US" sz="2400" kern="1200" dirty="0" err="1" smtClean="0">
              <a:effectLst>
                <a:glow rad="101600">
                  <a:schemeClr val="tx1">
                    <a:alpha val="60000"/>
                  </a:schemeClr>
                </a:glow>
              </a:effectLst>
              <a:latin typeface="Franklin Gothic Medium Cond" pitchFamily="34" charset="0"/>
            </a:rPr>
            <a:t>hari</a:t>
          </a:r>
          <a:r>
            <a:rPr lang="en-US" sz="2400" kern="1200" dirty="0" smtClean="0">
              <a:effectLst>
                <a:glow rad="101600">
                  <a:schemeClr val="tx1">
                    <a:alpha val="60000"/>
                  </a:schemeClr>
                </a:glow>
              </a:effectLst>
              <a:latin typeface="Franklin Gothic Medium Cond" pitchFamily="34" charset="0"/>
            </a:rPr>
            <a:t> </a:t>
          </a:r>
          <a:r>
            <a:rPr lang="en-US" sz="2400" kern="1200" dirty="0" err="1" smtClean="0">
              <a:effectLst>
                <a:glow rad="101600">
                  <a:schemeClr val="tx1">
                    <a:alpha val="60000"/>
                  </a:schemeClr>
                </a:glow>
              </a:effectLst>
              <a:latin typeface="Franklin Gothic Medium Cond" pitchFamily="34" charset="0"/>
            </a:rPr>
            <a:t>ini</a:t>
          </a:r>
          <a:r>
            <a:rPr lang="en-US" sz="2400" kern="1200" dirty="0" smtClean="0">
              <a:effectLst>
                <a:glow rad="101600">
                  <a:schemeClr val="tx1">
                    <a:alpha val="60000"/>
                  </a:schemeClr>
                </a:glow>
              </a:effectLst>
              <a:latin typeface="Franklin Gothic Medium Cond" pitchFamily="34" charset="0"/>
            </a:rPr>
            <a:t> </a:t>
          </a:r>
          <a:r>
            <a:rPr lang="en-US" sz="2400" kern="1200" dirty="0" err="1" smtClean="0">
              <a:effectLst>
                <a:glow rad="101600">
                  <a:schemeClr val="tx1">
                    <a:alpha val="60000"/>
                  </a:schemeClr>
                </a:glow>
              </a:effectLst>
              <a:latin typeface="Franklin Gothic Medium Cond" pitchFamily="34" charset="0"/>
            </a:rPr>
            <a:t>menyaksikan</a:t>
          </a:r>
          <a:r>
            <a:rPr lang="en-US" sz="2400" kern="1200" dirty="0" smtClean="0">
              <a:effectLst>
                <a:glow rad="101600">
                  <a:schemeClr val="tx1">
                    <a:alpha val="60000"/>
                  </a:schemeClr>
                </a:glow>
              </a:effectLst>
              <a:latin typeface="Franklin Gothic Medium Cond" pitchFamily="34" charset="0"/>
            </a:rPr>
            <a:t> </a:t>
          </a:r>
          <a:r>
            <a:rPr lang="en-US" sz="2400" kern="1200" dirty="0" err="1" smtClean="0">
              <a:effectLst>
                <a:glow rad="101600">
                  <a:schemeClr val="tx1">
                    <a:alpha val="60000"/>
                  </a:schemeClr>
                </a:glow>
              </a:effectLst>
              <a:latin typeface="Franklin Gothic Medium Cond" pitchFamily="34" charset="0"/>
            </a:rPr>
            <a:t>manusia</a:t>
          </a:r>
          <a:r>
            <a:rPr lang="en-US" sz="2400" kern="1200" dirty="0" smtClean="0">
              <a:effectLst>
                <a:glow rad="101600">
                  <a:schemeClr val="tx1">
                    <a:alpha val="60000"/>
                  </a:schemeClr>
                </a:glow>
              </a:effectLst>
              <a:latin typeface="Franklin Gothic Medium Cond" pitchFamily="34" charset="0"/>
            </a:rPr>
            <a:t> </a:t>
          </a:r>
          <a:r>
            <a:rPr lang="en-US" sz="2400" kern="1200" dirty="0" err="1" smtClean="0">
              <a:effectLst>
                <a:glow rad="101600">
                  <a:schemeClr val="tx1">
                    <a:alpha val="60000"/>
                  </a:schemeClr>
                </a:glow>
              </a:effectLst>
              <a:latin typeface="Franklin Gothic Medium Cond" pitchFamily="34" charset="0"/>
            </a:rPr>
            <a:t>dihambat</a:t>
          </a:r>
          <a:r>
            <a:rPr lang="en-US" sz="2400" kern="1200" dirty="0" smtClean="0">
              <a:effectLst>
                <a:glow rad="101600">
                  <a:schemeClr val="tx1">
                    <a:alpha val="60000"/>
                  </a:schemeClr>
                </a:glow>
              </a:effectLst>
              <a:latin typeface="Franklin Gothic Medium Cond" pitchFamily="34" charset="0"/>
            </a:rPr>
            <a:t> </a:t>
          </a:r>
          <a:r>
            <a:rPr lang="en-US" sz="2400" kern="1200" dirty="0" err="1" smtClean="0">
              <a:effectLst>
                <a:glow rad="101600">
                  <a:schemeClr val="tx1">
                    <a:alpha val="60000"/>
                  </a:schemeClr>
                </a:glow>
              </a:effectLst>
              <a:latin typeface="Franklin Gothic Medium Cond" pitchFamily="34" charset="0"/>
            </a:rPr>
            <a:t>dengan</a:t>
          </a:r>
          <a:r>
            <a:rPr lang="en-US" sz="2400" kern="1200" dirty="0" smtClean="0">
              <a:effectLst>
                <a:glow rad="101600">
                  <a:schemeClr val="tx1">
                    <a:alpha val="60000"/>
                  </a:schemeClr>
                </a:glow>
              </a:effectLst>
              <a:latin typeface="Franklin Gothic Medium Cond" pitchFamily="34" charset="0"/>
            </a:rPr>
            <a:t> </a:t>
          </a:r>
          <a:r>
            <a:rPr lang="en-US" sz="2400" kern="1200" dirty="0" err="1" smtClean="0">
              <a:effectLst>
                <a:glow rad="101600">
                  <a:schemeClr val="tx1">
                    <a:alpha val="60000"/>
                  </a:schemeClr>
                </a:glow>
              </a:effectLst>
              <a:latin typeface="Franklin Gothic Medium Cond" pitchFamily="34" charset="0"/>
            </a:rPr>
            <a:t>pelbagai</a:t>
          </a:r>
          <a:r>
            <a:rPr lang="en-US" sz="2400" kern="1200" dirty="0" smtClean="0">
              <a:effectLst>
                <a:glow rad="101600">
                  <a:schemeClr val="tx1">
                    <a:alpha val="60000"/>
                  </a:schemeClr>
                </a:glow>
              </a:effectLst>
              <a:latin typeface="Franklin Gothic Medium Cond" pitchFamily="34" charset="0"/>
            </a:rPr>
            <a:t> </a:t>
          </a:r>
          <a:r>
            <a:rPr lang="en-US" sz="2400" kern="1200" dirty="0" err="1" smtClean="0">
              <a:effectLst>
                <a:glow rad="101600">
                  <a:schemeClr val="tx1">
                    <a:alpha val="60000"/>
                  </a:schemeClr>
                </a:glow>
              </a:effectLst>
              <a:latin typeface="Franklin Gothic Medium Cond" pitchFamily="34" charset="0"/>
            </a:rPr>
            <a:t>desakan</a:t>
          </a:r>
          <a:r>
            <a:rPr lang="en-US" sz="2400" kern="1200" dirty="0" smtClean="0">
              <a:effectLst>
                <a:glow rad="101600">
                  <a:schemeClr val="tx1">
                    <a:alpha val="60000"/>
                  </a:schemeClr>
                </a:glow>
              </a:effectLst>
              <a:latin typeface="Franklin Gothic Medium Cond" pitchFamily="34" charset="0"/>
            </a:rPr>
            <a:t> </a:t>
          </a:r>
          <a:r>
            <a:rPr lang="en-US" sz="2400" kern="1200" dirty="0" err="1" smtClean="0">
              <a:effectLst>
                <a:glow rad="101600">
                  <a:schemeClr val="tx1">
                    <a:alpha val="60000"/>
                  </a:schemeClr>
                </a:glow>
              </a:effectLst>
              <a:latin typeface="Franklin Gothic Medium Cond" pitchFamily="34" charset="0"/>
            </a:rPr>
            <a:t>dan</a:t>
          </a:r>
          <a:r>
            <a:rPr lang="en-US" sz="2400" kern="1200" dirty="0" smtClean="0">
              <a:effectLst>
                <a:glow rad="101600">
                  <a:schemeClr val="tx1">
                    <a:alpha val="60000"/>
                  </a:schemeClr>
                </a:glow>
              </a:effectLst>
              <a:latin typeface="Franklin Gothic Medium Cond" pitchFamily="34" charset="0"/>
            </a:rPr>
            <a:t> </a:t>
          </a:r>
          <a:r>
            <a:rPr lang="en-US" sz="2400" kern="1200" dirty="0" err="1" smtClean="0">
              <a:effectLst>
                <a:glow rad="101600">
                  <a:schemeClr val="tx1">
                    <a:alpha val="60000"/>
                  </a:schemeClr>
                </a:glow>
              </a:effectLst>
              <a:latin typeface="Franklin Gothic Medium Cond" pitchFamily="34" charset="0"/>
            </a:rPr>
            <a:t>keperluan</a:t>
          </a:r>
          <a:r>
            <a:rPr lang="en-US" sz="2400" kern="1200" dirty="0" smtClean="0">
              <a:effectLst>
                <a:glow rad="101600">
                  <a:schemeClr val="tx1">
                    <a:alpha val="60000"/>
                  </a:schemeClr>
                </a:glow>
              </a:effectLst>
              <a:latin typeface="Franklin Gothic Medium Cond" pitchFamily="34" charset="0"/>
            </a:rPr>
            <a:t>. </a:t>
          </a:r>
          <a:endParaRPr lang="en-US" sz="2400" kern="1200" dirty="0">
            <a:effectLst>
              <a:glow rad="101600">
                <a:schemeClr val="tx1">
                  <a:alpha val="60000"/>
                </a:schemeClr>
              </a:glow>
            </a:effectLst>
            <a:latin typeface="Franklin Gothic Medium Cond" pitchFamily="34" charset="0"/>
          </a:endParaRPr>
        </a:p>
      </dsp:txBody>
      <dsp:txXfrm>
        <a:off x="1176627" y="914418"/>
        <a:ext cx="7552608" cy="1828580"/>
      </dsp:txXfrm>
    </dsp:sp>
    <dsp:sp modelId="{1DE0451C-C842-4987-9AC5-1916FC7374D1}">
      <dsp:nvSpPr>
        <dsp:cNvPr id="0" name=""/>
        <dsp:cNvSpPr/>
      </dsp:nvSpPr>
      <dsp:spPr>
        <a:xfrm>
          <a:off x="33764" y="685845"/>
          <a:ext cx="2285725" cy="2285725"/>
        </a:xfrm>
        <a:prstGeom prst="ellipse">
          <a:avLst/>
        </a:prstGeom>
        <a:solidFill>
          <a:schemeClr val="lt1">
            <a:hueOff val="0"/>
            <a:satOff val="0"/>
            <a:lumOff val="0"/>
            <a:alphaOff val="0"/>
          </a:schemeClr>
        </a:solidFill>
        <a:ln w="55000" cap="flat" cmpd="thickThin"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26AD87E-A338-4350-B582-AEE7546B02F2}">
      <dsp:nvSpPr>
        <dsp:cNvPr id="0" name=""/>
        <dsp:cNvSpPr/>
      </dsp:nvSpPr>
      <dsp:spPr>
        <a:xfrm>
          <a:off x="1176627" y="3657801"/>
          <a:ext cx="7552608" cy="1828580"/>
        </a:xfrm>
        <a:prstGeom prst="rect">
          <a:avLst/>
        </a:prstGeom>
        <a:solidFill>
          <a:schemeClr val="accent4">
            <a:hueOff val="-4500646"/>
            <a:satOff val="0"/>
            <a:lumOff val="16471"/>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51436" tIns="60960" rIns="60960" bIns="60960" numCol="1" spcCol="1270" anchor="ctr" anchorCtr="0">
          <a:noAutofit/>
        </a:bodyPr>
        <a:lstStyle/>
        <a:p>
          <a:pPr lvl="0" algn="l" defTabSz="1066800" rtl="0">
            <a:lnSpc>
              <a:spcPct val="90000"/>
            </a:lnSpc>
            <a:spcBef>
              <a:spcPct val="0"/>
            </a:spcBef>
            <a:spcAft>
              <a:spcPct val="35000"/>
            </a:spcAft>
          </a:pPr>
          <a:r>
            <a:rPr lang="en-US" sz="2400" kern="1200" dirty="0" err="1" smtClean="0">
              <a:effectLst>
                <a:glow rad="101600">
                  <a:schemeClr val="tx1">
                    <a:alpha val="60000"/>
                  </a:schemeClr>
                </a:glow>
              </a:effectLst>
              <a:latin typeface="Franklin Gothic Medium Cond" pitchFamily="34" charset="0"/>
            </a:rPr>
            <a:t>Lelaki</a:t>
          </a:r>
          <a:r>
            <a:rPr lang="en-US" sz="2400" kern="1200" dirty="0" smtClean="0">
              <a:effectLst>
                <a:glow rad="101600">
                  <a:schemeClr val="tx1">
                    <a:alpha val="60000"/>
                  </a:schemeClr>
                </a:glow>
              </a:effectLst>
              <a:latin typeface="Franklin Gothic Medium Cond" pitchFamily="34" charset="0"/>
            </a:rPr>
            <a:t> </a:t>
          </a:r>
          <a:r>
            <a:rPr lang="en-US" sz="2400" kern="1200" dirty="0" err="1" smtClean="0">
              <a:effectLst>
                <a:glow rad="101600">
                  <a:schemeClr val="tx1">
                    <a:alpha val="60000"/>
                  </a:schemeClr>
                </a:glow>
              </a:effectLst>
              <a:latin typeface="Franklin Gothic Medium Cond" pitchFamily="34" charset="0"/>
            </a:rPr>
            <a:t>dan</a:t>
          </a:r>
          <a:r>
            <a:rPr lang="en-US" sz="2400" kern="1200" dirty="0" smtClean="0">
              <a:effectLst>
                <a:glow rad="101600">
                  <a:schemeClr val="tx1">
                    <a:alpha val="60000"/>
                  </a:schemeClr>
                </a:glow>
              </a:effectLst>
              <a:latin typeface="Franklin Gothic Medium Cond" pitchFamily="34" charset="0"/>
            </a:rPr>
            <a:t> </a:t>
          </a:r>
          <a:r>
            <a:rPr lang="en-US" sz="2400" kern="1200" dirty="0" err="1" smtClean="0">
              <a:effectLst>
                <a:glow rad="101600">
                  <a:schemeClr val="tx1">
                    <a:alpha val="60000"/>
                  </a:schemeClr>
                </a:glow>
              </a:effectLst>
              <a:latin typeface="Franklin Gothic Medium Cond" pitchFamily="34" charset="0"/>
            </a:rPr>
            <a:t>wanita</a:t>
          </a:r>
          <a:r>
            <a:rPr lang="en-US" sz="2400" kern="1200" dirty="0" smtClean="0">
              <a:effectLst>
                <a:glow rad="101600">
                  <a:schemeClr val="tx1">
                    <a:alpha val="60000"/>
                  </a:schemeClr>
                </a:glow>
              </a:effectLst>
              <a:latin typeface="Franklin Gothic Medium Cond" pitchFamily="34" charset="0"/>
            </a:rPr>
            <a:t> </a:t>
          </a:r>
          <a:r>
            <a:rPr lang="en-US" sz="2400" kern="1200" dirty="0" err="1" smtClean="0">
              <a:effectLst>
                <a:glow rad="101600">
                  <a:schemeClr val="tx1">
                    <a:alpha val="60000"/>
                  </a:schemeClr>
                </a:glow>
              </a:effectLst>
              <a:latin typeface="Franklin Gothic Medium Cond" pitchFamily="34" charset="0"/>
            </a:rPr>
            <a:t>menjalani</a:t>
          </a:r>
          <a:r>
            <a:rPr lang="en-US" sz="2400" kern="1200" dirty="0" smtClean="0">
              <a:effectLst>
                <a:glow rad="101600">
                  <a:schemeClr val="tx1">
                    <a:alpha val="60000"/>
                  </a:schemeClr>
                </a:glow>
              </a:effectLst>
              <a:latin typeface="Franklin Gothic Medium Cond" pitchFamily="34" charset="0"/>
            </a:rPr>
            <a:t> </a:t>
          </a:r>
          <a:r>
            <a:rPr lang="en-US" sz="2400" kern="1200" dirty="0" err="1" smtClean="0">
              <a:effectLst>
                <a:glow rad="101600">
                  <a:schemeClr val="tx1">
                    <a:alpha val="60000"/>
                  </a:schemeClr>
                </a:glow>
              </a:effectLst>
              <a:latin typeface="Franklin Gothic Medium Cond" pitchFamily="34" charset="0"/>
            </a:rPr>
            <a:t>kehidupan</a:t>
          </a:r>
          <a:r>
            <a:rPr lang="en-US" sz="2400" kern="1200" dirty="0" smtClean="0">
              <a:effectLst>
                <a:glow rad="101600">
                  <a:schemeClr val="tx1">
                    <a:alpha val="60000"/>
                  </a:schemeClr>
                </a:glow>
              </a:effectLst>
              <a:latin typeface="Franklin Gothic Medium Cond" pitchFamily="34" charset="0"/>
            </a:rPr>
            <a:t> yang </a:t>
          </a:r>
          <a:r>
            <a:rPr lang="en-US" sz="2400" kern="1200" dirty="0" err="1" smtClean="0">
              <a:effectLst>
                <a:glow rad="101600">
                  <a:schemeClr val="tx1">
                    <a:alpha val="60000"/>
                  </a:schemeClr>
                </a:glow>
              </a:effectLst>
              <a:latin typeface="Franklin Gothic Medium Cond" pitchFamily="34" charset="0"/>
            </a:rPr>
            <a:t>celaru</a:t>
          </a:r>
          <a:r>
            <a:rPr lang="en-US" sz="2400" kern="1200" dirty="0" smtClean="0">
              <a:effectLst>
                <a:glow rad="101600">
                  <a:schemeClr val="tx1">
                    <a:alpha val="60000"/>
                  </a:schemeClr>
                </a:glow>
              </a:effectLst>
              <a:latin typeface="Franklin Gothic Medium Cond" pitchFamily="34" charset="0"/>
            </a:rPr>
            <a:t> </a:t>
          </a:r>
          <a:r>
            <a:rPr lang="en-US" sz="2400" kern="1200" dirty="0" err="1" smtClean="0">
              <a:effectLst>
                <a:glow rad="101600">
                  <a:schemeClr val="tx1">
                    <a:alpha val="60000"/>
                  </a:schemeClr>
                </a:glow>
              </a:effectLst>
              <a:latin typeface="Franklin Gothic Medium Cond" pitchFamily="34" charset="0"/>
            </a:rPr>
            <a:t>sehingga</a:t>
          </a:r>
          <a:r>
            <a:rPr lang="en-US" sz="2400" kern="1200" dirty="0" smtClean="0">
              <a:effectLst>
                <a:glow rad="101600">
                  <a:schemeClr val="tx1">
                    <a:alpha val="60000"/>
                  </a:schemeClr>
                </a:glow>
              </a:effectLst>
              <a:latin typeface="Franklin Gothic Medium Cond" pitchFamily="34" charset="0"/>
            </a:rPr>
            <a:t> </a:t>
          </a:r>
          <a:r>
            <a:rPr lang="en-US" sz="2400" kern="1200" dirty="0" err="1" smtClean="0">
              <a:effectLst>
                <a:glow rad="101600">
                  <a:schemeClr val="tx1">
                    <a:alpha val="60000"/>
                  </a:schemeClr>
                </a:glow>
              </a:effectLst>
              <a:latin typeface="Franklin Gothic Medium Cond" pitchFamily="34" charset="0"/>
            </a:rPr>
            <a:t>gagal</a:t>
          </a:r>
          <a:r>
            <a:rPr lang="en-US" sz="2400" kern="1200" dirty="0" smtClean="0">
              <a:effectLst>
                <a:glow rad="101600">
                  <a:schemeClr val="tx1">
                    <a:alpha val="60000"/>
                  </a:schemeClr>
                </a:glow>
              </a:effectLst>
              <a:latin typeface="Franklin Gothic Medium Cond" pitchFamily="34" charset="0"/>
            </a:rPr>
            <a:t> </a:t>
          </a:r>
          <a:r>
            <a:rPr lang="en-US" sz="2400" kern="1200" dirty="0" err="1" smtClean="0">
              <a:effectLst>
                <a:glow rad="101600">
                  <a:schemeClr val="tx1">
                    <a:alpha val="60000"/>
                  </a:schemeClr>
                </a:glow>
              </a:effectLst>
              <a:latin typeface="Franklin Gothic Medium Cond" pitchFamily="34" charset="0"/>
            </a:rPr>
            <a:t>menentukan</a:t>
          </a:r>
          <a:r>
            <a:rPr lang="en-US" sz="2400" kern="1200" dirty="0" smtClean="0">
              <a:effectLst>
                <a:glow rad="101600">
                  <a:schemeClr val="tx1">
                    <a:alpha val="60000"/>
                  </a:schemeClr>
                </a:glow>
              </a:effectLst>
              <a:latin typeface="Franklin Gothic Medium Cond" pitchFamily="34" charset="0"/>
            </a:rPr>
            <a:t> </a:t>
          </a:r>
          <a:r>
            <a:rPr lang="en-US" sz="2400" kern="1200" dirty="0" err="1" smtClean="0">
              <a:effectLst>
                <a:glow rad="101600">
                  <a:schemeClr val="tx1">
                    <a:alpha val="60000"/>
                  </a:schemeClr>
                </a:glow>
              </a:effectLst>
              <a:latin typeface="Franklin Gothic Medium Cond" pitchFamily="34" charset="0"/>
            </a:rPr>
            <a:t>pilihan</a:t>
          </a:r>
          <a:r>
            <a:rPr lang="en-US" sz="2400" kern="1200" dirty="0" smtClean="0">
              <a:effectLst>
                <a:glow rad="101600">
                  <a:schemeClr val="tx1">
                    <a:alpha val="60000"/>
                  </a:schemeClr>
                </a:glow>
              </a:effectLst>
              <a:latin typeface="Franklin Gothic Medium Cond" pitchFamily="34" charset="0"/>
            </a:rPr>
            <a:t> yang </a:t>
          </a:r>
          <a:r>
            <a:rPr lang="en-US" sz="2400" kern="1200" dirty="0" err="1" smtClean="0">
              <a:effectLst>
                <a:glow rad="101600">
                  <a:schemeClr val="tx1">
                    <a:alpha val="60000"/>
                  </a:schemeClr>
                </a:glow>
              </a:effectLst>
              <a:latin typeface="Franklin Gothic Medium Cond" pitchFamily="34" charset="0"/>
            </a:rPr>
            <a:t>betul</a:t>
          </a:r>
          <a:r>
            <a:rPr lang="en-US" sz="2400" kern="1200" dirty="0" smtClean="0">
              <a:effectLst>
                <a:glow rad="101600">
                  <a:schemeClr val="tx1">
                    <a:alpha val="60000"/>
                  </a:schemeClr>
                </a:glow>
              </a:effectLst>
              <a:latin typeface="Franklin Gothic Medium Cond" pitchFamily="34" charset="0"/>
            </a:rPr>
            <a:t>. </a:t>
          </a:r>
          <a:endParaRPr lang="en-US" sz="2400" kern="1200" dirty="0">
            <a:effectLst>
              <a:glow rad="101600">
                <a:schemeClr val="tx1">
                  <a:alpha val="60000"/>
                </a:schemeClr>
              </a:glow>
            </a:effectLst>
            <a:latin typeface="Franklin Gothic Medium Cond" pitchFamily="34" charset="0"/>
          </a:endParaRPr>
        </a:p>
      </dsp:txBody>
      <dsp:txXfrm>
        <a:off x="1176627" y="3657801"/>
        <a:ext cx="7552608" cy="1828580"/>
      </dsp:txXfrm>
    </dsp:sp>
    <dsp:sp modelId="{E3649038-F4E8-4A2D-B630-EFB943143CAF}">
      <dsp:nvSpPr>
        <dsp:cNvPr id="0" name=""/>
        <dsp:cNvSpPr/>
      </dsp:nvSpPr>
      <dsp:spPr>
        <a:xfrm>
          <a:off x="33764" y="3429228"/>
          <a:ext cx="2285725" cy="2285725"/>
        </a:xfrm>
        <a:prstGeom prst="ellipse">
          <a:avLst/>
        </a:prstGeom>
        <a:solidFill>
          <a:schemeClr val="lt1">
            <a:hueOff val="0"/>
            <a:satOff val="0"/>
            <a:lumOff val="0"/>
            <a:alphaOff val="0"/>
          </a:schemeClr>
        </a:solidFill>
        <a:ln w="55000" cap="flat" cmpd="thickThin" algn="ctr">
          <a:solidFill>
            <a:schemeClr val="accent4">
              <a:hueOff val="-4500646"/>
              <a:satOff val="0"/>
              <a:lumOff val="16471"/>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FCA74A7-23E4-49FD-BA3B-22348E3D6FA0}">
      <dsp:nvSpPr>
        <dsp:cNvPr id="0" name=""/>
        <dsp:cNvSpPr/>
      </dsp:nvSpPr>
      <dsp:spPr>
        <a:xfrm>
          <a:off x="-6726098" y="-1028927"/>
          <a:ext cx="8008599" cy="8008599"/>
        </a:xfrm>
        <a:prstGeom prst="blockArc">
          <a:avLst>
            <a:gd name="adj1" fmla="val 18900000"/>
            <a:gd name="adj2" fmla="val 2700000"/>
            <a:gd name="adj3" fmla="val 270"/>
          </a:avLst>
        </a:prstGeom>
        <a:noFill/>
        <a:ln w="55000" cap="flat" cmpd="thickThin"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8500A6C-9A98-4BAF-91E2-5322138DF8B3}">
      <dsp:nvSpPr>
        <dsp:cNvPr id="0" name=""/>
        <dsp:cNvSpPr/>
      </dsp:nvSpPr>
      <dsp:spPr>
        <a:xfrm>
          <a:off x="825963" y="595074"/>
          <a:ext cx="6940516" cy="1190148"/>
        </a:xfrm>
        <a:prstGeom prst="rect">
          <a:avLst/>
        </a:prstGeom>
        <a:solidFill>
          <a:schemeClr val="accent4">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44681" tIns="60960" rIns="60960" bIns="60960" numCol="1" spcCol="1270" anchor="ctr" anchorCtr="0">
          <a:noAutofit/>
        </a:bodyPr>
        <a:lstStyle/>
        <a:p>
          <a:pPr lvl="0" algn="l" defTabSz="1066800" rtl="0">
            <a:lnSpc>
              <a:spcPct val="90000"/>
            </a:lnSpc>
            <a:spcBef>
              <a:spcPct val="0"/>
            </a:spcBef>
            <a:spcAft>
              <a:spcPct val="35000"/>
            </a:spcAft>
          </a:pPr>
          <a:r>
            <a:rPr lang="en-US" sz="2400" kern="1200" smtClean="0">
              <a:effectLst>
                <a:glow rad="101600">
                  <a:schemeClr val="tx1">
                    <a:alpha val="60000"/>
                  </a:schemeClr>
                </a:glow>
              </a:effectLst>
              <a:latin typeface="Franklin Gothic Medium Cond" pitchFamily="34" charset="0"/>
            </a:rPr>
            <a:t>Kerancuan akhlak pada hari ini menjadi bukti betapa kita perlu membenteng diri dengan iman yang tebal dan kukuh. </a:t>
          </a:r>
          <a:endParaRPr lang="en-US" sz="2400" kern="1200">
            <a:effectLst>
              <a:glow rad="101600">
                <a:schemeClr val="tx1">
                  <a:alpha val="60000"/>
                </a:schemeClr>
              </a:glow>
            </a:effectLst>
            <a:latin typeface="Franklin Gothic Medium Cond" pitchFamily="34" charset="0"/>
          </a:endParaRPr>
        </a:p>
      </dsp:txBody>
      <dsp:txXfrm>
        <a:off x="825963" y="595074"/>
        <a:ext cx="6940516" cy="1190148"/>
      </dsp:txXfrm>
    </dsp:sp>
    <dsp:sp modelId="{92811965-8F3E-49CA-8AD6-E8C98361854F}">
      <dsp:nvSpPr>
        <dsp:cNvPr id="0" name=""/>
        <dsp:cNvSpPr/>
      </dsp:nvSpPr>
      <dsp:spPr>
        <a:xfrm>
          <a:off x="82120" y="446305"/>
          <a:ext cx="1487686" cy="1487686"/>
        </a:xfrm>
        <a:prstGeom prst="ellipse">
          <a:avLst/>
        </a:prstGeom>
        <a:solidFill>
          <a:schemeClr val="lt1">
            <a:hueOff val="0"/>
            <a:satOff val="0"/>
            <a:lumOff val="0"/>
            <a:alphaOff val="0"/>
          </a:schemeClr>
        </a:solidFill>
        <a:ln w="55000" cap="flat" cmpd="thickThin"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FC12AED-7D49-43AC-8CB7-D275B289BF32}">
      <dsp:nvSpPr>
        <dsp:cNvPr id="0" name=""/>
        <dsp:cNvSpPr/>
      </dsp:nvSpPr>
      <dsp:spPr>
        <a:xfrm>
          <a:off x="1258582" y="2380297"/>
          <a:ext cx="6507897" cy="1190148"/>
        </a:xfrm>
        <a:prstGeom prst="rect">
          <a:avLst/>
        </a:prstGeom>
        <a:solidFill>
          <a:schemeClr val="accent4">
            <a:hueOff val="-2250323"/>
            <a:satOff val="0"/>
            <a:lumOff val="8236"/>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44681" tIns="60960" rIns="60960" bIns="60960" numCol="1" spcCol="1270" anchor="ctr" anchorCtr="0">
          <a:noAutofit/>
        </a:bodyPr>
        <a:lstStyle/>
        <a:p>
          <a:pPr lvl="0" algn="l" defTabSz="1066800" rtl="0">
            <a:lnSpc>
              <a:spcPct val="90000"/>
            </a:lnSpc>
            <a:spcBef>
              <a:spcPct val="0"/>
            </a:spcBef>
            <a:spcAft>
              <a:spcPct val="35000"/>
            </a:spcAft>
          </a:pPr>
          <a:r>
            <a:rPr lang="en-US" sz="2400" kern="1200" smtClean="0">
              <a:effectLst>
                <a:glow rad="101600">
                  <a:schemeClr val="tx1">
                    <a:alpha val="60000"/>
                  </a:schemeClr>
                </a:glow>
              </a:effectLst>
              <a:latin typeface="Franklin Gothic Medium Cond" pitchFamily="34" charset="0"/>
            </a:rPr>
            <a:t>Namun keadaan ini tidak mungkin diperoleh tanpa zahirnya ketakwaan kepada Allah SWT dan ilmu dalam diri kita.</a:t>
          </a:r>
          <a:endParaRPr lang="en-US" sz="2400" kern="1200">
            <a:effectLst>
              <a:glow rad="101600">
                <a:schemeClr val="tx1">
                  <a:alpha val="60000"/>
                </a:schemeClr>
              </a:glow>
            </a:effectLst>
            <a:latin typeface="Franklin Gothic Medium Cond" pitchFamily="34" charset="0"/>
          </a:endParaRPr>
        </a:p>
      </dsp:txBody>
      <dsp:txXfrm>
        <a:off x="1258582" y="2380297"/>
        <a:ext cx="6507897" cy="1190148"/>
      </dsp:txXfrm>
    </dsp:sp>
    <dsp:sp modelId="{72A32119-C6C0-4B1C-8AFD-9FBF1629B95B}">
      <dsp:nvSpPr>
        <dsp:cNvPr id="0" name=""/>
        <dsp:cNvSpPr/>
      </dsp:nvSpPr>
      <dsp:spPr>
        <a:xfrm>
          <a:off x="514739" y="2231529"/>
          <a:ext cx="1487686" cy="1487686"/>
        </a:xfrm>
        <a:prstGeom prst="ellipse">
          <a:avLst/>
        </a:prstGeom>
        <a:solidFill>
          <a:schemeClr val="lt1">
            <a:hueOff val="0"/>
            <a:satOff val="0"/>
            <a:lumOff val="0"/>
            <a:alphaOff val="0"/>
          </a:schemeClr>
        </a:solidFill>
        <a:ln w="55000" cap="flat" cmpd="thickThin" algn="ctr">
          <a:solidFill>
            <a:schemeClr val="accent4">
              <a:hueOff val="-2250323"/>
              <a:satOff val="0"/>
              <a:lumOff val="8236"/>
              <a:alphaOff val="0"/>
            </a:schemeClr>
          </a:solidFill>
          <a:prstDash val="solid"/>
        </a:ln>
        <a:effectLst/>
      </dsp:spPr>
      <dsp:style>
        <a:lnRef idx="2">
          <a:scrgbClr r="0" g="0" b="0"/>
        </a:lnRef>
        <a:fillRef idx="1">
          <a:scrgbClr r="0" g="0" b="0"/>
        </a:fillRef>
        <a:effectRef idx="0">
          <a:scrgbClr r="0" g="0" b="0"/>
        </a:effectRef>
        <a:fontRef idx="minor"/>
      </dsp:style>
    </dsp:sp>
    <dsp:sp modelId="{513982ED-2498-45AD-8D6D-B1E7A9632D41}">
      <dsp:nvSpPr>
        <dsp:cNvPr id="0" name=""/>
        <dsp:cNvSpPr/>
      </dsp:nvSpPr>
      <dsp:spPr>
        <a:xfrm>
          <a:off x="825963" y="4165520"/>
          <a:ext cx="6940516" cy="1190148"/>
        </a:xfrm>
        <a:prstGeom prst="rect">
          <a:avLst/>
        </a:prstGeom>
        <a:solidFill>
          <a:schemeClr val="accent4">
            <a:hueOff val="-4500646"/>
            <a:satOff val="0"/>
            <a:lumOff val="16471"/>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44681" tIns="60960" rIns="60960" bIns="60960" numCol="1" spcCol="1270" anchor="ctr" anchorCtr="0">
          <a:noAutofit/>
        </a:bodyPr>
        <a:lstStyle/>
        <a:p>
          <a:pPr lvl="0" algn="l" defTabSz="1066800" rtl="0">
            <a:lnSpc>
              <a:spcPct val="90000"/>
            </a:lnSpc>
            <a:spcBef>
              <a:spcPct val="0"/>
            </a:spcBef>
            <a:spcAft>
              <a:spcPct val="35000"/>
            </a:spcAft>
          </a:pPr>
          <a:r>
            <a:rPr lang="en-US" sz="2400" kern="1200" smtClean="0">
              <a:effectLst>
                <a:glow rad="101600">
                  <a:schemeClr val="tx1">
                    <a:alpha val="60000"/>
                  </a:schemeClr>
                </a:glow>
              </a:effectLst>
              <a:latin typeface="Franklin Gothic Medium Cond" pitchFamily="34" charset="0"/>
            </a:rPr>
            <a:t>Justeru, setiap daripada kita perlu mempersiapkan diri dengan ilmu terutamanya ilmu agama yang secukupnya. </a:t>
          </a:r>
          <a:endParaRPr lang="en-US" sz="2400" kern="1200">
            <a:effectLst>
              <a:glow rad="101600">
                <a:schemeClr val="tx1">
                  <a:alpha val="60000"/>
                </a:schemeClr>
              </a:glow>
            </a:effectLst>
            <a:latin typeface="Franklin Gothic Medium Cond" pitchFamily="34" charset="0"/>
          </a:endParaRPr>
        </a:p>
      </dsp:txBody>
      <dsp:txXfrm>
        <a:off x="825963" y="4165520"/>
        <a:ext cx="6940516" cy="1190148"/>
      </dsp:txXfrm>
    </dsp:sp>
    <dsp:sp modelId="{90A15905-EE37-442B-A761-85E5E8EBABDA}">
      <dsp:nvSpPr>
        <dsp:cNvPr id="0" name=""/>
        <dsp:cNvSpPr/>
      </dsp:nvSpPr>
      <dsp:spPr>
        <a:xfrm>
          <a:off x="82120" y="4016752"/>
          <a:ext cx="1487686" cy="1487686"/>
        </a:xfrm>
        <a:prstGeom prst="ellipse">
          <a:avLst/>
        </a:prstGeom>
        <a:solidFill>
          <a:schemeClr val="lt1">
            <a:hueOff val="0"/>
            <a:satOff val="0"/>
            <a:lumOff val="0"/>
            <a:alphaOff val="0"/>
          </a:schemeClr>
        </a:solidFill>
        <a:ln w="55000" cap="flat" cmpd="thickThin" algn="ctr">
          <a:solidFill>
            <a:schemeClr val="accent4">
              <a:hueOff val="-4500646"/>
              <a:satOff val="0"/>
              <a:lumOff val="16471"/>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2.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3.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4.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5.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6.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7.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MY"/>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89B6C4A-77EE-4683-B605-2C5A7A57ACEC}" type="datetimeFigureOut">
              <a:rPr lang="en-MY" smtClean="0"/>
              <a:pPr/>
              <a:t>2/3/2017</a:t>
            </a:fld>
            <a:endParaRPr lang="en-MY"/>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MY"/>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MY"/>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MY"/>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C25F4F8-8D27-414A-B302-D144BA918955}" type="slidenum">
              <a:rPr lang="en-MY" smtClean="0"/>
              <a:pPr/>
              <a:t>‹#›</a:t>
            </a:fld>
            <a:endParaRPr lang="en-MY"/>
          </a:p>
        </p:txBody>
      </p:sp>
    </p:spTree>
    <p:extLst>
      <p:ext uri="{BB962C8B-B14F-4D97-AF65-F5344CB8AC3E}">
        <p14:creationId xmlns:p14="http://schemas.microsoft.com/office/powerpoint/2010/main" val="40167385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28ABDA28-8FD6-4624-B7A0-145B971B0CD9}" type="datetime1">
              <a:rPr lang="en-MY" smtClean="0"/>
              <a:pPr/>
              <a:t>2/3/2017</a:t>
            </a:fld>
            <a:endParaRPr lang="en-MY"/>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MY"/>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BA8784F8-D9B1-479F-A9B4-848AA317FB34}" type="slidenum">
              <a:rPr lang="en-MY" smtClean="0"/>
              <a:pPr/>
              <a:t>‹#›</a:t>
            </a:fld>
            <a:endParaRPr lang="en-MY"/>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C529943-5684-4C80-927A-9D3BD58A0D80}" type="datetime1">
              <a:rPr lang="en-MY" smtClean="0"/>
              <a:pPr/>
              <a:t>2/3/2017</a:t>
            </a:fld>
            <a:endParaRPr lang="en-MY"/>
          </a:p>
        </p:txBody>
      </p:sp>
      <p:sp>
        <p:nvSpPr>
          <p:cNvPr id="5" name="Footer Placeholder 4"/>
          <p:cNvSpPr>
            <a:spLocks noGrp="1"/>
          </p:cNvSpPr>
          <p:nvPr>
            <p:ph type="ftr" sz="quarter" idx="11"/>
          </p:nvPr>
        </p:nvSpPr>
        <p:spPr/>
        <p:txBody>
          <a:bodyPr/>
          <a:lstStyle/>
          <a:p>
            <a:endParaRPr lang="en-MY"/>
          </a:p>
        </p:txBody>
      </p:sp>
      <p:sp>
        <p:nvSpPr>
          <p:cNvPr id="6" name="Slide Number Placeholder 5"/>
          <p:cNvSpPr>
            <a:spLocks noGrp="1"/>
          </p:cNvSpPr>
          <p:nvPr>
            <p:ph type="sldNum" sz="quarter" idx="12"/>
          </p:nvPr>
        </p:nvSpPr>
        <p:spPr/>
        <p:txBody>
          <a:bodyPr/>
          <a:lstStyle/>
          <a:p>
            <a:fld id="{BA8784F8-D9B1-479F-A9B4-848AA317FB34}" type="slidenum">
              <a:rPr lang="en-MY" smtClean="0"/>
              <a:pPr/>
              <a:t>‹#›</a:t>
            </a:fld>
            <a:endParaRPr lang="en-MY"/>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7A64F39-116D-4CB7-BEBE-54CC1FBAEA1B}" type="datetime1">
              <a:rPr lang="en-MY" smtClean="0"/>
              <a:pPr/>
              <a:t>2/3/2017</a:t>
            </a:fld>
            <a:endParaRPr lang="en-MY"/>
          </a:p>
        </p:txBody>
      </p:sp>
      <p:sp>
        <p:nvSpPr>
          <p:cNvPr id="5" name="Footer Placeholder 4"/>
          <p:cNvSpPr>
            <a:spLocks noGrp="1"/>
          </p:cNvSpPr>
          <p:nvPr>
            <p:ph type="ftr" sz="quarter" idx="11"/>
          </p:nvPr>
        </p:nvSpPr>
        <p:spPr/>
        <p:txBody>
          <a:bodyPr/>
          <a:lstStyle/>
          <a:p>
            <a:endParaRPr lang="en-MY"/>
          </a:p>
        </p:txBody>
      </p:sp>
      <p:sp>
        <p:nvSpPr>
          <p:cNvPr id="6" name="Slide Number Placeholder 5"/>
          <p:cNvSpPr>
            <a:spLocks noGrp="1"/>
          </p:cNvSpPr>
          <p:nvPr>
            <p:ph type="sldNum" sz="quarter" idx="12"/>
          </p:nvPr>
        </p:nvSpPr>
        <p:spPr/>
        <p:txBody>
          <a:bodyPr/>
          <a:lstStyle/>
          <a:p>
            <a:fld id="{BA8784F8-D9B1-479F-A9B4-848AA317FB34}" type="slidenum">
              <a:rPr lang="en-MY" smtClean="0"/>
              <a:pPr/>
              <a:t>‹#›</a:t>
            </a:fld>
            <a:endParaRPr lang="en-MY"/>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DCC1BF3-E720-4C22-9E45-DDBFBFBFBFEA}" type="datetime1">
              <a:rPr lang="en-MY" smtClean="0"/>
              <a:pPr/>
              <a:t>2/3/2017</a:t>
            </a:fld>
            <a:endParaRPr lang="en-MY"/>
          </a:p>
        </p:txBody>
      </p:sp>
      <p:sp>
        <p:nvSpPr>
          <p:cNvPr id="5" name="Footer Placeholder 4"/>
          <p:cNvSpPr>
            <a:spLocks noGrp="1"/>
          </p:cNvSpPr>
          <p:nvPr>
            <p:ph type="ftr" sz="quarter" idx="11"/>
          </p:nvPr>
        </p:nvSpPr>
        <p:spPr/>
        <p:txBody>
          <a:bodyPr/>
          <a:lstStyle/>
          <a:p>
            <a:endParaRPr lang="en-MY"/>
          </a:p>
        </p:txBody>
      </p:sp>
      <p:sp>
        <p:nvSpPr>
          <p:cNvPr id="6" name="Slide Number Placeholder 5"/>
          <p:cNvSpPr>
            <a:spLocks noGrp="1"/>
          </p:cNvSpPr>
          <p:nvPr>
            <p:ph type="sldNum" sz="quarter" idx="12"/>
          </p:nvPr>
        </p:nvSpPr>
        <p:spPr/>
        <p:txBody>
          <a:bodyPr/>
          <a:lstStyle/>
          <a:p>
            <a:fld id="{BA8784F8-D9B1-479F-A9B4-848AA317FB34}" type="slidenum">
              <a:rPr lang="en-MY" smtClean="0"/>
              <a:pPr/>
              <a:t>‹#›</a:t>
            </a:fld>
            <a:endParaRPr lang="en-MY"/>
          </a:p>
        </p:txBody>
      </p:sp>
      <p:sp>
        <p:nvSpPr>
          <p:cNvPr id="7" name="Title 6"/>
          <p:cNvSpPr>
            <a:spLocks noGrp="1"/>
          </p:cNvSpPr>
          <p:nvPr>
            <p:ph type="title"/>
          </p:nvPr>
        </p:nvSpPr>
        <p:spPr/>
        <p:txBody>
          <a:bodyPr rtlCol="0"/>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8631E7E7-0F6F-4FC6-8D82-A73C50FC8A01}" type="datetime1">
              <a:rPr lang="en-MY" smtClean="0"/>
              <a:pPr/>
              <a:t>2/3/2017</a:t>
            </a:fld>
            <a:endParaRPr lang="en-MY"/>
          </a:p>
        </p:txBody>
      </p:sp>
      <p:sp>
        <p:nvSpPr>
          <p:cNvPr id="5" name="Footer Placeholder 4"/>
          <p:cNvSpPr>
            <a:spLocks noGrp="1"/>
          </p:cNvSpPr>
          <p:nvPr>
            <p:ph type="ftr" sz="quarter" idx="11"/>
          </p:nvPr>
        </p:nvSpPr>
        <p:spPr/>
        <p:txBody>
          <a:bodyPr/>
          <a:lstStyle/>
          <a:p>
            <a:endParaRPr lang="en-MY"/>
          </a:p>
        </p:txBody>
      </p:sp>
      <p:sp>
        <p:nvSpPr>
          <p:cNvPr id="6" name="Slide Number Placeholder 5"/>
          <p:cNvSpPr>
            <a:spLocks noGrp="1"/>
          </p:cNvSpPr>
          <p:nvPr>
            <p:ph type="sldNum" sz="quarter" idx="12"/>
          </p:nvPr>
        </p:nvSpPr>
        <p:spPr/>
        <p:txBody>
          <a:bodyPr/>
          <a:lstStyle/>
          <a:p>
            <a:fld id="{BA8784F8-D9B1-479F-A9B4-848AA317FB34}" type="slidenum">
              <a:rPr lang="en-MY" smtClean="0"/>
              <a:pPr/>
              <a:t>‹#›</a:t>
            </a:fld>
            <a:endParaRPr lang="en-MY"/>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6933FD72-CB97-43FF-9BC8-1BC5D284E0E6}" type="datetime1">
              <a:rPr lang="en-MY" smtClean="0"/>
              <a:pPr/>
              <a:t>2/3/2017</a:t>
            </a:fld>
            <a:endParaRPr lang="en-MY"/>
          </a:p>
        </p:txBody>
      </p:sp>
      <p:sp>
        <p:nvSpPr>
          <p:cNvPr id="6" name="Footer Placeholder 5"/>
          <p:cNvSpPr>
            <a:spLocks noGrp="1"/>
          </p:cNvSpPr>
          <p:nvPr>
            <p:ph type="ftr" sz="quarter" idx="11"/>
          </p:nvPr>
        </p:nvSpPr>
        <p:spPr/>
        <p:txBody>
          <a:bodyPr/>
          <a:lstStyle/>
          <a:p>
            <a:endParaRPr lang="en-MY"/>
          </a:p>
        </p:txBody>
      </p:sp>
      <p:sp>
        <p:nvSpPr>
          <p:cNvPr id="7" name="Slide Number Placeholder 6"/>
          <p:cNvSpPr>
            <a:spLocks noGrp="1"/>
          </p:cNvSpPr>
          <p:nvPr>
            <p:ph type="sldNum" sz="quarter" idx="12"/>
          </p:nvPr>
        </p:nvSpPr>
        <p:spPr/>
        <p:txBody>
          <a:bodyPr/>
          <a:lstStyle/>
          <a:p>
            <a:fld id="{BA8784F8-D9B1-479F-A9B4-848AA317FB34}" type="slidenum">
              <a:rPr lang="en-MY" smtClean="0"/>
              <a:pPr/>
              <a:t>‹#›</a:t>
            </a:fld>
            <a:endParaRPr lang="en-MY"/>
          </a:p>
        </p:txBody>
      </p:sp>
      <p:sp>
        <p:nvSpPr>
          <p:cNvPr id="8" name="Title 7"/>
          <p:cNvSpPr>
            <a:spLocks noGrp="1"/>
          </p:cNvSpPr>
          <p:nvPr>
            <p:ph type="title"/>
          </p:nvPr>
        </p:nvSpPr>
        <p:spPr/>
        <p:txBody>
          <a:bodyPr rtlCol="0"/>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E82BA709-1EFB-4E05-A772-6E84498B3CD2}" type="datetime1">
              <a:rPr lang="en-MY" smtClean="0"/>
              <a:pPr/>
              <a:t>2/3/2017</a:t>
            </a:fld>
            <a:endParaRPr lang="en-MY"/>
          </a:p>
        </p:txBody>
      </p:sp>
      <p:sp>
        <p:nvSpPr>
          <p:cNvPr id="8" name="Footer Placeholder 7"/>
          <p:cNvSpPr>
            <a:spLocks noGrp="1"/>
          </p:cNvSpPr>
          <p:nvPr>
            <p:ph type="ftr" sz="quarter" idx="11"/>
          </p:nvPr>
        </p:nvSpPr>
        <p:spPr/>
        <p:txBody>
          <a:bodyPr/>
          <a:lstStyle/>
          <a:p>
            <a:endParaRPr lang="en-MY"/>
          </a:p>
        </p:txBody>
      </p:sp>
      <p:sp>
        <p:nvSpPr>
          <p:cNvPr id="9" name="Slide Number Placeholder 8"/>
          <p:cNvSpPr>
            <a:spLocks noGrp="1"/>
          </p:cNvSpPr>
          <p:nvPr>
            <p:ph type="sldNum" sz="quarter" idx="12"/>
          </p:nvPr>
        </p:nvSpPr>
        <p:spPr/>
        <p:txBody>
          <a:bodyPr/>
          <a:lstStyle/>
          <a:p>
            <a:fld id="{BA8784F8-D9B1-479F-A9B4-848AA317FB34}" type="slidenum">
              <a:rPr lang="en-MY" smtClean="0"/>
              <a:pPr/>
              <a:t>‹#›</a:t>
            </a:fld>
            <a:endParaRPr lang="en-MY"/>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3EE4D6B5-6656-4EE9-8DE6-BDE8CC9D8C6D}" type="datetime1">
              <a:rPr lang="en-MY" smtClean="0"/>
              <a:pPr/>
              <a:t>2/3/2017</a:t>
            </a:fld>
            <a:endParaRPr lang="en-MY"/>
          </a:p>
        </p:txBody>
      </p:sp>
      <p:sp>
        <p:nvSpPr>
          <p:cNvPr id="4" name="Footer Placeholder 3"/>
          <p:cNvSpPr>
            <a:spLocks noGrp="1"/>
          </p:cNvSpPr>
          <p:nvPr>
            <p:ph type="ftr" sz="quarter" idx="11"/>
          </p:nvPr>
        </p:nvSpPr>
        <p:spPr/>
        <p:txBody>
          <a:bodyPr/>
          <a:lstStyle/>
          <a:p>
            <a:endParaRPr lang="en-MY"/>
          </a:p>
        </p:txBody>
      </p:sp>
      <p:sp>
        <p:nvSpPr>
          <p:cNvPr id="5" name="Slide Number Placeholder 4"/>
          <p:cNvSpPr>
            <a:spLocks noGrp="1"/>
          </p:cNvSpPr>
          <p:nvPr>
            <p:ph type="sldNum" sz="quarter" idx="12"/>
          </p:nvPr>
        </p:nvSpPr>
        <p:spPr/>
        <p:txBody>
          <a:bodyPr/>
          <a:lstStyle/>
          <a:p>
            <a:fld id="{BA8784F8-D9B1-479F-A9B4-848AA317FB34}" type="slidenum">
              <a:rPr lang="en-MY" smtClean="0"/>
              <a:pPr/>
              <a:t>‹#›</a:t>
            </a:fld>
            <a:endParaRPr lang="en-MY"/>
          </a:p>
        </p:txBody>
      </p:sp>
      <p:sp>
        <p:nvSpPr>
          <p:cNvPr id="6" name="Title 5"/>
          <p:cNvSpPr>
            <a:spLocks noGrp="1"/>
          </p:cNvSpPr>
          <p:nvPr>
            <p:ph type="title"/>
          </p:nvPr>
        </p:nvSpPr>
        <p:spPr/>
        <p:txBody>
          <a:bodyPr rtlCol="0"/>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BC187B1-03C5-49BA-B7B0-3EF6DB396982}" type="datetime1">
              <a:rPr lang="en-MY" smtClean="0"/>
              <a:pPr/>
              <a:t>2/3/2017</a:t>
            </a:fld>
            <a:endParaRPr lang="en-MY"/>
          </a:p>
        </p:txBody>
      </p:sp>
      <p:sp>
        <p:nvSpPr>
          <p:cNvPr id="3" name="Footer Placeholder 2"/>
          <p:cNvSpPr>
            <a:spLocks noGrp="1"/>
          </p:cNvSpPr>
          <p:nvPr>
            <p:ph type="ftr" sz="quarter" idx="11"/>
          </p:nvPr>
        </p:nvSpPr>
        <p:spPr/>
        <p:txBody>
          <a:bodyPr/>
          <a:lstStyle/>
          <a:p>
            <a:endParaRPr lang="en-MY"/>
          </a:p>
        </p:txBody>
      </p:sp>
      <p:sp>
        <p:nvSpPr>
          <p:cNvPr id="4" name="Slide Number Placeholder 3"/>
          <p:cNvSpPr>
            <a:spLocks noGrp="1"/>
          </p:cNvSpPr>
          <p:nvPr>
            <p:ph type="sldNum" sz="quarter" idx="12"/>
          </p:nvPr>
        </p:nvSpPr>
        <p:spPr/>
        <p:txBody>
          <a:bodyPr/>
          <a:lstStyle/>
          <a:p>
            <a:fld id="{BA8784F8-D9B1-479F-A9B4-848AA317FB34}" type="slidenum">
              <a:rPr lang="en-MY" smtClean="0"/>
              <a:pPr/>
              <a:t>‹#›</a:t>
            </a:fld>
            <a:endParaRPr lang="en-MY"/>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p>
            <a:fld id="{92D768A7-71B4-49F3-9E0B-4A0B6DB83CA8}" type="datetime1">
              <a:rPr lang="en-MY" smtClean="0"/>
              <a:pPr/>
              <a:t>2/3/2017</a:t>
            </a:fld>
            <a:endParaRPr lang="en-MY"/>
          </a:p>
        </p:txBody>
      </p:sp>
      <p:sp>
        <p:nvSpPr>
          <p:cNvPr id="6" name="Footer Placeholder 5"/>
          <p:cNvSpPr>
            <a:spLocks noGrp="1"/>
          </p:cNvSpPr>
          <p:nvPr>
            <p:ph type="ftr" sz="quarter" idx="11"/>
          </p:nvPr>
        </p:nvSpPr>
        <p:spPr/>
        <p:txBody>
          <a:bodyPr/>
          <a:lstStyle/>
          <a:p>
            <a:endParaRPr lang="en-MY"/>
          </a:p>
        </p:txBody>
      </p:sp>
      <p:sp>
        <p:nvSpPr>
          <p:cNvPr id="7" name="Slide Number Placeholder 6"/>
          <p:cNvSpPr>
            <a:spLocks noGrp="1"/>
          </p:cNvSpPr>
          <p:nvPr>
            <p:ph type="sldNum" sz="quarter" idx="12"/>
          </p:nvPr>
        </p:nvSpPr>
        <p:spPr/>
        <p:txBody>
          <a:bodyPr/>
          <a:lstStyle/>
          <a:p>
            <a:fld id="{BA8784F8-D9B1-479F-A9B4-848AA317FB34}" type="slidenum">
              <a:rPr lang="en-MY" smtClean="0"/>
              <a:pPr/>
              <a:t>‹#›</a:t>
            </a:fld>
            <a:endParaRPr lang="en-MY"/>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AD34E3E6-1E10-4DAC-B272-564ACA4FA87E}" type="datetime1">
              <a:rPr lang="en-MY" smtClean="0"/>
              <a:pPr/>
              <a:t>2/3/2017</a:t>
            </a:fld>
            <a:endParaRPr lang="en-MY"/>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MY"/>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BA8784F8-D9B1-479F-A9B4-848AA317FB34}" type="slidenum">
              <a:rPr lang="en-MY" smtClean="0"/>
              <a:pPr/>
              <a:t>‹#›</a:t>
            </a:fld>
            <a:endParaRPr lang="en-MY"/>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A3793427-0925-45C8-8E89-B1651BC7B608}" type="datetime1">
              <a:rPr lang="en-MY" smtClean="0"/>
              <a:pPr/>
              <a:t>2/3/2017</a:t>
            </a:fld>
            <a:endParaRPr lang="en-MY"/>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MY"/>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BA8784F8-D9B1-479F-A9B4-848AA317FB34}" type="slidenum">
              <a:rPr lang="en-MY" smtClean="0"/>
              <a:pPr/>
              <a:t>‹#›</a:t>
            </a:fld>
            <a:endParaRPr lang="en-MY"/>
          </a:p>
        </p:txBody>
      </p:sp>
    </p:spTree>
  </p:cSld>
  <p:clrMap bg1="lt1" tx1="dk1" bg2="lt2" tx2="dk2" accent1="accent1" accent2="accent2" accent3="accent3" accent4="accent4" accent5="accent5" accent6="accent6" hlink="hlink" folHlink="folHlink"/>
  <p:sldLayoutIdLst>
    <p:sldLayoutId id="2147483913" r:id="rId1"/>
    <p:sldLayoutId id="2147483914" r:id="rId2"/>
    <p:sldLayoutId id="2147483915" r:id="rId3"/>
    <p:sldLayoutId id="2147483916" r:id="rId4"/>
    <p:sldLayoutId id="2147483917" r:id="rId5"/>
    <p:sldLayoutId id="2147483918" r:id="rId6"/>
    <p:sldLayoutId id="2147483919" r:id="rId7"/>
    <p:sldLayoutId id="2147483920" r:id="rId8"/>
    <p:sldLayoutId id="2147483921" r:id="rId9"/>
    <p:sldLayoutId id="2147483922" r:id="rId10"/>
    <p:sldLayoutId id="2147483923" r:id="rId11"/>
  </p:sldLayoutIdLst>
  <p:hf hdr="0" ftr="0" dt="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image" Target="../media/image3.jpg"/><Relationship Id="rId1" Type="http://schemas.openxmlformats.org/officeDocument/2006/relationships/slideLayout" Target="../slideLayouts/slideLayout7.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image" Target="../media/image3.jpg"/><Relationship Id="rId1" Type="http://schemas.openxmlformats.org/officeDocument/2006/relationships/slideLayout" Target="../slideLayouts/slideLayout7.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image" Target="../media/image3.jpg"/><Relationship Id="rId1" Type="http://schemas.openxmlformats.org/officeDocument/2006/relationships/slideLayout" Target="../slideLayouts/slideLayout7.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image" Target="../media/image3.jpg"/><Relationship Id="rId1" Type="http://schemas.openxmlformats.org/officeDocument/2006/relationships/slideLayout" Target="../slideLayouts/slideLayout7.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1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image" Target="../media/image3.jpg"/><Relationship Id="rId1" Type="http://schemas.openxmlformats.org/officeDocument/2006/relationships/slideLayout" Target="../slideLayouts/slideLayout7.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Layout" Target="../slideLayouts/slideLayout1.xml"/><Relationship Id="rId4" Type="http://schemas.openxmlformats.org/officeDocument/2006/relationships/image" Target="../media/image7.png"/></Relationships>
</file>

<file path=ppt/slides/_rels/slide2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3.jpg"/><Relationship Id="rId1" Type="http://schemas.openxmlformats.org/officeDocument/2006/relationships/slideLayout" Target="../slideLayouts/slideLayout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3.jpg"/><Relationship Id="rId1" Type="http://schemas.openxmlformats.org/officeDocument/2006/relationships/slideLayout" Target="../slideLayouts/slideLayout7.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6000" r="-6000"/>
          </a:stretch>
        </a:blipFill>
        <a:effectLst/>
      </p:bgPr>
    </p:bg>
    <p:spTree>
      <p:nvGrpSpPr>
        <p:cNvPr id="1" name=""/>
        <p:cNvGrpSpPr/>
        <p:nvPr/>
      </p:nvGrpSpPr>
      <p:grpSpPr>
        <a:xfrm>
          <a:off x="0" y="0"/>
          <a:ext cx="0" cy="0"/>
          <a:chOff x="0" y="0"/>
          <a:chExt cx="0" cy="0"/>
        </a:xfrm>
      </p:grpSpPr>
      <p:sp>
        <p:nvSpPr>
          <p:cNvPr id="4" name="Rectangle 3"/>
          <p:cNvSpPr/>
          <p:nvPr/>
        </p:nvSpPr>
        <p:spPr>
          <a:xfrm>
            <a:off x="1676400" y="5715000"/>
            <a:ext cx="6429965" cy="707886"/>
          </a:xfrm>
          <a:prstGeom prst="rect">
            <a:avLst/>
          </a:prstGeom>
        </p:spPr>
        <p:txBody>
          <a:bodyPr wrap="none">
            <a:spAutoFit/>
          </a:bodyPr>
          <a:lstStyle/>
          <a:p>
            <a:r>
              <a:rPr lang="en-US" sz="4000" dirty="0" smtClean="0">
                <a:ln w="18415" cmpd="sng">
                  <a:solidFill>
                    <a:schemeClr val="tx1"/>
                  </a:solidFill>
                  <a:prstDash val="solid"/>
                </a:ln>
                <a:solidFill>
                  <a:srgbClr val="FFFFFF"/>
                </a:solidFill>
                <a:effectLst>
                  <a:outerShdw blurRad="63500" dir="3600000" algn="tl" rotWithShape="0">
                    <a:srgbClr val="000000">
                      <a:alpha val="70000"/>
                    </a:srgbClr>
                  </a:outerShdw>
                </a:effectLst>
                <a:latin typeface="Brush Script MT" pitchFamily="66" charset="0"/>
              </a:rPr>
              <a:t>3 Mac </a:t>
            </a:r>
            <a:r>
              <a:rPr lang="en-US" sz="4000" dirty="0">
                <a:ln w="18415" cmpd="sng">
                  <a:solidFill>
                    <a:schemeClr val="tx1"/>
                  </a:solidFill>
                  <a:prstDash val="solid"/>
                </a:ln>
                <a:solidFill>
                  <a:srgbClr val="FFFFFF"/>
                </a:solidFill>
                <a:effectLst>
                  <a:outerShdw blurRad="63500" dir="3600000" algn="tl" rotWithShape="0">
                    <a:srgbClr val="000000">
                      <a:alpha val="70000"/>
                    </a:srgbClr>
                  </a:outerShdw>
                </a:effectLst>
                <a:latin typeface="Brush Script MT" pitchFamily="66" charset="0"/>
              </a:rPr>
              <a:t>2017 / </a:t>
            </a:r>
            <a:r>
              <a:rPr lang="en-US" sz="4000" dirty="0" smtClean="0">
                <a:ln w="18415" cmpd="sng">
                  <a:solidFill>
                    <a:schemeClr val="tx1"/>
                  </a:solidFill>
                  <a:prstDash val="solid"/>
                </a:ln>
                <a:solidFill>
                  <a:srgbClr val="FFFFFF"/>
                </a:solidFill>
                <a:effectLst>
                  <a:outerShdw blurRad="63500" dir="3600000" algn="tl" rotWithShape="0">
                    <a:srgbClr val="000000">
                      <a:alpha val="70000"/>
                    </a:srgbClr>
                  </a:outerShdw>
                </a:effectLst>
                <a:latin typeface="Brush Script MT" pitchFamily="66" charset="0"/>
              </a:rPr>
              <a:t>4 </a:t>
            </a:r>
            <a:r>
              <a:rPr lang="en-US" sz="4000" dirty="0" err="1" smtClean="0">
                <a:ln w="18415" cmpd="sng">
                  <a:solidFill>
                    <a:schemeClr val="tx1"/>
                  </a:solidFill>
                  <a:prstDash val="solid"/>
                </a:ln>
                <a:solidFill>
                  <a:srgbClr val="FFFFFF"/>
                </a:solidFill>
                <a:effectLst>
                  <a:outerShdw blurRad="63500" dir="3600000" algn="tl" rotWithShape="0">
                    <a:srgbClr val="000000">
                      <a:alpha val="70000"/>
                    </a:srgbClr>
                  </a:outerShdw>
                </a:effectLst>
                <a:latin typeface="Brush Script MT" pitchFamily="66" charset="0"/>
              </a:rPr>
              <a:t>Jamadilakhir</a:t>
            </a:r>
            <a:r>
              <a:rPr lang="en-US" sz="4000" dirty="0" smtClean="0">
                <a:ln w="18415" cmpd="sng">
                  <a:solidFill>
                    <a:schemeClr val="tx1"/>
                  </a:solidFill>
                  <a:prstDash val="solid"/>
                </a:ln>
                <a:solidFill>
                  <a:srgbClr val="FFFFFF"/>
                </a:solidFill>
                <a:effectLst>
                  <a:outerShdw blurRad="63500" dir="3600000" algn="tl" rotWithShape="0">
                    <a:srgbClr val="000000">
                      <a:alpha val="70000"/>
                    </a:srgbClr>
                  </a:outerShdw>
                </a:effectLst>
                <a:latin typeface="Brush Script MT" pitchFamily="66" charset="0"/>
              </a:rPr>
              <a:t> </a:t>
            </a:r>
            <a:r>
              <a:rPr lang="en-US" sz="4000" dirty="0">
                <a:ln w="18415" cmpd="sng">
                  <a:solidFill>
                    <a:schemeClr val="tx1"/>
                  </a:solidFill>
                  <a:prstDash val="solid"/>
                </a:ln>
                <a:solidFill>
                  <a:srgbClr val="FFFFFF"/>
                </a:solidFill>
                <a:effectLst>
                  <a:outerShdw blurRad="63500" dir="3600000" algn="tl" rotWithShape="0">
                    <a:srgbClr val="000000">
                      <a:alpha val="70000"/>
                    </a:srgbClr>
                  </a:outerShdw>
                </a:effectLst>
                <a:latin typeface="Brush Script MT" pitchFamily="66" charset="0"/>
              </a:rPr>
              <a:t>1438</a:t>
            </a:r>
          </a:p>
        </p:txBody>
      </p:sp>
      <p:sp>
        <p:nvSpPr>
          <p:cNvPr id="5" name="Rectangle 4"/>
          <p:cNvSpPr/>
          <p:nvPr/>
        </p:nvSpPr>
        <p:spPr>
          <a:xfrm>
            <a:off x="4343400" y="1752600"/>
            <a:ext cx="4241042" cy="2862322"/>
          </a:xfrm>
          <a:prstGeom prst="rect">
            <a:avLst/>
          </a:prstGeom>
        </p:spPr>
        <p:txBody>
          <a:bodyPr wrap="square">
            <a:spAutoFit/>
          </a:bodyPr>
          <a:lstStyle/>
          <a:p>
            <a:pPr algn="ctr"/>
            <a:r>
              <a:rPr lang="en-US" sz="6000" b="1" dirty="0" smtClean="0">
                <a:ln w="10160">
                  <a:solidFill>
                    <a:sysClr val="windowText" lastClr="000000"/>
                  </a:solidFill>
                  <a:prstDash val="solid"/>
                </a:ln>
                <a:solidFill>
                  <a:srgbClr val="FFFFFF"/>
                </a:solidFill>
                <a:effectLst>
                  <a:outerShdw blurRad="38100" dist="22860" dir="5400000" algn="tl" rotWithShape="0">
                    <a:srgbClr val="000000">
                      <a:alpha val="30000"/>
                    </a:srgbClr>
                  </a:outerShdw>
                </a:effectLst>
                <a:latin typeface="Bernard MT Condensed" pitchFamily="18" charset="0"/>
              </a:rPr>
              <a:t>Islam</a:t>
            </a:r>
          </a:p>
          <a:p>
            <a:pPr algn="ctr"/>
            <a:r>
              <a:rPr lang="en-US" sz="6000" b="1" dirty="0" err="1" smtClean="0">
                <a:ln w="10541" cmpd="sng">
                  <a:solidFill>
                    <a:schemeClr val="tx2">
                      <a:lumMod val="50000"/>
                    </a:schemeClr>
                  </a:solidFill>
                  <a:prstDash val="solid"/>
                </a:ln>
                <a:solidFill>
                  <a:srgbClr val="FF00FF"/>
                </a:solidFill>
                <a:latin typeface="Brush Script MT" pitchFamily="66" charset="0"/>
              </a:rPr>
              <a:t>Memerdekakan</a:t>
            </a:r>
            <a:r>
              <a:rPr lang="en-US" sz="6000" b="1" dirty="0" smtClean="0">
                <a:ln w="10541" cmpd="sng">
                  <a:solidFill>
                    <a:schemeClr val="tx2">
                      <a:lumMod val="50000"/>
                    </a:schemeClr>
                  </a:solidFill>
                  <a:prstDash val="solid"/>
                </a:ln>
                <a:solidFill>
                  <a:srgbClr val="FF00FF"/>
                </a:solidFill>
                <a:latin typeface="Bernard MT Condensed" pitchFamily="18" charset="0"/>
              </a:rPr>
              <a:t> </a:t>
            </a:r>
          </a:p>
          <a:p>
            <a:pPr algn="ctr"/>
            <a:r>
              <a:rPr lang="en-US" sz="6000" b="1" dirty="0" err="1" smtClean="0">
                <a:ln w="10160">
                  <a:solidFill>
                    <a:sysClr val="windowText" lastClr="000000"/>
                  </a:solidFill>
                  <a:prstDash val="solid"/>
                </a:ln>
                <a:solidFill>
                  <a:srgbClr val="FFFF00"/>
                </a:solidFill>
                <a:effectLst>
                  <a:outerShdw blurRad="38100" dist="22860" dir="5400000" algn="tl" rotWithShape="0">
                    <a:srgbClr val="000000">
                      <a:alpha val="30000"/>
                    </a:srgbClr>
                  </a:outerShdw>
                </a:effectLst>
                <a:latin typeface="Bernard MT Condensed" pitchFamily="18" charset="0"/>
              </a:rPr>
              <a:t>Wanita</a:t>
            </a:r>
            <a:endParaRPr lang="en-US" sz="6000" b="1" dirty="0">
              <a:ln w="10160">
                <a:solidFill>
                  <a:sysClr val="windowText" lastClr="000000"/>
                </a:solidFill>
                <a:prstDash val="solid"/>
              </a:ln>
              <a:solidFill>
                <a:srgbClr val="FFFF00"/>
              </a:solidFill>
              <a:effectLst>
                <a:outerShdw blurRad="38100" dist="22860" dir="5400000" algn="tl" rotWithShape="0">
                  <a:srgbClr val="000000">
                    <a:alpha val="30000"/>
                  </a:srgbClr>
                </a:outerShdw>
              </a:effectLst>
              <a:latin typeface="Bernard MT Condensed" pitchFamily="18" charset="0"/>
            </a:endParaRPr>
          </a:p>
        </p:txBody>
      </p:sp>
    </p:spTree>
    <p:extLst>
      <p:ext uri="{BB962C8B-B14F-4D97-AF65-F5344CB8AC3E}">
        <p14:creationId xmlns:p14="http://schemas.microsoft.com/office/powerpoint/2010/main" val="168255629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0" r="-10000"/>
          </a:stretch>
        </a:blipFill>
        <a:effectLst/>
      </p:bgPr>
    </p:bg>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BA8784F8-D9B1-479F-A9B4-848AA317FB34}" type="slidenum">
              <a:rPr lang="en-MY" smtClean="0"/>
              <a:pPr/>
              <a:t>10</a:t>
            </a:fld>
            <a:endParaRPr lang="en-MY"/>
          </a:p>
        </p:txBody>
      </p:sp>
      <p:sp>
        <p:nvSpPr>
          <p:cNvPr id="3" name="Rectangle 2"/>
          <p:cNvSpPr/>
          <p:nvPr/>
        </p:nvSpPr>
        <p:spPr>
          <a:xfrm>
            <a:off x="729296" y="457200"/>
            <a:ext cx="7924800" cy="2800767"/>
          </a:xfrm>
          <a:prstGeom prst="rect">
            <a:avLst/>
          </a:prstGeom>
        </p:spPr>
        <p:txBody>
          <a:bodyPr wrap="square">
            <a:spAutoFit/>
          </a:bodyPr>
          <a:lstStyle/>
          <a:p>
            <a:pPr algn="ctr" rtl="1"/>
            <a:r>
              <a:rPr lang="ar-SA" sz="4400" b="1" dirty="0">
                <a:ln w="10160">
                  <a:solidFill>
                    <a:schemeClr val="tx1"/>
                  </a:solidFill>
                  <a:prstDash val="solid"/>
                </a:ln>
                <a:solidFill>
                  <a:srgbClr val="FFFF00"/>
                </a:solidFill>
                <a:effectLst>
                  <a:outerShdw blurRad="38100" dist="22860" dir="5400000" algn="tl" rotWithShape="0">
                    <a:srgbClr val="000000">
                      <a:alpha val="30000"/>
                    </a:srgbClr>
                  </a:outerShdw>
                </a:effectLst>
                <a:latin typeface="QCF_P559" pitchFamily="2" charset="2"/>
                <a:cs typeface="QCF_P559" pitchFamily="2" charset="2"/>
              </a:rPr>
              <a:t>﴿ﯞ ﯟ ﯠ ﯡ ﯢ ﯣ ﯤ ﯥ ﯦ ﯧ ﯨ ﯩ ﯪ ﯫ ﯬ ﯭ ﯮ ﯯ ﯰ ﯱ ﯲ ﯳ ﯴ ﯵ ﯶ ﯷ ﯸ ﯹ ﯺ ﯻ ﯼ ﯽ ﯾ ﯿ ﰀ ﰁ ﴾</a:t>
            </a:r>
            <a:endParaRPr lang="en-US" sz="4400" b="1" dirty="0">
              <a:ln w="10160">
                <a:solidFill>
                  <a:schemeClr val="tx1"/>
                </a:solidFill>
                <a:prstDash val="solid"/>
              </a:ln>
              <a:solidFill>
                <a:srgbClr val="FFFF00"/>
              </a:solidFill>
              <a:effectLst>
                <a:outerShdw blurRad="38100" dist="22860" dir="5400000" algn="tl" rotWithShape="0">
                  <a:srgbClr val="000000">
                    <a:alpha val="30000"/>
                  </a:srgbClr>
                </a:outerShdw>
              </a:effectLst>
              <a:latin typeface="QCF_P559" pitchFamily="2" charset="2"/>
              <a:cs typeface="QCF_P559" pitchFamily="2" charset="2"/>
            </a:endParaRPr>
          </a:p>
        </p:txBody>
      </p:sp>
      <p:sp>
        <p:nvSpPr>
          <p:cNvPr id="4" name="TextBox 3"/>
          <p:cNvSpPr txBox="1"/>
          <p:nvPr/>
        </p:nvSpPr>
        <p:spPr>
          <a:xfrm>
            <a:off x="152400" y="6249849"/>
            <a:ext cx="2310248" cy="523220"/>
          </a:xfrm>
          <a:prstGeom prst="rect">
            <a:avLst/>
          </a:prstGeom>
          <a:noFill/>
        </p:spPr>
        <p:txBody>
          <a:bodyPr wrap="none" rtlCol="0">
            <a:spAutoFit/>
          </a:bodyPr>
          <a:lstStyle/>
          <a:p>
            <a:r>
              <a:rPr lang="en-US" sz="2800" dirty="0" smtClean="0">
                <a:ln>
                  <a:solidFill>
                    <a:schemeClr val="tx1"/>
                  </a:solidFill>
                </a:ln>
                <a:solidFill>
                  <a:srgbClr val="FFFF00"/>
                </a:solidFill>
                <a:latin typeface="Mistral" pitchFamily="66" charset="0"/>
              </a:rPr>
              <a:t>Surah At-</a:t>
            </a:r>
            <a:r>
              <a:rPr lang="en-US" sz="2800" dirty="0" err="1" smtClean="0">
                <a:ln>
                  <a:solidFill>
                    <a:schemeClr val="tx1"/>
                  </a:solidFill>
                </a:ln>
                <a:solidFill>
                  <a:srgbClr val="FFFF00"/>
                </a:solidFill>
                <a:latin typeface="Mistral" pitchFamily="66" charset="0"/>
              </a:rPr>
              <a:t>talaq</a:t>
            </a:r>
            <a:r>
              <a:rPr lang="en-US" sz="2800" dirty="0" smtClean="0">
                <a:ln>
                  <a:solidFill>
                    <a:schemeClr val="tx1"/>
                  </a:solidFill>
                </a:ln>
                <a:solidFill>
                  <a:srgbClr val="FFFF00"/>
                </a:solidFill>
                <a:latin typeface="Mistral" pitchFamily="66" charset="0"/>
              </a:rPr>
              <a:t>: 11</a:t>
            </a:r>
            <a:endParaRPr lang="en-US" sz="2800" dirty="0">
              <a:ln>
                <a:solidFill>
                  <a:schemeClr val="tx1"/>
                </a:solidFill>
              </a:ln>
              <a:solidFill>
                <a:srgbClr val="FFFF00"/>
              </a:solidFill>
              <a:latin typeface="Mistral" pitchFamily="66" charset="0"/>
            </a:endParaRPr>
          </a:p>
        </p:txBody>
      </p:sp>
      <p:sp>
        <p:nvSpPr>
          <p:cNvPr id="5" name="Rectangle 4"/>
          <p:cNvSpPr/>
          <p:nvPr/>
        </p:nvSpPr>
        <p:spPr>
          <a:xfrm>
            <a:off x="609600" y="3635276"/>
            <a:ext cx="8153400" cy="2308324"/>
          </a:xfrm>
          <a:prstGeom prst="rect">
            <a:avLst/>
          </a:prstGeom>
        </p:spPr>
        <p:txBody>
          <a:bodyPr wrap="square">
            <a:spAutoFit/>
          </a:bodyPr>
          <a:lstStyle/>
          <a:p>
            <a:pPr algn="ctr"/>
            <a:r>
              <a:rPr lang="en-US" b="1" dirty="0" err="1">
                <a:ln w="10160">
                  <a:solidFill>
                    <a:schemeClr val="bg1"/>
                  </a:solidFill>
                  <a:prstDash val="solid"/>
                </a:ln>
                <a:solidFill>
                  <a:schemeClr val="bg1"/>
                </a:solidFill>
                <a:effectLst>
                  <a:glow rad="101600">
                    <a:schemeClr val="tx1">
                      <a:alpha val="60000"/>
                    </a:schemeClr>
                  </a:glow>
                  <a:outerShdw blurRad="38100" dist="22860" dir="5400000" algn="tl" rotWithShape="0">
                    <a:srgbClr val="000000">
                      <a:alpha val="30000"/>
                    </a:srgbClr>
                  </a:outerShdw>
                </a:effectLst>
                <a:latin typeface="Constantia" pitchFamily="18" charset="0"/>
              </a:rPr>
              <a:t>Maksudnya</a:t>
            </a:r>
            <a:r>
              <a:rPr lang="en-US" b="1" dirty="0">
                <a:ln w="10160">
                  <a:solidFill>
                    <a:schemeClr val="bg1"/>
                  </a:solidFill>
                  <a:prstDash val="solid"/>
                </a:ln>
                <a:solidFill>
                  <a:schemeClr val="bg1"/>
                </a:solidFill>
                <a:effectLst>
                  <a:glow rad="101600">
                    <a:schemeClr val="tx1">
                      <a:alpha val="60000"/>
                    </a:schemeClr>
                  </a:glow>
                  <a:outerShdw blurRad="38100" dist="22860" dir="5400000" algn="tl" rotWithShape="0">
                    <a:srgbClr val="000000">
                      <a:alpha val="30000"/>
                    </a:srgbClr>
                  </a:outerShdw>
                </a:effectLst>
                <a:latin typeface="Constantia" pitchFamily="18" charset="0"/>
              </a:rPr>
              <a:t>: </a:t>
            </a:r>
            <a:endParaRPr lang="en-US" b="1" dirty="0" smtClean="0">
              <a:ln w="10160">
                <a:solidFill>
                  <a:schemeClr val="bg1"/>
                </a:solidFill>
                <a:prstDash val="solid"/>
              </a:ln>
              <a:solidFill>
                <a:schemeClr val="bg1"/>
              </a:solidFill>
              <a:effectLst>
                <a:glow rad="101600">
                  <a:schemeClr val="tx1">
                    <a:alpha val="60000"/>
                  </a:schemeClr>
                </a:glow>
                <a:outerShdw blurRad="38100" dist="22860" dir="5400000" algn="tl" rotWithShape="0">
                  <a:srgbClr val="000000">
                    <a:alpha val="30000"/>
                  </a:srgbClr>
                </a:outerShdw>
              </a:effectLst>
              <a:latin typeface="Constantia" pitchFamily="18" charset="0"/>
            </a:endParaRPr>
          </a:p>
          <a:p>
            <a:pPr algn="ctr"/>
            <a:r>
              <a:rPr lang="en-US" b="1" dirty="0" smtClean="0">
                <a:ln w="10160">
                  <a:solidFill>
                    <a:schemeClr val="bg1"/>
                  </a:solidFill>
                  <a:prstDash val="solid"/>
                </a:ln>
                <a:solidFill>
                  <a:schemeClr val="bg1"/>
                </a:solidFill>
                <a:effectLst>
                  <a:glow rad="101600">
                    <a:schemeClr val="tx1">
                      <a:alpha val="60000"/>
                    </a:schemeClr>
                  </a:glow>
                  <a:outerShdw blurRad="38100" dist="22860" dir="5400000" algn="tl" rotWithShape="0">
                    <a:srgbClr val="000000">
                      <a:alpha val="30000"/>
                    </a:srgbClr>
                  </a:outerShdw>
                </a:effectLst>
                <a:latin typeface="Constantia" pitchFamily="18" charset="0"/>
              </a:rPr>
              <a:t>“</a:t>
            </a:r>
            <a:r>
              <a:rPr lang="en-US" b="1" dirty="0" err="1" smtClean="0">
                <a:ln w="10160">
                  <a:solidFill>
                    <a:schemeClr val="bg1"/>
                  </a:solidFill>
                  <a:prstDash val="solid"/>
                </a:ln>
                <a:solidFill>
                  <a:schemeClr val="bg1"/>
                </a:solidFill>
                <a:effectLst>
                  <a:glow rad="101600">
                    <a:schemeClr val="tx1">
                      <a:alpha val="60000"/>
                    </a:schemeClr>
                  </a:glow>
                  <a:outerShdw blurRad="38100" dist="22860" dir="5400000" algn="tl" rotWithShape="0">
                    <a:srgbClr val="000000">
                      <a:alpha val="30000"/>
                    </a:srgbClr>
                  </a:outerShdw>
                </a:effectLst>
                <a:latin typeface="Constantia" pitchFamily="18" charset="0"/>
              </a:rPr>
              <a:t>Seorang</a:t>
            </a:r>
            <a:r>
              <a:rPr lang="en-US" b="1" dirty="0" smtClean="0">
                <a:ln w="10160">
                  <a:solidFill>
                    <a:schemeClr val="bg1"/>
                  </a:solidFill>
                  <a:prstDash val="solid"/>
                </a:ln>
                <a:solidFill>
                  <a:schemeClr val="bg1"/>
                </a:solidFill>
                <a:effectLst>
                  <a:glow rad="101600">
                    <a:schemeClr val="tx1">
                      <a:alpha val="60000"/>
                    </a:schemeClr>
                  </a:glow>
                  <a:outerShdw blurRad="38100" dist="22860" dir="5400000" algn="tl" rotWithShape="0">
                    <a:srgbClr val="000000">
                      <a:alpha val="30000"/>
                    </a:srgbClr>
                  </a:outerShdw>
                </a:effectLst>
                <a:latin typeface="Constantia" pitchFamily="18" charset="0"/>
              </a:rPr>
              <a:t> </a:t>
            </a:r>
            <a:r>
              <a:rPr lang="en-US" b="1" dirty="0" err="1">
                <a:ln w="10160">
                  <a:solidFill>
                    <a:schemeClr val="bg1"/>
                  </a:solidFill>
                  <a:prstDash val="solid"/>
                </a:ln>
                <a:solidFill>
                  <a:schemeClr val="bg1"/>
                </a:solidFill>
                <a:effectLst>
                  <a:glow rad="101600">
                    <a:schemeClr val="tx1">
                      <a:alpha val="60000"/>
                    </a:schemeClr>
                  </a:glow>
                  <a:outerShdw blurRad="38100" dist="22860" dir="5400000" algn="tl" rotWithShape="0">
                    <a:srgbClr val="000000">
                      <a:alpha val="30000"/>
                    </a:srgbClr>
                  </a:outerShdw>
                </a:effectLst>
                <a:latin typeface="Constantia" pitchFamily="18" charset="0"/>
              </a:rPr>
              <a:t>Rasul</a:t>
            </a:r>
            <a:r>
              <a:rPr lang="en-US" b="1" dirty="0">
                <a:ln w="10160">
                  <a:solidFill>
                    <a:schemeClr val="bg1"/>
                  </a:solidFill>
                  <a:prstDash val="solid"/>
                </a:ln>
                <a:solidFill>
                  <a:schemeClr val="bg1"/>
                </a:solidFill>
                <a:effectLst>
                  <a:glow rad="101600">
                    <a:schemeClr val="tx1">
                      <a:alpha val="60000"/>
                    </a:schemeClr>
                  </a:glow>
                  <a:outerShdw blurRad="38100" dist="22860" dir="5400000" algn="tl" rotWithShape="0">
                    <a:srgbClr val="000000">
                      <a:alpha val="30000"/>
                    </a:srgbClr>
                  </a:outerShdw>
                </a:effectLst>
                <a:latin typeface="Constantia" pitchFamily="18" charset="0"/>
              </a:rPr>
              <a:t> yang </a:t>
            </a:r>
            <a:r>
              <a:rPr lang="en-US" b="1" dirty="0" err="1">
                <a:ln w="10160">
                  <a:solidFill>
                    <a:schemeClr val="bg1"/>
                  </a:solidFill>
                  <a:prstDash val="solid"/>
                </a:ln>
                <a:solidFill>
                  <a:schemeClr val="bg1"/>
                </a:solidFill>
                <a:effectLst>
                  <a:glow rad="101600">
                    <a:schemeClr val="tx1">
                      <a:alpha val="60000"/>
                    </a:schemeClr>
                  </a:glow>
                  <a:outerShdw blurRad="38100" dist="22860" dir="5400000" algn="tl" rotWithShape="0">
                    <a:srgbClr val="000000">
                      <a:alpha val="30000"/>
                    </a:srgbClr>
                  </a:outerShdw>
                </a:effectLst>
                <a:latin typeface="Constantia" pitchFamily="18" charset="0"/>
              </a:rPr>
              <a:t>membacakan</a:t>
            </a:r>
            <a:r>
              <a:rPr lang="en-US" b="1" dirty="0">
                <a:ln w="10160">
                  <a:solidFill>
                    <a:schemeClr val="bg1"/>
                  </a:solidFill>
                  <a:prstDash val="solid"/>
                </a:ln>
                <a:solidFill>
                  <a:schemeClr val="bg1"/>
                </a:solidFill>
                <a:effectLst>
                  <a:glow rad="101600">
                    <a:schemeClr val="tx1">
                      <a:alpha val="60000"/>
                    </a:schemeClr>
                  </a:glow>
                  <a:outerShdw blurRad="38100" dist="22860" dir="5400000" algn="tl" rotWithShape="0">
                    <a:srgbClr val="000000">
                      <a:alpha val="30000"/>
                    </a:srgbClr>
                  </a:outerShdw>
                </a:effectLst>
                <a:latin typeface="Constantia" pitchFamily="18" charset="0"/>
              </a:rPr>
              <a:t> </a:t>
            </a:r>
            <a:r>
              <a:rPr lang="en-US" b="1" dirty="0" err="1">
                <a:ln w="10160">
                  <a:solidFill>
                    <a:schemeClr val="bg1"/>
                  </a:solidFill>
                  <a:prstDash val="solid"/>
                </a:ln>
                <a:solidFill>
                  <a:schemeClr val="bg1"/>
                </a:solidFill>
                <a:effectLst>
                  <a:glow rad="101600">
                    <a:schemeClr val="tx1">
                      <a:alpha val="60000"/>
                    </a:schemeClr>
                  </a:glow>
                  <a:outerShdw blurRad="38100" dist="22860" dir="5400000" algn="tl" rotWithShape="0">
                    <a:srgbClr val="000000">
                      <a:alpha val="30000"/>
                    </a:srgbClr>
                  </a:outerShdw>
                </a:effectLst>
                <a:latin typeface="Constantia" pitchFamily="18" charset="0"/>
              </a:rPr>
              <a:t>kepada</a:t>
            </a:r>
            <a:r>
              <a:rPr lang="en-US" b="1" dirty="0">
                <a:ln w="10160">
                  <a:solidFill>
                    <a:schemeClr val="bg1"/>
                  </a:solidFill>
                  <a:prstDash val="solid"/>
                </a:ln>
                <a:solidFill>
                  <a:schemeClr val="bg1"/>
                </a:solidFill>
                <a:effectLst>
                  <a:glow rad="101600">
                    <a:schemeClr val="tx1">
                      <a:alpha val="60000"/>
                    </a:schemeClr>
                  </a:glow>
                  <a:outerShdw blurRad="38100" dist="22860" dir="5400000" algn="tl" rotWithShape="0">
                    <a:srgbClr val="000000">
                      <a:alpha val="30000"/>
                    </a:srgbClr>
                  </a:outerShdw>
                </a:effectLst>
                <a:latin typeface="Constantia" pitchFamily="18" charset="0"/>
              </a:rPr>
              <a:t> </a:t>
            </a:r>
            <a:r>
              <a:rPr lang="en-US" b="1" dirty="0" err="1">
                <a:ln w="10160">
                  <a:solidFill>
                    <a:schemeClr val="bg1"/>
                  </a:solidFill>
                  <a:prstDash val="solid"/>
                </a:ln>
                <a:solidFill>
                  <a:schemeClr val="bg1"/>
                </a:solidFill>
                <a:effectLst>
                  <a:glow rad="101600">
                    <a:schemeClr val="tx1">
                      <a:alpha val="60000"/>
                    </a:schemeClr>
                  </a:glow>
                  <a:outerShdw blurRad="38100" dist="22860" dir="5400000" algn="tl" rotWithShape="0">
                    <a:srgbClr val="000000">
                      <a:alpha val="30000"/>
                    </a:srgbClr>
                  </a:outerShdw>
                </a:effectLst>
                <a:latin typeface="Constantia" pitchFamily="18" charset="0"/>
              </a:rPr>
              <a:t>kamu</a:t>
            </a:r>
            <a:r>
              <a:rPr lang="en-US" b="1" dirty="0">
                <a:ln w="10160">
                  <a:solidFill>
                    <a:schemeClr val="bg1"/>
                  </a:solidFill>
                  <a:prstDash val="solid"/>
                </a:ln>
                <a:solidFill>
                  <a:schemeClr val="bg1"/>
                </a:solidFill>
                <a:effectLst>
                  <a:glow rad="101600">
                    <a:schemeClr val="tx1">
                      <a:alpha val="60000"/>
                    </a:schemeClr>
                  </a:glow>
                  <a:outerShdw blurRad="38100" dist="22860" dir="5400000" algn="tl" rotWithShape="0">
                    <a:srgbClr val="000000">
                      <a:alpha val="30000"/>
                    </a:srgbClr>
                  </a:outerShdw>
                </a:effectLst>
                <a:latin typeface="Constantia" pitchFamily="18" charset="0"/>
              </a:rPr>
              <a:t> </a:t>
            </a:r>
            <a:r>
              <a:rPr lang="en-US" b="1" dirty="0" err="1">
                <a:ln w="10160">
                  <a:solidFill>
                    <a:schemeClr val="bg1"/>
                  </a:solidFill>
                  <a:prstDash val="solid"/>
                </a:ln>
                <a:solidFill>
                  <a:schemeClr val="bg1"/>
                </a:solidFill>
                <a:effectLst>
                  <a:glow rad="101600">
                    <a:schemeClr val="tx1">
                      <a:alpha val="60000"/>
                    </a:schemeClr>
                  </a:glow>
                  <a:outerShdw blurRad="38100" dist="22860" dir="5400000" algn="tl" rotWithShape="0">
                    <a:srgbClr val="000000">
                      <a:alpha val="30000"/>
                    </a:srgbClr>
                  </a:outerShdw>
                </a:effectLst>
                <a:latin typeface="Constantia" pitchFamily="18" charset="0"/>
              </a:rPr>
              <a:t>ayat-ayat</a:t>
            </a:r>
            <a:r>
              <a:rPr lang="en-US" b="1" dirty="0">
                <a:ln w="10160">
                  <a:solidFill>
                    <a:schemeClr val="bg1"/>
                  </a:solidFill>
                  <a:prstDash val="solid"/>
                </a:ln>
                <a:solidFill>
                  <a:schemeClr val="bg1"/>
                </a:solidFill>
                <a:effectLst>
                  <a:glow rad="101600">
                    <a:schemeClr val="tx1">
                      <a:alpha val="60000"/>
                    </a:schemeClr>
                  </a:glow>
                  <a:outerShdw blurRad="38100" dist="22860" dir="5400000" algn="tl" rotWithShape="0">
                    <a:srgbClr val="000000">
                      <a:alpha val="30000"/>
                    </a:srgbClr>
                  </a:outerShdw>
                </a:effectLst>
                <a:latin typeface="Constantia" pitchFamily="18" charset="0"/>
              </a:rPr>
              <a:t> Allah yang </a:t>
            </a:r>
            <a:r>
              <a:rPr lang="en-US" b="1" dirty="0" err="1">
                <a:ln w="10160">
                  <a:solidFill>
                    <a:schemeClr val="bg1"/>
                  </a:solidFill>
                  <a:prstDash val="solid"/>
                </a:ln>
                <a:solidFill>
                  <a:schemeClr val="bg1"/>
                </a:solidFill>
                <a:effectLst>
                  <a:glow rad="101600">
                    <a:schemeClr val="tx1">
                      <a:alpha val="60000"/>
                    </a:schemeClr>
                  </a:glow>
                  <a:outerShdw blurRad="38100" dist="22860" dir="5400000" algn="tl" rotWithShape="0">
                    <a:srgbClr val="000000">
                      <a:alpha val="30000"/>
                    </a:srgbClr>
                  </a:outerShdw>
                </a:effectLst>
                <a:latin typeface="Constantia" pitchFamily="18" charset="0"/>
              </a:rPr>
              <a:t>menerangkan</a:t>
            </a:r>
            <a:r>
              <a:rPr lang="en-US" b="1" dirty="0">
                <a:ln w="10160">
                  <a:solidFill>
                    <a:schemeClr val="bg1"/>
                  </a:solidFill>
                  <a:prstDash val="solid"/>
                </a:ln>
                <a:solidFill>
                  <a:schemeClr val="bg1"/>
                </a:solidFill>
                <a:effectLst>
                  <a:glow rad="101600">
                    <a:schemeClr val="tx1">
                      <a:alpha val="60000"/>
                    </a:schemeClr>
                  </a:glow>
                  <a:outerShdw blurRad="38100" dist="22860" dir="5400000" algn="tl" rotWithShape="0">
                    <a:srgbClr val="000000">
                      <a:alpha val="30000"/>
                    </a:srgbClr>
                  </a:outerShdw>
                </a:effectLst>
                <a:latin typeface="Constantia" pitchFamily="18" charset="0"/>
              </a:rPr>
              <a:t> </a:t>
            </a:r>
            <a:r>
              <a:rPr lang="en-US" b="1" dirty="0" err="1">
                <a:ln w="10160">
                  <a:solidFill>
                    <a:schemeClr val="bg1"/>
                  </a:solidFill>
                  <a:prstDash val="solid"/>
                </a:ln>
                <a:solidFill>
                  <a:schemeClr val="bg1"/>
                </a:solidFill>
                <a:effectLst>
                  <a:glow rad="101600">
                    <a:schemeClr val="tx1">
                      <a:alpha val="60000"/>
                    </a:schemeClr>
                  </a:glow>
                  <a:outerShdw blurRad="38100" dist="22860" dir="5400000" algn="tl" rotWithShape="0">
                    <a:srgbClr val="000000">
                      <a:alpha val="30000"/>
                    </a:srgbClr>
                  </a:outerShdw>
                </a:effectLst>
                <a:latin typeface="Constantia" pitchFamily="18" charset="0"/>
              </a:rPr>
              <a:t>kebenaran</a:t>
            </a:r>
            <a:r>
              <a:rPr lang="en-US" b="1" dirty="0">
                <a:ln w="10160">
                  <a:solidFill>
                    <a:schemeClr val="bg1"/>
                  </a:solidFill>
                  <a:prstDash val="solid"/>
                </a:ln>
                <a:solidFill>
                  <a:schemeClr val="bg1"/>
                </a:solidFill>
                <a:effectLst>
                  <a:glow rad="101600">
                    <a:schemeClr val="tx1">
                      <a:alpha val="60000"/>
                    </a:schemeClr>
                  </a:glow>
                  <a:outerShdw blurRad="38100" dist="22860" dir="5400000" algn="tl" rotWithShape="0">
                    <a:srgbClr val="000000">
                      <a:alpha val="30000"/>
                    </a:srgbClr>
                  </a:outerShdw>
                </a:effectLst>
                <a:latin typeface="Constantia" pitchFamily="18" charset="0"/>
              </a:rPr>
              <a:t>, </a:t>
            </a:r>
            <a:r>
              <a:rPr lang="en-US" b="1" dirty="0" err="1">
                <a:ln w="10160">
                  <a:solidFill>
                    <a:schemeClr val="bg1"/>
                  </a:solidFill>
                  <a:prstDash val="solid"/>
                </a:ln>
                <a:solidFill>
                  <a:schemeClr val="bg1"/>
                </a:solidFill>
                <a:effectLst>
                  <a:glow rad="101600">
                    <a:schemeClr val="tx1">
                      <a:alpha val="60000"/>
                    </a:schemeClr>
                  </a:glow>
                  <a:outerShdw blurRad="38100" dist="22860" dir="5400000" algn="tl" rotWithShape="0">
                    <a:srgbClr val="000000">
                      <a:alpha val="30000"/>
                    </a:srgbClr>
                  </a:outerShdw>
                </a:effectLst>
                <a:latin typeface="Constantia" pitchFamily="18" charset="0"/>
              </a:rPr>
              <a:t>supaya</a:t>
            </a:r>
            <a:r>
              <a:rPr lang="en-US" b="1" dirty="0">
                <a:ln w="10160">
                  <a:solidFill>
                    <a:schemeClr val="bg1"/>
                  </a:solidFill>
                  <a:prstDash val="solid"/>
                </a:ln>
                <a:solidFill>
                  <a:schemeClr val="bg1"/>
                </a:solidFill>
                <a:effectLst>
                  <a:glow rad="101600">
                    <a:schemeClr val="tx1">
                      <a:alpha val="60000"/>
                    </a:schemeClr>
                  </a:glow>
                  <a:outerShdw blurRad="38100" dist="22860" dir="5400000" algn="tl" rotWithShape="0">
                    <a:srgbClr val="000000">
                      <a:alpha val="30000"/>
                    </a:srgbClr>
                  </a:outerShdw>
                </a:effectLst>
                <a:latin typeface="Constantia" pitchFamily="18" charset="0"/>
              </a:rPr>
              <a:t> Allah </a:t>
            </a:r>
            <a:r>
              <a:rPr lang="en-US" b="1" dirty="0" err="1">
                <a:ln w="10160">
                  <a:solidFill>
                    <a:schemeClr val="bg1"/>
                  </a:solidFill>
                  <a:prstDash val="solid"/>
                </a:ln>
                <a:solidFill>
                  <a:schemeClr val="bg1"/>
                </a:solidFill>
                <a:effectLst>
                  <a:glow rad="101600">
                    <a:schemeClr val="tx1">
                      <a:alpha val="60000"/>
                    </a:schemeClr>
                  </a:glow>
                  <a:outerShdw blurRad="38100" dist="22860" dir="5400000" algn="tl" rotWithShape="0">
                    <a:srgbClr val="000000">
                      <a:alpha val="30000"/>
                    </a:srgbClr>
                  </a:outerShdw>
                </a:effectLst>
                <a:latin typeface="Constantia" pitchFamily="18" charset="0"/>
              </a:rPr>
              <a:t>mengeluarkan</a:t>
            </a:r>
            <a:r>
              <a:rPr lang="en-US" b="1" dirty="0">
                <a:ln w="10160">
                  <a:solidFill>
                    <a:schemeClr val="bg1"/>
                  </a:solidFill>
                  <a:prstDash val="solid"/>
                </a:ln>
                <a:solidFill>
                  <a:schemeClr val="bg1"/>
                </a:solidFill>
                <a:effectLst>
                  <a:glow rad="101600">
                    <a:schemeClr val="tx1">
                      <a:alpha val="60000"/>
                    </a:schemeClr>
                  </a:glow>
                  <a:outerShdw blurRad="38100" dist="22860" dir="5400000" algn="tl" rotWithShape="0">
                    <a:srgbClr val="000000">
                      <a:alpha val="30000"/>
                    </a:srgbClr>
                  </a:outerShdw>
                </a:effectLst>
                <a:latin typeface="Constantia" pitchFamily="18" charset="0"/>
              </a:rPr>
              <a:t> orang </a:t>
            </a:r>
            <a:r>
              <a:rPr lang="en-US" b="1" dirty="0" err="1">
                <a:ln w="10160">
                  <a:solidFill>
                    <a:schemeClr val="bg1"/>
                  </a:solidFill>
                  <a:prstDash val="solid"/>
                </a:ln>
                <a:solidFill>
                  <a:schemeClr val="bg1"/>
                </a:solidFill>
                <a:effectLst>
                  <a:glow rad="101600">
                    <a:schemeClr val="tx1">
                      <a:alpha val="60000"/>
                    </a:schemeClr>
                  </a:glow>
                  <a:outerShdw blurRad="38100" dist="22860" dir="5400000" algn="tl" rotWithShape="0">
                    <a:srgbClr val="000000">
                      <a:alpha val="30000"/>
                    </a:srgbClr>
                  </a:outerShdw>
                </a:effectLst>
                <a:latin typeface="Constantia" pitchFamily="18" charset="0"/>
              </a:rPr>
              <a:t>beriman</a:t>
            </a:r>
            <a:r>
              <a:rPr lang="en-US" b="1" dirty="0">
                <a:ln w="10160">
                  <a:solidFill>
                    <a:schemeClr val="bg1"/>
                  </a:solidFill>
                  <a:prstDash val="solid"/>
                </a:ln>
                <a:solidFill>
                  <a:schemeClr val="bg1"/>
                </a:solidFill>
                <a:effectLst>
                  <a:glow rad="101600">
                    <a:schemeClr val="tx1">
                      <a:alpha val="60000"/>
                    </a:schemeClr>
                  </a:glow>
                  <a:outerShdw blurRad="38100" dist="22860" dir="5400000" algn="tl" rotWithShape="0">
                    <a:srgbClr val="000000">
                      <a:alpha val="30000"/>
                    </a:srgbClr>
                  </a:outerShdw>
                </a:effectLst>
                <a:latin typeface="Constantia" pitchFamily="18" charset="0"/>
              </a:rPr>
              <a:t> </a:t>
            </a:r>
            <a:r>
              <a:rPr lang="en-US" b="1" dirty="0" err="1">
                <a:ln w="10160">
                  <a:solidFill>
                    <a:schemeClr val="bg1"/>
                  </a:solidFill>
                  <a:prstDash val="solid"/>
                </a:ln>
                <a:solidFill>
                  <a:schemeClr val="bg1"/>
                </a:solidFill>
                <a:effectLst>
                  <a:glow rad="101600">
                    <a:schemeClr val="tx1">
                      <a:alpha val="60000"/>
                    </a:schemeClr>
                  </a:glow>
                  <a:outerShdw blurRad="38100" dist="22860" dir="5400000" algn="tl" rotWithShape="0">
                    <a:srgbClr val="000000">
                      <a:alpha val="30000"/>
                    </a:srgbClr>
                  </a:outerShdw>
                </a:effectLst>
                <a:latin typeface="Constantia" pitchFamily="18" charset="0"/>
              </a:rPr>
              <a:t>dan</a:t>
            </a:r>
            <a:r>
              <a:rPr lang="en-US" b="1" dirty="0">
                <a:ln w="10160">
                  <a:solidFill>
                    <a:schemeClr val="bg1"/>
                  </a:solidFill>
                  <a:prstDash val="solid"/>
                </a:ln>
                <a:solidFill>
                  <a:schemeClr val="bg1"/>
                </a:solidFill>
                <a:effectLst>
                  <a:glow rad="101600">
                    <a:schemeClr val="tx1">
                      <a:alpha val="60000"/>
                    </a:schemeClr>
                  </a:glow>
                  <a:outerShdw blurRad="38100" dist="22860" dir="5400000" algn="tl" rotWithShape="0">
                    <a:srgbClr val="000000">
                      <a:alpha val="30000"/>
                    </a:srgbClr>
                  </a:outerShdw>
                </a:effectLst>
                <a:latin typeface="Constantia" pitchFamily="18" charset="0"/>
              </a:rPr>
              <a:t> </a:t>
            </a:r>
            <a:r>
              <a:rPr lang="en-US" b="1" dirty="0" err="1">
                <a:ln w="10160">
                  <a:solidFill>
                    <a:schemeClr val="bg1"/>
                  </a:solidFill>
                  <a:prstDash val="solid"/>
                </a:ln>
                <a:solidFill>
                  <a:schemeClr val="bg1"/>
                </a:solidFill>
                <a:effectLst>
                  <a:glow rad="101600">
                    <a:schemeClr val="tx1">
                      <a:alpha val="60000"/>
                    </a:schemeClr>
                  </a:glow>
                  <a:outerShdw blurRad="38100" dist="22860" dir="5400000" algn="tl" rotWithShape="0">
                    <a:srgbClr val="000000">
                      <a:alpha val="30000"/>
                    </a:srgbClr>
                  </a:outerShdw>
                </a:effectLst>
                <a:latin typeface="Constantia" pitchFamily="18" charset="0"/>
              </a:rPr>
              <a:t>beramal</a:t>
            </a:r>
            <a:r>
              <a:rPr lang="en-US" b="1" dirty="0">
                <a:ln w="10160">
                  <a:solidFill>
                    <a:schemeClr val="bg1"/>
                  </a:solidFill>
                  <a:prstDash val="solid"/>
                </a:ln>
                <a:solidFill>
                  <a:schemeClr val="bg1"/>
                </a:solidFill>
                <a:effectLst>
                  <a:glow rad="101600">
                    <a:schemeClr val="tx1">
                      <a:alpha val="60000"/>
                    </a:schemeClr>
                  </a:glow>
                  <a:outerShdw blurRad="38100" dist="22860" dir="5400000" algn="tl" rotWithShape="0">
                    <a:srgbClr val="000000">
                      <a:alpha val="30000"/>
                    </a:srgbClr>
                  </a:outerShdw>
                </a:effectLst>
                <a:latin typeface="Constantia" pitchFamily="18" charset="0"/>
              </a:rPr>
              <a:t> </a:t>
            </a:r>
            <a:r>
              <a:rPr lang="en-US" b="1" dirty="0" err="1">
                <a:ln w="10160">
                  <a:solidFill>
                    <a:schemeClr val="bg1"/>
                  </a:solidFill>
                  <a:prstDash val="solid"/>
                </a:ln>
                <a:solidFill>
                  <a:schemeClr val="bg1"/>
                </a:solidFill>
                <a:effectLst>
                  <a:glow rad="101600">
                    <a:schemeClr val="tx1">
                      <a:alpha val="60000"/>
                    </a:schemeClr>
                  </a:glow>
                  <a:outerShdw blurRad="38100" dist="22860" dir="5400000" algn="tl" rotWithShape="0">
                    <a:srgbClr val="000000">
                      <a:alpha val="30000"/>
                    </a:srgbClr>
                  </a:outerShdw>
                </a:effectLst>
                <a:latin typeface="Constantia" pitchFamily="18" charset="0"/>
              </a:rPr>
              <a:t>salih</a:t>
            </a:r>
            <a:r>
              <a:rPr lang="en-US" b="1" dirty="0">
                <a:ln w="10160">
                  <a:solidFill>
                    <a:schemeClr val="bg1"/>
                  </a:solidFill>
                  <a:prstDash val="solid"/>
                </a:ln>
                <a:solidFill>
                  <a:schemeClr val="bg1"/>
                </a:solidFill>
                <a:effectLst>
                  <a:glow rad="101600">
                    <a:schemeClr val="tx1">
                      <a:alpha val="60000"/>
                    </a:schemeClr>
                  </a:glow>
                  <a:outerShdw blurRad="38100" dist="22860" dir="5400000" algn="tl" rotWithShape="0">
                    <a:srgbClr val="000000">
                      <a:alpha val="30000"/>
                    </a:srgbClr>
                  </a:outerShdw>
                </a:effectLst>
                <a:latin typeface="Constantia" pitchFamily="18" charset="0"/>
              </a:rPr>
              <a:t> </a:t>
            </a:r>
            <a:r>
              <a:rPr lang="en-US" b="1" dirty="0" err="1">
                <a:ln w="10160">
                  <a:solidFill>
                    <a:schemeClr val="bg1"/>
                  </a:solidFill>
                  <a:prstDash val="solid"/>
                </a:ln>
                <a:solidFill>
                  <a:schemeClr val="bg1"/>
                </a:solidFill>
                <a:effectLst>
                  <a:glow rad="101600">
                    <a:schemeClr val="tx1">
                      <a:alpha val="60000"/>
                    </a:schemeClr>
                  </a:glow>
                  <a:outerShdw blurRad="38100" dist="22860" dir="5400000" algn="tl" rotWithShape="0">
                    <a:srgbClr val="000000">
                      <a:alpha val="30000"/>
                    </a:srgbClr>
                  </a:outerShdw>
                </a:effectLst>
                <a:latin typeface="Constantia" pitchFamily="18" charset="0"/>
              </a:rPr>
              <a:t>dari</a:t>
            </a:r>
            <a:r>
              <a:rPr lang="en-US" b="1" dirty="0">
                <a:ln w="10160">
                  <a:solidFill>
                    <a:schemeClr val="bg1"/>
                  </a:solidFill>
                  <a:prstDash val="solid"/>
                </a:ln>
                <a:solidFill>
                  <a:schemeClr val="bg1"/>
                </a:solidFill>
                <a:effectLst>
                  <a:glow rad="101600">
                    <a:schemeClr val="tx1">
                      <a:alpha val="60000"/>
                    </a:schemeClr>
                  </a:glow>
                  <a:outerShdw blurRad="38100" dist="22860" dir="5400000" algn="tl" rotWithShape="0">
                    <a:srgbClr val="000000">
                      <a:alpha val="30000"/>
                    </a:srgbClr>
                  </a:outerShdw>
                </a:effectLst>
                <a:latin typeface="Constantia" pitchFamily="18" charset="0"/>
              </a:rPr>
              <a:t> </a:t>
            </a:r>
            <a:r>
              <a:rPr lang="en-US" b="1" dirty="0" err="1">
                <a:ln w="10160">
                  <a:solidFill>
                    <a:schemeClr val="bg1"/>
                  </a:solidFill>
                  <a:prstDash val="solid"/>
                </a:ln>
                <a:solidFill>
                  <a:schemeClr val="bg1"/>
                </a:solidFill>
                <a:effectLst>
                  <a:glow rad="101600">
                    <a:schemeClr val="tx1">
                      <a:alpha val="60000"/>
                    </a:schemeClr>
                  </a:glow>
                  <a:outerShdw blurRad="38100" dist="22860" dir="5400000" algn="tl" rotWithShape="0">
                    <a:srgbClr val="000000">
                      <a:alpha val="30000"/>
                    </a:srgbClr>
                  </a:outerShdw>
                </a:effectLst>
                <a:latin typeface="Constantia" pitchFamily="18" charset="0"/>
              </a:rPr>
              <a:t>kegelapan</a:t>
            </a:r>
            <a:r>
              <a:rPr lang="en-US" b="1" dirty="0">
                <a:ln w="10160">
                  <a:solidFill>
                    <a:schemeClr val="bg1"/>
                  </a:solidFill>
                  <a:prstDash val="solid"/>
                </a:ln>
                <a:solidFill>
                  <a:schemeClr val="bg1"/>
                </a:solidFill>
                <a:effectLst>
                  <a:glow rad="101600">
                    <a:schemeClr val="tx1">
                      <a:alpha val="60000"/>
                    </a:schemeClr>
                  </a:glow>
                  <a:outerShdw blurRad="38100" dist="22860" dir="5400000" algn="tl" rotWithShape="0">
                    <a:srgbClr val="000000">
                      <a:alpha val="30000"/>
                    </a:srgbClr>
                  </a:outerShdw>
                </a:effectLst>
                <a:latin typeface="Constantia" pitchFamily="18" charset="0"/>
              </a:rPr>
              <a:t> </a:t>
            </a:r>
            <a:r>
              <a:rPr lang="en-US" b="1" dirty="0" err="1">
                <a:ln w="10160">
                  <a:solidFill>
                    <a:schemeClr val="bg1"/>
                  </a:solidFill>
                  <a:prstDash val="solid"/>
                </a:ln>
                <a:solidFill>
                  <a:schemeClr val="bg1"/>
                </a:solidFill>
                <a:effectLst>
                  <a:glow rad="101600">
                    <a:schemeClr val="tx1">
                      <a:alpha val="60000"/>
                    </a:schemeClr>
                  </a:glow>
                  <a:outerShdw blurRad="38100" dist="22860" dir="5400000" algn="tl" rotWithShape="0">
                    <a:srgbClr val="000000">
                      <a:alpha val="30000"/>
                    </a:srgbClr>
                  </a:outerShdw>
                </a:effectLst>
                <a:latin typeface="Constantia" pitchFamily="18" charset="0"/>
              </a:rPr>
              <a:t>kepada</a:t>
            </a:r>
            <a:r>
              <a:rPr lang="en-US" b="1" dirty="0">
                <a:ln w="10160">
                  <a:solidFill>
                    <a:schemeClr val="bg1"/>
                  </a:solidFill>
                  <a:prstDash val="solid"/>
                </a:ln>
                <a:solidFill>
                  <a:schemeClr val="bg1"/>
                </a:solidFill>
                <a:effectLst>
                  <a:glow rad="101600">
                    <a:schemeClr val="tx1">
                      <a:alpha val="60000"/>
                    </a:schemeClr>
                  </a:glow>
                  <a:outerShdw blurRad="38100" dist="22860" dir="5400000" algn="tl" rotWithShape="0">
                    <a:srgbClr val="000000">
                      <a:alpha val="30000"/>
                    </a:srgbClr>
                  </a:outerShdw>
                </a:effectLst>
                <a:latin typeface="Constantia" pitchFamily="18" charset="0"/>
              </a:rPr>
              <a:t> </a:t>
            </a:r>
            <a:r>
              <a:rPr lang="en-US" b="1" dirty="0" err="1">
                <a:ln w="10160">
                  <a:solidFill>
                    <a:schemeClr val="bg1"/>
                  </a:solidFill>
                  <a:prstDash val="solid"/>
                </a:ln>
                <a:solidFill>
                  <a:schemeClr val="bg1"/>
                </a:solidFill>
                <a:effectLst>
                  <a:glow rad="101600">
                    <a:schemeClr val="tx1">
                      <a:alpha val="60000"/>
                    </a:schemeClr>
                  </a:glow>
                  <a:outerShdw blurRad="38100" dist="22860" dir="5400000" algn="tl" rotWithShape="0">
                    <a:srgbClr val="000000">
                      <a:alpha val="30000"/>
                    </a:srgbClr>
                  </a:outerShdw>
                </a:effectLst>
                <a:latin typeface="Constantia" pitchFamily="18" charset="0"/>
              </a:rPr>
              <a:t>cahaya</a:t>
            </a:r>
            <a:r>
              <a:rPr lang="en-US" b="1" dirty="0">
                <a:ln w="10160">
                  <a:solidFill>
                    <a:schemeClr val="bg1"/>
                  </a:solidFill>
                  <a:prstDash val="solid"/>
                </a:ln>
                <a:solidFill>
                  <a:schemeClr val="bg1"/>
                </a:solidFill>
                <a:effectLst>
                  <a:glow rad="101600">
                    <a:schemeClr val="tx1">
                      <a:alpha val="60000"/>
                    </a:schemeClr>
                  </a:glow>
                  <a:outerShdw blurRad="38100" dist="22860" dir="5400000" algn="tl" rotWithShape="0">
                    <a:srgbClr val="000000">
                      <a:alpha val="30000"/>
                    </a:srgbClr>
                  </a:outerShdw>
                </a:effectLst>
                <a:latin typeface="Constantia" pitchFamily="18" charset="0"/>
              </a:rPr>
              <a:t>. </a:t>
            </a:r>
            <a:r>
              <a:rPr lang="en-US" b="1" dirty="0" err="1">
                <a:ln w="10160">
                  <a:solidFill>
                    <a:schemeClr val="bg1"/>
                  </a:solidFill>
                  <a:prstDash val="solid"/>
                </a:ln>
                <a:solidFill>
                  <a:schemeClr val="bg1"/>
                </a:solidFill>
                <a:effectLst>
                  <a:glow rad="101600">
                    <a:schemeClr val="tx1">
                      <a:alpha val="60000"/>
                    </a:schemeClr>
                  </a:glow>
                  <a:outerShdw blurRad="38100" dist="22860" dir="5400000" algn="tl" rotWithShape="0">
                    <a:srgbClr val="000000">
                      <a:alpha val="30000"/>
                    </a:srgbClr>
                  </a:outerShdw>
                </a:effectLst>
                <a:latin typeface="Constantia" pitchFamily="18" charset="0"/>
              </a:rPr>
              <a:t>dan</a:t>
            </a:r>
            <a:r>
              <a:rPr lang="en-US" b="1" dirty="0">
                <a:ln w="10160">
                  <a:solidFill>
                    <a:schemeClr val="bg1"/>
                  </a:solidFill>
                  <a:prstDash val="solid"/>
                </a:ln>
                <a:solidFill>
                  <a:schemeClr val="bg1"/>
                </a:solidFill>
                <a:effectLst>
                  <a:glow rad="101600">
                    <a:schemeClr val="tx1">
                      <a:alpha val="60000"/>
                    </a:schemeClr>
                  </a:glow>
                  <a:outerShdw blurRad="38100" dist="22860" dir="5400000" algn="tl" rotWithShape="0">
                    <a:srgbClr val="000000">
                      <a:alpha val="30000"/>
                    </a:srgbClr>
                  </a:outerShdw>
                </a:effectLst>
                <a:latin typeface="Constantia" pitchFamily="18" charset="0"/>
              </a:rPr>
              <a:t> </a:t>
            </a:r>
            <a:r>
              <a:rPr lang="en-US" b="1" dirty="0" err="1">
                <a:ln w="10160">
                  <a:solidFill>
                    <a:schemeClr val="bg1"/>
                  </a:solidFill>
                  <a:prstDash val="solid"/>
                </a:ln>
                <a:solidFill>
                  <a:schemeClr val="bg1"/>
                </a:solidFill>
                <a:effectLst>
                  <a:glow rad="101600">
                    <a:schemeClr val="tx1">
                      <a:alpha val="60000"/>
                    </a:schemeClr>
                  </a:glow>
                  <a:outerShdw blurRad="38100" dist="22860" dir="5400000" algn="tl" rotWithShape="0">
                    <a:srgbClr val="000000">
                      <a:alpha val="30000"/>
                    </a:srgbClr>
                  </a:outerShdw>
                </a:effectLst>
                <a:latin typeface="Constantia" pitchFamily="18" charset="0"/>
              </a:rPr>
              <a:t>sesiapa</a:t>
            </a:r>
            <a:r>
              <a:rPr lang="en-US" b="1" dirty="0">
                <a:ln w="10160">
                  <a:solidFill>
                    <a:schemeClr val="bg1"/>
                  </a:solidFill>
                  <a:prstDash val="solid"/>
                </a:ln>
                <a:solidFill>
                  <a:schemeClr val="bg1"/>
                </a:solidFill>
                <a:effectLst>
                  <a:glow rad="101600">
                    <a:schemeClr val="tx1">
                      <a:alpha val="60000"/>
                    </a:schemeClr>
                  </a:glow>
                  <a:outerShdw blurRad="38100" dist="22860" dir="5400000" algn="tl" rotWithShape="0">
                    <a:srgbClr val="000000">
                      <a:alpha val="30000"/>
                    </a:srgbClr>
                  </a:outerShdw>
                </a:effectLst>
                <a:latin typeface="Constantia" pitchFamily="18" charset="0"/>
              </a:rPr>
              <a:t> yang </a:t>
            </a:r>
            <a:r>
              <a:rPr lang="en-US" b="1" dirty="0" err="1">
                <a:ln w="10160">
                  <a:solidFill>
                    <a:schemeClr val="bg1"/>
                  </a:solidFill>
                  <a:prstDash val="solid"/>
                </a:ln>
                <a:solidFill>
                  <a:schemeClr val="bg1"/>
                </a:solidFill>
                <a:effectLst>
                  <a:glow rad="101600">
                    <a:schemeClr val="tx1">
                      <a:alpha val="60000"/>
                    </a:schemeClr>
                  </a:glow>
                  <a:outerShdw blurRad="38100" dist="22860" dir="5400000" algn="tl" rotWithShape="0">
                    <a:srgbClr val="000000">
                      <a:alpha val="30000"/>
                    </a:srgbClr>
                  </a:outerShdw>
                </a:effectLst>
                <a:latin typeface="Constantia" pitchFamily="18" charset="0"/>
              </a:rPr>
              <a:t>beriman</a:t>
            </a:r>
            <a:r>
              <a:rPr lang="en-US" b="1" dirty="0">
                <a:ln w="10160">
                  <a:solidFill>
                    <a:schemeClr val="bg1"/>
                  </a:solidFill>
                  <a:prstDash val="solid"/>
                </a:ln>
                <a:solidFill>
                  <a:schemeClr val="bg1"/>
                </a:solidFill>
                <a:effectLst>
                  <a:glow rad="101600">
                    <a:schemeClr val="tx1">
                      <a:alpha val="60000"/>
                    </a:schemeClr>
                  </a:glow>
                  <a:outerShdw blurRad="38100" dist="22860" dir="5400000" algn="tl" rotWithShape="0">
                    <a:srgbClr val="000000">
                      <a:alpha val="30000"/>
                    </a:srgbClr>
                  </a:outerShdw>
                </a:effectLst>
                <a:latin typeface="Constantia" pitchFamily="18" charset="0"/>
              </a:rPr>
              <a:t> </a:t>
            </a:r>
            <a:r>
              <a:rPr lang="en-US" b="1" dirty="0" err="1">
                <a:ln w="10160">
                  <a:solidFill>
                    <a:schemeClr val="bg1"/>
                  </a:solidFill>
                  <a:prstDash val="solid"/>
                </a:ln>
                <a:solidFill>
                  <a:schemeClr val="bg1"/>
                </a:solidFill>
                <a:effectLst>
                  <a:glow rad="101600">
                    <a:schemeClr val="tx1">
                      <a:alpha val="60000"/>
                    </a:schemeClr>
                  </a:glow>
                  <a:outerShdw blurRad="38100" dist="22860" dir="5400000" algn="tl" rotWithShape="0">
                    <a:srgbClr val="000000">
                      <a:alpha val="30000"/>
                    </a:srgbClr>
                  </a:outerShdw>
                </a:effectLst>
                <a:latin typeface="Constantia" pitchFamily="18" charset="0"/>
              </a:rPr>
              <a:t>kepada</a:t>
            </a:r>
            <a:r>
              <a:rPr lang="en-US" b="1" dirty="0">
                <a:ln w="10160">
                  <a:solidFill>
                    <a:schemeClr val="bg1"/>
                  </a:solidFill>
                  <a:prstDash val="solid"/>
                </a:ln>
                <a:solidFill>
                  <a:schemeClr val="bg1"/>
                </a:solidFill>
                <a:effectLst>
                  <a:glow rad="101600">
                    <a:schemeClr val="tx1">
                      <a:alpha val="60000"/>
                    </a:schemeClr>
                  </a:glow>
                  <a:outerShdw blurRad="38100" dist="22860" dir="5400000" algn="tl" rotWithShape="0">
                    <a:srgbClr val="000000">
                      <a:alpha val="30000"/>
                    </a:srgbClr>
                  </a:outerShdw>
                </a:effectLst>
                <a:latin typeface="Constantia" pitchFamily="18" charset="0"/>
              </a:rPr>
              <a:t> Allah </a:t>
            </a:r>
            <a:r>
              <a:rPr lang="en-US" b="1" dirty="0" err="1">
                <a:ln w="10160">
                  <a:solidFill>
                    <a:schemeClr val="bg1"/>
                  </a:solidFill>
                  <a:prstDash val="solid"/>
                </a:ln>
                <a:solidFill>
                  <a:schemeClr val="bg1"/>
                </a:solidFill>
                <a:effectLst>
                  <a:glow rad="101600">
                    <a:schemeClr val="tx1">
                      <a:alpha val="60000"/>
                    </a:schemeClr>
                  </a:glow>
                  <a:outerShdw blurRad="38100" dist="22860" dir="5400000" algn="tl" rotWithShape="0">
                    <a:srgbClr val="000000">
                      <a:alpha val="30000"/>
                    </a:srgbClr>
                  </a:outerShdw>
                </a:effectLst>
                <a:latin typeface="Constantia" pitchFamily="18" charset="0"/>
              </a:rPr>
              <a:t>dan</a:t>
            </a:r>
            <a:r>
              <a:rPr lang="en-US" b="1" dirty="0">
                <a:ln w="10160">
                  <a:solidFill>
                    <a:schemeClr val="bg1"/>
                  </a:solidFill>
                  <a:prstDash val="solid"/>
                </a:ln>
                <a:solidFill>
                  <a:schemeClr val="bg1"/>
                </a:solidFill>
                <a:effectLst>
                  <a:glow rad="101600">
                    <a:schemeClr val="tx1">
                      <a:alpha val="60000"/>
                    </a:schemeClr>
                  </a:glow>
                  <a:outerShdw blurRad="38100" dist="22860" dir="5400000" algn="tl" rotWithShape="0">
                    <a:srgbClr val="000000">
                      <a:alpha val="30000"/>
                    </a:srgbClr>
                  </a:outerShdw>
                </a:effectLst>
                <a:latin typeface="Constantia" pitchFamily="18" charset="0"/>
              </a:rPr>
              <a:t> </a:t>
            </a:r>
            <a:r>
              <a:rPr lang="en-US" b="1" dirty="0" err="1">
                <a:ln w="10160">
                  <a:solidFill>
                    <a:schemeClr val="bg1"/>
                  </a:solidFill>
                  <a:prstDash val="solid"/>
                </a:ln>
                <a:solidFill>
                  <a:schemeClr val="bg1"/>
                </a:solidFill>
                <a:effectLst>
                  <a:glow rad="101600">
                    <a:schemeClr val="tx1">
                      <a:alpha val="60000"/>
                    </a:schemeClr>
                  </a:glow>
                  <a:outerShdw blurRad="38100" dist="22860" dir="5400000" algn="tl" rotWithShape="0">
                    <a:srgbClr val="000000">
                      <a:alpha val="30000"/>
                    </a:srgbClr>
                  </a:outerShdw>
                </a:effectLst>
                <a:latin typeface="Constantia" pitchFamily="18" charset="0"/>
              </a:rPr>
              <a:t>beramal</a:t>
            </a:r>
            <a:r>
              <a:rPr lang="en-US" b="1" dirty="0">
                <a:ln w="10160">
                  <a:solidFill>
                    <a:schemeClr val="bg1"/>
                  </a:solidFill>
                  <a:prstDash val="solid"/>
                </a:ln>
                <a:solidFill>
                  <a:schemeClr val="bg1"/>
                </a:solidFill>
                <a:effectLst>
                  <a:glow rad="101600">
                    <a:schemeClr val="tx1">
                      <a:alpha val="60000"/>
                    </a:schemeClr>
                  </a:glow>
                  <a:outerShdw blurRad="38100" dist="22860" dir="5400000" algn="tl" rotWithShape="0">
                    <a:srgbClr val="000000">
                      <a:alpha val="30000"/>
                    </a:srgbClr>
                  </a:outerShdw>
                </a:effectLst>
                <a:latin typeface="Constantia" pitchFamily="18" charset="0"/>
              </a:rPr>
              <a:t> </a:t>
            </a:r>
            <a:r>
              <a:rPr lang="en-US" b="1" dirty="0" err="1">
                <a:ln w="10160">
                  <a:solidFill>
                    <a:schemeClr val="bg1"/>
                  </a:solidFill>
                  <a:prstDash val="solid"/>
                </a:ln>
                <a:solidFill>
                  <a:schemeClr val="bg1"/>
                </a:solidFill>
                <a:effectLst>
                  <a:glow rad="101600">
                    <a:schemeClr val="tx1">
                      <a:alpha val="60000"/>
                    </a:schemeClr>
                  </a:glow>
                  <a:outerShdw blurRad="38100" dist="22860" dir="5400000" algn="tl" rotWithShape="0">
                    <a:srgbClr val="000000">
                      <a:alpha val="30000"/>
                    </a:srgbClr>
                  </a:outerShdw>
                </a:effectLst>
                <a:latin typeface="Constantia" pitchFamily="18" charset="0"/>
              </a:rPr>
              <a:t>salih</a:t>
            </a:r>
            <a:r>
              <a:rPr lang="en-US" b="1" dirty="0">
                <a:ln w="10160">
                  <a:solidFill>
                    <a:schemeClr val="bg1"/>
                  </a:solidFill>
                  <a:prstDash val="solid"/>
                </a:ln>
                <a:solidFill>
                  <a:schemeClr val="bg1"/>
                </a:solidFill>
                <a:effectLst>
                  <a:glow rad="101600">
                    <a:schemeClr val="tx1">
                      <a:alpha val="60000"/>
                    </a:schemeClr>
                  </a:glow>
                  <a:outerShdw blurRad="38100" dist="22860" dir="5400000" algn="tl" rotWithShape="0">
                    <a:srgbClr val="000000">
                      <a:alpha val="30000"/>
                    </a:srgbClr>
                  </a:outerShdw>
                </a:effectLst>
                <a:latin typeface="Constantia" pitchFamily="18" charset="0"/>
              </a:rPr>
              <a:t>, </a:t>
            </a:r>
            <a:r>
              <a:rPr lang="en-US" b="1" dirty="0" err="1">
                <a:ln w="10160">
                  <a:solidFill>
                    <a:schemeClr val="bg1"/>
                  </a:solidFill>
                  <a:prstDash val="solid"/>
                </a:ln>
                <a:solidFill>
                  <a:schemeClr val="bg1"/>
                </a:solidFill>
                <a:effectLst>
                  <a:glow rad="101600">
                    <a:schemeClr val="tx1">
                      <a:alpha val="60000"/>
                    </a:schemeClr>
                  </a:glow>
                  <a:outerShdw blurRad="38100" dist="22860" dir="5400000" algn="tl" rotWithShape="0">
                    <a:srgbClr val="000000">
                      <a:alpha val="30000"/>
                    </a:srgbClr>
                  </a:outerShdw>
                </a:effectLst>
                <a:latin typeface="Constantia" pitchFamily="18" charset="0"/>
              </a:rPr>
              <a:t>akan</a:t>
            </a:r>
            <a:r>
              <a:rPr lang="en-US" b="1" dirty="0">
                <a:ln w="10160">
                  <a:solidFill>
                    <a:schemeClr val="bg1"/>
                  </a:solidFill>
                  <a:prstDash val="solid"/>
                </a:ln>
                <a:solidFill>
                  <a:schemeClr val="bg1"/>
                </a:solidFill>
                <a:effectLst>
                  <a:glow rad="101600">
                    <a:schemeClr val="tx1">
                      <a:alpha val="60000"/>
                    </a:schemeClr>
                  </a:glow>
                  <a:outerShdw blurRad="38100" dist="22860" dir="5400000" algn="tl" rotWithShape="0">
                    <a:srgbClr val="000000">
                      <a:alpha val="30000"/>
                    </a:srgbClr>
                  </a:outerShdw>
                </a:effectLst>
                <a:latin typeface="Constantia" pitchFamily="18" charset="0"/>
              </a:rPr>
              <a:t> </a:t>
            </a:r>
            <a:r>
              <a:rPr lang="en-US" b="1" dirty="0" err="1">
                <a:ln w="10160">
                  <a:solidFill>
                    <a:schemeClr val="bg1"/>
                  </a:solidFill>
                  <a:prstDash val="solid"/>
                </a:ln>
                <a:solidFill>
                  <a:schemeClr val="bg1"/>
                </a:solidFill>
                <a:effectLst>
                  <a:glow rad="101600">
                    <a:schemeClr val="tx1">
                      <a:alpha val="60000"/>
                    </a:schemeClr>
                  </a:glow>
                  <a:outerShdw blurRad="38100" dist="22860" dir="5400000" algn="tl" rotWithShape="0">
                    <a:srgbClr val="000000">
                      <a:alpha val="30000"/>
                    </a:srgbClr>
                  </a:outerShdw>
                </a:effectLst>
                <a:latin typeface="Constantia" pitchFamily="18" charset="0"/>
              </a:rPr>
              <a:t>dimasukkan</a:t>
            </a:r>
            <a:r>
              <a:rPr lang="en-US" b="1" dirty="0">
                <a:ln w="10160">
                  <a:solidFill>
                    <a:schemeClr val="bg1"/>
                  </a:solidFill>
                  <a:prstDash val="solid"/>
                </a:ln>
                <a:solidFill>
                  <a:schemeClr val="bg1"/>
                </a:solidFill>
                <a:effectLst>
                  <a:glow rad="101600">
                    <a:schemeClr val="tx1">
                      <a:alpha val="60000"/>
                    </a:schemeClr>
                  </a:glow>
                  <a:outerShdw blurRad="38100" dist="22860" dir="5400000" algn="tl" rotWithShape="0">
                    <a:srgbClr val="000000">
                      <a:alpha val="30000"/>
                    </a:srgbClr>
                  </a:outerShdw>
                </a:effectLst>
                <a:latin typeface="Constantia" pitchFamily="18" charset="0"/>
              </a:rPr>
              <a:t> </a:t>
            </a:r>
            <a:r>
              <a:rPr lang="en-US" b="1" dirty="0" err="1">
                <a:ln w="10160">
                  <a:solidFill>
                    <a:schemeClr val="bg1"/>
                  </a:solidFill>
                  <a:prstDash val="solid"/>
                </a:ln>
                <a:solidFill>
                  <a:schemeClr val="bg1"/>
                </a:solidFill>
                <a:effectLst>
                  <a:glow rad="101600">
                    <a:schemeClr val="tx1">
                      <a:alpha val="60000"/>
                    </a:schemeClr>
                  </a:glow>
                  <a:outerShdw blurRad="38100" dist="22860" dir="5400000" algn="tl" rotWithShape="0">
                    <a:srgbClr val="000000">
                      <a:alpha val="30000"/>
                    </a:srgbClr>
                  </a:outerShdw>
                </a:effectLst>
                <a:latin typeface="Constantia" pitchFamily="18" charset="0"/>
              </a:rPr>
              <a:t>oleh</a:t>
            </a:r>
            <a:r>
              <a:rPr lang="en-US" b="1" dirty="0">
                <a:ln w="10160">
                  <a:solidFill>
                    <a:schemeClr val="bg1"/>
                  </a:solidFill>
                  <a:prstDash val="solid"/>
                </a:ln>
                <a:solidFill>
                  <a:schemeClr val="bg1"/>
                </a:solidFill>
                <a:effectLst>
                  <a:glow rad="101600">
                    <a:schemeClr val="tx1">
                      <a:alpha val="60000"/>
                    </a:schemeClr>
                  </a:glow>
                  <a:outerShdw blurRad="38100" dist="22860" dir="5400000" algn="tl" rotWithShape="0">
                    <a:srgbClr val="000000">
                      <a:alpha val="30000"/>
                    </a:srgbClr>
                  </a:outerShdw>
                </a:effectLst>
                <a:latin typeface="Constantia" pitchFamily="18" charset="0"/>
              </a:rPr>
              <a:t> Allah </a:t>
            </a:r>
            <a:r>
              <a:rPr lang="en-US" b="1" dirty="0" err="1">
                <a:ln w="10160">
                  <a:solidFill>
                    <a:schemeClr val="bg1"/>
                  </a:solidFill>
                  <a:prstDash val="solid"/>
                </a:ln>
                <a:solidFill>
                  <a:schemeClr val="bg1"/>
                </a:solidFill>
                <a:effectLst>
                  <a:glow rad="101600">
                    <a:schemeClr val="tx1">
                      <a:alpha val="60000"/>
                    </a:schemeClr>
                  </a:glow>
                  <a:outerShdw blurRad="38100" dist="22860" dir="5400000" algn="tl" rotWithShape="0">
                    <a:srgbClr val="000000">
                      <a:alpha val="30000"/>
                    </a:srgbClr>
                  </a:outerShdw>
                </a:effectLst>
                <a:latin typeface="Constantia" pitchFamily="18" charset="0"/>
              </a:rPr>
              <a:t>ke</a:t>
            </a:r>
            <a:r>
              <a:rPr lang="en-US" b="1" dirty="0">
                <a:ln w="10160">
                  <a:solidFill>
                    <a:schemeClr val="bg1"/>
                  </a:solidFill>
                  <a:prstDash val="solid"/>
                </a:ln>
                <a:solidFill>
                  <a:schemeClr val="bg1"/>
                </a:solidFill>
                <a:effectLst>
                  <a:glow rad="101600">
                    <a:schemeClr val="tx1">
                      <a:alpha val="60000"/>
                    </a:schemeClr>
                  </a:glow>
                  <a:outerShdw blurRad="38100" dist="22860" dir="5400000" algn="tl" rotWithShape="0">
                    <a:srgbClr val="000000">
                      <a:alpha val="30000"/>
                    </a:srgbClr>
                  </a:outerShdw>
                </a:effectLst>
                <a:latin typeface="Constantia" pitchFamily="18" charset="0"/>
              </a:rPr>
              <a:t> </a:t>
            </a:r>
            <a:r>
              <a:rPr lang="en-US" b="1" dirty="0" err="1">
                <a:ln w="10160">
                  <a:solidFill>
                    <a:schemeClr val="bg1"/>
                  </a:solidFill>
                  <a:prstDash val="solid"/>
                </a:ln>
                <a:solidFill>
                  <a:schemeClr val="bg1"/>
                </a:solidFill>
                <a:effectLst>
                  <a:glow rad="101600">
                    <a:schemeClr val="tx1">
                      <a:alpha val="60000"/>
                    </a:schemeClr>
                  </a:glow>
                  <a:outerShdw blurRad="38100" dist="22860" dir="5400000" algn="tl" rotWithShape="0">
                    <a:srgbClr val="000000">
                      <a:alpha val="30000"/>
                    </a:srgbClr>
                  </a:outerShdw>
                </a:effectLst>
                <a:latin typeface="Constantia" pitchFamily="18" charset="0"/>
              </a:rPr>
              <a:t>dalam</a:t>
            </a:r>
            <a:r>
              <a:rPr lang="en-US" b="1" dirty="0">
                <a:ln w="10160">
                  <a:solidFill>
                    <a:schemeClr val="bg1"/>
                  </a:solidFill>
                  <a:prstDash val="solid"/>
                </a:ln>
                <a:solidFill>
                  <a:schemeClr val="bg1"/>
                </a:solidFill>
                <a:effectLst>
                  <a:glow rad="101600">
                    <a:schemeClr val="tx1">
                      <a:alpha val="60000"/>
                    </a:schemeClr>
                  </a:glow>
                  <a:outerShdw blurRad="38100" dist="22860" dir="5400000" algn="tl" rotWithShape="0">
                    <a:srgbClr val="000000">
                      <a:alpha val="30000"/>
                    </a:srgbClr>
                  </a:outerShdw>
                </a:effectLst>
                <a:latin typeface="Constantia" pitchFamily="18" charset="0"/>
              </a:rPr>
              <a:t> </a:t>
            </a:r>
            <a:r>
              <a:rPr lang="en-US" b="1" dirty="0" err="1">
                <a:ln w="10160">
                  <a:solidFill>
                    <a:schemeClr val="bg1"/>
                  </a:solidFill>
                  <a:prstDash val="solid"/>
                </a:ln>
                <a:solidFill>
                  <a:schemeClr val="bg1"/>
                </a:solidFill>
                <a:effectLst>
                  <a:glow rad="101600">
                    <a:schemeClr val="tx1">
                      <a:alpha val="60000"/>
                    </a:schemeClr>
                  </a:glow>
                  <a:outerShdw blurRad="38100" dist="22860" dir="5400000" algn="tl" rotWithShape="0">
                    <a:srgbClr val="000000">
                      <a:alpha val="30000"/>
                    </a:srgbClr>
                  </a:outerShdw>
                </a:effectLst>
                <a:latin typeface="Constantia" pitchFamily="18" charset="0"/>
              </a:rPr>
              <a:t>syurga</a:t>
            </a:r>
            <a:r>
              <a:rPr lang="en-US" b="1" dirty="0">
                <a:ln w="10160">
                  <a:solidFill>
                    <a:schemeClr val="bg1"/>
                  </a:solidFill>
                  <a:prstDash val="solid"/>
                </a:ln>
                <a:solidFill>
                  <a:schemeClr val="bg1"/>
                </a:solidFill>
                <a:effectLst>
                  <a:glow rad="101600">
                    <a:schemeClr val="tx1">
                      <a:alpha val="60000"/>
                    </a:schemeClr>
                  </a:glow>
                  <a:outerShdw blurRad="38100" dist="22860" dir="5400000" algn="tl" rotWithShape="0">
                    <a:srgbClr val="000000">
                      <a:alpha val="30000"/>
                    </a:srgbClr>
                  </a:outerShdw>
                </a:effectLst>
                <a:latin typeface="Constantia" pitchFamily="18" charset="0"/>
              </a:rPr>
              <a:t> yang </a:t>
            </a:r>
            <a:r>
              <a:rPr lang="en-US" b="1" dirty="0" err="1">
                <a:ln w="10160">
                  <a:solidFill>
                    <a:schemeClr val="bg1"/>
                  </a:solidFill>
                  <a:prstDash val="solid"/>
                </a:ln>
                <a:solidFill>
                  <a:schemeClr val="bg1"/>
                </a:solidFill>
                <a:effectLst>
                  <a:glow rad="101600">
                    <a:schemeClr val="tx1">
                      <a:alpha val="60000"/>
                    </a:schemeClr>
                  </a:glow>
                  <a:outerShdw blurRad="38100" dist="22860" dir="5400000" algn="tl" rotWithShape="0">
                    <a:srgbClr val="000000">
                      <a:alpha val="30000"/>
                    </a:srgbClr>
                  </a:outerShdw>
                </a:effectLst>
                <a:latin typeface="Constantia" pitchFamily="18" charset="0"/>
              </a:rPr>
              <a:t>mengalir</a:t>
            </a:r>
            <a:r>
              <a:rPr lang="en-US" b="1" dirty="0">
                <a:ln w="10160">
                  <a:solidFill>
                    <a:schemeClr val="bg1"/>
                  </a:solidFill>
                  <a:prstDash val="solid"/>
                </a:ln>
                <a:solidFill>
                  <a:schemeClr val="bg1"/>
                </a:solidFill>
                <a:effectLst>
                  <a:glow rad="101600">
                    <a:schemeClr val="tx1">
                      <a:alpha val="60000"/>
                    </a:schemeClr>
                  </a:glow>
                  <a:outerShdw blurRad="38100" dist="22860" dir="5400000" algn="tl" rotWithShape="0">
                    <a:srgbClr val="000000">
                      <a:alpha val="30000"/>
                    </a:srgbClr>
                  </a:outerShdw>
                </a:effectLst>
                <a:latin typeface="Constantia" pitchFamily="18" charset="0"/>
              </a:rPr>
              <a:t> di </a:t>
            </a:r>
            <a:r>
              <a:rPr lang="en-US" b="1" dirty="0" err="1">
                <a:ln w="10160">
                  <a:solidFill>
                    <a:schemeClr val="bg1"/>
                  </a:solidFill>
                  <a:prstDash val="solid"/>
                </a:ln>
                <a:solidFill>
                  <a:schemeClr val="bg1"/>
                </a:solidFill>
                <a:effectLst>
                  <a:glow rad="101600">
                    <a:schemeClr val="tx1">
                      <a:alpha val="60000"/>
                    </a:schemeClr>
                  </a:glow>
                  <a:outerShdw blurRad="38100" dist="22860" dir="5400000" algn="tl" rotWithShape="0">
                    <a:srgbClr val="000000">
                      <a:alpha val="30000"/>
                    </a:srgbClr>
                  </a:outerShdw>
                </a:effectLst>
                <a:latin typeface="Constantia" pitchFamily="18" charset="0"/>
              </a:rPr>
              <a:t>bawahnya</a:t>
            </a:r>
            <a:r>
              <a:rPr lang="en-US" b="1" dirty="0">
                <a:ln w="10160">
                  <a:solidFill>
                    <a:schemeClr val="bg1"/>
                  </a:solidFill>
                  <a:prstDash val="solid"/>
                </a:ln>
                <a:solidFill>
                  <a:schemeClr val="bg1"/>
                </a:solidFill>
                <a:effectLst>
                  <a:glow rad="101600">
                    <a:schemeClr val="tx1">
                      <a:alpha val="60000"/>
                    </a:schemeClr>
                  </a:glow>
                  <a:outerShdw blurRad="38100" dist="22860" dir="5400000" algn="tl" rotWithShape="0">
                    <a:srgbClr val="000000">
                      <a:alpha val="30000"/>
                    </a:srgbClr>
                  </a:outerShdw>
                </a:effectLst>
                <a:latin typeface="Constantia" pitchFamily="18" charset="0"/>
              </a:rPr>
              <a:t> </a:t>
            </a:r>
            <a:r>
              <a:rPr lang="en-US" b="1" dirty="0" err="1">
                <a:ln w="10160">
                  <a:solidFill>
                    <a:schemeClr val="bg1"/>
                  </a:solidFill>
                  <a:prstDash val="solid"/>
                </a:ln>
                <a:solidFill>
                  <a:schemeClr val="bg1"/>
                </a:solidFill>
                <a:effectLst>
                  <a:glow rad="101600">
                    <a:schemeClr val="tx1">
                      <a:alpha val="60000"/>
                    </a:schemeClr>
                  </a:glow>
                  <a:outerShdw blurRad="38100" dist="22860" dir="5400000" algn="tl" rotWithShape="0">
                    <a:srgbClr val="000000">
                      <a:alpha val="30000"/>
                    </a:srgbClr>
                  </a:outerShdw>
                </a:effectLst>
                <a:latin typeface="Constantia" pitchFamily="18" charset="0"/>
              </a:rPr>
              <a:t>sungai-sungai</a:t>
            </a:r>
            <a:r>
              <a:rPr lang="en-US" b="1" dirty="0">
                <a:ln w="10160">
                  <a:solidFill>
                    <a:schemeClr val="bg1"/>
                  </a:solidFill>
                  <a:prstDash val="solid"/>
                </a:ln>
                <a:solidFill>
                  <a:schemeClr val="bg1"/>
                </a:solidFill>
                <a:effectLst>
                  <a:glow rad="101600">
                    <a:schemeClr val="tx1">
                      <a:alpha val="60000"/>
                    </a:schemeClr>
                  </a:glow>
                  <a:outerShdw blurRad="38100" dist="22860" dir="5400000" algn="tl" rotWithShape="0">
                    <a:srgbClr val="000000">
                      <a:alpha val="30000"/>
                    </a:srgbClr>
                  </a:outerShdw>
                </a:effectLst>
                <a:latin typeface="Constantia" pitchFamily="18" charset="0"/>
              </a:rPr>
              <a:t>; </a:t>
            </a:r>
            <a:r>
              <a:rPr lang="en-US" b="1" dirty="0" err="1">
                <a:ln w="10160">
                  <a:solidFill>
                    <a:schemeClr val="bg1"/>
                  </a:solidFill>
                  <a:prstDash val="solid"/>
                </a:ln>
                <a:solidFill>
                  <a:schemeClr val="bg1"/>
                </a:solidFill>
                <a:effectLst>
                  <a:glow rad="101600">
                    <a:schemeClr val="tx1">
                      <a:alpha val="60000"/>
                    </a:schemeClr>
                  </a:glow>
                  <a:outerShdw blurRad="38100" dist="22860" dir="5400000" algn="tl" rotWithShape="0">
                    <a:srgbClr val="000000">
                      <a:alpha val="30000"/>
                    </a:srgbClr>
                  </a:outerShdw>
                </a:effectLst>
                <a:latin typeface="Constantia" pitchFamily="18" charset="0"/>
              </a:rPr>
              <a:t>kekallah</a:t>
            </a:r>
            <a:r>
              <a:rPr lang="en-US" b="1" dirty="0">
                <a:ln w="10160">
                  <a:solidFill>
                    <a:schemeClr val="bg1"/>
                  </a:solidFill>
                  <a:prstDash val="solid"/>
                </a:ln>
                <a:solidFill>
                  <a:schemeClr val="bg1"/>
                </a:solidFill>
                <a:effectLst>
                  <a:glow rad="101600">
                    <a:schemeClr val="tx1">
                      <a:alpha val="60000"/>
                    </a:schemeClr>
                  </a:glow>
                  <a:outerShdw blurRad="38100" dist="22860" dir="5400000" algn="tl" rotWithShape="0">
                    <a:srgbClr val="000000">
                      <a:alpha val="30000"/>
                    </a:srgbClr>
                  </a:outerShdw>
                </a:effectLst>
                <a:latin typeface="Constantia" pitchFamily="18" charset="0"/>
              </a:rPr>
              <a:t> </a:t>
            </a:r>
            <a:r>
              <a:rPr lang="en-US" b="1" dirty="0" err="1">
                <a:ln w="10160">
                  <a:solidFill>
                    <a:schemeClr val="bg1"/>
                  </a:solidFill>
                  <a:prstDash val="solid"/>
                </a:ln>
                <a:solidFill>
                  <a:schemeClr val="bg1"/>
                </a:solidFill>
                <a:effectLst>
                  <a:glow rad="101600">
                    <a:schemeClr val="tx1">
                      <a:alpha val="60000"/>
                    </a:schemeClr>
                  </a:glow>
                  <a:outerShdw blurRad="38100" dist="22860" dir="5400000" algn="tl" rotWithShape="0">
                    <a:srgbClr val="000000">
                      <a:alpha val="30000"/>
                    </a:srgbClr>
                  </a:outerShdw>
                </a:effectLst>
                <a:latin typeface="Constantia" pitchFamily="18" charset="0"/>
              </a:rPr>
              <a:t>mereka</a:t>
            </a:r>
            <a:r>
              <a:rPr lang="en-US" b="1" dirty="0">
                <a:ln w="10160">
                  <a:solidFill>
                    <a:schemeClr val="bg1"/>
                  </a:solidFill>
                  <a:prstDash val="solid"/>
                </a:ln>
                <a:solidFill>
                  <a:schemeClr val="bg1"/>
                </a:solidFill>
                <a:effectLst>
                  <a:glow rad="101600">
                    <a:schemeClr val="tx1">
                      <a:alpha val="60000"/>
                    </a:schemeClr>
                  </a:glow>
                  <a:outerShdw blurRad="38100" dist="22860" dir="5400000" algn="tl" rotWithShape="0">
                    <a:srgbClr val="000000">
                      <a:alpha val="30000"/>
                    </a:srgbClr>
                  </a:outerShdw>
                </a:effectLst>
                <a:latin typeface="Constantia" pitchFamily="18" charset="0"/>
              </a:rPr>
              <a:t> di </a:t>
            </a:r>
            <a:r>
              <a:rPr lang="en-US" b="1" dirty="0" err="1">
                <a:ln w="10160">
                  <a:solidFill>
                    <a:schemeClr val="bg1"/>
                  </a:solidFill>
                  <a:prstDash val="solid"/>
                </a:ln>
                <a:solidFill>
                  <a:schemeClr val="bg1"/>
                </a:solidFill>
                <a:effectLst>
                  <a:glow rad="101600">
                    <a:schemeClr val="tx1">
                      <a:alpha val="60000"/>
                    </a:schemeClr>
                  </a:glow>
                  <a:outerShdw blurRad="38100" dist="22860" dir="5400000" algn="tl" rotWithShape="0">
                    <a:srgbClr val="000000">
                      <a:alpha val="30000"/>
                    </a:srgbClr>
                  </a:outerShdw>
                </a:effectLst>
                <a:latin typeface="Constantia" pitchFamily="18" charset="0"/>
              </a:rPr>
              <a:t>dalamnya</a:t>
            </a:r>
            <a:r>
              <a:rPr lang="en-US" b="1" dirty="0">
                <a:ln w="10160">
                  <a:solidFill>
                    <a:schemeClr val="bg1"/>
                  </a:solidFill>
                  <a:prstDash val="solid"/>
                </a:ln>
                <a:solidFill>
                  <a:schemeClr val="bg1"/>
                </a:solidFill>
                <a:effectLst>
                  <a:glow rad="101600">
                    <a:schemeClr val="tx1">
                      <a:alpha val="60000"/>
                    </a:schemeClr>
                  </a:glow>
                  <a:outerShdw blurRad="38100" dist="22860" dir="5400000" algn="tl" rotWithShape="0">
                    <a:srgbClr val="000000">
                      <a:alpha val="30000"/>
                    </a:srgbClr>
                  </a:outerShdw>
                </a:effectLst>
                <a:latin typeface="Constantia" pitchFamily="18" charset="0"/>
              </a:rPr>
              <a:t> </a:t>
            </a:r>
            <a:r>
              <a:rPr lang="en-US" b="1" dirty="0" err="1">
                <a:ln w="10160">
                  <a:solidFill>
                    <a:schemeClr val="bg1"/>
                  </a:solidFill>
                  <a:prstDash val="solid"/>
                </a:ln>
                <a:solidFill>
                  <a:schemeClr val="bg1"/>
                </a:solidFill>
                <a:effectLst>
                  <a:glow rad="101600">
                    <a:schemeClr val="tx1">
                      <a:alpha val="60000"/>
                    </a:schemeClr>
                  </a:glow>
                  <a:outerShdw blurRad="38100" dist="22860" dir="5400000" algn="tl" rotWithShape="0">
                    <a:srgbClr val="000000">
                      <a:alpha val="30000"/>
                    </a:srgbClr>
                  </a:outerShdw>
                </a:effectLst>
                <a:latin typeface="Constantia" pitchFamily="18" charset="0"/>
              </a:rPr>
              <a:t>selama-lamanya</a:t>
            </a:r>
            <a:r>
              <a:rPr lang="en-US" b="1" dirty="0">
                <a:ln w="10160">
                  <a:solidFill>
                    <a:schemeClr val="bg1"/>
                  </a:solidFill>
                  <a:prstDash val="solid"/>
                </a:ln>
                <a:solidFill>
                  <a:schemeClr val="bg1"/>
                </a:solidFill>
                <a:effectLst>
                  <a:glow rad="101600">
                    <a:schemeClr val="tx1">
                      <a:alpha val="60000"/>
                    </a:schemeClr>
                  </a:glow>
                  <a:outerShdw blurRad="38100" dist="22860" dir="5400000" algn="tl" rotWithShape="0">
                    <a:srgbClr val="000000">
                      <a:alpha val="30000"/>
                    </a:srgbClr>
                  </a:outerShdw>
                </a:effectLst>
                <a:latin typeface="Constantia" pitchFamily="18" charset="0"/>
              </a:rPr>
              <a:t>. </a:t>
            </a:r>
            <a:r>
              <a:rPr lang="en-US" b="1" dirty="0" err="1">
                <a:ln w="10160">
                  <a:solidFill>
                    <a:schemeClr val="bg1"/>
                  </a:solidFill>
                  <a:prstDash val="solid"/>
                </a:ln>
                <a:solidFill>
                  <a:schemeClr val="bg1"/>
                </a:solidFill>
                <a:effectLst>
                  <a:glow rad="101600">
                    <a:schemeClr val="tx1">
                      <a:alpha val="60000"/>
                    </a:schemeClr>
                  </a:glow>
                  <a:outerShdw blurRad="38100" dist="22860" dir="5400000" algn="tl" rotWithShape="0">
                    <a:srgbClr val="000000">
                      <a:alpha val="30000"/>
                    </a:srgbClr>
                  </a:outerShdw>
                </a:effectLst>
                <a:latin typeface="Constantia" pitchFamily="18" charset="0"/>
              </a:rPr>
              <a:t>Sesungguhnya</a:t>
            </a:r>
            <a:r>
              <a:rPr lang="en-US" b="1" dirty="0">
                <a:ln w="10160">
                  <a:solidFill>
                    <a:schemeClr val="bg1"/>
                  </a:solidFill>
                  <a:prstDash val="solid"/>
                </a:ln>
                <a:solidFill>
                  <a:schemeClr val="bg1"/>
                </a:solidFill>
                <a:effectLst>
                  <a:glow rad="101600">
                    <a:schemeClr val="tx1">
                      <a:alpha val="60000"/>
                    </a:schemeClr>
                  </a:glow>
                  <a:outerShdw blurRad="38100" dist="22860" dir="5400000" algn="tl" rotWithShape="0">
                    <a:srgbClr val="000000">
                      <a:alpha val="30000"/>
                    </a:srgbClr>
                  </a:outerShdw>
                </a:effectLst>
                <a:latin typeface="Constantia" pitchFamily="18" charset="0"/>
              </a:rPr>
              <a:t> Allah </a:t>
            </a:r>
            <a:r>
              <a:rPr lang="en-US" b="1" dirty="0" err="1">
                <a:ln w="10160">
                  <a:solidFill>
                    <a:schemeClr val="bg1"/>
                  </a:solidFill>
                  <a:prstDash val="solid"/>
                </a:ln>
                <a:solidFill>
                  <a:schemeClr val="bg1"/>
                </a:solidFill>
                <a:effectLst>
                  <a:glow rad="101600">
                    <a:schemeClr val="tx1">
                      <a:alpha val="60000"/>
                    </a:schemeClr>
                  </a:glow>
                  <a:outerShdw blurRad="38100" dist="22860" dir="5400000" algn="tl" rotWithShape="0">
                    <a:srgbClr val="000000">
                      <a:alpha val="30000"/>
                    </a:srgbClr>
                  </a:outerShdw>
                </a:effectLst>
                <a:latin typeface="Constantia" pitchFamily="18" charset="0"/>
              </a:rPr>
              <a:t>membaguskan</a:t>
            </a:r>
            <a:r>
              <a:rPr lang="en-US" b="1" dirty="0">
                <a:ln w="10160">
                  <a:solidFill>
                    <a:schemeClr val="bg1"/>
                  </a:solidFill>
                  <a:prstDash val="solid"/>
                </a:ln>
                <a:solidFill>
                  <a:schemeClr val="bg1"/>
                </a:solidFill>
                <a:effectLst>
                  <a:glow rad="101600">
                    <a:schemeClr val="tx1">
                      <a:alpha val="60000"/>
                    </a:schemeClr>
                  </a:glow>
                  <a:outerShdw blurRad="38100" dist="22860" dir="5400000" algn="tl" rotWithShape="0">
                    <a:srgbClr val="000000">
                      <a:alpha val="30000"/>
                    </a:srgbClr>
                  </a:outerShdw>
                </a:effectLst>
                <a:latin typeface="Constantia" pitchFamily="18" charset="0"/>
              </a:rPr>
              <a:t> </a:t>
            </a:r>
            <a:r>
              <a:rPr lang="en-US" b="1" dirty="0" err="1">
                <a:ln w="10160">
                  <a:solidFill>
                    <a:schemeClr val="bg1"/>
                  </a:solidFill>
                  <a:prstDash val="solid"/>
                </a:ln>
                <a:solidFill>
                  <a:schemeClr val="bg1"/>
                </a:solidFill>
                <a:effectLst>
                  <a:glow rad="101600">
                    <a:schemeClr val="tx1">
                      <a:alpha val="60000"/>
                    </a:schemeClr>
                  </a:glow>
                  <a:outerShdw blurRad="38100" dist="22860" dir="5400000" algn="tl" rotWithShape="0">
                    <a:srgbClr val="000000">
                      <a:alpha val="30000"/>
                    </a:srgbClr>
                  </a:outerShdw>
                </a:effectLst>
                <a:latin typeface="Constantia" pitchFamily="18" charset="0"/>
              </a:rPr>
              <a:t>rezeki</a:t>
            </a:r>
            <a:r>
              <a:rPr lang="en-US" b="1" dirty="0">
                <a:ln w="10160">
                  <a:solidFill>
                    <a:schemeClr val="bg1"/>
                  </a:solidFill>
                  <a:prstDash val="solid"/>
                </a:ln>
                <a:solidFill>
                  <a:schemeClr val="bg1"/>
                </a:solidFill>
                <a:effectLst>
                  <a:glow rad="101600">
                    <a:schemeClr val="tx1">
                      <a:alpha val="60000"/>
                    </a:schemeClr>
                  </a:glow>
                  <a:outerShdw blurRad="38100" dist="22860" dir="5400000" algn="tl" rotWithShape="0">
                    <a:srgbClr val="000000">
                      <a:alpha val="30000"/>
                    </a:srgbClr>
                  </a:outerShdw>
                </a:effectLst>
                <a:latin typeface="Constantia" pitchFamily="18" charset="0"/>
              </a:rPr>
              <a:t> </a:t>
            </a:r>
            <a:r>
              <a:rPr lang="en-US" b="1" dirty="0" err="1">
                <a:ln w="10160">
                  <a:solidFill>
                    <a:schemeClr val="bg1"/>
                  </a:solidFill>
                  <a:prstDash val="solid"/>
                </a:ln>
                <a:solidFill>
                  <a:schemeClr val="bg1"/>
                </a:solidFill>
                <a:effectLst>
                  <a:glow rad="101600">
                    <a:schemeClr val="tx1">
                      <a:alpha val="60000"/>
                    </a:schemeClr>
                  </a:glow>
                  <a:outerShdw blurRad="38100" dist="22860" dir="5400000" algn="tl" rotWithShape="0">
                    <a:srgbClr val="000000">
                      <a:alpha val="30000"/>
                    </a:srgbClr>
                  </a:outerShdw>
                </a:effectLst>
                <a:latin typeface="Constantia" pitchFamily="18" charset="0"/>
              </a:rPr>
              <a:t>kepadanya</a:t>
            </a:r>
            <a:r>
              <a:rPr lang="en-US" b="1" dirty="0">
                <a:ln w="10160">
                  <a:solidFill>
                    <a:schemeClr val="bg1"/>
                  </a:solidFill>
                  <a:prstDash val="solid"/>
                </a:ln>
                <a:solidFill>
                  <a:schemeClr val="bg1"/>
                </a:solidFill>
                <a:effectLst>
                  <a:glow rad="101600">
                    <a:schemeClr val="tx1">
                      <a:alpha val="60000"/>
                    </a:schemeClr>
                  </a:glow>
                  <a:outerShdw blurRad="38100" dist="22860" dir="5400000" algn="tl" rotWithShape="0">
                    <a:srgbClr val="000000">
                      <a:alpha val="30000"/>
                    </a:srgbClr>
                  </a:outerShdw>
                </a:effectLst>
                <a:latin typeface="Constantia" pitchFamily="18" charset="0"/>
              </a:rPr>
              <a:t>.”</a:t>
            </a:r>
          </a:p>
        </p:txBody>
      </p:sp>
    </p:spTree>
    <p:extLst>
      <p:ext uri="{BB962C8B-B14F-4D97-AF65-F5344CB8AC3E}">
        <p14:creationId xmlns:p14="http://schemas.microsoft.com/office/powerpoint/2010/main" val="205783222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0" r="-10000"/>
          </a:stretch>
        </a:blipFill>
        <a:effectLst/>
      </p:bgPr>
    </p:bg>
    <p:spTree>
      <p:nvGrpSpPr>
        <p:cNvPr id="1" name=""/>
        <p:cNvGrpSpPr/>
        <p:nvPr/>
      </p:nvGrpSpPr>
      <p:grpSpPr>
        <a:xfrm>
          <a:off x="0" y="0"/>
          <a:ext cx="0" cy="0"/>
          <a:chOff x="0" y="0"/>
          <a:chExt cx="0" cy="0"/>
        </a:xfrm>
      </p:grpSpPr>
      <p:graphicFrame>
        <p:nvGraphicFramePr>
          <p:cNvPr id="3" name="Diagram 2"/>
          <p:cNvGraphicFramePr/>
          <p:nvPr>
            <p:extLst>
              <p:ext uri="{D42A27DB-BD31-4B8C-83A1-F6EECF244321}">
                <p14:modId xmlns:p14="http://schemas.microsoft.com/office/powerpoint/2010/main" val="3610819920"/>
              </p:ext>
            </p:extLst>
          </p:nvPr>
        </p:nvGraphicFramePr>
        <p:xfrm>
          <a:off x="381000" y="457200"/>
          <a:ext cx="8534400" cy="5867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42436085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0" r="-10000"/>
          </a:stretch>
        </a:blipFill>
        <a:effectLst/>
      </p:bgPr>
    </p:bg>
    <p:spTree>
      <p:nvGrpSpPr>
        <p:cNvPr id="1" name=""/>
        <p:cNvGrpSpPr/>
        <p:nvPr/>
      </p:nvGrpSpPr>
      <p:grpSpPr>
        <a:xfrm>
          <a:off x="0" y="0"/>
          <a:ext cx="0" cy="0"/>
          <a:chOff x="0" y="0"/>
          <a:chExt cx="0" cy="0"/>
        </a:xfrm>
      </p:grpSpPr>
      <p:sp>
        <p:nvSpPr>
          <p:cNvPr id="2" name="Rectangle 1"/>
          <p:cNvSpPr/>
          <p:nvPr/>
        </p:nvSpPr>
        <p:spPr>
          <a:xfrm>
            <a:off x="1261848" y="381000"/>
            <a:ext cx="6629400" cy="646331"/>
          </a:xfrm>
          <a:prstGeom prst="rect">
            <a:avLst/>
          </a:prstGeom>
        </p:spPr>
        <p:txBody>
          <a:bodyPr wrap="square">
            <a:spAutoFit/>
          </a:bodyPr>
          <a:lstStyle/>
          <a:p>
            <a:endParaRPr lang="en-US"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a:p>
            <a:endParaRPr lang="en-US" dirty="0" smtClean="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graphicFrame>
        <p:nvGraphicFramePr>
          <p:cNvPr id="4" name="Diagram 3"/>
          <p:cNvGraphicFramePr/>
          <p:nvPr>
            <p:extLst>
              <p:ext uri="{D42A27DB-BD31-4B8C-83A1-F6EECF244321}">
                <p14:modId xmlns:p14="http://schemas.microsoft.com/office/powerpoint/2010/main" val="1902527234"/>
              </p:ext>
            </p:extLst>
          </p:nvPr>
        </p:nvGraphicFramePr>
        <p:xfrm>
          <a:off x="228600" y="381000"/>
          <a:ext cx="8610600" cy="6096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0" r="-10000"/>
          </a:stretch>
        </a:blipFill>
        <a:effectLst/>
      </p:bgPr>
    </p:bg>
    <p:spTree>
      <p:nvGrpSpPr>
        <p:cNvPr id="1" name=""/>
        <p:cNvGrpSpPr/>
        <p:nvPr/>
      </p:nvGrpSpPr>
      <p:grpSpPr>
        <a:xfrm>
          <a:off x="0" y="0"/>
          <a:ext cx="0" cy="0"/>
          <a:chOff x="0" y="0"/>
          <a:chExt cx="0" cy="0"/>
        </a:xfrm>
      </p:grpSpPr>
      <p:graphicFrame>
        <p:nvGraphicFramePr>
          <p:cNvPr id="3" name="Diagram 2"/>
          <p:cNvGraphicFramePr/>
          <p:nvPr>
            <p:extLst>
              <p:ext uri="{D42A27DB-BD31-4B8C-83A1-F6EECF244321}">
                <p14:modId xmlns:p14="http://schemas.microsoft.com/office/powerpoint/2010/main" val="1263804584"/>
              </p:ext>
            </p:extLst>
          </p:nvPr>
        </p:nvGraphicFramePr>
        <p:xfrm>
          <a:off x="304800" y="609600"/>
          <a:ext cx="8534400" cy="6019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0" r="-10000"/>
          </a:stretch>
        </a:blipFill>
        <a:effectLst/>
      </p:bgPr>
    </p:bg>
    <p:spTree>
      <p:nvGrpSpPr>
        <p:cNvPr id="1" name=""/>
        <p:cNvGrpSpPr/>
        <p:nvPr/>
      </p:nvGrpSpPr>
      <p:grpSpPr>
        <a:xfrm>
          <a:off x="0" y="0"/>
          <a:ext cx="0" cy="0"/>
          <a:chOff x="0" y="0"/>
          <a:chExt cx="0" cy="0"/>
        </a:xfrm>
      </p:grpSpPr>
      <p:graphicFrame>
        <p:nvGraphicFramePr>
          <p:cNvPr id="3" name="Diagram 2"/>
          <p:cNvGraphicFramePr/>
          <p:nvPr>
            <p:extLst>
              <p:ext uri="{D42A27DB-BD31-4B8C-83A1-F6EECF244321}">
                <p14:modId xmlns:p14="http://schemas.microsoft.com/office/powerpoint/2010/main" val="456778275"/>
              </p:ext>
            </p:extLst>
          </p:nvPr>
        </p:nvGraphicFramePr>
        <p:xfrm>
          <a:off x="228600" y="304800"/>
          <a:ext cx="8763000" cy="6400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62639372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0" r="-10000"/>
          </a:stretch>
        </a:blipFill>
        <a:effectLst/>
      </p:bgPr>
    </p:bg>
    <p:spTree>
      <p:nvGrpSpPr>
        <p:cNvPr id="1" name=""/>
        <p:cNvGrpSpPr/>
        <p:nvPr/>
      </p:nvGrpSpPr>
      <p:grpSpPr>
        <a:xfrm>
          <a:off x="0" y="0"/>
          <a:ext cx="0" cy="0"/>
          <a:chOff x="0" y="0"/>
          <a:chExt cx="0" cy="0"/>
        </a:xfrm>
      </p:grpSpPr>
      <p:sp>
        <p:nvSpPr>
          <p:cNvPr id="2" name="Rectangle 1"/>
          <p:cNvSpPr/>
          <p:nvPr/>
        </p:nvSpPr>
        <p:spPr>
          <a:xfrm>
            <a:off x="914400" y="533400"/>
            <a:ext cx="7391400" cy="2554545"/>
          </a:xfrm>
          <a:prstGeom prst="rect">
            <a:avLst/>
          </a:prstGeom>
        </p:spPr>
        <p:txBody>
          <a:bodyPr wrap="square">
            <a:spAutoFit/>
          </a:bodyPr>
          <a:lstStyle/>
          <a:p>
            <a:pPr algn="ctr" rtl="1"/>
            <a:r>
              <a:rPr lang="ar-SA" sz="4000" b="1" dirty="0">
                <a:ln w="10160">
                  <a:solidFill>
                    <a:schemeClr val="tx1"/>
                  </a:solidFill>
                  <a:prstDash val="solid"/>
                </a:ln>
                <a:solidFill>
                  <a:srgbClr val="FFFF00"/>
                </a:solidFill>
                <a:effectLst>
                  <a:outerShdw blurRad="38100" dist="22860" dir="5400000" algn="tl" rotWithShape="0">
                    <a:srgbClr val="000000">
                      <a:alpha val="30000"/>
                    </a:srgbClr>
                  </a:outerShdw>
                </a:effectLst>
                <a:latin typeface="QCF_P051" pitchFamily="2" charset="2"/>
                <a:cs typeface="QCF_P051" pitchFamily="2" charset="2"/>
              </a:rPr>
              <a:t>﴿ﮠ ﮡ ﮢ ﮣ ﮤ ﮥ ﮦ ﮧ ﮨ ﮩ ﮪ ﮫ ﮬ ﮭ ﮮ ﮯ ﮰ ﮱ ﯓ ﯔ ﯕ ﯖ ﯗ ﯘ ﯙ ﯚ ﴾</a:t>
            </a:r>
            <a:endParaRPr lang="en-US" sz="4000" b="1" dirty="0">
              <a:ln w="10160">
                <a:solidFill>
                  <a:schemeClr val="tx1"/>
                </a:solidFill>
                <a:prstDash val="solid"/>
              </a:ln>
              <a:solidFill>
                <a:srgbClr val="FFFF00"/>
              </a:solidFill>
              <a:effectLst>
                <a:outerShdw blurRad="38100" dist="22860" dir="5400000" algn="tl" rotWithShape="0">
                  <a:srgbClr val="000000">
                    <a:alpha val="30000"/>
                  </a:srgbClr>
                </a:outerShdw>
              </a:effectLst>
              <a:latin typeface="QCF_P051" pitchFamily="2" charset="2"/>
              <a:cs typeface="QCF_P051" pitchFamily="2" charset="2"/>
            </a:endParaRPr>
          </a:p>
        </p:txBody>
      </p:sp>
      <p:sp>
        <p:nvSpPr>
          <p:cNvPr id="3" name="Rectangle 2"/>
          <p:cNvSpPr/>
          <p:nvPr/>
        </p:nvSpPr>
        <p:spPr>
          <a:xfrm>
            <a:off x="-152400" y="6106180"/>
            <a:ext cx="3001143" cy="523220"/>
          </a:xfrm>
          <a:prstGeom prst="rect">
            <a:avLst/>
          </a:prstGeom>
        </p:spPr>
        <p:txBody>
          <a:bodyPr wrap="none">
            <a:spAutoFit/>
          </a:bodyPr>
          <a:lstStyle/>
          <a:p>
            <a:pPr lvl="0" indent="457200" fontAlgn="base">
              <a:spcBef>
                <a:spcPct val="0"/>
              </a:spcBef>
              <a:spcAft>
                <a:spcPct val="0"/>
              </a:spcAft>
            </a:pPr>
            <a:r>
              <a:rPr lang="en-US" sz="2800" dirty="0">
                <a:ln>
                  <a:solidFill>
                    <a:schemeClr val="tx1"/>
                  </a:solidFill>
                </a:ln>
                <a:solidFill>
                  <a:srgbClr val="FFFF00"/>
                </a:solidFill>
                <a:latin typeface="Mistral" pitchFamily="66" charset="0"/>
                <a:ea typeface="Calibri" pitchFamily="34" charset="0"/>
                <a:cs typeface="Times New Roman" pitchFamily="18" charset="0"/>
              </a:rPr>
              <a:t>Surah </a:t>
            </a:r>
            <a:r>
              <a:rPr lang="en-US" sz="2800" dirty="0" smtClean="0">
                <a:ln>
                  <a:solidFill>
                    <a:schemeClr val="tx1"/>
                  </a:solidFill>
                </a:ln>
                <a:solidFill>
                  <a:srgbClr val="FFFF00"/>
                </a:solidFill>
                <a:latin typeface="Mistral" pitchFamily="66" charset="0"/>
                <a:ea typeface="Calibri" pitchFamily="34" charset="0"/>
                <a:cs typeface="Times New Roman" pitchFamily="18" charset="0"/>
              </a:rPr>
              <a:t>Ali Imran :14</a:t>
            </a:r>
            <a:endParaRPr lang="en-US" sz="2800" dirty="0">
              <a:ln>
                <a:solidFill>
                  <a:schemeClr val="tx1"/>
                </a:solidFill>
              </a:ln>
              <a:solidFill>
                <a:srgbClr val="FFFF00"/>
              </a:solidFill>
              <a:latin typeface="Mistral" pitchFamily="66" charset="0"/>
              <a:cs typeface="Arial" pitchFamily="34" charset="0"/>
            </a:endParaRPr>
          </a:p>
        </p:txBody>
      </p:sp>
      <p:sp>
        <p:nvSpPr>
          <p:cNvPr id="4" name="Rectangle 3"/>
          <p:cNvSpPr/>
          <p:nvPr/>
        </p:nvSpPr>
        <p:spPr>
          <a:xfrm>
            <a:off x="925773" y="3239631"/>
            <a:ext cx="7567684" cy="2246769"/>
          </a:xfrm>
          <a:prstGeom prst="rect">
            <a:avLst/>
          </a:prstGeom>
        </p:spPr>
        <p:txBody>
          <a:bodyPr wrap="square">
            <a:spAutoFit/>
          </a:bodyPr>
          <a:lstStyle/>
          <a:p>
            <a:pPr algn="ctr"/>
            <a:r>
              <a:rPr lang="en-US" sz="2000" b="1" dirty="0" err="1">
                <a:ln w="10160">
                  <a:solidFill>
                    <a:schemeClr val="bg1"/>
                  </a:solidFill>
                  <a:prstDash val="solid"/>
                </a:ln>
                <a:solidFill>
                  <a:schemeClr val="bg1"/>
                </a:solidFill>
                <a:effectLst>
                  <a:glow rad="101600">
                    <a:schemeClr val="tx1">
                      <a:alpha val="60000"/>
                    </a:schemeClr>
                  </a:glow>
                  <a:outerShdw blurRad="38100" dist="22860" dir="5400000" algn="tl" rotWithShape="0">
                    <a:srgbClr val="000000">
                      <a:alpha val="30000"/>
                    </a:srgbClr>
                  </a:outerShdw>
                </a:effectLst>
                <a:latin typeface="Franklin Gothic Medium Cond" pitchFamily="34" charset="0"/>
              </a:rPr>
              <a:t>Maksudnya</a:t>
            </a:r>
            <a:r>
              <a:rPr lang="en-US" sz="2000" b="1" dirty="0">
                <a:ln w="10160">
                  <a:solidFill>
                    <a:schemeClr val="bg1"/>
                  </a:solidFill>
                  <a:prstDash val="solid"/>
                </a:ln>
                <a:solidFill>
                  <a:schemeClr val="bg1"/>
                </a:solidFill>
                <a:effectLst>
                  <a:glow rad="101600">
                    <a:schemeClr val="tx1">
                      <a:alpha val="60000"/>
                    </a:schemeClr>
                  </a:glow>
                  <a:outerShdw blurRad="38100" dist="22860" dir="5400000" algn="tl" rotWithShape="0">
                    <a:srgbClr val="000000">
                      <a:alpha val="30000"/>
                    </a:srgbClr>
                  </a:outerShdw>
                </a:effectLst>
                <a:latin typeface="Franklin Gothic Medium Cond" pitchFamily="34" charset="0"/>
              </a:rPr>
              <a:t>: </a:t>
            </a:r>
            <a:endParaRPr lang="en-US" sz="2000" b="1" dirty="0" smtClean="0">
              <a:ln w="10160">
                <a:solidFill>
                  <a:schemeClr val="bg1"/>
                </a:solidFill>
                <a:prstDash val="solid"/>
              </a:ln>
              <a:solidFill>
                <a:schemeClr val="bg1"/>
              </a:solidFill>
              <a:effectLst>
                <a:glow rad="101600">
                  <a:schemeClr val="tx1">
                    <a:alpha val="60000"/>
                  </a:schemeClr>
                </a:glow>
                <a:outerShdw blurRad="38100" dist="22860" dir="5400000" algn="tl" rotWithShape="0">
                  <a:srgbClr val="000000">
                    <a:alpha val="30000"/>
                  </a:srgbClr>
                </a:outerShdw>
              </a:effectLst>
              <a:latin typeface="Franklin Gothic Medium Cond" pitchFamily="34" charset="0"/>
            </a:endParaRPr>
          </a:p>
          <a:p>
            <a:pPr algn="ctr"/>
            <a:r>
              <a:rPr lang="en-US" sz="2000" b="1" dirty="0" smtClean="0">
                <a:ln w="10160">
                  <a:solidFill>
                    <a:schemeClr val="bg1"/>
                  </a:solidFill>
                  <a:prstDash val="solid"/>
                </a:ln>
                <a:solidFill>
                  <a:schemeClr val="bg1"/>
                </a:solidFill>
                <a:effectLst>
                  <a:glow rad="101600">
                    <a:schemeClr val="tx1">
                      <a:alpha val="60000"/>
                    </a:schemeClr>
                  </a:glow>
                  <a:outerShdw blurRad="38100" dist="22860" dir="5400000" algn="tl" rotWithShape="0">
                    <a:srgbClr val="000000">
                      <a:alpha val="30000"/>
                    </a:srgbClr>
                  </a:outerShdw>
                </a:effectLst>
                <a:latin typeface="Franklin Gothic Medium Cond" pitchFamily="34" charset="0"/>
              </a:rPr>
              <a:t>“</a:t>
            </a:r>
            <a:r>
              <a:rPr lang="en-US" sz="2000" b="1" dirty="0" err="1" smtClean="0">
                <a:ln w="10160">
                  <a:solidFill>
                    <a:schemeClr val="bg1"/>
                  </a:solidFill>
                  <a:prstDash val="solid"/>
                </a:ln>
                <a:solidFill>
                  <a:schemeClr val="bg1"/>
                </a:solidFill>
                <a:effectLst>
                  <a:glow rad="101600">
                    <a:schemeClr val="tx1">
                      <a:alpha val="60000"/>
                    </a:schemeClr>
                  </a:glow>
                  <a:outerShdw blurRad="38100" dist="22860" dir="5400000" algn="tl" rotWithShape="0">
                    <a:srgbClr val="000000">
                      <a:alpha val="30000"/>
                    </a:srgbClr>
                  </a:outerShdw>
                </a:effectLst>
                <a:latin typeface="Franklin Gothic Medium Cond" pitchFamily="34" charset="0"/>
              </a:rPr>
              <a:t>Dihiaskan</a:t>
            </a:r>
            <a:r>
              <a:rPr lang="en-US" sz="2000" b="1" dirty="0" smtClean="0">
                <a:ln w="10160">
                  <a:solidFill>
                    <a:schemeClr val="bg1"/>
                  </a:solidFill>
                  <a:prstDash val="solid"/>
                </a:ln>
                <a:solidFill>
                  <a:schemeClr val="bg1"/>
                </a:solidFill>
                <a:effectLst>
                  <a:glow rad="101600">
                    <a:schemeClr val="tx1">
                      <a:alpha val="60000"/>
                    </a:schemeClr>
                  </a:glow>
                  <a:outerShdw blurRad="38100" dist="22860" dir="5400000" algn="tl" rotWithShape="0">
                    <a:srgbClr val="000000">
                      <a:alpha val="30000"/>
                    </a:srgbClr>
                  </a:outerShdw>
                </a:effectLst>
                <a:latin typeface="Franklin Gothic Medium Cond" pitchFamily="34" charset="0"/>
              </a:rPr>
              <a:t> </a:t>
            </a:r>
            <a:r>
              <a:rPr lang="en-US" sz="2000" b="1" dirty="0">
                <a:ln w="10160">
                  <a:solidFill>
                    <a:schemeClr val="bg1"/>
                  </a:solidFill>
                  <a:prstDash val="solid"/>
                </a:ln>
                <a:solidFill>
                  <a:schemeClr val="bg1"/>
                </a:solidFill>
                <a:effectLst>
                  <a:glow rad="101600">
                    <a:schemeClr val="tx1">
                      <a:alpha val="60000"/>
                    </a:schemeClr>
                  </a:glow>
                  <a:outerShdw blurRad="38100" dist="22860" dir="5400000" algn="tl" rotWithShape="0">
                    <a:srgbClr val="000000">
                      <a:alpha val="30000"/>
                    </a:srgbClr>
                  </a:outerShdw>
                </a:effectLst>
                <a:latin typeface="Franklin Gothic Medium Cond" pitchFamily="34" charset="0"/>
              </a:rPr>
              <a:t>(</a:t>
            </a:r>
            <a:r>
              <a:rPr lang="en-US" sz="2000" b="1" dirty="0" err="1">
                <a:ln w="10160">
                  <a:solidFill>
                    <a:schemeClr val="bg1"/>
                  </a:solidFill>
                  <a:prstDash val="solid"/>
                </a:ln>
                <a:solidFill>
                  <a:schemeClr val="bg1"/>
                </a:solidFill>
                <a:effectLst>
                  <a:glow rad="101600">
                    <a:schemeClr val="tx1">
                      <a:alpha val="60000"/>
                    </a:schemeClr>
                  </a:glow>
                  <a:outerShdw blurRad="38100" dist="22860" dir="5400000" algn="tl" rotWithShape="0">
                    <a:srgbClr val="000000">
                      <a:alpha val="30000"/>
                    </a:srgbClr>
                  </a:outerShdw>
                </a:effectLst>
                <a:latin typeface="Franklin Gothic Medium Cond" pitchFamily="34" charset="0"/>
              </a:rPr>
              <a:t>dan</a:t>
            </a:r>
            <a:r>
              <a:rPr lang="en-US" sz="2000" b="1" dirty="0">
                <a:ln w="10160">
                  <a:solidFill>
                    <a:schemeClr val="bg1"/>
                  </a:solidFill>
                  <a:prstDash val="solid"/>
                </a:ln>
                <a:solidFill>
                  <a:schemeClr val="bg1"/>
                </a:solidFill>
                <a:effectLst>
                  <a:glow rad="101600">
                    <a:schemeClr val="tx1">
                      <a:alpha val="60000"/>
                    </a:schemeClr>
                  </a:glow>
                  <a:outerShdw blurRad="38100" dist="22860" dir="5400000" algn="tl" rotWithShape="0">
                    <a:srgbClr val="000000">
                      <a:alpha val="30000"/>
                    </a:srgbClr>
                  </a:outerShdw>
                </a:effectLst>
                <a:latin typeface="Franklin Gothic Medium Cond" pitchFamily="34" charset="0"/>
              </a:rPr>
              <a:t> </a:t>
            </a:r>
            <a:r>
              <a:rPr lang="en-US" sz="2000" b="1" dirty="0" err="1">
                <a:ln w="10160">
                  <a:solidFill>
                    <a:schemeClr val="bg1"/>
                  </a:solidFill>
                  <a:prstDash val="solid"/>
                </a:ln>
                <a:solidFill>
                  <a:schemeClr val="bg1"/>
                </a:solidFill>
                <a:effectLst>
                  <a:glow rad="101600">
                    <a:schemeClr val="tx1">
                      <a:alpha val="60000"/>
                    </a:schemeClr>
                  </a:glow>
                  <a:outerShdw blurRad="38100" dist="22860" dir="5400000" algn="tl" rotWithShape="0">
                    <a:srgbClr val="000000">
                      <a:alpha val="30000"/>
                    </a:srgbClr>
                  </a:outerShdw>
                </a:effectLst>
                <a:latin typeface="Franklin Gothic Medium Cond" pitchFamily="34" charset="0"/>
              </a:rPr>
              <a:t>dijadikan</a:t>
            </a:r>
            <a:r>
              <a:rPr lang="en-US" sz="2000" b="1" dirty="0">
                <a:ln w="10160">
                  <a:solidFill>
                    <a:schemeClr val="bg1"/>
                  </a:solidFill>
                  <a:prstDash val="solid"/>
                </a:ln>
                <a:solidFill>
                  <a:schemeClr val="bg1"/>
                </a:solidFill>
                <a:effectLst>
                  <a:glow rad="101600">
                    <a:schemeClr val="tx1">
                      <a:alpha val="60000"/>
                    </a:schemeClr>
                  </a:glow>
                  <a:outerShdw blurRad="38100" dist="22860" dir="5400000" algn="tl" rotWithShape="0">
                    <a:srgbClr val="000000">
                      <a:alpha val="30000"/>
                    </a:srgbClr>
                  </a:outerShdw>
                </a:effectLst>
                <a:latin typeface="Franklin Gothic Medium Cond" pitchFamily="34" charset="0"/>
              </a:rPr>
              <a:t> </a:t>
            </a:r>
            <a:r>
              <a:rPr lang="en-US" sz="2000" b="1" dirty="0" err="1">
                <a:ln w="10160">
                  <a:solidFill>
                    <a:schemeClr val="bg1"/>
                  </a:solidFill>
                  <a:prstDash val="solid"/>
                </a:ln>
                <a:solidFill>
                  <a:schemeClr val="bg1"/>
                </a:solidFill>
                <a:effectLst>
                  <a:glow rad="101600">
                    <a:schemeClr val="tx1">
                      <a:alpha val="60000"/>
                    </a:schemeClr>
                  </a:glow>
                  <a:outerShdw blurRad="38100" dist="22860" dir="5400000" algn="tl" rotWithShape="0">
                    <a:srgbClr val="000000">
                      <a:alpha val="30000"/>
                    </a:srgbClr>
                  </a:outerShdw>
                </a:effectLst>
                <a:latin typeface="Franklin Gothic Medium Cond" pitchFamily="34" charset="0"/>
              </a:rPr>
              <a:t>indah</a:t>
            </a:r>
            <a:r>
              <a:rPr lang="en-US" sz="2000" b="1" dirty="0">
                <a:ln w="10160">
                  <a:solidFill>
                    <a:schemeClr val="bg1"/>
                  </a:solidFill>
                  <a:prstDash val="solid"/>
                </a:ln>
                <a:solidFill>
                  <a:schemeClr val="bg1"/>
                </a:solidFill>
                <a:effectLst>
                  <a:glow rad="101600">
                    <a:schemeClr val="tx1">
                      <a:alpha val="60000"/>
                    </a:schemeClr>
                  </a:glow>
                  <a:outerShdw blurRad="38100" dist="22860" dir="5400000" algn="tl" rotWithShape="0">
                    <a:srgbClr val="000000">
                      <a:alpha val="30000"/>
                    </a:srgbClr>
                  </a:outerShdw>
                </a:effectLst>
                <a:latin typeface="Franklin Gothic Medium Cond" pitchFamily="34" charset="0"/>
              </a:rPr>
              <a:t>) </a:t>
            </a:r>
            <a:r>
              <a:rPr lang="en-US" sz="2000" b="1" dirty="0" err="1">
                <a:ln w="10160">
                  <a:solidFill>
                    <a:schemeClr val="bg1"/>
                  </a:solidFill>
                  <a:prstDash val="solid"/>
                </a:ln>
                <a:solidFill>
                  <a:schemeClr val="bg1"/>
                </a:solidFill>
                <a:effectLst>
                  <a:glow rad="101600">
                    <a:schemeClr val="tx1">
                      <a:alpha val="60000"/>
                    </a:schemeClr>
                  </a:glow>
                  <a:outerShdw blurRad="38100" dist="22860" dir="5400000" algn="tl" rotWithShape="0">
                    <a:srgbClr val="000000">
                      <a:alpha val="30000"/>
                    </a:srgbClr>
                  </a:outerShdw>
                </a:effectLst>
                <a:latin typeface="Franklin Gothic Medium Cond" pitchFamily="34" charset="0"/>
              </a:rPr>
              <a:t>kepada</a:t>
            </a:r>
            <a:r>
              <a:rPr lang="en-US" sz="2000" b="1" dirty="0">
                <a:ln w="10160">
                  <a:solidFill>
                    <a:schemeClr val="bg1"/>
                  </a:solidFill>
                  <a:prstDash val="solid"/>
                </a:ln>
                <a:solidFill>
                  <a:schemeClr val="bg1"/>
                </a:solidFill>
                <a:effectLst>
                  <a:glow rad="101600">
                    <a:schemeClr val="tx1">
                      <a:alpha val="60000"/>
                    </a:schemeClr>
                  </a:glow>
                  <a:outerShdw blurRad="38100" dist="22860" dir="5400000" algn="tl" rotWithShape="0">
                    <a:srgbClr val="000000">
                      <a:alpha val="30000"/>
                    </a:srgbClr>
                  </a:outerShdw>
                </a:effectLst>
                <a:latin typeface="Franklin Gothic Medium Cond" pitchFamily="34" charset="0"/>
              </a:rPr>
              <a:t> </a:t>
            </a:r>
            <a:r>
              <a:rPr lang="en-US" sz="2000" b="1" dirty="0" err="1">
                <a:ln w="10160">
                  <a:solidFill>
                    <a:schemeClr val="bg1"/>
                  </a:solidFill>
                  <a:prstDash val="solid"/>
                </a:ln>
                <a:solidFill>
                  <a:schemeClr val="bg1"/>
                </a:solidFill>
                <a:effectLst>
                  <a:glow rad="101600">
                    <a:schemeClr val="tx1">
                      <a:alpha val="60000"/>
                    </a:schemeClr>
                  </a:glow>
                  <a:outerShdw blurRad="38100" dist="22860" dir="5400000" algn="tl" rotWithShape="0">
                    <a:srgbClr val="000000">
                      <a:alpha val="30000"/>
                    </a:srgbClr>
                  </a:outerShdw>
                </a:effectLst>
                <a:latin typeface="Franklin Gothic Medium Cond" pitchFamily="34" charset="0"/>
              </a:rPr>
              <a:t>manusia</a:t>
            </a:r>
            <a:r>
              <a:rPr lang="en-US" sz="2000" b="1" dirty="0">
                <a:ln w="10160">
                  <a:solidFill>
                    <a:schemeClr val="bg1"/>
                  </a:solidFill>
                  <a:prstDash val="solid"/>
                </a:ln>
                <a:solidFill>
                  <a:schemeClr val="bg1"/>
                </a:solidFill>
                <a:effectLst>
                  <a:glow rad="101600">
                    <a:schemeClr val="tx1">
                      <a:alpha val="60000"/>
                    </a:schemeClr>
                  </a:glow>
                  <a:outerShdw blurRad="38100" dist="22860" dir="5400000" algn="tl" rotWithShape="0">
                    <a:srgbClr val="000000">
                      <a:alpha val="30000"/>
                    </a:srgbClr>
                  </a:outerShdw>
                </a:effectLst>
                <a:latin typeface="Franklin Gothic Medium Cond" pitchFamily="34" charset="0"/>
              </a:rPr>
              <a:t>: </a:t>
            </a:r>
            <a:r>
              <a:rPr lang="en-US" sz="2000" b="1" dirty="0" err="1">
                <a:ln w="10160">
                  <a:solidFill>
                    <a:schemeClr val="bg1"/>
                  </a:solidFill>
                  <a:prstDash val="solid"/>
                </a:ln>
                <a:solidFill>
                  <a:schemeClr val="bg1"/>
                </a:solidFill>
                <a:effectLst>
                  <a:glow rad="101600">
                    <a:schemeClr val="tx1">
                      <a:alpha val="60000"/>
                    </a:schemeClr>
                  </a:glow>
                  <a:outerShdw blurRad="38100" dist="22860" dir="5400000" algn="tl" rotWithShape="0">
                    <a:srgbClr val="000000">
                      <a:alpha val="30000"/>
                    </a:srgbClr>
                  </a:outerShdw>
                </a:effectLst>
                <a:latin typeface="Franklin Gothic Medium Cond" pitchFamily="34" charset="0"/>
              </a:rPr>
              <a:t>kesukaan</a:t>
            </a:r>
            <a:r>
              <a:rPr lang="en-US" sz="2000" b="1" dirty="0">
                <a:ln w="10160">
                  <a:solidFill>
                    <a:schemeClr val="bg1"/>
                  </a:solidFill>
                  <a:prstDash val="solid"/>
                </a:ln>
                <a:solidFill>
                  <a:schemeClr val="bg1"/>
                </a:solidFill>
                <a:effectLst>
                  <a:glow rad="101600">
                    <a:schemeClr val="tx1">
                      <a:alpha val="60000"/>
                    </a:schemeClr>
                  </a:glow>
                  <a:outerShdw blurRad="38100" dist="22860" dir="5400000" algn="tl" rotWithShape="0">
                    <a:srgbClr val="000000">
                      <a:alpha val="30000"/>
                    </a:srgbClr>
                  </a:outerShdw>
                </a:effectLst>
                <a:latin typeface="Franklin Gothic Medium Cond" pitchFamily="34" charset="0"/>
              </a:rPr>
              <a:t> </a:t>
            </a:r>
            <a:r>
              <a:rPr lang="en-US" sz="2000" b="1" dirty="0" err="1">
                <a:ln w="10160">
                  <a:solidFill>
                    <a:schemeClr val="bg1"/>
                  </a:solidFill>
                  <a:prstDash val="solid"/>
                </a:ln>
                <a:solidFill>
                  <a:schemeClr val="bg1"/>
                </a:solidFill>
                <a:effectLst>
                  <a:glow rad="101600">
                    <a:schemeClr val="tx1">
                      <a:alpha val="60000"/>
                    </a:schemeClr>
                  </a:glow>
                  <a:outerShdw blurRad="38100" dist="22860" dir="5400000" algn="tl" rotWithShape="0">
                    <a:srgbClr val="000000">
                      <a:alpha val="30000"/>
                    </a:srgbClr>
                  </a:outerShdw>
                </a:effectLst>
                <a:latin typeface="Franklin Gothic Medium Cond" pitchFamily="34" charset="0"/>
              </a:rPr>
              <a:t>kepada</a:t>
            </a:r>
            <a:r>
              <a:rPr lang="en-US" sz="2000" b="1" dirty="0">
                <a:ln w="10160">
                  <a:solidFill>
                    <a:schemeClr val="bg1"/>
                  </a:solidFill>
                  <a:prstDash val="solid"/>
                </a:ln>
                <a:solidFill>
                  <a:schemeClr val="bg1"/>
                </a:solidFill>
                <a:effectLst>
                  <a:glow rad="101600">
                    <a:schemeClr val="tx1">
                      <a:alpha val="60000"/>
                    </a:schemeClr>
                  </a:glow>
                  <a:outerShdw blurRad="38100" dist="22860" dir="5400000" algn="tl" rotWithShape="0">
                    <a:srgbClr val="000000">
                      <a:alpha val="30000"/>
                    </a:srgbClr>
                  </a:outerShdw>
                </a:effectLst>
                <a:latin typeface="Franklin Gothic Medium Cond" pitchFamily="34" charset="0"/>
              </a:rPr>
              <a:t> </a:t>
            </a:r>
            <a:r>
              <a:rPr lang="en-US" sz="2000" b="1" dirty="0" err="1">
                <a:ln w="10160">
                  <a:solidFill>
                    <a:schemeClr val="bg1"/>
                  </a:solidFill>
                  <a:prstDash val="solid"/>
                </a:ln>
                <a:solidFill>
                  <a:schemeClr val="bg1"/>
                </a:solidFill>
                <a:effectLst>
                  <a:glow rad="101600">
                    <a:schemeClr val="tx1">
                      <a:alpha val="60000"/>
                    </a:schemeClr>
                  </a:glow>
                  <a:outerShdw blurRad="38100" dist="22860" dir="5400000" algn="tl" rotWithShape="0">
                    <a:srgbClr val="000000">
                      <a:alpha val="30000"/>
                    </a:srgbClr>
                  </a:outerShdw>
                </a:effectLst>
                <a:latin typeface="Franklin Gothic Medium Cond" pitchFamily="34" charset="0"/>
              </a:rPr>
              <a:t>benda-benda</a:t>
            </a:r>
            <a:r>
              <a:rPr lang="en-US" sz="2000" b="1" dirty="0">
                <a:ln w="10160">
                  <a:solidFill>
                    <a:schemeClr val="bg1"/>
                  </a:solidFill>
                  <a:prstDash val="solid"/>
                </a:ln>
                <a:solidFill>
                  <a:schemeClr val="bg1"/>
                </a:solidFill>
                <a:effectLst>
                  <a:glow rad="101600">
                    <a:schemeClr val="tx1">
                      <a:alpha val="60000"/>
                    </a:schemeClr>
                  </a:glow>
                  <a:outerShdw blurRad="38100" dist="22860" dir="5400000" algn="tl" rotWithShape="0">
                    <a:srgbClr val="000000">
                      <a:alpha val="30000"/>
                    </a:srgbClr>
                  </a:outerShdw>
                </a:effectLst>
                <a:latin typeface="Franklin Gothic Medium Cond" pitchFamily="34" charset="0"/>
              </a:rPr>
              <a:t> yang </a:t>
            </a:r>
            <a:r>
              <a:rPr lang="en-US" sz="2000" b="1" dirty="0" err="1">
                <a:ln w="10160">
                  <a:solidFill>
                    <a:schemeClr val="bg1"/>
                  </a:solidFill>
                  <a:prstDash val="solid"/>
                </a:ln>
                <a:solidFill>
                  <a:schemeClr val="bg1"/>
                </a:solidFill>
                <a:effectLst>
                  <a:glow rad="101600">
                    <a:schemeClr val="tx1">
                      <a:alpha val="60000"/>
                    </a:schemeClr>
                  </a:glow>
                  <a:outerShdw blurRad="38100" dist="22860" dir="5400000" algn="tl" rotWithShape="0">
                    <a:srgbClr val="000000">
                      <a:alpha val="30000"/>
                    </a:srgbClr>
                  </a:outerShdw>
                </a:effectLst>
                <a:latin typeface="Franklin Gothic Medium Cond" pitchFamily="34" charset="0"/>
              </a:rPr>
              <a:t>diingini</a:t>
            </a:r>
            <a:r>
              <a:rPr lang="en-US" sz="2000" b="1" dirty="0">
                <a:ln w="10160">
                  <a:solidFill>
                    <a:schemeClr val="bg1"/>
                  </a:solidFill>
                  <a:prstDash val="solid"/>
                </a:ln>
                <a:solidFill>
                  <a:schemeClr val="bg1"/>
                </a:solidFill>
                <a:effectLst>
                  <a:glow rad="101600">
                    <a:schemeClr val="tx1">
                      <a:alpha val="60000"/>
                    </a:schemeClr>
                  </a:glow>
                  <a:outerShdw blurRad="38100" dist="22860" dir="5400000" algn="tl" rotWithShape="0">
                    <a:srgbClr val="000000">
                      <a:alpha val="30000"/>
                    </a:srgbClr>
                  </a:outerShdw>
                </a:effectLst>
                <a:latin typeface="Franklin Gothic Medium Cond" pitchFamily="34" charset="0"/>
              </a:rPr>
              <a:t> </a:t>
            </a:r>
            <a:r>
              <a:rPr lang="en-US" sz="2000" b="1" dirty="0" err="1">
                <a:ln w="10160">
                  <a:solidFill>
                    <a:schemeClr val="bg1"/>
                  </a:solidFill>
                  <a:prstDash val="solid"/>
                </a:ln>
                <a:solidFill>
                  <a:schemeClr val="bg1"/>
                </a:solidFill>
                <a:effectLst>
                  <a:glow rad="101600">
                    <a:schemeClr val="tx1">
                      <a:alpha val="60000"/>
                    </a:schemeClr>
                  </a:glow>
                  <a:outerShdw blurRad="38100" dist="22860" dir="5400000" algn="tl" rotWithShape="0">
                    <a:srgbClr val="000000">
                      <a:alpha val="30000"/>
                    </a:srgbClr>
                  </a:outerShdw>
                </a:effectLst>
                <a:latin typeface="Franklin Gothic Medium Cond" pitchFamily="34" charset="0"/>
              </a:rPr>
              <a:t>nafsu</a:t>
            </a:r>
            <a:r>
              <a:rPr lang="en-US" sz="2000" b="1" dirty="0">
                <a:ln w="10160">
                  <a:solidFill>
                    <a:schemeClr val="bg1"/>
                  </a:solidFill>
                  <a:prstDash val="solid"/>
                </a:ln>
                <a:solidFill>
                  <a:schemeClr val="bg1"/>
                </a:solidFill>
                <a:effectLst>
                  <a:glow rad="101600">
                    <a:schemeClr val="tx1">
                      <a:alpha val="60000"/>
                    </a:schemeClr>
                  </a:glow>
                  <a:outerShdw blurRad="38100" dist="22860" dir="5400000" algn="tl" rotWithShape="0">
                    <a:srgbClr val="000000">
                      <a:alpha val="30000"/>
                    </a:srgbClr>
                  </a:outerShdw>
                </a:effectLst>
                <a:latin typeface="Franklin Gothic Medium Cond" pitchFamily="34" charset="0"/>
              </a:rPr>
              <a:t>, </a:t>
            </a:r>
            <a:r>
              <a:rPr lang="en-US" sz="2000" b="1" dirty="0" err="1">
                <a:ln w="10160">
                  <a:solidFill>
                    <a:schemeClr val="bg1"/>
                  </a:solidFill>
                  <a:prstDash val="solid"/>
                </a:ln>
                <a:solidFill>
                  <a:schemeClr val="bg1"/>
                </a:solidFill>
                <a:effectLst>
                  <a:glow rad="101600">
                    <a:schemeClr val="tx1">
                      <a:alpha val="60000"/>
                    </a:schemeClr>
                  </a:glow>
                  <a:outerShdw blurRad="38100" dist="22860" dir="5400000" algn="tl" rotWithShape="0">
                    <a:srgbClr val="000000">
                      <a:alpha val="30000"/>
                    </a:srgbClr>
                  </a:outerShdw>
                </a:effectLst>
                <a:latin typeface="Franklin Gothic Medium Cond" pitchFamily="34" charset="0"/>
              </a:rPr>
              <a:t>iaitu</a:t>
            </a:r>
            <a:r>
              <a:rPr lang="en-US" sz="2000" b="1" dirty="0">
                <a:ln w="10160">
                  <a:solidFill>
                    <a:schemeClr val="bg1"/>
                  </a:solidFill>
                  <a:prstDash val="solid"/>
                </a:ln>
                <a:solidFill>
                  <a:schemeClr val="bg1"/>
                </a:solidFill>
                <a:effectLst>
                  <a:glow rad="101600">
                    <a:schemeClr val="tx1">
                      <a:alpha val="60000"/>
                    </a:schemeClr>
                  </a:glow>
                  <a:outerShdw blurRad="38100" dist="22860" dir="5400000" algn="tl" rotWithShape="0">
                    <a:srgbClr val="000000">
                      <a:alpha val="30000"/>
                    </a:srgbClr>
                  </a:outerShdw>
                </a:effectLst>
                <a:latin typeface="Franklin Gothic Medium Cond" pitchFamily="34" charset="0"/>
              </a:rPr>
              <a:t> </a:t>
            </a:r>
            <a:r>
              <a:rPr lang="en-US" sz="2000" b="1" dirty="0" err="1">
                <a:ln w="10160">
                  <a:solidFill>
                    <a:schemeClr val="bg1"/>
                  </a:solidFill>
                  <a:prstDash val="solid"/>
                </a:ln>
                <a:solidFill>
                  <a:schemeClr val="bg1"/>
                </a:solidFill>
                <a:effectLst>
                  <a:glow rad="101600">
                    <a:schemeClr val="tx1">
                      <a:alpha val="60000"/>
                    </a:schemeClr>
                  </a:glow>
                  <a:outerShdw blurRad="38100" dist="22860" dir="5400000" algn="tl" rotWithShape="0">
                    <a:srgbClr val="000000">
                      <a:alpha val="30000"/>
                    </a:srgbClr>
                  </a:outerShdw>
                </a:effectLst>
                <a:latin typeface="Franklin Gothic Medium Cond" pitchFamily="34" charset="0"/>
              </a:rPr>
              <a:t>perempuan-perempuan</a:t>
            </a:r>
            <a:r>
              <a:rPr lang="en-US" sz="2000" b="1" dirty="0">
                <a:ln w="10160">
                  <a:solidFill>
                    <a:schemeClr val="bg1"/>
                  </a:solidFill>
                  <a:prstDash val="solid"/>
                </a:ln>
                <a:solidFill>
                  <a:schemeClr val="bg1"/>
                </a:solidFill>
                <a:effectLst>
                  <a:glow rad="101600">
                    <a:schemeClr val="tx1">
                      <a:alpha val="60000"/>
                    </a:schemeClr>
                  </a:glow>
                  <a:outerShdw blurRad="38100" dist="22860" dir="5400000" algn="tl" rotWithShape="0">
                    <a:srgbClr val="000000">
                      <a:alpha val="30000"/>
                    </a:srgbClr>
                  </a:outerShdw>
                </a:effectLst>
                <a:latin typeface="Franklin Gothic Medium Cond" pitchFamily="34" charset="0"/>
              </a:rPr>
              <a:t> </a:t>
            </a:r>
            <a:r>
              <a:rPr lang="en-US" sz="2000" b="1" dirty="0" err="1">
                <a:ln w="10160">
                  <a:solidFill>
                    <a:schemeClr val="bg1"/>
                  </a:solidFill>
                  <a:prstDash val="solid"/>
                </a:ln>
                <a:solidFill>
                  <a:schemeClr val="bg1"/>
                </a:solidFill>
                <a:effectLst>
                  <a:glow rad="101600">
                    <a:schemeClr val="tx1">
                      <a:alpha val="60000"/>
                    </a:schemeClr>
                  </a:glow>
                  <a:outerShdw blurRad="38100" dist="22860" dir="5400000" algn="tl" rotWithShape="0">
                    <a:srgbClr val="000000">
                      <a:alpha val="30000"/>
                    </a:srgbClr>
                  </a:outerShdw>
                </a:effectLst>
                <a:latin typeface="Franklin Gothic Medium Cond" pitchFamily="34" charset="0"/>
              </a:rPr>
              <a:t>dan</a:t>
            </a:r>
            <a:r>
              <a:rPr lang="en-US" sz="2000" b="1" dirty="0">
                <a:ln w="10160">
                  <a:solidFill>
                    <a:schemeClr val="bg1"/>
                  </a:solidFill>
                  <a:prstDash val="solid"/>
                </a:ln>
                <a:solidFill>
                  <a:schemeClr val="bg1"/>
                </a:solidFill>
                <a:effectLst>
                  <a:glow rad="101600">
                    <a:schemeClr val="tx1">
                      <a:alpha val="60000"/>
                    </a:schemeClr>
                  </a:glow>
                  <a:outerShdw blurRad="38100" dist="22860" dir="5400000" algn="tl" rotWithShape="0">
                    <a:srgbClr val="000000">
                      <a:alpha val="30000"/>
                    </a:srgbClr>
                  </a:outerShdw>
                </a:effectLst>
                <a:latin typeface="Franklin Gothic Medium Cond" pitchFamily="34" charset="0"/>
              </a:rPr>
              <a:t> </a:t>
            </a:r>
            <a:r>
              <a:rPr lang="en-US" sz="2000" b="1" dirty="0" err="1">
                <a:ln w="10160">
                  <a:solidFill>
                    <a:schemeClr val="bg1"/>
                  </a:solidFill>
                  <a:prstDash val="solid"/>
                </a:ln>
                <a:solidFill>
                  <a:schemeClr val="bg1"/>
                </a:solidFill>
                <a:effectLst>
                  <a:glow rad="101600">
                    <a:schemeClr val="tx1">
                      <a:alpha val="60000"/>
                    </a:schemeClr>
                  </a:glow>
                  <a:outerShdw blurRad="38100" dist="22860" dir="5400000" algn="tl" rotWithShape="0">
                    <a:srgbClr val="000000">
                      <a:alpha val="30000"/>
                    </a:srgbClr>
                  </a:outerShdw>
                </a:effectLst>
                <a:latin typeface="Franklin Gothic Medium Cond" pitchFamily="34" charset="0"/>
              </a:rPr>
              <a:t>anak-pinak</a:t>
            </a:r>
            <a:r>
              <a:rPr lang="en-US" sz="2000" b="1" dirty="0">
                <a:ln w="10160">
                  <a:solidFill>
                    <a:schemeClr val="bg1"/>
                  </a:solidFill>
                  <a:prstDash val="solid"/>
                </a:ln>
                <a:solidFill>
                  <a:schemeClr val="bg1"/>
                </a:solidFill>
                <a:effectLst>
                  <a:glow rad="101600">
                    <a:schemeClr val="tx1">
                      <a:alpha val="60000"/>
                    </a:schemeClr>
                  </a:glow>
                  <a:outerShdw blurRad="38100" dist="22860" dir="5400000" algn="tl" rotWithShape="0">
                    <a:srgbClr val="000000">
                      <a:alpha val="30000"/>
                    </a:srgbClr>
                  </a:outerShdw>
                </a:effectLst>
                <a:latin typeface="Franklin Gothic Medium Cond" pitchFamily="34" charset="0"/>
              </a:rPr>
              <a:t>; </a:t>
            </a:r>
            <a:r>
              <a:rPr lang="en-US" sz="2000" b="1" dirty="0" err="1">
                <a:ln w="10160">
                  <a:solidFill>
                    <a:schemeClr val="bg1"/>
                  </a:solidFill>
                  <a:prstDash val="solid"/>
                </a:ln>
                <a:solidFill>
                  <a:schemeClr val="bg1"/>
                </a:solidFill>
                <a:effectLst>
                  <a:glow rad="101600">
                    <a:schemeClr val="tx1">
                      <a:alpha val="60000"/>
                    </a:schemeClr>
                  </a:glow>
                  <a:outerShdw blurRad="38100" dist="22860" dir="5400000" algn="tl" rotWithShape="0">
                    <a:srgbClr val="000000">
                      <a:alpha val="30000"/>
                    </a:srgbClr>
                  </a:outerShdw>
                </a:effectLst>
                <a:latin typeface="Franklin Gothic Medium Cond" pitchFamily="34" charset="0"/>
              </a:rPr>
              <a:t>hartabenda</a:t>
            </a:r>
            <a:r>
              <a:rPr lang="en-US" sz="2000" b="1" dirty="0">
                <a:ln w="10160">
                  <a:solidFill>
                    <a:schemeClr val="bg1"/>
                  </a:solidFill>
                  <a:prstDash val="solid"/>
                </a:ln>
                <a:solidFill>
                  <a:schemeClr val="bg1"/>
                </a:solidFill>
                <a:effectLst>
                  <a:glow rad="101600">
                    <a:schemeClr val="tx1">
                      <a:alpha val="60000"/>
                    </a:schemeClr>
                  </a:glow>
                  <a:outerShdw blurRad="38100" dist="22860" dir="5400000" algn="tl" rotWithShape="0">
                    <a:srgbClr val="000000">
                      <a:alpha val="30000"/>
                    </a:srgbClr>
                  </a:outerShdw>
                </a:effectLst>
                <a:latin typeface="Franklin Gothic Medium Cond" pitchFamily="34" charset="0"/>
              </a:rPr>
              <a:t> yang </a:t>
            </a:r>
            <a:r>
              <a:rPr lang="en-US" sz="2000" b="1" dirty="0" err="1">
                <a:ln w="10160">
                  <a:solidFill>
                    <a:schemeClr val="bg1"/>
                  </a:solidFill>
                  <a:prstDash val="solid"/>
                </a:ln>
                <a:solidFill>
                  <a:schemeClr val="bg1"/>
                </a:solidFill>
                <a:effectLst>
                  <a:glow rad="101600">
                    <a:schemeClr val="tx1">
                      <a:alpha val="60000"/>
                    </a:schemeClr>
                  </a:glow>
                  <a:outerShdw blurRad="38100" dist="22860" dir="5400000" algn="tl" rotWithShape="0">
                    <a:srgbClr val="000000">
                      <a:alpha val="30000"/>
                    </a:srgbClr>
                  </a:outerShdw>
                </a:effectLst>
                <a:latin typeface="Franklin Gothic Medium Cond" pitchFamily="34" charset="0"/>
              </a:rPr>
              <a:t>banyak</a:t>
            </a:r>
            <a:r>
              <a:rPr lang="en-US" sz="2000" b="1" dirty="0">
                <a:ln w="10160">
                  <a:solidFill>
                    <a:schemeClr val="bg1"/>
                  </a:solidFill>
                  <a:prstDash val="solid"/>
                </a:ln>
                <a:solidFill>
                  <a:schemeClr val="bg1"/>
                </a:solidFill>
                <a:effectLst>
                  <a:glow rad="101600">
                    <a:schemeClr val="tx1">
                      <a:alpha val="60000"/>
                    </a:schemeClr>
                  </a:glow>
                  <a:outerShdw blurRad="38100" dist="22860" dir="5400000" algn="tl" rotWithShape="0">
                    <a:srgbClr val="000000">
                      <a:alpha val="30000"/>
                    </a:srgbClr>
                  </a:outerShdw>
                </a:effectLst>
                <a:latin typeface="Franklin Gothic Medium Cond" pitchFamily="34" charset="0"/>
              </a:rPr>
              <a:t> </a:t>
            </a:r>
            <a:r>
              <a:rPr lang="en-US" sz="2000" b="1" dirty="0" err="1">
                <a:ln w="10160">
                  <a:solidFill>
                    <a:schemeClr val="bg1"/>
                  </a:solidFill>
                  <a:prstDash val="solid"/>
                </a:ln>
                <a:solidFill>
                  <a:schemeClr val="bg1"/>
                </a:solidFill>
                <a:effectLst>
                  <a:glow rad="101600">
                    <a:schemeClr val="tx1">
                      <a:alpha val="60000"/>
                    </a:schemeClr>
                  </a:glow>
                  <a:outerShdw blurRad="38100" dist="22860" dir="5400000" algn="tl" rotWithShape="0">
                    <a:srgbClr val="000000">
                      <a:alpha val="30000"/>
                    </a:srgbClr>
                  </a:outerShdw>
                </a:effectLst>
                <a:latin typeface="Franklin Gothic Medium Cond" pitchFamily="34" charset="0"/>
              </a:rPr>
              <a:t>berpikul-pikul</a:t>
            </a:r>
            <a:r>
              <a:rPr lang="en-US" sz="2000" b="1" dirty="0">
                <a:ln w="10160">
                  <a:solidFill>
                    <a:schemeClr val="bg1"/>
                  </a:solidFill>
                  <a:prstDash val="solid"/>
                </a:ln>
                <a:solidFill>
                  <a:schemeClr val="bg1"/>
                </a:solidFill>
                <a:effectLst>
                  <a:glow rad="101600">
                    <a:schemeClr val="tx1">
                      <a:alpha val="60000"/>
                    </a:schemeClr>
                  </a:glow>
                  <a:outerShdw blurRad="38100" dist="22860" dir="5400000" algn="tl" rotWithShape="0">
                    <a:srgbClr val="000000">
                      <a:alpha val="30000"/>
                    </a:srgbClr>
                  </a:outerShdw>
                </a:effectLst>
                <a:latin typeface="Franklin Gothic Medium Cond" pitchFamily="34" charset="0"/>
              </a:rPr>
              <a:t>, </a:t>
            </a:r>
            <a:r>
              <a:rPr lang="en-US" sz="2000" b="1" dirty="0" err="1">
                <a:ln w="10160">
                  <a:solidFill>
                    <a:schemeClr val="bg1"/>
                  </a:solidFill>
                  <a:prstDash val="solid"/>
                </a:ln>
                <a:solidFill>
                  <a:schemeClr val="bg1"/>
                </a:solidFill>
                <a:effectLst>
                  <a:glow rad="101600">
                    <a:schemeClr val="tx1">
                      <a:alpha val="60000"/>
                    </a:schemeClr>
                  </a:glow>
                  <a:outerShdw blurRad="38100" dist="22860" dir="5400000" algn="tl" rotWithShape="0">
                    <a:srgbClr val="000000">
                      <a:alpha val="30000"/>
                    </a:srgbClr>
                  </a:outerShdw>
                </a:effectLst>
                <a:latin typeface="Franklin Gothic Medium Cond" pitchFamily="34" charset="0"/>
              </a:rPr>
              <a:t>dari</a:t>
            </a:r>
            <a:r>
              <a:rPr lang="en-US" sz="2000" b="1" dirty="0">
                <a:ln w="10160">
                  <a:solidFill>
                    <a:schemeClr val="bg1"/>
                  </a:solidFill>
                  <a:prstDash val="solid"/>
                </a:ln>
                <a:solidFill>
                  <a:schemeClr val="bg1"/>
                </a:solidFill>
                <a:effectLst>
                  <a:glow rad="101600">
                    <a:schemeClr val="tx1">
                      <a:alpha val="60000"/>
                    </a:schemeClr>
                  </a:glow>
                  <a:outerShdw blurRad="38100" dist="22860" dir="5400000" algn="tl" rotWithShape="0">
                    <a:srgbClr val="000000">
                      <a:alpha val="30000"/>
                    </a:srgbClr>
                  </a:outerShdw>
                </a:effectLst>
                <a:latin typeface="Franklin Gothic Medium Cond" pitchFamily="34" charset="0"/>
              </a:rPr>
              <a:t> </a:t>
            </a:r>
            <a:r>
              <a:rPr lang="en-US" sz="2000" b="1" dirty="0" err="1">
                <a:ln w="10160">
                  <a:solidFill>
                    <a:schemeClr val="bg1"/>
                  </a:solidFill>
                  <a:prstDash val="solid"/>
                </a:ln>
                <a:solidFill>
                  <a:schemeClr val="bg1"/>
                </a:solidFill>
                <a:effectLst>
                  <a:glow rad="101600">
                    <a:schemeClr val="tx1">
                      <a:alpha val="60000"/>
                    </a:schemeClr>
                  </a:glow>
                  <a:outerShdw blurRad="38100" dist="22860" dir="5400000" algn="tl" rotWithShape="0">
                    <a:srgbClr val="000000">
                      <a:alpha val="30000"/>
                    </a:srgbClr>
                  </a:outerShdw>
                </a:effectLst>
                <a:latin typeface="Franklin Gothic Medium Cond" pitchFamily="34" charset="0"/>
              </a:rPr>
              <a:t>emas</a:t>
            </a:r>
            <a:r>
              <a:rPr lang="en-US" sz="2000" b="1" dirty="0">
                <a:ln w="10160">
                  <a:solidFill>
                    <a:schemeClr val="bg1"/>
                  </a:solidFill>
                  <a:prstDash val="solid"/>
                </a:ln>
                <a:solidFill>
                  <a:schemeClr val="bg1"/>
                </a:solidFill>
                <a:effectLst>
                  <a:glow rad="101600">
                    <a:schemeClr val="tx1">
                      <a:alpha val="60000"/>
                    </a:schemeClr>
                  </a:glow>
                  <a:outerShdw blurRad="38100" dist="22860" dir="5400000" algn="tl" rotWithShape="0">
                    <a:srgbClr val="000000">
                      <a:alpha val="30000"/>
                    </a:srgbClr>
                  </a:outerShdw>
                </a:effectLst>
                <a:latin typeface="Franklin Gothic Medium Cond" pitchFamily="34" charset="0"/>
              </a:rPr>
              <a:t> </a:t>
            </a:r>
            <a:r>
              <a:rPr lang="en-US" sz="2000" b="1" dirty="0" err="1">
                <a:ln w="10160">
                  <a:solidFill>
                    <a:schemeClr val="bg1"/>
                  </a:solidFill>
                  <a:prstDash val="solid"/>
                </a:ln>
                <a:solidFill>
                  <a:schemeClr val="bg1"/>
                </a:solidFill>
                <a:effectLst>
                  <a:glow rad="101600">
                    <a:schemeClr val="tx1">
                      <a:alpha val="60000"/>
                    </a:schemeClr>
                  </a:glow>
                  <a:outerShdw blurRad="38100" dist="22860" dir="5400000" algn="tl" rotWithShape="0">
                    <a:srgbClr val="000000">
                      <a:alpha val="30000"/>
                    </a:srgbClr>
                  </a:outerShdw>
                </a:effectLst>
                <a:latin typeface="Franklin Gothic Medium Cond" pitchFamily="34" charset="0"/>
              </a:rPr>
              <a:t>dan</a:t>
            </a:r>
            <a:r>
              <a:rPr lang="en-US" sz="2000" b="1" dirty="0">
                <a:ln w="10160">
                  <a:solidFill>
                    <a:schemeClr val="bg1"/>
                  </a:solidFill>
                  <a:prstDash val="solid"/>
                </a:ln>
                <a:solidFill>
                  <a:schemeClr val="bg1"/>
                </a:solidFill>
                <a:effectLst>
                  <a:glow rad="101600">
                    <a:schemeClr val="tx1">
                      <a:alpha val="60000"/>
                    </a:schemeClr>
                  </a:glow>
                  <a:outerShdw blurRad="38100" dist="22860" dir="5400000" algn="tl" rotWithShape="0">
                    <a:srgbClr val="000000">
                      <a:alpha val="30000"/>
                    </a:srgbClr>
                  </a:outerShdw>
                </a:effectLst>
                <a:latin typeface="Franklin Gothic Medium Cond" pitchFamily="34" charset="0"/>
              </a:rPr>
              <a:t> </a:t>
            </a:r>
            <a:r>
              <a:rPr lang="en-US" sz="2000" b="1" dirty="0" err="1">
                <a:ln w="10160">
                  <a:solidFill>
                    <a:schemeClr val="bg1"/>
                  </a:solidFill>
                  <a:prstDash val="solid"/>
                </a:ln>
                <a:solidFill>
                  <a:schemeClr val="bg1"/>
                </a:solidFill>
                <a:effectLst>
                  <a:glow rad="101600">
                    <a:schemeClr val="tx1">
                      <a:alpha val="60000"/>
                    </a:schemeClr>
                  </a:glow>
                  <a:outerShdw blurRad="38100" dist="22860" dir="5400000" algn="tl" rotWithShape="0">
                    <a:srgbClr val="000000">
                      <a:alpha val="30000"/>
                    </a:srgbClr>
                  </a:outerShdw>
                </a:effectLst>
                <a:latin typeface="Franklin Gothic Medium Cond" pitchFamily="34" charset="0"/>
              </a:rPr>
              <a:t>perak</a:t>
            </a:r>
            <a:r>
              <a:rPr lang="en-US" sz="2000" b="1" dirty="0">
                <a:ln w="10160">
                  <a:solidFill>
                    <a:schemeClr val="bg1"/>
                  </a:solidFill>
                  <a:prstDash val="solid"/>
                </a:ln>
                <a:solidFill>
                  <a:schemeClr val="bg1"/>
                </a:solidFill>
                <a:effectLst>
                  <a:glow rad="101600">
                    <a:schemeClr val="tx1">
                      <a:alpha val="60000"/>
                    </a:schemeClr>
                  </a:glow>
                  <a:outerShdw blurRad="38100" dist="22860" dir="5400000" algn="tl" rotWithShape="0">
                    <a:srgbClr val="000000">
                      <a:alpha val="30000"/>
                    </a:srgbClr>
                  </a:outerShdw>
                </a:effectLst>
                <a:latin typeface="Franklin Gothic Medium Cond" pitchFamily="34" charset="0"/>
              </a:rPr>
              <a:t>; </a:t>
            </a:r>
            <a:r>
              <a:rPr lang="en-US" sz="2000" b="1" dirty="0" err="1">
                <a:ln w="10160">
                  <a:solidFill>
                    <a:schemeClr val="bg1"/>
                  </a:solidFill>
                  <a:prstDash val="solid"/>
                </a:ln>
                <a:solidFill>
                  <a:schemeClr val="bg1"/>
                </a:solidFill>
                <a:effectLst>
                  <a:glow rad="101600">
                    <a:schemeClr val="tx1">
                      <a:alpha val="60000"/>
                    </a:schemeClr>
                  </a:glow>
                  <a:outerShdw blurRad="38100" dist="22860" dir="5400000" algn="tl" rotWithShape="0">
                    <a:srgbClr val="000000">
                      <a:alpha val="30000"/>
                    </a:srgbClr>
                  </a:outerShdw>
                </a:effectLst>
                <a:latin typeface="Franklin Gothic Medium Cond" pitchFamily="34" charset="0"/>
              </a:rPr>
              <a:t>kuda</a:t>
            </a:r>
            <a:r>
              <a:rPr lang="en-US" sz="2000" b="1" dirty="0">
                <a:ln w="10160">
                  <a:solidFill>
                    <a:schemeClr val="bg1"/>
                  </a:solidFill>
                  <a:prstDash val="solid"/>
                </a:ln>
                <a:solidFill>
                  <a:schemeClr val="bg1"/>
                </a:solidFill>
                <a:effectLst>
                  <a:glow rad="101600">
                    <a:schemeClr val="tx1">
                      <a:alpha val="60000"/>
                    </a:schemeClr>
                  </a:glow>
                  <a:outerShdw blurRad="38100" dist="22860" dir="5400000" algn="tl" rotWithShape="0">
                    <a:srgbClr val="000000">
                      <a:alpha val="30000"/>
                    </a:srgbClr>
                  </a:outerShdw>
                </a:effectLst>
                <a:latin typeface="Franklin Gothic Medium Cond" pitchFamily="34" charset="0"/>
              </a:rPr>
              <a:t> yang </a:t>
            </a:r>
            <a:r>
              <a:rPr lang="en-US" sz="2000" b="1" dirty="0" err="1">
                <a:ln w="10160">
                  <a:solidFill>
                    <a:schemeClr val="bg1"/>
                  </a:solidFill>
                  <a:prstDash val="solid"/>
                </a:ln>
                <a:solidFill>
                  <a:schemeClr val="bg1"/>
                </a:solidFill>
                <a:effectLst>
                  <a:glow rad="101600">
                    <a:schemeClr val="tx1">
                      <a:alpha val="60000"/>
                    </a:schemeClr>
                  </a:glow>
                  <a:outerShdw blurRad="38100" dist="22860" dir="5400000" algn="tl" rotWithShape="0">
                    <a:srgbClr val="000000">
                      <a:alpha val="30000"/>
                    </a:srgbClr>
                  </a:outerShdw>
                </a:effectLst>
                <a:latin typeface="Franklin Gothic Medium Cond" pitchFamily="34" charset="0"/>
              </a:rPr>
              <a:t>bertanda</a:t>
            </a:r>
            <a:r>
              <a:rPr lang="en-US" sz="2000" b="1" dirty="0">
                <a:ln w="10160">
                  <a:solidFill>
                    <a:schemeClr val="bg1"/>
                  </a:solidFill>
                  <a:prstDash val="solid"/>
                </a:ln>
                <a:solidFill>
                  <a:schemeClr val="bg1"/>
                </a:solidFill>
                <a:effectLst>
                  <a:glow rad="101600">
                    <a:schemeClr val="tx1">
                      <a:alpha val="60000"/>
                    </a:schemeClr>
                  </a:glow>
                  <a:outerShdw blurRad="38100" dist="22860" dir="5400000" algn="tl" rotWithShape="0">
                    <a:srgbClr val="000000">
                      <a:alpha val="30000"/>
                    </a:srgbClr>
                  </a:outerShdw>
                </a:effectLst>
                <a:latin typeface="Franklin Gothic Medium Cond" pitchFamily="34" charset="0"/>
              </a:rPr>
              <a:t> </a:t>
            </a:r>
            <a:r>
              <a:rPr lang="en-US" sz="2000" b="1" dirty="0" err="1">
                <a:ln w="10160">
                  <a:solidFill>
                    <a:schemeClr val="bg1"/>
                  </a:solidFill>
                  <a:prstDash val="solid"/>
                </a:ln>
                <a:solidFill>
                  <a:schemeClr val="bg1"/>
                </a:solidFill>
                <a:effectLst>
                  <a:glow rad="101600">
                    <a:schemeClr val="tx1">
                      <a:alpha val="60000"/>
                    </a:schemeClr>
                  </a:glow>
                  <a:outerShdw blurRad="38100" dist="22860" dir="5400000" algn="tl" rotWithShape="0">
                    <a:srgbClr val="000000">
                      <a:alpha val="30000"/>
                    </a:srgbClr>
                  </a:outerShdw>
                </a:effectLst>
                <a:latin typeface="Franklin Gothic Medium Cond" pitchFamily="34" charset="0"/>
              </a:rPr>
              <a:t>lagi</a:t>
            </a:r>
            <a:r>
              <a:rPr lang="en-US" sz="2000" b="1" dirty="0">
                <a:ln w="10160">
                  <a:solidFill>
                    <a:schemeClr val="bg1"/>
                  </a:solidFill>
                  <a:prstDash val="solid"/>
                </a:ln>
                <a:solidFill>
                  <a:schemeClr val="bg1"/>
                </a:solidFill>
                <a:effectLst>
                  <a:glow rad="101600">
                    <a:schemeClr val="tx1">
                      <a:alpha val="60000"/>
                    </a:schemeClr>
                  </a:glow>
                  <a:outerShdw blurRad="38100" dist="22860" dir="5400000" algn="tl" rotWithShape="0">
                    <a:srgbClr val="000000">
                      <a:alpha val="30000"/>
                    </a:srgbClr>
                  </a:outerShdw>
                </a:effectLst>
                <a:latin typeface="Franklin Gothic Medium Cond" pitchFamily="34" charset="0"/>
              </a:rPr>
              <a:t> </a:t>
            </a:r>
            <a:r>
              <a:rPr lang="en-US" sz="2000" b="1" dirty="0" err="1">
                <a:ln w="10160">
                  <a:solidFill>
                    <a:schemeClr val="bg1"/>
                  </a:solidFill>
                  <a:prstDash val="solid"/>
                </a:ln>
                <a:solidFill>
                  <a:schemeClr val="bg1"/>
                </a:solidFill>
                <a:effectLst>
                  <a:glow rad="101600">
                    <a:schemeClr val="tx1">
                      <a:alpha val="60000"/>
                    </a:schemeClr>
                  </a:glow>
                  <a:outerShdw blurRad="38100" dist="22860" dir="5400000" algn="tl" rotWithShape="0">
                    <a:srgbClr val="000000">
                      <a:alpha val="30000"/>
                    </a:srgbClr>
                  </a:outerShdw>
                </a:effectLst>
                <a:latin typeface="Franklin Gothic Medium Cond" pitchFamily="34" charset="0"/>
              </a:rPr>
              <a:t>terlatih</a:t>
            </a:r>
            <a:r>
              <a:rPr lang="en-US" sz="2000" b="1" dirty="0">
                <a:ln w="10160">
                  <a:solidFill>
                    <a:schemeClr val="bg1"/>
                  </a:solidFill>
                  <a:prstDash val="solid"/>
                </a:ln>
                <a:solidFill>
                  <a:schemeClr val="bg1"/>
                </a:solidFill>
                <a:effectLst>
                  <a:glow rad="101600">
                    <a:schemeClr val="tx1">
                      <a:alpha val="60000"/>
                    </a:schemeClr>
                  </a:glow>
                  <a:outerShdw blurRad="38100" dist="22860" dir="5400000" algn="tl" rotWithShape="0">
                    <a:srgbClr val="000000">
                      <a:alpha val="30000"/>
                    </a:srgbClr>
                  </a:outerShdw>
                </a:effectLst>
                <a:latin typeface="Franklin Gothic Medium Cond" pitchFamily="34" charset="0"/>
              </a:rPr>
              <a:t>, </a:t>
            </a:r>
            <a:r>
              <a:rPr lang="en-US" sz="2000" b="1" dirty="0" err="1">
                <a:ln w="10160">
                  <a:solidFill>
                    <a:schemeClr val="bg1"/>
                  </a:solidFill>
                  <a:prstDash val="solid"/>
                </a:ln>
                <a:solidFill>
                  <a:schemeClr val="bg1"/>
                </a:solidFill>
                <a:effectLst>
                  <a:glow rad="101600">
                    <a:schemeClr val="tx1">
                      <a:alpha val="60000"/>
                    </a:schemeClr>
                  </a:glow>
                  <a:outerShdw blurRad="38100" dist="22860" dir="5400000" algn="tl" rotWithShape="0">
                    <a:srgbClr val="000000">
                      <a:alpha val="30000"/>
                    </a:srgbClr>
                  </a:outerShdw>
                </a:effectLst>
                <a:latin typeface="Franklin Gothic Medium Cond" pitchFamily="34" charset="0"/>
              </a:rPr>
              <a:t>dan</a:t>
            </a:r>
            <a:r>
              <a:rPr lang="en-US" sz="2000" b="1" dirty="0">
                <a:ln w="10160">
                  <a:solidFill>
                    <a:schemeClr val="bg1"/>
                  </a:solidFill>
                  <a:prstDash val="solid"/>
                </a:ln>
                <a:solidFill>
                  <a:schemeClr val="bg1"/>
                </a:solidFill>
                <a:effectLst>
                  <a:glow rad="101600">
                    <a:schemeClr val="tx1">
                      <a:alpha val="60000"/>
                    </a:schemeClr>
                  </a:glow>
                  <a:outerShdw blurRad="38100" dist="22860" dir="5400000" algn="tl" rotWithShape="0">
                    <a:srgbClr val="000000">
                      <a:alpha val="30000"/>
                    </a:srgbClr>
                  </a:outerShdw>
                </a:effectLst>
                <a:latin typeface="Franklin Gothic Medium Cond" pitchFamily="34" charset="0"/>
              </a:rPr>
              <a:t> </a:t>
            </a:r>
            <a:r>
              <a:rPr lang="en-US" sz="2000" b="1" dirty="0" err="1">
                <a:ln w="10160">
                  <a:solidFill>
                    <a:schemeClr val="bg1"/>
                  </a:solidFill>
                  <a:prstDash val="solid"/>
                </a:ln>
                <a:solidFill>
                  <a:schemeClr val="bg1"/>
                </a:solidFill>
                <a:effectLst>
                  <a:glow rad="101600">
                    <a:schemeClr val="tx1">
                      <a:alpha val="60000"/>
                    </a:schemeClr>
                  </a:glow>
                  <a:outerShdw blurRad="38100" dist="22860" dir="5400000" algn="tl" rotWithShape="0">
                    <a:srgbClr val="000000">
                      <a:alpha val="30000"/>
                    </a:srgbClr>
                  </a:outerShdw>
                </a:effectLst>
                <a:latin typeface="Franklin Gothic Medium Cond" pitchFamily="34" charset="0"/>
              </a:rPr>
              <a:t>binatang-binatang</a:t>
            </a:r>
            <a:r>
              <a:rPr lang="en-US" sz="2000" b="1" dirty="0">
                <a:ln w="10160">
                  <a:solidFill>
                    <a:schemeClr val="bg1"/>
                  </a:solidFill>
                  <a:prstDash val="solid"/>
                </a:ln>
                <a:solidFill>
                  <a:schemeClr val="bg1"/>
                </a:solidFill>
                <a:effectLst>
                  <a:glow rad="101600">
                    <a:schemeClr val="tx1">
                      <a:alpha val="60000"/>
                    </a:schemeClr>
                  </a:glow>
                  <a:outerShdw blurRad="38100" dist="22860" dir="5400000" algn="tl" rotWithShape="0">
                    <a:srgbClr val="000000">
                      <a:alpha val="30000"/>
                    </a:srgbClr>
                  </a:outerShdw>
                </a:effectLst>
                <a:latin typeface="Franklin Gothic Medium Cond" pitchFamily="34" charset="0"/>
              </a:rPr>
              <a:t> </a:t>
            </a:r>
            <a:r>
              <a:rPr lang="en-US" sz="2000" b="1" dirty="0" err="1">
                <a:ln w="10160">
                  <a:solidFill>
                    <a:schemeClr val="bg1"/>
                  </a:solidFill>
                  <a:prstDash val="solid"/>
                </a:ln>
                <a:solidFill>
                  <a:schemeClr val="bg1"/>
                </a:solidFill>
                <a:effectLst>
                  <a:glow rad="101600">
                    <a:schemeClr val="tx1">
                      <a:alpha val="60000"/>
                    </a:schemeClr>
                  </a:glow>
                  <a:outerShdw blurRad="38100" dist="22860" dir="5400000" algn="tl" rotWithShape="0">
                    <a:srgbClr val="000000">
                      <a:alpha val="30000"/>
                    </a:srgbClr>
                  </a:outerShdw>
                </a:effectLst>
                <a:latin typeface="Franklin Gothic Medium Cond" pitchFamily="34" charset="0"/>
              </a:rPr>
              <a:t>ternak</a:t>
            </a:r>
            <a:r>
              <a:rPr lang="en-US" sz="2000" b="1" dirty="0">
                <a:ln w="10160">
                  <a:solidFill>
                    <a:schemeClr val="bg1"/>
                  </a:solidFill>
                  <a:prstDash val="solid"/>
                </a:ln>
                <a:solidFill>
                  <a:schemeClr val="bg1"/>
                </a:solidFill>
                <a:effectLst>
                  <a:glow rad="101600">
                    <a:schemeClr val="tx1">
                      <a:alpha val="60000"/>
                    </a:schemeClr>
                  </a:glow>
                  <a:outerShdw blurRad="38100" dist="22860" dir="5400000" algn="tl" rotWithShape="0">
                    <a:srgbClr val="000000">
                      <a:alpha val="30000"/>
                    </a:srgbClr>
                  </a:outerShdw>
                </a:effectLst>
                <a:latin typeface="Franklin Gothic Medium Cond" pitchFamily="34" charset="0"/>
              </a:rPr>
              <a:t> </a:t>
            </a:r>
            <a:r>
              <a:rPr lang="en-US" sz="2000" b="1" dirty="0" err="1">
                <a:ln w="10160">
                  <a:solidFill>
                    <a:schemeClr val="bg1"/>
                  </a:solidFill>
                  <a:prstDash val="solid"/>
                </a:ln>
                <a:solidFill>
                  <a:schemeClr val="bg1"/>
                </a:solidFill>
                <a:effectLst>
                  <a:glow rad="101600">
                    <a:schemeClr val="tx1">
                      <a:alpha val="60000"/>
                    </a:schemeClr>
                  </a:glow>
                  <a:outerShdw blurRad="38100" dist="22860" dir="5400000" algn="tl" rotWithShape="0">
                    <a:srgbClr val="000000">
                      <a:alpha val="30000"/>
                    </a:srgbClr>
                  </a:outerShdw>
                </a:effectLst>
                <a:latin typeface="Franklin Gothic Medium Cond" pitchFamily="34" charset="0"/>
              </a:rPr>
              <a:t>serta</a:t>
            </a:r>
            <a:r>
              <a:rPr lang="en-US" sz="2000" b="1" dirty="0">
                <a:ln w="10160">
                  <a:solidFill>
                    <a:schemeClr val="bg1"/>
                  </a:solidFill>
                  <a:prstDash val="solid"/>
                </a:ln>
                <a:solidFill>
                  <a:schemeClr val="bg1"/>
                </a:solidFill>
                <a:effectLst>
                  <a:glow rad="101600">
                    <a:schemeClr val="tx1">
                      <a:alpha val="60000"/>
                    </a:schemeClr>
                  </a:glow>
                  <a:outerShdw blurRad="38100" dist="22860" dir="5400000" algn="tl" rotWithShape="0">
                    <a:srgbClr val="000000">
                      <a:alpha val="30000"/>
                    </a:srgbClr>
                  </a:outerShdw>
                </a:effectLst>
                <a:latin typeface="Franklin Gothic Medium Cond" pitchFamily="34" charset="0"/>
              </a:rPr>
              <a:t> </a:t>
            </a:r>
            <a:r>
              <a:rPr lang="en-US" sz="2000" b="1" dirty="0" err="1">
                <a:ln w="10160">
                  <a:solidFill>
                    <a:schemeClr val="bg1"/>
                  </a:solidFill>
                  <a:prstDash val="solid"/>
                </a:ln>
                <a:solidFill>
                  <a:schemeClr val="bg1"/>
                </a:solidFill>
                <a:effectLst>
                  <a:glow rad="101600">
                    <a:schemeClr val="tx1">
                      <a:alpha val="60000"/>
                    </a:schemeClr>
                  </a:glow>
                  <a:outerShdw blurRad="38100" dist="22860" dir="5400000" algn="tl" rotWithShape="0">
                    <a:srgbClr val="000000">
                      <a:alpha val="30000"/>
                    </a:srgbClr>
                  </a:outerShdw>
                </a:effectLst>
                <a:latin typeface="Franklin Gothic Medium Cond" pitchFamily="34" charset="0"/>
              </a:rPr>
              <a:t>kebun-kebun</a:t>
            </a:r>
            <a:r>
              <a:rPr lang="en-US" sz="2000" b="1" dirty="0">
                <a:ln w="10160">
                  <a:solidFill>
                    <a:schemeClr val="bg1"/>
                  </a:solidFill>
                  <a:prstDash val="solid"/>
                </a:ln>
                <a:solidFill>
                  <a:schemeClr val="bg1"/>
                </a:solidFill>
                <a:effectLst>
                  <a:glow rad="101600">
                    <a:schemeClr val="tx1">
                      <a:alpha val="60000"/>
                    </a:schemeClr>
                  </a:glow>
                  <a:outerShdw blurRad="38100" dist="22860" dir="5400000" algn="tl" rotWithShape="0">
                    <a:srgbClr val="000000">
                      <a:alpha val="30000"/>
                    </a:srgbClr>
                  </a:outerShdw>
                </a:effectLst>
                <a:latin typeface="Franklin Gothic Medium Cond" pitchFamily="34" charset="0"/>
              </a:rPr>
              <a:t> </a:t>
            </a:r>
            <a:r>
              <a:rPr lang="en-US" sz="2000" b="1" dirty="0" err="1">
                <a:ln w="10160">
                  <a:solidFill>
                    <a:schemeClr val="bg1"/>
                  </a:solidFill>
                  <a:prstDash val="solid"/>
                </a:ln>
                <a:solidFill>
                  <a:schemeClr val="bg1"/>
                </a:solidFill>
                <a:effectLst>
                  <a:glow rad="101600">
                    <a:schemeClr val="tx1">
                      <a:alpha val="60000"/>
                    </a:schemeClr>
                  </a:glow>
                  <a:outerShdw blurRad="38100" dist="22860" dir="5400000" algn="tl" rotWithShape="0">
                    <a:srgbClr val="000000">
                      <a:alpha val="30000"/>
                    </a:srgbClr>
                  </a:outerShdw>
                </a:effectLst>
                <a:latin typeface="Franklin Gothic Medium Cond" pitchFamily="34" charset="0"/>
              </a:rPr>
              <a:t>tanaman</a:t>
            </a:r>
            <a:r>
              <a:rPr lang="en-US" sz="2000" b="1" dirty="0">
                <a:ln w="10160">
                  <a:solidFill>
                    <a:schemeClr val="bg1"/>
                  </a:solidFill>
                  <a:prstDash val="solid"/>
                </a:ln>
                <a:solidFill>
                  <a:schemeClr val="bg1"/>
                </a:solidFill>
                <a:effectLst>
                  <a:glow rad="101600">
                    <a:schemeClr val="tx1">
                      <a:alpha val="60000"/>
                    </a:schemeClr>
                  </a:glow>
                  <a:outerShdw blurRad="38100" dist="22860" dir="5400000" algn="tl" rotWithShape="0">
                    <a:srgbClr val="000000">
                      <a:alpha val="30000"/>
                    </a:srgbClr>
                  </a:outerShdw>
                </a:effectLst>
                <a:latin typeface="Franklin Gothic Medium Cond" pitchFamily="34" charset="0"/>
              </a:rPr>
              <a:t>. </a:t>
            </a:r>
            <a:r>
              <a:rPr lang="en-US" sz="2000" b="1" dirty="0" err="1">
                <a:ln w="10160">
                  <a:solidFill>
                    <a:schemeClr val="bg1"/>
                  </a:solidFill>
                  <a:prstDash val="solid"/>
                </a:ln>
                <a:solidFill>
                  <a:schemeClr val="bg1"/>
                </a:solidFill>
                <a:effectLst>
                  <a:glow rad="101600">
                    <a:schemeClr val="tx1">
                      <a:alpha val="60000"/>
                    </a:schemeClr>
                  </a:glow>
                  <a:outerShdw blurRad="38100" dist="22860" dir="5400000" algn="tl" rotWithShape="0">
                    <a:srgbClr val="000000">
                      <a:alpha val="30000"/>
                    </a:srgbClr>
                  </a:outerShdw>
                </a:effectLst>
                <a:latin typeface="Franklin Gothic Medium Cond" pitchFamily="34" charset="0"/>
              </a:rPr>
              <a:t>Semuanya</a:t>
            </a:r>
            <a:r>
              <a:rPr lang="en-US" sz="2000" b="1" dirty="0">
                <a:ln w="10160">
                  <a:solidFill>
                    <a:schemeClr val="bg1"/>
                  </a:solidFill>
                  <a:prstDash val="solid"/>
                </a:ln>
                <a:solidFill>
                  <a:schemeClr val="bg1"/>
                </a:solidFill>
                <a:effectLst>
                  <a:glow rad="101600">
                    <a:schemeClr val="tx1">
                      <a:alpha val="60000"/>
                    </a:schemeClr>
                  </a:glow>
                  <a:outerShdw blurRad="38100" dist="22860" dir="5400000" algn="tl" rotWithShape="0">
                    <a:srgbClr val="000000">
                      <a:alpha val="30000"/>
                    </a:srgbClr>
                  </a:outerShdw>
                </a:effectLst>
                <a:latin typeface="Franklin Gothic Medium Cond" pitchFamily="34" charset="0"/>
              </a:rPr>
              <a:t> </a:t>
            </a:r>
            <a:r>
              <a:rPr lang="en-US" sz="2000" b="1" dirty="0" err="1">
                <a:ln w="10160">
                  <a:solidFill>
                    <a:schemeClr val="bg1"/>
                  </a:solidFill>
                  <a:prstDash val="solid"/>
                </a:ln>
                <a:solidFill>
                  <a:schemeClr val="bg1"/>
                </a:solidFill>
                <a:effectLst>
                  <a:glow rad="101600">
                    <a:schemeClr val="tx1">
                      <a:alpha val="60000"/>
                    </a:schemeClr>
                  </a:glow>
                  <a:outerShdw blurRad="38100" dist="22860" dir="5400000" algn="tl" rotWithShape="0">
                    <a:srgbClr val="000000">
                      <a:alpha val="30000"/>
                    </a:srgbClr>
                  </a:outerShdw>
                </a:effectLst>
                <a:latin typeface="Franklin Gothic Medium Cond" pitchFamily="34" charset="0"/>
              </a:rPr>
              <a:t>itu</a:t>
            </a:r>
            <a:r>
              <a:rPr lang="en-US" sz="2000" b="1" dirty="0">
                <a:ln w="10160">
                  <a:solidFill>
                    <a:schemeClr val="bg1"/>
                  </a:solidFill>
                  <a:prstDash val="solid"/>
                </a:ln>
                <a:solidFill>
                  <a:schemeClr val="bg1"/>
                </a:solidFill>
                <a:effectLst>
                  <a:glow rad="101600">
                    <a:schemeClr val="tx1">
                      <a:alpha val="60000"/>
                    </a:schemeClr>
                  </a:glow>
                  <a:outerShdw blurRad="38100" dist="22860" dir="5400000" algn="tl" rotWithShape="0">
                    <a:srgbClr val="000000">
                      <a:alpha val="30000"/>
                    </a:srgbClr>
                  </a:outerShdw>
                </a:effectLst>
                <a:latin typeface="Franklin Gothic Medium Cond" pitchFamily="34" charset="0"/>
              </a:rPr>
              <a:t> </a:t>
            </a:r>
            <a:r>
              <a:rPr lang="en-US" sz="2000" b="1" dirty="0" err="1">
                <a:ln w="10160">
                  <a:solidFill>
                    <a:schemeClr val="bg1"/>
                  </a:solidFill>
                  <a:prstDash val="solid"/>
                </a:ln>
                <a:solidFill>
                  <a:schemeClr val="bg1"/>
                </a:solidFill>
                <a:effectLst>
                  <a:glow rad="101600">
                    <a:schemeClr val="tx1">
                      <a:alpha val="60000"/>
                    </a:schemeClr>
                  </a:glow>
                  <a:outerShdw blurRad="38100" dist="22860" dir="5400000" algn="tl" rotWithShape="0">
                    <a:srgbClr val="000000">
                      <a:alpha val="30000"/>
                    </a:srgbClr>
                  </a:outerShdw>
                </a:effectLst>
                <a:latin typeface="Franklin Gothic Medium Cond" pitchFamily="34" charset="0"/>
              </a:rPr>
              <a:t>ialah</a:t>
            </a:r>
            <a:r>
              <a:rPr lang="en-US" sz="2000" b="1" dirty="0">
                <a:ln w="10160">
                  <a:solidFill>
                    <a:schemeClr val="bg1"/>
                  </a:solidFill>
                  <a:prstDash val="solid"/>
                </a:ln>
                <a:solidFill>
                  <a:schemeClr val="bg1"/>
                </a:solidFill>
                <a:effectLst>
                  <a:glow rad="101600">
                    <a:schemeClr val="tx1">
                      <a:alpha val="60000"/>
                    </a:schemeClr>
                  </a:glow>
                  <a:outerShdw blurRad="38100" dist="22860" dir="5400000" algn="tl" rotWithShape="0">
                    <a:srgbClr val="000000">
                      <a:alpha val="30000"/>
                    </a:srgbClr>
                  </a:outerShdw>
                </a:effectLst>
                <a:latin typeface="Franklin Gothic Medium Cond" pitchFamily="34" charset="0"/>
              </a:rPr>
              <a:t> </a:t>
            </a:r>
            <a:r>
              <a:rPr lang="en-US" sz="2000" b="1" dirty="0" err="1">
                <a:ln w="10160">
                  <a:solidFill>
                    <a:schemeClr val="bg1"/>
                  </a:solidFill>
                  <a:prstDash val="solid"/>
                </a:ln>
                <a:solidFill>
                  <a:schemeClr val="bg1"/>
                </a:solidFill>
                <a:effectLst>
                  <a:glow rad="101600">
                    <a:schemeClr val="tx1">
                      <a:alpha val="60000"/>
                    </a:schemeClr>
                  </a:glow>
                  <a:outerShdw blurRad="38100" dist="22860" dir="5400000" algn="tl" rotWithShape="0">
                    <a:srgbClr val="000000">
                      <a:alpha val="30000"/>
                    </a:srgbClr>
                  </a:outerShdw>
                </a:effectLst>
                <a:latin typeface="Franklin Gothic Medium Cond" pitchFamily="34" charset="0"/>
              </a:rPr>
              <a:t>kesenangan</a:t>
            </a:r>
            <a:r>
              <a:rPr lang="en-US" sz="2000" b="1" dirty="0">
                <a:ln w="10160">
                  <a:solidFill>
                    <a:schemeClr val="bg1"/>
                  </a:solidFill>
                  <a:prstDash val="solid"/>
                </a:ln>
                <a:solidFill>
                  <a:schemeClr val="bg1"/>
                </a:solidFill>
                <a:effectLst>
                  <a:glow rad="101600">
                    <a:schemeClr val="tx1">
                      <a:alpha val="60000"/>
                    </a:schemeClr>
                  </a:glow>
                  <a:outerShdw blurRad="38100" dist="22860" dir="5400000" algn="tl" rotWithShape="0">
                    <a:srgbClr val="000000">
                      <a:alpha val="30000"/>
                    </a:srgbClr>
                  </a:outerShdw>
                </a:effectLst>
                <a:latin typeface="Franklin Gothic Medium Cond" pitchFamily="34" charset="0"/>
              </a:rPr>
              <a:t> </a:t>
            </a:r>
            <a:r>
              <a:rPr lang="en-US" sz="2000" b="1" dirty="0" err="1">
                <a:ln w="10160">
                  <a:solidFill>
                    <a:schemeClr val="bg1"/>
                  </a:solidFill>
                  <a:prstDash val="solid"/>
                </a:ln>
                <a:solidFill>
                  <a:schemeClr val="bg1"/>
                </a:solidFill>
                <a:effectLst>
                  <a:glow rad="101600">
                    <a:schemeClr val="tx1">
                      <a:alpha val="60000"/>
                    </a:schemeClr>
                  </a:glow>
                  <a:outerShdw blurRad="38100" dist="22860" dir="5400000" algn="tl" rotWithShape="0">
                    <a:srgbClr val="000000">
                      <a:alpha val="30000"/>
                    </a:srgbClr>
                  </a:outerShdw>
                </a:effectLst>
                <a:latin typeface="Franklin Gothic Medium Cond" pitchFamily="34" charset="0"/>
              </a:rPr>
              <a:t>hidup</a:t>
            </a:r>
            <a:r>
              <a:rPr lang="en-US" sz="2000" b="1" dirty="0">
                <a:ln w="10160">
                  <a:solidFill>
                    <a:schemeClr val="bg1"/>
                  </a:solidFill>
                  <a:prstDash val="solid"/>
                </a:ln>
                <a:solidFill>
                  <a:schemeClr val="bg1"/>
                </a:solidFill>
                <a:effectLst>
                  <a:glow rad="101600">
                    <a:schemeClr val="tx1">
                      <a:alpha val="60000"/>
                    </a:schemeClr>
                  </a:glow>
                  <a:outerShdw blurRad="38100" dist="22860" dir="5400000" algn="tl" rotWithShape="0">
                    <a:srgbClr val="000000">
                      <a:alpha val="30000"/>
                    </a:srgbClr>
                  </a:outerShdw>
                </a:effectLst>
                <a:latin typeface="Franklin Gothic Medium Cond" pitchFamily="34" charset="0"/>
              </a:rPr>
              <a:t> di </a:t>
            </a:r>
            <a:r>
              <a:rPr lang="en-US" sz="2000" b="1" dirty="0" err="1">
                <a:ln w="10160">
                  <a:solidFill>
                    <a:schemeClr val="bg1"/>
                  </a:solidFill>
                  <a:prstDash val="solid"/>
                </a:ln>
                <a:solidFill>
                  <a:schemeClr val="bg1"/>
                </a:solidFill>
                <a:effectLst>
                  <a:glow rad="101600">
                    <a:schemeClr val="tx1">
                      <a:alpha val="60000"/>
                    </a:schemeClr>
                  </a:glow>
                  <a:outerShdw blurRad="38100" dist="22860" dir="5400000" algn="tl" rotWithShape="0">
                    <a:srgbClr val="000000">
                      <a:alpha val="30000"/>
                    </a:srgbClr>
                  </a:outerShdw>
                </a:effectLst>
                <a:latin typeface="Franklin Gothic Medium Cond" pitchFamily="34" charset="0"/>
              </a:rPr>
              <a:t>dunia</a:t>
            </a:r>
            <a:r>
              <a:rPr lang="en-US" sz="2000" b="1" dirty="0">
                <a:ln w="10160">
                  <a:solidFill>
                    <a:schemeClr val="bg1"/>
                  </a:solidFill>
                  <a:prstDash val="solid"/>
                </a:ln>
                <a:solidFill>
                  <a:schemeClr val="bg1"/>
                </a:solidFill>
                <a:effectLst>
                  <a:glow rad="101600">
                    <a:schemeClr val="tx1">
                      <a:alpha val="60000"/>
                    </a:schemeClr>
                  </a:glow>
                  <a:outerShdw blurRad="38100" dist="22860" dir="5400000" algn="tl" rotWithShape="0">
                    <a:srgbClr val="000000">
                      <a:alpha val="30000"/>
                    </a:srgbClr>
                  </a:outerShdw>
                </a:effectLst>
                <a:latin typeface="Franklin Gothic Medium Cond" pitchFamily="34" charset="0"/>
              </a:rPr>
              <a:t>. Dan (</a:t>
            </a:r>
            <a:r>
              <a:rPr lang="en-US" sz="2000" b="1" dirty="0" err="1">
                <a:ln w="10160">
                  <a:solidFill>
                    <a:schemeClr val="bg1"/>
                  </a:solidFill>
                  <a:prstDash val="solid"/>
                </a:ln>
                <a:solidFill>
                  <a:schemeClr val="bg1"/>
                </a:solidFill>
                <a:effectLst>
                  <a:glow rad="101600">
                    <a:schemeClr val="tx1">
                      <a:alpha val="60000"/>
                    </a:schemeClr>
                  </a:glow>
                  <a:outerShdw blurRad="38100" dist="22860" dir="5400000" algn="tl" rotWithShape="0">
                    <a:srgbClr val="000000">
                      <a:alpha val="30000"/>
                    </a:srgbClr>
                  </a:outerShdw>
                </a:effectLst>
                <a:latin typeface="Franklin Gothic Medium Cond" pitchFamily="34" charset="0"/>
              </a:rPr>
              <a:t>ingatlah</a:t>
            </a:r>
            <a:r>
              <a:rPr lang="en-US" sz="2000" b="1" dirty="0">
                <a:ln w="10160">
                  <a:solidFill>
                    <a:schemeClr val="bg1"/>
                  </a:solidFill>
                  <a:prstDash val="solid"/>
                </a:ln>
                <a:solidFill>
                  <a:schemeClr val="bg1"/>
                </a:solidFill>
                <a:effectLst>
                  <a:glow rad="101600">
                    <a:schemeClr val="tx1">
                      <a:alpha val="60000"/>
                    </a:schemeClr>
                  </a:glow>
                  <a:outerShdw blurRad="38100" dist="22860" dir="5400000" algn="tl" rotWithShape="0">
                    <a:srgbClr val="000000">
                      <a:alpha val="30000"/>
                    </a:srgbClr>
                  </a:outerShdw>
                </a:effectLst>
                <a:latin typeface="Franklin Gothic Medium Cond" pitchFamily="34" charset="0"/>
              </a:rPr>
              <a:t>), </a:t>
            </a:r>
            <a:r>
              <a:rPr lang="en-US" sz="2000" b="1" dirty="0" err="1">
                <a:ln w="10160">
                  <a:solidFill>
                    <a:schemeClr val="bg1"/>
                  </a:solidFill>
                  <a:prstDash val="solid"/>
                </a:ln>
                <a:solidFill>
                  <a:schemeClr val="bg1"/>
                </a:solidFill>
                <a:effectLst>
                  <a:glow rad="101600">
                    <a:schemeClr val="tx1">
                      <a:alpha val="60000"/>
                    </a:schemeClr>
                  </a:glow>
                  <a:outerShdw blurRad="38100" dist="22860" dir="5400000" algn="tl" rotWithShape="0">
                    <a:srgbClr val="000000">
                      <a:alpha val="30000"/>
                    </a:srgbClr>
                  </a:outerShdw>
                </a:effectLst>
                <a:latin typeface="Franklin Gothic Medium Cond" pitchFamily="34" charset="0"/>
              </a:rPr>
              <a:t>pada</a:t>
            </a:r>
            <a:r>
              <a:rPr lang="en-US" sz="2000" b="1" dirty="0">
                <a:ln w="10160">
                  <a:solidFill>
                    <a:schemeClr val="bg1"/>
                  </a:solidFill>
                  <a:prstDash val="solid"/>
                </a:ln>
                <a:solidFill>
                  <a:schemeClr val="bg1"/>
                </a:solidFill>
                <a:effectLst>
                  <a:glow rad="101600">
                    <a:schemeClr val="tx1">
                      <a:alpha val="60000"/>
                    </a:schemeClr>
                  </a:glow>
                  <a:outerShdw blurRad="38100" dist="22860" dir="5400000" algn="tl" rotWithShape="0">
                    <a:srgbClr val="000000">
                      <a:alpha val="30000"/>
                    </a:srgbClr>
                  </a:outerShdw>
                </a:effectLst>
                <a:latin typeface="Franklin Gothic Medium Cond" pitchFamily="34" charset="0"/>
              </a:rPr>
              <a:t> </a:t>
            </a:r>
            <a:r>
              <a:rPr lang="en-US" sz="2000" b="1" dirty="0" err="1">
                <a:ln w="10160">
                  <a:solidFill>
                    <a:schemeClr val="bg1"/>
                  </a:solidFill>
                  <a:prstDash val="solid"/>
                </a:ln>
                <a:solidFill>
                  <a:schemeClr val="bg1"/>
                </a:solidFill>
                <a:effectLst>
                  <a:glow rad="101600">
                    <a:schemeClr val="tx1">
                      <a:alpha val="60000"/>
                    </a:schemeClr>
                  </a:glow>
                  <a:outerShdw blurRad="38100" dist="22860" dir="5400000" algn="tl" rotWithShape="0">
                    <a:srgbClr val="000000">
                      <a:alpha val="30000"/>
                    </a:srgbClr>
                  </a:outerShdw>
                </a:effectLst>
                <a:latin typeface="Franklin Gothic Medium Cond" pitchFamily="34" charset="0"/>
              </a:rPr>
              <a:t>sisi</a:t>
            </a:r>
            <a:r>
              <a:rPr lang="en-US" sz="2000" b="1" dirty="0">
                <a:ln w="10160">
                  <a:solidFill>
                    <a:schemeClr val="bg1"/>
                  </a:solidFill>
                  <a:prstDash val="solid"/>
                </a:ln>
                <a:solidFill>
                  <a:schemeClr val="bg1"/>
                </a:solidFill>
                <a:effectLst>
                  <a:glow rad="101600">
                    <a:schemeClr val="tx1">
                      <a:alpha val="60000"/>
                    </a:schemeClr>
                  </a:glow>
                  <a:outerShdw blurRad="38100" dist="22860" dir="5400000" algn="tl" rotWithShape="0">
                    <a:srgbClr val="000000">
                      <a:alpha val="30000"/>
                    </a:srgbClr>
                  </a:outerShdw>
                </a:effectLst>
                <a:latin typeface="Franklin Gothic Medium Cond" pitchFamily="34" charset="0"/>
              </a:rPr>
              <a:t> Allah </a:t>
            </a:r>
            <a:r>
              <a:rPr lang="en-US" sz="2000" b="1" dirty="0" err="1">
                <a:ln w="10160">
                  <a:solidFill>
                    <a:schemeClr val="bg1"/>
                  </a:solidFill>
                  <a:prstDash val="solid"/>
                </a:ln>
                <a:solidFill>
                  <a:schemeClr val="bg1"/>
                </a:solidFill>
                <a:effectLst>
                  <a:glow rad="101600">
                    <a:schemeClr val="tx1">
                      <a:alpha val="60000"/>
                    </a:schemeClr>
                  </a:glow>
                  <a:outerShdw blurRad="38100" dist="22860" dir="5400000" algn="tl" rotWithShape="0">
                    <a:srgbClr val="000000">
                      <a:alpha val="30000"/>
                    </a:srgbClr>
                  </a:outerShdw>
                </a:effectLst>
                <a:latin typeface="Franklin Gothic Medium Cond" pitchFamily="34" charset="0"/>
              </a:rPr>
              <a:t>ada</a:t>
            </a:r>
            <a:r>
              <a:rPr lang="en-US" sz="2000" b="1" dirty="0">
                <a:ln w="10160">
                  <a:solidFill>
                    <a:schemeClr val="bg1"/>
                  </a:solidFill>
                  <a:prstDash val="solid"/>
                </a:ln>
                <a:solidFill>
                  <a:schemeClr val="bg1"/>
                </a:solidFill>
                <a:effectLst>
                  <a:glow rad="101600">
                    <a:schemeClr val="tx1">
                      <a:alpha val="60000"/>
                    </a:schemeClr>
                  </a:glow>
                  <a:outerShdw blurRad="38100" dist="22860" dir="5400000" algn="tl" rotWithShape="0">
                    <a:srgbClr val="000000">
                      <a:alpha val="30000"/>
                    </a:srgbClr>
                  </a:outerShdw>
                </a:effectLst>
                <a:latin typeface="Franklin Gothic Medium Cond" pitchFamily="34" charset="0"/>
              </a:rPr>
              <a:t> </a:t>
            </a:r>
            <a:r>
              <a:rPr lang="en-US" sz="2000" b="1" dirty="0" err="1">
                <a:ln w="10160">
                  <a:solidFill>
                    <a:schemeClr val="bg1"/>
                  </a:solidFill>
                  <a:prstDash val="solid"/>
                </a:ln>
                <a:solidFill>
                  <a:schemeClr val="bg1"/>
                </a:solidFill>
                <a:effectLst>
                  <a:glow rad="101600">
                    <a:schemeClr val="tx1">
                      <a:alpha val="60000"/>
                    </a:schemeClr>
                  </a:glow>
                  <a:outerShdw blurRad="38100" dist="22860" dir="5400000" algn="tl" rotWithShape="0">
                    <a:srgbClr val="000000">
                      <a:alpha val="30000"/>
                    </a:srgbClr>
                  </a:outerShdw>
                </a:effectLst>
                <a:latin typeface="Franklin Gothic Medium Cond" pitchFamily="34" charset="0"/>
              </a:rPr>
              <a:t>tempat</a:t>
            </a:r>
            <a:r>
              <a:rPr lang="en-US" sz="2000" b="1" dirty="0">
                <a:ln w="10160">
                  <a:solidFill>
                    <a:schemeClr val="bg1"/>
                  </a:solidFill>
                  <a:prstDash val="solid"/>
                </a:ln>
                <a:solidFill>
                  <a:schemeClr val="bg1"/>
                </a:solidFill>
                <a:effectLst>
                  <a:glow rad="101600">
                    <a:schemeClr val="tx1">
                      <a:alpha val="60000"/>
                    </a:schemeClr>
                  </a:glow>
                  <a:outerShdw blurRad="38100" dist="22860" dir="5400000" algn="tl" rotWithShape="0">
                    <a:srgbClr val="000000">
                      <a:alpha val="30000"/>
                    </a:srgbClr>
                  </a:outerShdw>
                </a:effectLst>
                <a:latin typeface="Franklin Gothic Medium Cond" pitchFamily="34" charset="0"/>
              </a:rPr>
              <a:t> </a:t>
            </a:r>
            <a:r>
              <a:rPr lang="en-US" sz="2000" b="1" dirty="0" err="1">
                <a:ln w="10160">
                  <a:solidFill>
                    <a:schemeClr val="bg1"/>
                  </a:solidFill>
                  <a:prstDash val="solid"/>
                </a:ln>
                <a:solidFill>
                  <a:schemeClr val="bg1"/>
                </a:solidFill>
                <a:effectLst>
                  <a:glow rad="101600">
                    <a:schemeClr val="tx1">
                      <a:alpha val="60000"/>
                    </a:schemeClr>
                  </a:glow>
                  <a:outerShdw blurRad="38100" dist="22860" dir="5400000" algn="tl" rotWithShape="0">
                    <a:srgbClr val="000000">
                      <a:alpha val="30000"/>
                    </a:srgbClr>
                  </a:outerShdw>
                </a:effectLst>
                <a:latin typeface="Franklin Gothic Medium Cond" pitchFamily="34" charset="0"/>
              </a:rPr>
              <a:t>kembali</a:t>
            </a:r>
            <a:r>
              <a:rPr lang="en-US" sz="2000" b="1" dirty="0">
                <a:ln w="10160">
                  <a:solidFill>
                    <a:schemeClr val="bg1"/>
                  </a:solidFill>
                  <a:prstDash val="solid"/>
                </a:ln>
                <a:solidFill>
                  <a:schemeClr val="bg1"/>
                </a:solidFill>
                <a:effectLst>
                  <a:glow rad="101600">
                    <a:schemeClr val="tx1">
                      <a:alpha val="60000"/>
                    </a:schemeClr>
                  </a:glow>
                  <a:outerShdw blurRad="38100" dist="22860" dir="5400000" algn="tl" rotWithShape="0">
                    <a:srgbClr val="000000">
                      <a:alpha val="30000"/>
                    </a:srgbClr>
                  </a:outerShdw>
                </a:effectLst>
                <a:latin typeface="Franklin Gothic Medium Cond" pitchFamily="34" charset="0"/>
              </a:rPr>
              <a:t> yang </a:t>
            </a:r>
            <a:r>
              <a:rPr lang="en-US" sz="2000" b="1" dirty="0" err="1">
                <a:ln w="10160">
                  <a:solidFill>
                    <a:schemeClr val="bg1"/>
                  </a:solidFill>
                  <a:prstDash val="solid"/>
                </a:ln>
                <a:solidFill>
                  <a:schemeClr val="bg1"/>
                </a:solidFill>
                <a:effectLst>
                  <a:glow rad="101600">
                    <a:schemeClr val="tx1">
                      <a:alpha val="60000"/>
                    </a:schemeClr>
                  </a:glow>
                  <a:outerShdw blurRad="38100" dist="22860" dir="5400000" algn="tl" rotWithShape="0">
                    <a:srgbClr val="000000">
                      <a:alpha val="30000"/>
                    </a:srgbClr>
                  </a:outerShdw>
                </a:effectLst>
                <a:latin typeface="Franklin Gothic Medium Cond" pitchFamily="34" charset="0"/>
              </a:rPr>
              <a:t>sebaik-baiknya</a:t>
            </a:r>
            <a:r>
              <a:rPr lang="en-US" sz="2000" b="1" dirty="0">
                <a:ln w="10160">
                  <a:solidFill>
                    <a:schemeClr val="bg1"/>
                  </a:solidFill>
                  <a:prstDash val="solid"/>
                </a:ln>
                <a:solidFill>
                  <a:schemeClr val="bg1"/>
                </a:solidFill>
                <a:effectLst>
                  <a:glow rad="101600">
                    <a:schemeClr val="tx1">
                      <a:alpha val="60000"/>
                    </a:schemeClr>
                  </a:glow>
                  <a:outerShdw blurRad="38100" dist="22860" dir="5400000" algn="tl" rotWithShape="0">
                    <a:srgbClr val="000000">
                      <a:alpha val="30000"/>
                    </a:srgbClr>
                  </a:outerShdw>
                </a:effectLst>
                <a:latin typeface="Franklin Gothic Medium Cond" pitchFamily="34" charset="0"/>
              </a:rPr>
              <a:t> (</a:t>
            </a:r>
            <a:r>
              <a:rPr lang="en-US" sz="2000" b="1" dirty="0" err="1">
                <a:ln w="10160">
                  <a:solidFill>
                    <a:schemeClr val="bg1"/>
                  </a:solidFill>
                  <a:prstDash val="solid"/>
                </a:ln>
                <a:solidFill>
                  <a:schemeClr val="bg1"/>
                </a:solidFill>
                <a:effectLst>
                  <a:glow rad="101600">
                    <a:schemeClr val="tx1">
                      <a:alpha val="60000"/>
                    </a:schemeClr>
                  </a:glow>
                  <a:outerShdw blurRad="38100" dist="22860" dir="5400000" algn="tl" rotWithShape="0">
                    <a:srgbClr val="000000">
                      <a:alpha val="30000"/>
                    </a:srgbClr>
                  </a:outerShdw>
                </a:effectLst>
                <a:latin typeface="Franklin Gothic Medium Cond" pitchFamily="34" charset="0"/>
              </a:rPr>
              <a:t>iaitu</a:t>
            </a:r>
            <a:r>
              <a:rPr lang="en-US" sz="2000" b="1" dirty="0">
                <a:ln w="10160">
                  <a:solidFill>
                    <a:schemeClr val="bg1"/>
                  </a:solidFill>
                  <a:prstDash val="solid"/>
                </a:ln>
                <a:solidFill>
                  <a:schemeClr val="bg1"/>
                </a:solidFill>
                <a:effectLst>
                  <a:glow rad="101600">
                    <a:schemeClr val="tx1">
                      <a:alpha val="60000"/>
                    </a:schemeClr>
                  </a:glow>
                  <a:outerShdw blurRad="38100" dist="22860" dir="5400000" algn="tl" rotWithShape="0">
                    <a:srgbClr val="000000">
                      <a:alpha val="30000"/>
                    </a:srgbClr>
                  </a:outerShdw>
                </a:effectLst>
                <a:latin typeface="Franklin Gothic Medium Cond" pitchFamily="34" charset="0"/>
              </a:rPr>
              <a:t> </a:t>
            </a:r>
            <a:r>
              <a:rPr lang="en-US" sz="2000" b="1" dirty="0" err="1">
                <a:ln w="10160">
                  <a:solidFill>
                    <a:schemeClr val="bg1"/>
                  </a:solidFill>
                  <a:prstDash val="solid"/>
                </a:ln>
                <a:solidFill>
                  <a:schemeClr val="bg1"/>
                </a:solidFill>
                <a:effectLst>
                  <a:glow rad="101600">
                    <a:schemeClr val="tx1">
                      <a:alpha val="60000"/>
                    </a:schemeClr>
                  </a:glow>
                  <a:outerShdw blurRad="38100" dist="22860" dir="5400000" algn="tl" rotWithShape="0">
                    <a:srgbClr val="000000">
                      <a:alpha val="30000"/>
                    </a:srgbClr>
                  </a:outerShdw>
                </a:effectLst>
                <a:latin typeface="Franklin Gothic Medium Cond" pitchFamily="34" charset="0"/>
              </a:rPr>
              <a:t>Syurga</a:t>
            </a:r>
            <a:r>
              <a:rPr lang="en-US" sz="2000" b="1" dirty="0">
                <a:ln w="10160">
                  <a:solidFill>
                    <a:schemeClr val="bg1"/>
                  </a:solidFill>
                  <a:prstDash val="solid"/>
                </a:ln>
                <a:solidFill>
                  <a:schemeClr val="bg1"/>
                </a:solidFill>
                <a:effectLst>
                  <a:glow rad="101600">
                    <a:schemeClr val="tx1">
                      <a:alpha val="60000"/>
                    </a:schemeClr>
                  </a:glow>
                  <a:outerShdw blurRad="38100" dist="22860" dir="5400000" algn="tl" rotWithShape="0">
                    <a:srgbClr val="000000">
                      <a:alpha val="30000"/>
                    </a:srgbClr>
                  </a:outerShdw>
                </a:effectLst>
                <a:latin typeface="Franklin Gothic Medium Cond" pitchFamily="34" charset="0"/>
              </a:rPr>
              <a:t>).”</a:t>
            </a:r>
          </a:p>
        </p:txBody>
      </p:sp>
    </p:spTree>
    <p:extLst>
      <p:ext uri="{BB962C8B-B14F-4D97-AF65-F5344CB8AC3E}">
        <p14:creationId xmlns:p14="http://schemas.microsoft.com/office/powerpoint/2010/main" val="338657067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0" r="-10000"/>
          </a:stretch>
        </a:blipFill>
        <a:effectLst/>
      </p:bgPr>
    </p:bg>
    <p:spTree>
      <p:nvGrpSpPr>
        <p:cNvPr id="1" name=""/>
        <p:cNvGrpSpPr/>
        <p:nvPr/>
      </p:nvGrpSpPr>
      <p:grpSpPr>
        <a:xfrm>
          <a:off x="0" y="0"/>
          <a:ext cx="0" cy="0"/>
          <a:chOff x="0" y="0"/>
          <a:chExt cx="0" cy="0"/>
        </a:xfrm>
      </p:grpSpPr>
      <p:sp>
        <p:nvSpPr>
          <p:cNvPr id="4" name="Flowchart: Punched Tape 3"/>
          <p:cNvSpPr/>
          <p:nvPr/>
        </p:nvSpPr>
        <p:spPr>
          <a:xfrm>
            <a:off x="441278" y="534685"/>
            <a:ext cx="8381999" cy="1266490"/>
          </a:xfrm>
          <a:prstGeom prst="flowChartPunchedTape">
            <a:avLst/>
          </a:prstGeom>
          <a:solidFill>
            <a:srgbClr val="FFFF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indent="457200" fontAlgn="base">
              <a:spcBef>
                <a:spcPct val="0"/>
              </a:spcBef>
              <a:spcAft>
                <a:spcPct val="0"/>
              </a:spcAft>
            </a:pPr>
            <a:endParaRPr lang="en-US" sz="2000" dirty="0" smtClean="0">
              <a:ln w="0"/>
              <a:solidFill>
                <a:schemeClr val="tx1"/>
              </a:solidFill>
              <a:effectLst>
                <a:outerShdw blurRad="38100" dist="19050" dir="2700000" algn="tl" rotWithShape="0">
                  <a:schemeClr val="dk1">
                    <a:alpha val="40000"/>
                  </a:schemeClr>
                </a:outerShdw>
              </a:effectLst>
              <a:latin typeface="Times New Roman" pitchFamily="18" charset="0"/>
              <a:ea typeface="Calibri" pitchFamily="34" charset="0"/>
              <a:cs typeface="Times New Roman" pitchFamily="18" charset="0"/>
            </a:endParaRPr>
          </a:p>
          <a:p>
            <a:pPr lvl="0" algn="ctr"/>
            <a:r>
              <a:rPr lang="en-US" sz="2000" dirty="0" err="1" smtClean="0">
                <a:ln w="0"/>
                <a:solidFill>
                  <a:schemeClr val="tx1"/>
                </a:solidFill>
                <a:effectLst>
                  <a:outerShdw blurRad="38100" dist="19050" dir="2700000" algn="tl" rotWithShape="0">
                    <a:schemeClr val="dk1">
                      <a:alpha val="40000"/>
                    </a:schemeClr>
                  </a:outerShdw>
                </a:effectLst>
                <a:latin typeface="Franklin Gothic Medium Cond" pitchFamily="34" charset="0"/>
              </a:rPr>
              <a:t>Rasulullah</a:t>
            </a:r>
            <a:r>
              <a:rPr lang="en-US" sz="2000" dirty="0" smtClean="0">
                <a:ln w="0"/>
                <a:solidFill>
                  <a:schemeClr val="tx1"/>
                </a:solidFill>
                <a:effectLst>
                  <a:outerShdw blurRad="38100" dist="19050" dir="2700000" algn="tl" rotWithShape="0">
                    <a:schemeClr val="dk1">
                      <a:alpha val="40000"/>
                    </a:schemeClr>
                  </a:outerShdw>
                </a:effectLst>
                <a:latin typeface="Franklin Gothic Medium Cond" pitchFamily="34" charset="0"/>
              </a:rPr>
              <a:t> </a:t>
            </a:r>
            <a:r>
              <a:rPr lang="en-US" sz="2000" dirty="0">
                <a:ln w="0"/>
                <a:solidFill>
                  <a:schemeClr val="tx1"/>
                </a:solidFill>
                <a:effectLst>
                  <a:outerShdw blurRad="38100" dist="19050" dir="2700000" algn="tl" rotWithShape="0">
                    <a:schemeClr val="dk1">
                      <a:alpha val="40000"/>
                    </a:schemeClr>
                  </a:outerShdw>
                </a:effectLst>
                <a:latin typeface="Franklin Gothic Medium Cond" pitchFamily="34" charset="0"/>
              </a:rPr>
              <a:t>SAW </a:t>
            </a:r>
            <a:r>
              <a:rPr lang="en-US" sz="2000" dirty="0" err="1">
                <a:ln w="0"/>
                <a:solidFill>
                  <a:schemeClr val="tx1"/>
                </a:solidFill>
                <a:effectLst>
                  <a:outerShdw blurRad="38100" dist="19050" dir="2700000" algn="tl" rotWithShape="0">
                    <a:schemeClr val="dk1">
                      <a:alpha val="40000"/>
                    </a:schemeClr>
                  </a:outerShdw>
                </a:effectLst>
                <a:latin typeface="Franklin Gothic Medium Cond" pitchFamily="34" charset="0"/>
              </a:rPr>
              <a:t>berpesan</a:t>
            </a:r>
            <a:r>
              <a:rPr lang="en-US" sz="2000" dirty="0">
                <a:ln w="0"/>
                <a:solidFill>
                  <a:schemeClr val="tx1"/>
                </a:solidFill>
                <a:effectLst>
                  <a:outerShdw blurRad="38100" dist="19050" dir="2700000" algn="tl" rotWithShape="0">
                    <a:schemeClr val="dk1">
                      <a:alpha val="40000"/>
                    </a:schemeClr>
                  </a:outerShdw>
                </a:effectLst>
                <a:latin typeface="Franklin Gothic Medium Cond" pitchFamily="34" charset="0"/>
              </a:rPr>
              <a:t> </a:t>
            </a:r>
            <a:r>
              <a:rPr lang="en-US" sz="2000" dirty="0" err="1">
                <a:ln w="0"/>
                <a:solidFill>
                  <a:schemeClr val="tx1"/>
                </a:solidFill>
                <a:effectLst>
                  <a:outerShdw blurRad="38100" dist="19050" dir="2700000" algn="tl" rotWithShape="0">
                    <a:schemeClr val="dk1">
                      <a:alpha val="40000"/>
                    </a:schemeClr>
                  </a:outerShdw>
                </a:effectLst>
                <a:latin typeface="Franklin Gothic Medium Cond" pitchFamily="34" charset="0"/>
              </a:rPr>
              <a:t>kepada</a:t>
            </a:r>
            <a:r>
              <a:rPr lang="en-US" sz="2000" dirty="0">
                <a:ln w="0"/>
                <a:solidFill>
                  <a:schemeClr val="tx1"/>
                </a:solidFill>
                <a:effectLst>
                  <a:outerShdw blurRad="38100" dist="19050" dir="2700000" algn="tl" rotWithShape="0">
                    <a:schemeClr val="dk1">
                      <a:alpha val="40000"/>
                    </a:schemeClr>
                  </a:outerShdw>
                </a:effectLst>
                <a:latin typeface="Franklin Gothic Medium Cond" pitchFamily="34" charset="0"/>
              </a:rPr>
              <a:t> </a:t>
            </a:r>
            <a:r>
              <a:rPr lang="en-US" sz="2000" dirty="0" err="1">
                <a:ln w="0"/>
                <a:solidFill>
                  <a:schemeClr val="tx1"/>
                </a:solidFill>
                <a:effectLst>
                  <a:outerShdw blurRad="38100" dist="19050" dir="2700000" algn="tl" rotWithShape="0">
                    <a:schemeClr val="dk1">
                      <a:alpha val="40000"/>
                    </a:schemeClr>
                  </a:outerShdw>
                </a:effectLst>
                <a:latin typeface="Franklin Gothic Medium Cond" pitchFamily="34" charset="0"/>
              </a:rPr>
              <a:t>kaum</a:t>
            </a:r>
            <a:r>
              <a:rPr lang="en-US" sz="2000" dirty="0">
                <a:ln w="0"/>
                <a:solidFill>
                  <a:schemeClr val="tx1"/>
                </a:solidFill>
                <a:effectLst>
                  <a:outerShdw blurRad="38100" dist="19050" dir="2700000" algn="tl" rotWithShape="0">
                    <a:schemeClr val="dk1">
                      <a:alpha val="40000"/>
                    </a:schemeClr>
                  </a:outerShdw>
                </a:effectLst>
                <a:latin typeface="Franklin Gothic Medium Cond" pitchFamily="34" charset="0"/>
              </a:rPr>
              <a:t> </a:t>
            </a:r>
            <a:r>
              <a:rPr lang="en-US" sz="2000" dirty="0" err="1">
                <a:ln w="0"/>
                <a:solidFill>
                  <a:schemeClr val="tx1"/>
                </a:solidFill>
                <a:effectLst>
                  <a:outerShdw blurRad="38100" dist="19050" dir="2700000" algn="tl" rotWithShape="0">
                    <a:schemeClr val="dk1">
                      <a:alpha val="40000"/>
                    </a:schemeClr>
                  </a:outerShdw>
                </a:effectLst>
                <a:latin typeface="Franklin Gothic Medium Cond" pitchFamily="34" charset="0"/>
              </a:rPr>
              <a:t>wanita</a:t>
            </a:r>
            <a:r>
              <a:rPr lang="en-US" sz="2000" dirty="0">
                <a:ln w="0"/>
                <a:solidFill>
                  <a:schemeClr val="tx1"/>
                </a:solidFill>
                <a:effectLst>
                  <a:outerShdw blurRad="38100" dist="19050" dir="2700000" algn="tl" rotWithShape="0">
                    <a:schemeClr val="dk1">
                      <a:alpha val="40000"/>
                    </a:schemeClr>
                  </a:outerShdw>
                </a:effectLst>
                <a:latin typeface="Franklin Gothic Medium Cond" pitchFamily="34" charset="0"/>
              </a:rPr>
              <a:t> agar </a:t>
            </a:r>
            <a:r>
              <a:rPr lang="en-US" sz="2000" dirty="0" err="1">
                <a:ln w="0"/>
                <a:solidFill>
                  <a:schemeClr val="tx1"/>
                </a:solidFill>
                <a:effectLst>
                  <a:outerShdw blurRad="38100" dist="19050" dir="2700000" algn="tl" rotWithShape="0">
                    <a:schemeClr val="dk1">
                      <a:alpha val="40000"/>
                    </a:schemeClr>
                  </a:outerShdw>
                </a:effectLst>
                <a:latin typeface="Franklin Gothic Medium Cond" pitchFamily="34" charset="0"/>
              </a:rPr>
              <a:t>jangan</a:t>
            </a:r>
            <a:r>
              <a:rPr lang="en-US" sz="2000" dirty="0">
                <a:ln w="0"/>
                <a:solidFill>
                  <a:schemeClr val="tx1"/>
                </a:solidFill>
                <a:effectLst>
                  <a:outerShdw blurRad="38100" dist="19050" dir="2700000" algn="tl" rotWithShape="0">
                    <a:schemeClr val="dk1">
                      <a:alpha val="40000"/>
                    </a:schemeClr>
                  </a:outerShdw>
                </a:effectLst>
                <a:latin typeface="Franklin Gothic Medium Cond" pitchFamily="34" charset="0"/>
              </a:rPr>
              <a:t> </a:t>
            </a:r>
            <a:r>
              <a:rPr lang="en-US" sz="2000" dirty="0" err="1">
                <a:ln w="0"/>
                <a:solidFill>
                  <a:schemeClr val="tx1"/>
                </a:solidFill>
                <a:effectLst>
                  <a:outerShdw blurRad="38100" dist="19050" dir="2700000" algn="tl" rotWithShape="0">
                    <a:schemeClr val="dk1">
                      <a:alpha val="40000"/>
                    </a:schemeClr>
                  </a:outerShdw>
                </a:effectLst>
                <a:latin typeface="Franklin Gothic Medium Cond" pitchFamily="34" charset="0"/>
              </a:rPr>
              <a:t>menjadi</a:t>
            </a:r>
            <a:r>
              <a:rPr lang="en-US" sz="2000" dirty="0">
                <a:ln w="0"/>
                <a:solidFill>
                  <a:schemeClr val="tx1"/>
                </a:solidFill>
                <a:effectLst>
                  <a:outerShdw blurRad="38100" dist="19050" dir="2700000" algn="tl" rotWithShape="0">
                    <a:schemeClr val="dk1">
                      <a:alpha val="40000"/>
                    </a:schemeClr>
                  </a:outerShdw>
                </a:effectLst>
                <a:latin typeface="Franklin Gothic Medium Cond" pitchFamily="34" charset="0"/>
              </a:rPr>
              <a:t> fitnah yang </a:t>
            </a:r>
            <a:r>
              <a:rPr lang="en-US" sz="2000" dirty="0" err="1">
                <a:ln w="0"/>
                <a:solidFill>
                  <a:schemeClr val="tx1"/>
                </a:solidFill>
                <a:effectLst>
                  <a:outerShdw blurRad="38100" dist="19050" dir="2700000" algn="tl" rotWithShape="0">
                    <a:schemeClr val="dk1">
                      <a:alpha val="40000"/>
                    </a:schemeClr>
                  </a:outerShdw>
                </a:effectLst>
                <a:latin typeface="Franklin Gothic Medium Cond" pitchFamily="34" charset="0"/>
              </a:rPr>
              <a:t>menular</a:t>
            </a:r>
            <a:r>
              <a:rPr lang="en-US" sz="2000" dirty="0">
                <a:ln w="0"/>
                <a:solidFill>
                  <a:schemeClr val="tx1"/>
                </a:solidFill>
                <a:effectLst>
                  <a:outerShdw blurRad="38100" dist="19050" dir="2700000" algn="tl" rotWithShape="0">
                    <a:schemeClr val="dk1">
                      <a:alpha val="40000"/>
                    </a:schemeClr>
                  </a:outerShdw>
                </a:effectLst>
                <a:latin typeface="Franklin Gothic Medium Cond" pitchFamily="34" charset="0"/>
              </a:rPr>
              <a:t> </a:t>
            </a:r>
            <a:r>
              <a:rPr lang="en-US" sz="2000" dirty="0" err="1">
                <a:ln w="0"/>
                <a:solidFill>
                  <a:schemeClr val="tx1"/>
                </a:solidFill>
                <a:effectLst>
                  <a:outerShdw blurRad="38100" dist="19050" dir="2700000" algn="tl" rotWithShape="0">
                    <a:schemeClr val="dk1">
                      <a:alpha val="40000"/>
                    </a:schemeClr>
                  </a:outerShdw>
                </a:effectLst>
                <a:latin typeface="Franklin Gothic Medium Cond" pitchFamily="34" charset="0"/>
              </a:rPr>
              <a:t>pada</a:t>
            </a:r>
            <a:r>
              <a:rPr lang="en-US" sz="2000" dirty="0">
                <a:ln w="0"/>
                <a:solidFill>
                  <a:schemeClr val="tx1"/>
                </a:solidFill>
                <a:effectLst>
                  <a:outerShdw blurRad="38100" dist="19050" dir="2700000" algn="tl" rotWithShape="0">
                    <a:schemeClr val="dk1">
                      <a:alpha val="40000"/>
                    </a:schemeClr>
                  </a:outerShdw>
                </a:effectLst>
                <a:latin typeface="Franklin Gothic Medium Cond" pitchFamily="34" charset="0"/>
              </a:rPr>
              <a:t> </a:t>
            </a:r>
            <a:r>
              <a:rPr lang="en-US" sz="2000" dirty="0" err="1">
                <a:ln w="0"/>
                <a:solidFill>
                  <a:schemeClr val="tx1"/>
                </a:solidFill>
                <a:effectLst>
                  <a:outerShdw blurRad="38100" dist="19050" dir="2700000" algn="tl" rotWithShape="0">
                    <a:schemeClr val="dk1">
                      <a:alpha val="40000"/>
                    </a:schemeClr>
                  </a:outerShdw>
                </a:effectLst>
                <a:latin typeface="Franklin Gothic Medium Cond" pitchFamily="34" charset="0"/>
              </a:rPr>
              <a:t>akhir</a:t>
            </a:r>
            <a:r>
              <a:rPr lang="en-US" sz="2000" dirty="0">
                <a:ln w="0"/>
                <a:solidFill>
                  <a:schemeClr val="tx1"/>
                </a:solidFill>
                <a:effectLst>
                  <a:outerShdw blurRad="38100" dist="19050" dir="2700000" algn="tl" rotWithShape="0">
                    <a:schemeClr val="dk1">
                      <a:alpha val="40000"/>
                    </a:schemeClr>
                  </a:outerShdw>
                </a:effectLst>
                <a:latin typeface="Franklin Gothic Medium Cond" pitchFamily="34" charset="0"/>
              </a:rPr>
              <a:t> zaman. </a:t>
            </a:r>
          </a:p>
          <a:p>
            <a:pPr lvl="0" indent="457200" eaLnBrk="0" fontAlgn="base" hangingPunct="0">
              <a:spcBef>
                <a:spcPct val="0"/>
              </a:spcBef>
              <a:spcAft>
                <a:spcPct val="0"/>
              </a:spcAft>
            </a:pPr>
            <a:endParaRPr lang="en-US" sz="2000" dirty="0">
              <a:ln w="0"/>
              <a:solidFill>
                <a:schemeClr val="tx1"/>
              </a:solidFill>
              <a:effectLst>
                <a:outerShdw blurRad="38100" dist="19050" dir="2700000" algn="tl" rotWithShape="0">
                  <a:schemeClr val="dk1">
                    <a:alpha val="40000"/>
                  </a:schemeClr>
                </a:outerShdw>
              </a:effectLst>
              <a:latin typeface="Arial" pitchFamily="34" charset="0"/>
              <a:cs typeface="Arial" pitchFamily="34" charset="0"/>
            </a:endParaRPr>
          </a:p>
        </p:txBody>
      </p:sp>
      <p:sp>
        <p:nvSpPr>
          <p:cNvPr id="2" name="Rectangle 1"/>
          <p:cNvSpPr/>
          <p:nvPr/>
        </p:nvSpPr>
        <p:spPr>
          <a:xfrm>
            <a:off x="322997" y="2209800"/>
            <a:ext cx="8382000" cy="2123658"/>
          </a:xfrm>
          <a:prstGeom prst="rect">
            <a:avLst/>
          </a:prstGeom>
        </p:spPr>
        <p:txBody>
          <a:bodyPr wrap="square">
            <a:spAutoFit/>
          </a:bodyPr>
          <a:lstStyle/>
          <a:p>
            <a:pPr algn="ctr" rtl="1"/>
            <a:r>
              <a:rPr lang="ar-SA" sz="4400" b="1" dirty="0">
                <a:ln w="10160">
                  <a:solidFill>
                    <a:schemeClr val="tx1"/>
                  </a:solidFill>
                  <a:prstDash val="solid"/>
                </a:ln>
                <a:solidFill>
                  <a:srgbClr val="FFFF00"/>
                </a:solidFill>
                <a:effectLst>
                  <a:outerShdw blurRad="38100" dist="22860" dir="5400000" algn="tl" rotWithShape="0">
                    <a:srgbClr val="000000">
                      <a:alpha val="30000"/>
                    </a:srgbClr>
                  </a:outerShdw>
                </a:effectLst>
                <a:cs typeface="Traditional Arabic" pitchFamily="2" charset="-78"/>
              </a:rPr>
              <a:t>عَنْ أُسَامَةَ بْنِ زَيْدٍ رَضِيَ اللَّهُ عَنْهُ عَنْ النَّبِيِّ صَلَّى اللَّهُ عَلَيْهِ وَسَلَّمَ قَالَ مَا تَرَكْتُ بَعْدِي فِتْنَةً أَضَرَّ عَلَى الرِّجَالِ مِنْ النِّسَاءِ</a:t>
            </a:r>
            <a:endParaRPr lang="en-US" sz="4400" b="1" dirty="0">
              <a:ln w="10160">
                <a:solidFill>
                  <a:schemeClr val="tx1"/>
                </a:solidFill>
                <a:prstDash val="solid"/>
              </a:ln>
              <a:solidFill>
                <a:srgbClr val="FFFF00"/>
              </a:solidFill>
              <a:effectLst>
                <a:outerShdw blurRad="38100" dist="22860" dir="5400000" algn="tl" rotWithShape="0">
                  <a:srgbClr val="000000">
                    <a:alpha val="30000"/>
                  </a:srgbClr>
                </a:outerShdw>
              </a:effectLst>
              <a:cs typeface="Traditional Arabic" pitchFamily="2" charset="-78"/>
            </a:endParaRPr>
          </a:p>
        </p:txBody>
      </p:sp>
      <p:sp>
        <p:nvSpPr>
          <p:cNvPr id="5" name="Rectangle 4"/>
          <p:cNvSpPr/>
          <p:nvPr/>
        </p:nvSpPr>
        <p:spPr>
          <a:xfrm>
            <a:off x="475397" y="4455600"/>
            <a:ext cx="8077200" cy="1631216"/>
          </a:xfrm>
          <a:prstGeom prst="rect">
            <a:avLst/>
          </a:prstGeom>
        </p:spPr>
        <p:txBody>
          <a:bodyPr wrap="square">
            <a:spAutoFit/>
          </a:bodyPr>
          <a:lstStyle/>
          <a:p>
            <a:pPr algn="ctr"/>
            <a:r>
              <a:rPr lang="en-US" sz="2000" b="1" dirty="0" err="1">
                <a:ln w="10160">
                  <a:solidFill>
                    <a:schemeClr val="bg1"/>
                  </a:solidFill>
                  <a:prstDash val="solid"/>
                </a:ln>
                <a:solidFill>
                  <a:srgbClr val="FFFFFF"/>
                </a:solidFill>
                <a:effectLst>
                  <a:glow rad="101600">
                    <a:schemeClr val="tx1">
                      <a:alpha val="60000"/>
                    </a:schemeClr>
                  </a:glow>
                  <a:outerShdw blurRad="38100" dist="22860" dir="5400000" algn="tl" rotWithShape="0">
                    <a:srgbClr val="000000">
                      <a:alpha val="30000"/>
                    </a:srgbClr>
                  </a:outerShdw>
                </a:effectLst>
                <a:latin typeface="Franklin Gothic Medium Cond" pitchFamily="34" charset="0"/>
              </a:rPr>
              <a:t>Mafhumnya</a:t>
            </a:r>
            <a:r>
              <a:rPr lang="en-US" sz="2000" b="1" dirty="0">
                <a:ln w="10160">
                  <a:solidFill>
                    <a:schemeClr val="bg1"/>
                  </a:solidFill>
                  <a:prstDash val="solid"/>
                </a:ln>
                <a:solidFill>
                  <a:srgbClr val="FFFFFF"/>
                </a:solidFill>
                <a:effectLst>
                  <a:glow rad="101600">
                    <a:schemeClr val="tx1">
                      <a:alpha val="60000"/>
                    </a:schemeClr>
                  </a:glow>
                  <a:outerShdw blurRad="38100" dist="22860" dir="5400000" algn="tl" rotWithShape="0">
                    <a:srgbClr val="000000">
                      <a:alpha val="30000"/>
                    </a:srgbClr>
                  </a:outerShdw>
                </a:effectLst>
                <a:latin typeface="Franklin Gothic Medium Cond" pitchFamily="34" charset="0"/>
              </a:rPr>
              <a:t>: </a:t>
            </a:r>
            <a:endParaRPr lang="en-US" sz="2000" b="1" dirty="0" smtClean="0">
              <a:ln w="10160">
                <a:solidFill>
                  <a:schemeClr val="bg1"/>
                </a:solidFill>
                <a:prstDash val="solid"/>
              </a:ln>
              <a:solidFill>
                <a:srgbClr val="FFFFFF"/>
              </a:solidFill>
              <a:effectLst>
                <a:glow rad="101600">
                  <a:schemeClr val="tx1">
                    <a:alpha val="60000"/>
                  </a:schemeClr>
                </a:glow>
                <a:outerShdw blurRad="38100" dist="22860" dir="5400000" algn="tl" rotWithShape="0">
                  <a:srgbClr val="000000">
                    <a:alpha val="30000"/>
                  </a:srgbClr>
                </a:outerShdw>
              </a:effectLst>
              <a:latin typeface="Franklin Gothic Medium Cond" pitchFamily="34" charset="0"/>
            </a:endParaRPr>
          </a:p>
          <a:p>
            <a:pPr algn="ctr"/>
            <a:r>
              <a:rPr lang="en-US" sz="2000" b="1" dirty="0" smtClean="0">
                <a:ln w="10160">
                  <a:solidFill>
                    <a:schemeClr val="bg1"/>
                  </a:solidFill>
                  <a:prstDash val="solid"/>
                </a:ln>
                <a:solidFill>
                  <a:srgbClr val="FFFFFF"/>
                </a:solidFill>
                <a:effectLst>
                  <a:glow rad="101600">
                    <a:schemeClr val="tx1">
                      <a:alpha val="60000"/>
                    </a:schemeClr>
                  </a:glow>
                  <a:outerShdw blurRad="38100" dist="22860" dir="5400000" algn="tl" rotWithShape="0">
                    <a:srgbClr val="000000">
                      <a:alpha val="30000"/>
                    </a:srgbClr>
                  </a:outerShdw>
                </a:effectLst>
                <a:latin typeface="Franklin Gothic Medium Cond" pitchFamily="34" charset="0"/>
              </a:rPr>
              <a:t>“</a:t>
            </a:r>
            <a:r>
              <a:rPr lang="en-US" sz="2000" b="1" dirty="0" err="1">
                <a:ln w="10160">
                  <a:solidFill>
                    <a:schemeClr val="bg1"/>
                  </a:solidFill>
                  <a:prstDash val="solid"/>
                </a:ln>
                <a:solidFill>
                  <a:srgbClr val="FFFFFF"/>
                </a:solidFill>
                <a:effectLst>
                  <a:glow rad="101600">
                    <a:schemeClr val="tx1">
                      <a:alpha val="60000"/>
                    </a:schemeClr>
                  </a:glow>
                  <a:outerShdw blurRad="38100" dist="22860" dir="5400000" algn="tl" rotWithShape="0">
                    <a:srgbClr val="000000">
                      <a:alpha val="30000"/>
                    </a:srgbClr>
                  </a:outerShdw>
                </a:effectLst>
                <a:latin typeface="Franklin Gothic Medium Cond" pitchFamily="34" charset="0"/>
              </a:rPr>
              <a:t>Daripada</a:t>
            </a:r>
            <a:r>
              <a:rPr lang="en-US" sz="2000" b="1" dirty="0">
                <a:ln w="10160">
                  <a:solidFill>
                    <a:schemeClr val="bg1"/>
                  </a:solidFill>
                  <a:prstDash val="solid"/>
                </a:ln>
                <a:solidFill>
                  <a:srgbClr val="FFFFFF"/>
                </a:solidFill>
                <a:effectLst>
                  <a:glow rad="101600">
                    <a:schemeClr val="tx1">
                      <a:alpha val="60000"/>
                    </a:schemeClr>
                  </a:glow>
                  <a:outerShdw blurRad="38100" dist="22860" dir="5400000" algn="tl" rotWithShape="0">
                    <a:srgbClr val="000000">
                      <a:alpha val="30000"/>
                    </a:srgbClr>
                  </a:outerShdw>
                </a:effectLst>
                <a:latin typeface="Franklin Gothic Medium Cond" pitchFamily="34" charset="0"/>
              </a:rPr>
              <a:t> </a:t>
            </a:r>
            <a:r>
              <a:rPr lang="en-US" sz="2000" b="1" dirty="0" err="1">
                <a:ln w="10160">
                  <a:solidFill>
                    <a:schemeClr val="bg1"/>
                  </a:solidFill>
                  <a:prstDash val="solid"/>
                </a:ln>
                <a:solidFill>
                  <a:srgbClr val="FFFFFF"/>
                </a:solidFill>
                <a:effectLst>
                  <a:glow rad="101600">
                    <a:schemeClr val="tx1">
                      <a:alpha val="60000"/>
                    </a:schemeClr>
                  </a:glow>
                  <a:outerShdw blurRad="38100" dist="22860" dir="5400000" algn="tl" rotWithShape="0">
                    <a:srgbClr val="000000">
                      <a:alpha val="30000"/>
                    </a:srgbClr>
                  </a:outerShdw>
                </a:effectLst>
                <a:latin typeface="Franklin Gothic Medium Cond" pitchFamily="34" charset="0"/>
              </a:rPr>
              <a:t>Usamah</a:t>
            </a:r>
            <a:r>
              <a:rPr lang="en-US" sz="2000" b="1" dirty="0">
                <a:ln w="10160">
                  <a:solidFill>
                    <a:schemeClr val="bg1"/>
                  </a:solidFill>
                  <a:prstDash val="solid"/>
                </a:ln>
                <a:solidFill>
                  <a:srgbClr val="FFFFFF"/>
                </a:solidFill>
                <a:effectLst>
                  <a:glow rad="101600">
                    <a:schemeClr val="tx1">
                      <a:alpha val="60000"/>
                    </a:schemeClr>
                  </a:glow>
                  <a:outerShdw blurRad="38100" dist="22860" dir="5400000" algn="tl" rotWithShape="0">
                    <a:srgbClr val="000000">
                      <a:alpha val="30000"/>
                    </a:srgbClr>
                  </a:outerShdw>
                </a:effectLst>
                <a:latin typeface="Franklin Gothic Medium Cond" pitchFamily="34" charset="0"/>
              </a:rPr>
              <a:t> bin </a:t>
            </a:r>
            <a:r>
              <a:rPr lang="en-US" sz="2000" b="1" dirty="0" err="1">
                <a:ln w="10160">
                  <a:solidFill>
                    <a:schemeClr val="bg1"/>
                  </a:solidFill>
                  <a:prstDash val="solid"/>
                </a:ln>
                <a:solidFill>
                  <a:srgbClr val="FFFFFF"/>
                </a:solidFill>
                <a:effectLst>
                  <a:glow rad="101600">
                    <a:schemeClr val="tx1">
                      <a:alpha val="60000"/>
                    </a:schemeClr>
                  </a:glow>
                  <a:outerShdw blurRad="38100" dist="22860" dir="5400000" algn="tl" rotWithShape="0">
                    <a:srgbClr val="000000">
                      <a:alpha val="30000"/>
                    </a:srgbClr>
                  </a:outerShdw>
                </a:effectLst>
                <a:latin typeface="Franklin Gothic Medium Cond" pitchFamily="34" charset="0"/>
              </a:rPr>
              <a:t>Zaid</a:t>
            </a:r>
            <a:r>
              <a:rPr lang="en-US" sz="2000" b="1" dirty="0">
                <a:ln w="10160">
                  <a:solidFill>
                    <a:schemeClr val="bg1"/>
                  </a:solidFill>
                  <a:prstDash val="solid"/>
                </a:ln>
                <a:solidFill>
                  <a:srgbClr val="FFFFFF"/>
                </a:solidFill>
                <a:effectLst>
                  <a:glow rad="101600">
                    <a:schemeClr val="tx1">
                      <a:alpha val="60000"/>
                    </a:schemeClr>
                  </a:glow>
                  <a:outerShdw blurRad="38100" dist="22860" dir="5400000" algn="tl" rotWithShape="0">
                    <a:srgbClr val="000000">
                      <a:alpha val="30000"/>
                    </a:srgbClr>
                  </a:outerShdw>
                </a:effectLst>
                <a:latin typeface="Franklin Gothic Medium Cond" pitchFamily="34" charset="0"/>
              </a:rPr>
              <a:t> </a:t>
            </a:r>
            <a:r>
              <a:rPr lang="en-US" sz="2000" b="1" dirty="0" err="1">
                <a:ln w="10160">
                  <a:solidFill>
                    <a:schemeClr val="bg1"/>
                  </a:solidFill>
                  <a:prstDash val="solid"/>
                </a:ln>
                <a:solidFill>
                  <a:srgbClr val="FFFFFF"/>
                </a:solidFill>
                <a:effectLst>
                  <a:glow rad="101600">
                    <a:schemeClr val="tx1">
                      <a:alpha val="60000"/>
                    </a:schemeClr>
                  </a:glow>
                  <a:outerShdw blurRad="38100" dist="22860" dir="5400000" algn="tl" rotWithShape="0">
                    <a:srgbClr val="000000">
                      <a:alpha val="30000"/>
                    </a:srgbClr>
                  </a:outerShdw>
                </a:effectLst>
                <a:latin typeface="Franklin Gothic Medium Cond" pitchFamily="34" charset="0"/>
              </a:rPr>
              <a:t>r.a</a:t>
            </a:r>
            <a:r>
              <a:rPr lang="en-US" sz="2000" b="1" dirty="0">
                <a:ln w="10160">
                  <a:solidFill>
                    <a:schemeClr val="bg1"/>
                  </a:solidFill>
                  <a:prstDash val="solid"/>
                </a:ln>
                <a:solidFill>
                  <a:srgbClr val="FFFFFF"/>
                </a:solidFill>
                <a:effectLst>
                  <a:glow rad="101600">
                    <a:schemeClr val="tx1">
                      <a:alpha val="60000"/>
                    </a:schemeClr>
                  </a:glow>
                  <a:outerShdw blurRad="38100" dist="22860" dir="5400000" algn="tl" rotWithShape="0">
                    <a:srgbClr val="000000">
                      <a:alpha val="30000"/>
                    </a:srgbClr>
                  </a:outerShdw>
                </a:effectLst>
                <a:latin typeface="Franklin Gothic Medium Cond" pitchFamily="34" charset="0"/>
              </a:rPr>
              <a:t> </a:t>
            </a:r>
            <a:r>
              <a:rPr lang="en-US" sz="2000" b="1" dirty="0" err="1">
                <a:ln w="10160">
                  <a:solidFill>
                    <a:schemeClr val="bg1"/>
                  </a:solidFill>
                  <a:prstDash val="solid"/>
                </a:ln>
                <a:solidFill>
                  <a:srgbClr val="FFFFFF"/>
                </a:solidFill>
                <a:effectLst>
                  <a:glow rad="101600">
                    <a:schemeClr val="tx1">
                      <a:alpha val="60000"/>
                    </a:schemeClr>
                  </a:glow>
                  <a:outerShdw blurRad="38100" dist="22860" dir="5400000" algn="tl" rotWithShape="0">
                    <a:srgbClr val="000000">
                      <a:alpha val="30000"/>
                    </a:srgbClr>
                  </a:outerShdw>
                </a:effectLst>
                <a:latin typeface="Franklin Gothic Medium Cond" pitchFamily="34" charset="0"/>
              </a:rPr>
              <a:t>bahawa</a:t>
            </a:r>
            <a:r>
              <a:rPr lang="en-US" sz="2000" b="1" dirty="0">
                <a:ln w="10160">
                  <a:solidFill>
                    <a:schemeClr val="bg1"/>
                  </a:solidFill>
                  <a:prstDash val="solid"/>
                </a:ln>
                <a:solidFill>
                  <a:srgbClr val="FFFFFF"/>
                </a:solidFill>
                <a:effectLst>
                  <a:glow rad="101600">
                    <a:schemeClr val="tx1">
                      <a:alpha val="60000"/>
                    </a:schemeClr>
                  </a:glow>
                  <a:outerShdw blurRad="38100" dist="22860" dir="5400000" algn="tl" rotWithShape="0">
                    <a:srgbClr val="000000">
                      <a:alpha val="30000"/>
                    </a:srgbClr>
                  </a:outerShdw>
                </a:effectLst>
                <a:latin typeface="Franklin Gothic Medium Cond" pitchFamily="34" charset="0"/>
              </a:rPr>
              <a:t> </a:t>
            </a:r>
            <a:r>
              <a:rPr lang="en-US" sz="2000" b="1" dirty="0" err="1">
                <a:ln w="10160">
                  <a:solidFill>
                    <a:schemeClr val="bg1"/>
                  </a:solidFill>
                  <a:prstDash val="solid"/>
                </a:ln>
                <a:solidFill>
                  <a:srgbClr val="FFFFFF"/>
                </a:solidFill>
                <a:effectLst>
                  <a:glow rad="101600">
                    <a:schemeClr val="tx1">
                      <a:alpha val="60000"/>
                    </a:schemeClr>
                  </a:glow>
                  <a:outerShdw blurRad="38100" dist="22860" dir="5400000" algn="tl" rotWithShape="0">
                    <a:srgbClr val="000000">
                      <a:alpha val="30000"/>
                    </a:srgbClr>
                  </a:outerShdw>
                </a:effectLst>
                <a:latin typeface="Franklin Gothic Medium Cond" pitchFamily="34" charset="0"/>
              </a:rPr>
              <a:t>Nabi</a:t>
            </a:r>
            <a:r>
              <a:rPr lang="en-US" sz="2000" b="1" dirty="0">
                <a:ln w="10160">
                  <a:solidFill>
                    <a:schemeClr val="bg1"/>
                  </a:solidFill>
                  <a:prstDash val="solid"/>
                </a:ln>
                <a:solidFill>
                  <a:srgbClr val="FFFFFF"/>
                </a:solidFill>
                <a:effectLst>
                  <a:glow rad="101600">
                    <a:schemeClr val="tx1">
                      <a:alpha val="60000"/>
                    </a:schemeClr>
                  </a:glow>
                  <a:outerShdw blurRad="38100" dist="22860" dir="5400000" algn="tl" rotWithShape="0">
                    <a:srgbClr val="000000">
                      <a:alpha val="30000"/>
                    </a:srgbClr>
                  </a:outerShdw>
                </a:effectLst>
                <a:latin typeface="Franklin Gothic Medium Cond" pitchFamily="34" charset="0"/>
              </a:rPr>
              <a:t> SAW </a:t>
            </a:r>
            <a:r>
              <a:rPr lang="en-US" sz="2000" b="1" dirty="0" err="1">
                <a:ln w="10160">
                  <a:solidFill>
                    <a:schemeClr val="bg1"/>
                  </a:solidFill>
                  <a:prstDash val="solid"/>
                </a:ln>
                <a:solidFill>
                  <a:srgbClr val="FFFFFF"/>
                </a:solidFill>
                <a:effectLst>
                  <a:glow rad="101600">
                    <a:schemeClr val="tx1">
                      <a:alpha val="60000"/>
                    </a:schemeClr>
                  </a:glow>
                  <a:outerShdw blurRad="38100" dist="22860" dir="5400000" algn="tl" rotWithShape="0">
                    <a:srgbClr val="000000">
                      <a:alpha val="30000"/>
                    </a:srgbClr>
                  </a:outerShdw>
                </a:effectLst>
                <a:latin typeface="Franklin Gothic Medium Cond" pitchFamily="34" charset="0"/>
              </a:rPr>
              <a:t>telah</a:t>
            </a:r>
            <a:r>
              <a:rPr lang="en-US" sz="2000" b="1" dirty="0">
                <a:ln w="10160">
                  <a:solidFill>
                    <a:schemeClr val="bg1"/>
                  </a:solidFill>
                  <a:prstDash val="solid"/>
                </a:ln>
                <a:solidFill>
                  <a:srgbClr val="FFFFFF"/>
                </a:solidFill>
                <a:effectLst>
                  <a:glow rad="101600">
                    <a:schemeClr val="tx1">
                      <a:alpha val="60000"/>
                    </a:schemeClr>
                  </a:glow>
                  <a:outerShdw blurRad="38100" dist="22860" dir="5400000" algn="tl" rotWithShape="0">
                    <a:srgbClr val="000000">
                      <a:alpha val="30000"/>
                    </a:srgbClr>
                  </a:outerShdw>
                </a:effectLst>
                <a:latin typeface="Franklin Gothic Medium Cond" pitchFamily="34" charset="0"/>
              </a:rPr>
              <a:t> </a:t>
            </a:r>
            <a:r>
              <a:rPr lang="en-US" sz="2000" b="1" dirty="0" err="1">
                <a:ln w="10160">
                  <a:solidFill>
                    <a:schemeClr val="bg1"/>
                  </a:solidFill>
                  <a:prstDash val="solid"/>
                </a:ln>
                <a:solidFill>
                  <a:srgbClr val="FFFFFF"/>
                </a:solidFill>
                <a:effectLst>
                  <a:glow rad="101600">
                    <a:schemeClr val="tx1">
                      <a:alpha val="60000"/>
                    </a:schemeClr>
                  </a:glow>
                  <a:outerShdw blurRad="38100" dist="22860" dir="5400000" algn="tl" rotWithShape="0">
                    <a:srgbClr val="000000">
                      <a:alpha val="30000"/>
                    </a:srgbClr>
                  </a:outerShdw>
                </a:effectLst>
                <a:latin typeface="Franklin Gothic Medium Cond" pitchFamily="34" charset="0"/>
              </a:rPr>
              <a:t>bersabda</a:t>
            </a:r>
            <a:r>
              <a:rPr lang="en-US" sz="2000" b="1" dirty="0">
                <a:ln w="10160">
                  <a:solidFill>
                    <a:schemeClr val="bg1"/>
                  </a:solidFill>
                  <a:prstDash val="solid"/>
                </a:ln>
                <a:solidFill>
                  <a:srgbClr val="FFFFFF"/>
                </a:solidFill>
                <a:effectLst>
                  <a:glow rad="101600">
                    <a:schemeClr val="tx1">
                      <a:alpha val="60000"/>
                    </a:schemeClr>
                  </a:glow>
                  <a:outerShdw blurRad="38100" dist="22860" dir="5400000" algn="tl" rotWithShape="0">
                    <a:srgbClr val="000000">
                      <a:alpha val="30000"/>
                    </a:srgbClr>
                  </a:outerShdw>
                </a:effectLst>
                <a:latin typeface="Franklin Gothic Medium Cond" pitchFamily="34" charset="0"/>
              </a:rPr>
              <a:t>: </a:t>
            </a:r>
            <a:r>
              <a:rPr lang="en-US" sz="2000" b="1" dirty="0" err="1">
                <a:ln w="10160">
                  <a:solidFill>
                    <a:schemeClr val="bg1"/>
                  </a:solidFill>
                  <a:prstDash val="solid"/>
                </a:ln>
                <a:solidFill>
                  <a:srgbClr val="FFFFFF"/>
                </a:solidFill>
                <a:effectLst>
                  <a:glow rad="101600">
                    <a:schemeClr val="tx1">
                      <a:alpha val="60000"/>
                    </a:schemeClr>
                  </a:glow>
                  <a:outerShdw blurRad="38100" dist="22860" dir="5400000" algn="tl" rotWithShape="0">
                    <a:srgbClr val="000000">
                      <a:alpha val="30000"/>
                    </a:srgbClr>
                  </a:outerShdw>
                </a:effectLst>
                <a:latin typeface="Franklin Gothic Medium Cond" pitchFamily="34" charset="0"/>
              </a:rPr>
              <a:t>Aku</a:t>
            </a:r>
            <a:r>
              <a:rPr lang="en-US" sz="2000" b="1" dirty="0">
                <a:ln w="10160">
                  <a:solidFill>
                    <a:schemeClr val="bg1"/>
                  </a:solidFill>
                  <a:prstDash val="solid"/>
                </a:ln>
                <a:solidFill>
                  <a:srgbClr val="FFFFFF"/>
                </a:solidFill>
                <a:effectLst>
                  <a:glow rad="101600">
                    <a:schemeClr val="tx1">
                      <a:alpha val="60000"/>
                    </a:schemeClr>
                  </a:glow>
                  <a:outerShdw blurRad="38100" dist="22860" dir="5400000" algn="tl" rotWithShape="0">
                    <a:srgbClr val="000000">
                      <a:alpha val="30000"/>
                    </a:srgbClr>
                  </a:outerShdw>
                </a:effectLst>
                <a:latin typeface="Franklin Gothic Medium Cond" pitchFamily="34" charset="0"/>
              </a:rPr>
              <a:t> </a:t>
            </a:r>
            <a:r>
              <a:rPr lang="en-US" sz="2000" b="1" dirty="0" err="1">
                <a:ln w="10160">
                  <a:solidFill>
                    <a:schemeClr val="bg1"/>
                  </a:solidFill>
                  <a:prstDash val="solid"/>
                </a:ln>
                <a:solidFill>
                  <a:srgbClr val="FFFFFF"/>
                </a:solidFill>
                <a:effectLst>
                  <a:glow rad="101600">
                    <a:schemeClr val="tx1">
                      <a:alpha val="60000"/>
                    </a:schemeClr>
                  </a:glow>
                  <a:outerShdw blurRad="38100" dist="22860" dir="5400000" algn="tl" rotWithShape="0">
                    <a:srgbClr val="000000">
                      <a:alpha val="30000"/>
                    </a:srgbClr>
                  </a:outerShdw>
                </a:effectLst>
                <a:latin typeface="Franklin Gothic Medium Cond" pitchFamily="34" charset="0"/>
              </a:rPr>
              <a:t>tidak</a:t>
            </a:r>
            <a:r>
              <a:rPr lang="en-US" sz="2000" b="1" dirty="0">
                <a:ln w="10160">
                  <a:solidFill>
                    <a:schemeClr val="bg1"/>
                  </a:solidFill>
                  <a:prstDash val="solid"/>
                </a:ln>
                <a:solidFill>
                  <a:srgbClr val="FFFFFF"/>
                </a:solidFill>
                <a:effectLst>
                  <a:glow rad="101600">
                    <a:schemeClr val="tx1">
                      <a:alpha val="60000"/>
                    </a:schemeClr>
                  </a:glow>
                  <a:outerShdw blurRad="38100" dist="22860" dir="5400000" algn="tl" rotWithShape="0">
                    <a:srgbClr val="000000">
                      <a:alpha val="30000"/>
                    </a:srgbClr>
                  </a:outerShdw>
                </a:effectLst>
                <a:latin typeface="Franklin Gothic Medium Cond" pitchFamily="34" charset="0"/>
              </a:rPr>
              <a:t> </a:t>
            </a:r>
            <a:r>
              <a:rPr lang="en-US" sz="2000" b="1" dirty="0" err="1">
                <a:ln w="10160">
                  <a:solidFill>
                    <a:schemeClr val="bg1"/>
                  </a:solidFill>
                  <a:prstDash val="solid"/>
                </a:ln>
                <a:solidFill>
                  <a:srgbClr val="FFFFFF"/>
                </a:solidFill>
                <a:effectLst>
                  <a:glow rad="101600">
                    <a:schemeClr val="tx1">
                      <a:alpha val="60000"/>
                    </a:schemeClr>
                  </a:glow>
                  <a:outerShdw blurRad="38100" dist="22860" dir="5400000" algn="tl" rotWithShape="0">
                    <a:srgbClr val="000000">
                      <a:alpha val="30000"/>
                    </a:srgbClr>
                  </a:outerShdw>
                </a:effectLst>
                <a:latin typeface="Franklin Gothic Medium Cond" pitchFamily="34" charset="0"/>
              </a:rPr>
              <a:t>meninggalkan</a:t>
            </a:r>
            <a:r>
              <a:rPr lang="en-US" sz="2000" b="1" dirty="0">
                <a:ln w="10160">
                  <a:solidFill>
                    <a:schemeClr val="bg1"/>
                  </a:solidFill>
                  <a:prstDash val="solid"/>
                </a:ln>
                <a:solidFill>
                  <a:srgbClr val="FFFFFF"/>
                </a:solidFill>
                <a:effectLst>
                  <a:glow rad="101600">
                    <a:schemeClr val="tx1">
                      <a:alpha val="60000"/>
                    </a:schemeClr>
                  </a:glow>
                  <a:outerShdw blurRad="38100" dist="22860" dir="5400000" algn="tl" rotWithShape="0">
                    <a:srgbClr val="000000">
                      <a:alpha val="30000"/>
                    </a:srgbClr>
                  </a:outerShdw>
                </a:effectLst>
                <a:latin typeface="Franklin Gothic Medium Cond" pitchFamily="34" charset="0"/>
              </a:rPr>
              <a:t> </a:t>
            </a:r>
            <a:r>
              <a:rPr lang="en-US" sz="2000" b="1" dirty="0" err="1">
                <a:ln w="10160">
                  <a:solidFill>
                    <a:schemeClr val="bg1"/>
                  </a:solidFill>
                  <a:prstDash val="solid"/>
                </a:ln>
                <a:solidFill>
                  <a:srgbClr val="FFFFFF"/>
                </a:solidFill>
                <a:effectLst>
                  <a:glow rad="101600">
                    <a:schemeClr val="tx1">
                      <a:alpha val="60000"/>
                    </a:schemeClr>
                  </a:glow>
                  <a:outerShdw blurRad="38100" dist="22860" dir="5400000" algn="tl" rotWithShape="0">
                    <a:srgbClr val="000000">
                      <a:alpha val="30000"/>
                    </a:srgbClr>
                  </a:outerShdw>
                </a:effectLst>
                <a:latin typeface="Franklin Gothic Medium Cond" pitchFamily="34" charset="0"/>
              </a:rPr>
              <a:t>selepasku</a:t>
            </a:r>
            <a:r>
              <a:rPr lang="en-US" sz="2000" b="1" dirty="0">
                <a:ln w="10160">
                  <a:solidFill>
                    <a:schemeClr val="bg1"/>
                  </a:solidFill>
                  <a:prstDash val="solid"/>
                </a:ln>
                <a:solidFill>
                  <a:srgbClr val="FFFFFF"/>
                </a:solidFill>
                <a:effectLst>
                  <a:glow rad="101600">
                    <a:schemeClr val="tx1">
                      <a:alpha val="60000"/>
                    </a:schemeClr>
                  </a:glow>
                  <a:outerShdw blurRad="38100" dist="22860" dir="5400000" algn="tl" rotWithShape="0">
                    <a:srgbClr val="000000">
                      <a:alpha val="30000"/>
                    </a:srgbClr>
                  </a:outerShdw>
                </a:effectLst>
                <a:latin typeface="Franklin Gothic Medium Cond" pitchFamily="34" charset="0"/>
              </a:rPr>
              <a:t> </a:t>
            </a:r>
            <a:r>
              <a:rPr lang="en-US" sz="2000" b="1" dirty="0" err="1">
                <a:ln w="10160">
                  <a:solidFill>
                    <a:schemeClr val="bg1"/>
                  </a:solidFill>
                  <a:prstDash val="solid"/>
                </a:ln>
                <a:solidFill>
                  <a:srgbClr val="FFFFFF"/>
                </a:solidFill>
                <a:effectLst>
                  <a:glow rad="101600">
                    <a:schemeClr val="tx1">
                      <a:alpha val="60000"/>
                    </a:schemeClr>
                  </a:glow>
                  <a:outerShdw blurRad="38100" dist="22860" dir="5400000" algn="tl" rotWithShape="0">
                    <a:srgbClr val="000000">
                      <a:alpha val="30000"/>
                    </a:srgbClr>
                  </a:outerShdw>
                </a:effectLst>
                <a:latin typeface="Franklin Gothic Medium Cond" pitchFamily="34" charset="0"/>
              </a:rPr>
              <a:t>satu</a:t>
            </a:r>
            <a:r>
              <a:rPr lang="en-US" sz="2000" b="1" dirty="0">
                <a:ln w="10160">
                  <a:solidFill>
                    <a:schemeClr val="bg1"/>
                  </a:solidFill>
                  <a:prstDash val="solid"/>
                </a:ln>
                <a:solidFill>
                  <a:srgbClr val="FFFFFF"/>
                </a:solidFill>
                <a:effectLst>
                  <a:glow rad="101600">
                    <a:schemeClr val="tx1">
                      <a:alpha val="60000"/>
                    </a:schemeClr>
                  </a:glow>
                  <a:outerShdw blurRad="38100" dist="22860" dir="5400000" algn="tl" rotWithShape="0">
                    <a:srgbClr val="000000">
                      <a:alpha val="30000"/>
                    </a:srgbClr>
                  </a:outerShdw>
                </a:effectLst>
                <a:latin typeface="Franklin Gothic Medium Cond" pitchFamily="34" charset="0"/>
              </a:rPr>
              <a:t> </a:t>
            </a:r>
            <a:r>
              <a:rPr lang="en-US" sz="2000" b="1" dirty="0" err="1">
                <a:ln w="10160">
                  <a:solidFill>
                    <a:schemeClr val="bg1"/>
                  </a:solidFill>
                  <a:prstDash val="solid"/>
                </a:ln>
                <a:solidFill>
                  <a:srgbClr val="FFFFFF"/>
                </a:solidFill>
                <a:effectLst>
                  <a:glow rad="101600">
                    <a:schemeClr val="tx1">
                      <a:alpha val="60000"/>
                    </a:schemeClr>
                  </a:glow>
                  <a:outerShdw blurRad="38100" dist="22860" dir="5400000" algn="tl" rotWithShape="0">
                    <a:srgbClr val="000000">
                      <a:alpha val="30000"/>
                    </a:srgbClr>
                  </a:outerShdw>
                </a:effectLst>
                <a:latin typeface="Franklin Gothic Medium Cond" pitchFamily="34" charset="0"/>
              </a:rPr>
              <a:t>fitnah</a:t>
            </a:r>
            <a:r>
              <a:rPr lang="en-US" sz="2000" b="1" dirty="0">
                <a:ln w="10160">
                  <a:solidFill>
                    <a:schemeClr val="bg1"/>
                  </a:solidFill>
                  <a:prstDash val="solid"/>
                </a:ln>
                <a:solidFill>
                  <a:srgbClr val="FFFFFF"/>
                </a:solidFill>
                <a:effectLst>
                  <a:glow rad="101600">
                    <a:schemeClr val="tx1">
                      <a:alpha val="60000"/>
                    </a:schemeClr>
                  </a:glow>
                  <a:outerShdw blurRad="38100" dist="22860" dir="5400000" algn="tl" rotWithShape="0">
                    <a:srgbClr val="000000">
                      <a:alpha val="30000"/>
                    </a:srgbClr>
                  </a:outerShdw>
                </a:effectLst>
                <a:latin typeface="Franklin Gothic Medium Cond" pitchFamily="34" charset="0"/>
              </a:rPr>
              <a:t> pun yang </a:t>
            </a:r>
            <a:r>
              <a:rPr lang="en-US" sz="2000" b="1" dirty="0" err="1">
                <a:ln w="10160">
                  <a:solidFill>
                    <a:schemeClr val="bg1"/>
                  </a:solidFill>
                  <a:prstDash val="solid"/>
                </a:ln>
                <a:solidFill>
                  <a:srgbClr val="FFFFFF"/>
                </a:solidFill>
                <a:effectLst>
                  <a:glow rad="101600">
                    <a:schemeClr val="tx1">
                      <a:alpha val="60000"/>
                    </a:schemeClr>
                  </a:glow>
                  <a:outerShdw blurRad="38100" dist="22860" dir="5400000" algn="tl" rotWithShape="0">
                    <a:srgbClr val="000000">
                      <a:alpha val="30000"/>
                    </a:srgbClr>
                  </a:outerShdw>
                </a:effectLst>
                <a:latin typeface="Franklin Gothic Medium Cond" pitchFamily="34" charset="0"/>
              </a:rPr>
              <a:t>lebih</a:t>
            </a:r>
            <a:r>
              <a:rPr lang="en-US" sz="2000" b="1" dirty="0">
                <a:ln w="10160">
                  <a:solidFill>
                    <a:schemeClr val="bg1"/>
                  </a:solidFill>
                  <a:prstDash val="solid"/>
                </a:ln>
                <a:solidFill>
                  <a:srgbClr val="FFFFFF"/>
                </a:solidFill>
                <a:effectLst>
                  <a:glow rad="101600">
                    <a:schemeClr val="tx1">
                      <a:alpha val="60000"/>
                    </a:schemeClr>
                  </a:glow>
                  <a:outerShdw blurRad="38100" dist="22860" dir="5400000" algn="tl" rotWithShape="0">
                    <a:srgbClr val="000000">
                      <a:alpha val="30000"/>
                    </a:srgbClr>
                  </a:outerShdw>
                </a:effectLst>
                <a:latin typeface="Franklin Gothic Medium Cond" pitchFamily="34" charset="0"/>
              </a:rPr>
              <a:t> </a:t>
            </a:r>
            <a:r>
              <a:rPr lang="en-US" sz="2000" b="1" dirty="0" err="1">
                <a:ln w="10160">
                  <a:solidFill>
                    <a:schemeClr val="bg1"/>
                  </a:solidFill>
                  <a:prstDash val="solid"/>
                </a:ln>
                <a:solidFill>
                  <a:srgbClr val="FFFFFF"/>
                </a:solidFill>
                <a:effectLst>
                  <a:glow rad="101600">
                    <a:schemeClr val="tx1">
                      <a:alpha val="60000"/>
                    </a:schemeClr>
                  </a:glow>
                  <a:outerShdw blurRad="38100" dist="22860" dir="5400000" algn="tl" rotWithShape="0">
                    <a:srgbClr val="000000">
                      <a:alpha val="30000"/>
                    </a:srgbClr>
                  </a:outerShdw>
                </a:effectLst>
                <a:latin typeface="Franklin Gothic Medium Cond" pitchFamily="34" charset="0"/>
              </a:rPr>
              <a:t>membahayakan</a:t>
            </a:r>
            <a:r>
              <a:rPr lang="en-US" sz="2000" b="1" dirty="0">
                <a:ln w="10160">
                  <a:solidFill>
                    <a:schemeClr val="bg1"/>
                  </a:solidFill>
                  <a:prstDash val="solid"/>
                </a:ln>
                <a:solidFill>
                  <a:srgbClr val="FFFFFF"/>
                </a:solidFill>
                <a:effectLst>
                  <a:glow rad="101600">
                    <a:schemeClr val="tx1">
                      <a:alpha val="60000"/>
                    </a:schemeClr>
                  </a:glow>
                  <a:outerShdw blurRad="38100" dist="22860" dir="5400000" algn="tl" rotWithShape="0">
                    <a:srgbClr val="000000">
                      <a:alpha val="30000"/>
                    </a:srgbClr>
                  </a:outerShdw>
                </a:effectLst>
                <a:latin typeface="Franklin Gothic Medium Cond" pitchFamily="34" charset="0"/>
              </a:rPr>
              <a:t> </a:t>
            </a:r>
            <a:r>
              <a:rPr lang="en-US" sz="2000" b="1" dirty="0" err="1">
                <a:ln w="10160">
                  <a:solidFill>
                    <a:schemeClr val="bg1"/>
                  </a:solidFill>
                  <a:prstDash val="solid"/>
                </a:ln>
                <a:solidFill>
                  <a:srgbClr val="FFFFFF"/>
                </a:solidFill>
                <a:effectLst>
                  <a:glow rad="101600">
                    <a:schemeClr val="tx1">
                      <a:alpha val="60000"/>
                    </a:schemeClr>
                  </a:glow>
                  <a:outerShdw blurRad="38100" dist="22860" dir="5400000" algn="tl" rotWithShape="0">
                    <a:srgbClr val="000000">
                      <a:alpha val="30000"/>
                    </a:srgbClr>
                  </a:outerShdw>
                </a:effectLst>
                <a:latin typeface="Franklin Gothic Medium Cond" pitchFamily="34" charset="0"/>
              </a:rPr>
              <a:t>para</a:t>
            </a:r>
            <a:r>
              <a:rPr lang="en-US" sz="2000" b="1" dirty="0">
                <a:ln w="10160">
                  <a:solidFill>
                    <a:schemeClr val="bg1"/>
                  </a:solidFill>
                  <a:prstDash val="solid"/>
                </a:ln>
                <a:solidFill>
                  <a:srgbClr val="FFFFFF"/>
                </a:solidFill>
                <a:effectLst>
                  <a:glow rad="101600">
                    <a:schemeClr val="tx1">
                      <a:alpha val="60000"/>
                    </a:schemeClr>
                  </a:glow>
                  <a:outerShdw blurRad="38100" dist="22860" dir="5400000" algn="tl" rotWithShape="0">
                    <a:srgbClr val="000000">
                      <a:alpha val="30000"/>
                    </a:srgbClr>
                  </a:outerShdw>
                </a:effectLst>
                <a:latin typeface="Franklin Gothic Medium Cond" pitchFamily="34" charset="0"/>
              </a:rPr>
              <a:t> </a:t>
            </a:r>
            <a:r>
              <a:rPr lang="en-US" sz="2000" b="1" dirty="0" err="1">
                <a:ln w="10160">
                  <a:solidFill>
                    <a:schemeClr val="bg1"/>
                  </a:solidFill>
                  <a:prstDash val="solid"/>
                </a:ln>
                <a:solidFill>
                  <a:srgbClr val="FFFFFF"/>
                </a:solidFill>
                <a:effectLst>
                  <a:glow rad="101600">
                    <a:schemeClr val="tx1">
                      <a:alpha val="60000"/>
                    </a:schemeClr>
                  </a:glow>
                  <a:outerShdw blurRad="38100" dist="22860" dir="5400000" algn="tl" rotWithShape="0">
                    <a:srgbClr val="000000">
                      <a:alpha val="30000"/>
                    </a:srgbClr>
                  </a:outerShdw>
                </a:effectLst>
                <a:latin typeface="Franklin Gothic Medium Cond" pitchFamily="34" charset="0"/>
              </a:rPr>
              <a:t>lelaki</a:t>
            </a:r>
            <a:r>
              <a:rPr lang="en-US" sz="2000" b="1" dirty="0">
                <a:ln w="10160">
                  <a:solidFill>
                    <a:schemeClr val="bg1"/>
                  </a:solidFill>
                  <a:prstDash val="solid"/>
                </a:ln>
                <a:solidFill>
                  <a:srgbClr val="FFFFFF"/>
                </a:solidFill>
                <a:effectLst>
                  <a:glow rad="101600">
                    <a:schemeClr val="tx1">
                      <a:alpha val="60000"/>
                    </a:schemeClr>
                  </a:glow>
                  <a:outerShdw blurRad="38100" dist="22860" dir="5400000" algn="tl" rotWithShape="0">
                    <a:srgbClr val="000000">
                      <a:alpha val="30000"/>
                    </a:srgbClr>
                  </a:outerShdw>
                </a:effectLst>
                <a:latin typeface="Franklin Gothic Medium Cond" pitchFamily="34" charset="0"/>
              </a:rPr>
              <a:t> </a:t>
            </a:r>
            <a:r>
              <a:rPr lang="en-US" sz="2000" b="1" dirty="0" err="1">
                <a:ln w="10160">
                  <a:solidFill>
                    <a:schemeClr val="bg1"/>
                  </a:solidFill>
                  <a:prstDash val="solid"/>
                </a:ln>
                <a:solidFill>
                  <a:srgbClr val="FFFFFF"/>
                </a:solidFill>
                <a:effectLst>
                  <a:glow rad="101600">
                    <a:schemeClr val="tx1">
                      <a:alpha val="60000"/>
                    </a:schemeClr>
                  </a:glow>
                  <a:outerShdw blurRad="38100" dist="22860" dir="5400000" algn="tl" rotWithShape="0">
                    <a:srgbClr val="000000">
                      <a:alpha val="30000"/>
                    </a:srgbClr>
                  </a:outerShdw>
                </a:effectLst>
                <a:latin typeface="Franklin Gothic Medium Cond" pitchFamily="34" charset="0"/>
              </a:rPr>
              <a:t>selain</a:t>
            </a:r>
            <a:r>
              <a:rPr lang="en-US" sz="2000" b="1" dirty="0">
                <a:ln w="10160">
                  <a:solidFill>
                    <a:schemeClr val="bg1"/>
                  </a:solidFill>
                  <a:prstDash val="solid"/>
                </a:ln>
                <a:solidFill>
                  <a:srgbClr val="FFFFFF"/>
                </a:solidFill>
                <a:effectLst>
                  <a:glow rad="101600">
                    <a:schemeClr val="tx1">
                      <a:alpha val="60000"/>
                    </a:schemeClr>
                  </a:glow>
                  <a:outerShdw blurRad="38100" dist="22860" dir="5400000" algn="tl" rotWithShape="0">
                    <a:srgbClr val="000000">
                      <a:alpha val="30000"/>
                    </a:srgbClr>
                  </a:outerShdw>
                </a:effectLst>
                <a:latin typeface="Franklin Gothic Medium Cond" pitchFamily="34" charset="0"/>
              </a:rPr>
              <a:t> </a:t>
            </a:r>
            <a:r>
              <a:rPr lang="en-US" sz="2000" b="1" dirty="0" err="1">
                <a:ln w="10160">
                  <a:solidFill>
                    <a:schemeClr val="bg1"/>
                  </a:solidFill>
                  <a:prstDash val="solid"/>
                </a:ln>
                <a:solidFill>
                  <a:srgbClr val="FFFFFF"/>
                </a:solidFill>
                <a:effectLst>
                  <a:glow rad="101600">
                    <a:schemeClr val="tx1">
                      <a:alpha val="60000"/>
                    </a:schemeClr>
                  </a:glow>
                  <a:outerShdw blurRad="38100" dist="22860" dir="5400000" algn="tl" rotWithShape="0">
                    <a:srgbClr val="000000">
                      <a:alpha val="30000"/>
                    </a:srgbClr>
                  </a:outerShdw>
                </a:effectLst>
                <a:latin typeface="Franklin Gothic Medium Cond" pitchFamily="34" charset="0"/>
              </a:rPr>
              <a:t>fitnah</a:t>
            </a:r>
            <a:r>
              <a:rPr lang="en-US" sz="2000" b="1" dirty="0">
                <a:ln w="10160">
                  <a:solidFill>
                    <a:schemeClr val="bg1"/>
                  </a:solidFill>
                  <a:prstDash val="solid"/>
                </a:ln>
                <a:solidFill>
                  <a:srgbClr val="FFFFFF"/>
                </a:solidFill>
                <a:effectLst>
                  <a:glow rad="101600">
                    <a:schemeClr val="tx1">
                      <a:alpha val="60000"/>
                    </a:schemeClr>
                  </a:glow>
                  <a:outerShdw blurRad="38100" dist="22860" dir="5400000" algn="tl" rotWithShape="0">
                    <a:srgbClr val="000000">
                      <a:alpha val="30000"/>
                    </a:srgbClr>
                  </a:outerShdw>
                </a:effectLst>
                <a:latin typeface="Franklin Gothic Medium Cond" pitchFamily="34" charset="0"/>
              </a:rPr>
              <a:t> </a:t>
            </a:r>
            <a:r>
              <a:rPr lang="en-US" sz="2000" b="1" dirty="0" err="1">
                <a:ln w="10160">
                  <a:solidFill>
                    <a:schemeClr val="bg1"/>
                  </a:solidFill>
                  <a:prstDash val="solid"/>
                </a:ln>
                <a:solidFill>
                  <a:srgbClr val="FFFFFF"/>
                </a:solidFill>
                <a:effectLst>
                  <a:glow rad="101600">
                    <a:schemeClr val="tx1">
                      <a:alpha val="60000"/>
                    </a:schemeClr>
                  </a:glow>
                  <a:outerShdw blurRad="38100" dist="22860" dir="5400000" algn="tl" rotWithShape="0">
                    <a:srgbClr val="000000">
                      <a:alpha val="30000"/>
                    </a:srgbClr>
                  </a:outerShdw>
                </a:effectLst>
                <a:latin typeface="Franklin Gothic Medium Cond" pitchFamily="34" charset="0"/>
              </a:rPr>
              <a:t>wanita</a:t>
            </a:r>
            <a:r>
              <a:rPr lang="en-US" sz="2000" b="1" dirty="0">
                <a:ln w="10160">
                  <a:solidFill>
                    <a:schemeClr val="bg1"/>
                  </a:solidFill>
                  <a:prstDash val="solid"/>
                </a:ln>
                <a:solidFill>
                  <a:srgbClr val="FFFFFF"/>
                </a:solidFill>
                <a:effectLst>
                  <a:glow rad="101600">
                    <a:schemeClr val="tx1">
                      <a:alpha val="60000"/>
                    </a:schemeClr>
                  </a:glow>
                  <a:outerShdw blurRad="38100" dist="22860" dir="5400000" algn="tl" rotWithShape="0">
                    <a:srgbClr val="000000">
                      <a:alpha val="30000"/>
                    </a:srgbClr>
                  </a:outerShdw>
                </a:effectLst>
                <a:latin typeface="Franklin Gothic Medium Cond" pitchFamily="34" charset="0"/>
              </a:rPr>
              <a:t>.” </a:t>
            </a:r>
            <a:endParaRPr lang="en-US" sz="2000" b="1" dirty="0" smtClean="0">
              <a:ln w="10160">
                <a:solidFill>
                  <a:schemeClr val="bg1"/>
                </a:solidFill>
                <a:prstDash val="solid"/>
              </a:ln>
              <a:solidFill>
                <a:srgbClr val="FFFFFF"/>
              </a:solidFill>
              <a:effectLst>
                <a:glow rad="101600">
                  <a:schemeClr val="tx1">
                    <a:alpha val="60000"/>
                  </a:schemeClr>
                </a:glow>
                <a:outerShdw blurRad="38100" dist="22860" dir="5400000" algn="tl" rotWithShape="0">
                  <a:srgbClr val="000000">
                    <a:alpha val="30000"/>
                  </a:srgbClr>
                </a:outerShdw>
              </a:effectLst>
              <a:latin typeface="Franklin Gothic Medium Cond" pitchFamily="34" charset="0"/>
            </a:endParaRPr>
          </a:p>
          <a:p>
            <a:pPr algn="ctr"/>
            <a:r>
              <a:rPr lang="en-US" sz="2000" b="1" dirty="0" smtClean="0">
                <a:ln w="10160">
                  <a:solidFill>
                    <a:schemeClr val="bg1"/>
                  </a:solidFill>
                  <a:prstDash val="solid"/>
                </a:ln>
                <a:solidFill>
                  <a:srgbClr val="FFFFFF"/>
                </a:solidFill>
                <a:effectLst>
                  <a:glow rad="101600">
                    <a:schemeClr val="tx1">
                      <a:alpha val="60000"/>
                    </a:schemeClr>
                  </a:glow>
                  <a:outerShdw blurRad="38100" dist="22860" dir="5400000" algn="tl" rotWithShape="0">
                    <a:srgbClr val="000000">
                      <a:alpha val="30000"/>
                    </a:srgbClr>
                  </a:outerShdw>
                </a:effectLst>
                <a:latin typeface="Franklin Gothic Medium Cond" pitchFamily="34" charset="0"/>
              </a:rPr>
              <a:t>(</a:t>
            </a:r>
            <a:r>
              <a:rPr lang="en-US" sz="2000" b="1" dirty="0">
                <a:ln w="10160">
                  <a:solidFill>
                    <a:schemeClr val="bg1"/>
                  </a:solidFill>
                  <a:prstDash val="solid"/>
                </a:ln>
                <a:solidFill>
                  <a:srgbClr val="FFFFFF"/>
                </a:solidFill>
                <a:effectLst>
                  <a:glow rad="101600">
                    <a:schemeClr val="tx1">
                      <a:alpha val="60000"/>
                    </a:schemeClr>
                  </a:glow>
                  <a:outerShdw blurRad="38100" dist="22860" dir="5400000" algn="tl" rotWithShape="0">
                    <a:srgbClr val="000000">
                      <a:alpha val="30000"/>
                    </a:srgbClr>
                  </a:outerShdw>
                </a:effectLst>
                <a:latin typeface="Franklin Gothic Medium Cond" pitchFamily="34" charset="0"/>
              </a:rPr>
              <a:t>HR Al-</a:t>
            </a:r>
            <a:r>
              <a:rPr lang="en-US" sz="2000" b="1" dirty="0" err="1">
                <a:ln w="10160">
                  <a:solidFill>
                    <a:schemeClr val="bg1"/>
                  </a:solidFill>
                  <a:prstDash val="solid"/>
                </a:ln>
                <a:solidFill>
                  <a:srgbClr val="FFFFFF"/>
                </a:solidFill>
                <a:effectLst>
                  <a:glow rad="101600">
                    <a:schemeClr val="tx1">
                      <a:alpha val="60000"/>
                    </a:schemeClr>
                  </a:glow>
                  <a:outerShdw blurRad="38100" dist="22860" dir="5400000" algn="tl" rotWithShape="0">
                    <a:srgbClr val="000000">
                      <a:alpha val="30000"/>
                    </a:srgbClr>
                  </a:outerShdw>
                </a:effectLst>
                <a:latin typeface="Franklin Gothic Medium Cond" pitchFamily="34" charset="0"/>
              </a:rPr>
              <a:t>Bukhari</a:t>
            </a:r>
            <a:r>
              <a:rPr lang="en-US" sz="2000" b="1" dirty="0">
                <a:ln w="10160">
                  <a:solidFill>
                    <a:schemeClr val="bg1"/>
                  </a:solidFill>
                  <a:prstDash val="solid"/>
                </a:ln>
                <a:solidFill>
                  <a:srgbClr val="FFFFFF"/>
                </a:solidFill>
                <a:effectLst>
                  <a:glow rad="101600">
                    <a:schemeClr val="tx1">
                      <a:alpha val="60000"/>
                    </a:schemeClr>
                  </a:glow>
                  <a:outerShdw blurRad="38100" dist="22860" dir="5400000" algn="tl" rotWithShape="0">
                    <a:srgbClr val="000000">
                      <a:alpha val="30000"/>
                    </a:srgbClr>
                  </a:outerShdw>
                </a:effectLst>
                <a:latin typeface="Franklin Gothic Medium Cond" pitchFamily="34" charset="0"/>
              </a:rPr>
              <a:t> </a:t>
            </a:r>
            <a:r>
              <a:rPr lang="en-US" sz="2000" b="1" dirty="0" err="1">
                <a:ln w="10160">
                  <a:solidFill>
                    <a:schemeClr val="bg1"/>
                  </a:solidFill>
                  <a:prstDash val="solid"/>
                </a:ln>
                <a:solidFill>
                  <a:srgbClr val="FFFFFF"/>
                </a:solidFill>
                <a:effectLst>
                  <a:glow rad="101600">
                    <a:schemeClr val="tx1">
                      <a:alpha val="60000"/>
                    </a:schemeClr>
                  </a:glow>
                  <a:outerShdw blurRad="38100" dist="22860" dir="5400000" algn="tl" rotWithShape="0">
                    <a:srgbClr val="000000">
                      <a:alpha val="30000"/>
                    </a:srgbClr>
                  </a:outerShdw>
                </a:effectLst>
                <a:latin typeface="Franklin Gothic Medium Cond" pitchFamily="34" charset="0"/>
              </a:rPr>
              <a:t>dan</a:t>
            </a:r>
            <a:r>
              <a:rPr lang="en-US" sz="2000" b="1" dirty="0">
                <a:ln w="10160">
                  <a:solidFill>
                    <a:schemeClr val="bg1"/>
                  </a:solidFill>
                  <a:prstDash val="solid"/>
                </a:ln>
                <a:solidFill>
                  <a:srgbClr val="FFFFFF"/>
                </a:solidFill>
                <a:effectLst>
                  <a:glow rad="101600">
                    <a:schemeClr val="tx1">
                      <a:alpha val="60000"/>
                    </a:schemeClr>
                  </a:glow>
                  <a:outerShdw blurRad="38100" dist="22860" dir="5400000" algn="tl" rotWithShape="0">
                    <a:srgbClr val="000000">
                      <a:alpha val="30000"/>
                    </a:srgbClr>
                  </a:outerShdw>
                </a:effectLst>
                <a:latin typeface="Franklin Gothic Medium Cond" pitchFamily="34" charset="0"/>
              </a:rPr>
              <a:t> Muslim)</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0" r="-10000"/>
          </a:stretch>
        </a:blipFill>
        <a:effectLst/>
      </p:bgPr>
    </p:bg>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BA8784F8-D9B1-479F-A9B4-848AA317FB34}" type="slidenum">
              <a:rPr lang="en-MY" smtClean="0"/>
              <a:pPr/>
              <a:t>17</a:t>
            </a:fld>
            <a:endParaRPr lang="en-MY"/>
          </a:p>
        </p:txBody>
      </p:sp>
      <p:graphicFrame>
        <p:nvGraphicFramePr>
          <p:cNvPr id="4" name="Diagram 3"/>
          <p:cNvGraphicFramePr/>
          <p:nvPr>
            <p:extLst>
              <p:ext uri="{D42A27DB-BD31-4B8C-83A1-F6EECF244321}">
                <p14:modId xmlns:p14="http://schemas.microsoft.com/office/powerpoint/2010/main" val="3040117500"/>
              </p:ext>
            </p:extLst>
          </p:nvPr>
        </p:nvGraphicFramePr>
        <p:xfrm>
          <a:off x="762000" y="457200"/>
          <a:ext cx="7848600" cy="595074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778052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0" r="-10000"/>
          </a:stretch>
        </a:blipFill>
        <a:effectLst/>
      </p:bgPr>
    </p:bg>
    <p:spTree>
      <p:nvGrpSpPr>
        <p:cNvPr id="1" name=""/>
        <p:cNvGrpSpPr/>
        <p:nvPr/>
      </p:nvGrpSpPr>
      <p:grpSpPr>
        <a:xfrm>
          <a:off x="0" y="0"/>
          <a:ext cx="0" cy="0"/>
          <a:chOff x="0" y="0"/>
          <a:chExt cx="0" cy="0"/>
        </a:xfrm>
      </p:grpSpPr>
      <p:sp>
        <p:nvSpPr>
          <p:cNvPr id="6" name="Rectangle 5"/>
          <p:cNvSpPr/>
          <p:nvPr/>
        </p:nvSpPr>
        <p:spPr>
          <a:xfrm>
            <a:off x="0" y="0"/>
            <a:ext cx="9144000" cy="914400"/>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indent="457200" algn="ctr" fontAlgn="base">
              <a:spcBef>
                <a:spcPct val="0"/>
              </a:spcBef>
              <a:spcAft>
                <a:spcPct val="0"/>
              </a:spcAft>
            </a:pPr>
            <a:r>
              <a:rPr lang="ms-MY" sz="3600" dirty="0" smtClean="0">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ea typeface="Calibri" pitchFamily="34" charset="0"/>
                <a:cs typeface="Times New Roman" pitchFamily="18" charset="0"/>
              </a:rPr>
              <a:t>INTIPATI KHUTBAH</a:t>
            </a:r>
            <a:endParaRPr lang="en-US" sz="3600" dirty="0">
              <a:ln w="18415" cmpd="sng">
                <a:solidFill>
                  <a:schemeClr val="tx1"/>
                </a:solidFill>
                <a:prstDash val="solid"/>
              </a:ln>
              <a:solidFill>
                <a:srgbClr val="FFFF00"/>
              </a:solidFill>
              <a:effectLst>
                <a:outerShdw blurRad="63500" dir="3600000" algn="tl" rotWithShape="0">
                  <a:srgbClr val="000000">
                    <a:alpha val="70000"/>
                  </a:srgbClr>
                </a:outerShdw>
              </a:effectLst>
              <a:latin typeface="Bernard MT Condensed" pitchFamily="18" charset="0"/>
              <a:cs typeface="Arial" pitchFamily="34" charset="0"/>
            </a:endParaRPr>
          </a:p>
        </p:txBody>
      </p:sp>
      <p:graphicFrame>
        <p:nvGraphicFramePr>
          <p:cNvPr id="3" name="Table 2"/>
          <p:cNvGraphicFramePr>
            <a:graphicFrameLocks noGrp="1"/>
          </p:cNvGraphicFramePr>
          <p:nvPr>
            <p:extLst>
              <p:ext uri="{D42A27DB-BD31-4B8C-83A1-F6EECF244321}">
                <p14:modId xmlns:p14="http://schemas.microsoft.com/office/powerpoint/2010/main" val="2262837801"/>
              </p:ext>
            </p:extLst>
          </p:nvPr>
        </p:nvGraphicFramePr>
        <p:xfrm>
          <a:off x="533400" y="1447800"/>
          <a:ext cx="8382001" cy="4798112"/>
        </p:xfrm>
        <a:graphic>
          <a:graphicData uri="http://schemas.openxmlformats.org/drawingml/2006/table">
            <a:tbl>
              <a:tblPr firstRow="1" firstCol="1" bandRow="1">
                <a:tableStyleId>{21E4AEA4-8DFA-4A89-87EB-49C32662AFE0}</a:tableStyleId>
              </a:tblPr>
              <a:tblGrid>
                <a:gridCol w="894498">
                  <a:extLst>
                    <a:ext uri="{9D8B030D-6E8A-4147-A177-3AD203B41FA5}">
                      <a16:colId xmlns:a16="http://schemas.microsoft.com/office/drawing/2014/main" val="20000"/>
                    </a:ext>
                  </a:extLst>
                </a:gridCol>
                <a:gridCol w="7487503">
                  <a:extLst>
                    <a:ext uri="{9D8B030D-6E8A-4147-A177-3AD203B41FA5}">
                      <a16:colId xmlns:a16="http://schemas.microsoft.com/office/drawing/2014/main" val="20001"/>
                    </a:ext>
                  </a:extLst>
                </a:gridCol>
              </a:tblGrid>
              <a:tr h="1371600">
                <a:tc>
                  <a:txBody>
                    <a:bodyPr/>
                    <a:lstStyle/>
                    <a:p>
                      <a:pPr marL="0" marR="0" algn="ctr">
                        <a:lnSpc>
                          <a:spcPct val="150000"/>
                        </a:lnSpc>
                        <a:spcBef>
                          <a:spcPts val="0"/>
                        </a:spcBef>
                        <a:spcAft>
                          <a:spcPts val="0"/>
                        </a:spcAft>
                      </a:pPr>
                      <a:r>
                        <a:rPr lang="en-US" sz="2400" dirty="0" smtClean="0">
                          <a:ln>
                            <a:solidFill>
                              <a:schemeClr val="bg1"/>
                            </a:solidFill>
                          </a:ln>
                          <a:solidFill>
                            <a:schemeClr val="bg1"/>
                          </a:solidFill>
                          <a:effectLst>
                            <a:glow rad="101600">
                              <a:schemeClr val="tx1">
                                <a:alpha val="60000"/>
                              </a:schemeClr>
                            </a:glow>
                          </a:effectLst>
                        </a:rPr>
                        <a:t>1</a:t>
                      </a:r>
                      <a:endParaRPr lang="en-US" sz="2400" dirty="0">
                        <a:ln>
                          <a:solidFill>
                            <a:schemeClr val="bg1"/>
                          </a:solidFill>
                        </a:ln>
                        <a:solidFill>
                          <a:schemeClr val="bg1"/>
                        </a:solidFill>
                        <a:effectLst>
                          <a:glow rad="101600">
                            <a:schemeClr val="tx1">
                              <a:alpha val="60000"/>
                            </a:schemeClr>
                          </a:glow>
                        </a:effectLst>
                        <a:latin typeface="Arial Rounded MT Bold" pitchFamily="34" charset="0"/>
                        <a:ea typeface="Calibri"/>
                        <a:cs typeface="Arial"/>
                      </a:endParaRPr>
                    </a:p>
                  </a:txBody>
                  <a:tcPr marL="68580" marR="68580" marT="0" marB="0" anchor="ctr"/>
                </a:tc>
                <a:tc>
                  <a:txBody>
                    <a:bodyPr/>
                    <a:lstStyle/>
                    <a:p>
                      <a:pPr marL="0" marR="0" algn="just">
                        <a:lnSpc>
                          <a:spcPct val="100000"/>
                        </a:lnSpc>
                        <a:spcBef>
                          <a:spcPts val="0"/>
                        </a:spcBef>
                        <a:spcAft>
                          <a:spcPts val="0"/>
                        </a:spcAft>
                      </a:pPr>
                      <a:r>
                        <a:rPr lang="en-US" sz="2400" dirty="0" err="1">
                          <a:ln>
                            <a:solidFill>
                              <a:schemeClr val="bg1"/>
                            </a:solidFill>
                          </a:ln>
                          <a:solidFill>
                            <a:schemeClr val="bg1"/>
                          </a:solidFill>
                          <a:effectLst>
                            <a:glow rad="101600">
                              <a:schemeClr val="tx1">
                                <a:alpha val="60000"/>
                              </a:schemeClr>
                            </a:glow>
                          </a:effectLst>
                        </a:rPr>
                        <a:t>Lelaki</a:t>
                      </a:r>
                      <a:r>
                        <a:rPr lang="en-US" sz="2400" dirty="0">
                          <a:ln>
                            <a:solidFill>
                              <a:schemeClr val="bg1"/>
                            </a:solidFill>
                          </a:ln>
                          <a:solidFill>
                            <a:schemeClr val="bg1"/>
                          </a:solidFill>
                          <a:effectLst>
                            <a:glow rad="101600">
                              <a:schemeClr val="tx1">
                                <a:alpha val="60000"/>
                              </a:schemeClr>
                            </a:glow>
                          </a:effectLst>
                        </a:rPr>
                        <a:t> </a:t>
                      </a:r>
                      <a:r>
                        <a:rPr lang="en-US" sz="2400" dirty="0" err="1">
                          <a:ln>
                            <a:solidFill>
                              <a:schemeClr val="bg1"/>
                            </a:solidFill>
                          </a:ln>
                          <a:solidFill>
                            <a:schemeClr val="bg1"/>
                          </a:solidFill>
                          <a:effectLst>
                            <a:glow rad="101600">
                              <a:schemeClr val="tx1">
                                <a:alpha val="60000"/>
                              </a:schemeClr>
                            </a:glow>
                          </a:effectLst>
                        </a:rPr>
                        <a:t>dan</a:t>
                      </a:r>
                      <a:r>
                        <a:rPr lang="en-US" sz="2400" dirty="0">
                          <a:ln>
                            <a:solidFill>
                              <a:schemeClr val="bg1"/>
                            </a:solidFill>
                          </a:ln>
                          <a:solidFill>
                            <a:schemeClr val="bg1"/>
                          </a:solidFill>
                          <a:effectLst>
                            <a:glow rad="101600">
                              <a:schemeClr val="tx1">
                                <a:alpha val="60000"/>
                              </a:schemeClr>
                            </a:glow>
                          </a:effectLst>
                        </a:rPr>
                        <a:t> </a:t>
                      </a:r>
                      <a:r>
                        <a:rPr lang="en-US" sz="2400" dirty="0" err="1">
                          <a:ln>
                            <a:solidFill>
                              <a:schemeClr val="bg1"/>
                            </a:solidFill>
                          </a:ln>
                          <a:solidFill>
                            <a:schemeClr val="bg1"/>
                          </a:solidFill>
                          <a:effectLst>
                            <a:glow rad="101600">
                              <a:schemeClr val="tx1">
                                <a:alpha val="60000"/>
                              </a:schemeClr>
                            </a:glow>
                          </a:effectLst>
                        </a:rPr>
                        <a:t>wanita</a:t>
                      </a:r>
                      <a:r>
                        <a:rPr lang="en-US" sz="2400" dirty="0">
                          <a:ln>
                            <a:solidFill>
                              <a:schemeClr val="bg1"/>
                            </a:solidFill>
                          </a:ln>
                          <a:solidFill>
                            <a:schemeClr val="bg1"/>
                          </a:solidFill>
                          <a:effectLst>
                            <a:glow rad="101600">
                              <a:schemeClr val="tx1">
                                <a:alpha val="60000"/>
                              </a:schemeClr>
                            </a:glow>
                          </a:effectLst>
                        </a:rPr>
                        <a:t> </a:t>
                      </a:r>
                      <a:r>
                        <a:rPr lang="en-US" sz="2400" dirty="0" err="1">
                          <a:ln>
                            <a:solidFill>
                              <a:schemeClr val="bg1"/>
                            </a:solidFill>
                          </a:ln>
                          <a:solidFill>
                            <a:schemeClr val="bg1"/>
                          </a:solidFill>
                          <a:effectLst>
                            <a:glow rad="101600">
                              <a:schemeClr val="tx1">
                                <a:alpha val="60000"/>
                              </a:schemeClr>
                            </a:glow>
                          </a:effectLst>
                        </a:rPr>
                        <a:t>sama-sama</a:t>
                      </a:r>
                      <a:r>
                        <a:rPr lang="en-US" sz="2400" dirty="0">
                          <a:ln>
                            <a:solidFill>
                              <a:schemeClr val="bg1"/>
                            </a:solidFill>
                          </a:ln>
                          <a:solidFill>
                            <a:schemeClr val="bg1"/>
                          </a:solidFill>
                          <a:effectLst>
                            <a:glow rad="101600">
                              <a:schemeClr val="tx1">
                                <a:alpha val="60000"/>
                              </a:schemeClr>
                            </a:glow>
                          </a:effectLst>
                        </a:rPr>
                        <a:t> </a:t>
                      </a:r>
                      <a:r>
                        <a:rPr lang="en-US" sz="2400" dirty="0" err="1">
                          <a:ln>
                            <a:solidFill>
                              <a:schemeClr val="bg1"/>
                            </a:solidFill>
                          </a:ln>
                          <a:solidFill>
                            <a:schemeClr val="bg1"/>
                          </a:solidFill>
                          <a:effectLst>
                            <a:glow rad="101600">
                              <a:schemeClr val="tx1">
                                <a:alpha val="60000"/>
                              </a:schemeClr>
                            </a:glow>
                          </a:effectLst>
                        </a:rPr>
                        <a:t>berperanan</a:t>
                      </a:r>
                      <a:r>
                        <a:rPr lang="en-US" sz="2400" dirty="0">
                          <a:ln>
                            <a:solidFill>
                              <a:schemeClr val="bg1"/>
                            </a:solidFill>
                          </a:ln>
                          <a:solidFill>
                            <a:schemeClr val="bg1"/>
                          </a:solidFill>
                          <a:effectLst>
                            <a:glow rad="101600">
                              <a:schemeClr val="tx1">
                                <a:alpha val="60000"/>
                              </a:schemeClr>
                            </a:glow>
                          </a:effectLst>
                        </a:rPr>
                        <a:t> </a:t>
                      </a:r>
                      <a:r>
                        <a:rPr lang="en-US" sz="2400" dirty="0" err="1">
                          <a:ln>
                            <a:solidFill>
                              <a:schemeClr val="bg1"/>
                            </a:solidFill>
                          </a:ln>
                          <a:solidFill>
                            <a:schemeClr val="bg1"/>
                          </a:solidFill>
                          <a:effectLst>
                            <a:glow rad="101600">
                              <a:schemeClr val="tx1">
                                <a:alpha val="60000"/>
                              </a:schemeClr>
                            </a:glow>
                          </a:effectLst>
                        </a:rPr>
                        <a:t>dalam</a:t>
                      </a:r>
                      <a:r>
                        <a:rPr lang="en-US" sz="2400" dirty="0">
                          <a:ln>
                            <a:solidFill>
                              <a:schemeClr val="bg1"/>
                            </a:solidFill>
                          </a:ln>
                          <a:solidFill>
                            <a:schemeClr val="bg1"/>
                          </a:solidFill>
                          <a:effectLst>
                            <a:glow rad="101600">
                              <a:schemeClr val="tx1">
                                <a:alpha val="60000"/>
                              </a:schemeClr>
                            </a:glow>
                          </a:effectLst>
                        </a:rPr>
                        <a:t> </a:t>
                      </a:r>
                      <a:r>
                        <a:rPr lang="en-US" sz="2400" dirty="0" err="1">
                          <a:ln>
                            <a:solidFill>
                              <a:schemeClr val="bg1"/>
                            </a:solidFill>
                          </a:ln>
                          <a:solidFill>
                            <a:schemeClr val="bg1"/>
                          </a:solidFill>
                          <a:effectLst>
                            <a:glow rad="101600">
                              <a:schemeClr val="tx1">
                                <a:alpha val="60000"/>
                              </a:schemeClr>
                            </a:glow>
                          </a:effectLst>
                        </a:rPr>
                        <a:t>memartabatkan</a:t>
                      </a:r>
                      <a:r>
                        <a:rPr lang="en-US" sz="2400" dirty="0">
                          <a:ln>
                            <a:solidFill>
                              <a:schemeClr val="bg1"/>
                            </a:solidFill>
                          </a:ln>
                          <a:solidFill>
                            <a:schemeClr val="bg1"/>
                          </a:solidFill>
                          <a:effectLst>
                            <a:glow rad="101600">
                              <a:schemeClr val="tx1">
                                <a:alpha val="60000"/>
                              </a:schemeClr>
                            </a:glow>
                          </a:effectLst>
                        </a:rPr>
                        <a:t> Islam </a:t>
                      </a:r>
                      <a:r>
                        <a:rPr lang="en-US" sz="2400" dirty="0" err="1">
                          <a:ln>
                            <a:solidFill>
                              <a:schemeClr val="bg1"/>
                            </a:solidFill>
                          </a:ln>
                          <a:solidFill>
                            <a:schemeClr val="bg1"/>
                          </a:solidFill>
                          <a:effectLst>
                            <a:glow rad="101600">
                              <a:schemeClr val="tx1">
                                <a:alpha val="60000"/>
                              </a:schemeClr>
                            </a:glow>
                          </a:effectLst>
                        </a:rPr>
                        <a:t>dan</a:t>
                      </a:r>
                      <a:r>
                        <a:rPr lang="en-US" sz="2400" dirty="0">
                          <a:ln>
                            <a:solidFill>
                              <a:schemeClr val="bg1"/>
                            </a:solidFill>
                          </a:ln>
                          <a:solidFill>
                            <a:schemeClr val="bg1"/>
                          </a:solidFill>
                          <a:effectLst>
                            <a:glow rad="101600">
                              <a:schemeClr val="tx1">
                                <a:alpha val="60000"/>
                              </a:schemeClr>
                            </a:glow>
                          </a:effectLst>
                        </a:rPr>
                        <a:t> </a:t>
                      </a:r>
                      <a:r>
                        <a:rPr lang="en-US" sz="2400" dirty="0" err="1">
                          <a:ln>
                            <a:solidFill>
                              <a:schemeClr val="bg1"/>
                            </a:solidFill>
                          </a:ln>
                          <a:solidFill>
                            <a:schemeClr val="bg1"/>
                          </a:solidFill>
                          <a:effectLst>
                            <a:glow rad="101600">
                              <a:schemeClr val="tx1">
                                <a:alpha val="60000"/>
                              </a:schemeClr>
                            </a:glow>
                          </a:effectLst>
                        </a:rPr>
                        <a:t>membangun</a:t>
                      </a:r>
                      <a:r>
                        <a:rPr lang="en-US" sz="2400" dirty="0">
                          <a:ln>
                            <a:solidFill>
                              <a:schemeClr val="bg1"/>
                            </a:solidFill>
                          </a:ln>
                          <a:solidFill>
                            <a:schemeClr val="bg1"/>
                          </a:solidFill>
                          <a:effectLst>
                            <a:glow rad="101600">
                              <a:schemeClr val="tx1">
                                <a:alpha val="60000"/>
                              </a:schemeClr>
                            </a:glow>
                          </a:effectLst>
                        </a:rPr>
                        <a:t> </a:t>
                      </a:r>
                      <a:r>
                        <a:rPr lang="en-US" sz="2400" dirty="0" err="1">
                          <a:ln>
                            <a:solidFill>
                              <a:schemeClr val="bg1"/>
                            </a:solidFill>
                          </a:ln>
                          <a:solidFill>
                            <a:schemeClr val="bg1"/>
                          </a:solidFill>
                          <a:effectLst>
                            <a:glow rad="101600">
                              <a:schemeClr val="tx1">
                                <a:alpha val="60000"/>
                              </a:schemeClr>
                            </a:glow>
                          </a:effectLst>
                        </a:rPr>
                        <a:t>keluarga</a:t>
                      </a:r>
                      <a:r>
                        <a:rPr lang="en-US" sz="2400" dirty="0">
                          <a:ln>
                            <a:solidFill>
                              <a:schemeClr val="bg1"/>
                            </a:solidFill>
                          </a:ln>
                          <a:solidFill>
                            <a:schemeClr val="bg1"/>
                          </a:solidFill>
                          <a:effectLst>
                            <a:glow rad="101600">
                              <a:schemeClr val="tx1">
                                <a:alpha val="60000"/>
                              </a:schemeClr>
                            </a:glow>
                          </a:effectLst>
                        </a:rPr>
                        <a:t>, </a:t>
                      </a:r>
                      <a:r>
                        <a:rPr lang="en-US" sz="2400" dirty="0" err="1">
                          <a:ln>
                            <a:solidFill>
                              <a:schemeClr val="bg1"/>
                            </a:solidFill>
                          </a:ln>
                          <a:solidFill>
                            <a:schemeClr val="bg1"/>
                          </a:solidFill>
                          <a:effectLst>
                            <a:glow rad="101600">
                              <a:schemeClr val="tx1">
                                <a:alpha val="60000"/>
                              </a:schemeClr>
                            </a:glow>
                          </a:effectLst>
                        </a:rPr>
                        <a:t>masyarakat</a:t>
                      </a:r>
                      <a:r>
                        <a:rPr lang="en-US" sz="2400" dirty="0">
                          <a:ln>
                            <a:solidFill>
                              <a:schemeClr val="bg1"/>
                            </a:solidFill>
                          </a:ln>
                          <a:solidFill>
                            <a:schemeClr val="bg1"/>
                          </a:solidFill>
                          <a:effectLst>
                            <a:glow rad="101600">
                              <a:schemeClr val="tx1">
                                <a:alpha val="60000"/>
                              </a:schemeClr>
                            </a:glow>
                          </a:effectLst>
                        </a:rPr>
                        <a:t> </a:t>
                      </a:r>
                      <a:r>
                        <a:rPr lang="en-US" sz="2400" dirty="0" err="1">
                          <a:ln>
                            <a:solidFill>
                              <a:schemeClr val="bg1"/>
                            </a:solidFill>
                          </a:ln>
                          <a:solidFill>
                            <a:schemeClr val="bg1"/>
                          </a:solidFill>
                          <a:effectLst>
                            <a:glow rad="101600">
                              <a:schemeClr val="tx1">
                                <a:alpha val="60000"/>
                              </a:schemeClr>
                            </a:glow>
                          </a:effectLst>
                        </a:rPr>
                        <a:t>dan</a:t>
                      </a:r>
                      <a:r>
                        <a:rPr lang="en-US" sz="2400" dirty="0">
                          <a:ln>
                            <a:solidFill>
                              <a:schemeClr val="bg1"/>
                            </a:solidFill>
                          </a:ln>
                          <a:solidFill>
                            <a:schemeClr val="bg1"/>
                          </a:solidFill>
                          <a:effectLst>
                            <a:glow rad="101600">
                              <a:schemeClr val="tx1">
                                <a:alpha val="60000"/>
                              </a:schemeClr>
                            </a:glow>
                          </a:effectLst>
                        </a:rPr>
                        <a:t> </a:t>
                      </a:r>
                      <a:r>
                        <a:rPr lang="en-US" sz="2400" dirty="0" err="1">
                          <a:ln>
                            <a:solidFill>
                              <a:schemeClr val="bg1"/>
                            </a:solidFill>
                          </a:ln>
                          <a:solidFill>
                            <a:schemeClr val="bg1"/>
                          </a:solidFill>
                          <a:effectLst>
                            <a:glow rad="101600">
                              <a:schemeClr val="tx1">
                                <a:alpha val="60000"/>
                              </a:schemeClr>
                            </a:glow>
                          </a:effectLst>
                        </a:rPr>
                        <a:t>negara</a:t>
                      </a:r>
                      <a:r>
                        <a:rPr lang="en-US" sz="2400" dirty="0">
                          <a:ln>
                            <a:solidFill>
                              <a:schemeClr val="bg1"/>
                            </a:solidFill>
                          </a:ln>
                          <a:solidFill>
                            <a:schemeClr val="bg1"/>
                          </a:solidFill>
                          <a:effectLst>
                            <a:glow rad="101600">
                              <a:schemeClr val="tx1">
                                <a:alpha val="60000"/>
                              </a:schemeClr>
                            </a:glow>
                          </a:effectLst>
                        </a:rPr>
                        <a:t>.</a:t>
                      </a:r>
                      <a:endParaRPr lang="en-US" sz="2400" dirty="0">
                        <a:ln>
                          <a:solidFill>
                            <a:schemeClr val="bg1"/>
                          </a:solidFill>
                        </a:ln>
                        <a:solidFill>
                          <a:schemeClr val="bg1"/>
                        </a:solidFill>
                        <a:effectLst>
                          <a:glow rad="101600">
                            <a:schemeClr val="tx1">
                              <a:alpha val="60000"/>
                            </a:schemeClr>
                          </a:glow>
                        </a:effectLst>
                        <a:latin typeface="Arial Rounded MT Bold" pitchFamily="34" charset="0"/>
                        <a:ea typeface="Calibri"/>
                        <a:cs typeface="Arial"/>
                      </a:endParaRPr>
                    </a:p>
                  </a:txBody>
                  <a:tcPr marL="68580" marR="68580" marT="0" marB="0" anchor="ctr"/>
                </a:tc>
                <a:extLst>
                  <a:ext uri="{0D108BD9-81ED-4DB2-BD59-A6C34878D82A}">
                    <a16:rowId xmlns:a16="http://schemas.microsoft.com/office/drawing/2014/main" val="10000"/>
                  </a:ext>
                </a:extLst>
              </a:tr>
              <a:tr h="1752600">
                <a:tc>
                  <a:txBody>
                    <a:bodyPr/>
                    <a:lstStyle/>
                    <a:p>
                      <a:pPr marL="0" marR="0" algn="ctr">
                        <a:lnSpc>
                          <a:spcPct val="150000"/>
                        </a:lnSpc>
                        <a:spcBef>
                          <a:spcPts val="0"/>
                        </a:spcBef>
                        <a:spcAft>
                          <a:spcPts val="0"/>
                        </a:spcAft>
                      </a:pPr>
                      <a:r>
                        <a:rPr lang="en-US" sz="2400" dirty="0" smtClean="0">
                          <a:ln>
                            <a:solidFill>
                              <a:schemeClr val="bg1"/>
                            </a:solidFill>
                          </a:ln>
                          <a:solidFill>
                            <a:schemeClr val="bg1"/>
                          </a:solidFill>
                          <a:effectLst>
                            <a:glow rad="101600">
                              <a:schemeClr val="tx1">
                                <a:alpha val="60000"/>
                              </a:schemeClr>
                            </a:glow>
                          </a:effectLst>
                        </a:rPr>
                        <a:t>2</a:t>
                      </a:r>
                      <a:endParaRPr lang="en-US" sz="2400" dirty="0">
                        <a:ln>
                          <a:solidFill>
                            <a:schemeClr val="bg1"/>
                          </a:solidFill>
                        </a:ln>
                        <a:solidFill>
                          <a:schemeClr val="bg1"/>
                        </a:solidFill>
                        <a:effectLst>
                          <a:glow rad="101600">
                            <a:schemeClr val="tx1">
                              <a:alpha val="60000"/>
                            </a:schemeClr>
                          </a:glow>
                        </a:effectLst>
                        <a:latin typeface="Arial Rounded MT Bold" pitchFamily="34" charset="0"/>
                        <a:ea typeface="Calibri"/>
                        <a:cs typeface="Arial"/>
                      </a:endParaRPr>
                    </a:p>
                  </a:txBody>
                  <a:tcPr marL="68580" marR="68580" marT="0" marB="0" anchor="ctr"/>
                </a:tc>
                <a:tc>
                  <a:txBody>
                    <a:bodyPr/>
                    <a:lstStyle/>
                    <a:p>
                      <a:pPr marL="0" marR="0" algn="just">
                        <a:lnSpc>
                          <a:spcPct val="100000"/>
                        </a:lnSpc>
                        <a:spcBef>
                          <a:spcPts val="0"/>
                        </a:spcBef>
                        <a:spcAft>
                          <a:spcPts val="0"/>
                        </a:spcAft>
                      </a:pPr>
                      <a:r>
                        <a:rPr lang="en-US" sz="2400" dirty="0" err="1">
                          <a:ln>
                            <a:solidFill>
                              <a:srgbClr val="FFFF00"/>
                            </a:solidFill>
                          </a:ln>
                          <a:solidFill>
                            <a:srgbClr val="FFFF00"/>
                          </a:solidFill>
                          <a:effectLst>
                            <a:glow rad="101600">
                              <a:schemeClr val="tx1">
                                <a:alpha val="60000"/>
                              </a:schemeClr>
                            </a:glow>
                          </a:effectLst>
                        </a:rPr>
                        <a:t>Setiap</a:t>
                      </a:r>
                      <a:r>
                        <a:rPr lang="en-US" sz="2400" dirty="0">
                          <a:ln>
                            <a:solidFill>
                              <a:srgbClr val="FFFF00"/>
                            </a:solidFill>
                          </a:ln>
                          <a:solidFill>
                            <a:srgbClr val="FFFF00"/>
                          </a:solidFill>
                          <a:effectLst>
                            <a:glow rad="101600">
                              <a:schemeClr val="tx1">
                                <a:alpha val="60000"/>
                              </a:schemeClr>
                            </a:glow>
                          </a:effectLst>
                        </a:rPr>
                        <a:t> </a:t>
                      </a:r>
                      <a:r>
                        <a:rPr lang="en-US" sz="2400" dirty="0" err="1">
                          <a:ln>
                            <a:solidFill>
                              <a:srgbClr val="FFFF00"/>
                            </a:solidFill>
                          </a:ln>
                          <a:solidFill>
                            <a:srgbClr val="FFFF00"/>
                          </a:solidFill>
                          <a:effectLst>
                            <a:glow rad="101600">
                              <a:schemeClr val="tx1">
                                <a:alpha val="60000"/>
                              </a:schemeClr>
                            </a:glow>
                          </a:effectLst>
                        </a:rPr>
                        <a:t>kita</a:t>
                      </a:r>
                      <a:r>
                        <a:rPr lang="en-US" sz="2400" dirty="0">
                          <a:ln>
                            <a:solidFill>
                              <a:srgbClr val="FFFF00"/>
                            </a:solidFill>
                          </a:ln>
                          <a:solidFill>
                            <a:srgbClr val="FFFF00"/>
                          </a:solidFill>
                          <a:effectLst>
                            <a:glow rad="101600">
                              <a:schemeClr val="tx1">
                                <a:alpha val="60000"/>
                              </a:schemeClr>
                            </a:glow>
                          </a:effectLst>
                        </a:rPr>
                        <a:t> </a:t>
                      </a:r>
                      <a:r>
                        <a:rPr lang="en-US" sz="2400" dirty="0" err="1">
                          <a:ln>
                            <a:solidFill>
                              <a:srgbClr val="FFFF00"/>
                            </a:solidFill>
                          </a:ln>
                          <a:solidFill>
                            <a:srgbClr val="FFFF00"/>
                          </a:solidFill>
                          <a:effectLst>
                            <a:glow rad="101600">
                              <a:schemeClr val="tx1">
                                <a:alpha val="60000"/>
                              </a:schemeClr>
                            </a:glow>
                          </a:effectLst>
                        </a:rPr>
                        <a:t>berperanan</a:t>
                      </a:r>
                      <a:r>
                        <a:rPr lang="en-US" sz="2400" dirty="0">
                          <a:ln>
                            <a:solidFill>
                              <a:srgbClr val="FFFF00"/>
                            </a:solidFill>
                          </a:ln>
                          <a:solidFill>
                            <a:srgbClr val="FFFF00"/>
                          </a:solidFill>
                          <a:effectLst>
                            <a:glow rad="101600">
                              <a:schemeClr val="tx1">
                                <a:alpha val="60000"/>
                              </a:schemeClr>
                            </a:glow>
                          </a:effectLst>
                        </a:rPr>
                        <a:t> </a:t>
                      </a:r>
                      <a:r>
                        <a:rPr lang="en-US" sz="2400" dirty="0" err="1">
                          <a:ln>
                            <a:solidFill>
                              <a:srgbClr val="FFFF00"/>
                            </a:solidFill>
                          </a:ln>
                          <a:solidFill>
                            <a:srgbClr val="FFFF00"/>
                          </a:solidFill>
                          <a:effectLst>
                            <a:glow rad="101600">
                              <a:schemeClr val="tx1">
                                <a:alpha val="60000"/>
                              </a:schemeClr>
                            </a:glow>
                          </a:effectLst>
                        </a:rPr>
                        <a:t>dalam</a:t>
                      </a:r>
                      <a:r>
                        <a:rPr lang="en-US" sz="2400" dirty="0">
                          <a:ln>
                            <a:solidFill>
                              <a:srgbClr val="FFFF00"/>
                            </a:solidFill>
                          </a:ln>
                          <a:solidFill>
                            <a:srgbClr val="FFFF00"/>
                          </a:solidFill>
                          <a:effectLst>
                            <a:glow rad="101600">
                              <a:schemeClr val="tx1">
                                <a:alpha val="60000"/>
                              </a:schemeClr>
                            </a:glow>
                          </a:effectLst>
                        </a:rPr>
                        <a:t> </a:t>
                      </a:r>
                      <a:r>
                        <a:rPr lang="en-US" sz="2400" dirty="0" err="1">
                          <a:ln>
                            <a:solidFill>
                              <a:srgbClr val="FFFF00"/>
                            </a:solidFill>
                          </a:ln>
                          <a:solidFill>
                            <a:srgbClr val="FFFF00"/>
                          </a:solidFill>
                          <a:effectLst>
                            <a:glow rad="101600">
                              <a:schemeClr val="tx1">
                                <a:alpha val="60000"/>
                              </a:schemeClr>
                            </a:glow>
                          </a:effectLst>
                        </a:rPr>
                        <a:t>membentuk</a:t>
                      </a:r>
                      <a:r>
                        <a:rPr lang="en-US" sz="2400" dirty="0">
                          <a:ln>
                            <a:solidFill>
                              <a:srgbClr val="FFFF00"/>
                            </a:solidFill>
                          </a:ln>
                          <a:solidFill>
                            <a:srgbClr val="FFFF00"/>
                          </a:solidFill>
                          <a:effectLst>
                            <a:glow rad="101600">
                              <a:schemeClr val="tx1">
                                <a:alpha val="60000"/>
                              </a:schemeClr>
                            </a:glow>
                          </a:effectLst>
                        </a:rPr>
                        <a:t>, </a:t>
                      </a:r>
                      <a:r>
                        <a:rPr lang="en-US" sz="2400" dirty="0" err="1">
                          <a:ln>
                            <a:solidFill>
                              <a:srgbClr val="FFFF00"/>
                            </a:solidFill>
                          </a:ln>
                          <a:solidFill>
                            <a:srgbClr val="FFFF00"/>
                          </a:solidFill>
                          <a:effectLst>
                            <a:glow rad="101600">
                              <a:schemeClr val="tx1">
                                <a:alpha val="60000"/>
                              </a:schemeClr>
                            </a:glow>
                          </a:effectLst>
                        </a:rPr>
                        <a:t>menegur</a:t>
                      </a:r>
                      <a:r>
                        <a:rPr lang="en-US" sz="2400" dirty="0">
                          <a:ln>
                            <a:solidFill>
                              <a:srgbClr val="FFFF00"/>
                            </a:solidFill>
                          </a:ln>
                          <a:solidFill>
                            <a:srgbClr val="FFFF00"/>
                          </a:solidFill>
                          <a:effectLst>
                            <a:glow rad="101600">
                              <a:schemeClr val="tx1">
                                <a:alpha val="60000"/>
                              </a:schemeClr>
                            </a:glow>
                          </a:effectLst>
                        </a:rPr>
                        <a:t>, </a:t>
                      </a:r>
                      <a:r>
                        <a:rPr lang="en-US" sz="2400" dirty="0" err="1">
                          <a:ln>
                            <a:solidFill>
                              <a:srgbClr val="FFFF00"/>
                            </a:solidFill>
                          </a:ln>
                          <a:solidFill>
                            <a:srgbClr val="FFFF00"/>
                          </a:solidFill>
                          <a:effectLst>
                            <a:glow rad="101600">
                              <a:schemeClr val="tx1">
                                <a:alpha val="60000"/>
                              </a:schemeClr>
                            </a:glow>
                          </a:effectLst>
                        </a:rPr>
                        <a:t>dan</a:t>
                      </a:r>
                      <a:r>
                        <a:rPr lang="en-US" sz="2400" dirty="0">
                          <a:ln>
                            <a:solidFill>
                              <a:srgbClr val="FFFF00"/>
                            </a:solidFill>
                          </a:ln>
                          <a:solidFill>
                            <a:srgbClr val="FFFF00"/>
                          </a:solidFill>
                          <a:effectLst>
                            <a:glow rad="101600">
                              <a:schemeClr val="tx1">
                                <a:alpha val="60000"/>
                              </a:schemeClr>
                            </a:glow>
                          </a:effectLst>
                        </a:rPr>
                        <a:t> </a:t>
                      </a:r>
                      <a:r>
                        <a:rPr lang="en-US" sz="2400" dirty="0" err="1">
                          <a:ln>
                            <a:solidFill>
                              <a:srgbClr val="FFFF00"/>
                            </a:solidFill>
                          </a:ln>
                          <a:solidFill>
                            <a:srgbClr val="FFFF00"/>
                          </a:solidFill>
                          <a:effectLst>
                            <a:glow rad="101600">
                              <a:schemeClr val="tx1">
                                <a:alpha val="60000"/>
                              </a:schemeClr>
                            </a:glow>
                          </a:effectLst>
                        </a:rPr>
                        <a:t>membimbing</a:t>
                      </a:r>
                      <a:r>
                        <a:rPr lang="en-US" sz="2400" dirty="0">
                          <a:ln>
                            <a:solidFill>
                              <a:srgbClr val="FFFF00"/>
                            </a:solidFill>
                          </a:ln>
                          <a:solidFill>
                            <a:srgbClr val="FFFF00"/>
                          </a:solidFill>
                          <a:effectLst>
                            <a:glow rad="101600">
                              <a:schemeClr val="tx1">
                                <a:alpha val="60000"/>
                              </a:schemeClr>
                            </a:glow>
                          </a:effectLst>
                        </a:rPr>
                        <a:t> </a:t>
                      </a:r>
                      <a:r>
                        <a:rPr lang="en-US" sz="2400" dirty="0" err="1">
                          <a:ln>
                            <a:solidFill>
                              <a:srgbClr val="FFFF00"/>
                            </a:solidFill>
                          </a:ln>
                          <a:solidFill>
                            <a:srgbClr val="FFFF00"/>
                          </a:solidFill>
                          <a:effectLst>
                            <a:glow rad="101600">
                              <a:schemeClr val="tx1">
                                <a:alpha val="60000"/>
                              </a:schemeClr>
                            </a:glow>
                          </a:effectLst>
                        </a:rPr>
                        <a:t>kaum</a:t>
                      </a:r>
                      <a:r>
                        <a:rPr lang="en-US" sz="2400" dirty="0">
                          <a:ln>
                            <a:solidFill>
                              <a:srgbClr val="FFFF00"/>
                            </a:solidFill>
                          </a:ln>
                          <a:solidFill>
                            <a:srgbClr val="FFFF00"/>
                          </a:solidFill>
                          <a:effectLst>
                            <a:glow rad="101600">
                              <a:schemeClr val="tx1">
                                <a:alpha val="60000"/>
                              </a:schemeClr>
                            </a:glow>
                          </a:effectLst>
                        </a:rPr>
                        <a:t> </a:t>
                      </a:r>
                      <a:r>
                        <a:rPr lang="en-US" sz="2400" dirty="0" err="1">
                          <a:ln>
                            <a:solidFill>
                              <a:srgbClr val="FFFF00"/>
                            </a:solidFill>
                          </a:ln>
                          <a:solidFill>
                            <a:srgbClr val="FFFF00"/>
                          </a:solidFill>
                          <a:effectLst>
                            <a:glow rad="101600">
                              <a:schemeClr val="tx1">
                                <a:alpha val="60000"/>
                              </a:schemeClr>
                            </a:glow>
                          </a:effectLst>
                        </a:rPr>
                        <a:t>wanita</a:t>
                      </a:r>
                      <a:r>
                        <a:rPr lang="en-US" sz="2400" dirty="0">
                          <a:ln>
                            <a:solidFill>
                              <a:srgbClr val="FFFF00"/>
                            </a:solidFill>
                          </a:ln>
                          <a:solidFill>
                            <a:srgbClr val="FFFF00"/>
                          </a:solidFill>
                          <a:effectLst>
                            <a:glow rad="101600">
                              <a:schemeClr val="tx1">
                                <a:alpha val="60000"/>
                              </a:schemeClr>
                            </a:glow>
                          </a:effectLst>
                        </a:rPr>
                        <a:t> </a:t>
                      </a:r>
                      <a:r>
                        <a:rPr lang="en-US" sz="2400" dirty="0" err="1">
                          <a:ln>
                            <a:solidFill>
                              <a:srgbClr val="FFFF00"/>
                            </a:solidFill>
                          </a:ln>
                          <a:solidFill>
                            <a:srgbClr val="FFFF00"/>
                          </a:solidFill>
                          <a:effectLst>
                            <a:glow rad="101600">
                              <a:schemeClr val="tx1">
                                <a:alpha val="60000"/>
                              </a:schemeClr>
                            </a:glow>
                          </a:effectLst>
                        </a:rPr>
                        <a:t>menjadi</a:t>
                      </a:r>
                      <a:r>
                        <a:rPr lang="en-US" sz="2400" dirty="0">
                          <a:ln>
                            <a:solidFill>
                              <a:srgbClr val="FFFF00"/>
                            </a:solidFill>
                          </a:ln>
                          <a:solidFill>
                            <a:srgbClr val="FFFF00"/>
                          </a:solidFill>
                          <a:effectLst>
                            <a:glow rad="101600">
                              <a:schemeClr val="tx1">
                                <a:alpha val="60000"/>
                              </a:schemeClr>
                            </a:glow>
                          </a:effectLst>
                        </a:rPr>
                        <a:t> </a:t>
                      </a:r>
                      <a:r>
                        <a:rPr lang="en-US" sz="2400" dirty="0" err="1">
                          <a:ln>
                            <a:solidFill>
                              <a:srgbClr val="FFFF00"/>
                            </a:solidFill>
                          </a:ln>
                          <a:solidFill>
                            <a:srgbClr val="FFFF00"/>
                          </a:solidFill>
                          <a:effectLst>
                            <a:glow rad="101600">
                              <a:schemeClr val="tx1">
                                <a:alpha val="60000"/>
                              </a:schemeClr>
                            </a:glow>
                          </a:effectLst>
                        </a:rPr>
                        <a:t>muslimah</a:t>
                      </a:r>
                      <a:r>
                        <a:rPr lang="en-US" sz="2400" dirty="0">
                          <a:ln>
                            <a:solidFill>
                              <a:srgbClr val="FFFF00"/>
                            </a:solidFill>
                          </a:ln>
                          <a:solidFill>
                            <a:srgbClr val="FFFF00"/>
                          </a:solidFill>
                          <a:effectLst>
                            <a:glow rad="101600">
                              <a:schemeClr val="tx1">
                                <a:alpha val="60000"/>
                              </a:schemeClr>
                            </a:glow>
                          </a:effectLst>
                        </a:rPr>
                        <a:t> yang </a:t>
                      </a:r>
                      <a:r>
                        <a:rPr lang="en-US" sz="2400" dirty="0" err="1">
                          <a:ln>
                            <a:solidFill>
                              <a:srgbClr val="FFFF00"/>
                            </a:solidFill>
                          </a:ln>
                          <a:solidFill>
                            <a:srgbClr val="FFFF00"/>
                          </a:solidFill>
                          <a:effectLst>
                            <a:glow rad="101600">
                              <a:schemeClr val="tx1">
                                <a:alpha val="60000"/>
                              </a:schemeClr>
                            </a:glow>
                          </a:effectLst>
                        </a:rPr>
                        <a:t>baik</a:t>
                      </a:r>
                      <a:r>
                        <a:rPr lang="en-US" sz="2400" dirty="0">
                          <a:ln>
                            <a:solidFill>
                              <a:srgbClr val="FFFF00"/>
                            </a:solidFill>
                          </a:ln>
                          <a:solidFill>
                            <a:srgbClr val="FFFF00"/>
                          </a:solidFill>
                          <a:effectLst>
                            <a:glow rad="101600">
                              <a:schemeClr val="tx1">
                                <a:alpha val="60000"/>
                              </a:schemeClr>
                            </a:glow>
                          </a:effectLst>
                        </a:rPr>
                        <a:t> </a:t>
                      </a:r>
                      <a:r>
                        <a:rPr lang="en-US" sz="2400" dirty="0" err="1">
                          <a:ln>
                            <a:solidFill>
                              <a:srgbClr val="FFFF00"/>
                            </a:solidFill>
                          </a:ln>
                          <a:solidFill>
                            <a:srgbClr val="FFFF00"/>
                          </a:solidFill>
                          <a:effectLst>
                            <a:glow rad="101600">
                              <a:schemeClr val="tx1">
                                <a:alpha val="60000"/>
                              </a:schemeClr>
                            </a:glow>
                          </a:effectLst>
                        </a:rPr>
                        <a:t>selagi</a:t>
                      </a:r>
                      <a:r>
                        <a:rPr lang="en-US" sz="2400" dirty="0">
                          <a:ln>
                            <a:solidFill>
                              <a:srgbClr val="FFFF00"/>
                            </a:solidFill>
                          </a:ln>
                          <a:solidFill>
                            <a:srgbClr val="FFFF00"/>
                          </a:solidFill>
                          <a:effectLst>
                            <a:glow rad="101600">
                              <a:schemeClr val="tx1">
                                <a:alpha val="60000"/>
                              </a:schemeClr>
                            </a:glow>
                          </a:effectLst>
                        </a:rPr>
                        <a:t> mana </a:t>
                      </a:r>
                      <a:r>
                        <a:rPr lang="en-US" sz="2400" dirty="0" err="1">
                          <a:ln>
                            <a:solidFill>
                              <a:srgbClr val="FFFF00"/>
                            </a:solidFill>
                          </a:ln>
                          <a:solidFill>
                            <a:srgbClr val="FFFF00"/>
                          </a:solidFill>
                          <a:effectLst>
                            <a:glow rad="101600">
                              <a:schemeClr val="tx1">
                                <a:alpha val="60000"/>
                              </a:schemeClr>
                            </a:glow>
                          </a:effectLst>
                        </a:rPr>
                        <a:t>tidak</a:t>
                      </a:r>
                      <a:r>
                        <a:rPr lang="en-US" sz="2400" dirty="0">
                          <a:ln>
                            <a:solidFill>
                              <a:srgbClr val="FFFF00"/>
                            </a:solidFill>
                          </a:ln>
                          <a:solidFill>
                            <a:srgbClr val="FFFF00"/>
                          </a:solidFill>
                          <a:effectLst>
                            <a:glow rad="101600">
                              <a:schemeClr val="tx1">
                                <a:alpha val="60000"/>
                              </a:schemeClr>
                            </a:glow>
                          </a:effectLst>
                        </a:rPr>
                        <a:t> </a:t>
                      </a:r>
                      <a:r>
                        <a:rPr lang="en-US" sz="2400" dirty="0" err="1">
                          <a:ln>
                            <a:solidFill>
                              <a:srgbClr val="FFFF00"/>
                            </a:solidFill>
                          </a:ln>
                          <a:solidFill>
                            <a:srgbClr val="FFFF00"/>
                          </a:solidFill>
                          <a:effectLst>
                            <a:glow rad="101600">
                              <a:schemeClr val="tx1">
                                <a:alpha val="60000"/>
                              </a:schemeClr>
                            </a:glow>
                          </a:effectLst>
                        </a:rPr>
                        <a:t>melanggar</a:t>
                      </a:r>
                      <a:r>
                        <a:rPr lang="en-US" sz="2400" dirty="0">
                          <a:ln>
                            <a:solidFill>
                              <a:srgbClr val="FFFF00"/>
                            </a:solidFill>
                          </a:ln>
                          <a:solidFill>
                            <a:srgbClr val="FFFF00"/>
                          </a:solidFill>
                          <a:effectLst>
                            <a:glow rad="101600">
                              <a:schemeClr val="tx1">
                                <a:alpha val="60000"/>
                              </a:schemeClr>
                            </a:glow>
                          </a:effectLst>
                        </a:rPr>
                        <a:t> </a:t>
                      </a:r>
                      <a:r>
                        <a:rPr lang="en-US" sz="2400" dirty="0" err="1">
                          <a:ln>
                            <a:solidFill>
                              <a:srgbClr val="FFFF00"/>
                            </a:solidFill>
                          </a:ln>
                          <a:solidFill>
                            <a:srgbClr val="FFFF00"/>
                          </a:solidFill>
                          <a:effectLst>
                            <a:glow rad="101600">
                              <a:schemeClr val="tx1">
                                <a:alpha val="60000"/>
                              </a:schemeClr>
                            </a:glow>
                          </a:effectLst>
                        </a:rPr>
                        <a:t>batasan</a:t>
                      </a:r>
                      <a:r>
                        <a:rPr lang="en-US" sz="2400" dirty="0">
                          <a:ln>
                            <a:solidFill>
                              <a:srgbClr val="FFFF00"/>
                            </a:solidFill>
                          </a:ln>
                          <a:solidFill>
                            <a:srgbClr val="FFFF00"/>
                          </a:solidFill>
                          <a:effectLst>
                            <a:glow rad="101600">
                              <a:schemeClr val="tx1">
                                <a:alpha val="60000"/>
                              </a:schemeClr>
                            </a:glow>
                          </a:effectLst>
                        </a:rPr>
                        <a:t> </a:t>
                      </a:r>
                      <a:r>
                        <a:rPr lang="en-US" sz="2400" dirty="0" err="1">
                          <a:ln>
                            <a:solidFill>
                              <a:srgbClr val="FFFF00"/>
                            </a:solidFill>
                          </a:ln>
                          <a:solidFill>
                            <a:srgbClr val="FFFF00"/>
                          </a:solidFill>
                          <a:effectLst>
                            <a:glow rad="101600">
                              <a:schemeClr val="tx1">
                                <a:alpha val="60000"/>
                              </a:schemeClr>
                            </a:glow>
                          </a:effectLst>
                        </a:rPr>
                        <a:t>syariat</a:t>
                      </a:r>
                      <a:r>
                        <a:rPr lang="en-US" sz="2400" dirty="0">
                          <a:ln>
                            <a:solidFill>
                              <a:srgbClr val="FFFF00"/>
                            </a:solidFill>
                          </a:ln>
                          <a:solidFill>
                            <a:srgbClr val="FFFF00"/>
                          </a:solidFill>
                          <a:effectLst>
                            <a:glow rad="101600">
                              <a:schemeClr val="tx1">
                                <a:alpha val="60000"/>
                              </a:schemeClr>
                            </a:glow>
                          </a:effectLst>
                        </a:rPr>
                        <a:t>.</a:t>
                      </a:r>
                      <a:endParaRPr lang="en-US" sz="2400" dirty="0">
                        <a:ln>
                          <a:solidFill>
                            <a:srgbClr val="FFFF00"/>
                          </a:solidFill>
                        </a:ln>
                        <a:solidFill>
                          <a:srgbClr val="FFFF00"/>
                        </a:solidFill>
                        <a:effectLst>
                          <a:glow rad="101600">
                            <a:schemeClr val="tx1">
                              <a:alpha val="60000"/>
                            </a:schemeClr>
                          </a:glow>
                        </a:effectLst>
                        <a:latin typeface="Arial Rounded MT Bold" pitchFamily="34" charset="0"/>
                        <a:ea typeface="Calibri"/>
                        <a:cs typeface="Arial"/>
                      </a:endParaRPr>
                    </a:p>
                  </a:txBody>
                  <a:tcPr marL="68580" marR="68580" marT="0" marB="0" anchor="ctr"/>
                </a:tc>
                <a:extLst>
                  <a:ext uri="{0D108BD9-81ED-4DB2-BD59-A6C34878D82A}">
                    <a16:rowId xmlns:a16="http://schemas.microsoft.com/office/drawing/2014/main" val="10001"/>
                  </a:ext>
                </a:extLst>
              </a:tr>
              <a:tr h="1673912">
                <a:tc>
                  <a:txBody>
                    <a:bodyPr/>
                    <a:lstStyle/>
                    <a:p>
                      <a:pPr marL="0" marR="0" algn="ctr">
                        <a:lnSpc>
                          <a:spcPct val="150000"/>
                        </a:lnSpc>
                        <a:spcBef>
                          <a:spcPts val="0"/>
                        </a:spcBef>
                        <a:spcAft>
                          <a:spcPts val="0"/>
                        </a:spcAft>
                      </a:pPr>
                      <a:r>
                        <a:rPr lang="en-US" sz="2400" dirty="0" smtClean="0">
                          <a:ln>
                            <a:solidFill>
                              <a:schemeClr val="bg1"/>
                            </a:solidFill>
                          </a:ln>
                          <a:solidFill>
                            <a:schemeClr val="bg1"/>
                          </a:solidFill>
                          <a:effectLst>
                            <a:glow rad="101600">
                              <a:schemeClr val="tx1">
                                <a:alpha val="60000"/>
                              </a:schemeClr>
                            </a:glow>
                          </a:effectLst>
                        </a:rPr>
                        <a:t>3</a:t>
                      </a:r>
                      <a:endParaRPr lang="en-US" sz="2400" dirty="0">
                        <a:ln>
                          <a:solidFill>
                            <a:schemeClr val="bg1"/>
                          </a:solidFill>
                        </a:ln>
                        <a:solidFill>
                          <a:schemeClr val="bg1"/>
                        </a:solidFill>
                        <a:effectLst>
                          <a:glow rad="101600">
                            <a:schemeClr val="tx1">
                              <a:alpha val="60000"/>
                            </a:schemeClr>
                          </a:glow>
                        </a:effectLst>
                        <a:latin typeface="Arial Rounded MT Bold" pitchFamily="34" charset="0"/>
                        <a:ea typeface="Calibri"/>
                        <a:cs typeface="Arial"/>
                      </a:endParaRPr>
                    </a:p>
                  </a:txBody>
                  <a:tcPr marL="68580" marR="68580" marT="0" marB="0" anchor="ctr"/>
                </a:tc>
                <a:tc>
                  <a:txBody>
                    <a:bodyPr/>
                    <a:lstStyle/>
                    <a:p>
                      <a:pPr marL="0" marR="0" algn="just">
                        <a:lnSpc>
                          <a:spcPct val="100000"/>
                        </a:lnSpc>
                        <a:spcBef>
                          <a:spcPts val="0"/>
                        </a:spcBef>
                        <a:spcAft>
                          <a:spcPts val="0"/>
                        </a:spcAft>
                      </a:pPr>
                      <a:r>
                        <a:rPr lang="en-US" sz="2400" dirty="0">
                          <a:ln>
                            <a:solidFill>
                              <a:srgbClr val="FFFF00"/>
                            </a:solidFill>
                          </a:ln>
                          <a:solidFill>
                            <a:srgbClr val="FFFF00"/>
                          </a:solidFill>
                          <a:effectLst>
                            <a:glow rad="101600">
                              <a:schemeClr val="tx1">
                                <a:alpha val="60000"/>
                              </a:schemeClr>
                            </a:glow>
                          </a:effectLst>
                        </a:rPr>
                        <a:t>Kita </a:t>
                      </a:r>
                      <a:r>
                        <a:rPr lang="en-US" sz="2400" dirty="0" err="1">
                          <a:ln>
                            <a:solidFill>
                              <a:srgbClr val="FFFF00"/>
                            </a:solidFill>
                          </a:ln>
                          <a:solidFill>
                            <a:srgbClr val="FFFF00"/>
                          </a:solidFill>
                          <a:effectLst>
                            <a:glow rad="101600">
                              <a:schemeClr val="tx1">
                                <a:alpha val="60000"/>
                              </a:schemeClr>
                            </a:glow>
                          </a:effectLst>
                        </a:rPr>
                        <a:t>seharusnya</a:t>
                      </a:r>
                      <a:r>
                        <a:rPr lang="en-US" sz="2400" dirty="0">
                          <a:ln>
                            <a:solidFill>
                              <a:srgbClr val="FFFF00"/>
                            </a:solidFill>
                          </a:ln>
                          <a:solidFill>
                            <a:srgbClr val="FFFF00"/>
                          </a:solidFill>
                          <a:effectLst>
                            <a:glow rad="101600">
                              <a:schemeClr val="tx1">
                                <a:alpha val="60000"/>
                              </a:schemeClr>
                            </a:glow>
                          </a:effectLst>
                        </a:rPr>
                        <a:t> </a:t>
                      </a:r>
                      <a:r>
                        <a:rPr lang="en-US" sz="2400" dirty="0" err="1">
                          <a:ln>
                            <a:solidFill>
                              <a:srgbClr val="FFFF00"/>
                            </a:solidFill>
                          </a:ln>
                          <a:solidFill>
                            <a:srgbClr val="FFFF00"/>
                          </a:solidFill>
                          <a:effectLst>
                            <a:glow rad="101600">
                              <a:schemeClr val="tx1">
                                <a:alpha val="60000"/>
                              </a:schemeClr>
                            </a:glow>
                          </a:effectLst>
                        </a:rPr>
                        <a:t>menghormati</a:t>
                      </a:r>
                      <a:r>
                        <a:rPr lang="en-US" sz="2400" dirty="0">
                          <a:ln>
                            <a:solidFill>
                              <a:srgbClr val="FFFF00"/>
                            </a:solidFill>
                          </a:ln>
                          <a:solidFill>
                            <a:srgbClr val="FFFF00"/>
                          </a:solidFill>
                          <a:effectLst>
                            <a:glow rad="101600">
                              <a:schemeClr val="tx1">
                                <a:alpha val="60000"/>
                              </a:schemeClr>
                            </a:glow>
                          </a:effectLst>
                        </a:rPr>
                        <a:t> </a:t>
                      </a:r>
                      <a:r>
                        <a:rPr lang="en-US" sz="2400" dirty="0" err="1">
                          <a:ln>
                            <a:solidFill>
                              <a:srgbClr val="FFFF00"/>
                            </a:solidFill>
                          </a:ln>
                          <a:solidFill>
                            <a:srgbClr val="FFFF00"/>
                          </a:solidFill>
                          <a:effectLst>
                            <a:glow rad="101600">
                              <a:schemeClr val="tx1">
                                <a:alpha val="60000"/>
                              </a:schemeClr>
                            </a:glow>
                          </a:effectLst>
                        </a:rPr>
                        <a:t>dan</a:t>
                      </a:r>
                      <a:r>
                        <a:rPr lang="en-US" sz="2400" dirty="0">
                          <a:ln>
                            <a:solidFill>
                              <a:srgbClr val="FFFF00"/>
                            </a:solidFill>
                          </a:ln>
                          <a:solidFill>
                            <a:srgbClr val="FFFF00"/>
                          </a:solidFill>
                          <a:effectLst>
                            <a:glow rad="101600">
                              <a:schemeClr val="tx1">
                                <a:alpha val="60000"/>
                              </a:schemeClr>
                            </a:glow>
                          </a:effectLst>
                        </a:rPr>
                        <a:t> </a:t>
                      </a:r>
                      <a:r>
                        <a:rPr lang="en-US" sz="2400" dirty="0" err="1">
                          <a:ln>
                            <a:solidFill>
                              <a:srgbClr val="FFFF00"/>
                            </a:solidFill>
                          </a:ln>
                          <a:solidFill>
                            <a:srgbClr val="FFFF00"/>
                          </a:solidFill>
                          <a:effectLst>
                            <a:glow rad="101600">
                              <a:schemeClr val="tx1">
                                <a:alpha val="60000"/>
                              </a:schemeClr>
                            </a:glow>
                          </a:effectLst>
                        </a:rPr>
                        <a:t>melayani</a:t>
                      </a:r>
                      <a:r>
                        <a:rPr lang="en-US" sz="2400" dirty="0">
                          <a:ln>
                            <a:solidFill>
                              <a:srgbClr val="FFFF00"/>
                            </a:solidFill>
                          </a:ln>
                          <a:solidFill>
                            <a:srgbClr val="FFFF00"/>
                          </a:solidFill>
                          <a:effectLst>
                            <a:glow rad="101600">
                              <a:schemeClr val="tx1">
                                <a:alpha val="60000"/>
                              </a:schemeClr>
                            </a:glow>
                          </a:effectLst>
                        </a:rPr>
                        <a:t> </a:t>
                      </a:r>
                      <a:r>
                        <a:rPr lang="en-US" sz="2400" dirty="0" err="1">
                          <a:ln>
                            <a:solidFill>
                              <a:srgbClr val="FFFF00"/>
                            </a:solidFill>
                          </a:ln>
                          <a:solidFill>
                            <a:srgbClr val="FFFF00"/>
                          </a:solidFill>
                          <a:effectLst>
                            <a:glow rad="101600">
                              <a:schemeClr val="tx1">
                                <a:alpha val="60000"/>
                              </a:schemeClr>
                            </a:glow>
                          </a:effectLst>
                        </a:rPr>
                        <a:t>kaum</a:t>
                      </a:r>
                      <a:r>
                        <a:rPr lang="en-US" sz="2400" dirty="0">
                          <a:ln>
                            <a:solidFill>
                              <a:srgbClr val="FFFF00"/>
                            </a:solidFill>
                          </a:ln>
                          <a:solidFill>
                            <a:srgbClr val="FFFF00"/>
                          </a:solidFill>
                          <a:effectLst>
                            <a:glow rad="101600">
                              <a:schemeClr val="tx1">
                                <a:alpha val="60000"/>
                              </a:schemeClr>
                            </a:glow>
                          </a:effectLst>
                        </a:rPr>
                        <a:t> </a:t>
                      </a:r>
                      <a:r>
                        <a:rPr lang="en-US" sz="2400" dirty="0" err="1">
                          <a:ln>
                            <a:solidFill>
                              <a:srgbClr val="FFFF00"/>
                            </a:solidFill>
                          </a:ln>
                          <a:solidFill>
                            <a:srgbClr val="FFFF00"/>
                          </a:solidFill>
                          <a:effectLst>
                            <a:glow rad="101600">
                              <a:schemeClr val="tx1">
                                <a:alpha val="60000"/>
                              </a:schemeClr>
                            </a:glow>
                          </a:effectLst>
                        </a:rPr>
                        <a:t>wanita</a:t>
                      </a:r>
                      <a:r>
                        <a:rPr lang="en-US" sz="2400" dirty="0">
                          <a:ln>
                            <a:solidFill>
                              <a:srgbClr val="FFFF00"/>
                            </a:solidFill>
                          </a:ln>
                          <a:solidFill>
                            <a:srgbClr val="FFFF00"/>
                          </a:solidFill>
                          <a:effectLst>
                            <a:glow rad="101600">
                              <a:schemeClr val="tx1">
                                <a:alpha val="60000"/>
                              </a:schemeClr>
                            </a:glow>
                          </a:effectLst>
                        </a:rPr>
                        <a:t> </a:t>
                      </a:r>
                      <a:r>
                        <a:rPr lang="en-US" sz="2400" dirty="0" err="1">
                          <a:ln>
                            <a:solidFill>
                              <a:srgbClr val="FFFF00"/>
                            </a:solidFill>
                          </a:ln>
                          <a:solidFill>
                            <a:srgbClr val="FFFF00"/>
                          </a:solidFill>
                          <a:effectLst>
                            <a:glow rad="101600">
                              <a:schemeClr val="tx1">
                                <a:alpha val="60000"/>
                              </a:schemeClr>
                            </a:glow>
                          </a:effectLst>
                        </a:rPr>
                        <a:t>dengan</a:t>
                      </a:r>
                      <a:r>
                        <a:rPr lang="en-US" sz="2400" dirty="0">
                          <a:ln>
                            <a:solidFill>
                              <a:srgbClr val="FFFF00"/>
                            </a:solidFill>
                          </a:ln>
                          <a:solidFill>
                            <a:srgbClr val="FFFF00"/>
                          </a:solidFill>
                          <a:effectLst>
                            <a:glow rad="101600">
                              <a:schemeClr val="tx1">
                                <a:alpha val="60000"/>
                              </a:schemeClr>
                            </a:glow>
                          </a:effectLst>
                        </a:rPr>
                        <a:t> </a:t>
                      </a:r>
                      <a:r>
                        <a:rPr lang="en-US" sz="2400" dirty="0" err="1">
                          <a:ln>
                            <a:solidFill>
                              <a:srgbClr val="FFFF00"/>
                            </a:solidFill>
                          </a:ln>
                          <a:solidFill>
                            <a:srgbClr val="FFFF00"/>
                          </a:solidFill>
                          <a:effectLst>
                            <a:glow rad="101600">
                              <a:schemeClr val="tx1">
                                <a:alpha val="60000"/>
                              </a:schemeClr>
                            </a:glow>
                          </a:effectLst>
                        </a:rPr>
                        <a:t>sebaik-baiknya</a:t>
                      </a:r>
                      <a:r>
                        <a:rPr lang="en-US" sz="2400" dirty="0">
                          <a:ln>
                            <a:solidFill>
                              <a:srgbClr val="FFFF00"/>
                            </a:solidFill>
                          </a:ln>
                          <a:solidFill>
                            <a:srgbClr val="FFFF00"/>
                          </a:solidFill>
                          <a:effectLst>
                            <a:glow rad="101600">
                              <a:schemeClr val="tx1">
                                <a:alpha val="60000"/>
                              </a:schemeClr>
                            </a:glow>
                          </a:effectLst>
                        </a:rPr>
                        <a:t> </a:t>
                      </a:r>
                      <a:r>
                        <a:rPr lang="en-US" sz="2400" dirty="0" err="1">
                          <a:ln>
                            <a:solidFill>
                              <a:srgbClr val="FFFF00"/>
                            </a:solidFill>
                          </a:ln>
                          <a:solidFill>
                            <a:srgbClr val="FFFF00"/>
                          </a:solidFill>
                          <a:effectLst>
                            <a:glow rad="101600">
                              <a:schemeClr val="tx1">
                                <a:alpha val="60000"/>
                              </a:schemeClr>
                            </a:glow>
                          </a:effectLst>
                        </a:rPr>
                        <a:t>kerana</a:t>
                      </a:r>
                      <a:r>
                        <a:rPr lang="en-US" sz="2400" dirty="0">
                          <a:ln>
                            <a:solidFill>
                              <a:srgbClr val="FFFF00"/>
                            </a:solidFill>
                          </a:ln>
                          <a:solidFill>
                            <a:srgbClr val="FFFF00"/>
                          </a:solidFill>
                          <a:effectLst>
                            <a:glow rad="101600">
                              <a:schemeClr val="tx1">
                                <a:alpha val="60000"/>
                              </a:schemeClr>
                            </a:glow>
                          </a:effectLst>
                        </a:rPr>
                        <a:t> Islam </a:t>
                      </a:r>
                      <a:r>
                        <a:rPr lang="en-US" sz="2400" dirty="0" err="1">
                          <a:ln>
                            <a:solidFill>
                              <a:srgbClr val="FFFF00"/>
                            </a:solidFill>
                          </a:ln>
                          <a:solidFill>
                            <a:srgbClr val="FFFF00"/>
                          </a:solidFill>
                          <a:effectLst>
                            <a:glow rad="101600">
                              <a:schemeClr val="tx1">
                                <a:alpha val="60000"/>
                              </a:schemeClr>
                            </a:glow>
                          </a:effectLst>
                        </a:rPr>
                        <a:t>menganjurkan</a:t>
                      </a:r>
                      <a:r>
                        <a:rPr lang="en-US" sz="2400" dirty="0">
                          <a:ln>
                            <a:solidFill>
                              <a:srgbClr val="FFFF00"/>
                            </a:solidFill>
                          </a:ln>
                          <a:solidFill>
                            <a:srgbClr val="FFFF00"/>
                          </a:solidFill>
                          <a:effectLst>
                            <a:glow rad="101600">
                              <a:schemeClr val="tx1">
                                <a:alpha val="60000"/>
                              </a:schemeClr>
                            </a:glow>
                          </a:effectLst>
                        </a:rPr>
                        <a:t> </a:t>
                      </a:r>
                      <a:r>
                        <a:rPr lang="en-US" sz="2400" dirty="0" err="1">
                          <a:ln>
                            <a:solidFill>
                              <a:srgbClr val="FFFF00"/>
                            </a:solidFill>
                          </a:ln>
                          <a:solidFill>
                            <a:srgbClr val="FFFF00"/>
                          </a:solidFill>
                          <a:effectLst>
                            <a:glow rad="101600">
                              <a:schemeClr val="tx1">
                                <a:alpha val="60000"/>
                              </a:schemeClr>
                            </a:glow>
                          </a:effectLst>
                        </a:rPr>
                        <a:t>keadilan</a:t>
                      </a:r>
                      <a:r>
                        <a:rPr lang="en-US" sz="2400" dirty="0">
                          <a:ln>
                            <a:solidFill>
                              <a:srgbClr val="FFFF00"/>
                            </a:solidFill>
                          </a:ln>
                          <a:solidFill>
                            <a:srgbClr val="FFFF00"/>
                          </a:solidFill>
                          <a:effectLst>
                            <a:glow rad="101600">
                              <a:schemeClr val="tx1">
                                <a:alpha val="60000"/>
                              </a:schemeClr>
                            </a:glow>
                          </a:effectLst>
                        </a:rPr>
                        <a:t> </a:t>
                      </a:r>
                      <a:r>
                        <a:rPr lang="en-US" sz="2400" dirty="0" err="1">
                          <a:ln>
                            <a:solidFill>
                              <a:srgbClr val="FFFF00"/>
                            </a:solidFill>
                          </a:ln>
                          <a:solidFill>
                            <a:srgbClr val="FFFF00"/>
                          </a:solidFill>
                          <a:effectLst>
                            <a:glow rad="101600">
                              <a:schemeClr val="tx1">
                                <a:alpha val="60000"/>
                              </a:schemeClr>
                            </a:glow>
                          </a:effectLst>
                        </a:rPr>
                        <a:t>dan</a:t>
                      </a:r>
                      <a:r>
                        <a:rPr lang="en-US" sz="2400" dirty="0">
                          <a:ln>
                            <a:solidFill>
                              <a:srgbClr val="FFFF00"/>
                            </a:solidFill>
                          </a:ln>
                          <a:solidFill>
                            <a:srgbClr val="FFFF00"/>
                          </a:solidFill>
                          <a:effectLst>
                            <a:glow rad="101600">
                              <a:schemeClr val="tx1">
                                <a:alpha val="60000"/>
                              </a:schemeClr>
                            </a:glow>
                          </a:effectLst>
                        </a:rPr>
                        <a:t> </a:t>
                      </a:r>
                      <a:r>
                        <a:rPr lang="en-US" sz="2400" dirty="0" err="1">
                          <a:ln>
                            <a:solidFill>
                              <a:srgbClr val="FFFF00"/>
                            </a:solidFill>
                          </a:ln>
                          <a:solidFill>
                            <a:srgbClr val="FFFF00"/>
                          </a:solidFill>
                          <a:effectLst>
                            <a:glow rad="101600">
                              <a:schemeClr val="tx1">
                                <a:alpha val="60000"/>
                              </a:schemeClr>
                            </a:glow>
                          </a:effectLst>
                        </a:rPr>
                        <a:t>kesamarataan</a:t>
                      </a:r>
                      <a:r>
                        <a:rPr lang="en-US" sz="2400" dirty="0">
                          <a:ln>
                            <a:solidFill>
                              <a:srgbClr val="FFFF00"/>
                            </a:solidFill>
                          </a:ln>
                          <a:solidFill>
                            <a:srgbClr val="FFFF00"/>
                          </a:solidFill>
                          <a:effectLst>
                            <a:glow rad="101600">
                              <a:schemeClr val="tx1">
                                <a:alpha val="60000"/>
                              </a:schemeClr>
                            </a:glow>
                          </a:effectLst>
                        </a:rPr>
                        <a:t> </a:t>
                      </a:r>
                      <a:r>
                        <a:rPr lang="en-US" sz="2400" dirty="0" err="1">
                          <a:ln>
                            <a:solidFill>
                              <a:srgbClr val="FFFF00"/>
                            </a:solidFill>
                          </a:ln>
                          <a:solidFill>
                            <a:srgbClr val="FFFF00"/>
                          </a:solidFill>
                          <a:effectLst>
                            <a:glow rad="101600">
                              <a:schemeClr val="tx1">
                                <a:alpha val="60000"/>
                              </a:schemeClr>
                            </a:glow>
                          </a:effectLst>
                        </a:rPr>
                        <a:t>antara</a:t>
                      </a:r>
                      <a:r>
                        <a:rPr lang="en-US" sz="2400" dirty="0">
                          <a:ln>
                            <a:solidFill>
                              <a:srgbClr val="FFFF00"/>
                            </a:solidFill>
                          </a:ln>
                          <a:solidFill>
                            <a:srgbClr val="FFFF00"/>
                          </a:solidFill>
                          <a:effectLst>
                            <a:glow rad="101600">
                              <a:schemeClr val="tx1">
                                <a:alpha val="60000"/>
                              </a:schemeClr>
                            </a:glow>
                          </a:effectLst>
                        </a:rPr>
                        <a:t> </a:t>
                      </a:r>
                      <a:r>
                        <a:rPr lang="en-US" sz="2400" dirty="0" err="1">
                          <a:ln>
                            <a:solidFill>
                              <a:srgbClr val="FFFF00"/>
                            </a:solidFill>
                          </a:ln>
                          <a:solidFill>
                            <a:srgbClr val="FFFF00"/>
                          </a:solidFill>
                          <a:effectLst>
                            <a:glow rad="101600">
                              <a:schemeClr val="tx1">
                                <a:alpha val="60000"/>
                              </a:schemeClr>
                            </a:glow>
                          </a:effectLst>
                        </a:rPr>
                        <a:t>lelaki</a:t>
                      </a:r>
                      <a:r>
                        <a:rPr lang="en-US" sz="2400" dirty="0">
                          <a:ln>
                            <a:solidFill>
                              <a:srgbClr val="FFFF00"/>
                            </a:solidFill>
                          </a:ln>
                          <a:solidFill>
                            <a:srgbClr val="FFFF00"/>
                          </a:solidFill>
                          <a:effectLst>
                            <a:glow rad="101600">
                              <a:schemeClr val="tx1">
                                <a:alpha val="60000"/>
                              </a:schemeClr>
                            </a:glow>
                          </a:effectLst>
                        </a:rPr>
                        <a:t> </a:t>
                      </a:r>
                      <a:r>
                        <a:rPr lang="en-US" sz="2400" dirty="0" err="1">
                          <a:ln>
                            <a:solidFill>
                              <a:srgbClr val="FFFF00"/>
                            </a:solidFill>
                          </a:ln>
                          <a:solidFill>
                            <a:srgbClr val="FFFF00"/>
                          </a:solidFill>
                          <a:effectLst>
                            <a:glow rad="101600">
                              <a:schemeClr val="tx1">
                                <a:alpha val="60000"/>
                              </a:schemeClr>
                            </a:glow>
                          </a:effectLst>
                        </a:rPr>
                        <a:t>dan</a:t>
                      </a:r>
                      <a:r>
                        <a:rPr lang="en-US" sz="2400" dirty="0">
                          <a:ln>
                            <a:solidFill>
                              <a:srgbClr val="FFFF00"/>
                            </a:solidFill>
                          </a:ln>
                          <a:solidFill>
                            <a:srgbClr val="FFFF00"/>
                          </a:solidFill>
                          <a:effectLst>
                            <a:glow rad="101600">
                              <a:schemeClr val="tx1">
                                <a:alpha val="60000"/>
                              </a:schemeClr>
                            </a:glow>
                          </a:effectLst>
                        </a:rPr>
                        <a:t> </a:t>
                      </a:r>
                      <a:r>
                        <a:rPr lang="en-US" sz="2400" dirty="0" err="1">
                          <a:ln>
                            <a:solidFill>
                              <a:srgbClr val="FFFF00"/>
                            </a:solidFill>
                          </a:ln>
                          <a:solidFill>
                            <a:srgbClr val="FFFF00"/>
                          </a:solidFill>
                          <a:effectLst>
                            <a:glow rad="101600">
                              <a:schemeClr val="tx1">
                                <a:alpha val="60000"/>
                              </a:schemeClr>
                            </a:glow>
                          </a:effectLst>
                        </a:rPr>
                        <a:t>wanita</a:t>
                      </a:r>
                      <a:r>
                        <a:rPr lang="en-US" sz="2400" dirty="0">
                          <a:ln>
                            <a:solidFill>
                              <a:srgbClr val="FFFF00"/>
                            </a:solidFill>
                          </a:ln>
                          <a:solidFill>
                            <a:srgbClr val="FFFF00"/>
                          </a:solidFill>
                          <a:effectLst>
                            <a:glow rad="101600">
                              <a:schemeClr val="tx1">
                                <a:alpha val="60000"/>
                              </a:schemeClr>
                            </a:glow>
                          </a:effectLst>
                        </a:rPr>
                        <a:t>.</a:t>
                      </a:r>
                      <a:endParaRPr lang="en-US" sz="2400" dirty="0">
                        <a:ln>
                          <a:solidFill>
                            <a:srgbClr val="FFFF00"/>
                          </a:solidFill>
                        </a:ln>
                        <a:solidFill>
                          <a:srgbClr val="FFFF00"/>
                        </a:solidFill>
                        <a:effectLst>
                          <a:glow rad="101600">
                            <a:schemeClr val="tx1">
                              <a:alpha val="60000"/>
                            </a:schemeClr>
                          </a:glow>
                        </a:effectLst>
                        <a:latin typeface="Arial Rounded MT Bold" pitchFamily="34" charset="0"/>
                        <a:ea typeface="Calibri"/>
                        <a:cs typeface="Arial"/>
                      </a:endParaRPr>
                    </a:p>
                  </a:txBody>
                  <a:tcPr marL="68580" marR="68580" marT="0" marB="0" anchor="ct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287219625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0" r="-10000"/>
          </a:stretch>
        </a:blipFill>
        <a:effectLst/>
      </p:bgPr>
    </p:bg>
    <p:spTree>
      <p:nvGrpSpPr>
        <p:cNvPr id="1" name=""/>
        <p:cNvGrpSpPr/>
        <p:nvPr/>
      </p:nvGrpSpPr>
      <p:grpSpPr>
        <a:xfrm>
          <a:off x="0" y="0"/>
          <a:ext cx="0" cy="0"/>
          <a:chOff x="0" y="0"/>
          <a:chExt cx="0" cy="0"/>
        </a:xfrm>
      </p:grpSpPr>
      <p:sp>
        <p:nvSpPr>
          <p:cNvPr id="5" name="Rectangle 4"/>
          <p:cNvSpPr/>
          <p:nvPr/>
        </p:nvSpPr>
        <p:spPr>
          <a:xfrm>
            <a:off x="2057400" y="381000"/>
            <a:ext cx="4676280" cy="923330"/>
          </a:xfrm>
          <a:prstGeom prst="rect">
            <a:avLst/>
          </a:prstGeom>
        </p:spPr>
        <p:txBody>
          <a:bodyPr wrap="none">
            <a:spAutoFit/>
          </a:bodyPr>
          <a:lstStyle/>
          <a:p>
            <a:pPr algn="ctr"/>
            <a:r>
              <a:rPr lang="ar-SA" sz="5400" b="1" dirty="0">
                <a:ln w="1905">
                  <a:solidFill>
                    <a:schemeClr val="tx1"/>
                  </a:solidFill>
                </a:ln>
                <a:solidFill>
                  <a:srgbClr val="FFFF00"/>
                </a:solidFill>
                <a:effectLst>
                  <a:innerShdw blurRad="69850" dist="43180" dir="5400000">
                    <a:srgbClr val="000000">
                      <a:alpha val="65000"/>
                    </a:srgbClr>
                  </a:innerShdw>
                </a:effectLst>
                <a:latin typeface="QCF_BSML" pitchFamily="2" charset="2"/>
                <a:cs typeface="QCF_BSML" pitchFamily="2" charset="2"/>
              </a:rPr>
              <a:t>ﭷ ﭸ ﭹ ﭺ ﭻ </a:t>
            </a:r>
            <a:endParaRPr lang="en-US" sz="5400" b="1" dirty="0">
              <a:ln w="1905">
                <a:solidFill>
                  <a:schemeClr val="tx1"/>
                </a:solidFill>
              </a:ln>
              <a:solidFill>
                <a:srgbClr val="FFFF00"/>
              </a:solidFill>
              <a:effectLst>
                <a:innerShdw blurRad="69850" dist="43180" dir="5400000">
                  <a:srgbClr val="000000">
                    <a:alpha val="65000"/>
                  </a:srgbClr>
                </a:innerShdw>
              </a:effectLst>
              <a:latin typeface="QCF_BSML" pitchFamily="2" charset="2"/>
              <a:cs typeface="QCF_BSML" pitchFamily="2" charset="2"/>
            </a:endParaRPr>
          </a:p>
        </p:txBody>
      </p:sp>
      <p:sp>
        <p:nvSpPr>
          <p:cNvPr id="3" name="Rectangle 2"/>
          <p:cNvSpPr/>
          <p:nvPr/>
        </p:nvSpPr>
        <p:spPr>
          <a:xfrm>
            <a:off x="865496" y="1447800"/>
            <a:ext cx="7467600" cy="4154984"/>
          </a:xfrm>
          <a:prstGeom prst="rect">
            <a:avLst/>
          </a:prstGeom>
        </p:spPr>
        <p:txBody>
          <a:bodyPr wrap="square">
            <a:spAutoFit/>
          </a:bodyPr>
          <a:lstStyle/>
          <a:p>
            <a:pPr algn="ctr" rtl="1"/>
            <a:r>
              <a:rPr lang="ar-SA" sz="6600" dirty="0">
                <a:ln>
                  <a:solidFill>
                    <a:srgbClr val="FFFF00"/>
                  </a:solidFill>
                </a:ln>
                <a:solidFill>
                  <a:srgbClr val="FFFF00"/>
                </a:solidFill>
                <a:effectLst>
                  <a:glow rad="101600">
                    <a:schemeClr val="tx1">
                      <a:alpha val="60000"/>
                    </a:schemeClr>
                  </a:glow>
                </a:effectLst>
                <a:latin typeface="QCF_P098" pitchFamily="2" charset="2"/>
                <a:cs typeface="QCF_P098" pitchFamily="2" charset="2"/>
              </a:rPr>
              <a:t>ﭿ ﮀ ﮁ ﮂ ﮃ ﮄ ﮅ ﮆ ﮇ ﮈ ﮉ ﮊ ﮋ ﮌ ﮍ ﮎ </a:t>
            </a:r>
            <a:endParaRPr lang="en-US" sz="6600" dirty="0">
              <a:ln>
                <a:solidFill>
                  <a:srgbClr val="FFFF00"/>
                </a:solidFill>
              </a:ln>
              <a:solidFill>
                <a:srgbClr val="FFFF00"/>
              </a:solidFill>
              <a:effectLst>
                <a:glow rad="101600">
                  <a:schemeClr val="tx1">
                    <a:alpha val="60000"/>
                  </a:schemeClr>
                </a:glow>
              </a:effectLst>
              <a:latin typeface="QCF_P098" pitchFamily="2" charset="2"/>
              <a:cs typeface="QCF_P098" pitchFamily="2" charset="2"/>
            </a:endParaRPr>
          </a:p>
        </p:txBody>
      </p:sp>
    </p:spTree>
    <p:extLst>
      <p:ext uri="{BB962C8B-B14F-4D97-AF65-F5344CB8AC3E}">
        <p14:creationId xmlns:p14="http://schemas.microsoft.com/office/powerpoint/2010/main" val="204993475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0" r="-10000"/>
          </a:stretch>
        </a:blipFill>
        <a:effectLst/>
      </p:bgPr>
    </p:bg>
    <p:spTree>
      <p:nvGrpSpPr>
        <p:cNvPr id="1" name=""/>
        <p:cNvGrpSpPr/>
        <p:nvPr/>
      </p:nvGrpSpPr>
      <p:grpSpPr>
        <a:xfrm>
          <a:off x="0" y="0"/>
          <a:ext cx="0" cy="0"/>
          <a:chOff x="0" y="0"/>
          <a:chExt cx="0" cy="0"/>
        </a:xfrm>
      </p:grpSpPr>
      <p:sp>
        <p:nvSpPr>
          <p:cNvPr id="4" name="Rectangle 3"/>
          <p:cNvSpPr/>
          <p:nvPr/>
        </p:nvSpPr>
        <p:spPr>
          <a:xfrm>
            <a:off x="152400" y="152400"/>
            <a:ext cx="3886200" cy="707886"/>
          </a:xfrm>
          <a:prstGeom prst="rect">
            <a:avLst/>
          </a:prstGeom>
        </p:spPr>
        <p:txBody>
          <a:bodyPr wrap="square">
            <a:spAutoFit/>
          </a:bodyPr>
          <a:lstStyle/>
          <a:p>
            <a:pPr lvl="0" algn="just" fontAlgn="base">
              <a:spcBef>
                <a:spcPct val="0"/>
              </a:spcBef>
              <a:spcAft>
                <a:spcPct val="0"/>
              </a:spcAft>
            </a:pPr>
            <a:r>
              <a:rPr lang="en-US" sz="4000" b="1" dirty="0" err="1" smtClean="0">
                <a:ln w="10160">
                  <a:solidFill>
                    <a:schemeClr val="accent5"/>
                  </a:solidFill>
                  <a:prstDash val="solid"/>
                </a:ln>
                <a:solidFill>
                  <a:srgbClr val="FFFFFF"/>
                </a:solidFill>
                <a:effectLst>
                  <a:outerShdw blurRad="38100" dist="22860" dir="5400000" algn="tl" rotWithShape="0">
                    <a:srgbClr val="000000">
                      <a:alpha val="30000"/>
                    </a:srgbClr>
                  </a:outerShdw>
                </a:effectLst>
                <a:latin typeface="Gloucester MT Extra Condensed" pitchFamily="18" charset="0"/>
                <a:ea typeface="Times New Roman" pitchFamily="18" charset="0"/>
                <a:cs typeface="Times New Roman" pitchFamily="18" charset="0"/>
              </a:rPr>
              <a:t>Pujian</a:t>
            </a:r>
            <a:r>
              <a:rPr lang="en-US" sz="4000" b="1" dirty="0" smtClean="0">
                <a:ln w="10160">
                  <a:solidFill>
                    <a:schemeClr val="accent5"/>
                  </a:solidFill>
                  <a:prstDash val="solid"/>
                </a:ln>
                <a:solidFill>
                  <a:srgbClr val="FFFFFF"/>
                </a:solidFill>
                <a:effectLst>
                  <a:outerShdw blurRad="38100" dist="22860" dir="5400000" algn="tl" rotWithShape="0">
                    <a:srgbClr val="000000">
                      <a:alpha val="30000"/>
                    </a:srgbClr>
                  </a:outerShdw>
                </a:effectLst>
                <a:latin typeface="Gloucester MT Extra Condensed" pitchFamily="18" charset="0"/>
                <a:ea typeface="Times New Roman" pitchFamily="18" charset="0"/>
                <a:cs typeface="Times New Roman" pitchFamily="18" charset="0"/>
              </a:rPr>
              <a:t> </a:t>
            </a:r>
            <a:r>
              <a:rPr lang="en-US" sz="4000" b="1" dirty="0" err="1" smtClean="0">
                <a:ln w="10160">
                  <a:solidFill>
                    <a:schemeClr val="accent5"/>
                  </a:solidFill>
                  <a:prstDash val="solid"/>
                </a:ln>
                <a:solidFill>
                  <a:srgbClr val="FFFFFF"/>
                </a:solidFill>
                <a:effectLst>
                  <a:outerShdw blurRad="38100" dist="22860" dir="5400000" algn="tl" rotWithShape="0">
                    <a:srgbClr val="000000">
                      <a:alpha val="30000"/>
                    </a:srgbClr>
                  </a:outerShdw>
                </a:effectLst>
                <a:latin typeface="Gloucester MT Extra Condensed" pitchFamily="18" charset="0"/>
                <a:ea typeface="Times New Roman" pitchFamily="18" charset="0"/>
                <a:cs typeface="Times New Roman" pitchFamily="18" charset="0"/>
              </a:rPr>
              <a:t>kepada</a:t>
            </a:r>
            <a:r>
              <a:rPr lang="en-US" sz="4000" b="1" dirty="0" smtClean="0">
                <a:ln w="10160">
                  <a:solidFill>
                    <a:schemeClr val="accent5"/>
                  </a:solidFill>
                  <a:prstDash val="solid"/>
                </a:ln>
                <a:solidFill>
                  <a:srgbClr val="FFFFFF"/>
                </a:solidFill>
                <a:effectLst>
                  <a:outerShdw blurRad="38100" dist="22860" dir="5400000" algn="tl" rotWithShape="0">
                    <a:srgbClr val="000000">
                      <a:alpha val="30000"/>
                    </a:srgbClr>
                  </a:outerShdw>
                </a:effectLst>
                <a:latin typeface="Gloucester MT Extra Condensed" pitchFamily="18" charset="0"/>
                <a:ea typeface="Times New Roman" pitchFamily="18" charset="0"/>
                <a:cs typeface="Times New Roman" pitchFamily="18" charset="0"/>
              </a:rPr>
              <a:t> Allah SWT</a:t>
            </a:r>
            <a:endParaRPr lang="en-US" sz="4000" b="1" dirty="0" smtClean="0">
              <a:ln w="10160">
                <a:solidFill>
                  <a:schemeClr val="accent5"/>
                </a:solidFill>
                <a:prstDash val="solid"/>
              </a:ln>
              <a:solidFill>
                <a:srgbClr val="FFFFFF"/>
              </a:solidFill>
              <a:effectLst>
                <a:outerShdw blurRad="38100" dist="22860" dir="5400000" algn="tl" rotWithShape="0">
                  <a:srgbClr val="000000">
                    <a:alpha val="30000"/>
                  </a:srgbClr>
                </a:outerShdw>
              </a:effectLst>
              <a:latin typeface="Gloucester MT Extra Condensed" pitchFamily="18" charset="0"/>
              <a:ea typeface="Calibri" pitchFamily="34" charset="0"/>
              <a:cs typeface="Arial" pitchFamily="34" charset="0"/>
            </a:endParaRPr>
          </a:p>
        </p:txBody>
      </p:sp>
      <p:sp>
        <p:nvSpPr>
          <p:cNvPr id="2" name="Rectangle 1"/>
          <p:cNvSpPr/>
          <p:nvPr/>
        </p:nvSpPr>
        <p:spPr>
          <a:xfrm>
            <a:off x="2819400" y="685800"/>
            <a:ext cx="3029997" cy="941796"/>
          </a:xfrm>
          <a:prstGeom prst="rect">
            <a:avLst/>
          </a:prstGeom>
        </p:spPr>
        <p:txBody>
          <a:bodyPr wrap="none">
            <a:spAutoFit/>
          </a:bodyPr>
          <a:lstStyle/>
          <a:p>
            <a:pPr algn="r">
              <a:lnSpc>
                <a:spcPct val="115000"/>
              </a:lnSpc>
              <a:spcAft>
                <a:spcPts val="0"/>
              </a:spcAft>
            </a:pPr>
            <a:r>
              <a:rPr lang="ar-SA" sz="4800" b="1" dirty="0">
                <a:ln w="10160">
                  <a:solidFill>
                    <a:srgbClr val="FFFF00"/>
                  </a:solidFill>
                  <a:prstDash val="solid"/>
                </a:ln>
                <a:solidFill>
                  <a:srgbClr val="FFFF00"/>
                </a:solidFill>
                <a:effectLst>
                  <a:outerShdw blurRad="38100" dist="22860" dir="5400000" algn="tl" rotWithShape="0">
                    <a:srgbClr val="000000">
                      <a:alpha val="30000"/>
                    </a:srgbClr>
                  </a:outerShdw>
                </a:effectLst>
                <a:latin typeface="Calibri" panose="020F0502020204030204" pitchFamily="34" charset="0"/>
                <a:ea typeface="Calibri" panose="020F0502020204030204" pitchFamily="34" charset="0"/>
                <a:cs typeface="QCF_P155" panose="02000400000000000000" pitchFamily="2" charset="2"/>
              </a:rPr>
              <a:t>ﯯ ﯰ</a:t>
            </a:r>
            <a:r>
              <a:rPr lang="ar-SA" sz="4800" b="1" dirty="0">
                <a:ln w="10160">
                  <a:solidFill>
                    <a:srgbClr val="FFFF00"/>
                  </a:solidFill>
                  <a:prstDash val="solid"/>
                </a:ln>
                <a:solidFill>
                  <a:srgbClr val="FFFF00"/>
                </a:solidFill>
                <a:effectLst>
                  <a:outerShdw blurRad="38100" dist="22860" dir="5400000" algn="tl" rotWithShape="0">
                    <a:srgbClr val="000000">
                      <a:alpha val="30000"/>
                    </a:srgbClr>
                  </a:outerShdw>
                </a:effectLst>
                <a:latin typeface="QCF_P155" panose="02000400000000000000" pitchFamily="2" charset="2"/>
                <a:ea typeface="Calibri" panose="020F0502020204030204" pitchFamily="34" charset="0"/>
                <a:cs typeface="Traditional Arabic" panose="02020603050405020304" pitchFamily="18" charset="-78"/>
              </a:rPr>
              <a:t>القَآئِلِ:</a:t>
            </a:r>
            <a:r>
              <a:rPr lang="ar-SA" sz="4800" b="1" dirty="0">
                <a:ln w="10160">
                  <a:solidFill>
                    <a:srgbClr val="FFFF00"/>
                  </a:solidFill>
                  <a:prstDash val="solid"/>
                </a:ln>
                <a:solidFill>
                  <a:srgbClr val="FFFF00"/>
                </a:solidFill>
                <a:effectLst>
                  <a:outerShdw blurRad="38100" dist="22860" dir="5400000" algn="tl" rotWithShape="0">
                    <a:srgbClr val="000000">
                      <a:alpha val="30000"/>
                    </a:srgbClr>
                  </a:outerShdw>
                </a:effectLst>
                <a:latin typeface="QCF_P155" panose="02000400000000000000" pitchFamily="2" charset="2"/>
                <a:ea typeface="Calibri" panose="020F0502020204030204" pitchFamily="34" charset="0"/>
                <a:cs typeface="Jawi - Biasa" pitchFamily="2" charset="-78"/>
              </a:rPr>
              <a:t> </a:t>
            </a:r>
            <a:endParaRPr lang="en-MY" sz="4800" b="1" dirty="0">
              <a:ln w="10160">
                <a:solidFill>
                  <a:srgbClr val="FFFF00"/>
                </a:solidFill>
                <a:prstDash val="solid"/>
              </a:ln>
              <a:solidFill>
                <a:srgbClr val="FFFF00"/>
              </a:solidFill>
              <a:effectLst>
                <a:outerShdw blurRad="38100" dist="22860" dir="5400000" algn="tl" rotWithShape="0">
                  <a:srgbClr val="000000">
                    <a:alpha val="30000"/>
                  </a:srgbClr>
                </a:outerShdw>
              </a:effectLst>
              <a:latin typeface="Calibri" panose="020F0502020204030204" pitchFamily="34" charset="0"/>
              <a:ea typeface="Calibri" panose="020F0502020204030204" pitchFamily="34" charset="0"/>
              <a:cs typeface="Arial" panose="020B0604020202020204" pitchFamily="34" charset="0"/>
            </a:endParaRPr>
          </a:p>
        </p:txBody>
      </p:sp>
      <p:sp>
        <p:nvSpPr>
          <p:cNvPr id="5" name="Rectangle 4"/>
          <p:cNvSpPr/>
          <p:nvPr/>
        </p:nvSpPr>
        <p:spPr>
          <a:xfrm>
            <a:off x="533400" y="1807769"/>
            <a:ext cx="8001000" cy="3477875"/>
          </a:xfrm>
          <a:prstGeom prst="rect">
            <a:avLst/>
          </a:prstGeom>
        </p:spPr>
        <p:txBody>
          <a:bodyPr wrap="square">
            <a:spAutoFit/>
          </a:bodyPr>
          <a:lstStyle/>
          <a:p>
            <a:pPr algn="ctr" rtl="1"/>
            <a:r>
              <a:rPr lang="ar-SA" sz="4400" dirty="0">
                <a:ln>
                  <a:solidFill>
                    <a:schemeClr val="tx1"/>
                  </a:solidFill>
                </a:ln>
                <a:solidFill>
                  <a:srgbClr val="FFFF00"/>
                </a:solidFill>
                <a:latin typeface="QCF_P080" pitchFamily="2" charset="2"/>
                <a:cs typeface="QCF_P080" pitchFamily="2" charset="2"/>
              </a:rPr>
              <a:t>ﮪ ﮫ ﮬ ﮭ ﮮ ﮯ ﮰ ﮱ ﯓ ﯔ ﯕ ﯖ ﯗ ﯘ ﯙ ﯚ ﯛ ﯜ ﯝ ﯞ ﯟ ﯠ ﯡ ﯢ ﯣ ﯤ ﯥ ﯦ ﯧ ﯨ ﯩ ﯪ ﯫ ﯬ ﯭ ﯮ ﯯ </a:t>
            </a:r>
            <a:endParaRPr lang="en-US" sz="4400" dirty="0">
              <a:ln>
                <a:solidFill>
                  <a:schemeClr val="tx1"/>
                </a:solidFill>
              </a:ln>
              <a:solidFill>
                <a:srgbClr val="FFFF00"/>
              </a:solidFill>
              <a:latin typeface="QCF_P080" pitchFamily="2" charset="2"/>
              <a:cs typeface="QCF_P080" pitchFamily="2" charset="2"/>
            </a:endParaRPr>
          </a:p>
        </p:txBody>
      </p:sp>
      <p:sp>
        <p:nvSpPr>
          <p:cNvPr id="6" name="TextBox 5"/>
          <p:cNvSpPr txBox="1"/>
          <p:nvPr/>
        </p:nvSpPr>
        <p:spPr>
          <a:xfrm>
            <a:off x="213815" y="5943600"/>
            <a:ext cx="2408032" cy="523220"/>
          </a:xfrm>
          <a:prstGeom prst="rect">
            <a:avLst/>
          </a:prstGeom>
          <a:noFill/>
        </p:spPr>
        <p:txBody>
          <a:bodyPr wrap="none" rtlCol="0">
            <a:spAutoFit/>
          </a:bodyPr>
          <a:lstStyle/>
          <a:p>
            <a:r>
              <a:rPr lang="en-US" sz="2800" dirty="0" smtClean="0">
                <a:ln>
                  <a:solidFill>
                    <a:schemeClr val="tx1"/>
                  </a:solidFill>
                </a:ln>
                <a:solidFill>
                  <a:srgbClr val="FFFF00"/>
                </a:solidFill>
                <a:latin typeface="Mistral" pitchFamily="66" charset="0"/>
              </a:rPr>
              <a:t>Surah An-</a:t>
            </a:r>
            <a:r>
              <a:rPr lang="en-US" sz="2800" dirty="0" err="1" smtClean="0">
                <a:ln>
                  <a:solidFill>
                    <a:schemeClr val="tx1"/>
                  </a:solidFill>
                </a:ln>
                <a:solidFill>
                  <a:srgbClr val="FFFF00"/>
                </a:solidFill>
                <a:latin typeface="Mistral" pitchFamily="66" charset="0"/>
              </a:rPr>
              <a:t>Nisa</a:t>
            </a:r>
            <a:r>
              <a:rPr lang="en-US" sz="2800" dirty="0" smtClean="0">
                <a:ln>
                  <a:solidFill>
                    <a:schemeClr val="tx1"/>
                  </a:solidFill>
                </a:ln>
                <a:solidFill>
                  <a:srgbClr val="FFFF00"/>
                </a:solidFill>
                <a:latin typeface="Mistral" pitchFamily="66" charset="0"/>
              </a:rPr>
              <a:t>’: 19</a:t>
            </a:r>
            <a:endParaRPr lang="en-US" sz="2800" dirty="0">
              <a:ln>
                <a:solidFill>
                  <a:schemeClr val="tx1"/>
                </a:solidFill>
              </a:ln>
              <a:solidFill>
                <a:srgbClr val="FFFF00"/>
              </a:solidFill>
              <a:latin typeface="Mistral" pitchFamily="66" charset="0"/>
            </a:endParaRPr>
          </a:p>
        </p:txBody>
      </p:sp>
    </p:spTree>
    <p:extLst>
      <p:ext uri="{BB962C8B-B14F-4D97-AF65-F5344CB8AC3E}">
        <p14:creationId xmlns:p14="http://schemas.microsoft.com/office/powerpoint/2010/main" val="168255629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6000" r="-6000"/>
          </a:stretch>
        </a:blipFill>
        <a:effectLst/>
      </p:bgPr>
    </p:bg>
    <p:spTree>
      <p:nvGrpSpPr>
        <p:cNvPr id="1" name=""/>
        <p:cNvGrpSpPr/>
        <p:nvPr/>
      </p:nvGrpSpPr>
      <p:grpSpPr>
        <a:xfrm>
          <a:off x="0" y="0"/>
          <a:ext cx="0" cy="0"/>
          <a:chOff x="0" y="0"/>
          <a:chExt cx="0" cy="0"/>
        </a:xfrm>
      </p:grpSpPr>
      <p:sp>
        <p:nvSpPr>
          <p:cNvPr id="4" name="TextBox 3"/>
          <p:cNvSpPr txBox="1"/>
          <p:nvPr/>
        </p:nvSpPr>
        <p:spPr>
          <a:xfrm>
            <a:off x="5978106" y="5181600"/>
            <a:ext cx="1531188" cy="338554"/>
          </a:xfrm>
          <a:prstGeom prst="rect">
            <a:avLst/>
          </a:prstGeom>
          <a:noFill/>
        </p:spPr>
        <p:txBody>
          <a:bodyPr wrap="none" rtlCol="0">
            <a:spAutoFit/>
          </a:bodyPr>
          <a:lstStyle/>
          <a:p>
            <a:r>
              <a:rPr lang="en-US" sz="1600" b="1" dirty="0">
                <a:ln w="10160">
                  <a:solidFill>
                    <a:schemeClr val="tx1"/>
                  </a:solidFill>
                  <a:prstDash val="solid"/>
                </a:ln>
                <a:solidFill>
                  <a:srgbClr val="FFFF00"/>
                </a:solidFill>
                <a:effectLst>
                  <a:outerShdw blurRad="38100" dist="22860" dir="5400000" algn="tl" rotWithShape="0">
                    <a:srgbClr val="000000">
                      <a:alpha val="30000"/>
                    </a:srgbClr>
                  </a:outerShdw>
                </a:effectLst>
                <a:latin typeface="Mistral" pitchFamily="66" charset="0"/>
              </a:rPr>
              <a:t>Surah </a:t>
            </a:r>
            <a:r>
              <a:rPr lang="en-US" sz="1600" b="1" dirty="0" smtClean="0">
                <a:ln w="10160">
                  <a:solidFill>
                    <a:schemeClr val="tx1"/>
                  </a:solidFill>
                  <a:prstDash val="solid"/>
                </a:ln>
                <a:solidFill>
                  <a:srgbClr val="FFFF00"/>
                </a:solidFill>
                <a:effectLst>
                  <a:outerShdw blurRad="38100" dist="22860" dir="5400000" algn="tl" rotWithShape="0">
                    <a:srgbClr val="000000">
                      <a:alpha val="30000"/>
                    </a:srgbClr>
                  </a:outerShdw>
                </a:effectLst>
                <a:latin typeface="Mistral" pitchFamily="66" charset="0"/>
              </a:rPr>
              <a:t>An-</a:t>
            </a:r>
            <a:r>
              <a:rPr lang="en-US" sz="1600" b="1" dirty="0" err="1" smtClean="0">
                <a:ln w="10160">
                  <a:solidFill>
                    <a:schemeClr val="tx1"/>
                  </a:solidFill>
                  <a:prstDash val="solid"/>
                </a:ln>
                <a:solidFill>
                  <a:srgbClr val="FFFF00"/>
                </a:solidFill>
                <a:effectLst>
                  <a:outerShdw blurRad="38100" dist="22860" dir="5400000" algn="tl" rotWithShape="0">
                    <a:srgbClr val="000000">
                      <a:alpha val="30000"/>
                    </a:srgbClr>
                  </a:outerShdw>
                </a:effectLst>
                <a:latin typeface="Mistral" pitchFamily="66" charset="0"/>
              </a:rPr>
              <a:t>Nisa</a:t>
            </a:r>
            <a:r>
              <a:rPr lang="en-US" sz="1600" b="1" dirty="0" smtClean="0">
                <a:ln w="10160">
                  <a:solidFill>
                    <a:schemeClr val="tx1"/>
                  </a:solidFill>
                  <a:prstDash val="solid"/>
                </a:ln>
                <a:solidFill>
                  <a:srgbClr val="FFFF00"/>
                </a:solidFill>
                <a:effectLst>
                  <a:outerShdw blurRad="38100" dist="22860" dir="5400000" algn="tl" rotWithShape="0">
                    <a:srgbClr val="000000">
                      <a:alpha val="30000"/>
                    </a:srgbClr>
                  </a:outerShdw>
                </a:effectLst>
                <a:latin typeface="Mistral" pitchFamily="66" charset="0"/>
              </a:rPr>
              <a:t>’: 124</a:t>
            </a:r>
            <a:endParaRPr lang="en-US" sz="1600" b="1" dirty="0">
              <a:ln w="10160">
                <a:solidFill>
                  <a:schemeClr val="tx1"/>
                </a:solidFill>
                <a:prstDash val="solid"/>
              </a:ln>
              <a:solidFill>
                <a:srgbClr val="FFFF00"/>
              </a:solidFill>
              <a:effectLst>
                <a:outerShdw blurRad="38100" dist="22860" dir="5400000" algn="tl" rotWithShape="0">
                  <a:srgbClr val="000000">
                    <a:alpha val="30000"/>
                  </a:srgbClr>
                </a:outerShdw>
              </a:effectLst>
              <a:latin typeface="Mistral" pitchFamily="66" charset="0"/>
            </a:endParaRPr>
          </a:p>
        </p:txBody>
      </p:sp>
      <p:sp>
        <p:nvSpPr>
          <p:cNvPr id="2" name="Rectangle 1"/>
          <p:cNvSpPr/>
          <p:nvPr/>
        </p:nvSpPr>
        <p:spPr>
          <a:xfrm>
            <a:off x="4572000" y="1447800"/>
            <a:ext cx="4343400" cy="3416320"/>
          </a:xfrm>
          <a:prstGeom prst="rect">
            <a:avLst/>
          </a:prstGeom>
        </p:spPr>
        <p:txBody>
          <a:bodyPr wrap="square">
            <a:spAutoFit/>
          </a:bodyPr>
          <a:lstStyle/>
          <a:p>
            <a:pPr algn="ctr"/>
            <a:r>
              <a:rPr lang="en-US" sz="2400" b="1" dirty="0" err="1">
                <a:ln w="10160">
                  <a:solidFill>
                    <a:srgbClr val="FFFF00"/>
                  </a:solidFill>
                  <a:prstDash val="solid"/>
                </a:ln>
                <a:solidFill>
                  <a:srgbClr val="FFFF00"/>
                </a:solidFill>
                <a:effectLst>
                  <a:glow rad="101600">
                    <a:schemeClr val="tx1">
                      <a:alpha val="60000"/>
                    </a:schemeClr>
                  </a:glow>
                  <a:outerShdw blurRad="38100" dist="22860" dir="5400000" algn="tl" rotWithShape="0">
                    <a:srgbClr val="000000">
                      <a:alpha val="30000"/>
                    </a:srgbClr>
                  </a:outerShdw>
                </a:effectLst>
                <a:latin typeface="Arial" panose="020B0604020202020204" pitchFamily="34" charset="0"/>
                <a:cs typeface="Arial" panose="020B0604020202020204" pitchFamily="34" charset="0"/>
              </a:rPr>
              <a:t>Maksudnya</a:t>
            </a:r>
            <a:r>
              <a:rPr lang="en-US" sz="2400" b="1" dirty="0">
                <a:ln w="10160">
                  <a:solidFill>
                    <a:srgbClr val="FFFF00"/>
                  </a:solidFill>
                  <a:prstDash val="solid"/>
                </a:ln>
                <a:solidFill>
                  <a:srgbClr val="FFFF00"/>
                </a:solidFill>
                <a:effectLst>
                  <a:glow rad="101600">
                    <a:schemeClr val="tx1">
                      <a:alpha val="60000"/>
                    </a:schemeClr>
                  </a:glow>
                  <a:outerShdw blurRad="38100" dist="22860" dir="5400000" algn="tl" rotWithShape="0">
                    <a:srgbClr val="000000">
                      <a:alpha val="30000"/>
                    </a:srgbClr>
                  </a:outerShdw>
                </a:effectLst>
                <a:latin typeface="Arial" panose="020B0604020202020204" pitchFamily="34" charset="0"/>
                <a:cs typeface="Arial" panose="020B0604020202020204" pitchFamily="34" charset="0"/>
              </a:rPr>
              <a:t>: </a:t>
            </a:r>
            <a:endParaRPr lang="en-US" sz="2400" b="1" dirty="0" smtClean="0">
              <a:ln w="10160">
                <a:solidFill>
                  <a:srgbClr val="FFFF00"/>
                </a:solidFill>
                <a:prstDash val="solid"/>
              </a:ln>
              <a:solidFill>
                <a:srgbClr val="FFFF00"/>
              </a:solidFill>
              <a:effectLst>
                <a:glow rad="101600">
                  <a:schemeClr val="tx1">
                    <a:alpha val="60000"/>
                  </a:schemeClr>
                </a:glow>
                <a:outerShdw blurRad="38100" dist="22860" dir="5400000" algn="tl" rotWithShape="0">
                  <a:srgbClr val="000000">
                    <a:alpha val="30000"/>
                  </a:srgbClr>
                </a:outerShdw>
              </a:effectLst>
              <a:latin typeface="Arial" panose="020B0604020202020204" pitchFamily="34" charset="0"/>
              <a:cs typeface="Arial" panose="020B0604020202020204" pitchFamily="34" charset="0"/>
            </a:endParaRPr>
          </a:p>
          <a:p>
            <a:pPr algn="ctr"/>
            <a:r>
              <a:rPr lang="en-US" sz="2400" b="1" i="1" dirty="0" smtClean="0">
                <a:ln w="10160">
                  <a:solidFill>
                    <a:srgbClr val="FFFF00"/>
                  </a:solidFill>
                  <a:prstDash val="solid"/>
                </a:ln>
                <a:solidFill>
                  <a:srgbClr val="FFFF00"/>
                </a:solidFill>
                <a:effectLst>
                  <a:glow rad="101600">
                    <a:schemeClr val="tx1">
                      <a:alpha val="60000"/>
                    </a:schemeClr>
                  </a:glow>
                  <a:outerShdw blurRad="38100" dist="22860" dir="5400000" algn="tl" rotWithShape="0">
                    <a:srgbClr val="000000">
                      <a:alpha val="30000"/>
                    </a:srgbClr>
                  </a:outerShdw>
                </a:effectLst>
                <a:latin typeface="Arial" panose="020B0604020202020204" pitchFamily="34" charset="0"/>
                <a:cs typeface="Arial" panose="020B0604020202020204" pitchFamily="34" charset="0"/>
              </a:rPr>
              <a:t>“Dan </a:t>
            </a:r>
            <a:r>
              <a:rPr lang="en-US" sz="2400" b="1" i="1" dirty="0" err="1">
                <a:ln w="10160">
                  <a:solidFill>
                    <a:srgbClr val="FFFF00"/>
                  </a:solidFill>
                  <a:prstDash val="solid"/>
                </a:ln>
                <a:solidFill>
                  <a:srgbClr val="FFFF00"/>
                </a:solidFill>
                <a:effectLst>
                  <a:glow rad="101600">
                    <a:schemeClr val="tx1">
                      <a:alpha val="60000"/>
                    </a:schemeClr>
                  </a:glow>
                  <a:outerShdw blurRad="38100" dist="22860" dir="5400000" algn="tl" rotWithShape="0">
                    <a:srgbClr val="000000">
                      <a:alpha val="30000"/>
                    </a:srgbClr>
                  </a:outerShdw>
                </a:effectLst>
                <a:latin typeface="Arial" panose="020B0604020202020204" pitchFamily="34" charset="0"/>
                <a:cs typeface="Arial" panose="020B0604020202020204" pitchFamily="34" charset="0"/>
              </a:rPr>
              <a:t>sesiapa</a:t>
            </a:r>
            <a:r>
              <a:rPr lang="en-US" sz="2400" b="1" i="1" dirty="0">
                <a:ln w="10160">
                  <a:solidFill>
                    <a:srgbClr val="FFFF00"/>
                  </a:solidFill>
                  <a:prstDash val="solid"/>
                </a:ln>
                <a:solidFill>
                  <a:srgbClr val="FFFF00"/>
                </a:solidFill>
                <a:effectLst>
                  <a:glow rad="101600">
                    <a:schemeClr val="tx1">
                      <a:alpha val="60000"/>
                    </a:schemeClr>
                  </a:glow>
                  <a:outerShdw blurRad="38100" dist="22860" dir="5400000" algn="tl" rotWithShape="0">
                    <a:srgbClr val="000000">
                      <a:alpha val="30000"/>
                    </a:srgbClr>
                  </a:outerShdw>
                </a:effectLst>
                <a:latin typeface="Arial" panose="020B0604020202020204" pitchFamily="34" charset="0"/>
                <a:cs typeface="Arial" panose="020B0604020202020204" pitchFamily="34" charset="0"/>
              </a:rPr>
              <a:t> yang </a:t>
            </a:r>
            <a:r>
              <a:rPr lang="en-US" sz="2400" b="1" i="1" dirty="0" err="1">
                <a:ln w="10160">
                  <a:solidFill>
                    <a:srgbClr val="FFFF00"/>
                  </a:solidFill>
                  <a:prstDash val="solid"/>
                </a:ln>
                <a:solidFill>
                  <a:srgbClr val="FFFF00"/>
                </a:solidFill>
                <a:effectLst>
                  <a:glow rad="101600">
                    <a:schemeClr val="tx1">
                      <a:alpha val="60000"/>
                    </a:schemeClr>
                  </a:glow>
                  <a:outerShdw blurRad="38100" dist="22860" dir="5400000" algn="tl" rotWithShape="0">
                    <a:srgbClr val="000000">
                      <a:alpha val="30000"/>
                    </a:srgbClr>
                  </a:outerShdw>
                </a:effectLst>
                <a:latin typeface="Arial" panose="020B0604020202020204" pitchFamily="34" charset="0"/>
                <a:cs typeface="Arial" panose="020B0604020202020204" pitchFamily="34" charset="0"/>
              </a:rPr>
              <a:t>mengerjakan</a:t>
            </a:r>
            <a:r>
              <a:rPr lang="en-US" sz="2400" b="1" i="1" dirty="0">
                <a:ln w="10160">
                  <a:solidFill>
                    <a:srgbClr val="FFFF00"/>
                  </a:solidFill>
                  <a:prstDash val="solid"/>
                </a:ln>
                <a:solidFill>
                  <a:srgbClr val="FFFF00"/>
                </a:solidFill>
                <a:effectLst>
                  <a:glow rad="101600">
                    <a:schemeClr val="tx1">
                      <a:alpha val="60000"/>
                    </a:schemeClr>
                  </a:glow>
                  <a:outerShdw blurRad="38100" dist="22860" dir="5400000" algn="tl" rotWithShape="0">
                    <a:srgbClr val="000000">
                      <a:alpha val="30000"/>
                    </a:srgbClr>
                  </a:outerShdw>
                </a:effectLst>
                <a:latin typeface="Arial" panose="020B0604020202020204" pitchFamily="34" charset="0"/>
                <a:cs typeface="Arial" panose="020B0604020202020204" pitchFamily="34" charset="0"/>
              </a:rPr>
              <a:t> </a:t>
            </a:r>
            <a:r>
              <a:rPr lang="en-US" sz="2400" b="1" i="1" dirty="0" err="1">
                <a:ln w="10160">
                  <a:solidFill>
                    <a:srgbClr val="FFFF00"/>
                  </a:solidFill>
                  <a:prstDash val="solid"/>
                </a:ln>
                <a:solidFill>
                  <a:srgbClr val="FFFF00"/>
                </a:solidFill>
                <a:effectLst>
                  <a:glow rad="101600">
                    <a:schemeClr val="tx1">
                      <a:alpha val="60000"/>
                    </a:schemeClr>
                  </a:glow>
                  <a:outerShdw blurRad="38100" dist="22860" dir="5400000" algn="tl" rotWithShape="0">
                    <a:srgbClr val="000000">
                      <a:alpha val="30000"/>
                    </a:srgbClr>
                  </a:outerShdw>
                </a:effectLst>
                <a:latin typeface="Arial" panose="020B0604020202020204" pitchFamily="34" charset="0"/>
                <a:cs typeface="Arial" panose="020B0604020202020204" pitchFamily="34" charset="0"/>
              </a:rPr>
              <a:t>amal</a:t>
            </a:r>
            <a:r>
              <a:rPr lang="en-US" sz="2400" b="1" i="1" dirty="0">
                <a:ln w="10160">
                  <a:solidFill>
                    <a:srgbClr val="FFFF00"/>
                  </a:solidFill>
                  <a:prstDash val="solid"/>
                </a:ln>
                <a:solidFill>
                  <a:srgbClr val="FFFF00"/>
                </a:solidFill>
                <a:effectLst>
                  <a:glow rad="101600">
                    <a:schemeClr val="tx1">
                      <a:alpha val="60000"/>
                    </a:schemeClr>
                  </a:glow>
                  <a:outerShdw blurRad="38100" dist="22860" dir="5400000" algn="tl" rotWithShape="0">
                    <a:srgbClr val="000000">
                      <a:alpha val="30000"/>
                    </a:srgbClr>
                  </a:outerShdw>
                </a:effectLst>
                <a:latin typeface="Arial" panose="020B0604020202020204" pitchFamily="34" charset="0"/>
                <a:cs typeface="Arial" panose="020B0604020202020204" pitchFamily="34" charset="0"/>
              </a:rPr>
              <a:t> </a:t>
            </a:r>
            <a:r>
              <a:rPr lang="en-US" sz="2400" b="1" i="1" dirty="0" err="1">
                <a:ln w="10160">
                  <a:solidFill>
                    <a:srgbClr val="FFFF00"/>
                  </a:solidFill>
                  <a:prstDash val="solid"/>
                </a:ln>
                <a:solidFill>
                  <a:srgbClr val="FFFF00"/>
                </a:solidFill>
                <a:effectLst>
                  <a:glow rad="101600">
                    <a:schemeClr val="tx1">
                      <a:alpha val="60000"/>
                    </a:schemeClr>
                  </a:glow>
                  <a:outerShdw blurRad="38100" dist="22860" dir="5400000" algn="tl" rotWithShape="0">
                    <a:srgbClr val="000000">
                      <a:alpha val="30000"/>
                    </a:srgbClr>
                  </a:outerShdw>
                </a:effectLst>
                <a:latin typeface="Arial" panose="020B0604020202020204" pitchFamily="34" charset="0"/>
                <a:cs typeface="Arial" panose="020B0604020202020204" pitchFamily="34" charset="0"/>
              </a:rPr>
              <a:t>salih</a:t>
            </a:r>
            <a:r>
              <a:rPr lang="en-US" sz="2400" b="1" i="1" dirty="0">
                <a:ln w="10160">
                  <a:solidFill>
                    <a:srgbClr val="FFFF00"/>
                  </a:solidFill>
                  <a:prstDash val="solid"/>
                </a:ln>
                <a:solidFill>
                  <a:srgbClr val="FFFF00"/>
                </a:solidFill>
                <a:effectLst>
                  <a:glow rad="101600">
                    <a:schemeClr val="tx1">
                      <a:alpha val="60000"/>
                    </a:schemeClr>
                  </a:glow>
                  <a:outerShdw blurRad="38100" dist="22860" dir="5400000" algn="tl" rotWithShape="0">
                    <a:srgbClr val="000000">
                      <a:alpha val="30000"/>
                    </a:srgbClr>
                  </a:outerShdw>
                </a:effectLst>
                <a:latin typeface="Arial" panose="020B0604020202020204" pitchFamily="34" charset="0"/>
                <a:cs typeface="Arial" panose="020B0604020202020204" pitchFamily="34" charset="0"/>
              </a:rPr>
              <a:t>, </a:t>
            </a:r>
            <a:r>
              <a:rPr lang="en-US" sz="2400" b="1" i="1" dirty="0" err="1">
                <a:ln w="10160">
                  <a:solidFill>
                    <a:srgbClr val="FFFF00"/>
                  </a:solidFill>
                  <a:prstDash val="solid"/>
                </a:ln>
                <a:solidFill>
                  <a:srgbClr val="FFFF00"/>
                </a:solidFill>
                <a:effectLst>
                  <a:glow rad="101600">
                    <a:schemeClr val="tx1">
                      <a:alpha val="60000"/>
                    </a:schemeClr>
                  </a:glow>
                  <a:outerShdw blurRad="38100" dist="22860" dir="5400000" algn="tl" rotWithShape="0">
                    <a:srgbClr val="000000">
                      <a:alpha val="30000"/>
                    </a:srgbClr>
                  </a:outerShdw>
                </a:effectLst>
                <a:latin typeface="Arial" panose="020B0604020202020204" pitchFamily="34" charset="0"/>
                <a:cs typeface="Arial" panose="020B0604020202020204" pitchFamily="34" charset="0"/>
              </a:rPr>
              <a:t>dari</a:t>
            </a:r>
            <a:r>
              <a:rPr lang="en-US" sz="2400" b="1" i="1" dirty="0">
                <a:ln w="10160">
                  <a:solidFill>
                    <a:srgbClr val="FFFF00"/>
                  </a:solidFill>
                  <a:prstDash val="solid"/>
                </a:ln>
                <a:solidFill>
                  <a:srgbClr val="FFFF00"/>
                </a:solidFill>
                <a:effectLst>
                  <a:glow rad="101600">
                    <a:schemeClr val="tx1">
                      <a:alpha val="60000"/>
                    </a:schemeClr>
                  </a:glow>
                  <a:outerShdw blurRad="38100" dist="22860" dir="5400000" algn="tl" rotWithShape="0">
                    <a:srgbClr val="000000">
                      <a:alpha val="30000"/>
                    </a:srgbClr>
                  </a:outerShdw>
                </a:effectLst>
                <a:latin typeface="Arial" panose="020B0604020202020204" pitchFamily="34" charset="0"/>
                <a:cs typeface="Arial" panose="020B0604020202020204" pitchFamily="34" charset="0"/>
              </a:rPr>
              <a:t> </a:t>
            </a:r>
            <a:r>
              <a:rPr lang="en-US" sz="2400" b="1" i="1" dirty="0" err="1">
                <a:ln w="10160">
                  <a:solidFill>
                    <a:srgbClr val="FFFF00"/>
                  </a:solidFill>
                  <a:prstDash val="solid"/>
                </a:ln>
                <a:solidFill>
                  <a:srgbClr val="FFFF00"/>
                </a:solidFill>
                <a:effectLst>
                  <a:glow rad="101600">
                    <a:schemeClr val="tx1">
                      <a:alpha val="60000"/>
                    </a:schemeClr>
                  </a:glow>
                  <a:outerShdw blurRad="38100" dist="22860" dir="5400000" algn="tl" rotWithShape="0">
                    <a:srgbClr val="000000">
                      <a:alpha val="30000"/>
                    </a:srgbClr>
                  </a:outerShdw>
                </a:effectLst>
                <a:latin typeface="Arial" panose="020B0604020202020204" pitchFamily="34" charset="0"/>
                <a:cs typeface="Arial" panose="020B0604020202020204" pitchFamily="34" charset="0"/>
              </a:rPr>
              <a:t>lelaki</a:t>
            </a:r>
            <a:r>
              <a:rPr lang="en-US" sz="2400" b="1" i="1" dirty="0">
                <a:ln w="10160">
                  <a:solidFill>
                    <a:srgbClr val="FFFF00"/>
                  </a:solidFill>
                  <a:prstDash val="solid"/>
                </a:ln>
                <a:solidFill>
                  <a:srgbClr val="FFFF00"/>
                </a:solidFill>
                <a:effectLst>
                  <a:glow rad="101600">
                    <a:schemeClr val="tx1">
                      <a:alpha val="60000"/>
                    </a:schemeClr>
                  </a:glow>
                  <a:outerShdw blurRad="38100" dist="22860" dir="5400000" algn="tl" rotWithShape="0">
                    <a:srgbClr val="000000">
                      <a:alpha val="30000"/>
                    </a:srgbClr>
                  </a:outerShdw>
                </a:effectLst>
                <a:latin typeface="Arial" panose="020B0604020202020204" pitchFamily="34" charset="0"/>
                <a:cs typeface="Arial" panose="020B0604020202020204" pitchFamily="34" charset="0"/>
              </a:rPr>
              <a:t> </a:t>
            </a:r>
            <a:r>
              <a:rPr lang="en-US" sz="2400" b="1" i="1" dirty="0" err="1">
                <a:ln w="10160">
                  <a:solidFill>
                    <a:srgbClr val="FFFF00"/>
                  </a:solidFill>
                  <a:prstDash val="solid"/>
                </a:ln>
                <a:solidFill>
                  <a:srgbClr val="FFFF00"/>
                </a:solidFill>
                <a:effectLst>
                  <a:glow rad="101600">
                    <a:schemeClr val="tx1">
                      <a:alpha val="60000"/>
                    </a:schemeClr>
                  </a:glow>
                  <a:outerShdw blurRad="38100" dist="22860" dir="5400000" algn="tl" rotWithShape="0">
                    <a:srgbClr val="000000">
                      <a:alpha val="30000"/>
                    </a:srgbClr>
                  </a:outerShdw>
                </a:effectLst>
                <a:latin typeface="Arial" panose="020B0604020202020204" pitchFamily="34" charset="0"/>
                <a:cs typeface="Arial" panose="020B0604020202020204" pitchFamily="34" charset="0"/>
              </a:rPr>
              <a:t>atau</a:t>
            </a:r>
            <a:r>
              <a:rPr lang="en-US" sz="2400" b="1" i="1" dirty="0">
                <a:ln w="10160">
                  <a:solidFill>
                    <a:srgbClr val="FFFF00"/>
                  </a:solidFill>
                  <a:prstDash val="solid"/>
                </a:ln>
                <a:solidFill>
                  <a:srgbClr val="FFFF00"/>
                </a:solidFill>
                <a:effectLst>
                  <a:glow rad="101600">
                    <a:schemeClr val="tx1">
                      <a:alpha val="60000"/>
                    </a:schemeClr>
                  </a:glow>
                  <a:outerShdw blurRad="38100" dist="22860" dir="5400000" algn="tl" rotWithShape="0">
                    <a:srgbClr val="000000">
                      <a:alpha val="30000"/>
                    </a:srgbClr>
                  </a:outerShdw>
                </a:effectLst>
                <a:latin typeface="Arial" panose="020B0604020202020204" pitchFamily="34" charset="0"/>
                <a:cs typeface="Arial" panose="020B0604020202020204" pitchFamily="34" charset="0"/>
              </a:rPr>
              <a:t> </a:t>
            </a:r>
            <a:r>
              <a:rPr lang="en-US" sz="2400" b="1" i="1" dirty="0" err="1">
                <a:ln w="10160">
                  <a:solidFill>
                    <a:srgbClr val="FFFF00"/>
                  </a:solidFill>
                  <a:prstDash val="solid"/>
                </a:ln>
                <a:solidFill>
                  <a:srgbClr val="FFFF00"/>
                </a:solidFill>
                <a:effectLst>
                  <a:glow rad="101600">
                    <a:schemeClr val="tx1">
                      <a:alpha val="60000"/>
                    </a:schemeClr>
                  </a:glow>
                  <a:outerShdw blurRad="38100" dist="22860" dir="5400000" algn="tl" rotWithShape="0">
                    <a:srgbClr val="000000">
                      <a:alpha val="30000"/>
                    </a:srgbClr>
                  </a:outerShdw>
                </a:effectLst>
                <a:latin typeface="Arial" panose="020B0604020202020204" pitchFamily="34" charset="0"/>
                <a:cs typeface="Arial" panose="020B0604020202020204" pitchFamily="34" charset="0"/>
              </a:rPr>
              <a:t>perempuan</a:t>
            </a:r>
            <a:r>
              <a:rPr lang="en-US" sz="2400" b="1" i="1" dirty="0">
                <a:ln w="10160">
                  <a:solidFill>
                    <a:srgbClr val="FFFF00"/>
                  </a:solidFill>
                  <a:prstDash val="solid"/>
                </a:ln>
                <a:solidFill>
                  <a:srgbClr val="FFFF00"/>
                </a:solidFill>
                <a:effectLst>
                  <a:glow rad="101600">
                    <a:schemeClr val="tx1">
                      <a:alpha val="60000"/>
                    </a:schemeClr>
                  </a:glow>
                  <a:outerShdw blurRad="38100" dist="22860" dir="5400000" algn="tl" rotWithShape="0">
                    <a:srgbClr val="000000">
                      <a:alpha val="30000"/>
                    </a:srgbClr>
                  </a:outerShdw>
                </a:effectLst>
                <a:latin typeface="Arial" panose="020B0604020202020204" pitchFamily="34" charset="0"/>
                <a:cs typeface="Arial" panose="020B0604020202020204" pitchFamily="34" charset="0"/>
              </a:rPr>
              <a:t>, </a:t>
            </a:r>
            <a:r>
              <a:rPr lang="en-US" sz="2400" b="1" i="1" dirty="0" err="1">
                <a:ln w="10160">
                  <a:solidFill>
                    <a:srgbClr val="FFFF00"/>
                  </a:solidFill>
                  <a:prstDash val="solid"/>
                </a:ln>
                <a:solidFill>
                  <a:srgbClr val="FFFF00"/>
                </a:solidFill>
                <a:effectLst>
                  <a:glow rad="101600">
                    <a:schemeClr val="tx1">
                      <a:alpha val="60000"/>
                    </a:schemeClr>
                  </a:glow>
                  <a:outerShdw blurRad="38100" dist="22860" dir="5400000" algn="tl" rotWithShape="0">
                    <a:srgbClr val="000000">
                      <a:alpha val="30000"/>
                    </a:srgbClr>
                  </a:outerShdw>
                </a:effectLst>
                <a:latin typeface="Arial" panose="020B0604020202020204" pitchFamily="34" charset="0"/>
                <a:cs typeface="Arial" panose="020B0604020202020204" pitchFamily="34" charset="0"/>
              </a:rPr>
              <a:t>sedang</a:t>
            </a:r>
            <a:r>
              <a:rPr lang="en-US" sz="2400" b="1" i="1" dirty="0">
                <a:ln w="10160">
                  <a:solidFill>
                    <a:srgbClr val="FFFF00"/>
                  </a:solidFill>
                  <a:prstDash val="solid"/>
                </a:ln>
                <a:solidFill>
                  <a:srgbClr val="FFFF00"/>
                </a:solidFill>
                <a:effectLst>
                  <a:glow rad="101600">
                    <a:schemeClr val="tx1">
                      <a:alpha val="60000"/>
                    </a:schemeClr>
                  </a:glow>
                  <a:outerShdw blurRad="38100" dist="22860" dir="5400000" algn="tl" rotWithShape="0">
                    <a:srgbClr val="000000">
                      <a:alpha val="30000"/>
                    </a:srgbClr>
                  </a:outerShdw>
                </a:effectLst>
                <a:latin typeface="Arial" panose="020B0604020202020204" pitchFamily="34" charset="0"/>
                <a:cs typeface="Arial" panose="020B0604020202020204" pitchFamily="34" charset="0"/>
              </a:rPr>
              <a:t> </a:t>
            </a:r>
            <a:r>
              <a:rPr lang="en-US" sz="2400" b="1" i="1" dirty="0" err="1">
                <a:ln w="10160">
                  <a:solidFill>
                    <a:srgbClr val="FFFF00"/>
                  </a:solidFill>
                  <a:prstDash val="solid"/>
                </a:ln>
                <a:solidFill>
                  <a:srgbClr val="FFFF00"/>
                </a:solidFill>
                <a:effectLst>
                  <a:glow rad="101600">
                    <a:schemeClr val="tx1">
                      <a:alpha val="60000"/>
                    </a:schemeClr>
                  </a:glow>
                  <a:outerShdw blurRad="38100" dist="22860" dir="5400000" algn="tl" rotWithShape="0">
                    <a:srgbClr val="000000">
                      <a:alpha val="30000"/>
                    </a:srgbClr>
                  </a:outerShdw>
                </a:effectLst>
                <a:latin typeface="Arial" panose="020B0604020202020204" pitchFamily="34" charset="0"/>
                <a:cs typeface="Arial" panose="020B0604020202020204" pitchFamily="34" charset="0"/>
              </a:rPr>
              <a:t>ia</a:t>
            </a:r>
            <a:r>
              <a:rPr lang="en-US" sz="2400" b="1" i="1" dirty="0">
                <a:ln w="10160">
                  <a:solidFill>
                    <a:srgbClr val="FFFF00"/>
                  </a:solidFill>
                  <a:prstDash val="solid"/>
                </a:ln>
                <a:solidFill>
                  <a:srgbClr val="FFFF00"/>
                </a:solidFill>
                <a:effectLst>
                  <a:glow rad="101600">
                    <a:schemeClr val="tx1">
                      <a:alpha val="60000"/>
                    </a:schemeClr>
                  </a:glow>
                  <a:outerShdw blurRad="38100" dist="22860" dir="5400000" algn="tl" rotWithShape="0">
                    <a:srgbClr val="000000">
                      <a:alpha val="30000"/>
                    </a:srgbClr>
                  </a:outerShdw>
                </a:effectLst>
                <a:latin typeface="Arial" panose="020B0604020202020204" pitchFamily="34" charset="0"/>
                <a:cs typeface="Arial" panose="020B0604020202020204" pitchFamily="34" charset="0"/>
              </a:rPr>
              <a:t> </a:t>
            </a:r>
            <a:r>
              <a:rPr lang="en-US" sz="2400" b="1" i="1" dirty="0" err="1">
                <a:ln w="10160">
                  <a:solidFill>
                    <a:srgbClr val="FFFF00"/>
                  </a:solidFill>
                  <a:prstDash val="solid"/>
                </a:ln>
                <a:solidFill>
                  <a:srgbClr val="FFFF00"/>
                </a:solidFill>
                <a:effectLst>
                  <a:glow rad="101600">
                    <a:schemeClr val="tx1">
                      <a:alpha val="60000"/>
                    </a:schemeClr>
                  </a:glow>
                  <a:outerShdw blurRad="38100" dist="22860" dir="5400000" algn="tl" rotWithShape="0">
                    <a:srgbClr val="000000">
                      <a:alpha val="30000"/>
                    </a:srgbClr>
                  </a:outerShdw>
                </a:effectLst>
                <a:latin typeface="Arial" panose="020B0604020202020204" pitchFamily="34" charset="0"/>
                <a:cs typeface="Arial" panose="020B0604020202020204" pitchFamily="34" charset="0"/>
              </a:rPr>
              <a:t>beriman</a:t>
            </a:r>
            <a:r>
              <a:rPr lang="en-US" sz="2400" b="1" i="1" dirty="0">
                <a:ln w="10160">
                  <a:solidFill>
                    <a:srgbClr val="FFFF00"/>
                  </a:solidFill>
                  <a:prstDash val="solid"/>
                </a:ln>
                <a:solidFill>
                  <a:srgbClr val="FFFF00"/>
                </a:solidFill>
                <a:effectLst>
                  <a:glow rad="101600">
                    <a:schemeClr val="tx1">
                      <a:alpha val="60000"/>
                    </a:schemeClr>
                  </a:glow>
                  <a:outerShdw blurRad="38100" dist="22860" dir="5400000" algn="tl" rotWithShape="0">
                    <a:srgbClr val="000000">
                      <a:alpha val="30000"/>
                    </a:srgbClr>
                  </a:outerShdw>
                </a:effectLst>
                <a:latin typeface="Arial" panose="020B0604020202020204" pitchFamily="34" charset="0"/>
                <a:cs typeface="Arial" panose="020B0604020202020204" pitchFamily="34" charset="0"/>
              </a:rPr>
              <a:t>, </a:t>
            </a:r>
            <a:r>
              <a:rPr lang="en-US" sz="2400" b="1" i="1" dirty="0" err="1">
                <a:ln w="10160">
                  <a:solidFill>
                    <a:srgbClr val="FFFF00"/>
                  </a:solidFill>
                  <a:prstDash val="solid"/>
                </a:ln>
                <a:solidFill>
                  <a:srgbClr val="FFFF00"/>
                </a:solidFill>
                <a:effectLst>
                  <a:glow rad="101600">
                    <a:schemeClr val="tx1">
                      <a:alpha val="60000"/>
                    </a:schemeClr>
                  </a:glow>
                  <a:outerShdw blurRad="38100" dist="22860" dir="5400000" algn="tl" rotWithShape="0">
                    <a:srgbClr val="000000">
                      <a:alpha val="30000"/>
                    </a:srgbClr>
                  </a:outerShdw>
                </a:effectLst>
                <a:latin typeface="Arial" panose="020B0604020202020204" pitchFamily="34" charset="0"/>
                <a:cs typeface="Arial" panose="020B0604020202020204" pitchFamily="34" charset="0"/>
              </a:rPr>
              <a:t>maka</a:t>
            </a:r>
            <a:r>
              <a:rPr lang="en-US" sz="2400" b="1" i="1" dirty="0">
                <a:ln w="10160">
                  <a:solidFill>
                    <a:srgbClr val="FFFF00"/>
                  </a:solidFill>
                  <a:prstDash val="solid"/>
                </a:ln>
                <a:solidFill>
                  <a:srgbClr val="FFFF00"/>
                </a:solidFill>
                <a:effectLst>
                  <a:glow rad="101600">
                    <a:schemeClr val="tx1">
                      <a:alpha val="60000"/>
                    </a:schemeClr>
                  </a:glow>
                  <a:outerShdw blurRad="38100" dist="22860" dir="5400000" algn="tl" rotWithShape="0">
                    <a:srgbClr val="000000">
                      <a:alpha val="30000"/>
                    </a:srgbClr>
                  </a:outerShdw>
                </a:effectLst>
                <a:latin typeface="Arial" panose="020B0604020202020204" pitchFamily="34" charset="0"/>
                <a:cs typeface="Arial" panose="020B0604020202020204" pitchFamily="34" charset="0"/>
              </a:rPr>
              <a:t> </a:t>
            </a:r>
            <a:r>
              <a:rPr lang="en-US" sz="2400" b="1" i="1" dirty="0" err="1">
                <a:ln w="10160">
                  <a:solidFill>
                    <a:srgbClr val="FFFF00"/>
                  </a:solidFill>
                  <a:prstDash val="solid"/>
                </a:ln>
                <a:solidFill>
                  <a:srgbClr val="FFFF00"/>
                </a:solidFill>
                <a:effectLst>
                  <a:glow rad="101600">
                    <a:schemeClr val="tx1">
                      <a:alpha val="60000"/>
                    </a:schemeClr>
                  </a:glow>
                  <a:outerShdw blurRad="38100" dist="22860" dir="5400000" algn="tl" rotWithShape="0">
                    <a:srgbClr val="000000">
                      <a:alpha val="30000"/>
                    </a:srgbClr>
                  </a:outerShdw>
                </a:effectLst>
                <a:latin typeface="Arial" panose="020B0604020202020204" pitchFamily="34" charset="0"/>
                <a:cs typeface="Arial" panose="020B0604020202020204" pitchFamily="34" charset="0"/>
              </a:rPr>
              <a:t>mereka</a:t>
            </a:r>
            <a:r>
              <a:rPr lang="en-US" sz="2400" b="1" i="1" dirty="0">
                <a:ln w="10160">
                  <a:solidFill>
                    <a:srgbClr val="FFFF00"/>
                  </a:solidFill>
                  <a:prstDash val="solid"/>
                </a:ln>
                <a:solidFill>
                  <a:srgbClr val="FFFF00"/>
                </a:solidFill>
                <a:effectLst>
                  <a:glow rad="101600">
                    <a:schemeClr val="tx1">
                      <a:alpha val="60000"/>
                    </a:schemeClr>
                  </a:glow>
                  <a:outerShdw blurRad="38100" dist="22860" dir="5400000" algn="tl" rotWithShape="0">
                    <a:srgbClr val="000000">
                      <a:alpha val="30000"/>
                    </a:srgbClr>
                  </a:outerShdw>
                </a:effectLst>
                <a:latin typeface="Arial" panose="020B0604020202020204" pitchFamily="34" charset="0"/>
                <a:cs typeface="Arial" panose="020B0604020202020204" pitchFamily="34" charset="0"/>
              </a:rPr>
              <a:t> </a:t>
            </a:r>
            <a:r>
              <a:rPr lang="en-US" sz="2400" b="1" i="1" dirty="0" err="1">
                <a:ln w="10160">
                  <a:solidFill>
                    <a:srgbClr val="FFFF00"/>
                  </a:solidFill>
                  <a:prstDash val="solid"/>
                </a:ln>
                <a:solidFill>
                  <a:srgbClr val="FFFF00"/>
                </a:solidFill>
                <a:effectLst>
                  <a:glow rad="101600">
                    <a:schemeClr val="tx1">
                      <a:alpha val="60000"/>
                    </a:schemeClr>
                  </a:glow>
                  <a:outerShdw blurRad="38100" dist="22860" dir="5400000" algn="tl" rotWithShape="0">
                    <a:srgbClr val="000000">
                      <a:alpha val="30000"/>
                    </a:srgbClr>
                  </a:outerShdw>
                </a:effectLst>
                <a:latin typeface="Arial" panose="020B0604020202020204" pitchFamily="34" charset="0"/>
                <a:cs typeface="Arial" panose="020B0604020202020204" pitchFamily="34" charset="0"/>
              </a:rPr>
              <a:t>itu</a:t>
            </a:r>
            <a:r>
              <a:rPr lang="en-US" sz="2400" b="1" i="1" dirty="0">
                <a:ln w="10160">
                  <a:solidFill>
                    <a:srgbClr val="FFFF00"/>
                  </a:solidFill>
                  <a:prstDash val="solid"/>
                </a:ln>
                <a:solidFill>
                  <a:srgbClr val="FFFF00"/>
                </a:solidFill>
                <a:effectLst>
                  <a:glow rad="101600">
                    <a:schemeClr val="tx1">
                      <a:alpha val="60000"/>
                    </a:schemeClr>
                  </a:glow>
                  <a:outerShdw blurRad="38100" dist="22860" dir="5400000" algn="tl" rotWithShape="0">
                    <a:srgbClr val="000000">
                      <a:alpha val="30000"/>
                    </a:srgbClr>
                  </a:outerShdw>
                </a:effectLst>
                <a:latin typeface="Arial" panose="020B0604020202020204" pitchFamily="34" charset="0"/>
                <a:cs typeface="Arial" panose="020B0604020202020204" pitchFamily="34" charset="0"/>
              </a:rPr>
              <a:t> </a:t>
            </a:r>
            <a:r>
              <a:rPr lang="en-US" sz="2400" b="1" i="1" dirty="0" err="1">
                <a:ln w="10160">
                  <a:solidFill>
                    <a:srgbClr val="FFFF00"/>
                  </a:solidFill>
                  <a:prstDash val="solid"/>
                </a:ln>
                <a:solidFill>
                  <a:srgbClr val="FFFF00"/>
                </a:solidFill>
                <a:effectLst>
                  <a:glow rad="101600">
                    <a:schemeClr val="tx1">
                      <a:alpha val="60000"/>
                    </a:schemeClr>
                  </a:glow>
                  <a:outerShdw blurRad="38100" dist="22860" dir="5400000" algn="tl" rotWithShape="0">
                    <a:srgbClr val="000000">
                      <a:alpha val="30000"/>
                    </a:srgbClr>
                  </a:outerShdw>
                </a:effectLst>
                <a:latin typeface="Arial" panose="020B0604020202020204" pitchFamily="34" charset="0"/>
                <a:cs typeface="Arial" panose="020B0604020202020204" pitchFamily="34" charset="0"/>
              </a:rPr>
              <a:t>akan</a:t>
            </a:r>
            <a:r>
              <a:rPr lang="en-US" sz="2400" b="1" i="1" dirty="0">
                <a:ln w="10160">
                  <a:solidFill>
                    <a:srgbClr val="FFFF00"/>
                  </a:solidFill>
                  <a:prstDash val="solid"/>
                </a:ln>
                <a:solidFill>
                  <a:srgbClr val="FFFF00"/>
                </a:solidFill>
                <a:effectLst>
                  <a:glow rad="101600">
                    <a:schemeClr val="tx1">
                      <a:alpha val="60000"/>
                    </a:schemeClr>
                  </a:glow>
                  <a:outerShdw blurRad="38100" dist="22860" dir="5400000" algn="tl" rotWithShape="0">
                    <a:srgbClr val="000000">
                      <a:alpha val="30000"/>
                    </a:srgbClr>
                  </a:outerShdw>
                </a:effectLst>
                <a:latin typeface="Arial" panose="020B0604020202020204" pitchFamily="34" charset="0"/>
                <a:cs typeface="Arial" panose="020B0604020202020204" pitchFamily="34" charset="0"/>
              </a:rPr>
              <a:t> </a:t>
            </a:r>
            <a:r>
              <a:rPr lang="en-US" sz="2400" b="1" i="1" dirty="0" err="1">
                <a:ln w="10160">
                  <a:solidFill>
                    <a:srgbClr val="FFFF00"/>
                  </a:solidFill>
                  <a:prstDash val="solid"/>
                </a:ln>
                <a:solidFill>
                  <a:srgbClr val="FFFF00"/>
                </a:solidFill>
                <a:effectLst>
                  <a:glow rad="101600">
                    <a:schemeClr val="tx1">
                      <a:alpha val="60000"/>
                    </a:schemeClr>
                  </a:glow>
                  <a:outerShdw blurRad="38100" dist="22860" dir="5400000" algn="tl" rotWithShape="0">
                    <a:srgbClr val="000000">
                      <a:alpha val="30000"/>
                    </a:srgbClr>
                  </a:outerShdw>
                </a:effectLst>
                <a:latin typeface="Arial" panose="020B0604020202020204" pitchFamily="34" charset="0"/>
                <a:cs typeface="Arial" panose="020B0604020202020204" pitchFamily="34" charset="0"/>
              </a:rPr>
              <a:t>masuk</a:t>
            </a:r>
            <a:r>
              <a:rPr lang="en-US" sz="2400" b="1" i="1" dirty="0">
                <a:ln w="10160">
                  <a:solidFill>
                    <a:srgbClr val="FFFF00"/>
                  </a:solidFill>
                  <a:prstDash val="solid"/>
                </a:ln>
                <a:solidFill>
                  <a:srgbClr val="FFFF00"/>
                </a:solidFill>
                <a:effectLst>
                  <a:glow rad="101600">
                    <a:schemeClr val="tx1">
                      <a:alpha val="60000"/>
                    </a:schemeClr>
                  </a:glow>
                  <a:outerShdw blurRad="38100" dist="22860" dir="5400000" algn="tl" rotWithShape="0">
                    <a:srgbClr val="000000">
                      <a:alpha val="30000"/>
                    </a:srgbClr>
                  </a:outerShdw>
                </a:effectLst>
                <a:latin typeface="Arial" panose="020B0604020202020204" pitchFamily="34" charset="0"/>
                <a:cs typeface="Arial" panose="020B0604020202020204" pitchFamily="34" charset="0"/>
              </a:rPr>
              <a:t> </a:t>
            </a:r>
            <a:r>
              <a:rPr lang="en-US" sz="2400" b="1" i="1" dirty="0" err="1">
                <a:ln w="10160">
                  <a:solidFill>
                    <a:srgbClr val="FFFF00"/>
                  </a:solidFill>
                  <a:prstDash val="solid"/>
                </a:ln>
                <a:solidFill>
                  <a:srgbClr val="FFFF00"/>
                </a:solidFill>
                <a:effectLst>
                  <a:glow rad="101600">
                    <a:schemeClr val="tx1">
                      <a:alpha val="60000"/>
                    </a:schemeClr>
                  </a:glow>
                  <a:outerShdw blurRad="38100" dist="22860" dir="5400000" algn="tl" rotWithShape="0">
                    <a:srgbClr val="000000">
                      <a:alpha val="30000"/>
                    </a:srgbClr>
                  </a:outerShdw>
                </a:effectLst>
                <a:latin typeface="Arial" panose="020B0604020202020204" pitchFamily="34" charset="0"/>
                <a:cs typeface="Arial" panose="020B0604020202020204" pitchFamily="34" charset="0"/>
              </a:rPr>
              <a:t>Syurga</a:t>
            </a:r>
            <a:r>
              <a:rPr lang="en-US" sz="2400" b="1" i="1" dirty="0">
                <a:ln w="10160">
                  <a:solidFill>
                    <a:srgbClr val="FFFF00"/>
                  </a:solidFill>
                  <a:prstDash val="solid"/>
                </a:ln>
                <a:solidFill>
                  <a:srgbClr val="FFFF00"/>
                </a:solidFill>
                <a:effectLst>
                  <a:glow rad="101600">
                    <a:schemeClr val="tx1">
                      <a:alpha val="60000"/>
                    </a:schemeClr>
                  </a:glow>
                  <a:outerShdw blurRad="38100" dist="22860" dir="5400000" algn="tl" rotWithShape="0">
                    <a:srgbClr val="000000">
                      <a:alpha val="30000"/>
                    </a:srgbClr>
                  </a:outerShdw>
                </a:effectLst>
                <a:latin typeface="Arial" panose="020B0604020202020204" pitchFamily="34" charset="0"/>
                <a:cs typeface="Arial" panose="020B0604020202020204" pitchFamily="34" charset="0"/>
              </a:rPr>
              <a:t>, </a:t>
            </a:r>
            <a:r>
              <a:rPr lang="en-US" sz="2400" b="1" i="1" dirty="0" err="1">
                <a:ln w="10160">
                  <a:solidFill>
                    <a:srgbClr val="FFFF00"/>
                  </a:solidFill>
                  <a:prstDash val="solid"/>
                </a:ln>
                <a:solidFill>
                  <a:srgbClr val="FFFF00"/>
                </a:solidFill>
                <a:effectLst>
                  <a:glow rad="101600">
                    <a:schemeClr val="tx1">
                      <a:alpha val="60000"/>
                    </a:schemeClr>
                  </a:glow>
                  <a:outerShdw blurRad="38100" dist="22860" dir="5400000" algn="tl" rotWithShape="0">
                    <a:srgbClr val="000000">
                      <a:alpha val="30000"/>
                    </a:srgbClr>
                  </a:outerShdw>
                </a:effectLst>
                <a:latin typeface="Arial" panose="020B0604020202020204" pitchFamily="34" charset="0"/>
                <a:cs typeface="Arial" panose="020B0604020202020204" pitchFamily="34" charset="0"/>
              </a:rPr>
              <a:t>dan</a:t>
            </a:r>
            <a:r>
              <a:rPr lang="en-US" sz="2400" b="1" i="1" dirty="0">
                <a:ln w="10160">
                  <a:solidFill>
                    <a:srgbClr val="FFFF00"/>
                  </a:solidFill>
                  <a:prstDash val="solid"/>
                </a:ln>
                <a:solidFill>
                  <a:srgbClr val="FFFF00"/>
                </a:solidFill>
                <a:effectLst>
                  <a:glow rad="101600">
                    <a:schemeClr val="tx1">
                      <a:alpha val="60000"/>
                    </a:schemeClr>
                  </a:glow>
                  <a:outerShdw blurRad="38100" dist="22860" dir="5400000" algn="tl" rotWithShape="0">
                    <a:srgbClr val="000000">
                      <a:alpha val="30000"/>
                    </a:srgbClr>
                  </a:outerShdw>
                </a:effectLst>
                <a:latin typeface="Arial" panose="020B0604020202020204" pitchFamily="34" charset="0"/>
                <a:cs typeface="Arial" panose="020B0604020202020204" pitchFamily="34" charset="0"/>
              </a:rPr>
              <a:t> </a:t>
            </a:r>
            <a:r>
              <a:rPr lang="en-US" sz="2400" b="1" i="1" dirty="0" err="1">
                <a:ln w="10160">
                  <a:solidFill>
                    <a:srgbClr val="FFFF00"/>
                  </a:solidFill>
                  <a:prstDash val="solid"/>
                </a:ln>
                <a:solidFill>
                  <a:srgbClr val="FFFF00"/>
                </a:solidFill>
                <a:effectLst>
                  <a:glow rad="101600">
                    <a:schemeClr val="tx1">
                      <a:alpha val="60000"/>
                    </a:schemeClr>
                  </a:glow>
                  <a:outerShdw blurRad="38100" dist="22860" dir="5400000" algn="tl" rotWithShape="0">
                    <a:srgbClr val="000000">
                      <a:alpha val="30000"/>
                    </a:srgbClr>
                  </a:outerShdw>
                </a:effectLst>
                <a:latin typeface="Arial" panose="020B0604020202020204" pitchFamily="34" charset="0"/>
                <a:cs typeface="Arial" panose="020B0604020202020204" pitchFamily="34" charset="0"/>
              </a:rPr>
              <a:t>mereka</a:t>
            </a:r>
            <a:r>
              <a:rPr lang="en-US" sz="2400" b="1" i="1" dirty="0">
                <a:ln w="10160">
                  <a:solidFill>
                    <a:srgbClr val="FFFF00"/>
                  </a:solidFill>
                  <a:prstDash val="solid"/>
                </a:ln>
                <a:solidFill>
                  <a:srgbClr val="FFFF00"/>
                </a:solidFill>
                <a:effectLst>
                  <a:glow rad="101600">
                    <a:schemeClr val="tx1">
                      <a:alpha val="60000"/>
                    </a:schemeClr>
                  </a:glow>
                  <a:outerShdw blurRad="38100" dist="22860" dir="5400000" algn="tl" rotWithShape="0">
                    <a:srgbClr val="000000">
                      <a:alpha val="30000"/>
                    </a:srgbClr>
                  </a:outerShdw>
                </a:effectLst>
                <a:latin typeface="Arial" panose="020B0604020202020204" pitchFamily="34" charset="0"/>
                <a:cs typeface="Arial" panose="020B0604020202020204" pitchFamily="34" charset="0"/>
              </a:rPr>
              <a:t> pula </a:t>
            </a:r>
            <a:r>
              <a:rPr lang="en-US" sz="2400" b="1" i="1" dirty="0" err="1">
                <a:ln w="10160">
                  <a:solidFill>
                    <a:srgbClr val="FFFF00"/>
                  </a:solidFill>
                  <a:prstDash val="solid"/>
                </a:ln>
                <a:solidFill>
                  <a:srgbClr val="FFFF00"/>
                </a:solidFill>
                <a:effectLst>
                  <a:glow rad="101600">
                    <a:schemeClr val="tx1">
                      <a:alpha val="60000"/>
                    </a:schemeClr>
                  </a:glow>
                  <a:outerShdw blurRad="38100" dist="22860" dir="5400000" algn="tl" rotWithShape="0">
                    <a:srgbClr val="000000">
                      <a:alpha val="30000"/>
                    </a:srgbClr>
                  </a:outerShdw>
                </a:effectLst>
                <a:latin typeface="Arial" panose="020B0604020202020204" pitchFamily="34" charset="0"/>
                <a:cs typeface="Arial" panose="020B0604020202020204" pitchFamily="34" charset="0"/>
              </a:rPr>
              <a:t>tidak</a:t>
            </a:r>
            <a:r>
              <a:rPr lang="en-US" sz="2400" b="1" i="1" dirty="0">
                <a:ln w="10160">
                  <a:solidFill>
                    <a:srgbClr val="FFFF00"/>
                  </a:solidFill>
                  <a:prstDash val="solid"/>
                </a:ln>
                <a:solidFill>
                  <a:srgbClr val="FFFF00"/>
                </a:solidFill>
                <a:effectLst>
                  <a:glow rad="101600">
                    <a:schemeClr val="tx1">
                      <a:alpha val="60000"/>
                    </a:schemeClr>
                  </a:glow>
                  <a:outerShdw blurRad="38100" dist="22860" dir="5400000" algn="tl" rotWithShape="0">
                    <a:srgbClr val="000000">
                      <a:alpha val="30000"/>
                    </a:srgbClr>
                  </a:outerShdw>
                </a:effectLst>
                <a:latin typeface="Arial" panose="020B0604020202020204" pitchFamily="34" charset="0"/>
                <a:cs typeface="Arial" panose="020B0604020202020204" pitchFamily="34" charset="0"/>
              </a:rPr>
              <a:t> </a:t>
            </a:r>
            <a:r>
              <a:rPr lang="en-US" sz="2400" b="1" i="1" dirty="0" err="1">
                <a:ln w="10160">
                  <a:solidFill>
                    <a:srgbClr val="FFFF00"/>
                  </a:solidFill>
                  <a:prstDash val="solid"/>
                </a:ln>
                <a:solidFill>
                  <a:srgbClr val="FFFF00"/>
                </a:solidFill>
                <a:effectLst>
                  <a:glow rad="101600">
                    <a:schemeClr val="tx1">
                      <a:alpha val="60000"/>
                    </a:schemeClr>
                  </a:glow>
                  <a:outerShdw blurRad="38100" dist="22860" dir="5400000" algn="tl" rotWithShape="0">
                    <a:srgbClr val="000000">
                      <a:alpha val="30000"/>
                    </a:srgbClr>
                  </a:outerShdw>
                </a:effectLst>
                <a:latin typeface="Arial" panose="020B0604020202020204" pitchFamily="34" charset="0"/>
                <a:cs typeface="Arial" panose="020B0604020202020204" pitchFamily="34" charset="0"/>
              </a:rPr>
              <a:t>akan</a:t>
            </a:r>
            <a:r>
              <a:rPr lang="en-US" sz="2400" b="1" i="1" dirty="0">
                <a:ln w="10160">
                  <a:solidFill>
                    <a:srgbClr val="FFFF00"/>
                  </a:solidFill>
                  <a:prstDash val="solid"/>
                </a:ln>
                <a:solidFill>
                  <a:srgbClr val="FFFF00"/>
                </a:solidFill>
                <a:effectLst>
                  <a:glow rad="101600">
                    <a:schemeClr val="tx1">
                      <a:alpha val="60000"/>
                    </a:schemeClr>
                  </a:glow>
                  <a:outerShdw blurRad="38100" dist="22860" dir="5400000" algn="tl" rotWithShape="0">
                    <a:srgbClr val="000000">
                      <a:alpha val="30000"/>
                    </a:srgbClr>
                  </a:outerShdw>
                </a:effectLst>
                <a:latin typeface="Arial" panose="020B0604020202020204" pitchFamily="34" charset="0"/>
                <a:cs typeface="Arial" panose="020B0604020202020204" pitchFamily="34" charset="0"/>
              </a:rPr>
              <a:t> </a:t>
            </a:r>
            <a:r>
              <a:rPr lang="en-US" sz="2400" b="1" i="1" dirty="0" err="1">
                <a:ln w="10160">
                  <a:solidFill>
                    <a:srgbClr val="FFFF00"/>
                  </a:solidFill>
                  <a:prstDash val="solid"/>
                </a:ln>
                <a:solidFill>
                  <a:srgbClr val="FFFF00"/>
                </a:solidFill>
                <a:effectLst>
                  <a:glow rad="101600">
                    <a:schemeClr val="tx1">
                      <a:alpha val="60000"/>
                    </a:schemeClr>
                  </a:glow>
                  <a:outerShdw blurRad="38100" dist="22860" dir="5400000" algn="tl" rotWithShape="0">
                    <a:srgbClr val="000000">
                      <a:alpha val="30000"/>
                    </a:srgbClr>
                  </a:outerShdw>
                </a:effectLst>
                <a:latin typeface="Arial" panose="020B0604020202020204" pitchFamily="34" charset="0"/>
                <a:cs typeface="Arial" panose="020B0604020202020204" pitchFamily="34" charset="0"/>
              </a:rPr>
              <a:t>dianiaya</a:t>
            </a:r>
            <a:r>
              <a:rPr lang="en-US" sz="2400" b="1" i="1" dirty="0">
                <a:ln w="10160">
                  <a:solidFill>
                    <a:srgbClr val="FFFF00"/>
                  </a:solidFill>
                  <a:prstDash val="solid"/>
                </a:ln>
                <a:solidFill>
                  <a:srgbClr val="FFFF00"/>
                </a:solidFill>
                <a:effectLst>
                  <a:glow rad="101600">
                    <a:schemeClr val="tx1">
                      <a:alpha val="60000"/>
                    </a:schemeClr>
                  </a:glow>
                  <a:outerShdw blurRad="38100" dist="22860" dir="5400000" algn="tl" rotWithShape="0">
                    <a:srgbClr val="000000">
                      <a:alpha val="30000"/>
                    </a:srgbClr>
                  </a:outerShdw>
                </a:effectLst>
                <a:latin typeface="Arial" panose="020B0604020202020204" pitchFamily="34" charset="0"/>
                <a:cs typeface="Arial" panose="020B0604020202020204" pitchFamily="34" charset="0"/>
              </a:rPr>
              <a:t> </a:t>
            </a:r>
            <a:r>
              <a:rPr lang="en-US" sz="2400" b="1" i="1" dirty="0" err="1">
                <a:ln w="10160">
                  <a:solidFill>
                    <a:srgbClr val="FFFF00"/>
                  </a:solidFill>
                  <a:prstDash val="solid"/>
                </a:ln>
                <a:solidFill>
                  <a:srgbClr val="FFFF00"/>
                </a:solidFill>
                <a:effectLst>
                  <a:glow rad="101600">
                    <a:schemeClr val="tx1">
                      <a:alpha val="60000"/>
                    </a:schemeClr>
                  </a:glow>
                  <a:outerShdw blurRad="38100" dist="22860" dir="5400000" algn="tl" rotWithShape="0">
                    <a:srgbClr val="000000">
                      <a:alpha val="30000"/>
                    </a:srgbClr>
                  </a:outerShdw>
                </a:effectLst>
                <a:latin typeface="Arial" panose="020B0604020202020204" pitchFamily="34" charset="0"/>
                <a:cs typeface="Arial" panose="020B0604020202020204" pitchFamily="34" charset="0"/>
              </a:rPr>
              <a:t>sedikitpun</a:t>
            </a:r>
            <a:r>
              <a:rPr lang="en-US" sz="2400" b="1" i="1" dirty="0">
                <a:ln w="10160">
                  <a:solidFill>
                    <a:srgbClr val="FFFF00"/>
                  </a:solidFill>
                  <a:prstDash val="solid"/>
                </a:ln>
                <a:solidFill>
                  <a:srgbClr val="FFFF00"/>
                </a:solidFill>
                <a:effectLst>
                  <a:glow rad="101600">
                    <a:schemeClr val="tx1">
                      <a:alpha val="60000"/>
                    </a:schemeClr>
                  </a:glow>
                  <a:outerShdw blurRad="38100" dist="22860" dir="5400000" algn="tl" rotWithShape="0">
                    <a:srgbClr val="000000">
                      <a:alpha val="30000"/>
                    </a:srgbClr>
                  </a:outerShdw>
                </a:effectLst>
                <a:latin typeface="Arial" panose="020B0604020202020204" pitchFamily="34" charset="0"/>
                <a:cs typeface="Arial" panose="020B0604020202020204" pitchFamily="34" charset="0"/>
              </a:rPr>
              <a:t>”</a:t>
            </a:r>
            <a:r>
              <a:rPr lang="en-US" sz="2400" b="1" dirty="0">
                <a:ln w="10160">
                  <a:solidFill>
                    <a:srgbClr val="FFFF00"/>
                  </a:solidFill>
                  <a:prstDash val="solid"/>
                </a:ln>
                <a:solidFill>
                  <a:srgbClr val="FFFF00"/>
                </a:solidFill>
                <a:effectLst>
                  <a:glow rad="101600">
                    <a:schemeClr val="tx1">
                      <a:alpha val="60000"/>
                    </a:schemeClr>
                  </a:glow>
                  <a:outerShdw blurRad="38100" dist="22860" dir="5400000" algn="tl" rotWithShape="0">
                    <a:srgbClr val="000000">
                      <a:alpha val="30000"/>
                    </a:srgbClr>
                  </a:outerShdw>
                </a:effectLst>
                <a:latin typeface="Arial" panose="020B0604020202020204" pitchFamily="34" charset="0"/>
                <a:cs typeface="Arial" panose="020B0604020202020204" pitchFamily="34" charset="0"/>
              </a:rPr>
              <a:t>. </a:t>
            </a:r>
            <a:endParaRPr lang="en-US" sz="2400" b="1" dirty="0" smtClean="0">
              <a:ln w="10160">
                <a:solidFill>
                  <a:srgbClr val="FFFF00"/>
                </a:solidFill>
                <a:prstDash val="solid"/>
              </a:ln>
              <a:solidFill>
                <a:srgbClr val="FFFF00"/>
              </a:solidFill>
              <a:effectLst>
                <a:glow rad="101600">
                  <a:schemeClr val="tx1">
                    <a:alpha val="60000"/>
                  </a:schemeClr>
                </a:glow>
                <a:outerShdw blurRad="38100" dist="22860" dir="5400000" algn="tl" rotWithShape="0">
                  <a:srgbClr val="000000">
                    <a:alpha val="30000"/>
                  </a:srgbClr>
                </a:outerShdw>
              </a:effectLst>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533400" y="838200"/>
            <a:ext cx="8286328" cy="5262979"/>
          </a:xfrm>
          <a:prstGeom prst="rect">
            <a:avLst/>
          </a:prstGeom>
        </p:spPr>
        <p:txBody>
          <a:bodyPr wrap="square">
            <a:spAutoFit/>
          </a:bodyPr>
          <a:lstStyle/>
          <a:p>
            <a:pPr algn="ctr" rtl="1"/>
            <a:r>
              <a:rPr lang="ar-SA" sz="4800" b="1" dirty="0">
                <a:ln w="18415" cmpd="sng">
                  <a:solidFill>
                    <a:schemeClr val="tx1"/>
                  </a:solidFill>
                  <a:prstDash val="solid"/>
                </a:ln>
                <a:solidFill>
                  <a:srgbClr val="CC00CC"/>
                </a:solidFill>
                <a:effectLst>
                  <a:outerShdw blurRad="63500" dir="3600000" algn="tl" rotWithShape="0">
                    <a:srgbClr val="000000">
                      <a:alpha val="70000"/>
                    </a:srgbClr>
                  </a:outerShdw>
                </a:effectLst>
                <a:cs typeface="Traditional Arabic" panose="02010000000000000000" pitchFamily="2" charset="-78"/>
              </a:rPr>
              <a:t>بَارَكَ اللهُ لِيْ وَلَكُمْ </a:t>
            </a:r>
            <a:r>
              <a:rPr lang="ar-SA" sz="4800" b="1" dirty="0" smtClean="0">
                <a:ln w="18415" cmpd="sng">
                  <a:solidFill>
                    <a:schemeClr val="tx1"/>
                  </a:solidFill>
                  <a:prstDash val="solid"/>
                </a:ln>
                <a:solidFill>
                  <a:srgbClr val="CC00CC"/>
                </a:solidFill>
                <a:effectLst>
                  <a:outerShdw blurRad="63500" dir="3600000" algn="tl" rotWithShape="0">
                    <a:srgbClr val="000000">
                      <a:alpha val="70000"/>
                    </a:srgbClr>
                  </a:outerShdw>
                </a:effectLst>
                <a:cs typeface="Traditional Arabic" panose="02010000000000000000" pitchFamily="2" charset="-78"/>
              </a:rPr>
              <a:t>بِالْقُرْآنِ </a:t>
            </a:r>
            <a:r>
              <a:rPr lang="ar-SA" sz="4800" b="1" dirty="0">
                <a:ln w="18415" cmpd="sng">
                  <a:solidFill>
                    <a:schemeClr val="tx1"/>
                  </a:solidFill>
                  <a:prstDash val="solid"/>
                </a:ln>
                <a:solidFill>
                  <a:srgbClr val="CC00CC"/>
                </a:solidFill>
                <a:effectLst>
                  <a:outerShdw blurRad="63500" dir="3600000" algn="tl" rotWithShape="0">
                    <a:srgbClr val="000000">
                      <a:alpha val="70000"/>
                    </a:srgbClr>
                  </a:outerShdw>
                </a:effectLst>
                <a:cs typeface="Traditional Arabic" panose="02010000000000000000" pitchFamily="2" charset="-78"/>
              </a:rPr>
              <a:t>الْعَظِيْمِ وَنَفَعَنِي وَإِيَّاكُمْ بِمَا فِيْهِ مِنَ الأيَاتِ وَالذِّكْرِ الْحَكِيْمِ وَتَقَبَّلَ مِنِّي وَمِنْكُمْ تِلاوَتَهُ إِنَّهُ هُوَ السَّمِيعُ الْعَلِيْمُ. أَقُوْلُ قَوْلِيْ هَذَا وَأَسْتَغْفِرُ اللهَ الْعَظِيْمَ لِيْ وَلَكُمْ وَلِسَائِرِ الْمُسْلِمِيْنَ وَالْمُسْلِمَاتِ وَالْمُؤْمِنِيْنَ وَالْمُؤْمِنَاتِ الأَحْيَاءِ مِنْهُمْ وَالأَمْوَاتِ، فَاسْتَغْفِرُوْهُ، إِنَّهُ هُوَ الْغَفُوْرُ الرَّحِيْمُ</a:t>
            </a:r>
            <a:endParaRPr lang="en-MY" sz="4800" b="1" dirty="0">
              <a:ln w="18415" cmpd="sng">
                <a:solidFill>
                  <a:schemeClr val="tx1"/>
                </a:solidFill>
                <a:prstDash val="solid"/>
              </a:ln>
              <a:solidFill>
                <a:srgbClr val="CC00CC"/>
              </a:solidFill>
              <a:effectLst>
                <a:outerShdw blurRad="63500" dir="3600000" algn="tl" rotWithShape="0">
                  <a:srgbClr val="000000">
                    <a:alpha val="70000"/>
                  </a:srgbClr>
                </a:outerShdw>
              </a:effectLst>
              <a:cs typeface="Traditional Arabic" panose="02010000000000000000" pitchFamily="2" charset="-78"/>
            </a:endParaRPr>
          </a:p>
        </p:txBody>
      </p:sp>
    </p:spTree>
    <p:extLst>
      <p:ext uri="{BB962C8B-B14F-4D97-AF65-F5344CB8AC3E}">
        <p14:creationId xmlns:p14="http://schemas.microsoft.com/office/powerpoint/2010/main" val="1682556294"/>
      </p:ext>
    </p:extLst>
  </p:cSld>
  <p:clrMapOvr>
    <a:masterClrMapping/>
  </p:clrMapOvr>
  <p:timing>
    <p:tnLst>
      <p:par>
        <p:cTn id="1" dur="indefinite" restart="never" nodeType="tmRoot"/>
      </p:par>
    </p:tnLst>
  </p:timing>
</p:sld>
</file>

<file path=ppt/slides/slide22.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sp>
        <p:nvSpPr>
          <p:cNvPr id="4" name="Dodecagon 3"/>
          <p:cNvSpPr/>
          <p:nvPr/>
        </p:nvSpPr>
        <p:spPr>
          <a:xfrm>
            <a:off x="8244408" y="6237312"/>
            <a:ext cx="504056" cy="504056"/>
          </a:xfrm>
          <a:prstGeom prst="dodecagon">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MY"/>
          </a:p>
        </p:txBody>
      </p:sp>
      <p:sp>
        <p:nvSpPr>
          <p:cNvPr id="6" name="Slide Number Placeholder 5"/>
          <p:cNvSpPr>
            <a:spLocks noGrp="1"/>
          </p:cNvSpPr>
          <p:nvPr>
            <p:ph idx="12" sz="quarter" type="sldNum"/>
          </p:nvPr>
        </p:nvSpPr>
        <p:spPr>
          <a:xfrm>
            <a:off x="8172400" y="6306777"/>
            <a:ext cx="504056" cy="365125"/>
          </a:xfrm>
        </p:spPr>
        <p:txBody>
          <a:bodyPr>
            <a:normAutofit/>
          </a:bodyPr>
          <a:lstStyle/>
          <a:p>
            <a:fld id="{BA8784F8-D9B1-479F-A9B4-848AA317FB34}" type="slidenum">
              <a:rPr b="1" lang="en-MY" smtClean="0" sz="1600">
                <a:solidFill>
                  <a:srgbClr val="FF0000"/>
                </a:solidFill>
              </a:rPr>
              <a:pPr/>
              <a:t>22</a:t>
            </a:fld>
            <a:endParaRPr b="1" dirty="0" lang="en-MY" sz="1600">
              <a:solidFill>
                <a:srgbClr val="FF0000"/>
              </a:solidFill>
            </a:endParaRPr>
          </a:p>
        </p:txBody>
      </p:sp>
      <p:grpSp>
        <p:nvGrpSpPr>
          <p:cNvPr id="5" name="Group 4"/>
          <p:cNvGrpSpPr/>
          <p:nvPr/>
        </p:nvGrpSpPr>
        <p:grpSpPr>
          <a:xfrm>
            <a:off x="-2118" y="0"/>
            <a:ext cx="9146118" cy="6858000"/>
            <a:chOff x="-2118" y="0"/>
            <a:chExt cx="9146118" cy="6858000"/>
          </a:xfrm>
        </p:grpSpPr>
        <p:pic>
          <p:nvPicPr>
            <p:cNvPr descr="32112626.jpg" id="7" name="Picture 6"/>
            <p:cNvPicPr>
              <a:picLocks noChangeAspect="1"/>
            </p:cNvPicPr>
            <p:nvPr/>
          </p:nvPicPr>
          <p:blipFill>
            <a:blip cstate="print" r:embed="rId2">
              <a:extLst>
                <a:ext uri="{28A0092B-C50C-407E-A947-70E740481C1C}">
                  <a14:useLocalDpi xmlns:a14="http://schemas.microsoft.com/office/drawing/2010/main" val="0"/>
                </a:ext>
              </a:extLst>
            </a:blip>
            <a:srcRect b="-15"/>
            <a:stretch>
              <a:fillRect/>
            </a:stretch>
          </p:blipFill>
          <p:spPr bwMode="auto">
            <a:xfrm>
              <a:off x="-2118" y="0"/>
              <a:ext cx="9146118"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2"/>
            <p:cNvPicPr>
              <a:picLocks noChangeArrowheads="1" noChangeAspect="1"/>
            </p:cNvPicPr>
            <p:nvPr/>
          </p:nvPicPr>
          <p:blipFill>
            <a:blip cstate="print" r:embed="rId3"/>
            <a:srcRect/>
            <a:stretch>
              <a:fillRect/>
            </a:stretch>
          </p:blipFill>
          <p:spPr bwMode="auto">
            <a:xfrm>
              <a:off x="1714480" y="357166"/>
              <a:ext cx="5643603" cy="1974850"/>
            </a:xfrm>
            <a:prstGeom prst="rect">
              <a:avLst/>
            </a:prstGeom>
            <a:noFill/>
            <a:ln w="9525">
              <a:noFill/>
              <a:miter lim="800000"/>
              <a:headEnd/>
              <a:tailEnd/>
            </a:ln>
            <a:effectLst>
              <a:glow rad="101600">
                <a:schemeClr val="tx1">
                  <a:alpha val="60000"/>
                </a:schemeClr>
              </a:glow>
              <a:outerShdw algn="t" blurRad="50800" dir="5400000" dist="38100" rotWithShape="0">
                <a:prstClr val="black">
                  <a:alpha val="40000"/>
                </a:prstClr>
              </a:outerShdw>
            </a:effectLst>
          </p:spPr>
        </p:pic>
        <p:pic>
          <p:nvPicPr>
            <p:cNvPr id="9" name="Picture 2"/>
            <p:cNvPicPr>
              <a:picLocks noChangeArrowheads="1" noChangeAspect="1"/>
            </p:cNvPicPr>
            <p:nvPr/>
          </p:nvPicPr>
          <p:blipFill>
            <a:blip cstate="print" r:embed="rId4">
              <a:extLst>
                <a:ext uri="{28A0092B-C50C-407E-A947-70E740481C1C}">
                  <a14:useLocalDpi xmlns:a14="http://schemas.microsoft.com/office/drawing/2010/main" val="0"/>
                </a:ext>
              </a:extLst>
            </a:blip>
            <a:srcRect/>
            <a:stretch>
              <a:fillRect/>
            </a:stretch>
          </p:blipFill>
          <p:spPr bwMode="auto">
            <a:xfrm>
              <a:off x="1143000" y="2357438"/>
              <a:ext cx="6657975" cy="1090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extLst>
      <p:ext uri="{BB962C8B-B14F-4D97-AF65-F5344CB8AC3E}">
        <p14:creationId xmlns:p14="http://schemas.microsoft.com/office/powerpoint/2010/main" val="30811613"/>
      </p:ext>
    </p:extLst>
  </p:cSld>
  <p:clrMapOvr>
    <a:masterClrMapping/>
  </p:clrMapOvr>
  <p:timing>
    <p:tnLst>
      <p:par>
        <p:cTn dur="indefinite" id="1" nodeType="tmRoot" restart="never"/>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0" r="-10000"/>
          </a:stretch>
        </a:blipFill>
        <a:effectLst/>
      </p:bgPr>
    </p:bg>
    <p:spTree>
      <p:nvGrpSpPr>
        <p:cNvPr id="1" name=""/>
        <p:cNvGrpSpPr/>
        <p:nvPr/>
      </p:nvGrpSpPr>
      <p:grpSpPr>
        <a:xfrm>
          <a:off x="0" y="0"/>
          <a:ext cx="0" cy="0"/>
          <a:chOff x="0" y="0"/>
          <a:chExt cx="0" cy="0"/>
        </a:xfrm>
      </p:grpSpPr>
      <p:sp>
        <p:nvSpPr>
          <p:cNvPr id="7" name="Rectangle 6"/>
          <p:cNvSpPr/>
          <p:nvPr/>
        </p:nvSpPr>
        <p:spPr>
          <a:xfrm>
            <a:off x="469329" y="609600"/>
            <a:ext cx="8358246" cy="2516073"/>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lgn="ctr" rtl="1" fontAlgn="base">
              <a:lnSpc>
                <a:spcPct val="150000"/>
              </a:lnSpc>
              <a:spcBef>
                <a:spcPct val="0"/>
              </a:spcBef>
              <a:spcAft>
                <a:spcPct val="0"/>
              </a:spcAft>
            </a:pPr>
            <a:r>
              <a:rPr lang="ar-SA" sz="3600" b="1" dirty="0">
                <a:ln w="10160">
                  <a:solidFill>
                    <a:srgbClr val="FFFF00"/>
                  </a:solidFill>
                  <a:prstDash val="solid"/>
                </a:ln>
                <a:solidFill>
                  <a:srgbClr val="FFFF00"/>
                </a:solidFill>
                <a:effectLst>
                  <a:glow rad="101600">
                    <a:schemeClr val="tx1">
                      <a:alpha val="60000"/>
                    </a:schemeClr>
                  </a:glow>
                  <a:outerShdw blurRad="38100" dist="22860" dir="5400000" algn="tl" rotWithShape="0">
                    <a:srgbClr val="000000">
                      <a:alpha val="30000"/>
                    </a:srgbClr>
                  </a:outerShdw>
                </a:effectLst>
                <a:cs typeface="Traditional Arabic" pitchFamily="2" charset="-78"/>
              </a:rPr>
              <a:t>الْــحَـمْـدُ لِلَّــهِ حَـمْدًا كَثِيرًا كَـمَـا أَمَرَ، أَشْهَدُ أَن لَّا إِلَـــــــهَ إِلَّا اللَّهُ وَحْدَهُ لَا شَرِيــــكَ لَــــهُ، إِقْرَارًا بِرُبُوبِــيَّـــتِــهِ وَإِرْغَـــامًــا ل</a:t>
            </a:r>
            <a:r>
              <a:rPr lang="ar-EG" sz="3600" b="1" dirty="0">
                <a:ln w="10160">
                  <a:solidFill>
                    <a:srgbClr val="FFFF00"/>
                  </a:solidFill>
                  <a:prstDash val="solid"/>
                </a:ln>
                <a:solidFill>
                  <a:srgbClr val="FFFF00"/>
                </a:solidFill>
                <a:effectLst>
                  <a:glow rad="101600">
                    <a:schemeClr val="tx1">
                      <a:alpha val="60000"/>
                    </a:schemeClr>
                  </a:glow>
                  <a:outerShdw blurRad="38100" dist="22860" dir="5400000" algn="tl" rotWithShape="0">
                    <a:srgbClr val="000000">
                      <a:alpha val="30000"/>
                    </a:srgbClr>
                  </a:outerShdw>
                </a:effectLst>
                <a:cs typeface="Traditional Arabic" pitchFamily="2" charset="-78"/>
              </a:rPr>
              <a:t>ّ</a:t>
            </a:r>
            <a:r>
              <a:rPr lang="ar-SA" sz="3600" b="1" dirty="0">
                <a:ln w="10160">
                  <a:solidFill>
                    <a:srgbClr val="FFFF00"/>
                  </a:solidFill>
                  <a:prstDash val="solid"/>
                </a:ln>
                <a:solidFill>
                  <a:srgbClr val="FFFF00"/>
                </a:solidFill>
                <a:effectLst>
                  <a:glow rad="101600">
                    <a:schemeClr val="tx1">
                      <a:alpha val="60000"/>
                    </a:schemeClr>
                  </a:glow>
                  <a:outerShdw blurRad="38100" dist="22860" dir="5400000" algn="tl" rotWithShape="0">
                    <a:srgbClr val="000000">
                      <a:alpha val="30000"/>
                    </a:srgbClr>
                  </a:outerShdw>
                </a:effectLst>
                <a:cs typeface="Traditional Arabic" pitchFamily="2" charset="-78"/>
              </a:rPr>
              <a:t>ِـمَـنْ جـَحـَدَ بِــهِ وَكَـفَـرَ، وَأَشْهَدُ أَنَّ سَيِّدَنَــا مُـحَـمَّـدًا عَبْدُهُ وَرَسُـــولُـهُ سَيِّدُ الْجِـنِّ وَالْبَشَرِ.</a:t>
            </a:r>
            <a:endParaRPr lang="ar-SA" sz="3600" b="1" dirty="0" smtClean="0">
              <a:ln w="10160">
                <a:solidFill>
                  <a:srgbClr val="FFFF00"/>
                </a:solidFill>
                <a:prstDash val="solid"/>
              </a:ln>
              <a:solidFill>
                <a:srgbClr val="FFFF00"/>
              </a:solidFill>
              <a:effectLst>
                <a:glow rad="101600">
                  <a:schemeClr val="tx1">
                    <a:alpha val="60000"/>
                  </a:schemeClr>
                </a:glow>
                <a:outerShdw blurRad="38100" dist="22860" dir="5400000" algn="tl" rotWithShape="0">
                  <a:srgbClr val="000000">
                    <a:alpha val="30000"/>
                  </a:srgbClr>
                </a:outerShdw>
              </a:effectLst>
              <a:cs typeface="Traditional Arabic" pitchFamily="2" charset="-78"/>
            </a:endParaRPr>
          </a:p>
        </p:txBody>
      </p:sp>
      <p:sp>
        <p:nvSpPr>
          <p:cNvPr id="2" name="Rectangle 1"/>
          <p:cNvSpPr/>
          <p:nvPr/>
        </p:nvSpPr>
        <p:spPr>
          <a:xfrm>
            <a:off x="381504" y="3352800"/>
            <a:ext cx="8533896" cy="1323439"/>
          </a:xfrm>
          <a:prstGeom prst="rect">
            <a:avLst/>
          </a:prstGeom>
        </p:spPr>
        <p:txBody>
          <a:bodyPr wrap="square">
            <a:spAutoFit/>
          </a:bodyPr>
          <a:lstStyle/>
          <a:p>
            <a:pPr algn="just">
              <a:defRPr/>
            </a:pPr>
            <a:r>
              <a:rPr lang="en-US" sz="2000" b="1" dirty="0" err="1">
                <a:ln w="10160">
                  <a:solidFill>
                    <a:schemeClr val="bg1"/>
                  </a:solidFill>
                  <a:prstDash val="solid"/>
                </a:ln>
                <a:solidFill>
                  <a:schemeClr val="bg1"/>
                </a:solidFill>
                <a:effectLst>
                  <a:glow rad="101600">
                    <a:schemeClr val="tx1">
                      <a:alpha val="60000"/>
                    </a:schemeClr>
                  </a:glow>
                  <a:outerShdw blurRad="38100" dist="22860" dir="5400000" algn="tl" rotWithShape="0">
                    <a:srgbClr val="000000">
                      <a:alpha val="30000"/>
                    </a:srgbClr>
                  </a:outerShdw>
                </a:effectLst>
                <a:latin typeface="Arial" panose="020B0604020202020204" pitchFamily="34" charset="0"/>
                <a:ea typeface="Arial Unicode MS" pitchFamily="34" charset="-128"/>
                <a:cs typeface="Arial" panose="020B0604020202020204" pitchFamily="34" charset="0"/>
              </a:rPr>
              <a:t>Aku</a:t>
            </a:r>
            <a:r>
              <a:rPr lang="en-US" sz="2000" b="1" dirty="0">
                <a:ln w="10160">
                  <a:solidFill>
                    <a:schemeClr val="bg1"/>
                  </a:solidFill>
                  <a:prstDash val="solid"/>
                </a:ln>
                <a:solidFill>
                  <a:schemeClr val="bg1"/>
                </a:solidFill>
                <a:effectLst>
                  <a:glow rad="101600">
                    <a:schemeClr val="tx1">
                      <a:alpha val="60000"/>
                    </a:schemeClr>
                  </a:glow>
                  <a:outerShdw blurRad="38100" dist="22860" dir="5400000" algn="tl" rotWithShape="0">
                    <a:srgbClr val="000000">
                      <a:alpha val="30000"/>
                    </a:srgbClr>
                  </a:outerShdw>
                </a:effectLst>
                <a:latin typeface="Arial" panose="020B0604020202020204" pitchFamily="34" charset="0"/>
                <a:ea typeface="Arial Unicode MS" pitchFamily="34" charset="-128"/>
                <a:cs typeface="Arial" panose="020B0604020202020204" pitchFamily="34" charset="0"/>
              </a:rPr>
              <a:t> </a:t>
            </a:r>
            <a:r>
              <a:rPr lang="en-US" sz="2000" b="1" dirty="0" err="1">
                <a:ln w="10160">
                  <a:solidFill>
                    <a:schemeClr val="bg1"/>
                  </a:solidFill>
                  <a:prstDash val="solid"/>
                </a:ln>
                <a:solidFill>
                  <a:schemeClr val="bg1"/>
                </a:solidFill>
                <a:effectLst>
                  <a:glow rad="101600">
                    <a:schemeClr val="tx1">
                      <a:alpha val="60000"/>
                    </a:schemeClr>
                  </a:glow>
                  <a:outerShdw blurRad="38100" dist="22860" dir="5400000" algn="tl" rotWithShape="0">
                    <a:srgbClr val="000000">
                      <a:alpha val="30000"/>
                    </a:srgbClr>
                  </a:outerShdw>
                </a:effectLst>
                <a:latin typeface="Arial" panose="020B0604020202020204" pitchFamily="34" charset="0"/>
                <a:ea typeface="Arial Unicode MS" pitchFamily="34" charset="-128"/>
                <a:cs typeface="Arial" panose="020B0604020202020204" pitchFamily="34" charset="0"/>
              </a:rPr>
              <a:t>bersaksi</a:t>
            </a:r>
            <a:r>
              <a:rPr lang="en-US" sz="2000" b="1" dirty="0">
                <a:ln w="10160">
                  <a:solidFill>
                    <a:schemeClr val="bg1"/>
                  </a:solidFill>
                  <a:prstDash val="solid"/>
                </a:ln>
                <a:solidFill>
                  <a:schemeClr val="bg1"/>
                </a:solidFill>
                <a:effectLst>
                  <a:glow rad="101600">
                    <a:schemeClr val="tx1">
                      <a:alpha val="60000"/>
                    </a:schemeClr>
                  </a:glow>
                  <a:outerShdw blurRad="38100" dist="22860" dir="5400000" algn="tl" rotWithShape="0">
                    <a:srgbClr val="000000">
                      <a:alpha val="30000"/>
                    </a:srgbClr>
                  </a:outerShdw>
                </a:effectLst>
                <a:latin typeface="Arial" panose="020B0604020202020204" pitchFamily="34" charset="0"/>
                <a:ea typeface="Arial Unicode MS" pitchFamily="34" charset="-128"/>
                <a:cs typeface="Arial" panose="020B0604020202020204" pitchFamily="34" charset="0"/>
              </a:rPr>
              <a:t> </a:t>
            </a:r>
            <a:r>
              <a:rPr lang="en-US" sz="2000" b="1" dirty="0" err="1">
                <a:ln w="10160">
                  <a:solidFill>
                    <a:schemeClr val="bg1"/>
                  </a:solidFill>
                  <a:prstDash val="solid"/>
                </a:ln>
                <a:solidFill>
                  <a:schemeClr val="bg1"/>
                </a:solidFill>
                <a:effectLst>
                  <a:glow rad="101600">
                    <a:schemeClr val="tx1">
                      <a:alpha val="60000"/>
                    </a:schemeClr>
                  </a:glow>
                  <a:outerShdw blurRad="38100" dist="22860" dir="5400000" algn="tl" rotWithShape="0">
                    <a:srgbClr val="000000">
                      <a:alpha val="30000"/>
                    </a:srgbClr>
                  </a:outerShdw>
                </a:effectLst>
                <a:latin typeface="Arial" panose="020B0604020202020204" pitchFamily="34" charset="0"/>
                <a:ea typeface="Arial Unicode MS" pitchFamily="34" charset="-128"/>
                <a:cs typeface="Arial" panose="020B0604020202020204" pitchFamily="34" charset="0"/>
              </a:rPr>
              <a:t>bahawa</a:t>
            </a:r>
            <a:r>
              <a:rPr lang="en-US" sz="2000" b="1" dirty="0">
                <a:ln w="10160">
                  <a:solidFill>
                    <a:schemeClr val="bg1"/>
                  </a:solidFill>
                  <a:prstDash val="solid"/>
                </a:ln>
                <a:solidFill>
                  <a:schemeClr val="bg1"/>
                </a:solidFill>
                <a:effectLst>
                  <a:glow rad="101600">
                    <a:schemeClr val="tx1">
                      <a:alpha val="60000"/>
                    </a:schemeClr>
                  </a:glow>
                  <a:outerShdw blurRad="38100" dist="22860" dir="5400000" algn="tl" rotWithShape="0">
                    <a:srgbClr val="000000">
                      <a:alpha val="30000"/>
                    </a:srgbClr>
                  </a:outerShdw>
                </a:effectLst>
                <a:latin typeface="Arial" panose="020B0604020202020204" pitchFamily="34" charset="0"/>
                <a:ea typeface="Arial Unicode MS" pitchFamily="34" charset="-128"/>
                <a:cs typeface="Arial" panose="020B0604020202020204" pitchFamily="34" charset="0"/>
              </a:rPr>
              <a:t> </a:t>
            </a:r>
            <a:r>
              <a:rPr lang="en-US" sz="2000" b="1" dirty="0" err="1">
                <a:ln w="10160">
                  <a:solidFill>
                    <a:schemeClr val="bg1"/>
                  </a:solidFill>
                  <a:prstDash val="solid"/>
                </a:ln>
                <a:solidFill>
                  <a:schemeClr val="bg1"/>
                </a:solidFill>
                <a:effectLst>
                  <a:glow rad="101600">
                    <a:schemeClr val="tx1">
                      <a:alpha val="60000"/>
                    </a:schemeClr>
                  </a:glow>
                  <a:outerShdw blurRad="38100" dist="22860" dir="5400000" algn="tl" rotWithShape="0">
                    <a:srgbClr val="000000">
                      <a:alpha val="30000"/>
                    </a:srgbClr>
                  </a:outerShdw>
                </a:effectLst>
                <a:latin typeface="Arial" panose="020B0604020202020204" pitchFamily="34" charset="0"/>
                <a:ea typeface="Arial Unicode MS" pitchFamily="34" charset="-128"/>
                <a:cs typeface="Arial" panose="020B0604020202020204" pitchFamily="34" charset="0"/>
              </a:rPr>
              <a:t>tiada</a:t>
            </a:r>
            <a:r>
              <a:rPr lang="en-US" sz="2000" b="1" dirty="0">
                <a:ln w="10160">
                  <a:solidFill>
                    <a:schemeClr val="bg1"/>
                  </a:solidFill>
                  <a:prstDash val="solid"/>
                </a:ln>
                <a:solidFill>
                  <a:schemeClr val="bg1"/>
                </a:solidFill>
                <a:effectLst>
                  <a:glow rad="101600">
                    <a:schemeClr val="tx1">
                      <a:alpha val="60000"/>
                    </a:schemeClr>
                  </a:glow>
                  <a:outerShdw blurRad="38100" dist="22860" dir="5400000" algn="tl" rotWithShape="0">
                    <a:srgbClr val="000000">
                      <a:alpha val="30000"/>
                    </a:srgbClr>
                  </a:outerShdw>
                </a:effectLst>
                <a:latin typeface="Arial" panose="020B0604020202020204" pitchFamily="34" charset="0"/>
                <a:ea typeface="Arial Unicode MS" pitchFamily="34" charset="-128"/>
                <a:cs typeface="Arial" panose="020B0604020202020204" pitchFamily="34" charset="0"/>
              </a:rPr>
              <a:t> </a:t>
            </a:r>
            <a:r>
              <a:rPr lang="en-US" sz="2000" b="1" dirty="0" err="1">
                <a:ln w="10160">
                  <a:solidFill>
                    <a:schemeClr val="bg1"/>
                  </a:solidFill>
                  <a:prstDash val="solid"/>
                </a:ln>
                <a:solidFill>
                  <a:schemeClr val="bg1"/>
                </a:solidFill>
                <a:effectLst>
                  <a:glow rad="101600">
                    <a:schemeClr val="tx1">
                      <a:alpha val="60000"/>
                    </a:schemeClr>
                  </a:glow>
                  <a:outerShdw blurRad="38100" dist="22860" dir="5400000" algn="tl" rotWithShape="0">
                    <a:srgbClr val="000000">
                      <a:alpha val="30000"/>
                    </a:srgbClr>
                  </a:outerShdw>
                </a:effectLst>
                <a:latin typeface="Arial" panose="020B0604020202020204" pitchFamily="34" charset="0"/>
                <a:ea typeface="Arial Unicode MS" pitchFamily="34" charset="-128"/>
                <a:cs typeface="Arial" panose="020B0604020202020204" pitchFamily="34" charset="0"/>
              </a:rPr>
              <a:t>tuhan</a:t>
            </a:r>
            <a:r>
              <a:rPr lang="en-US" sz="2000" b="1" dirty="0">
                <a:ln w="10160">
                  <a:solidFill>
                    <a:schemeClr val="bg1"/>
                  </a:solidFill>
                  <a:prstDash val="solid"/>
                </a:ln>
                <a:solidFill>
                  <a:schemeClr val="bg1"/>
                </a:solidFill>
                <a:effectLst>
                  <a:glow rad="101600">
                    <a:schemeClr val="tx1">
                      <a:alpha val="60000"/>
                    </a:schemeClr>
                  </a:glow>
                  <a:outerShdw blurRad="38100" dist="22860" dir="5400000" algn="tl" rotWithShape="0">
                    <a:srgbClr val="000000">
                      <a:alpha val="30000"/>
                    </a:srgbClr>
                  </a:outerShdw>
                </a:effectLst>
                <a:latin typeface="Arial" panose="020B0604020202020204" pitchFamily="34" charset="0"/>
                <a:ea typeface="Arial Unicode MS" pitchFamily="34" charset="-128"/>
                <a:cs typeface="Arial" panose="020B0604020202020204" pitchFamily="34" charset="0"/>
              </a:rPr>
              <a:t> yang </a:t>
            </a:r>
            <a:r>
              <a:rPr lang="en-US" sz="2000" b="1" dirty="0" err="1">
                <a:ln w="10160">
                  <a:solidFill>
                    <a:schemeClr val="bg1"/>
                  </a:solidFill>
                  <a:prstDash val="solid"/>
                </a:ln>
                <a:solidFill>
                  <a:schemeClr val="bg1"/>
                </a:solidFill>
                <a:effectLst>
                  <a:glow rad="101600">
                    <a:schemeClr val="tx1">
                      <a:alpha val="60000"/>
                    </a:schemeClr>
                  </a:glow>
                  <a:outerShdw blurRad="38100" dist="22860" dir="5400000" algn="tl" rotWithShape="0">
                    <a:srgbClr val="000000">
                      <a:alpha val="30000"/>
                    </a:srgbClr>
                  </a:outerShdw>
                </a:effectLst>
                <a:latin typeface="Arial" panose="020B0604020202020204" pitchFamily="34" charset="0"/>
                <a:ea typeface="Arial Unicode MS" pitchFamily="34" charset="-128"/>
                <a:cs typeface="Arial" panose="020B0604020202020204" pitchFamily="34" charset="0"/>
              </a:rPr>
              <a:t>disembah</a:t>
            </a:r>
            <a:r>
              <a:rPr lang="en-US" sz="2000" b="1" dirty="0">
                <a:ln w="10160">
                  <a:solidFill>
                    <a:schemeClr val="bg1"/>
                  </a:solidFill>
                  <a:prstDash val="solid"/>
                </a:ln>
                <a:solidFill>
                  <a:schemeClr val="bg1"/>
                </a:solidFill>
                <a:effectLst>
                  <a:glow rad="101600">
                    <a:schemeClr val="tx1">
                      <a:alpha val="60000"/>
                    </a:schemeClr>
                  </a:glow>
                  <a:outerShdw blurRad="38100" dist="22860" dir="5400000" algn="tl" rotWithShape="0">
                    <a:srgbClr val="000000">
                      <a:alpha val="30000"/>
                    </a:srgbClr>
                  </a:outerShdw>
                </a:effectLst>
                <a:latin typeface="Arial" panose="020B0604020202020204" pitchFamily="34" charset="0"/>
                <a:ea typeface="Arial Unicode MS" pitchFamily="34" charset="-128"/>
                <a:cs typeface="Arial" panose="020B0604020202020204" pitchFamily="34" charset="0"/>
              </a:rPr>
              <a:t> </a:t>
            </a:r>
            <a:r>
              <a:rPr lang="en-US" sz="2000" b="1" dirty="0" err="1">
                <a:ln w="10160">
                  <a:solidFill>
                    <a:schemeClr val="bg1"/>
                  </a:solidFill>
                  <a:prstDash val="solid"/>
                </a:ln>
                <a:solidFill>
                  <a:schemeClr val="bg1"/>
                </a:solidFill>
                <a:effectLst>
                  <a:glow rad="101600">
                    <a:schemeClr val="tx1">
                      <a:alpha val="60000"/>
                    </a:schemeClr>
                  </a:glow>
                  <a:outerShdw blurRad="38100" dist="22860" dir="5400000" algn="tl" rotWithShape="0">
                    <a:srgbClr val="000000">
                      <a:alpha val="30000"/>
                    </a:srgbClr>
                  </a:outerShdw>
                </a:effectLst>
                <a:latin typeface="Arial" panose="020B0604020202020204" pitchFamily="34" charset="0"/>
                <a:ea typeface="Arial Unicode MS" pitchFamily="34" charset="-128"/>
                <a:cs typeface="Arial" panose="020B0604020202020204" pitchFamily="34" charset="0"/>
              </a:rPr>
              <a:t>melainkan</a:t>
            </a:r>
            <a:r>
              <a:rPr lang="en-US" sz="2000" b="1" dirty="0">
                <a:ln w="10160">
                  <a:solidFill>
                    <a:schemeClr val="bg1"/>
                  </a:solidFill>
                  <a:prstDash val="solid"/>
                </a:ln>
                <a:solidFill>
                  <a:schemeClr val="bg1"/>
                </a:solidFill>
                <a:effectLst>
                  <a:glow rad="101600">
                    <a:schemeClr val="tx1">
                      <a:alpha val="60000"/>
                    </a:schemeClr>
                  </a:glow>
                  <a:outerShdw blurRad="38100" dist="22860" dir="5400000" algn="tl" rotWithShape="0">
                    <a:srgbClr val="000000">
                      <a:alpha val="30000"/>
                    </a:srgbClr>
                  </a:outerShdw>
                </a:effectLst>
                <a:latin typeface="Arial" panose="020B0604020202020204" pitchFamily="34" charset="0"/>
                <a:ea typeface="Arial Unicode MS" pitchFamily="34" charset="-128"/>
                <a:cs typeface="Arial" panose="020B0604020202020204" pitchFamily="34" charset="0"/>
              </a:rPr>
              <a:t> Allah yang </a:t>
            </a:r>
            <a:r>
              <a:rPr lang="en-US" sz="2000" b="1" dirty="0" err="1">
                <a:ln w="10160">
                  <a:solidFill>
                    <a:schemeClr val="bg1"/>
                  </a:solidFill>
                  <a:prstDash val="solid"/>
                </a:ln>
                <a:solidFill>
                  <a:schemeClr val="bg1"/>
                </a:solidFill>
                <a:effectLst>
                  <a:glow rad="101600">
                    <a:schemeClr val="tx1">
                      <a:alpha val="60000"/>
                    </a:schemeClr>
                  </a:glow>
                  <a:outerShdw blurRad="38100" dist="22860" dir="5400000" algn="tl" rotWithShape="0">
                    <a:srgbClr val="000000">
                      <a:alpha val="30000"/>
                    </a:srgbClr>
                  </a:outerShdw>
                </a:effectLst>
                <a:latin typeface="Arial" panose="020B0604020202020204" pitchFamily="34" charset="0"/>
                <a:ea typeface="Arial Unicode MS" pitchFamily="34" charset="-128"/>
                <a:cs typeface="Arial" panose="020B0604020202020204" pitchFamily="34" charset="0"/>
              </a:rPr>
              <a:t>Maha</a:t>
            </a:r>
            <a:r>
              <a:rPr lang="en-US" sz="2000" b="1" dirty="0">
                <a:ln w="10160">
                  <a:solidFill>
                    <a:schemeClr val="bg1"/>
                  </a:solidFill>
                  <a:prstDash val="solid"/>
                </a:ln>
                <a:solidFill>
                  <a:schemeClr val="bg1"/>
                </a:solidFill>
                <a:effectLst>
                  <a:glow rad="101600">
                    <a:schemeClr val="tx1">
                      <a:alpha val="60000"/>
                    </a:schemeClr>
                  </a:glow>
                  <a:outerShdw blurRad="38100" dist="22860" dir="5400000" algn="tl" rotWithShape="0">
                    <a:srgbClr val="000000">
                      <a:alpha val="30000"/>
                    </a:srgbClr>
                  </a:outerShdw>
                </a:effectLst>
                <a:latin typeface="Arial" panose="020B0604020202020204" pitchFamily="34" charset="0"/>
                <a:ea typeface="Arial Unicode MS" pitchFamily="34" charset="-128"/>
                <a:cs typeface="Arial" panose="020B0604020202020204" pitchFamily="34" charset="0"/>
              </a:rPr>
              <a:t> </a:t>
            </a:r>
            <a:r>
              <a:rPr lang="en-US" sz="2000" b="1" dirty="0" err="1">
                <a:ln w="10160">
                  <a:solidFill>
                    <a:schemeClr val="bg1"/>
                  </a:solidFill>
                  <a:prstDash val="solid"/>
                </a:ln>
                <a:solidFill>
                  <a:schemeClr val="bg1"/>
                </a:solidFill>
                <a:effectLst>
                  <a:glow rad="101600">
                    <a:schemeClr val="tx1">
                      <a:alpha val="60000"/>
                    </a:schemeClr>
                  </a:glow>
                  <a:outerShdw blurRad="38100" dist="22860" dir="5400000" algn="tl" rotWithShape="0">
                    <a:srgbClr val="000000">
                      <a:alpha val="30000"/>
                    </a:srgbClr>
                  </a:outerShdw>
                </a:effectLst>
                <a:latin typeface="Arial" panose="020B0604020202020204" pitchFamily="34" charset="0"/>
                <a:ea typeface="Arial Unicode MS" pitchFamily="34" charset="-128"/>
                <a:cs typeface="Arial" panose="020B0604020202020204" pitchFamily="34" charset="0"/>
              </a:rPr>
              <a:t>Esa</a:t>
            </a:r>
            <a:r>
              <a:rPr lang="en-US" sz="2000" b="1" dirty="0">
                <a:ln w="10160">
                  <a:solidFill>
                    <a:schemeClr val="bg1"/>
                  </a:solidFill>
                  <a:prstDash val="solid"/>
                </a:ln>
                <a:solidFill>
                  <a:schemeClr val="bg1"/>
                </a:solidFill>
                <a:effectLst>
                  <a:glow rad="101600">
                    <a:schemeClr val="tx1">
                      <a:alpha val="60000"/>
                    </a:schemeClr>
                  </a:glow>
                  <a:outerShdw blurRad="38100" dist="22860" dir="5400000" algn="tl" rotWithShape="0">
                    <a:srgbClr val="000000">
                      <a:alpha val="30000"/>
                    </a:srgbClr>
                  </a:outerShdw>
                </a:effectLst>
                <a:latin typeface="Arial" panose="020B0604020202020204" pitchFamily="34" charset="0"/>
                <a:ea typeface="Arial Unicode MS" pitchFamily="34" charset="-128"/>
                <a:cs typeface="Arial" panose="020B0604020202020204" pitchFamily="34" charset="0"/>
              </a:rPr>
              <a:t> </a:t>
            </a:r>
            <a:r>
              <a:rPr lang="en-US" sz="2000" b="1" dirty="0" err="1">
                <a:ln w="10160">
                  <a:solidFill>
                    <a:schemeClr val="bg1"/>
                  </a:solidFill>
                  <a:prstDash val="solid"/>
                </a:ln>
                <a:solidFill>
                  <a:schemeClr val="bg1"/>
                </a:solidFill>
                <a:effectLst>
                  <a:glow rad="101600">
                    <a:schemeClr val="tx1">
                      <a:alpha val="60000"/>
                    </a:schemeClr>
                  </a:glow>
                  <a:outerShdw blurRad="38100" dist="22860" dir="5400000" algn="tl" rotWithShape="0">
                    <a:srgbClr val="000000">
                      <a:alpha val="30000"/>
                    </a:srgbClr>
                  </a:outerShdw>
                </a:effectLst>
                <a:latin typeface="Arial" panose="020B0604020202020204" pitchFamily="34" charset="0"/>
                <a:ea typeface="Arial Unicode MS" pitchFamily="34" charset="-128"/>
                <a:cs typeface="Arial" panose="020B0604020202020204" pitchFamily="34" charset="0"/>
              </a:rPr>
              <a:t>dan</a:t>
            </a:r>
            <a:r>
              <a:rPr lang="en-US" sz="2000" b="1" dirty="0">
                <a:ln w="10160">
                  <a:solidFill>
                    <a:schemeClr val="bg1"/>
                  </a:solidFill>
                  <a:prstDash val="solid"/>
                </a:ln>
                <a:solidFill>
                  <a:schemeClr val="bg1"/>
                </a:solidFill>
                <a:effectLst>
                  <a:glow rad="101600">
                    <a:schemeClr val="tx1">
                      <a:alpha val="60000"/>
                    </a:schemeClr>
                  </a:glow>
                  <a:outerShdw blurRad="38100" dist="22860" dir="5400000" algn="tl" rotWithShape="0">
                    <a:srgbClr val="000000">
                      <a:alpha val="30000"/>
                    </a:srgbClr>
                  </a:outerShdw>
                </a:effectLst>
                <a:latin typeface="Arial" panose="020B0604020202020204" pitchFamily="34" charset="0"/>
                <a:ea typeface="Arial Unicode MS" pitchFamily="34" charset="-128"/>
                <a:cs typeface="Arial" panose="020B0604020202020204" pitchFamily="34" charset="0"/>
              </a:rPr>
              <a:t> </a:t>
            </a:r>
            <a:r>
              <a:rPr lang="en-US" sz="2000" b="1" dirty="0" err="1">
                <a:ln w="10160">
                  <a:solidFill>
                    <a:schemeClr val="bg1"/>
                  </a:solidFill>
                  <a:prstDash val="solid"/>
                </a:ln>
                <a:solidFill>
                  <a:schemeClr val="bg1"/>
                </a:solidFill>
                <a:effectLst>
                  <a:glow rad="101600">
                    <a:schemeClr val="tx1">
                      <a:alpha val="60000"/>
                    </a:schemeClr>
                  </a:glow>
                  <a:outerShdw blurRad="38100" dist="22860" dir="5400000" algn="tl" rotWithShape="0">
                    <a:srgbClr val="000000">
                      <a:alpha val="30000"/>
                    </a:srgbClr>
                  </a:outerShdw>
                </a:effectLst>
                <a:latin typeface="Arial" panose="020B0604020202020204" pitchFamily="34" charset="0"/>
                <a:ea typeface="Arial Unicode MS" pitchFamily="34" charset="-128"/>
                <a:cs typeface="Arial" panose="020B0604020202020204" pitchFamily="34" charset="0"/>
              </a:rPr>
              <a:t>tiada</a:t>
            </a:r>
            <a:r>
              <a:rPr lang="en-US" sz="2000" b="1" dirty="0">
                <a:ln w="10160">
                  <a:solidFill>
                    <a:schemeClr val="bg1"/>
                  </a:solidFill>
                  <a:prstDash val="solid"/>
                </a:ln>
                <a:solidFill>
                  <a:schemeClr val="bg1"/>
                </a:solidFill>
                <a:effectLst>
                  <a:glow rad="101600">
                    <a:schemeClr val="tx1">
                      <a:alpha val="60000"/>
                    </a:schemeClr>
                  </a:glow>
                  <a:outerShdw blurRad="38100" dist="22860" dir="5400000" algn="tl" rotWithShape="0">
                    <a:srgbClr val="000000">
                      <a:alpha val="30000"/>
                    </a:srgbClr>
                  </a:outerShdw>
                </a:effectLst>
                <a:latin typeface="Arial" panose="020B0604020202020204" pitchFamily="34" charset="0"/>
                <a:ea typeface="Arial Unicode MS" pitchFamily="34" charset="-128"/>
                <a:cs typeface="Arial" panose="020B0604020202020204" pitchFamily="34" charset="0"/>
              </a:rPr>
              <a:t> </a:t>
            </a:r>
            <a:r>
              <a:rPr lang="en-US" sz="2000" b="1" dirty="0" err="1">
                <a:ln w="10160">
                  <a:solidFill>
                    <a:schemeClr val="bg1"/>
                  </a:solidFill>
                  <a:prstDash val="solid"/>
                </a:ln>
                <a:solidFill>
                  <a:schemeClr val="bg1"/>
                </a:solidFill>
                <a:effectLst>
                  <a:glow rad="101600">
                    <a:schemeClr val="tx1">
                      <a:alpha val="60000"/>
                    </a:schemeClr>
                  </a:glow>
                  <a:outerShdw blurRad="38100" dist="22860" dir="5400000" algn="tl" rotWithShape="0">
                    <a:srgbClr val="000000">
                      <a:alpha val="30000"/>
                    </a:srgbClr>
                  </a:outerShdw>
                </a:effectLst>
                <a:latin typeface="Arial" panose="020B0604020202020204" pitchFamily="34" charset="0"/>
                <a:ea typeface="Arial Unicode MS" pitchFamily="34" charset="-128"/>
                <a:cs typeface="Arial" panose="020B0604020202020204" pitchFamily="34" charset="0"/>
              </a:rPr>
              <a:t>sekutu</a:t>
            </a:r>
            <a:r>
              <a:rPr lang="en-US" sz="2000" b="1" dirty="0">
                <a:ln w="10160">
                  <a:solidFill>
                    <a:schemeClr val="bg1"/>
                  </a:solidFill>
                  <a:prstDash val="solid"/>
                </a:ln>
                <a:solidFill>
                  <a:schemeClr val="bg1"/>
                </a:solidFill>
                <a:effectLst>
                  <a:glow rad="101600">
                    <a:schemeClr val="tx1">
                      <a:alpha val="60000"/>
                    </a:schemeClr>
                  </a:glow>
                  <a:outerShdw blurRad="38100" dist="22860" dir="5400000" algn="tl" rotWithShape="0">
                    <a:srgbClr val="000000">
                      <a:alpha val="30000"/>
                    </a:srgbClr>
                  </a:outerShdw>
                </a:effectLst>
                <a:latin typeface="Arial" panose="020B0604020202020204" pitchFamily="34" charset="0"/>
                <a:ea typeface="Arial Unicode MS" pitchFamily="34" charset="-128"/>
                <a:cs typeface="Arial" panose="020B0604020202020204" pitchFamily="34" charset="0"/>
              </a:rPr>
              <a:t> </a:t>
            </a:r>
            <a:r>
              <a:rPr lang="en-US" sz="2000" b="1" dirty="0" err="1">
                <a:ln w="10160">
                  <a:solidFill>
                    <a:schemeClr val="bg1"/>
                  </a:solidFill>
                  <a:prstDash val="solid"/>
                </a:ln>
                <a:solidFill>
                  <a:schemeClr val="bg1"/>
                </a:solidFill>
                <a:effectLst>
                  <a:glow rad="101600">
                    <a:schemeClr val="tx1">
                      <a:alpha val="60000"/>
                    </a:schemeClr>
                  </a:glow>
                  <a:outerShdw blurRad="38100" dist="22860" dir="5400000" algn="tl" rotWithShape="0">
                    <a:srgbClr val="000000">
                      <a:alpha val="30000"/>
                    </a:srgbClr>
                  </a:outerShdw>
                </a:effectLst>
                <a:latin typeface="Arial" panose="020B0604020202020204" pitchFamily="34" charset="0"/>
                <a:ea typeface="Arial Unicode MS" pitchFamily="34" charset="-128"/>
                <a:cs typeface="Arial" panose="020B0604020202020204" pitchFamily="34" charset="0"/>
              </a:rPr>
              <a:t>bagi-Nya</a:t>
            </a:r>
            <a:r>
              <a:rPr lang="en-US" sz="2000" b="1" dirty="0">
                <a:ln w="10160">
                  <a:solidFill>
                    <a:schemeClr val="bg1"/>
                  </a:solidFill>
                  <a:prstDash val="solid"/>
                </a:ln>
                <a:solidFill>
                  <a:schemeClr val="bg1"/>
                </a:solidFill>
                <a:effectLst>
                  <a:glow rad="101600">
                    <a:schemeClr val="tx1">
                      <a:alpha val="60000"/>
                    </a:schemeClr>
                  </a:glow>
                  <a:outerShdw blurRad="38100" dist="22860" dir="5400000" algn="tl" rotWithShape="0">
                    <a:srgbClr val="000000">
                      <a:alpha val="30000"/>
                    </a:srgbClr>
                  </a:outerShdw>
                </a:effectLst>
                <a:latin typeface="Arial" panose="020B0604020202020204" pitchFamily="34" charset="0"/>
                <a:ea typeface="Arial Unicode MS" pitchFamily="34" charset="-128"/>
                <a:cs typeface="Arial" panose="020B0604020202020204" pitchFamily="34" charset="0"/>
              </a:rPr>
              <a:t>. </a:t>
            </a:r>
            <a:r>
              <a:rPr lang="en-US" sz="2000" b="1" dirty="0" err="1">
                <a:ln w="10160">
                  <a:solidFill>
                    <a:schemeClr val="bg1"/>
                  </a:solidFill>
                  <a:prstDash val="solid"/>
                </a:ln>
                <a:solidFill>
                  <a:schemeClr val="bg1"/>
                </a:solidFill>
                <a:effectLst>
                  <a:glow rad="101600">
                    <a:schemeClr val="tx1">
                      <a:alpha val="60000"/>
                    </a:schemeClr>
                  </a:glow>
                  <a:outerShdw blurRad="38100" dist="22860" dir="5400000" algn="tl" rotWithShape="0">
                    <a:srgbClr val="000000">
                      <a:alpha val="30000"/>
                    </a:srgbClr>
                  </a:outerShdw>
                </a:effectLst>
                <a:latin typeface="Arial" panose="020B0604020202020204" pitchFamily="34" charset="0"/>
                <a:ea typeface="Arial Unicode MS" pitchFamily="34" charset="-128"/>
                <a:cs typeface="Arial" panose="020B0604020202020204" pitchFamily="34" charset="0"/>
              </a:rPr>
              <a:t>Aku</a:t>
            </a:r>
            <a:r>
              <a:rPr lang="en-US" sz="2000" b="1" dirty="0">
                <a:ln w="10160">
                  <a:solidFill>
                    <a:schemeClr val="bg1"/>
                  </a:solidFill>
                  <a:prstDash val="solid"/>
                </a:ln>
                <a:solidFill>
                  <a:schemeClr val="bg1"/>
                </a:solidFill>
                <a:effectLst>
                  <a:glow rad="101600">
                    <a:schemeClr val="tx1">
                      <a:alpha val="60000"/>
                    </a:schemeClr>
                  </a:glow>
                  <a:outerShdw blurRad="38100" dist="22860" dir="5400000" algn="tl" rotWithShape="0">
                    <a:srgbClr val="000000">
                      <a:alpha val="30000"/>
                    </a:srgbClr>
                  </a:outerShdw>
                </a:effectLst>
                <a:latin typeface="Arial" panose="020B0604020202020204" pitchFamily="34" charset="0"/>
                <a:ea typeface="Arial Unicode MS" pitchFamily="34" charset="-128"/>
                <a:cs typeface="Arial" panose="020B0604020202020204" pitchFamily="34" charset="0"/>
              </a:rPr>
              <a:t> </a:t>
            </a:r>
            <a:r>
              <a:rPr lang="en-US" sz="2000" b="1" dirty="0" err="1">
                <a:ln w="10160">
                  <a:solidFill>
                    <a:schemeClr val="bg1"/>
                  </a:solidFill>
                  <a:prstDash val="solid"/>
                </a:ln>
                <a:solidFill>
                  <a:schemeClr val="bg1"/>
                </a:solidFill>
                <a:effectLst>
                  <a:glow rad="101600">
                    <a:schemeClr val="tx1">
                      <a:alpha val="60000"/>
                    </a:schemeClr>
                  </a:glow>
                  <a:outerShdw blurRad="38100" dist="22860" dir="5400000" algn="tl" rotWithShape="0">
                    <a:srgbClr val="000000">
                      <a:alpha val="30000"/>
                    </a:srgbClr>
                  </a:outerShdw>
                </a:effectLst>
                <a:latin typeface="Arial" panose="020B0604020202020204" pitchFamily="34" charset="0"/>
                <a:ea typeface="Arial Unicode MS" pitchFamily="34" charset="-128"/>
                <a:cs typeface="Arial" panose="020B0604020202020204" pitchFamily="34" charset="0"/>
              </a:rPr>
              <a:t>juga</a:t>
            </a:r>
            <a:r>
              <a:rPr lang="en-US" sz="2000" b="1" dirty="0">
                <a:ln w="10160">
                  <a:solidFill>
                    <a:schemeClr val="bg1"/>
                  </a:solidFill>
                  <a:prstDash val="solid"/>
                </a:ln>
                <a:solidFill>
                  <a:schemeClr val="bg1"/>
                </a:solidFill>
                <a:effectLst>
                  <a:glow rad="101600">
                    <a:schemeClr val="tx1">
                      <a:alpha val="60000"/>
                    </a:schemeClr>
                  </a:glow>
                  <a:outerShdw blurRad="38100" dist="22860" dir="5400000" algn="tl" rotWithShape="0">
                    <a:srgbClr val="000000">
                      <a:alpha val="30000"/>
                    </a:srgbClr>
                  </a:outerShdw>
                </a:effectLst>
                <a:latin typeface="Arial" panose="020B0604020202020204" pitchFamily="34" charset="0"/>
                <a:ea typeface="Arial Unicode MS" pitchFamily="34" charset="-128"/>
                <a:cs typeface="Arial" panose="020B0604020202020204" pitchFamily="34" charset="0"/>
              </a:rPr>
              <a:t> </a:t>
            </a:r>
            <a:r>
              <a:rPr lang="en-US" sz="2000" b="1" dirty="0" err="1">
                <a:ln w="10160">
                  <a:solidFill>
                    <a:schemeClr val="bg1"/>
                  </a:solidFill>
                  <a:prstDash val="solid"/>
                </a:ln>
                <a:solidFill>
                  <a:schemeClr val="bg1"/>
                </a:solidFill>
                <a:effectLst>
                  <a:glow rad="101600">
                    <a:schemeClr val="tx1">
                      <a:alpha val="60000"/>
                    </a:schemeClr>
                  </a:glow>
                  <a:outerShdw blurRad="38100" dist="22860" dir="5400000" algn="tl" rotWithShape="0">
                    <a:srgbClr val="000000">
                      <a:alpha val="30000"/>
                    </a:srgbClr>
                  </a:outerShdw>
                </a:effectLst>
                <a:latin typeface="Arial" panose="020B0604020202020204" pitchFamily="34" charset="0"/>
                <a:ea typeface="Arial Unicode MS" pitchFamily="34" charset="-128"/>
                <a:cs typeface="Arial" panose="020B0604020202020204" pitchFamily="34" charset="0"/>
              </a:rPr>
              <a:t>bersaksi</a:t>
            </a:r>
            <a:r>
              <a:rPr lang="en-US" sz="2000" b="1" dirty="0">
                <a:ln w="10160">
                  <a:solidFill>
                    <a:schemeClr val="bg1"/>
                  </a:solidFill>
                  <a:prstDash val="solid"/>
                </a:ln>
                <a:solidFill>
                  <a:schemeClr val="bg1"/>
                </a:solidFill>
                <a:effectLst>
                  <a:glow rad="101600">
                    <a:schemeClr val="tx1">
                      <a:alpha val="60000"/>
                    </a:schemeClr>
                  </a:glow>
                  <a:outerShdw blurRad="38100" dist="22860" dir="5400000" algn="tl" rotWithShape="0">
                    <a:srgbClr val="000000">
                      <a:alpha val="30000"/>
                    </a:srgbClr>
                  </a:outerShdw>
                </a:effectLst>
                <a:latin typeface="Arial" panose="020B0604020202020204" pitchFamily="34" charset="0"/>
                <a:ea typeface="Arial Unicode MS" pitchFamily="34" charset="-128"/>
                <a:cs typeface="Arial" panose="020B0604020202020204" pitchFamily="34" charset="0"/>
              </a:rPr>
              <a:t> </a:t>
            </a:r>
            <a:r>
              <a:rPr lang="en-US" sz="2000" b="1" dirty="0" err="1">
                <a:ln w="10160">
                  <a:solidFill>
                    <a:schemeClr val="bg1"/>
                  </a:solidFill>
                  <a:prstDash val="solid"/>
                </a:ln>
                <a:solidFill>
                  <a:schemeClr val="bg1"/>
                </a:solidFill>
                <a:effectLst>
                  <a:glow rad="101600">
                    <a:schemeClr val="tx1">
                      <a:alpha val="60000"/>
                    </a:schemeClr>
                  </a:glow>
                  <a:outerShdw blurRad="38100" dist="22860" dir="5400000" algn="tl" rotWithShape="0">
                    <a:srgbClr val="000000">
                      <a:alpha val="30000"/>
                    </a:srgbClr>
                  </a:outerShdw>
                </a:effectLst>
                <a:latin typeface="Arial" panose="020B0604020202020204" pitchFamily="34" charset="0"/>
                <a:ea typeface="Arial Unicode MS" pitchFamily="34" charset="-128"/>
                <a:cs typeface="Arial" panose="020B0604020202020204" pitchFamily="34" charset="0"/>
              </a:rPr>
              <a:t>bahawa</a:t>
            </a:r>
            <a:r>
              <a:rPr lang="en-US" sz="2000" b="1" dirty="0">
                <a:ln w="10160">
                  <a:solidFill>
                    <a:schemeClr val="bg1"/>
                  </a:solidFill>
                  <a:prstDash val="solid"/>
                </a:ln>
                <a:solidFill>
                  <a:schemeClr val="bg1"/>
                </a:solidFill>
                <a:effectLst>
                  <a:glow rad="101600">
                    <a:schemeClr val="tx1">
                      <a:alpha val="60000"/>
                    </a:schemeClr>
                  </a:glow>
                  <a:outerShdw blurRad="38100" dist="22860" dir="5400000" algn="tl" rotWithShape="0">
                    <a:srgbClr val="000000">
                      <a:alpha val="30000"/>
                    </a:srgbClr>
                  </a:outerShdw>
                </a:effectLst>
                <a:latin typeface="Arial" panose="020B0604020202020204" pitchFamily="34" charset="0"/>
                <a:ea typeface="Arial Unicode MS" pitchFamily="34" charset="-128"/>
                <a:cs typeface="Arial" panose="020B0604020202020204" pitchFamily="34" charset="0"/>
              </a:rPr>
              <a:t> </a:t>
            </a:r>
            <a:r>
              <a:rPr lang="en-US" sz="2000" b="1" dirty="0" err="1">
                <a:ln w="10160">
                  <a:solidFill>
                    <a:schemeClr val="bg1"/>
                  </a:solidFill>
                  <a:prstDash val="solid"/>
                </a:ln>
                <a:solidFill>
                  <a:schemeClr val="bg1"/>
                </a:solidFill>
                <a:effectLst>
                  <a:glow rad="101600">
                    <a:schemeClr val="tx1">
                      <a:alpha val="60000"/>
                    </a:schemeClr>
                  </a:glow>
                  <a:outerShdw blurRad="38100" dist="22860" dir="5400000" algn="tl" rotWithShape="0">
                    <a:srgbClr val="000000">
                      <a:alpha val="30000"/>
                    </a:srgbClr>
                  </a:outerShdw>
                </a:effectLst>
                <a:latin typeface="Arial" panose="020B0604020202020204" pitchFamily="34" charset="0"/>
                <a:ea typeface="Arial Unicode MS" pitchFamily="34" charset="-128"/>
                <a:cs typeface="Arial" panose="020B0604020202020204" pitchFamily="34" charset="0"/>
              </a:rPr>
              <a:t>penghulu</a:t>
            </a:r>
            <a:r>
              <a:rPr lang="en-US" sz="2000" b="1" dirty="0">
                <a:ln w="10160">
                  <a:solidFill>
                    <a:schemeClr val="bg1"/>
                  </a:solidFill>
                  <a:prstDash val="solid"/>
                </a:ln>
                <a:solidFill>
                  <a:schemeClr val="bg1"/>
                </a:solidFill>
                <a:effectLst>
                  <a:glow rad="101600">
                    <a:schemeClr val="tx1">
                      <a:alpha val="60000"/>
                    </a:schemeClr>
                  </a:glow>
                  <a:outerShdw blurRad="38100" dist="22860" dir="5400000" algn="tl" rotWithShape="0">
                    <a:srgbClr val="000000">
                      <a:alpha val="30000"/>
                    </a:srgbClr>
                  </a:outerShdw>
                </a:effectLst>
                <a:latin typeface="Arial" panose="020B0604020202020204" pitchFamily="34" charset="0"/>
                <a:ea typeface="Arial Unicode MS" pitchFamily="34" charset="-128"/>
                <a:cs typeface="Arial" panose="020B0604020202020204" pitchFamily="34" charset="0"/>
              </a:rPr>
              <a:t> </a:t>
            </a:r>
            <a:r>
              <a:rPr lang="en-US" sz="2000" b="1" dirty="0" err="1">
                <a:ln w="10160">
                  <a:solidFill>
                    <a:schemeClr val="bg1"/>
                  </a:solidFill>
                  <a:prstDash val="solid"/>
                </a:ln>
                <a:solidFill>
                  <a:schemeClr val="bg1"/>
                </a:solidFill>
                <a:effectLst>
                  <a:glow rad="101600">
                    <a:schemeClr val="tx1">
                      <a:alpha val="60000"/>
                    </a:schemeClr>
                  </a:glow>
                  <a:outerShdw blurRad="38100" dist="22860" dir="5400000" algn="tl" rotWithShape="0">
                    <a:srgbClr val="000000">
                      <a:alpha val="30000"/>
                    </a:srgbClr>
                  </a:outerShdw>
                </a:effectLst>
                <a:latin typeface="Arial" panose="020B0604020202020204" pitchFamily="34" charset="0"/>
                <a:ea typeface="Arial Unicode MS" pitchFamily="34" charset="-128"/>
                <a:cs typeface="Arial" panose="020B0604020202020204" pitchFamily="34" charset="0"/>
              </a:rPr>
              <a:t>dan</a:t>
            </a:r>
            <a:r>
              <a:rPr lang="en-US" sz="2000" b="1" dirty="0">
                <a:ln w="10160">
                  <a:solidFill>
                    <a:schemeClr val="bg1"/>
                  </a:solidFill>
                  <a:prstDash val="solid"/>
                </a:ln>
                <a:solidFill>
                  <a:schemeClr val="bg1"/>
                </a:solidFill>
                <a:effectLst>
                  <a:glow rad="101600">
                    <a:schemeClr val="tx1">
                      <a:alpha val="60000"/>
                    </a:schemeClr>
                  </a:glow>
                  <a:outerShdw blurRad="38100" dist="22860" dir="5400000" algn="tl" rotWithShape="0">
                    <a:srgbClr val="000000">
                      <a:alpha val="30000"/>
                    </a:srgbClr>
                  </a:outerShdw>
                </a:effectLst>
                <a:latin typeface="Arial" panose="020B0604020202020204" pitchFamily="34" charset="0"/>
                <a:ea typeface="Arial Unicode MS" pitchFamily="34" charset="-128"/>
                <a:cs typeface="Arial" panose="020B0604020202020204" pitchFamily="34" charset="0"/>
              </a:rPr>
              <a:t> </a:t>
            </a:r>
            <a:r>
              <a:rPr lang="en-US" sz="2000" b="1" dirty="0" err="1">
                <a:ln w="10160">
                  <a:solidFill>
                    <a:schemeClr val="bg1"/>
                  </a:solidFill>
                  <a:prstDash val="solid"/>
                </a:ln>
                <a:solidFill>
                  <a:schemeClr val="bg1"/>
                </a:solidFill>
                <a:effectLst>
                  <a:glow rad="101600">
                    <a:schemeClr val="tx1">
                      <a:alpha val="60000"/>
                    </a:schemeClr>
                  </a:glow>
                  <a:outerShdw blurRad="38100" dist="22860" dir="5400000" algn="tl" rotWithShape="0">
                    <a:srgbClr val="000000">
                      <a:alpha val="30000"/>
                    </a:srgbClr>
                  </a:outerShdw>
                </a:effectLst>
                <a:latin typeface="Arial" panose="020B0604020202020204" pitchFamily="34" charset="0"/>
                <a:ea typeface="Arial Unicode MS" pitchFamily="34" charset="-128"/>
                <a:cs typeface="Arial" panose="020B0604020202020204" pitchFamily="34" charset="0"/>
              </a:rPr>
              <a:t>Nabi</a:t>
            </a:r>
            <a:r>
              <a:rPr lang="en-US" sz="2000" b="1" dirty="0">
                <a:ln w="10160">
                  <a:solidFill>
                    <a:schemeClr val="bg1"/>
                  </a:solidFill>
                  <a:prstDash val="solid"/>
                </a:ln>
                <a:solidFill>
                  <a:schemeClr val="bg1"/>
                </a:solidFill>
                <a:effectLst>
                  <a:glow rad="101600">
                    <a:schemeClr val="tx1">
                      <a:alpha val="60000"/>
                    </a:schemeClr>
                  </a:glow>
                  <a:outerShdw blurRad="38100" dist="22860" dir="5400000" algn="tl" rotWithShape="0">
                    <a:srgbClr val="000000">
                      <a:alpha val="30000"/>
                    </a:srgbClr>
                  </a:outerShdw>
                </a:effectLst>
                <a:latin typeface="Arial" panose="020B0604020202020204" pitchFamily="34" charset="0"/>
                <a:ea typeface="Arial Unicode MS" pitchFamily="34" charset="-128"/>
                <a:cs typeface="Arial" panose="020B0604020202020204" pitchFamily="34" charset="0"/>
              </a:rPr>
              <a:t> kami Muhammad SAW </a:t>
            </a:r>
            <a:r>
              <a:rPr lang="en-US" sz="2000" b="1" dirty="0" err="1">
                <a:ln w="10160">
                  <a:solidFill>
                    <a:schemeClr val="bg1"/>
                  </a:solidFill>
                  <a:prstDash val="solid"/>
                </a:ln>
                <a:solidFill>
                  <a:schemeClr val="bg1"/>
                </a:solidFill>
                <a:effectLst>
                  <a:glow rad="101600">
                    <a:schemeClr val="tx1">
                      <a:alpha val="60000"/>
                    </a:schemeClr>
                  </a:glow>
                  <a:outerShdw blurRad="38100" dist="22860" dir="5400000" algn="tl" rotWithShape="0">
                    <a:srgbClr val="000000">
                      <a:alpha val="30000"/>
                    </a:srgbClr>
                  </a:outerShdw>
                </a:effectLst>
                <a:latin typeface="Arial" panose="020B0604020202020204" pitchFamily="34" charset="0"/>
                <a:ea typeface="Arial Unicode MS" pitchFamily="34" charset="-128"/>
                <a:cs typeface="Arial" panose="020B0604020202020204" pitchFamily="34" charset="0"/>
              </a:rPr>
              <a:t>adalah</a:t>
            </a:r>
            <a:r>
              <a:rPr lang="en-US" sz="2000" b="1" dirty="0">
                <a:ln w="10160">
                  <a:solidFill>
                    <a:schemeClr val="bg1"/>
                  </a:solidFill>
                  <a:prstDash val="solid"/>
                </a:ln>
                <a:solidFill>
                  <a:schemeClr val="bg1"/>
                </a:solidFill>
                <a:effectLst>
                  <a:glow rad="101600">
                    <a:schemeClr val="tx1">
                      <a:alpha val="60000"/>
                    </a:schemeClr>
                  </a:glow>
                  <a:outerShdw blurRad="38100" dist="22860" dir="5400000" algn="tl" rotWithShape="0">
                    <a:srgbClr val="000000">
                      <a:alpha val="30000"/>
                    </a:srgbClr>
                  </a:outerShdw>
                </a:effectLst>
                <a:latin typeface="Arial" panose="020B0604020202020204" pitchFamily="34" charset="0"/>
                <a:ea typeface="Arial Unicode MS" pitchFamily="34" charset="-128"/>
                <a:cs typeface="Arial" panose="020B0604020202020204" pitchFamily="34" charset="0"/>
              </a:rPr>
              <a:t> </a:t>
            </a:r>
            <a:r>
              <a:rPr lang="en-US" sz="2000" b="1" dirty="0" err="1">
                <a:ln w="10160">
                  <a:solidFill>
                    <a:schemeClr val="bg1"/>
                  </a:solidFill>
                  <a:prstDash val="solid"/>
                </a:ln>
                <a:solidFill>
                  <a:schemeClr val="bg1"/>
                </a:solidFill>
                <a:effectLst>
                  <a:glow rad="101600">
                    <a:schemeClr val="tx1">
                      <a:alpha val="60000"/>
                    </a:schemeClr>
                  </a:glow>
                  <a:outerShdw blurRad="38100" dist="22860" dir="5400000" algn="tl" rotWithShape="0">
                    <a:srgbClr val="000000">
                      <a:alpha val="30000"/>
                    </a:srgbClr>
                  </a:outerShdw>
                </a:effectLst>
                <a:latin typeface="Arial" panose="020B0604020202020204" pitchFamily="34" charset="0"/>
                <a:ea typeface="Arial Unicode MS" pitchFamily="34" charset="-128"/>
                <a:cs typeface="Arial" panose="020B0604020202020204" pitchFamily="34" charset="0"/>
              </a:rPr>
              <a:t>hamba</a:t>
            </a:r>
            <a:r>
              <a:rPr lang="en-US" sz="2000" b="1" dirty="0">
                <a:ln w="10160">
                  <a:solidFill>
                    <a:schemeClr val="bg1"/>
                  </a:solidFill>
                  <a:prstDash val="solid"/>
                </a:ln>
                <a:solidFill>
                  <a:schemeClr val="bg1"/>
                </a:solidFill>
                <a:effectLst>
                  <a:glow rad="101600">
                    <a:schemeClr val="tx1">
                      <a:alpha val="60000"/>
                    </a:schemeClr>
                  </a:glow>
                  <a:outerShdw blurRad="38100" dist="22860" dir="5400000" algn="tl" rotWithShape="0">
                    <a:srgbClr val="000000">
                      <a:alpha val="30000"/>
                    </a:srgbClr>
                  </a:outerShdw>
                </a:effectLst>
                <a:latin typeface="Arial" panose="020B0604020202020204" pitchFamily="34" charset="0"/>
                <a:ea typeface="Arial Unicode MS" pitchFamily="34" charset="-128"/>
                <a:cs typeface="Arial" panose="020B0604020202020204" pitchFamily="34" charset="0"/>
              </a:rPr>
              <a:t> </a:t>
            </a:r>
            <a:r>
              <a:rPr lang="en-US" sz="2000" b="1" dirty="0" err="1">
                <a:ln w="10160">
                  <a:solidFill>
                    <a:schemeClr val="bg1"/>
                  </a:solidFill>
                  <a:prstDash val="solid"/>
                </a:ln>
                <a:solidFill>
                  <a:schemeClr val="bg1"/>
                </a:solidFill>
                <a:effectLst>
                  <a:glow rad="101600">
                    <a:schemeClr val="tx1">
                      <a:alpha val="60000"/>
                    </a:schemeClr>
                  </a:glow>
                  <a:outerShdw blurRad="38100" dist="22860" dir="5400000" algn="tl" rotWithShape="0">
                    <a:srgbClr val="000000">
                      <a:alpha val="30000"/>
                    </a:srgbClr>
                  </a:outerShdw>
                </a:effectLst>
                <a:latin typeface="Arial" panose="020B0604020202020204" pitchFamily="34" charset="0"/>
                <a:ea typeface="Arial Unicode MS" pitchFamily="34" charset="-128"/>
                <a:cs typeface="Arial" panose="020B0604020202020204" pitchFamily="34" charset="0"/>
              </a:rPr>
              <a:t>dan</a:t>
            </a:r>
            <a:r>
              <a:rPr lang="en-US" sz="2000" b="1" dirty="0">
                <a:ln w="10160">
                  <a:solidFill>
                    <a:schemeClr val="bg1"/>
                  </a:solidFill>
                  <a:prstDash val="solid"/>
                </a:ln>
                <a:solidFill>
                  <a:schemeClr val="bg1"/>
                </a:solidFill>
                <a:effectLst>
                  <a:glow rad="101600">
                    <a:schemeClr val="tx1">
                      <a:alpha val="60000"/>
                    </a:schemeClr>
                  </a:glow>
                  <a:outerShdw blurRad="38100" dist="22860" dir="5400000" algn="tl" rotWithShape="0">
                    <a:srgbClr val="000000">
                      <a:alpha val="30000"/>
                    </a:srgbClr>
                  </a:outerShdw>
                </a:effectLst>
                <a:latin typeface="Arial" panose="020B0604020202020204" pitchFamily="34" charset="0"/>
                <a:ea typeface="Arial Unicode MS" pitchFamily="34" charset="-128"/>
                <a:cs typeface="Arial" panose="020B0604020202020204" pitchFamily="34" charset="0"/>
              </a:rPr>
              <a:t> </a:t>
            </a:r>
            <a:r>
              <a:rPr lang="en-US" sz="2000" b="1" dirty="0" err="1">
                <a:ln w="10160">
                  <a:solidFill>
                    <a:schemeClr val="bg1"/>
                  </a:solidFill>
                  <a:prstDash val="solid"/>
                </a:ln>
                <a:solidFill>
                  <a:schemeClr val="bg1"/>
                </a:solidFill>
                <a:effectLst>
                  <a:glow rad="101600">
                    <a:schemeClr val="tx1">
                      <a:alpha val="60000"/>
                    </a:schemeClr>
                  </a:glow>
                  <a:outerShdw blurRad="38100" dist="22860" dir="5400000" algn="tl" rotWithShape="0">
                    <a:srgbClr val="000000">
                      <a:alpha val="30000"/>
                    </a:srgbClr>
                  </a:outerShdw>
                </a:effectLst>
                <a:latin typeface="Arial" panose="020B0604020202020204" pitchFamily="34" charset="0"/>
                <a:ea typeface="Arial Unicode MS" pitchFamily="34" charset="-128"/>
                <a:cs typeface="Arial" panose="020B0604020202020204" pitchFamily="34" charset="0"/>
              </a:rPr>
              <a:t>rasul-Nya</a:t>
            </a:r>
            <a:r>
              <a:rPr lang="en-US" sz="2000" b="1" dirty="0">
                <a:ln w="10160">
                  <a:solidFill>
                    <a:schemeClr val="bg1"/>
                  </a:solidFill>
                  <a:prstDash val="solid"/>
                </a:ln>
                <a:solidFill>
                  <a:schemeClr val="bg1"/>
                </a:solidFill>
                <a:effectLst>
                  <a:glow rad="101600">
                    <a:schemeClr val="tx1">
                      <a:alpha val="60000"/>
                    </a:schemeClr>
                  </a:glow>
                  <a:outerShdw blurRad="38100" dist="22860" dir="5400000" algn="tl" rotWithShape="0">
                    <a:srgbClr val="000000">
                      <a:alpha val="30000"/>
                    </a:srgbClr>
                  </a:outerShdw>
                </a:effectLst>
                <a:latin typeface="Arial" panose="020B0604020202020204" pitchFamily="34" charset="0"/>
                <a:ea typeface="Arial Unicode MS" pitchFamily="34" charset="-128"/>
                <a:cs typeface="Arial" panose="020B0604020202020204" pitchFamily="34" charset="0"/>
              </a:rPr>
              <a:t> </a:t>
            </a:r>
            <a:r>
              <a:rPr lang="en-US" sz="2000" b="1" dirty="0" err="1">
                <a:ln w="10160">
                  <a:solidFill>
                    <a:schemeClr val="bg1"/>
                  </a:solidFill>
                  <a:prstDash val="solid"/>
                </a:ln>
                <a:solidFill>
                  <a:schemeClr val="bg1"/>
                </a:solidFill>
                <a:effectLst>
                  <a:glow rad="101600">
                    <a:schemeClr val="tx1">
                      <a:alpha val="60000"/>
                    </a:schemeClr>
                  </a:glow>
                  <a:outerShdw blurRad="38100" dist="22860" dir="5400000" algn="tl" rotWithShape="0">
                    <a:srgbClr val="000000">
                      <a:alpha val="30000"/>
                    </a:srgbClr>
                  </a:outerShdw>
                </a:effectLst>
                <a:latin typeface="Arial" panose="020B0604020202020204" pitchFamily="34" charset="0"/>
                <a:ea typeface="Arial Unicode MS" pitchFamily="34" charset="-128"/>
                <a:cs typeface="Arial" panose="020B0604020202020204" pitchFamily="34" charset="0"/>
              </a:rPr>
              <a:t>penghulu</a:t>
            </a:r>
            <a:r>
              <a:rPr lang="en-US" sz="2000" b="1" dirty="0">
                <a:ln w="10160">
                  <a:solidFill>
                    <a:schemeClr val="bg1"/>
                  </a:solidFill>
                  <a:prstDash val="solid"/>
                </a:ln>
                <a:solidFill>
                  <a:schemeClr val="bg1"/>
                </a:solidFill>
                <a:effectLst>
                  <a:glow rad="101600">
                    <a:schemeClr val="tx1">
                      <a:alpha val="60000"/>
                    </a:schemeClr>
                  </a:glow>
                  <a:outerShdw blurRad="38100" dist="22860" dir="5400000" algn="tl" rotWithShape="0">
                    <a:srgbClr val="000000">
                      <a:alpha val="30000"/>
                    </a:srgbClr>
                  </a:outerShdw>
                </a:effectLst>
                <a:latin typeface="Arial" panose="020B0604020202020204" pitchFamily="34" charset="0"/>
                <a:ea typeface="Arial Unicode MS" pitchFamily="34" charset="-128"/>
                <a:cs typeface="Arial" panose="020B0604020202020204" pitchFamily="34" charset="0"/>
              </a:rPr>
              <a:t> </a:t>
            </a:r>
            <a:r>
              <a:rPr lang="en-US" sz="2000" b="1" dirty="0" err="1">
                <a:ln w="10160">
                  <a:solidFill>
                    <a:schemeClr val="bg1"/>
                  </a:solidFill>
                  <a:prstDash val="solid"/>
                </a:ln>
                <a:solidFill>
                  <a:schemeClr val="bg1"/>
                </a:solidFill>
                <a:effectLst>
                  <a:glow rad="101600">
                    <a:schemeClr val="tx1">
                      <a:alpha val="60000"/>
                    </a:schemeClr>
                  </a:glow>
                  <a:outerShdw blurRad="38100" dist="22860" dir="5400000" algn="tl" rotWithShape="0">
                    <a:srgbClr val="000000">
                      <a:alpha val="30000"/>
                    </a:srgbClr>
                  </a:outerShdw>
                </a:effectLst>
                <a:latin typeface="Arial" panose="020B0604020202020204" pitchFamily="34" charset="0"/>
                <a:ea typeface="Arial Unicode MS" pitchFamily="34" charset="-128"/>
                <a:cs typeface="Arial" panose="020B0604020202020204" pitchFamily="34" charset="0"/>
              </a:rPr>
              <a:t>segala</a:t>
            </a:r>
            <a:r>
              <a:rPr lang="en-US" sz="2000" b="1" dirty="0">
                <a:ln w="10160">
                  <a:solidFill>
                    <a:schemeClr val="bg1"/>
                  </a:solidFill>
                  <a:prstDash val="solid"/>
                </a:ln>
                <a:solidFill>
                  <a:schemeClr val="bg1"/>
                </a:solidFill>
                <a:effectLst>
                  <a:glow rad="101600">
                    <a:schemeClr val="tx1">
                      <a:alpha val="60000"/>
                    </a:schemeClr>
                  </a:glow>
                  <a:outerShdw blurRad="38100" dist="22860" dir="5400000" algn="tl" rotWithShape="0">
                    <a:srgbClr val="000000">
                      <a:alpha val="30000"/>
                    </a:srgbClr>
                  </a:outerShdw>
                </a:effectLst>
                <a:latin typeface="Arial" panose="020B0604020202020204" pitchFamily="34" charset="0"/>
                <a:ea typeface="Arial Unicode MS" pitchFamily="34" charset="-128"/>
                <a:cs typeface="Arial" panose="020B0604020202020204" pitchFamily="34" charset="0"/>
              </a:rPr>
              <a:t> </a:t>
            </a:r>
            <a:r>
              <a:rPr lang="en-US" sz="2000" b="1" dirty="0" err="1">
                <a:ln w="10160">
                  <a:solidFill>
                    <a:schemeClr val="bg1"/>
                  </a:solidFill>
                  <a:prstDash val="solid"/>
                </a:ln>
                <a:solidFill>
                  <a:schemeClr val="bg1"/>
                </a:solidFill>
                <a:effectLst>
                  <a:glow rad="101600">
                    <a:schemeClr val="tx1">
                      <a:alpha val="60000"/>
                    </a:schemeClr>
                  </a:glow>
                  <a:outerShdw blurRad="38100" dist="22860" dir="5400000" algn="tl" rotWithShape="0">
                    <a:srgbClr val="000000">
                      <a:alpha val="30000"/>
                    </a:srgbClr>
                  </a:outerShdw>
                </a:effectLst>
                <a:latin typeface="Arial" panose="020B0604020202020204" pitchFamily="34" charset="0"/>
                <a:ea typeface="Arial Unicode MS" pitchFamily="34" charset="-128"/>
                <a:cs typeface="Arial" panose="020B0604020202020204" pitchFamily="34" charset="0"/>
              </a:rPr>
              <a:t>jin</a:t>
            </a:r>
            <a:r>
              <a:rPr lang="en-US" sz="2000" b="1" dirty="0">
                <a:ln w="10160">
                  <a:solidFill>
                    <a:schemeClr val="bg1"/>
                  </a:solidFill>
                  <a:prstDash val="solid"/>
                </a:ln>
                <a:solidFill>
                  <a:schemeClr val="bg1"/>
                </a:solidFill>
                <a:effectLst>
                  <a:glow rad="101600">
                    <a:schemeClr val="tx1">
                      <a:alpha val="60000"/>
                    </a:schemeClr>
                  </a:glow>
                  <a:outerShdw blurRad="38100" dist="22860" dir="5400000" algn="tl" rotWithShape="0">
                    <a:srgbClr val="000000">
                      <a:alpha val="30000"/>
                    </a:srgbClr>
                  </a:outerShdw>
                </a:effectLst>
                <a:latin typeface="Arial" panose="020B0604020202020204" pitchFamily="34" charset="0"/>
                <a:ea typeface="Arial Unicode MS" pitchFamily="34" charset="-128"/>
                <a:cs typeface="Arial" panose="020B0604020202020204" pitchFamily="34" charset="0"/>
              </a:rPr>
              <a:t> </a:t>
            </a:r>
            <a:r>
              <a:rPr lang="en-US" sz="2000" b="1" dirty="0" err="1">
                <a:ln w="10160">
                  <a:solidFill>
                    <a:schemeClr val="bg1"/>
                  </a:solidFill>
                  <a:prstDash val="solid"/>
                </a:ln>
                <a:solidFill>
                  <a:schemeClr val="bg1"/>
                </a:solidFill>
                <a:effectLst>
                  <a:glow rad="101600">
                    <a:schemeClr val="tx1">
                      <a:alpha val="60000"/>
                    </a:schemeClr>
                  </a:glow>
                  <a:outerShdw blurRad="38100" dist="22860" dir="5400000" algn="tl" rotWithShape="0">
                    <a:srgbClr val="000000">
                      <a:alpha val="30000"/>
                    </a:srgbClr>
                  </a:outerShdw>
                </a:effectLst>
                <a:latin typeface="Arial" panose="020B0604020202020204" pitchFamily="34" charset="0"/>
                <a:ea typeface="Arial Unicode MS" pitchFamily="34" charset="-128"/>
                <a:cs typeface="Arial" panose="020B0604020202020204" pitchFamily="34" charset="0"/>
              </a:rPr>
              <a:t>dan</a:t>
            </a:r>
            <a:r>
              <a:rPr lang="en-US" sz="2000" b="1" dirty="0">
                <a:ln w="10160">
                  <a:solidFill>
                    <a:schemeClr val="bg1"/>
                  </a:solidFill>
                  <a:prstDash val="solid"/>
                </a:ln>
                <a:solidFill>
                  <a:schemeClr val="bg1"/>
                </a:solidFill>
                <a:effectLst>
                  <a:glow rad="101600">
                    <a:schemeClr val="tx1">
                      <a:alpha val="60000"/>
                    </a:schemeClr>
                  </a:glow>
                  <a:outerShdw blurRad="38100" dist="22860" dir="5400000" algn="tl" rotWithShape="0">
                    <a:srgbClr val="000000">
                      <a:alpha val="30000"/>
                    </a:srgbClr>
                  </a:outerShdw>
                </a:effectLst>
                <a:latin typeface="Arial" panose="020B0604020202020204" pitchFamily="34" charset="0"/>
                <a:ea typeface="Arial Unicode MS" pitchFamily="34" charset="-128"/>
                <a:cs typeface="Arial" panose="020B0604020202020204" pitchFamily="34" charset="0"/>
              </a:rPr>
              <a:t> </a:t>
            </a:r>
            <a:r>
              <a:rPr lang="en-US" sz="2000" b="1" dirty="0" err="1">
                <a:ln w="10160">
                  <a:solidFill>
                    <a:schemeClr val="bg1"/>
                  </a:solidFill>
                  <a:prstDash val="solid"/>
                </a:ln>
                <a:solidFill>
                  <a:schemeClr val="bg1"/>
                </a:solidFill>
                <a:effectLst>
                  <a:glow rad="101600">
                    <a:schemeClr val="tx1">
                      <a:alpha val="60000"/>
                    </a:schemeClr>
                  </a:glow>
                  <a:outerShdw blurRad="38100" dist="22860" dir="5400000" algn="tl" rotWithShape="0">
                    <a:srgbClr val="000000">
                      <a:alpha val="30000"/>
                    </a:srgbClr>
                  </a:outerShdw>
                </a:effectLst>
                <a:latin typeface="Arial" panose="020B0604020202020204" pitchFamily="34" charset="0"/>
                <a:ea typeface="Arial Unicode MS" pitchFamily="34" charset="-128"/>
                <a:cs typeface="Arial" panose="020B0604020202020204" pitchFamily="34" charset="0"/>
              </a:rPr>
              <a:t>manusia</a:t>
            </a:r>
            <a:r>
              <a:rPr lang="en-US" sz="2000" b="1" dirty="0">
                <a:ln w="10160">
                  <a:solidFill>
                    <a:schemeClr val="bg1"/>
                  </a:solidFill>
                  <a:prstDash val="solid"/>
                </a:ln>
                <a:solidFill>
                  <a:schemeClr val="bg1"/>
                </a:solidFill>
                <a:effectLst>
                  <a:glow rad="101600">
                    <a:schemeClr val="tx1">
                      <a:alpha val="60000"/>
                    </a:schemeClr>
                  </a:glow>
                  <a:outerShdw blurRad="38100" dist="22860" dir="5400000" algn="tl" rotWithShape="0">
                    <a:srgbClr val="000000">
                      <a:alpha val="30000"/>
                    </a:srgbClr>
                  </a:outerShdw>
                </a:effectLst>
                <a:latin typeface="Arial" panose="020B0604020202020204" pitchFamily="34" charset="0"/>
                <a:ea typeface="Arial Unicode MS" pitchFamily="34" charset="-128"/>
                <a:cs typeface="Arial" panose="020B0604020202020204" pitchFamily="34" charset="0"/>
              </a:rPr>
              <a:t>.</a:t>
            </a:r>
          </a:p>
        </p:txBody>
      </p:sp>
    </p:spTree>
    <p:extLst>
      <p:ext uri="{BB962C8B-B14F-4D97-AF65-F5344CB8AC3E}">
        <p14:creationId xmlns:p14="http://schemas.microsoft.com/office/powerpoint/2010/main" val="289420129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79946" y="1143000"/>
            <a:ext cx="8229600" cy="2308324"/>
          </a:xfrm>
          <a:prstGeom prst="rect">
            <a:avLst/>
          </a:prstGeom>
        </p:spPr>
        <p:txBody>
          <a:bodyPr wrap="square">
            <a:spAutoFit/>
          </a:bodyPr>
          <a:lstStyle/>
          <a:p>
            <a:pPr algn="ctr" rtl="1"/>
            <a:r>
              <a:rPr lang="ar-SA" sz="48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cs typeface="Traditional Arabic" pitchFamily="2" charset="-78"/>
              </a:rPr>
              <a:t>اللَّـهُمَّ فَـصَــلِّ وَسَــلِّمْ عَلَى سَيِّدِنَــا مُـحَـمَّـدٍ وَعَلَى آلِــــــهِ الْــمُـصـَابِيحِ الْغُرَرِ.</a:t>
            </a:r>
            <a:endParaRPr lang="en-MY" sz="48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cs typeface="Traditional Arabic" pitchFamily="2" charset="-78"/>
            </a:endParaRPr>
          </a:p>
        </p:txBody>
      </p:sp>
      <p:sp>
        <p:nvSpPr>
          <p:cNvPr id="5" name="Rectangle 4"/>
          <p:cNvSpPr/>
          <p:nvPr/>
        </p:nvSpPr>
        <p:spPr>
          <a:xfrm>
            <a:off x="609600" y="3048000"/>
            <a:ext cx="8229600" cy="1569660"/>
          </a:xfrm>
          <a:prstGeom prst="rect">
            <a:avLst/>
          </a:prstGeom>
        </p:spPr>
        <p:txBody>
          <a:bodyPr wrap="square">
            <a:spAutoFit/>
          </a:bodyPr>
          <a:lstStyle/>
          <a:p>
            <a:pPr algn="just">
              <a:defRPr/>
            </a:pPr>
            <a:r>
              <a:rPr lang="en-US" sz="3200" b="1" dirty="0" err="1">
                <a:ln w="1905">
                  <a:solidFill>
                    <a:schemeClr val="tx1"/>
                  </a:solidFill>
                </a:ln>
                <a:solidFill>
                  <a:srgbClr val="FFFF00"/>
                </a:solidFill>
                <a:effectLst>
                  <a:innerShdw blurRad="69850" dist="43180" dir="5400000">
                    <a:srgbClr val="000000">
                      <a:alpha val="65000"/>
                    </a:srgbClr>
                  </a:innerShdw>
                </a:effectLst>
                <a:latin typeface="Bernard MT Condensed" pitchFamily="18" charset="0"/>
              </a:rPr>
              <a:t>Ya</a:t>
            </a:r>
            <a:r>
              <a:rPr lang="en-US" sz="3200" b="1" dirty="0">
                <a:ln w="1905">
                  <a:solidFill>
                    <a:schemeClr val="tx1"/>
                  </a:solidFill>
                </a:ln>
                <a:solidFill>
                  <a:srgbClr val="FFFF00"/>
                </a:solidFill>
                <a:effectLst>
                  <a:innerShdw blurRad="69850" dist="43180" dir="5400000">
                    <a:srgbClr val="000000">
                      <a:alpha val="65000"/>
                    </a:srgbClr>
                  </a:innerShdw>
                </a:effectLst>
                <a:latin typeface="Bernard MT Condensed" pitchFamily="18" charset="0"/>
              </a:rPr>
              <a:t> Allah, </a:t>
            </a:r>
            <a:r>
              <a:rPr lang="en-US" sz="3200" b="1" dirty="0" err="1">
                <a:ln w="1905">
                  <a:solidFill>
                    <a:schemeClr val="tx1"/>
                  </a:solidFill>
                </a:ln>
                <a:solidFill>
                  <a:srgbClr val="FFFF00"/>
                </a:solidFill>
                <a:effectLst>
                  <a:innerShdw blurRad="69850" dist="43180" dir="5400000">
                    <a:srgbClr val="000000">
                      <a:alpha val="65000"/>
                    </a:srgbClr>
                  </a:innerShdw>
                </a:effectLst>
                <a:latin typeface="Bernard MT Condensed" pitchFamily="18" charset="0"/>
              </a:rPr>
              <a:t>berilah</a:t>
            </a:r>
            <a:r>
              <a:rPr lang="en-US" sz="3200" b="1" dirty="0">
                <a:ln w="1905">
                  <a:solidFill>
                    <a:schemeClr val="tx1"/>
                  </a:solidFill>
                </a:ln>
                <a:solidFill>
                  <a:srgbClr val="FFFF00"/>
                </a:solidFill>
                <a:effectLst>
                  <a:innerShdw blurRad="69850" dist="43180" dir="5400000">
                    <a:srgbClr val="000000">
                      <a:alpha val="65000"/>
                    </a:srgbClr>
                  </a:innerShdw>
                </a:effectLst>
                <a:latin typeface="Bernard MT Condensed" pitchFamily="18" charset="0"/>
              </a:rPr>
              <a:t> </a:t>
            </a:r>
            <a:r>
              <a:rPr lang="en-US" sz="3200" b="1" dirty="0" err="1">
                <a:ln w="1905">
                  <a:solidFill>
                    <a:schemeClr val="tx1"/>
                  </a:solidFill>
                </a:ln>
                <a:solidFill>
                  <a:srgbClr val="FFFF00"/>
                </a:solidFill>
                <a:effectLst>
                  <a:innerShdw blurRad="69850" dist="43180" dir="5400000">
                    <a:srgbClr val="000000">
                      <a:alpha val="65000"/>
                    </a:srgbClr>
                  </a:innerShdw>
                </a:effectLst>
                <a:latin typeface="Bernard MT Condensed" pitchFamily="18" charset="0"/>
              </a:rPr>
              <a:t>selawat</a:t>
            </a:r>
            <a:r>
              <a:rPr lang="en-US" sz="3200" b="1" dirty="0">
                <a:ln w="1905">
                  <a:solidFill>
                    <a:schemeClr val="tx1"/>
                  </a:solidFill>
                </a:ln>
                <a:solidFill>
                  <a:srgbClr val="FFFF00"/>
                </a:solidFill>
                <a:effectLst>
                  <a:innerShdw blurRad="69850" dist="43180" dir="5400000">
                    <a:srgbClr val="000000">
                      <a:alpha val="65000"/>
                    </a:srgbClr>
                  </a:innerShdw>
                </a:effectLst>
                <a:latin typeface="Bernard MT Condensed" pitchFamily="18" charset="0"/>
              </a:rPr>
              <a:t>, </a:t>
            </a:r>
            <a:r>
              <a:rPr lang="en-US" sz="3200" b="1" dirty="0" err="1">
                <a:ln w="1905">
                  <a:solidFill>
                    <a:schemeClr val="tx1"/>
                  </a:solidFill>
                </a:ln>
                <a:solidFill>
                  <a:srgbClr val="FFFF00"/>
                </a:solidFill>
                <a:effectLst>
                  <a:innerShdw blurRad="69850" dist="43180" dir="5400000">
                    <a:srgbClr val="000000">
                      <a:alpha val="65000"/>
                    </a:srgbClr>
                  </a:innerShdw>
                </a:effectLst>
                <a:latin typeface="Bernard MT Condensed" pitchFamily="18" charset="0"/>
              </a:rPr>
              <a:t>sejahtera</a:t>
            </a:r>
            <a:r>
              <a:rPr lang="en-US" sz="3200" b="1" dirty="0">
                <a:ln w="1905">
                  <a:solidFill>
                    <a:schemeClr val="tx1"/>
                  </a:solidFill>
                </a:ln>
                <a:solidFill>
                  <a:srgbClr val="FFFF00"/>
                </a:solidFill>
                <a:effectLst>
                  <a:innerShdw blurRad="69850" dist="43180" dir="5400000">
                    <a:srgbClr val="000000">
                      <a:alpha val="65000"/>
                    </a:srgbClr>
                  </a:innerShdw>
                </a:effectLst>
                <a:latin typeface="Bernard MT Condensed" pitchFamily="18" charset="0"/>
              </a:rPr>
              <a:t> </a:t>
            </a:r>
            <a:r>
              <a:rPr lang="en-US" sz="3200" b="1" dirty="0" err="1">
                <a:ln w="1905">
                  <a:solidFill>
                    <a:schemeClr val="tx1"/>
                  </a:solidFill>
                </a:ln>
                <a:solidFill>
                  <a:srgbClr val="FFFF00"/>
                </a:solidFill>
                <a:effectLst>
                  <a:innerShdw blurRad="69850" dist="43180" dir="5400000">
                    <a:srgbClr val="000000">
                      <a:alpha val="65000"/>
                    </a:srgbClr>
                  </a:innerShdw>
                </a:effectLst>
                <a:latin typeface="Bernard MT Condensed" pitchFamily="18" charset="0"/>
              </a:rPr>
              <a:t>dan</a:t>
            </a:r>
            <a:r>
              <a:rPr lang="en-US" sz="3200" b="1" dirty="0">
                <a:ln w="1905">
                  <a:solidFill>
                    <a:schemeClr val="tx1"/>
                  </a:solidFill>
                </a:ln>
                <a:solidFill>
                  <a:srgbClr val="FFFF00"/>
                </a:solidFill>
                <a:effectLst>
                  <a:innerShdw blurRad="69850" dist="43180" dir="5400000">
                    <a:srgbClr val="000000">
                      <a:alpha val="65000"/>
                    </a:srgbClr>
                  </a:innerShdw>
                </a:effectLst>
                <a:latin typeface="Bernard MT Condensed" pitchFamily="18" charset="0"/>
              </a:rPr>
              <a:t> </a:t>
            </a:r>
            <a:r>
              <a:rPr lang="en-US" sz="3200" b="1" dirty="0" err="1">
                <a:ln w="1905">
                  <a:solidFill>
                    <a:schemeClr val="tx1"/>
                  </a:solidFill>
                </a:ln>
                <a:solidFill>
                  <a:srgbClr val="FFFF00"/>
                </a:solidFill>
                <a:effectLst>
                  <a:innerShdw blurRad="69850" dist="43180" dir="5400000">
                    <a:srgbClr val="000000">
                      <a:alpha val="65000"/>
                    </a:srgbClr>
                  </a:innerShdw>
                </a:effectLst>
                <a:latin typeface="Bernard MT Condensed" pitchFamily="18" charset="0"/>
              </a:rPr>
              <a:t>berkat</a:t>
            </a:r>
            <a:r>
              <a:rPr lang="en-US" sz="3200" b="1" dirty="0">
                <a:ln w="1905">
                  <a:solidFill>
                    <a:schemeClr val="tx1"/>
                  </a:solidFill>
                </a:ln>
                <a:solidFill>
                  <a:srgbClr val="FFFF00"/>
                </a:solidFill>
                <a:effectLst>
                  <a:innerShdw blurRad="69850" dist="43180" dir="5400000">
                    <a:srgbClr val="000000">
                      <a:alpha val="65000"/>
                    </a:srgbClr>
                  </a:innerShdw>
                </a:effectLst>
                <a:latin typeface="Bernard MT Condensed" pitchFamily="18" charset="0"/>
              </a:rPr>
              <a:t> </a:t>
            </a:r>
            <a:r>
              <a:rPr lang="en-US" sz="3200" b="1" dirty="0" err="1">
                <a:ln w="1905">
                  <a:solidFill>
                    <a:schemeClr val="tx1"/>
                  </a:solidFill>
                </a:ln>
                <a:solidFill>
                  <a:srgbClr val="FFFF00"/>
                </a:solidFill>
                <a:effectLst>
                  <a:innerShdw blurRad="69850" dist="43180" dir="5400000">
                    <a:srgbClr val="000000">
                      <a:alpha val="65000"/>
                    </a:srgbClr>
                  </a:innerShdw>
                </a:effectLst>
                <a:latin typeface="Bernard MT Condensed" pitchFamily="18" charset="0"/>
              </a:rPr>
              <a:t>ke</a:t>
            </a:r>
            <a:r>
              <a:rPr lang="en-US" sz="3200" b="1" dirty="0">
                <a:ln w="1905">
                  <a:solidFill>
                    <a:schemeClr val="tx1"/>
                  </a:solidFill>
                </a:ln>
                <a:solidFill>
                  <a:srgbClr val="FFFF00"/>
                </a:solidFill>
                <a:effectLst>
                  <a:innerShdw blurRad="69850" dist="43180" dir="5400000">
                    <a:srgbClr val="000000">
                      <a:alpha val="65000"/>
                    </a:srgbClr>
                  </a:innerShdw>
                </a:effectLst>
                <a:latin typeface="Bernard MT Condensed" pitchFamily="18" charset="0"/>
              </a:rPr>
              <a:t> </a:t>
            </a:r>
            <a:r>
              <a:rPr lang="en-US" sz="3200" b="1" dirty="0" err="1">
                <a:ln w="1905">
                  <a:solidFill>
                    <a:schemeClr val="tx1"/>
                  </a:solidFill>
                </a:ln>
                <a:solidFill>
                  <a:srgbClr val="FFFF00"/>
                </a:solidFill>
                <a:effectLst>
                  <a:innerShdw blurRad="69850" dist="43180" dir="5400000">
                    <a:srgbClr val="000000">
                      <a:alpha val="65000"/>
                    </a:srgbClr>
                  </a:innerShdw>
                </a:effectLst>
                <a:latin typeface="Bernard MT Condensed" pitchFamily="18" charset="0"/>
              </a:rPr>
              <a:t>atas</a:t>
            </a:r>
            <a:r>
              <a:rPr lang="en-US" sz="3200" b="1" dirty="0">
                <a:ln w="1905">
                  <a:solidFill>
                    <a:schemeClr val="tx1"/>
                  </a:solidFill>
                </a:ln>
                <a:solidFill>
                  <a:srgbClr val="FFFF00"/>
                </a:solidFill>
                <a:effectLst>
                  <a:innerShdw blurRad="69850" dist="43180" dir="5400000">
                    <a:srgbClr val="000000">
                      <a:alpha val="65000"/>
                    </a:srgbClr>
                  </a:innerShdw>
                </a:effectLst>
                <a:latin typeface="Bernard MT Condensed" pitchFamily="18" charset="0"/>
              </a:rPr>
              <a:t> </a:t>
            </a:r>
            <a:r>
              <a:rPr lang="en-US" sz="3200" b="1" dirty="0" err="1">
                <a:ln w="1905">
                  <a:solidFill>
                    <a:schemeClr val="tx1"/>
                  </a:solidFill>
                </a:ln>
                <a:solidFill>
                  <a:srgbClr val="FFFF00"/>
                </a:solidFill>
                <a:effectLst>
                  <a:innerShdw blurRad="69850" dist="43180" dir="5400000">
                    <a:srgbClr val="000000">
                      <a:alpha val="65000"/>
                    </a:srgbClr>
                  </a:innerShdw>
                </a:effectLst>
                <a:latin typeface="Bernard MT Condensed" pitchFamily="18" charset="0"/>
              </a:rPr>
              <a:t>penghulu</a:t>
            </a:r>
            <a:r>
              <a:rPr lang="en-US" sz="3200" b="1" dirty="0">
                <a:ln w="1905">
                  <a:solidFill>
                    <a:schemeClr val="tx1"/>
                  </a:solidFill>
                </a:ln>
                <a:solidFill>
                  <a:srgbClr val="FFFF00"/>
                </a:solidFill>
                <a:effectLst>
                  <a:innerShdw blurRad="69850" dist="43180" dir="5400000">
                    <a:srgbClr val="000000">
                      <a:alpha val="65000"/>
                    </a:srgbClr>
                  </a:innerShdw>
                </a:effectLst>
                <a:latin typeface="Bernard MT Condensed" pitchFamily="18" charset="0"/>
              </a:rPr>
              <a:t> </a:t>
            </a:r>
            <a:r>
              <a:rPr lang="en-US" sz="3200" b="1" dirty="0" err="1">
                <a:ln w="1905">
                  <a:solidFill>
                    <a:schemeClr val="tx1"/>
                  </a:solidFill>
                </a:ln>
                <a:solidFill>
                  <a:srgbClr val="FFFF00"/>
                </a:solidFill>
                <a:effectLst>
                  <a:innerShdw blurRad="69850" dist="43180" dir="5400000">
                    <a:srgbClr val="000000">
                      <a:alpha val="65000"/>
                    </a:srgbClr>
                  </a:innerShdw>
                </a:effectLst>
                <a:latin typeface="Bernard MT Condensed" pitchFamily="18" charset="0"/>
              </a:rPr>
              <a:t>dan</a:t>
            </a:r>
            <a:r>
              <a:rPr lang="en-US" sz="3200" b="1" dirty="0">
                <a:ln w="1905">
                  <a:solidFill>
                    <a:schemeClr val="tx1"/>
                  </a:solidFill>
                </a:ln>
                <a:solidFill>
                  <a:srgbClr val="FFFF00"/>
                </a:solidFill>
                <a:effectLst>
                  <a:innerShdw blurRad="69850" dist="43180" dir="5400000">
                    <a:srgbClr val="000000">
                      <a:alpha val="65000"/>
                    </a:srgbClr>
                  </a:innerShdw>
                </a:effectLst>
                <a:latin typeface="Bernard MT Condensed" pitchFamily="18" charset="0"/>
              </a:rPr>
              <a:t> </a:t>
            </a:r>
            <a:r>
              <a:rPr lang="en-US" sz="3200" b="1" dirty="0" err="1">
                <a:ln w="1905">
                  <a:solidFill>
                    <a:schemeClr val="tx1"/>
                  </a:solidFill>
                </a:ln>
                <a:solidFill>
                  <a:srgbClr val="FFFF00"/>
                </a:solidFill>
                <a:effectLst>
                  <a:innerShdw blurRad="69850" dist="43180" dir="5400000">
                    <a:srgbClr val="000000">
                      <a:alpha val="65000"/>
                    </a:srgbClr>
                  </a:innerShdw>
                </a:effectLst>
                <a:latin typeface="Bernard MT Condensed" pitchFamily="18" charset="0"/>
              </a:rPr>
              <a:t>Nabi</a:t>
            </a:r>
            <a:r>
              <a:rPr lang="en-US" sz="3200" b="1" dirty="0">
                <a:ln w="1905">
                  <a:solidFill>
                    <a:schemeClr val="tx1"/>
                  </a:solidFill>
                </a:ln>
                <a:solidFill>
                  <a:srgbClr val="FFFF00"/>
                </a:solidFill>
                <a:effectLst>
                  <a:innerShdw blurRad="69850" dist="43180" dir="5400000">
                    <a:srgbClr val="000000">
                      <a:alpha val="65000"/>
                    </a:srgbClr>
                  </a:innerShdw>
                </a:effectLst>
                <a:latin typeface="Bernard MT Condensed" pitchFamily="18" charset="0"/>
              </a:rPr>
              <a:t> kami Muhammad SAW,  </a:t>
            </a:r>
            <a:r>
              <a:rPr lang="en-US" sz="3200" b="1" dirty="0" err="1">
                <a:ln w="1905">
                  <a:solidFill>
                    <a:schemeClr val="tx1"/>
                  </a:solidFill>
                </a:ln>
                <a:solidFill>
                  <a:srgbClr val="FFFF00"/>
                </a:solidFill>
                <a:effectLst>
                  <a:innerShdw blurRad="69850" dist="43180" dir="5400000">
                    <a:srgbClr val="000000">
                      <a:alpha val="65000"/>
                    </a:srgbClr>
                  </a:innerShdw>
                </a:effectLst>
                <a:latin typeface="Bernard MT Condensed" pitchFamily="18" charset="0"/>
              </a:rPr>
              <a:t>kaum</a:t>
            </a:r>
            <a:r>
              <a:rPr lang="en-US" sz="3200" b="1" dirty="0">
                <a:ln w="1905">
                  <a:solidFill>
                    <a:schemeClr val="tx1"/>
                  </a:solidFill>
                </a:ln>
                <a:solidFill>
                  <a:srgbClr val="FFFF00"/>
                </a:solidFill>
                <a:effectLst>
                  <a:innerShdw blurRad="69850" dist="43180" dir="5400000">
                    <a:srgbClr val="000000">
                      <a:alpha val="65000"/>
                    </a:srgbClr>
                  </a:innerShdw>
                </a:effectLst>
                <a:latin typeface="Bernard MT Condensed" pitchFamily="18" charset="0"/>
              </a:rPr>
              <a:t> </a:t>
            </a:r>
            <a:r>
              <a:rPr lang="en-US" sz="3200" b="1" dirty="0" err="1">
                <a:ln w="1905">
                  <a:solidFill>
                    <a:schemeClr val="tx1"/>
                  </a:solidFill>
                </a:ln>
                <a:solidFill>
                  <a:srgbClr val="FFFF00"/>
                </a:solidFill>
                <a:effectLst>
                  <a:innerShdw blurRad="69850" dist="43180" dir="5400000">
                    <a:srgbClr val="000000">
                      <a:alpha val="65000"/>
                    </a:srgbClr>
                  </a:innerShdw>
                </a:effectLst>
                <a:latin typeface="Bernard MT Condensed" pitchFamily="18" charset="0"/>
              </a:rPr>
              <a:t>keluarga</a:t>
            </a:r>
            <a:r>
              <a:rPr lang="en-US" sz="3200" b="1" dirty="0">
                <a:ln w="1905">
                  <a:solidFill>
                    <a:schemeClr val="tx1"/>
                  </a:solidFill>
                </a:ln>
                <a:solidFill>
                  <a:srgbClr val="FFFF00"/>
                </a:solidFill>
                <a:effectLst>
                  <a:innerShdw blurRad="69850" dist="43180" dir="5400000">
                    <a:srgbClr val="000000">
                      <a:alpha val="65000"/>
                    </a:srgbClr>
                  </a:innerShdw>
                </a:effectLst>
                <a:latin typeface="Bernard MT Condensed" pitchFamily="18" charset="0"/>
              </a:rPr>
              <a:t> </a:t>
            </a:r>
            <a:r>
              <a:rPr lang="en-US" sz="3200" b="1" dirty="0" err="1">
                <a:ln w="1905">
                  <a:solidFill>
                    <a:schemeClr val="tx1"/>
                  </a:solidFill>
                </a:ln>
                <a:solidFill>
                  <a:srgbClr val="FFFF00"/>
                </a:solidFill>
                <a:effectLst>
                  <a:innerShdw blurRad="69850" dist="43180" dir="5400000">
                    <a:srgbClr val="000000">
                      <a:alpha val="65000"/>
                    </a:srgbClr>
                  </a:innerShdw>
                </a:effectLst>
                <a:latin typeface="Bernard MT Condensed" pitchFamily="18" charset="0"/>
              </a:rPr>
              <a:t>serta</a:t>
            </a:r>
            <a:r>
              <a:rPr lang="en-US" sz="3200" b="1" dirty="0">
                <a:ln w="1905">
                  <a:solidFill>
                    <a:schemeClr val="tx1"/>
                  </a:solidFill>
                </a:ln>
                <a:solidFill>
                  <a:srgbClr val="FFFF00"/>
                </a:solidFill>
                <a:effectLst>
                  <a:innerShdw blurRad="69850" dist="43180" dir="5400000">
                    <a:srgbClr val="000000">
                      <a:alpha val="65000"/>
                    </a:srgbClr>
                  </a:innerShdw>
                </a:effectLst>
                <a:latin typeface="Bernard MT Condensed" pitchFamily="18" charset="0"/>
              </a:rPr>
              <a:t> </a:t>
            </a:r>
            <a:r>
              <a:rPr lang="en-US" sz="3200" b="1" dirty="0" err="1">
                <a:ln w="1905">
                  <a:solidFill>
                    <a:schemeClr val="tx1"/>
                  </a:solidFill>
                </a:ln>
                <a:solidFill>
                  <a:srgbClr val="FFFF00"/>
                </a:solidFill>
                <a:effectLst>
                  <a:innerShdw blurRad="69850" dist="43180" dir="5400000">
                    <a:srgbClr val="000000">
                      <a:alpha val="65000"/>
                    </a:srgbClr>
                  </a:innerShdw>
                </a:effectLst>
                <a:latin typeface="Bernard MT Condensed" pitchFamily="18" charset="0"/>
              </a:rPr>
              <a:t>para</a:t>
            </a:r>
            <a:r>
              <a:rPr lang="en-US" sz="3200" b="1" dirty="0">
                <a:ln w="1905">
                  <a:solidFill>
                    <a:schemeClr val="tx1"/>
                  </a:solidFill>
                </a:ln>
                <a:solidFill>
                  <a:srgbClr val="FFFF00"/>
                </a:solidFill>
                <a:effectLst>
                  <a:innerShdw blurRad="69850" dist="43180" dir="5400000">
                    <a:srgbClr val="000000">
                      <a:alpha val="65000"/>
                    </a:srgbClr>
                  </a:innerShdw>
                </a:effectLst>
                <a:latin typeface="Bernard MT Condensed" pitchFamily="18" charset="0"/>
              </a:rPr>
              <a:t> </a:t>
            </a:r>
            <a:r>
              <a:rPr lang="en-US" sz="3200" b="1" dirty="0" err="1">
                <a:ln w="1905">
                  <a:solidFill>
                    <a:schemeClr val="tx1"/>
                  </a:solidFill>
                </a:ln>
                <a:solidFill>
                  <a:srgbClr val="FFFF00"/>
                </a:solidFill>
                <a:effectLst>
                  <a:innerShdw blurRad="69850" dist="43180" dir="5400000">
                    <a:srgbClr val="000000">
                      <a:alpha val="65000"/>
                    </a:srgbClr>
                  </a:innerShdw>
                </a:effectLst>
                <a:latin typeface="Bernard MT Condensed" pitchFamily="18" charset="0"/>
              </a:rPr>
              <a:t>sahabat</a:t>
            </a:r>
            <a:r>
              <a:rPr lang="en-US" sz="3200" b="1" dirty="0">
                <a:ln w="1905">
                  <a:solidFill>
                    <a:schemeClr val="tx1"/>
                  </a:solidFill>
                </a:ln>
                <a:solidFill>
                  <a:srgbClr val="FFFF00"/>
                </a:solidFill>
                <a:effectLst>
                  <a:innerShdw blurRad="69850" dist="43180" dir="5400000">
                    <a:srgbClr val="000000">
                      <a:alpha val="65000"/>
                    </a:srgbClr>
                  </a:innerShdw>
                </a:effectLst>
                <a:latin typeface="Bernard MT Condensed" pitchFamily="18" charset="0"/>
              </a:rPr>
              <a:t> </a:t>
            </a:r>
            <a:r>
              <a:rPr lang="en-US" sz="3200" b="1" dirty="0" err="1">
                <a:ln w="1905">
                  <a:solidFill>
                    <a:schemeClr val="tx1"/>
                  </a:solidFill>
                </a:ln>
                <a:solidFill>
                  <a:srgbClr val="FFFF00"/>
                </a:solidFill>
                <a:effectLst>
                  <a:innerShdw blurRad="69850" dist="43180" dir="5400000">
                    <a:srgbClr val="000000">
                      <a:alpha val="65000"/>
                    </a:srgbClr>
                  </a:innerShdw>
                </a:effectLst>
                <a:latin typeface="Bernard MT Condensed" pitchFamily="18" charset="0"/>
              </a:rPr>
              <a:t>baginda</a:t>
            </a:r>
            <a:r>
              <a:rPr lang="en-US" sz="3200" b="1" dirty="0">
                <a:ln w="1905">
                  <a:solidFill>
                    <a:schemeClr val="tx1"/>
                  </a:solidFill>
                </a:ln>
                <a:solidFill>
                  <a:srgbClr val="FFFF00"/>
                </a:solidFill>
                <a:effectLst>
                  <a:innerShdw blurRad="69850" dist="43180" dir="5400000">
                    <a:srgbClr val="000000">
                      <a:alpha val="65000"/>
                    </a:srgbClr>
                  </a:innerShdw>
                </a:effectLst>
                <a:latin typeface="Bernard MT Condensed" pitchFamily="18" charset="0"/>
              </a:rPr>
              <a:t>.</a:t>
            </a:r>
            <a:endParaRPr lang="en-US" sz="3200" b="1" dirty="0">
              <a:ln w="1905">
                <a:solidFill>
                  <a:schemeClr val="tx1"/>
                </a:solidFill>
              </a:ln>
              <a:solidFill>
                <a:srgbClr val="FFFF00"/>
              </a:solidFill>
              <a:effectLst>
                <a:innerShdw blurRad="69850" dist="43180" dir="5400000">
                  <a:srgbClr val="000000">
                    <a:alpha val="65000"/>
                  </a:srgbClr>
                </a:innerShdw>
              </a:effectLst>
              <a:latin typeface="Bernard MT Condensed" pitchFamily="18" charset="0"/>
              <a:ea typeface="Arial Unicode MS" pitchFamily="34" charset="-128"/>
              <a:cs typeface="Arial" pitchFamily="34" charset="0"/>
            </a:endParaRPr>
          </a:p>
        </p:txBody>
      </p:sp>
    </p:spTree>
    <p:extLst>
      <p:ext uri="{BB962C8B-B14F-4D97-AF65-F5344CB8AC3E}">
        <p14:creationId xmlns:p14="http://schemas.microsoft.com/office/powerpoint/2010/main" val="59394794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1524000"/>
            <a:ext cx="8534400" cy="3785652"/>
          </a:xfrm>
          <a:prstGeom prst="rect">
            <a:avLst/>
          </a:prstGeom>
        </p:spPr>
        <p:txBody>
          <a:bodyPr wrap="square">
            <a:spAutoFit/>
          </a:bodyPr>
          <a:lstStyle/>
          <a:p>
            <a:pPr algn="just" rtl="1"/>
            <a:r>
              <a:rPr lang="ar-SA" sz="4000" dirty="0">
                <a:ln w="18415" cmpd="sng">
                  <a:solidFill>
                    <a:srgbClr val="FF0000"/>
                  </a:solidFill>
                  <a:prstDash val="solid"/>
                </a:ln>
                <a:solidFill>
                  <a:srgbClr val="FF0000"/>
                </a:solidFill>
                <a:effectLst>
                  <a:outerShdw blurRad="63500" dir="3600000" algn="tl" rotWithShape="0">
                    <a:srgbClr val="000000">
                      <a:alpha val="70000"/>
                    </a:srgbClr>
                  </a:outerShdw>
                </a:effectLst>
                <a:cs typeface="Traditional Arabic" pitchFamily="2" charset="-78"/>
              </a:rPr>
              <a:t>أَمَّـــا بَعْدُ، فَيَا أَيُّــهـَــا الـنَّــاسُ، اتَّـقُـوا اللَّـهَ فِيمَـا أَمَـرَ، وانْـتَــهُــوا عَـمَّـا نَـهَـاكُمْ عَـنْـهُ وَحَــذَّرَ. وَاعْلَمُـوا أَنَّ اللَّهَ أَمَـرَكُمْ بِــأَمْــرٍ بَـدَأَ فِــيــهِ بِنَفْسِـهِ وَثَــنَّـى بِــمَـلَائِــــكَتِهِ الْمُسَـبِّـحَـةِ بِقُدْسِهِ. فَـقَـالَ اللَّـهُ تَعَالَى وَلَمْ يَزَلْ قَـــــائِــلًا عَـلِــيـمًـا: </a:t>
            </a:r>
            <a:endParaRPr lang="en-US" sz="4000" dirty="0">
              <a:ln w="18415" cmpd="sng">
                <a:solidFill>
                  <a:srgbClr val="FF0000"/>
                </a:solidFill>
                <a:prstDash val="solid"/>
              </a:ln>
              <a:solidFill>
                <a:srgbClr val="FF0000"/>
              </a:solidFill>
              <a:effectLst>
                <a:outerShdw blurRad="63500" dir="3600000" algn="tl" rotWithShape="0">
                  <a:srgbClr val="000000">
                    <a:alpha val="70000"/>
                  </a:srgbClr>
                </a:outerShdw>
              </a:effectLst>
              <a:cs typeface="Traditional Arabic" pitchFamily="2" charset="-78"/>
            </a:endParaRPr>
          </a:p>
        </p:txBody>
      </p:sp>
    </p:spTree>
    <p:extLst>
      <p:ext uri="{BB962C8B-B14F-4D97-AF65-F5344CB8AC3E}">
        <p14:creationId xmlns:p14="http://schemas.microsoft.com/office/powerpoint/2010/main" val="74246552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1524000"/>
            <a:ext cx="8229601" cy="2585323"/>
          </a:xfrm>
          <a:prstGeom prst="rect">
            <a:avLst/>
          </a:prstGeom>
        </p:spPr>
        <p:txBody>
          <a:bodyPr wrap="square">
            <a:spAutoFit/>
          </a:bodyPr>
          <a:lstStyle/>
          <a:p>
            <a:pPr algn="ctr"/>
            <a:r>
              <a:rPr lang="ar-SA" sz="5400" dirty="0">
                <a:ln w="18415" cmpd="sng">
                  <a:solidFill>
                    <a:schemeClr val="tx1"/>
                  </a:solidFill>
                  <a:prstDash val="solid"/>
                </a:ln>
                <a:solidFill>
                  <a:srgbClr val="FFFFFF"/>
                </a:solidFill>
                <a:effectLst>
                  <a:glow rad="228600">
                    <a:schemeClr val="accent6">
                      <a:satMod val="175000"/>
                      <a:alpha val="40000"/>
                    </a:schemeClr>
                  </a:glow>
                  <a:outerShdw blurRad="63500" dir="3600000" algn="tl" rotWithShape="0">
                    <a:srgbClr val="000000">
                      <a:alpha val="70000"/>
                    </a:srgbClr>
                  </a:outerShdw>
                </a:effectLst>
                <a:latin typeface="QCF_P426" pitchFamily="2" charset="2"/>
                <a:cs typeface="QCF_P426" pitchFamily="2" charset="2"/>
              </a:rPr>
              <a:t>ﭲ ﭳ ﭴ ﭵ ﭶ ﭷ ﭸ ﭹ ﭺ ﭻ ﭼ ﭽ ﭾ ﭿ ﮀ</a:t>
            </a:r>
            <a:endParaRPr lang="en-US" sz="5400" dirty="0">
              <a:ln w="18415" cmpd="sng">
                <a:solidFill>
                  <a:schemeClr val="tx1"/>
                </a:solidFill>
                <a:prstDash val="solid"/>
              </a:ln>
              <a:solidFill>
                <a:srgbClr val="FFFFFF"/>
              </a:solidFill>
              <a:effectLst>
                <a:glow rad="228600">
                  <a:schemeClr val="accent6">
                    <a:satMod val="175000"/>
                    <a:alpha val="40000"/>
                  </a:schemeClr>
                </a:glow>
                <a:outerShdw blurRad="63500" dir="3600000" algn="tl" rotWithShape="0">
                  <a:srgbClr val="000000">
                    <a:alpha val="70000"/>
                  </a:srgbClr>
                </a:outerShdw>
              </a:effectLst>
              <a:latin typeface="QCF_P426" pitchFamily="2" charset="2"/>
              <a:cs typeface="QCF_P426" pitchFamily="2" charset="2"/>
            </a:endParaRPr>
          </a:p>
        </p:txBody>
      </p:sp>
    </p:spTree>
    <p:extLst>
      <p:ext uri="{BB962C8B-B14F-4D97-AF65-F5344CB8AC3E}">
        <p14:creationId xmlns:p14="http://schemas.microsoft.com/office/powerpoint/2010/main" val="372915378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533400"/>
            <a:ext cx="8077200" cy="5189113"/>
          </a:xfrm>
          <a:prstGeom prst="rect">
            <a:avLst/>
          </a:prstGeom>
        </p:spPr>
        <p:txBody>
          <a:bodyPr wrap="square">
            <a:spAutoFit/>
          </a:bodyPr>
          <a:lstStyle/>
          <a:p>
            <a:pPr algn="ctr" rtl="1">
              <a:lnSpc>
                <a:spcPct val="115000"/>
              </a:lnSpc>
            </a:pPr>
            <a:r>
              <a:rPr lang="ar-SA" sz="4800" dirty="0">
                <a:ln w="18415" cmpd="sng">
                  <a:solidFill>
                    <a:srgbClr val="0000FF"/>
                  </a:solidFill>
                  <a:prstDash val="solid"/>
                </a:ln>
                <a:solidFill>
                  <a:srgbClr val="0000FF"/>
                </a:solidFill>
                <a:latin typeface="Calibri" panose="020F0502020204030204" pitchFamily="34" charset="0"/>
                <a:ea typeface="Calibri" panose="020F0502020204030204" pitchFamily="34" charset="0"/>
                <a:cs typeface="Traditional Arabic" pitchFamily="2" charset="-78"/>
              </a:rPr>
              <a:t>اللَّهُمَّ صَلِّ وَسَلِّمْ عَلَى سَيِّدِنَا مُحَمَّدٍ وَعَلَى آلِ سَيِّدِنَا مُحَمَّدٍ كَمَا صَلَّيْتَ عَلَى سَيِّدِنَا إِبْرَاهِيْمَ وَعَلَى آلِ سَيِّدِنَا إِبْرَاهِيْمَ؛ وَبَارِكْ عَلَى سَيِّدِنَا مُحَمَّدٍ وَعَلَى آلِ سَيِّدِنَا مُحَمَّدٍ كَمَا بَارَكْتَ عَلَى سَيِّدِنَا إِبْرَاهِيْمَ وَعَلَى آلِ سَيِّدِنَا إِبْرَاهِيْمَ فِى الْعَالَمِيْنَ إِنَّكَ حَمِيْدٌ مَجِيْدٌ.</a:t>
            </a:r>
            <a:endParaRPr lang="en-US" sz="4800" dirty="0">
              <a:ln w="18415" cmpd="sng">
                <a:solidFill>
                  <a:srgbClr val="0000FF"/>
                </a:solidFill>
                <a:prstDash val="solid"/>
              </a:ln>
              <a:solidFill>
                <a:srgbClr val="0000FF"/>
              </a:solidFill>
              <a:latin typeface="Calibri" panose="020F0502020204030204" pitchFamily="34" charset="0"/>
              <a:ea typeface="Calibri" panose="020F0502020204030204" pitchFamily="34" charset="0"/>
              <a:cs typeface="Traditional Arabic" pitchFamily="2" charset="-78"/>
            </a:endParaRPr>
          </a:p>
        </p:txBody>
      </p:sp>
    </p:spTree>
    <p:extLst>
      <p:ext uri="{BB962C8B-B14F-4D97-AF65-F5344CB8AC3E}">
        <p14:creationId xmlns:p14="http://schemas.microsoft.com/office/powerpoint/2010/main" val="279197570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57200" y="304800"/>
            <a:ext cx="8382000" cy="3477875"/>
          </a:xfrm>
          <a:prstGeom prst="rect">
            <a:avLst/>
          </a:prstGeom>
        </p:spPr>
        <p:txBody>
          <a:bodyPr wrap="square">
            <a:spAutoFit/>
          </a:bodyPr>
          <a:lstStyle/>
          <a:p>
            <a:pPr lvl="0" algn="just" rtl="1" fontAlgn="base">
              <a:spcBef>
                <a:spcPct val="0"/>
              </a:spcBef>
              <a:spcAft>
                <a:spcPct val="0"/>
              </a:spcAft>
            </a:pPr>
            <a:r>
              <a:rPr lang="ar-SA" altLang="zh-CN" sz="4400" dirty="0">
                <a:ln w="0"/>
                <a:effectLst>
                  <a:outerShdw blurRad="38100" dist="19050" dir="2700000" algn="tl" rotWithShape="0">
                    <a:schemeClr val="dk1">
                      <a:alpha val="40000"/>
                    </a:schemeClr>
                  </a:outerShdw>
                </a:effectLst>
                <a:latin typeface="Arb Naskh"/>
                <a:ea typeface="SimSun" pitchFamily="2" charset="-122"/>
                <a:cs typeface="Traditional Arabic" pitchFamily="2" charset="-78"/>
              </a:rPr>
              <a:t>وَارْضَ اللّهُمَّ عَنِ الأَرْبَعَةِ الْخُلَفَاءِ الرَّاشِدِيْنَ سَادَاتِنَا أَبِى بَكْرٍ وَعُمَرَ وَعُثْمَانَ وَعَلِىٍّ بْنِ أَبِى طَالِبٍ، وَعَنْ أَزْوَاجِ نَبِيِّنَا الْمُطَهَّرَاتِ مِنَ الأَدْنَاسِ وَعَنْ أَهْلِ بَيْتِهِ وَقَرَابَتِهِ وَعَنْ سَائِرِ الصَّحَابَةِ الأَكْرَمِيْنَ وَالتَّابِعِيْنَ وَمَنْ تَبِعَهُمْ بِإِحْسَانٍ إِلَى يَوْمِ الدِّيْنِ. وَارْضَ عَنَّا بِرَحْمَتِكَ يَا أَرْحَمَ الرَّاحِمِيْنَ.</a:t>
            </a:r>
            <a:endParaRPr lang="ar-SA" altLang="zh-CN" sz="4400" dirty="0">
              <a:ln w="0"/>
              <a:effectLst>
                <a:outerShdw blurRad="38100" dist="19050" dir="2700000" algn="tl" rotWithShape="0">
                  <a:schemeClr val="dk1">
                    <a:alpha val="40000"/>
                  </a:schemeClr>
                </a:outerShdw>
              </a:effectLst>
              <a:latin typeface="Arial" pitchFamily="34" charset="0"/>
              <a:cs typeface="Arial" pitchFamily="34" charset="0"/>
            </a:endParaRPr>
          </a:p>
        </p:txBody>
      </p:sp>
      <p:sp>
        <p:nvSpPr>
          <p:cNvPr id="4" name="Rectangle 3"/>
          <p:cNvSpPr/>
          <p:nvPr/>
        </p:nvSpPr>
        <p:spPr>
          <a:xfrm>
            <a:off x="457200" y="4038600"/>
            <a:ext cx="8305800" cy="1631216"/>
          </a:xfrm>
          <a:prstGeom prst="rect">
            <a:avLst/>
          </a:prstGeom>
        </p:spPr>
        <p:txBody>
          <a:bodyPr wrap="square">
            <a:spAutoFit/>
          </a:bodyPr>
          <a:lstStyle/>
          <a:p>
            <a:pPr algn="jus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2000" dirty="0" err="1">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Ya</a:t>
            </a:r>
            <a:r>
              <a:rPr lang="en-GB" sz="2000" dirty="0">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 Allah, </a:t>
            </a:r>
            <a:r>
              <a:rPr lang="en-GB" sz="2000" dirty="0" err="1">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kurniakanlah</a:t>
            </a:r>
            <a:r>
              <a:rPr lang="en-GB" sz="2000" dirty="0">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 </a:t>
            </a:r>
            <a:r>
              <a:rPr lang="en-GB" sz="2000" dirty="0" err="1">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keredaan</a:t>
            </a:r>
            <a:r>
              <a:rPr lang="en-GB" sz="2000" dirty="0">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 </a:t>
            </a:r>
            <a:r>
              <a:rPr lang="en-GB" sz="2000" dirty="0" err="1">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kepada</a:t>
            </a:r>
            <a:r>
              <a:rPr lang="en-GB" sz="2000" dirty="0">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 </a:t>
            </a:r>
            <a:r>
              <a:rPr lang="en-GB" sz="2000" dirty="0" err="1">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empat</a:t>
            </a:r>
            <a:r>
              <a:rPr lang="en-GB" sz="2000" dirty="0">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 orang </a:t>
            </a:r>
            <a:r>
              <a:rPr lang="en-GB" sz="2000" dirty="0" err="1">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khulafa</a:t>
            </a:r>
            <a:r>
              <a:rPr lang="en-GB" sz="2000" dirty="0">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 </a:t>
            </a:r>
            <a:r>
              <a:rPr lang="en-GB" sz="2000" dirty="0" err="1">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ar-Rasyidin</a:t>
            </a:r>
            <a:r>
              <a:rPr lang="en-GB" sz="2000" dirty="0">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 </a:t>
            </a:r>
            <a:r>
              <a:rPr lang="en-GB" sz="2000" dirty="0" err="1">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Saidina</a:t>
            </a:r>
            <a:r>
              <a:rPr lang="en-GB" sz="2000" dirty="0">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 Abu </a:t>
            </a:r>
            <a:r>
              <a:rPr lang="en-GB" sz="2000" dirty="0" err="1">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Bakar</a:t>
            </a:r>
            <a:r>
              <a:rPr lang="en-GB" sz="2000" dirty="0">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 Umar, </a:t>
            </a:r>
            <a:r>
              <a:rPr lang="en-GB" sz="2000" dirty="0" err="1">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Usman</a:t>
            </a:r>
            <a:r>
              <a:rPr lang="en-GB" sz="2000" dirty="0">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 </a:t>
            </a:r>
            <a:r>
              <a:rPr lang="en-GB" sz="2000" dirty="0" err="1">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dan</a:t>
            </a:r>
            <a:r>
              <a:rPr lang="en-GB" sz="2000" dirty="0">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 Ali bin </a:t>
            </a:r>
            <a:r>
              <a:rPr lang="en-GB" sz="2000" dirty="0" err="1">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Abi</a:t>
            </a:r>
            <a:r>
              <a:rPr lang="en-GB" sz="2000" dirty="0">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 </a:t>
            </a:r>
            <a:r>
              <a:rPr lang="en-GB" sz="2000" dirty="0" err="1">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Talib</a:t>
            </a:r>
            <a:r>
              <a:rPr lang="en-GB" sz="2000" dirty="0">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 </a:t>
            </a:r>
            <a:r>
              <a:rPr lang="en-GB" sz="2000" dirty="0" err="1">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Isteri-isteri</a:t>
            </a:r>
            <a:r>
              <a:rPr lang="en-GB" sz="2000" dirty="0">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 </a:t>
            </a:r>
            <a:r>
              <a:rPr lang="en-GB" sz="2000" dirty="0" err="1">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Nabi</a:t>
            </a:r>
            <a:r>
              <a:rPr lang="en-GB" sz="2000" dirty="0">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 yang </a:t>
            </a:r>
            <a:r>
              <a:rPr lang="en-GB" sz="2000" dirty="0" err="1">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suci</a:t>
            </a:r>
            <a:r>
              <a:rPr lang="en-GB" sz="2000" dirty="0">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 </a:t>
            </a:r>
            <a:r>
              <a:rPr lang="en-GB" sz="2000" dirty="0" err="1">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ahli</a:t>
            </a:r>
            <a:r>
              <a:rPr lang="en-GB" sz="2000" dirty="0">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 </a:t>
            </a:r>
            <a:r>
              <a:rPr lang="en-GB" sz="2000" dirty="0" err="1">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keluarga</a:t>
            </a:r>
            <a:r>
              <a:rPr lang="en-GB" sz="2000" dirty="0">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 </a:t>
            </a:r>
            <a:r>
              <a:rPr lang="en-GB" sz="2000" dirty="0" err="1">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seluruh</a:t>
            </a:r>
            <a:r>
              <a:rPr lang="en-GB" sz="2000" dirty="0">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 </a:t>
            </a:r>
            <a:r>
              <a:rPr lang="en-GB" sz="2000" dirty="0" err="1">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sahabat</a:t>
            </a:r>
            <a:r>
              <a:rPr lang="en-GB" sz="2000" dirty="0">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 </a:t>
            </a:r>
            <a:r>
              <a:rPr lang="en-GB" sz="2000" dirty="0" err="1">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serta</a:t>
            </a:r>
            <a:r>
              <a:rPr lang="en-GB" sz="2000" dirty="0">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 </a:t>
            </a:r>
            <a:r>
              <a:rPr lang="en-GB" sz="2000" dirty="0" err="1">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para</a:t>
            </a:r>
            <a:r>
              <a:rPr lang="en-GB" sz="2000" dirty="0">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 </a:t>
            </a:r>
            <a:r>
              <a:rPr lang="en-GB" sz="2000" dirty="0" err="1">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tabiin</a:t>
            </a:r>
            <a:r>
              <a:rPr lang="en-GB" sz="2000" dirty="0">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 </a:t>
            </a:r>
            <a:r>
              <a:rPr lang="en-GB" sz="2000" dirty="0" err="1">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Juga</a:t>
            </a:r>
            <a:r>
              <a:rPr lang="en-GB" sz="2000" dirty="0">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 </a:t>
            </a:r>
            <a:r>
              <a:rPr lang="en-GB" sz="2000" dirty="0" err="1">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redhailah</a:t>
            </a:r>
            <a:r>
              <a:rPr lang="en-GB" sz="2000" dirty="0">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 kami </a:t>
            </a:r>
            <a:r>
              <a:rPr lang="en-GB" sz="2000" dirty="0" err="1">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sekalian</a:t>
            </a:r>
            <a:r>
              <a:rPr lang="en-GB" sz="2000" dirty="0">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 </a:t>
            </a:r>
            <a:r>
              <a:rPr lang="en-GB" sz="2000" dirty="0" err="1">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wahai</a:t>
            </a:r>
            <a:r>
              <a:rPr lang="en-GB" sz="2000" dirty="0">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 </a:t>
            </a:r>
            <a:r>
              <a:rPr lang="en-GB" sz="2000" dirty="0" err="1">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Tuhan</a:t>
            </a:r>
            <a:r>
              <a:rPr lang="en-GB" sz="2000" dirty="0">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 Yang </a:t>
            </a:r>
            <a:r>
              <a:rPr lang="en-GB" sz="2000" dirty="0" err="1">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Maha</a:t>
            </a:r>
            <a:r>
              <a:rPr lang="en-GB" sz="2000" dirty="0">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 </a:t>
            </a:r>
            <a:r>
              <a:rPr lang="en-GB" sz="2000" dirty="0" err="1">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Penyayang</a:t>
            </a:r>
            <a:r>
              <a:rPr lang="en-GB" sz="2000" dirty="0">
                <a:ln w="18415" cmpd="sng">
                  <a:solidFill>
                    <a:srgbClr val="CC00CC"/>
                  </a:solidFill>
                  <a:prstDash val="solid"/>
                </a:ln>
                <a:solidFill>
                  <a:srgbClr val="CC00CC"/>
                </a:solidFill>
                <a:effectLst>
                  <a:outerShdw blurRad="63500" dir="3600000" algn="tl" rotWithShape="0">
                    <a:srgbClr val="000000">
                      <a:alpha val="70000"/>
                    </a:srgbClr>
                  </a:outerShdw>
                </a:effectLst>
                <a:ea typeface="Arial Unicode MS" pitchFamily="34" charset="-128"/>
                <a:cs typeface="Arial" charset="0"/>
              </a:rPr>
              <a:t>.</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67185" y="381000"/>
            <a:ext cx="8976815" cy="5078313"/>
          </a:xfrm>
          <a:prstGeom prst="rect">
            <a:avLst/>
          </a:prstGeom>
        </p:spPr>
        <p:txBody>
          <a:bodyPr wrap="square">
            <a:spAutoFit/>
          </a:bodyPr>
          <a:lstStyle/>
          <a:p>
            <a:pPr algn="ctr" rtl="1"/>
            <a:r>
              <a:rPr lang="ar-SA" sz="3600" dirty="0">
                <a:ln w="0"/>
                <a:effectLst>
                  <a:outerShdw blurRad="38100" dist="19050" dir="2700000" algn="tl" rotWithShape="0">
                    <a:schemeClr val="dk1">
                      <a:alpha val="40000"/>
                    </a:schemeClr>
                  </a:outerShdw>
                </a:effectLst>
                <a:cs typeface="Traditional Arabic" pitchFamily="2" charset="-78"/>
              </a:rPr>
              <a:t>وَعَنْ أَهْلِ بَيْتِهِ وَقَرَابَتِــهِ وَعَن سَائِرِ الصَّحَـابَـةِ الْأَكْرَمِينَ، وَالتَّـابِعِينَ وَمَن تَبِعَهُمْ بِإِحْسَانٍ إِلَى يَوْمِ الدِّينِ، وَارْضَ عَــنَّا بِرَحْمَتِكَ يَـــا أَرْحَمَ الرَّاحِمِينَ. </a:t>
            </a:r>
            <a:endParaRPr lang="en-MY" sz="3600" dirty="0">
              <a:ln w="0"/>
              <a:effectLst>
                <a:outerShdw blurRad="38100" dist="19050" dir="2700000" algn="tl" rotWithShape="0">
                  <a:schemeClr val="dk1">
                    <a:alpha val="40000"/>
                  </a:schemeClr>
                </a:outerShdw>
              </a:effectLst>
              <a:cs typeface="Traditional Arabic" pitchFamily="2" charset="-78"/>
            </a:endParaRPr>
          </a:p>
          <a:p>
            <a:pPr algn="ctr" rtl="1"/>
            <a:r>
              <a:rPr lang="ar-SA" sz="3600" dirty="0">
                <a:ln w="0"/>
                <a:effectLst>
                  <a:outerShdw blurRad="38100" dist="19050" dir="2700000" algn="tl" rotWithShape="0">
                    <a:schemeClr val="dk1">
                      <a:alpha val="40000"/>
                    </a:schemeClr>
                  </a:outerShdw>
                </a:effectLst>
                <a:cs typeface="Traditional Arabic" pitchFamily="2" charset="-78"/>
              </a:rPr>
              <a:t>اللَّهُـمَّ اغْفِرْ لِلْمُسْلِمِينَ وَالـْمـُسْلِمَاتِ وَالْـمُؤْمِنِينَ وَالْـمُـؤْمِـنَـاتِ الْأَحْـيَــاءِ مِنْهُمْ وَالْأَمْـوَاتِ، وَأَلِّـفْ بَيْنَ قُلُوبِهِمْ وَأَصْلِحْ ذَاتَ بَيْنِهِمْ، وانْصُرْهُمْ عَلَى عَدُوِّكَ وَعَدُوِّهِمْ. </a:t>
            </a:r>
            <a:endParaRPr lang="en-MY" sz="3600" dirty="0">
              <a:ln w="0"/>
              <a:effectLst>
                <a:outerShdw blurRad="38100" dist="19050" dir="2700000" algn="tl" rotWithShape="0">
                  <a:schemeClr val="dk1">
                    <a:alpha val="40000"/>
                  </a:schemeClr>
                </a:outerShdw>
              </a:effectLst>
              <a:cs typeface="Traditional Arabic" pitchFamily="2" charset="-78"/>
            </a:endParaRPr>
          </a:p>
          <a:p>
            <a:pPr algn="ctr" rtl="1"/>
            <a:r>
              <a:rPr lang="ar-SA" sz="3600" dirty="0">
                <a:ln w="0"/>
                <a:effectLst>
                  <a:outerShdw blurRad="38100" dist="19050" dir="2700000" algn="tl" rotWithShape="0">
                    <a:schemeClr val="dk1">
                      <a:alpha val="40000"/>
                    </a:schemeClr>
                  </a:outerShdw>
                </a:effectLst>
                <a:cs typeface="Traditional Arabic" pitchFamily="2" charset="-78"/>
              </a:rPr>
              <a:t>اللَّهُـمَّ انْصُرْ سَلَاطِينَ الْـمُسْلِمِينَ وَأَيِّـدْهُـمْ بِالتَّـقْوَى والتَّوْفِيقِ إِلَى يَوْمِ الدِّينِ، وَأَعْلِ كَلِمَةَ الْـمُوَحـِّدِينَ، وَأَدِمْ</a:t>
            </a:r>
            <a:r>
              <a:rPr lang="ar-EG" sz="3600" dirty="0">
                <a:ln w="0"/>
                <a:effectLst>
                  <a:outerShdw blurRad="38100" dist="19050" dir="2700000" algn="tl" rotWithShape="0">
                    <a:schemeClr val="dk1">
                      <a:alpha val="40000"/>
                    </a:schemeClr>
                  </a:outerShdw>
                </a:effectLst>
                <a:cs typeface="Traditional Arabic" pitchFamily="2" charset="-78"/>
              </a:rPr>
              <a:t> لَهُمُ الْعِـزَّةَ والتَّـمْـكِينِ. </a:t>
            </a:r>
            <a:endParaRPr lang="en-MY" sz="3600" dirty="0">
              <a:ln w="0"/>
              <a:effectLst>
                <a:outerShdw blurRad="38100" dist="19050" dir="2700000" algn="tl" rotWithShape="0">
                  <a:schemeClr val="dk1">
                    <a:alpha val="40000"/>
                  </a:schemeClr>
                </a:outerShdw>
              </a:effectLst>
              <a:cs typeface="Traditional Arabic" pitchFamily="2" charset="-78"/>
            </a:endParaRPr>
          </a:p>
          <a:p>
            <a:pPr algn="ctr" rtl="1"/>
            <a:r>
              <a:rPr lang="ar-EG" sz="3600" dirty="0">
                <a:ln w="0"/>
                <a:effectLst>
                  <a:outerShdw blurRad="38100" dist="19050" dir="2700000" algn="tl" rotWithShape="0">
                    <a:schemeClr val="dk1">
                      <a:alpha val="40000"/>
                    </a:schemeClr>
                  </a:outerShdw>
                </a:effectLst>
                <a:cs typeface="Traditional Arabic" pitchFamily="2" charset="-78"/>
              </a:rPr>
              <a:t>اللَّهُـمَّ اهْدِنَا سُبُـلَ السَّلَامِ وَأَخْرِجْنَا مِنَ الظُّـلُـمَـاتِ إِلَى النُّورِ، وَجَـنِّـبْنَا الْـفَوَاحِشَ مَا ظَهَرَ مِنْهَا وَمَـا بَطَنَ.</a:t>
            </a:r>
            <a:endParaRPr lang="en-MY" sz="3600" dirty="0">
              <a:ln w="0"/>
              <a:effectLst>
                <a:outerShdw blurRad="38100" dist="19050" dir="2700000" algn="tl" rotWithShape="0">
                  <a:schemeClr val="dk1">
                    <a:alpha val="40000"/>
                  </a:schemeClr>
                </a:outerShdw>
              </a:effectLst>
              <a:cs typeface="Traditional Arabic" pitchFamily="2" charset="-78"/>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0" r="-10000"/>
          </a:stretch>
        </a:blipFill>
        <a:effectLst/>
      </p:bgPr>
    </p:bg>
    <p:spTree>
      <p:nvGrpSpPr>
        <p:cNvPr id="1" name=""/>
        <p:cNvGrpSpPr/>
        <p:nvPr/>
      </p:nvGrpSpPr>
      <p:grpSpPr>
        <a:xfrm>
          <a:off x="0" y="0"/>
          <a:ext cx="0" cy="0"/>
          <a:chOff x="0" y="0"/>
          <a:chExt cx="0" cy="0"/>
        </a:xfrm>
      </p:grpSpPr>
      <p:sp>
        <p:nvSpPr>
          <p:cNvPr id="5" name="Rectangle 4"/>
          <p:cNvSpPr/>
          <p:nvPr/>
        </p:nvSpPr>
        <p:spPr>
          <a:xfrm>
            <a:off x="76200" y="54114"/>
            <a:ext cx="3352800" cy="707886"/>
          </a:xfrm>
          <a:prstGeom prst="rect">
            <a:avLst/>
          </a:prstGeom>
        </p:spPr>
        <p:txBody>
          <a:bodyPr wrap="square">
            <a:spAutoFit/>
          </a:bodyPr>
          <a:lstStyle/>
          <a:p>
            <a:pPr lvl="0" fontAlgn="base">
              <a:spcBef>
                <a:spcPct val="0"/>
              </a:spcBef>
              <a:spcAft>
                <a:spcPct val="0"/>
              </a:spcAft>
            </a:pPr>
            <a:r>
              <a:rPr lang="en-US" sz="4000" b="1" dirty="0" err="1" smtClean="0">
                <a:ln w="10160">
                  <a:solidFill>
                    <a:schemeClr val="tx1"/>
                  </a:solidFill>
                  <a:prstDash val="solid"/>
                </a:ln>
                <a:solidFill>
                  <a:srgbClr val="FFFFFF"/>
                </a:solidFill>
                <a:effectLst>
                  <a:outerShdw blurRad="38100" dist="22860" dir="5400000" algn="tl" rotWithShape="0">
                    <a:srgbClr val="000000">
                      <a:alpha val="30000"/>
                    </a:srgbClr>
                  </a:outerShdw>
                </a:effectLst>
                <a:latin typeface="Gloucester MT Extra Condensed" pitchFamily="18" charset="0"/>
                <a:ea typeface="Times New Roman" pitchFamily="18" charset="0"/>
                <a:cs typeface="Times New Roman" pitchFamily="18" charset="0"/>
              </a:rPr>
              <a:t>Syahadah</a:t>
            </a:r>
            <a:endParaRPr lang="en-US" sz="4000" b="1" dirty="0" smtClean="0">
              <a:ln w="10160">
                <a:solidFill>
                  <a:schemeClr val="tx1"/>
                </a:solidFill>
                <a:prstDash val="solid"/>
              </a:ln>
              <a:solidFill>
                <a:srgbClr val="FFFFFF"/>
              </a:solidFill>
              <a:effectLst>
                <a:outerShdw blurRad="38100" dist="22860" dir="5400000" algn="tl" rotWithShape="0">
                  <a:srgbClr val="000000">
                    <a:alpha val="30000"/>
                  </a:srgbClr>
                </a:outerShdw>
              </a:effectLst>
              <a:latin typeface="Gloucester MT Extra Condensed" pitchFamily="18" charset="0"/>
              <a:cs typeface="Arial" pitchFamily="34" charset="0"/>
            </a:endParaRPr>
          </a:p>
        </p:txBody>
      </p:sp>
      <p:sp>
        <p:nvSpPr>
          <p:cNvPr id="2" name="Rectangle 1"/>
          <p:cNvSpPr/>
          <p:nvPr/>
        </p:nvSpPr>
        <p:spPr>
          <a:xfrm>
            <a:off x="762000" y="1432679"/>
            <a:ext cx="7772400" cy="3139321"/>
          </a:xfrm>
          <a:prstGeom prst="rect">
            <a:avLst/>
          </a:prstGeom>
        </p:spPr>
        <p:txBody>
          <a:bodyPr wrap="square">
            <a:spAutoFit/>
          </a:bodyPr>
          <a:lstStyle/>
          <a:p>
            <a:pPr algn="ctr" rtl="1"/>
            <a:r>
              <a:rPr lang="ar-SA" sz="6600" b="1" dirty="0">
                <a:ln w="10160">
                  <a:solidFill>
                    <a:schemeClr val="tx1"/>
                  </a:solidFill>
                  <a:prstDash val="solid"/>
                </a:ln>
                <a:solidFill>
                  <a:srgbClr val="FFFF00"/>
                </a:solidFill>
                <a:effectLst>
                  <a:outerShdw blurRad="38100" dist="22860" dir="5400000" algn="tl" rotWithShape="0">
                    <a:srgbClr val="000000">
                      <a:alpha val="30000"/>
                    </a:srgbClr>
                  </a:outerShdw>
                </a:effectLst>
                <a:cs typeface="Traditional Arabic" pitchFamily="2" charset="-78"/>
              </a:rPr>
              <a:t>أَشْـهَدُ أَن لاَّ إِلَـهَ إِلاَّ اللهُ وَحْـدَهُ لاَ شَـرِيْكَ لَهُ، وَأَشْـهَدُ أَنَّ سَيِّدَنَا وَنَبِيَّنَا مُحَمَّدًا عَبْدُهُ </a:t>
            </a:r>
            <a:r>
              <a:rPr lang="ar-SA" sz="6600" b="1" dirty="0" smtClean="0">
                <a:ln w="10160">
                  <a:solidFill>
                    <a:schemeClr val="tx1"/>
                  </a:solidFill>
                  <a:prstDash val="solid"/>
                </a:ln>
                <a:solidFill>
                  <a:srgbClr val="FFFF00"/>
                </a:solidFill>
                <a:effectLst>
                  <a:outerShdw blurRad="38100" dist="22860" dir="5400000" algn="tl" rotWithShape="0">
                    <a:srgbClr val="000000">
                      <a:alpha val="30000"/>
                    </a:srgbClr>
                  </a:outerShdw>
                </a:effectLst>
                <a:cs typeface="Traditional Arabic" pitchFamily="2" charset="-78"/>
              </a:rPr>
              <a:t>وَرَسُـولُهُ</a:t>
            </a:r>
            <a:endParaRPr lang="en-US" sz="6600" b="1" dirty="0">
              <a:ln w="10160">
                <a:solidFill>
                  <a:schemeClr val="tx1"/>
                </a:solidFill>
                <a:prstDash val="solid"/>
              </a:ln>
              <a:solidFill>
                <a:srgbClr val="FFFF00"/>
              </a:solidFill>
              <a:effectLst>
                <a:outerShdw blurRad="38100" dist="22860" dir="5400000" algn="tl" rotWithShape="0">
                  <a:srgbClr val="000000">
                    <a:alpha val="30000"/>
                  </a:srgbClr>
                </a:outerShdw>
              </a:effectLst>
              <a:cs typeface="Traditional Arabic" pitchFamily="2" charset="-78"/>
            </a:endParaRPr>
          </a:p>
        </p:txBody>
      </p:sp>
    </p:spTree>
    <p:extLst>
      <p:ext uri="{BB962C8B-B14F-4D97-AF65-F5344CB8AC3E}">
        <p14:creationId xmlns:p14="http://schemas.microsoft.com/office/powerpoint/2010/main" val="168255629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304800"/>
            <a:ext cx="8686800" cy="4524315"/>
          </a:xfrm>
          <a:prstGeom prst="rect">
            <a:avLst/>
          </a:prstGeom>
        </p:spPr>
        <p:txBody>
          <a:bodyPr wrap="square">
            <a:spAutoFit/>
          </a:bodyPr>
          <a:lstStyle/>
          <a:p>
            <a:pPr algn="ctr" rtl="1">
              <a:lnSpc>
                <a:spcPct val="150000"/>
              </a:lnSpc>
            </a:pPr>
            <a:r>
              <a:rPr lang="ar-SA" sz="3200" dirty="0">
                <a:ln w="0">
                  <a:solidFill>
                    <a:srgbClr val="00B050"/>
                  </a:solidFill>
                </a:ln>
                <a:solidFill>
                  <a:srgbClr val="00B050"/>
                </a:solidFill>
                <a:effectLst>
                  <a:outerShdw blurRad="38100" dist="19050" dir="2700000" algn="tl" rotWithShape="0">
                    <a:schemeClr val="dk1">
                      <a:alpha val="40000"/>
                    </a:schemeClr>
                  </a:outerShdw>
                </a:effectLst>
                <a:cs typeface="Traditional Arabic" pitchFamily="2" charset="-78"/>
              </a:rPr>
              <a:t>اللَّـهُمَّ أَنزِلِ الرَّحْمَــةَ والسَّكِينَةَ وَالسَّلاَمَةَ والْعَافِيَةَ عَلَى عَبْدِكَ الْحَارِسِ لِشَرِيعَتِكَ مَلِكِنَا</a:t>
            </a:r>
            <a:r>
              <a:rPr lang="ar-SA" sz="3200" dirty="0">
                <a:ln w="0">
                  <a:solidFill>
                    <a:srgbClr val="00B050"/>
                  </a:solidFill>
                </a:ln>
                <a:solidFill>
                  <a:srgbClr val="00B050"/>
                </a:solidFill>
                <a:effectLst>
                  <a:outerShdw blurRad="38100" dist="19050" dir="2700000" algn="tl" rotWithShape="0">
                    <a:schemeClr val="dk1">
                      <a:alpha val="40000"/>
                    </a:schemeClr>
                  </a:outerShdw>
                </a:effectLst>
                <a:latin typeface="Arb Naskh"/>
                <a:ea typeface="Calibri" panose="020F0502020204030204" pitchFamily="34" charset="0"/>
                <a:cs typeface="Traditional Arabic" pitchFamily="2" charset="-78"/>
              </a:rPr>
              <a:t> </a:t>
            </a:r>
            <a:r>
              <a:rPr lang="ar-SA" sz="3200" dirty="0">
                <a:ln w="0">
                  <a:solidFill>
                    <a:srgbClr val="00B050"/>
                  </a:solidFill>
                </a:ln>
                <a:solidFill>
                  <a:srgbClr val="00B050"/>
                </a:solidFill>
                <a:effectLst>
                  <a:outerShdw blurRad="38100" dist="19050" dir="2700000" algn="tl" rotWithShape="0">
                    <a:schemeClr val="dk1">
                      <a:alpha val="40000"/>
                    </a:schemeClr>
                  </a:outerShdw>
                </a:effectLst>
                <a:latin typeface="Arb Naskh"/>
                <a:ea typeface="Calibri" panose="020F0502020204030204" pitchFamily="34" charset="0"/>
                <a:cs typeface="Jawi - Biasa" pitchFamily="2" charset="-78"/>
              </a:rPr>
              <a:t>كباوه دولي يغ مها موليا سري فادوك بضيندا يغ دفرتوان أضوغ </a:t>
            </a:r>
            <a:endParaRPr lang="en-US" sz="3200" dirty="0">
              <a:ln w="0">
                <a:solidFill>
                  <a:srgbClr val="00B050"/>
                </a:solidFill>
              </a:ln>
              <a:solidFill>
                <a:srgbClr val="00B050"/>
              </a:solidFill>
              <a:effectLst>
                <a:outerShdw blurRad="38100" dist="19050" dir="2700000" algn="tl" rotWithShape="0">
                  <a:schemeClr val="dk1">
                    <a:alpha val="40000"/>
                  </a:schemeClr>
                </a:outerShdw>
              </a:effectLst>
              <a:latin typeface="Arb Naskh"/>
              <a:ea typeface="Calibri" panose="020F0502020204030204" pitchFamily="34" charset="0"/>
              <a:cs typeface="Jawi - Biasa" pitchFamily="2" charset="-78"/>
            </a:endParaRPr>
          </a:p>
          <a:p>
            <a:pPr algn="ctr" rtl="1">
              <a:lnSpc>
                <a:spcPct val="150000"/>
              </a:lnSpc>
            </a:pPr>
            <a:r>
              <a:rPr lang="ar-SA" sz="3200" b="1" dirty="0">
                <a:ln w="9525">
                  <a:solidFill>
                    <a:srgbClr val="FFFF00"/>
                  </a:solidFill>
                  <a:prstDash val="solid"/>
                </a:ln>
                <a:solidFill>
                  <a:srgbClr val="FFFF00"/>
                </a:solidFill>
                <a:effectLst>
                  <a:glow rad="101600">
                    <a:schemeClr val="tx1">
                      <a:alpha val="60000"/>
                    </a:schemeClr>
                  </a:glow>
                  <a:outerShdw blurRad="12700" dist="38100" dir="2700000" algn="tl" rotWithShape="0">
                    <a:schemeClr val="bg1">
                      <a:lumMod val="50000"/>
                    </a:schemeClr>
                  </a:outerShdw>
                </a:effectLst>
                <a:latin typeface="Arb Naskh"/>
                <a:ea typeface="Calibri" panose="020F0502020204030204" pitchFamily="34" charset="0"/>
                <a:cs typeface="Jawi - Biasa" pitchFamily="2" charset="-78"/>
              </a:rPr>
              <a:t>سلطان محمد كليما </a:t>
            </a:r>
          </a:p>
          <a:p>
            <a:pPr algn="just" rtl="1">
              <a:lnSpc>
                <a:spcPct val="150000"/>
              </a:lnSpc>
            </a:pPr>
            <a:r>
              <a:rPr lang="ar-SA" sz="3200" dirty="0">
                <a:ln w="0">
                  <a:solidFill>
                    <a:srgbClr val="00B050"/>
                  </a:solidFill>
                </a:ln>
                <a:solidFill>
                  <a:srgbClr val="00B050"/>
                </a:solidFill>
                <a:effectLst>
                  <a:outerShdw blurRad="38100" dist="19050" dir="2700000" algn="tl" rotWithShape="0">
                    <a:schemeClr val="dk1">
                      <a:alpha val="40000"/>
                    </a:schemeClr>
                  </a:outerShdw>
                </a:effectLst>
                <a:latin typeface="Arb Naskh"/>
                <a:ea typeface="Calibri" panose="020F0502020204030204" pitchFamily="34" charset="0"/>
                <a:cs typeface="Traditional Arabic" pitchFamily="2" charset="-78"/>
              </a:rPr>
              <a:t>وَعَلَى كُلِّ قَرَابَتِهِ أَجْمَعِيْنَ. </a:t>
            </a:r>
            <a:r>
              <a:rPr lang="ar-SA" sz="3200" dirty="0">
                <a:ln w="0">
                  <a:solidFill>
                    <a:srgbClr val="00B050"/>
                  </a:solidFill>
                </a:ln>
                <a:solidFill>
                  <a:srgbClr val="00B050"/>
                </a:solidFill>
                <a:effectLst>
                  <a:outerShdw blurRad="38100" dist="19050" dir="2700000" algn="tl" rotWithShape="0">
                    <a:schemeClr val="dk1">
                      <a:alpha val="40000"/>
                    </a:schemeClr>
                  </a:outerShdw>
                </a:effectLst>
                <a:cs typeface="Traditional Arabic" pitchFamily="2" charset="-78"/>
              </a:rPr>
              <a:t>أَصْلَحَ اللَّهُ مُلْكَــــــهُ وَإِحْسَــانَهُ وَفَيَّضَ لَــــــهُ عَدْلَهُ وَبَلَّغَهُ مِنَ الْخَيْرِ مَـــا شَــــــــاءَهُ. اللَّـهُمَّ أَدِمِ الشَّرْعَ الشَّريفَ لَـــهُ وَلِوُزَرَائــِـــــــــــهِ سَبِيلًا وَمِنْهَــاجًــا، وَارْزُقْهُمُ التَّوْفِيقَ لِكُلِّ خَيْرٍ وَاجْعَـلْهُمْ سِرَاجًــا وَّهَّــــــاجًــــا.</a:t>
            </a:r>
            <a:endParaRPr lang="en-US" sz="3200" dirty="0">
              <a:ln w="0">
                <a:solidFill>
                  <a:srgbClr val="00B050"/>
                </a:solidFill>
              </a:ln>
              <a:solidFill>
                <a:srgbClr val="00B050"/>
              </a:solidFill>
              <a:cs typeface="Traditional Arabic" pitchFamily="2" charset="-78"/>
            </a:endParaRPr>
          </a:p>
        </p:txBody>
      </p:sp>
    </p:spTree>
    <p:extLst>
      <p:ext uri="{BB962C8B-B14F-4D97-AF65-F5344CB8AC3E}">
        <p14:creationId xmlns:p14="http://schemas.microsoft.com/office/powerpoint/2010/main" val="395076361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7893" y="228600"/>
            <a:ext cx="8793707" cy="2862322"/>
          </a:xfrm>
          <a:prstGeom prst="rect">
            <a:avLst/>
          </a:prstGeom>
        </p:spPr>
        <p:txBody>
          <a:bodyPr wrap="square">
            <a:spAutoFit/>
          </a:bodyPr>
          <a:lstStyle/>
          <a:p>
            <a:pPr algn="just" rtl="1"/>
            <a:r>
              <a:rPr lang="ar-EG" sz="3600" dirty="0">
                <a:ln w="0">
                  <a:solidFill>
                    <a:srgbClr val="003300"/>
                  </a:solidFill>
                </a:ln>
                <a:solidFill>
                  <a:srgbClr val="003300"/>
                </a:solidFill>
                <a:effectLst>
                  <a:outerShdw blurRad="38100" dist="19050" dir="2700000" algn="tl" rotWithShape="0">
                    <a:schemeClr val="dk1">
                      <a:alpha val="40000"/>
                    </a:schemeClr>
                  </a:outerShdw>
                </a:effectLst>
                <a:cs typeface="Traditional Arabic" pitchFamily="2" charset="-78"/>
              </a:rPr>
              <a:t>اللَّـهُمَّ اجْعَلْ مَالِيزِيــــــَّــــــا وَسَــائِرَ بِلَادِ الْـمُسْلِمِينَ طَيِّبَةً آمِنَةً مُّطْمَئِــــــنَّـــةً رَّخِيَّـــةً. اللَّـهُمَّ سَلِّمْ بِلَادَنَـــــا مِنَ الْــمُــفْسِدِينَ وَطَهِّرْهَــا مِنَ الْـمُتَطَرِّفِينَ وَوَفِّقْنَا جَمِيعًا لِطَاعَتِكَ وَطَاعَةِ رَسُولِكَ مُحَمَّدٍ صَلَّى اللَّهُ عَلَيْهِ وَسَلَّمَ  وَطَاعَةِ مَنْ أَمَرْتَنَا بِطَاعَتِهِ.</a:t>
            </a:r>
            <a:endParaRPr lang="en-MY" sz="3600" dirty="0">
              <a:ln w="0">
                <a:solidFill>
                  <a:srgbClr val="003300"/>
                </a:solidFill>
              </a:ln>
              <a:solidFill>
                <a:srgbClr val="003300"/>
              </a:solidFill>
              <a:effectLst>
                <a:outerShdw blurRad="38100" dist="19050" dir="2700000" algn="tl" rotWithShape="0">
                  <a:schemeClr val="dk1">
                    <a:alpha val="40000"/>
                  </a:schemeClr>
                </a:outerShdw>
              </a:effectLst>
              <a:cs typeface="Traditional Arabic" pitchFamily="2" charset="-78"/>
            </a:endParaRPr>
          </a:p>
        </p:txBody>
      </p:sp>
      <p:sp>
        <p:nvSpPr>
          <p:cNvPr id="8" name="Rectangle 7"/>
          <p:cNvSpPr/>
          <p:nvPr/>
        </p:nvSpPr>
        <p:spPr>
          <a:xfrm>
            <a:off x="381000" y="2971800"/>
            <a:ext cx="8610600" cy="1938992"/>
          </a:xfrm>
          <a:prstGeom prst="rect">
            <a:avLst/>
          </a:prstGeom>
        </p:spPr>
        <p:txBody>
          <a:bodyPr wrap="square">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just">
              <a:defRPr/>
            </a:pPr>
            <a:r>
              <a:rPr lang="en-US" sz="2000" b="1" dirty="0" err="1">
                <a:ln w="11430"/>
                <a:effectLst>
                  <a:outerShdw blurRad="50800" dist="39000" dir="5460000" algn="tl">
                    <a:srgbClr val="000000">
                      <a:alpha val="38000"/>
                    </a:srgbClr>
                  </a:outerShdw>
                </a:effectLst>
                <a:ea typeface="Arial Unicode MS" pitchFamily="34" charset="-128"/>
                <a:cs typeface="Arial" pitchFamily="34" charset="0"/>
              </a:rPr>
              <a:t>Ya</a:t>
            </a:r>
            <a:r>
              <a:rPr lang="en-US" sz="2000" b="1" dirty="0">
                <a:ln w="11430"/>
                <a:effectLst>
                  <a:outerShdw blurRad="50800" dist="39000" dir="5460000" algn="tl">
                    <a:srgbClr val="000000">
                      <a:alpha val="38000"/>
                    </a:srgbClr>
                  </a:outerShdw>
                </a:effectLst>
                <a:ea typeface="Arial Unicode MS" pitchFamily="34" charset="-128"/>
                <a:cs typeface="Arial" pitchFamily="34" charset="0"/>
              </a:rPr>
              <a:t> Allah </a:t>
            </a:r>
            <a:r>
              <a:rPr lang="en-US" sz="2000" b="1" dirty="0" err="1">
                <a:ln w="11430"/>
                <a:effectLst>
                  <a:outerShdw blurRad="50800" dist="39000" dir="5460000" algn="tl">
                    <a:srgbClr val="000000">
                      <a:alpha val="38000"/>
                    </a:srgbClr>
                  </a:outerShdw>
                </a:effectLst>
                <a:ea typeface="Arial Unicode MS" pitchFamily="34" charset="-128"/>
                <a:cs typeface="Arial" pitchFamily="34" charset="0"/>
              </a:rPr>
              <a:t>jadikanlah</a:t>
            </a:r>
            <a:r>
              <a:rPr lang="en-US" sz="2000" b="1" dirty="0">
                <a:ln w="11430"/>
                <a:effectLst>
                  <a:outerShdw blurRad="50800" dist="39000" dir="5460000" algn="tl">
                    <a:srgbClr val="000000">
                      <a:alpha val="38000"/>
                    </a:srgbClr>
                  </a:outerShdw>
                </a:effectLst>
                <a:ea typeface="Arial Unicode MS" pitchFamily="34" charset="-128"/>
                <a:cs typeface="Arial" pitchFamily="34" charset="0"/>
              </a:rPr>
              <a:t> Malaysia </a:t>
            </a:r>
            <a:r>
              <a:rPr lang="en-US" sz="2000" b="1" dirty="0" err="1">
                <a:ln w="11430"/>
                <a:effectLst>
                  <a:outerShdw blurRad="50800" dist="39000" dir="5460000" algn="tl">
                    <a:srgbClr val="000000">
                      <a:alpha val="38000"/>
                    </a:srgbClr>
                  </a:outerShdw>
                </a:effectLst>
                <a:ea typeface="Arial Unicode MS" pitchFamily="34" charset="-128"/>
                <a:cs typeface="Arial" pitchFamily="34" charset="0"/>
              </a:rPr>
              <a:t>dan</a:t>
            </a:r>
            <a:r>
              <a:rPr lang="en-US" sz="2000" b="1" dirty="0">
                <a:ln w="11430"/>
                <a:effectLst>
                  <a:outerShdw blurRad="50800" dist="39000" dir="5460000" algn="tl">
                    <a:srgbClr val="000000">
                      <a:alpha val="38000"/>
                    </a:srgbClr>
                  </a:outerShdw>
                </a:effectLst>
                <a:ea typeface="Arial Unicode MS" pitchFamily="34" charset="-128"/>
                <a:cs typeface="Arial" pitchFamily="34" charset="0"/>
              </a:rPr>
              <a:t> </a:t>
            </a:r>
            <a:r>
              <a:rPr lang="en-US" sz="2000" b="1" dirty="0" err="1">
                <a:ln w="11430"/>
                <a:effectLst>
                  <a:outerShdw blurRad="50800" dist="39000" dir="5460000" algn="tl">
                    <a:srgbClr val="000000">
                      <a:alpha val="38000"/>
                    </a:srgbClr>
                  </a:outerShdw>
                </a:effectLst>
                <a:ea typeface="Arial Unicode MS" pitchFamily="34" charset="-128"/>
                <a:cs typeface="Arial" pitchFamily="34" charset="0"/>
              </a:rPr>
              <a:t>seluruh</a:t>
            </a:r>
            <a:r>
              <a:rPr lang="en-US" sz="2000" b="1" dirty="0">
                <a:ln w="11430"/>
                <a:effectLst>
                  <a:outerShdw blurRad="50800" dist="39000" dir="5460000" algn="tl">
                    <a:srgbClr val="000000">
                      <a:alpha val="38000"/>
                    </a:srgbClr>
                  </a:outerShdw>
                </a:effectLst>
                <a:ea typeface="Arial Unicode MS" pitchFamily="34" charset="-128"/>
                <a:cs typeface="Arial" pitchFamily="34" charset="0"/>
              </a:rPr>
              <a:t> </a:t>
            </a:r>
            <a:r>
              <a:rPr lang="en-US" sz="2000" b="1" dirty="0" err="1">
                <a:ln w="11430"/>
                <a:effectLst>
                  <a:outerShdw blurRad="50800" dist="39000" dir="5460000" algn="tl">
                    <a:srgbClr val="000000">
                      <a:alpha val="38000"/>
                    </a:srgbClr>
                  </a:outerShdw>
                </a:effectLst>
                <a:ea typeface="Arial Unicode MS" pitchFamily="34" charset="-128"/>
                <a:cs typeface="Arial" pitchFamily="34" charset="0"/>
              </a:rPr>
              <a:t>negara</a:t>
            </a:r>
            <a:r>
              <a:rPr lang="en-US" sz="2000" b="1" dirty="0">
                <a:ln w="11430"/>
                <a:effectLst>
                  <a:outerShdw blurRad="50800" dist="39000" dir="5460000" algn="tl">
                    <a:srgbClr val="000000">
                      <a:alpha val="38000"/>
                    </a:srgbClr>
                  </a:outerShdw>
                </a:effectLst>
                <a:ea typeface="Arial Unicode MS" pitchFamily="34" charset="-128"/>
                <a:cs typeface="Arial" pitchFamily="34" charset="0"/>
              </a:rPr>
              <a:t> </a:t>
            </a:r>
            <a:r>
              <a:rPr lang="en-US" sz="2000" b="1" dirty="0" err="1">
                <a:ln w="11430"/>
                <a:effectLst>
                  <a:outerShdw blurRad="50800" dist="39000" dir="5460000" algn="tl">
                    <a:srgbClr val="000000">
                      <a:alpha val="38000"/>
                    </a:srgbClr>
                  </a:outerShdw>
                </a:effectLst>
                <a:ea typeface="Arial Unicode MS" pitchFamily="34" charset="-128"/>
                <a:cs typeface="Arial" pitchFamily="34" charset="0"/>
              </a:rPr>
              <a:t>umat</a:t>
            </a:r>
            <a:r>
              <a:rPr lang="en-US" sz="2000" b="1" dirty="0">
                <a:ln w="11430"/>
                <a:effectLst>
                  <a:outerShdw blurRad="50800" dist="39000" dir="5460000" algn="tl">
                    <a:srgbClr val="000000">
                      <a:alpha val="38000"/>
                    </a:srgbClr>
                  </a:outerShdw>
                </a:effectLst>
                <a:ea typeface="Arial Unicode MS" pitchFamily="34" charset="-128"/>
                <a:cs typeface="Arial" pitchFamily="34" charset="0"/>
              </a:rPr>
              <a:t> Islam </a:t>
            </a:r>
            <a:r>
              <a:rPr lang="en-US" sz="2000" b="1" dirty="0" err="1">
                <a:ln w="11430"/>
                <a:effectLst>
                  <a:outerShdw blurRad="50800" dist="39000" dir="5460000" algn="tl">
                    <a:srgbClr val="000000">
                      <a:alpha val="38000"/>
                    </a:srgbClr>
                  </a:outerShdw>
                </a:effectLst>
                <a:ea typeface="Arial Unicode MS" pitchFamily="34" charset="-128"/>
                <a:cs typeface="Arial" pitchFamily="34" charset="0"/>
              </a:rPr>
              <a:t>dalam</a:t>
            </a:r>
            <a:r>
              <a:rPr lang="en-US" sz="2000" b="1" dirty="0">
                <a:ln w="11430"/>
                <a:effectLst>
                  <a:outerShdw blurRad="50800" dist="39000" dir="5460000" algn="tl">
                    <a:srgbClr val="000000">
                      <a:alpha val="38000"/>
                    </a:srgbClr>
                  </a:outerShdw>
                </a:effectLst>
                <a:ea typeface="Arial Unicode MS" pitchFamily="34" charset="-128"/>
                <a:cs typeface="Arial" pitchFamily="34" charset="0"/>
              </a:rPr>
              <a:t> </a:t>
            </a:r>
            <a:r>
              <a:rPr lang="en-US" sz="2000" b="1" dirty="0" err="1">
                <a:ln w="11430"/>
                <a:effectLst>
                  <a:outerShdw blurRad="50800" dist="39000" dir="5460000" algn="tl">
                    <a:srgbClr val="000000">
                      <a:alpha val="38000"/>
                    </a:srgbClr>
                  </a:outerShdw>
                </a:effectLst>
                <a:ea typeface="Arial Unicode MS" pitchFamily="34" charset="-128"/>
                <a:cs typeface="Arial" pitchFamily="34" charset="0"/>
              </a:rPr>
              <a:t>keadaan</a:t>
            </a:r>
            <a:r>
              <a:rPr lang="en-US" sz="2000" b="1" dirty="0">
                <a:ln w="11430"/>
                <a:effectLst>
                  <a:outerShdw blurRad="50800" dist="39000" dir="5460000" algn="tl">
                    <a:srgbClr val="000000">
                      <a:alpha val="38000"/>
                    </a:srgbClr>
                  </a:outerShdw>
                </a:effectLst>
                <a:ea typeface="Arial Unicode MS" pitchFamily="34" charset="-128"/>
                <a:cs typeface="Arial" pitchFamily="34" charset="0"/>
              </a:rPr>
              <a:t> </a:t>
            </a:r>
            <a:r>
              <a:rPr lang="en-US" sz="2000" b="1" dirty="0" err="1">
                <a:ln w="11430"/>
                <a:effectLst>
                  <a:outerShdw blurRad="50800" dist="39000" dir="5460000" algn="tl">
                    <a:srgbClr val="000000">
                      <a:alpha val="38000"/>
                    </a:srgbClr>
                  </a:outerShdw>
                </a:effectLst>
                <a:ea typeface="Arial Unicode MS" pitchFamily="34" charset="-128"/>
                <a:cs typeface="Arial" pitchFamily="34" charset="0"/>
              </a:rPr>
              <a:t>aman</a:t>
            </a:r>
            <a:r>
              <a:rPr lang="en-US" sz="2000" b="1" dirty="0">
                <a:ln w="11430"/>
                <a:effectLst>
                  <a:outerShdw blurRad="50800" dist="39000" dir="5460000" algn="tl">
                    <a:srgbClr val="000000">
                      <a:alpha val="38000"/>
                    </a:srgbClr>
                  </a:outerShdw>
                </a:effectLst>
                <a:ea typeface="Arial Unicode MS" pitchFamily="34" charset="-128"/>
                <a:cs typeface="Arial" pitchFamily="34" charset="0"/>
              </a:rPr>
              <a:t>, </a:t>
            </a:r>
            <a:r>
              <a:rPr lang="en-US" sz="2000" b="1" dirty="0" err="1">
                <a:ln w="11430"/>
                <a:effectLst>
                  <a:outerShdw blurRad="50800" dist="39000" dir="5460000" algn="tl">
                    <a:srgbClr val="000000">
                      <a:alpha val="38000"/>
                    </a:srgbClr>
                  </a:outerShdw>
                </a:effectLst>
                <a:ea typeface="Arial Unicode MS" pitchFamily="34" charset="-128"/>
                <a:cs typeface="Arial" pitchFamily="34" charset="0"/>
              </a:rPr>
              <a:t>tenang</a:t>
            </a:r>
            <a:r>
              <a:rPr lang="en-US" sz="2000" b="1" dirty="0">
                <a:ln w="11430"/>
                <a:effectLst>
                  <a:outerShdw blurRad="50800" dist="39000" dir="5460000" algn="tl">
                    <a:srgbClr val="000000">
                      <a:alpha val="38000"/>
                    </a:srgbClr>
                  </a:outerShdw>
                </a:effectLst>
                <a:ea typeface="Arial Unicode MS" pitchFamily="34" charset="-128"/>
                <a:cs typeface="Arial" pitchFamily="34" charset="0"/>
              </a:rPr>
              <a:t> </a:t>
            </a:r>
            <a:r>
              <a:rPr lang="en-US" sz="2000" b="1" dirty="0" err="1">
                <a:ln w="11430"/>
                <a:effectLst>
                  <a:outerShdw blurRad="50800" dist="39000" dir="5460000" algn="tl">
                    <a:srgbClr val="000000">
                      <a:alpha val="38000"/>
                    </a:srgbClr>
                  </a:outerShdw>
                </a:effectLst>
                <a:ea typeface="Arial Unicode MS" pitchFamily="34" charset="-128"/>
                <a:cs typeface="Arial" pitchFamily="34" charset="0"/>
              </a:rPr>
              <a:t>dan</a:t>
            </a:r>
            <a:r>
              <a:rPr lang="en-US" sz="2000" b="1" dirty="0">
                <a:ln w="11430"/>
                <a:effectLst>
                  <a:outerShdw blurRad="50800" dist="39000" dir="5460000" algn="tl">
                    <a:srgbClr val="000000">
                      <a:alpha val="38000"/>
                    </a:srgbClr>
                  </a:outerShdw>
                </a:effectLst>
                <a:ea typeface="Arial Unicode MS" pitchFamily="34" charset="-128"/>
                <a:cs typeface="Arial" pitchFamily="34" charset="0"/>
              </a:rPr>
              <a:t> </a:t>
            </a:r>
            <a:r>
              <a:rPr lang="en-US" sz="2000" b="1" dirty="0" err="1">
                <a:ln w="11430"/>
                <a:effectLst>
                  <a:outerShdw blurRad="50800" dist="39000" dir="5460000" algn="tl">
                    <a:srgbClr val="000000">
                      <a:alpha val="38000"/>
                    </a:srgbClr>
                  </a:outerShdw>
                </a:effectLst>
                <a:ea typeface="Arial Unicode MS" pitchFamily="34" charset="-128"/>
                <a:cs typeface="Arial" pitchFamily="34" charset="0"/>
              </a:rPr>
              <a:t>makmur</a:t>
            </a:r>
            <a:r>
              <a:rPr lang="en-US" sz="2000" b="1" dirty="0">
                <a:ln w="11430"/>
                <a:effectLst>
                  <a:outerShdw blurRad="50800" dist="39000" dir="5460000" algn="tl">
                    <a:srgbClr val="000000">
                      <a:alpha val="38000"/>
                    </a:srgbClr>
                  </a:outerShdw>
                </a:effectLst>
                <a:ea typeface="Arial Unicode MS" pitchFamily="34" charset="-128"/>
                <a:cs typeface="Arial" pitchFamily="34" charset="0"/>
              </a:rPr>
              <a:t>. </a:t>
            </a:r>
            <a:r>
              <a:rPr lang="en-US" sz="2000" b="1" dirty="0" err="1">
                <a:ln w="11430"/>
                <a:effectLst>
                  <a:outerShdw blurRad="50800" dist="39000" dir="5460000" algn="tl">
                    <a:srgbClr val="000000">
                      <a:alpha val="38000"/>
                    </a:srgbClr>
                  </a:outerShdw>
                </a:effectLst>
                <a:ea typeface="Arial Unicode MS" pitchFamily="34" charset="-128"/>
                <a:cs typeface="Arial" pitchFamily="34" charset="0"/>
              </a:rPr>
              <a:t>Ya</a:t>
            </a:r>
            <a:r>
              <a:rPr lang="en-US" sz="2000" b="1" dirty="0">
                <a:ln w="11430"/>
                <a:effectLst>
                  <a:outerShdw blurRad="50800" dist="39000" dir="5460000" algn="tl">
                    <a:srgbClr val="000000">
                      <a:alpha val="38000"/>
                    </a:srgbClr>
                  </a:outerShdw>
                </a:effectLst>
                <a:ea typeface="Arial Unicode MS" pitchFamily="34" charset="-128"/>
                <a:cs typeface="Arial" pitchFamily="34" charset="0"/>
              </a:rPr>
              <a:t> Allah </a:t>
            </a:r>
            <a:r>
              <a:rPr lang="en-US" sz="2000" b="1" dirty="0" err="1">
                <a:ln w="11430"/>
                <a:effectLst>
                  <a:outerShdw blurRad="50800" dist="39000" dir="5460000" algn="tl">
                    <a:srgbClr val="000000">
                      <a:alpha val="38000"/>
                    </a:srgbClr>
                  </a:outerShdw>
                </a:effectLst>
                <a:ea typeface="Arial Unicode MS" pitchFamily="34" charset="-128"/>
                <a:cs typeface="Arial" pitchFamily="34" charset="0"/>
              </a:rPr>
              <a:t>selamatkan</a:t>
            </a:r>
            <a:r>
              <a:rPr lang="en-US" sz="2000" b="1" dirty="0">
                <a:ln w="11430"/>
                <a:effectLst>
                  <a:outerShdw blurRad="50800" dist="39000" dir="5460000" algn="tl">
                    <a:srgbClr val="000000">
                      <a:alpha val="38000"/>
                    </a:srgbClr>
                  </a:outerShdw>
                </a:effectLst>
                <a:ea typeface="Arial Unicode MS" pitchFamily="34" charset="-128"/>
                <a:cs typeface="Arial" pitchFamily="34" charset="0"/>
              </a:rPr>
              <a:t> </a:t>
            </a:r>
            <a:r>
              <a:rPr lang="en-US" sz="2000" b="1" dirty="0" err="1">
                <a:ln w="11430"/>
                <a:effectLst>
                  <a:outerShdw blurRad="50800" dist="39000" dir="5460000" algn="tl">
                    <a:srgbClr val="000000">
                      <a:alpha val="38000"/>
                    </a:srgbClr>
                  </a:outerShdw>
                </a:effectLst>
                <a:ea typeface="Arial Unicode MS" pitchFamily="34" charset="-128"/>
                <a:cs typeface="Arial" pitchFamily="34" charset="0"/>
              </a:rPr>
              <a:t>negara</a:t>
            </a:r>
            <a:r>
              <a:rPr lang="en-US" sz="2000" b="1" dirty="0">
                <a:ln w="11430"/>
                <a:effectLst>
                  <a:outerShdw blurRad="50800" dist="39000" dir="5460000" algn="tl">
                    <a:srgbClr val="000000">
                      <a:alpha val="38000"/>
                    </a:srgbClr>
                  </a:outerShdw>
                </a:effectLst>
                <a:ea typeface="Arial Unicode MS" pitchFamily="34" charset="-128"/>
                <a:cs typeface="Arial" pitchFamily="34" charset="0"/>
              </a:rPr>
              <a:t> kami </a:t>
            </a:r>
            <a:r>
              <a:rPr lang="en-US" sz="2000" b="1" dirty="0" err="1">
                <a:ln w="11430"/>
                <a:effectLst>
                  <a:outerShdw blurRad="50800" dist="39000" dir="5460000" algn="tl">
                    <a:srgbClr val="000000">
                      <a:alpha val="38000"/>
                    </a:srgbClr>
                  </a:outerShdw>
                </a:effectLst>
                <a:ea typeface="Arial Unicode MS" pitchFamily="34" charset="-128"/>
                <a:cs typeface="Arial" pitchFamily="34" charset="0"/>
              </a:rPr>
              <a:t>daripada</a:t>
            </a:r>
            <a:r>
              <a:rPr lang="en-US" sz="2000" b="1" dirty="0">
                <a:ln w="11430"/>
                <a:effectLst>
                  <a:outerShdw blurRad="50800" dist="39000" dir="5460000" algn="tl">
                    <a:srgbClr val="000000">
                      <a:alpha val="38000"/>
                    </a:srgbClr>
                  </a:outerShdw>
                </a:effectLst>
                <a:ea typeface="Arial Unicode MS" pitchFamily="34" charset="-128"/>
                <a:cs typeface="Arial" pitchFamily="34" charset="0"/>
              </a:rPr>
              <a:t> </a:t>
            </a:r>
            <a:r>
              <a:rPr lang="en-US" sz="2000" b="1" dirty="0" err="1">
                <a:ln w="11430"/>
                <a:effectLst>
                  <a:outerShdw blurRad="50800" dist="39000" dir="5460000" algn="tl">
                    <a:srgbClr val="000000">
                      <a:alpha val="38000"/>
                    </a:srgbClr>
                  </a:outerShdw>
                </a:effectLst>
                <a:ea typeface="Arial Unicode MS" pitchFamily="34" charset="-128"/>
                <a:cs typeface="Arial" pitchFamily="34" charset="0"/>
              </a:rPr>
              <a:t>golongan</a:t>
            </a:r>
            <a:r>
              <a:rPr lang="en-US" sz="2000" b="1" dirty="0">
                <a:ln w="11430"/>
                <a:effectLst>
                  <a:outerShdw blurRad="50800" dist="39000" dir="5460000" algn="tl">
                    <a:srgbClr val="000000">
                      <a:alpha val="38000"/>
                    </a:srgbClr>
                  </a:outerShdw>
                </a:effectLst>
                <a:ea typeface="Arial Unicode MS" pitchFamily="34" charset="-128"/>
                <a:cs typeface="Arial" pitchFamily="34" charset="0"/>
              </a:rPr>
              <a:t> yang </a:t>
            </a:r>
            <a:r>
              <a:rPr lang="en-US" sz="2000" b="1" dirty="0" err="1">
                <a:ln w="11430"/>
                <a:effectLst>
                  <a:outerShdw blurRad="50800" dist="39000" dir="5460000" algn="tl">
                    <a:srgbClr val="000000">
                      <a:alpha val="38000"/>
                    </a:srgbClr>
                  </a:outerShdw>
                </a:effectLst>
                <a:ea typeface="Arial Unicode MS" pitchFamily="34" charset="-128"/>
                <a:cs typeface="Arial" pitchFamily="34" charset="0"/>
              </a:rPr>
              <a:t>melakukan</a:t>
            </a:r>
            <a:r>
              <a:rPr lang="en-US" sz="2000" b="1" dirty="0">
                <a:ln w="11430"/>
                <a:effectLst>
                  <a:outerShdw blurRad="50800" dist="39000" dir="5460000" algn="tl">
                    <a:srgbClr val="000000">
                      <a:alpha val="38000"/>
                    </a:srgbClr>
                  </a:outerShdw>
                </a:effectLst>
                <a:ea typeface="Arial Unicode MS" pitchFamily="34" charset="-128"/>
                <a:cs typeface="Arial" pitchFamily="34" charset="0"/>
              </a:rPr>
              <a:t> </a:t>
            </a:r>
            <a:r>
              <a:rPr lang="en-US" sz="2000" b="1" dirty="0" err="1">
                <a:ln w="11430"/>
                <a:effectLst>
                  <a:outerShdw blurRad="50800" dist="39000" dir="5460000" algn="tl">
                    <a:srgbClr val="000000">
                      <a:alpha val="38000"/>
                    </a:srgbClr>
                  </a:outerShdw>
                </a:effectLst>
                <a:ea typeface="Arial Unicode MS" pitchFamily="34" charset="-128"/>
                <a:cs typeface="Arial" pitchFamily="34" charset="0"/>
              </a:rPr>
              <a:t>kerosakan</a:t>
            </a:r>
            <a:r>
              <a:rPr lang="en-US" sz="2000" b="1" dirty="0">
                <a:ln w="11430"/>
                <a:effectLst>
                  <a:outerShdw blurRad="50800" dist="39000" dir="5460000" algn="tl">
                    <a:srgbClr val="000000">
                      <a:alpha val="38000"/>
                    </a:srgbClr>
                  </a:outerShdw>
                </a:effectLst>
                <a:ea typeface="Arial Unicode MS" pitchFamily="34" charset="-128"/>
                <a:cs typeface="Arial" pitchFamily="34" charset="0"/>
              </a:rPr>
              <a:t>, </a:t>
            </a:r>
            <a:r>
              <a:rPr lang="en-US" sz="2000" b="1" dirty="0" err="1">
                <a:ln w="11430"/>
                <a:effectLst>
                  <a:outerShdw blurRad="50800" dist="39000" dir="5460000" algn="tl">
                    <a:srgbClr val="000000">
                      <a:alpha val="38000"/>
                    </a:srgbClr>
                  </a:outerShdw>
                </a:effectLst>
                <a:ea typeface="Arial Unicode MS" pitchFamily="34" charset="-128"/>
                <a:cs typeface="Arial" pitchFamily="34" charset="0"/>
              </a:rPr>
              <a:t>dan</a:t>
            </a:r>
            <a:r>
              <a:rPr lang="en-US" sz="2000" b="1" dirty="0">
                <a:ln w="11430"/>
                <a:effectLst>
                  <a:outerShdw blurRad="50800" dist="39000" dir="5460000" algn="tl">
                    <a:srgbClr val="000000">
                      <a:alpha val="38000"/>
                    </a:srgbClr>
                  </a:outerShdw>
                </a:effectLst>
                <a:ea typeface="Arial Unicode MS" pitchFamily="34" charset="-128"/>
                <a:cs typeface="Arial" pitchFamily="34" charset="0"/>
              </a:rPr>
              <a:t> </a:t>
            </a:r>
            <a:r>
              <a:rPr lang="en-US" sz="2000" b="1" dirty="0" err="1">
                <a:ln w="11430"/>
                <a:effectLst>
                  <a:outerShdw blurRad="50800" dist="39000" dir="5460000" algn="tl">
                    <a:srgbClr val="000000">
                      <a:alpha val="38000"/>
                    </a:srgbClr>
                  </a:outerShdw>
                </a:effectLst>
                <a:ea typeface="Arial Unicode MS" pitchFamily="34" charset="-128"/>
                <a:cs typeface="Arial" pitchFamily="34" charset="0"/>
              </a:rPr>
              <a:t>bersihkannya</a:t>
            </a:r>
            <a:r>
              <a:rPr lang="en-US" sz="2000" b="1" dirty="0">
                <a:ln w="11430"/>
                <a:effectLst>
                  <a:outerShdw blurRad="50800" dist="39000" dir="5460000" algn="tl">
                    <a:srgbClr val="000000">
                      <a:alpha val="38000"/>
                    </a:srgbClr>
                  </a:outerShdw>
                </a:effectLst>
                <a:ea typeface="Arial Unicode MS" pitchFamily="34" charset="-128"/>
                <a:cs typeface="Arial" pitchFamily="34" charset="0"/>
              </a:rPr>
              <a:t> </a:t>
            </a:r>
            <a:r>
              <a:rPr lang="en-US" sz="2000" b="1" dirty="0" err="1">
                <a:ln w="11430"/>
                <a:effectLst>
                  <a:outerShdw blurRad="50800" dist="39000" dir="5460000" algn="tl">
                    <a:srgbClr val="000000">
                      <a:alpha val="38000"/>
                    </a:srgbClr>
                  </a:outerShdw>
                </a:effectLst>
                <a:ea typeface="Arial Unicode MS" pitchFamily="34" charset="-128"/>
                <a:cs typeface="Arial" pitchFamily="34" charset="0"/>
              </a:rPr>
              <a:t>daripada</a:t>
            </a:r>
            <a:r>
              <a:rPr lang="en-US" sz="2000" b="1" dirty="0">
                <a:ln w="11430"/>
                <a:effectLst>
                  <a:outerShdw blurRad="50800" dist="39000" dir="5460000" algn="tl">
                    <a:srgbClr val="000000">
                      <a:alpha val="38000"/>
                    </a:srgbClr>
                  </a:outerShdw>
                </a:effectLst>
                <a:ea typeface="Arial Unicode MS" pitchFamily="34" charset="-128"/>
                <a:cs typeface="Arial" pitchFamily="34" charset="0"/>
              </a:rPr>
              <a:t> </a:t>
            </a:r>
            <a:r>
              <a:rPr lang="en-US" sz="2000" b="1" dirty="0" err="1">
                <a:ln w="11430"/>
                <a:effectLst>
                  <a:outerShdw blurRad="50800" dist="39000" dir="5460000" algn="tl">
                    <a:srgbClr val="000000">
                      <a:alpha val="38000"/>
                    </a:srgbClr>
                  </a:outerShdw>
                </a:effectLst>
                <a:ea typeface="Arial Unicode MS" pitchFamily="34" charset="-128"/>
                <a:cs typeface="Arial" pitchFamily="34" charset="0"/>
              </a:rPr>
              <a:t>golongan</a:t>
            </a:r>
            <a:r>
              <a:rPr lang="en-US" sz="2000" b="1" dirty="0">
                <a:ln w="11430"/>
                <a:effectLst>
                  <a:outerShdw blurRad="50800" dist="39000" dir="5460000" algn="tl">
                    <a:srgbClr val="000000">
                      <a:alpha val="38000"/>
                    </a:srgbClr>
                  </a:outerShdw>
                </a:effectLst>
                <a:ea typeface="Arial Unicode MS" pitchFamily="34" charset="-128"/>
                <a:cs typeface="Arial" pitchFamily="34" charset="0"/>
              </a:rPr>
              <a:t> yang </a:t>
            </a:r>
            <a:r>
              <a:rPr lang="en-US" sz="2000" b="1" dirty="0" err="1">
                <a:ln w="11430"/>
                <a:effectLst>
                  <a:outerShdw blurRad="50800" dist="39000" dir="5460000" algn="tl">
                    <a:srgbClr val="000000">
                      <a:alpha val="38000"/>
                    </a:srgbClr>
                  </a:outerShdw>
                </a:effectLst>
                <a:ea typeface="Arial Unicode MS" pitchFamily="34" charset="-128"/>
                <a:cs typeface="Arial" pitchFamily="34" charset="0"/>
              </a:rPr>
              <a:t>melampaui</a:t>
            </a:r>
            <a:r>
              <a:rPr lang="en-US" sz="2000" b="1" dirty="0">
                <a:ln w="11430"/>
                <a:effectLst>
                  <a:outerShdw blurRad="50800" dist="39000" dir="5460000" algn="tl">
                    <a:srgbClr val="000000">
                      <a:alpha val="38000"/>
                    </a:srgbClr>
                  </a:outerShdw>
                </a:effectLst>
                <a:ea typeface="Arial Unicode MS" pitchFamily="34" charset="-128"/>
                <a:cs typeface="Arial" pitchFamily="34" charset="0"/>
              </a:rPr>
              <a:t> </a:t>
            </a:r>
            <a:r>
              <a:rPr lang="en-US" sz="2000" b="1" dirty="0" err="1">
                <a:ln w="11430"/>
                <a:effectLst>
                  <a:outerShdw blurRad="50800" dist="39000" dir="5460000" algn="tl">
                    <a:srgbClr val="000000">
                      <a:alpha val="38000"/>
                    </a:srgbClr>
                  </a:outerShdw>
                </a:effectLst>
                <a:ea typeface="Arial Unicode MS" pitchFamily="34" charset="-128"/>
                <a:cs typeface="Arial" pitchFamily="34" charset="0"/>
              </a:rPr>
              <a:t>batasan</a:t>
            </a:r>
            <a:r>
              <a:rPr lang="en-US" sz="2000" b="1" dirty="0">
                <a:ln w="11430"/>
                <a:effectLst>
                  <a:outerShdw blurRad="50800" dist="39000" dir="5460000" algn="tl">
                    <a:srgbClr val="000000">
                      <a:alpha val="38000"/>
                    </a:srgbClr>
                  </a:outerShdw>
                </a:effectLst>
                <a:ea typeface="Arial Unicode MS" pitchFamily="34" charset="-128"/>
                <a:cs typeface="Arial" pitchFamily="34" charset="0"/>
              </a:rPr>
              <a:t> </a:t>
            </a:r>
            <a:r>
              <a:rPr lang="en-US" sz="2000" b="1" dirty="0" err="1">
                <a:ln w="11430"/>
                <a:effectLst>
                  <a:outerShdw blurRad="50800" dist="39000" dir="5460000" algn="tl">
                    <a:srgbClr val="000000">
                      <a:alpha val="38000"/>
                    </a:srgbClr>
                  </a:outerShdw>
                </a:effectLst>
                <a:ea typeface="Arial Unicode MS" pitchFamily="34" charset="-128"/>
                <a:cs typeface="Arial" pitchFamily="34" charset="0"/>
              </a:rPr>
              <a:t>dan</a:t>
            </a:r>
            <a:r>
              <a:rPr lang="en-US" sz="2000" b="1" dirty="0">
                <a:ln w="11430"/>
                <a:effectLst>
                  <a:outerShdw blurRad="50800" dist="39000" dir="5460000" algn="tl">
                    <a:srgbClr val="000000">
                      <a:alpha val="38000"/>
                    </a:srgbClr>
                  </a:outerShdw>
                </a:effectLst>
                <a:ea typeface="Arial Unicode MS" pitchFamily="34" charset="-128"/>
                <a:cs typeface="Arial" pitchFamily="34" charset="0"/>
              </a:rPr>
              <a:t> </a:t>
            </a:r>
            <a:r>
              <a:rPr lang="en-US" sz="2000" b="1" dirty="0" err="1">
                <a:ln w="11430"/>
                <a:effectLst>
                  <a:outerShdw blurRad="50800" dist="39000" dir="5460000" algn="tl">
                    <a:srgbClr val="000000">
                      <a:alpha val="38000"/>
                    </a:srgbClr>
                  </a:outerShdw>
                </a:effectLst>
                <a:ea typeface="Arial Unicode MS" pitchFamily="34" charset="-128"/>
                <a:cs typeface="Arial" pitchFamily="34" charset="0"/>
              </a:rPr>
              <a:t>perbaiki</a:t>
            </a:r>
            <a:r>
              <a:rPr lang="en-US" sz="2000" b="1" dirty="0">
                <a:ln w="11430"/>
                <a:effectLst>
                  <a:outerShdw blurRad="50800" dist="39000" dir="5460000" algn="tl">
                    <a:srgbClr val="000000">
                      <a:alpha val="38000"/>
                    </a:srgbClr>
                  </a:outerShdw>
                </a:effectLst>
                <a:ea typeface="Arial Unicode MS" pitchFamily="34" charset="-128"/>
                <a:cs typeface="Arial" pitchFamily="34" charset="0"/>
              </a:rPr>
              <a:t> </a:t>
            </a:r>
            <a:r>
              <a:rPr lang="en-US" sz="2000" b="1" dirty="0" err="1">
                <a:ln w="11430"/>
                <a:effectLst>
                  <a:outerShdw blurRad="50800" dist="39000" dir="5460000" algn="tl">
                    <a:srgbClr val="000000">
                      <a:alpha val="38000"/>
                    </a:srgbClr>
                  </a:outerShdw>
                </a:effectLst>
                <a:ea typeface="Arial Unicode MS" pitchFamily="34" charset="-128"/>
                <a:cs typeface="Arial" pitchFamily="34" charset="0"/>
              </a:rPr>
              <a:t>jalan</a:t>
            </a:r>
            <a:r>
              <a:rPr lang="en-US" sz="2000" b="1" dirty="0">
                <a:ln w="11430"/>
                <a:effectLst>
                  <a:outerShdw blurRad="50800" dist="39000" dir="5460000" algn="tl">
                    <a:srgbClr val="000000">
                      <a:alpha val="38000"/>
                    </a:srgbClr>
                  </a:outerShdw>
                </a:effectLst>
                <a:ea typeface="Arial Unicode MS" pitchFamily="34" charset="-128"/>
                <a:cs typeface="Arial" pitchFamily="34" charset="0"/>
              </a:rPr>
              <a:t> kami </a:t>
            </a:r>
            <a:r>
              <a:rPr lang="en-US" sz="2000" b="1" dirty="0" err="1">
                <a:ln w="11430"/>
                <a:effectLst>
                  <a:outerShdw blurRad="50800" dist="39000" dir="5460000" algn="tl">
                    <a:srgbClr val="000000">
                      <a:alpha val="38000"/>
                    </a:srgbClr>
                  </a:outerShdw>
                </a:effectLst>
                <a:ea typeface="Arial Unicode MS" pitchFamily="34" charset="-128"/>
                <a:cs typeface="Arial" pitchFamily="34" charset="0"/>
              </a:rPr>
              <a:t>dalam</a:t>
            </a:r>
            <a:r>
              <a:rPr lang="en-US" sz="2000" b="1" dirty="0">
                <a:ln w="11430"/>
                <a:effectLst>
                  <a:outerShdw blurRad="50800" dist="39000" dir="5460000" algn="tl">
                    <a:srgbClr val="000000">
                      <a:alpha val="38000"/>
                    </a:srgbClr>
                  </a:outerShdw>
                </a:effectLst>
                <a:ea typeface="Arial Unicode MS" pitchFamily="34" charset="-128"/>
                <a:cs typeface="Arial" pitchFamily="34" charset="0"/>
              </a:rPr>
              <a:t> </a:t>
            </a:r>
            <a:r>
              <a:rPr lang="en-US" sz="2000" b="1" dirty="0" err="1">
                <a:ln w="11430"/>
                <a:effectLst>
                  <a:outerShdw blurRad="50800" dist="39000" dir="5460000" algn="tl">
                    <a:srgbClr val="000000">
                      <a:alpha val="38000"/>
                    </a:srgbClr>
                  </a:outerShdw>
                </a:effectLst>
                <a:ea typeface="Arial Unicode MS" pitchFamily="34" charset="-128"/>
                <a:cs typeface="Arial" pitchFamily="34" charset="0"/>
              </a:rPr>
              <a:t>mentaati</a:t>
            </a:r>
            <a:r>
              <a:rPr lang="en-US" sz="2000" b="1" dirty="0">
                <a:ln w="11430"/>
                <a:effectLst>
                  <a:outerShdw blurRad="50800" dist="39000" dir="5460000" algn="tl">
                    <a:srgbClr val="000000">
                      <a:alpha val="38000"/>
                    </a:srgbClr>
                  </a:outerShdw>
                </a:effectLst>
                <a:ea typeface="Arial Unicode MS" pitchFamily="34" charset="-128"/>
                <a:cs typeface="Arial" pitchFamily="34" charset="0"/>
              </a:rPr>
              <a:t>-Mu, </a:t>
            </a:r>
            <a:r>
              <a:rPr lang="en-US" sz="2000" b="1" dirty="0" err="1">
                <a:ln w="11430"/>
                <a:effectLst>
                  <a:outerShdw blurRad="50800" dist="39000" dir="5460000" algn="tl">
                    <a:srgbClr val="000000">
                      <a:alpha val="38000"/>
                    </a:srgbClr>
                  </a:outerShdw>
                </a:effectLst>
                <a:ea typeface="Arial Unicode MS" pitchFamily="34" charset="-128"/>
                <a:cs typeface="Arial" pitchFamily="34" charset="0"/>
              </a:rPr>
              <a:t>Rasul</a:t>
            </a:r>
            <a:r>
              <a:rPr lang="en-US" sz="2000" b="1" dirty="0">
                <a:ln w="11430"/>
                <a:effectLst>
                  <a:outerShdw blurRad="50800" dist="39000" dir="5460000" algn="tl">
                    <a:srgbClr val="000000">
                      <a:alpha val="38000"/>
                    </a:srgbClr>
                  </a:outerShdw>
                </a:effectLst>
                <a:ea typeface="Arial Unicode MS" pitchFamily="34" charset="-128"/>
                <a:cs typeface="Arial" pitchFamily="34" charset="0"/>
              </a:rPr>
              <a:t>-Mu </a:t>
            </a:r>
            <a:r>
              <a:rPr lang="en-US" sz="2000" b="1" dirty="0" err="1">
                <a:ln w="11430"/>
                <a:effectLst>
                  <a:outerShdw blurRad="50800" dist="39000" dir="5460000" algn="tl">
                    <a:srgbClr val="000000">
                      <a:alpha val="38000"/>
                    </a:srgbClr>
                  </a:outerShdw>
                </a:effectLst>
                <a:ea typeface="Arial Unicode MS" pitchFamily="34" charset="-128"/>
                <a:cs typeface="Arial" pitchFamily="34" charset="0"/>
              </a:rPr>
              <a:t>dan</a:t>
            </a:r>
            <a:r>
              <a:rPr lang="en-US" sz="2000" b="1" dirty="0">
                <a:ln w="11430"/>
                <a:effectLst>
                  <a:outerShdw blurRad="50800" dist="39000" dir="5460000" algn="tl">
                    <a:srgbClr val="000000">
                      <a:alpha val="38000"/>
                    </a:srgbClr>
                  </a:outerShdw>
                </a:effectLst>
                <a:ea typeface="Arial Unicode MS" pitchFamily="34" charset="-128"/>
                <a:cs typeface="Arial" pitchFamily="34" charset="0"/>
              </a:rPr>
              <a:t> </a:t>
            </a:r>
            <a:r>
              <a:rPr lang="en-US" sz="2000" b="1" dirty="0" err="1">
                <a:ln w="11430"/>
                <a:effectLst>
                  <a:outerShdw blurRad="50800" dist="39000" dir="5460000" algn="tl">
                    <a:srgbClr val="000000">
                      <a:alpha val="38000"/>
                    </a:srgbClr>
                  </a:outerShdw>
                </a:effectLst>
                <a:ea typeface="Arial Unicode MS" pitchFamily="34" charset="-128"/>
                <a:cs typeface="Arial" pitchFamily="34" charset="0"/>
              </a:rPr>
              <a:t>mereka</a:t>
            </a:r>
            <a:r>
              <a:rPr lang="en-US" sz="2000" b="1" dirty="0">
                <a:ln w="11430"/>
                <a:effectLst>
                  <a:outerShdw blurRad="50800" dist="39000" dir="5460000" algn="tl">
                    <a:srgbClr val="000000">
                      <a:alpha val="38000"/>
                    </a:srgbClr>
                  </a:outerShdw>
                </a:effectLst>
                <a:ea typeface="Arial Unicode MS" pitchFamily="34" charset="-128"/>
                <a:cs typeface="Arial" pitchFamily="34" charset="0"/>
              </a:rPr>
              <a:t> yang </a:t>
            </a:r>
            <a:r>
              <a:rPr lang="en-US" sz="2000" b="1" dirty="0" err="1">
                <a:ln w="11430"/>
                <a:effectLst>
                  <a:outerShdw blurRad="50800" dist="39000" dir="5460000" algn="tl">
                    <a:srgbClr val="000000">
                      <a:alpha val="38000"/>
                    </a:srgbClr>
                  </a:outerShdw>
                </a:effectLst>
                <a:ea typeface="Arial Unicode MS" pitchFamily="34" charset="-128"/>
                <a:cs typeface="Arial" pitchFamily="34" charset="0"/>
              </a:rPr>
              <a:t>engkau</a:t>
            </a:r>
            <a:r>
              <a:rPr lang="en-US" sz="2000" b="1" dirty="0">
                <a:ln w="11430"/>
                <a:effectLst>
                  <a:outerShdw blurRad="50800" dist="39000" dir="5460000" algn="tl">
                    <a:srgbClr val="000000">
                      <a:alpha val="38000"/>
                    </a:srgbClr>
                  </a:outerShdw>
                </a:effectLst>
                <a:ea typeface="Arial Unicode MS" pitchFamily="34" charset="-128"/>
                <a:cs typeface="Arial" pitchFamily="34" charset="0"/>
              </a:rPr>
              <a:t> </a:t>
            </a:r>
            <a:r>
              <a:rPr lang="en-US" sz="2000" b="1" dirty="0" err="1">
                <a:ln w="11430"/>
                <a:effectLst>
                  <a:outerShdw blurRad="50800" dist="39000" dir="5460000" algn="tl">
                    <a:srgbClr val="000000">
                      <a:alpha val="38000"/>
                    </a:srgbClr>
                  </a:outerShdw>
                </a:effectLst>
                <a:ea typeface="Arial Unicode MS" pitchFamily="34" charset="-128"/>
                <a:cs typeface="Arial" pitchFamily="34" charset="0"/>
              </a:rPr>
              <a:t>perintah</a:t>
            </a:r>
            <a:r>
              <a:rPr lang="en-US" sz="2000" b="1" dirty="0">
                <a:ln w="11430"/>
                <a:effectLst>
                  <a:outerShdw blurRad="50800" dist="39000" dir="5460000" algn="tl">
                    <a:srgbClr val="000000">
                      <a:alpha val="38000"/>
                    </a:srgbClr>
                  </a:outerShdw>
                </a:effectLst>
                <a:ea typeface="Arial Unicode MS" pitchFamily="34" charset="-128"/>
                <a:cs typeface="Arial" pitchFamily="34" charset="0"/>
              </a:rPr>
              <a:t> kami </a:t>
            </a:r>
            <a:r>
              <a:rPr lang="en-US" sz="2000" b="1" dirty="0" err="1">
                <a:ln w="11430"/>
                <a:effectLst>
                  <a:outerShdw blurRad="50800" dist="39000" dir="5460000" algn="tl">
                    <a:srgbClr val="000000">
                      <a:alpha val="38000"/>
                    </a:srgbClr>
                  </a:outerShdw>
                </a:effectLst>
                <a:ea typeface="Arial Unicode MS" pitchFamily="34" charset="-128"/>
                <a:cs typeface="Arial" pitchFamily="34" charset="0"/>
              </a:rPr>
              <a:t>mentaatinya</a:t>
            </a:r>
            <a:r>
              <a:rPr lang="en-US" sz="2000" b="1" dirty="0">
                <a:ln w="11430"/>
                <a:effectLst>
                  <a:outerShdw blurRad="50800" dist="39000" dir="5460000" algn="tl">
                    <a:srgbClr val="000000">
                      <a:alpha val="38000"/>
                    </a:srgbClr>
                  </a:outerShdw>
                </a:effectLst>
                <a:ea typeface="Arial Unicode MS" pitchFamily="34" charset="-128"/>
                <a:cs typeface="Arial" pitchFamily="34" charset="0"/>
              </a:rPr>
              <a:t>.</a:t>
            </a:r>
          </a:p>
        </p:txBody>
      </p:sp>
    </p:spTree>
    <p:extLst>
      <p:ext uri="{BB962C8B-B14F-4D97-AF65-F5344CB8AC3E}">
        <p14:creationId xmlns:p14="http://schemas.microsoft.com/office/powerpoint/2010/main" val="286225158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38200" y="525482"/>
            <a:ext cx="7696200" cy="3970318"/>
          </a:xfrm>
          <a:prstGeom prst="rect">
            <a:avLst/>
          </a:prstGeom>
        </p:spPr>
        <p:txBody>
          <a:bodyPr wrap="square">
            <a:spAutoFit/>
          </a:bodyPr>
          <a:lstStyle/>
          <a:p>
            <a:pPr algn="ctr"/>
            <a:r>
              <a:rPr lang="en-US" sz="2800" dirty="0" err="1">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Ya</a:t>
            </a:r>
            <a:r>
              <a:rPr lang="en-US" sz="2800" dirty="0">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 Allah, kami </a:t>
            </a:r>
            <a:r>
              <a:rPr lang="en-US" sz="2800" dirty="0" err="1">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memohon</a:t>
            </a:r>
            <a:r>
              <a:rPr lang="en-US" sz="2800" dirty="0">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 agar </a:t>
            </a:r>
            <a:r>
              <a:rPr lang="en-US" sz="2800" dirty="0" err="1">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dengan</a:t>
            </a:r>
            <a:r>
              <a:rPr lang="en-US" sz="2800" dirty="0">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 </a:t>
            </a:r>
            <a:r>
              <a:rPr lang="en-US" sz="2800" dirty="0" err="1">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rahmat</a:t>
            </a:r>
            <a:r>
              <a:rPr lang="en-US" sz="2800" dirty="0">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 </a:t>
            </a:r>
            <a:r>
              <a:rPr lang="en-US" sz="2800" dirty="0" err="1">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dan</a:t>
            </a:r>
            <a:r>
              <a:rPr lang="en-US" sz="2800" dirty="0">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 </a:t>
            </a:r>
            <a:r>
              <a:rPr lang="en-US" sz="2800" dirty="0" err="1">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perlindungan</a:t>
            </a:r>
            <a:r>
              <a:rPr lang="en-US" sz="2800" dirty="0">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 Mu, </a:t>
            </a:r>
            <a:r>
              <a:rPr lang="en-US" sz="2800" dirty="0" err="1">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negara</a:t>
            </a:r>
            <a:r>
              <a:rPr lang="en-US" sz="2800" dirty="0">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 kami </a:t>
            </a:r>
            <a:r>
              <a:rPr lang="en-US" sz="2800" dirty="0" err="1">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ini</a:t>
            </a:r>
            <a:r>
              <a:rPr lang="en-US" sz="2800" dirty="0">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 </a:t>
            </a:r>
            <a:r>
              <a:rPr lang="en-US" sz="2800" dirty="0" err="1">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dan</a:t>
            </a:r>
            <a:r>
              <a:rPr lang="en-US" sz="2800" dirty="0">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 </a:t>
            </a:r>
            <a:r>
              <a:rPr lang="en-US" sz="2800" dirty="0" err="1">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seluruh</a:t>
            </a:r>
            <a:r>
              <a:rPr lang="en-US" sz="2800" dirty="0">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 </a:t>
            </a:r>
            <a:r>
              <a:rPr lang="en-US" sz="2800" dirty="0" err="1">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rakyatnya</a:t>
            </a:r>
            <a:r>
              <a:rPr lang="en-US" sz="2800" dirty="0">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 </a:t>
            </a:r>
            <a:r>
              <a:rPr lang="en-US" sz="2800" dirty="0" err="1">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dikekalkan</a:t>
            </a:r>
            <a:r>
              <a:rPr lang="en-US" sz="2800" dirty="0">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 </a:t>
            </a:r>
            <a:r>
              <a:rPr lang="en-US" sz="2800" dirty="0" err="1">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dalam</a:t>
            </a:r>
            <a:r>
              <a:rPr lang="en-US" sz="2800" dirty="0">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 </a:t>
            </a:r>
            <a:r>
              <a:rPr lang="en-US" sz="2800" dirty="0" err="1">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keamanan</a:t>
            </a:r>
            <a:r>
              <a:rPr lang="en-US" sz="2800" dirty="0">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 </a:t>
            </a:r>
            <a:r>
              <a:rPr lang="en-US" sz="2800" dirty="0" err="1">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dan</a:t>
            </a:r>
            <a:r>
              <a:rPr lang="en-US" sz="2800" dirty="0">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 </a:t>
            </a:r>
            <a:r>
              <a:rPr lang="en-US" sz="2800" dirty="0" err="1">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kesejahteraan</a:t>
            </a:r>
            <a:r>
              <a:rPr lang="en-US" sz="2800" dirty="0">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 </a:t>
            </a:r>
          </a:p>
          <a:p>
            <a:pPr algn="ctr"/>
            <a:r>
              <a:rPr lang="en-US" sz="2800" dirty="0" err="1">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Tanamkanlah</a:t>
            </a:r>
            <a:r>
              <a:rPr lang="en-US" sz="2800" dirty="0">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 rasa </a:t>
            </a:r>
            <a:r>
              <a:rPr lang="en-US" sz="2800" dirty="0" err="1">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kasih</a:t>
            </a:r>
            <a:r>
              <a:rPr lang="en-US" sz="2800" dirty="0">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 </a:t>
            </a:r>
            <a:r>
              <a:rPr lang="en-US" sz="2800" dirty="0" err="1">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sayang</a:t>
            </a:r>
            <a:r>
              <a:rPr lang="en-US" sz="2800" dirty="0">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 </a:t>
            </a:r>
            <a:r>
              <a:rPr lang="en-US" sz="2800" dirty="0" err="1">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dan</a:t>
            </a:r>
            <a:r>
              <a:rPr lang="en-US" sz="2800" dirty="0">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 </a:t>
            </a:r>
            <a:r>
              <a:rPr lang="en-US" sz="2800" dirty="0" err="1">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kekalkanlah</a:t>
            </a:r>
            <a:r>
              <a:rPr lang="en-US" sz="2800" dirty="0">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 </a:t>
            </a:r>
            <a:r>
              <a:rPr lang="en-US" sz="2800" dirty="0" err="1">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perpaduan</a:t>
            </a:r>
            <a:r>
              <a:rPr lang="en-US" sz="2800" dirty="0">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 di </a:t>
            </a:r>
            <a:r>
              <a:rPr lang="en-US" sz="2800" dirty="0" err="1">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kalangan</a:t>
            </a:r>
            <a:r>
              <a:rPr lang="en-US" sz="2800" dirty="0">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 kami. </a:t>
            </a:r>
          </a:p>
          <a:p>
            <a:pPr algn="ctr"/>
            <a:r>
              <a:rPr lang="en-US" sz="2800" dirty="0" err="1">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Semoga</a:t>
            </a:r>
            <a:r>
              <a:rPr lang="en-US" sz="2800" dirty="0">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 </a:t>
            </a:r>
            <a:r>
              <a:rPr lang="en-US" sz="2800" dirty="0" err="1">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dengannya</a:t>
            </a:r>
            <a:r>
              <a:rPr lang="en-US" sz="2800" dirty="0">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 kami </a:t>
            </a:r>
            <a:r>
              <a:rPr lang="en-US" sz="2800" dirty="0" err="1">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sentiasa</a:t>
            </a:r>
            <a:r>
              <a:rPr lang="en-US" sz="2800" dirty="0">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 </a:t>
            </a:r>
            <a:r>
              <a:rPr lang="en-US" sz="2800" dirty="0" err="1">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hidup</a:t>
            </a:r>
            <a:r>
              <a:rPr lang="en-US" sz="2800" dirty="0">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 </a:t>
            </a:r>
            <a:r>
              <a:rPr lang="en-US" sz="2800" dirty="0" err="1">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aman</a:t>
            </a:r>
            <a:r>
              <a:rPr lang="en-US" sz="2800" dirty="0">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 </a:t>
            </a:r>
            <a:r>
              <a:rPr lang="en-US" sz="2800" dirty="0" err="1">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damai</a:t>
            </a:r>
            <a:r>
              <a:rPr lang="en-US" sz="2800" dirty="0">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 </a:t>
            </a:r>
            <a:r>
              <a:rPr lang="en-US" sz="2800" dirty="0" err="1">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sejahtera</a:t>
            </a:r>
            <a:r>
              <a:rPr lang="en-US" sz="2800" dirty="0">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 </a:t>
            </a:r>
            <a:r>
              <a:rPr lang="en-US" sz="2800" dirty="0" err="1">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dan</a:t>
            </a:r>
            <a:r>
              <a:rPr lang="en-US" sz="2800" dirty="0">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 </a:t>
            </a:r>
            <a:r>
              <a:rPr lang="en-US" sz="2800" dirty="0" err="1">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selamat</a:t>
            </a:r>
            <a:r>
              <a:rPr lang="en-US" sz="2800" dirty="0">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 </a:t>
            </a:r>
            <a:r>
              <a:rPr lang="en-US" sz="2800" dirty="0" err="1">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sepanjang</a:t>
            </a:r>
            <a:r>
              <a:rPr lang="en-US" sz="2800" dirty="0">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 </a:t>
            </a:r>
            <a:r>
              <a:rPr lang="en-US" sz="2800" dirty="0" err="1">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zaman</a:t>
            </a:r>
            <a:r>
              <a:rPr lang="en-US" sz="2800" dirty="0">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rPr>
              <a:t>.</a:t>
            </a:r>
            <a:endParaRPr lang="en-MY" sz="2800" dirty="0">
              <a:ln w="0">
                <a:solidFill>
                  <a:srgbClr val="7030A0"/>
                </a:solidFill>
              </a:ln>
              <a:solidFill>
                <a:srgbClr val="7030A0"/>
              </a:solidFill>
              <a:effectLst>
                <a:glow rad="101600">
                  <a:schemeClr val="bg1">
                    <a:alpha val="60000"/>
                  </a:schemeClr>
                </a:glow>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347550586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0" y="914400"/>
            <a:ext cx="7406547" cy="1569660"/>
          </a:xfrm>
          <a:prstGeom prst="rect">
            <a:avLst/>
          </a:prstGeom>
        </p:spPr>
        <p:txBody>
          <a:bodyPr wrap="square">
            <a:spAutoFit/>
          </a:bodyPr>
          <a:lstStyle/>
          <a:p>
            <a:pPr algn="ctr" rtl="1"/>
            <a:r>
              <a:rPr lang="ar-SA" sz="4800" dirty="0">
                <a:ln w="18415" cmpd="sng">
                  <a:solidFill>
                    <a:srgbClr val="FFFF00"/>
                  </a:solidFill>
                  <a:prstDash val="solid"/>
                </a:ln>
                <a:solidFill>
                  <a:srgbClr val="FFFF00"/>
                </a:solidFill>
                <a:effectLst>
                  <a:glow rad="101600">
                    <a:schemeClr val="tx1">
                      <a:alpha val="60000"/>
                    </a:schemeClr>
                  </a:glow>
                  <a:outerShdw blurRad="63500" dir="3600000" algn="tl" rotWithShape="0">
                    <a:srgbClr val="000000">
                      <a:alpha val="70000"/>
                    </a:srgbClr>
                  </a:outerShdw>
                </a:effectLst>
                <a:latin typeface="QCF_P050" pitchFamily="2" charset="2"/>
                <a:ea typeface="Times New Roman" pitchFamily="18" charset="0"/>
                <a:cs typeface="QCF_P050" pitchFamily="2" charset="2"/>
              </a:rPr>
              <a:t>ﯫ ﯬ ﯭ ﯮ ﯯ ﯰ ﯱ ﯲ ﯳ ﯴ ﯵ ﯶ ﯷ ﯸ ﯹ ﯺ</a:t>
            </a:r>
            <a:endParaRPr lang="en-US" sz="4800" dirty="0">
              <a:effectLst>
                <a:glow rad="101600">
                  <a:schemeClr val="tx1">
                    <a:alpha val="60000"/>
                  </a:schemeClr>
                </a:glow>
                <a:outerShdw blurRad="63500" dir="3600000" algn="tl" rotWithShape="0">
                  <a:srgbClr val="000000">
                    <a:alpha val="70000"/>
                  </a:srgbClr>
                </a:outerShdw>
              </a:effectLst>
            </a:endParaRPr>
          </a:p>
        </p:txBody>
      </p:sp>
      <p:sp>
        <p:nvSpPr>
          <p:cNvPr id="3" name="Rectangle 2"/>
          <p:cNvSpPr/>
          <p:nvPr/>
        </p:nvSpPr>
        <p:spPr>
          <a:xfrm>
            <a:off x="533400" y="3124200"/>
            <a:ext cx="8305800" cy="931024"/>
          </a:xfrm>
          <a:prstGeom prst="rect">
            <a:avLst/>
          </a:prstGeom>
        </p:spPr>
        <p:txBody>
          <a:bodyPr wrap="square">
            <a:spAutoFit/>
          </a:bodyPr>
          <a:lstStyle/>
          <a:p>
            <a:pPr algn="ctr">
              <a:lnSpc>
                <a:spcPct val="90000"/>
              </a:lnSpc>
              <a:buClr>
                <a:srgbClr val="FFFFFF"/>
              </a:buClr>
              <a:buFont typeface="Monotype Corsiva" pitchFamily="6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2000" dirty="0" err="1">
                <a:ln w="0"/>
                <a:effectLst>
                  <a:outerShdw blurRad="38100" dist="19050" dir="2700000" algn="tl" rotWithShape="0">
                    <a:schemeClr val="dk1">
                      <a:alpha val="40000"/>
                    </a:schemeClr>
                  </a:outerShdw>
                </a:effectLst>
                <a:ea typeface="Arial Unicode MS" pitchFamily="34" charset="-128"/>
                <a:cs typeface="Arial" pitchFamily="34" charset="0"/>
              </a:rPr>
              <a:t>Ya</a:t>
            </a:r>
            <a:r>
              <a:rPr lang="en-GB" sz="2000" dirty="0">
                <a:ln w="0"/>
                <a:effectLst>
                  <a:outerShdw blurRad="38100" dist="19050" dir="2700000" algn="tl" rotWithShape="0">
                    <a:schemeClr val="dk1">
                      <a:alpha val="40000"/>
                    </a:schemeClr>
                  </a:outerShdw>
                </a:effectLst>
                <a:ea typeface="Arial Unicode MS" pitchFamily="34" charset="-128"/>
                <a:cs typeface="Arial" pitchFamily="34" charset="0"/>
              </a:rPr>
              <a:t> </a:t>
            </a:r>
            <a:r>
              <a:rPr lang="en-GB" sz="2000" dirty="0" err="1">
                <a:ln w="0"/>
                <a:effectLst>
                  <a:outerShdw blurRad="38100" dist="19050" dir="2700000" algn="tl" rotWithShape="0">
                    <a:schemeClr val="dk1">
                      <a:alpha val="40000"/>
                    </a:schemeClr>
                  </a:outerShdw>
                </a:effectLst>
                <a:ea typeface="Arial Unicode MS" pitchFamily="34" charset="-128"/>
                <a:cs typeface="Arial" pitchFamily="34" charset="0"/>
              </a:rPr>
              <a:t>Tuhan</a:t>
            </a:r>
            <a:r>
              <a:rPr lang="en-GB" sz="2000" dirty="0">
                <a:ln w="0"/>
                <a:effectLst>
                  <a:outerShdw blurRad="38100" dist="19050" dir="2700000" algn="tl" rotWithShape="0">
                    <a:schemeClr val="dk1">
                      <a:alpha val="40000"/>
                    </a:schemeClr>
                  </a:outerShdw>
                </a:effectLst>
                <a:ea typeface="Arial Unicode MS" pitchFamily="34" charset="-128"/>
                <a:cs typeface="Arial" pitchFamily="34" charset="0"/>
              </a:rPr>
              <a:t> kami, </a:t>
            </a:r>
            <a:r>
              <a:rPr lang="en-GB" sz="2000" dirty="0" err="1">
                <a:ln w="0"/>
                <a:effectLst>
                  <a:outerShdw blurRad="38100" dist="19050" dir="2700000" algn="tl" rotWithShape="0">
                    <a:schemeClr val="dk1">
                      <a:alpha val="40000"/>
                    </a:schemeClr>
                  </a:outerShdw>
                </a:effectLst>
                <a:ea typeface="Arial Unicode MS" pitchFamily="34" charset="-128"/>
                <a:cs typeface="Arial" pitchFamily="34" charset="0"/>
              </a:rPr>
              <a:t>janganlah</a:t>
            </a:r>
            <a:r>
              <a:rPr lang="en-GB" sz="2000" dirty="0">
                <a:ln w="0"/>
                <a:effectLst>
                  <a:outerShdw blurRad="38100" dist="19050" dir="2700000" algn="tl" rotWithShape="0">
                    <a:schemeClr val="dk1">
                      <a:alpha val="40000"/>
                    </a:schemeClr>
                  </a:outerShdw>
                </a:effectLst>
                <a:ea typeface="Arial Unicode MS" pitchFamily="34" charset="-128"/>
                <a:cs typeface="Arial" pitchFamily="34" charset="0"/>
              </a:rPr>
              <a:t> </a:t>
            </a:r>
            <a:r>
              <a:rPr lang="en-GB" sz="2000" dirty="0" err="1">
                <a:ln w="0"/>
                <a:effectLst>
                  <a:outerShdw blurRad="38100" dist="19050" dir="2700000" algn="tl" rotWithShape="0">
                    <a:schemeClr val="dk1">
                      <a:alpha val="40000"/>
                    </a:schemeClr>
                  </a:outerShdw>
                </a:effectLst>
                <a:ea typeface="Arial Unicode MS" pitchFamily="34" charset="-128"/>
                <a:cs typeface="Arial" pitchFamily="34" charset="0"/>
              </a:rPr>
              <a:t>engkau</a:t>
            </a:r>
            <a:r>
              <a:rPr lang="en-GB" sz="2000" dirty="0">
                <a:ln w="0"/>
                <a:effectLst>
                  <a:outerShdw blurRad="38100" dist="19050" dir="2700000" algn="tl" rotWithShape="0">
                    <a:schemeClr val="dk1">
                      <a:alpha val="40000"/>
                    </a:schemeClr>
                  </a:outerShdw>
                </a:effectLst>
                <a:ea typeface="Arial Unicode MS" pitchFamily="34" charset="-128"/>
                <a:cs typeface="Arial" pitchFamily="34" charset="0"/>
              </a:rPr>
              <a:t> </a:t>
            </a:r>
            <a:r>
              <a:rPr lang="en-GB" sz="2000" dirty="0" err="1">
                <a:ln w="0"/>
                <a:effectLst>
                  <a:outerShdw blurRad="38100" dist="19050" dir="2700000" algn="tl" rotWithShape="0">
                    <a:schemeClr val="dk1">
                      <a:alpha val="40000"/>
                    </a:schemeClr>
                  </a:outerShdw>
                </a:effectLst>
                <a:ea typeface="Arial Unicode MS" pitchFamily="34" charset="-128"/>
                <a:cs typeface="Arial" pitchFamily="34" charset="0"/>
              </a:rPr>
              <a:t>mengubah</a:t>
            </a:r>
            <a:r>
              <a:rPr lang="en-GB" sz="2000" dirty="0">
                <a:ln w="0"/>
                <a:effectLst>
                  <a:outerShdw blurRad="38100" dist="19050" dir="2700000" algn="tl" rotWithShape="0">
                    <a:schemeClr val="dk1">
                      <a:alpha val="40000"/>
                    </a:schemeClr>
                  </a:outerShdw>
                </a:effectLst>
                <a:ea typeface="Arial Unicode MS" pitchFamily="34" charset="-128"/>
                <a:cs typeface="Arial" pitchFamily="34" charset="0"/>
              </a:rPr>
              <a:t> </a:t>
            </a:r>
            <a:r>
              <a:rPr lang="en-GB" sz="2000" dirty="0" err="1">
                <a:ln w="0"/>
                <a:effectLst>
                  <a:outerShdw blurRad="38100" dist="19050" dir="2700000" algn="tl" rotWithShape="0">
                    <a:schemeClr val="dk1">
                      <a:alpha val="40000"/>
                    </a:schemeClr>
                  </a:outerShdw>
                </a:effectLst>
                <a:ea typeface="Arial Unicode MS" pitchFamily="34" charset="-128"/>
                <a:cs typeface="Arial" pitchFamily="34" charset="0"/>
              </a:rPr>
              <a:t>hati</a:t>
            </a:r>
            <a:r>
              <a:rPr lang="en-GB" sz="2000" dirty="0">
                <a:ln w="0"/>
                <a:effectLst>
                  <a:outerShdw blurRad="38100" dist="19050" dir="2700000" algn="tl" rotWithShape="0">
                    <a:schemeClr val="dk1">
                      <a:alpha val="40000"/>
                    </a:schemeClr>
                  </a:outerShdw>
                </a:effectLst>
                <a:ea typeface="Arial Unicode MS" pitchFamily="34" charset="-128"/>
                <a:cs typeface="Arial" pitchFamily="34" charset="0"/>
              </a:rPr>
              <a:t> kami </a:t>
            </a:r>
            <a:r>
              <a:rPr lang="en-GB" sz="2000" dirty="0" err="1">
                <a:ln w="0"/>
                <a:effectLst>
                  <a:outerShdw blurRad="38100" dist="19050" dir="2700000" algn="tl" rotWithShape="0">
                    <a:schemeClr val="dk1">
                      <a:alpha val="40000"/>
                    </a:schemeClr>
                  </a:outerShdw>
                </a:effectLst>
                <a:ea typeface="Arial Unicode MS" pitchFamily="34" charset="-128"/>
                <a:cs typeface="Arial" pitchFamily="34" charset="0"/>
              </a:rPr>
              <a:t>selepas</a:t>
            </a:r>
            <a:r>
              <a:rPr lang="en-GB" sz="2000" dirty="0">
                <a:ln w="0"/>
                <a:effectLst>
                  <a:outerShdw blurRad="38100" dist="19050" dir="2700000" algn="tl" rotWithShape="0">
                    <a:schemeClr val="dk1">
                      <a:alpha val="40000"/>
                    </a:schemeClr>
                  </a:outerShdw>
                </a:effectLst>
                <a:ea typeface="Arial Unicode MS" pitchFamily="34" charset="-128"/>
                <a:cs typeface="Arial" pitchFamily="34" charset="0"/>
              </a:rPr>
              <a:t> </a:t>
            </a:r>
            <a:r>
              <a:rPr lang="en-GB" sz="2000" dirty="0" err="1">
                <a:ln w="0"/>
                <a:effectLst>
                  <a:outerShdw blurRad="38100" dist="19050" dir="2700000" algn="tl" rotWithShape="0">
                    <a:schemeClr val="dk1">
                      <a:alpha val="40000"/>
                    </a:schemeClr>
                  </a:outerShdw>
                </a:effectLst>
                <a:ea typeface="Arial Unicode MS" pitchFamily="34" charset="-128"/>
                <a:cs typeface="Arial" pitchFamily="34" charset="0"/>
              </a:rPr>
              <a:t>Engkau</a:t>
            </a:r>
            <a:r>
              <a:rPr lang="en-GB" sz="2000" dirty="0">
                <a:ln w="0"/>
                <a:effectLst>
                  <a:outerShdw blurRad="38100" dist="19050" dir="2700000" algn="tl" rotWithShape="0">
                    <a:schemeClr val="dk1">
                      <a:alpha val="40000"/>
                    </a:schemeClr>
                  </a:outerShdw>
                </a:effectLst>
                <a:ea typeface="Arial Unicode MS" pitchFamily="34" charset="-128"/>
                <a:cs typeface="Arial" pitchFamily="34" charset="0"/>
              </a:rPr>
              <a:t> </a:t>
            </a:r>
            <a:r>
              <a:rPr lang="en-GB" sz="2000" dirty="0" err="1">
                <a:ln w="0"/>
                <a:effectLst>
                  <a:outerShdw blurRad="38100" dist="19050" dir="2700000" algn="tl" rotWithShape="0">
                    <a:schemeClr val="dk1">
                      <a:alpha val="40000"/>
                    </a:schemeClr>
                  </a:outerShdw>
                </a:effectLst>
                <a:ea typeface="Arial Unicode MS" pitchFamily="34" charset="-128"/>
                <a:cs typeface="Arial" pitchFamily="34" charset="0"/>
              </a:rPr>
              <a:t>memberi</a:t>
            </a:r>
            <a:r>
              <a:rPr lang="en-GB" sz="2000" dirty="0">
                <a:ln w="0"/>
                <a:effectLst>
                  <a:outerShdw blurRad="38100" dist="19050" dir="2700000" algn="tl" rotWithShape="0">
                    <a:schemeClr val="dk1">
                      <a:alpha val="40000"/>
                    </a:schemeClr>
                  </a:outerShdw>
                </a:effectLst>
                <a:ea typeface="Arial Unicode MS" pitchFamily="34" charset="-128"/>
                <a:cs typeface="Arial" pitchFamily="34" charset="0"/>
              </a:rPr>
              <a:t> </a:t>
            </a:r>
            <a:r>
              <a:rPr lang="en-GB" sz="2000" dirty="0" err="1">
                <a:ln w="0"/>
                <a:effectLst>
                  <a:outerShdw blurRad="38100" dist="19050" dir="2700000" algn="tl" rotWithShape="0">
                    <a:schemeClr val="dk1">
                      <a:alpha val="40000"/>
                    </a:schemeClr>
                  </a:outerShdw>
                </a:effectLst>
                <a:ea typeface="Arial Unicode MS" pitchFamily="34" charset="-128"/>
                <a:cs typeface="Arial" pitchFamily="34" charset="0"/>
              </a:rPr>
              <a:t>hidayah</a:t>
            </a:r>
            <a:r>
              <a:rPr lang="en-GB" sz="2000" dirty="0">
                <a:ln w="0"/>
                <a:effectLst>
                  <a:outerShdw blurRad="38100" dist="19050" dir="2700000" algn="tl" rotWithShape="0">
                    <a:schemeClr val="dk1">
                      <a:alpha val="40000"/>
                    </a:schemeClr>
                  </a:outerShdw>
                </a:effectLst>
                <a:ea typeface="Arial Unicode MS" pitchFamily="34" charset="-128"/>
                <a:cs typeface="Arial" pitchFamily="34" charset="0"/>
              </a:rPr>
              <a:t> </a:t>
            </a:r>
            <a:r>
              <a:rPr lang="en-GB" sz="2000" dirty="0" err="1">
                <a:ln w="0"/>
                <a:effectLst>
                  <a:outerShdw blurRad="38100" dist="19050" dir="2700000" algn="tl" rotWithShape="0">
                    <a:schemeClr val="dk1">
                      <a:alpha val="40000"/>
                    </a:schemeClr>
                  </a:outerShdw>
                </a:effectLst>
                <a:ea typeface="Arial Unicode MS" pitchFamily="34" charset="-128"/>
                <a:cs typeface="Arial" pitchFamily="34" charset="0"/>
              </a:rPr>
              <a:t>kepada</a:t>
            </a:r>
            <a:r>
              <a:rPr lang="en-GB" sz="2000" dirty="0">
                <a:ln w="0"/>
                <a:effectLst>
                  <a:outerShdw blurRad="38100" dist="19050" dir="2700000" algn="tl" rotWithShape="0">
                    <a:schemeClr val="dk1">
                      <a:alpha val="40000"/>
                    </a:schemeClr>
                  </a:outerShdw>
                </a:effectLst>
                <a:ea typeface="Arial Unicode MS" pitchFamily="34" charset="-128"/>
                <a:cs typeface="Arial" pitchFamily="34" charset="0"/>
              </a:rPr>
              <a:t> kami </a:t>
            </a:r>
            <a:r>
              <a:rPr lang="en-GB" sz="2000" dirty="0" err="1">
                <a:ln w="0"/>
                <a:effectLst>
                  <a:outerShdw blurRad="38100" dist="19050" dir="2700000" algn="tl" rotWithShape="0">
                    <a:schemeClr val="dk1">
                      <a:alpha val="40000"/>
                    </a:schemeClr>
                  </a:outerShdw>
                </a:effectLst>
                <a:ea typeface="Arial Unicode MS" pitchFamily="34" charset="-128"/>
                <a:cs typeface="Arial" pitchFamily="34" charset="0"/>
              </a:rPr>
              <a:t>dan</a:t>
            </a:r>
            <a:r>
              <a:rPr lang="en-GB" sz="2000" dirty="0">
                <a:ln w="0"/>
                <a:effectLst>
                  <a:outerShdw blurRad="38100" dist="19050" dir="2700000" algn="tl" rotWithShape="0">
                    <a:schemeClr val="dk1">
                      <a:alpha val="40000"/>
                    </a:schemeClr>
                  </a:outerShdw>
                </a:effectLst>
                <a:ea typeface="Arial Unicode MS" pitchFamily="34" charset="-128"/>
                <a:cs typeface="Arial" pitchFamily="34" charset="0"/>
              </a:rPr>
              <a:t> </a:t>
            </a:r>
            <a:r>
              <a:rPr lang="en-GB" sz="2000" dirty="0" err="1">
                <a:ln w="0"/>
                <a:effectLst>
                  <a:outerShdw blurRad="38100" dist="19050" dir="2700000" algn="tl" rotWithShape="0">
                    <a:schemeClr val="dk1">
                      <a:alpha val="40000"/>
                    </a:schemeClr>
                  </a:outerShdw>
                </a:effectLst>
                <a:ea typeface="Arial Unicode MS" pitchFamily="34" charset="-128"/>
                <a:cs typeface="Arial" pitchFamily="34" charset="0"/>
              </a:rPr>
              <a:t>kurniakanlah</a:t>
            </a:r>
            <a:r>
              <a:rPr lang="en-GB" sz="2000" dirty="0">
                <a:ln w="0"/>
                <a:effectLst>
                  <a:outerShdw blurRad="38100" dist="19050" dir="2700000" algn="tl" rotWithShape="0">
                    <a:schemeClr val="dk1">
                      <a:alpha val="40000"/>
                    </a:schemeClr>
                  </a:outerShdw>
                </a:effectLst>
                <a:ea typeface="Arial Unicode MS" pitchFamily="34" charset="-128"/>
                <a:cs typeface="Arial" pitchFamily="34" charset="0"/>
              </a:rPr>
              <a:t> kami </a:t>
            </a:r>
            <a:r>
              <a:rPr lang="en-GB" sz="2000" dirty="0" err="1">
                <a:ln w="0"/>
                <a:effectLst>
                  <a:outerShdw blurRad="38100" dist="19050" dir="2700000" algn="tl" rotWithShape="0">
                    <a:schemeClr val="dk1">
                      <a:alpha val="40000"/>
                    </a:schemeClr>
                  </a:outerShdw>
                </a:effectLst>
                <a:ea typeface="Arial Unicode MS" pitchFamily="34" charset="-128"/>
                <a:cs typeface="Arial" pitchFamily="34" charset="0"/>
              </a:rPr>
              <a:t>rahmat</a:t>
            </a:r>
            <a:r>
              <a:rPr lang="en-GB" sz="2000" dirty="0">
                <a:ln w="0"/>
                <a:effectLst>
                  <a:outerShdw blurRad="38100" dist="19050" dir="2700000" algn="tl" rotWithShape="0">
                    <a:schemeClr val="dk1">
                      <a:alpha val="40000"/>
                    </a:schemeClr>
                  </a:outerShdw>
                </a:effectLst>
                <a:ea typeface="Arial Unicode MS" pitchFamily="34" charset="-128"/>
                <a:cs typeface="Arial" pitchFamily="34" charset="0"/>
              </a:rPr>
              <a:t> di </a:t>
            </a:r>
            <a:r>
              <a:rPr lang="en-GB" sz="2000" dirty="0" err="1">
                <a:ln w="0"/>
                <a:effectLst>
                  <a:outerShdw blurRad="38100" dist="19050" dir="2700000" algn="tl" rotWithShape="0">
                    <a:schemeClr val="dk1">
                      <a:alpha val="40000"/>
                    </a:schemeClr>
                  </a:outerShdw>
                </a:effectLst>
                <a:ea typeface="Arial Unicode MS" pitchFamily="34" charset="-128"/>
                <a:cs typeface="Arial" pitchFamily="34" charset="0"/>
              </a:rPr>
              <a:t>sisiMu</a:t>
            </a:r>
            <a:r>
              <a:rPr lang="en-GB" sz="2000" dirty="0">
                <a:ln w="0"/>
                <a:effectLst>
                  <a:outerShdw blurRad="38100" dist="19050" dir="2700000" algn="tl" rotWithShape="0">
                    <a:schemeClr val="dk1">
                      <a:alpha val="40000"/>
                    </a:schemeClr>
                  </a:outerShdw>
                </a:effectLst>
                <a:ea typeface="Arial Unicode MS" pitchFamily="34" charset="-128"/>
                <a:cs typeface="Arial" pitchFamily="34" charset="0"/>
              </a:rPr>
              <a:t> </a:t>
            </a:r>
            <a:r>
              <a:rPr lang="en-GB" sz="2000" dirty="0" err="1">
                <a:ln w="0"/>
                <a:effectLst>
                  <a:outerShdw blurRad="38100" dist="19050" dir="2700000" algn="tl" rotWithShape="0">
                    <a:schemeClr val="dk1">
                      <a:alpha val="40000"/>
                    </a:schemeClr>
                  </a:outerShdw>
                </a:effectLst>
                <a:ea typeface="Arial Unicode MS" pitchFamily="34" charset="-128"/>
                <a:cs typeface="Arial" pitchFamily="34" charset="0"/>
              </a:rPr>
              <a:t>sesungguhnya</a:t>
            </a:r>
            <a:r>
              <a:rPr lang="en-GB" sz="2000" dirty="0">
                <a:ln w="0"/>
                <a:effectLst>
                  <a:outerShdw blurRad="38100" dist="19050" dir="2700000" algn="tl" rotWithShape="0">
                    <a:schemeClr val="dk1">
                      <a:alpha val="40000"/>
                    </a:schemeClr>
                  </a:outerShdw>
                </a:effectLst>
                <a:ea typeface="Arial Unicode MS" pitchFamily="34" charset="-128"/>
                <a:cs typeface="Arial" pitchFamily="34" charset="0"/>
              </a:rPr>
              <a:t> </a:t>
            </a:r>
            <a:r>
              <a:rPr lang="en-GB" sz="2000" dirty="0" err="1">
                <a:ln w="0"/>
                <a:effectLst>
                  <a:outerShdw blurRad="38100" dist="19050" dir="2700000" algn="tl" rotWithShape="0">
                    <a:schemeClr val="dk1">
                      <a:alpha val="40000"/>
                    </a:schemeClr>
                  </a:outerShdw>
                </a:effectLst>
                <a:ea typeface="Arial Unicode MS" pitchFamily="34" charset="-128"/>
                <a:cs typeface="Arial" pitchFamily="34" charset="0"/>
              </a:rPr>
              <a:t>Engkaulah</a:t>
            </a:r>
            <a:r>
              <a:rPr lang="en-GB" sz="2000" dirty="0">
                <a:ln w="0"/>
                <a:effectLst>
                  <a:outerShdw blurRad="38100" dist="19050" dir="2700000" algn="tl" rotWithShape="0">
                    <a:schemeClr val="dk1">
                      <a:alpha val="40000"/>
                    </a:schemeClr>
                  </a:outerShdw>
                </a:effectLst>
                <a:ea typeface="Arial Unicode MS" pitchFamily="34" charset="-128"/>
                <a:cs typeface="Arial" pitchFamily="34" charset="0"/>
              </a:rPr>
              <a:t> </a:t>
            </a:r>
            <a:r>
              <a:rPr lang="en-GB" sz="2000" dirty="0" err="1">
                <a:ln w="0"/>
                <a:effectLst>
                  <a:outerShdw blurRad="38100" dist="19050" dir="2700000" algn="tl" rotWithShape="0">
                    <a:schemeClr val="dk1">
                      <a:alpha val="40000"/>
                    </a:schemeClr>
                  </a:outerShdw>
                </a:effectLst>
                <a:ea typeface="Arial Unicode MS" pitchFamily="34" charset="-128"/>
                <a:cs typeface="Arial" pitchFamily="34" charset="0"/>
              </a:rPr>
              <a:t>Maha</a:t>
            </a:r>
            <a:r>
              <a:rPr lang="en-GB" sz="2000" dirty="0">
                <a:ln w="0"/>
                <a:effectLst>
                  <a:outerShdw blurRad="38100" dist="19050" dir="2700000" algn="tl" rotWithShape="0">
                    <a:schemeClr val="dk1">
                      <a:alpha val="40000"/>
                    </a:schemeClr>
                  </a:outerShdw>
                </a:effectLst>
                <a:ea typeface="Arial Unicode MS" pitchFamily="34" charset="-128"/>
                <a:cs typeface="Arial" pitchFamily="34" charset="0"/>
              </a:rPr>
              <a:t> </a:t>
            </a:r>
            <a:r>
              <a:rPr lang="en-GB" sz="2000" dirty="0" err="1">
                <a:ln w="0"/>
                <a:effectLst>
                  <a:outerShdw blurRad="38100" dist="19050" dir="2700000" algn="tl" rotWithShape="0">
                    <a:schemeClr val="dk1">
                      <a:alpha val="40000"/>
                    </a:schemeClr>
                  </a:outerShdw>
                </a:effectLst>
                <a:ea typeface="Arial Unicode MS" pitchFamily="34" charset="-128"/>
                <a:cs typeface="Arial" pitchFamily="34" charset="0"/>
              </a:rPr>
              <a:t>Pemberi</a:t>
            </a:r>
            <a:endParaRPr lang="en-GB" sz="2000" dirty="0">
              <a:ln w="0"/>
              <a:effectLst>
                <a:outerShdw blurRad="38100" dist="19050" dir="2700000" algn="tl" rotWithShape="0">
                  <a:schemeClr val="dk1">
                    <a:alpha val="40000"/>
                  </a:schemeClr>
                </a:outerShdw>
              </a:effectLst>
              <a:ea typeface="Arial Unicode MS" pitchFamily="34" charset="-128"/>
              <a:cs typeface="Arial" pitchFamily="34" charset="0"/>
            </a:endParaRPr>
          </a:p>
        </p:txBody>
      </p:sp>
    </p:spTree>
    <p:extLst>
      <p:ext uri="{BB962C8B-B14F-4D97-AF65-F5344CB8AC3E}">
        <p14:creationId xmlns:p14="http://schemas.microsoft.com/office/powerpoint/2010/main" val="63187583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86465" y="762000"/>
            <a:ext cx="7371070" cy="1323439"/>
          </a:xfrm>
          <a:prstGeom prst="rect">
            <a:avLst/>
          </a:prstGeom>
        </p:spPr>
        <p:txBody>
          <a:bodyPr wrap="square">
            <a:spAutoFit/>
          </a:bodyPr>
          <a:lstStyle/>
          <a:p>
            <a:pPr algn="ctr"/>
            <a:r>
              <a:rPr lang="ar-SA" sz="4000" dirty="0">
                <a:ln w="18415" cmpd="sng">
                  <a:solidFill>
                    <a:srgbClr val="FFFF00"/>
                  </a:solidFill>
                  <a:prstDash val="solid"/>
                </a:ln>
                <a:solidFill>
                  <a:srgbClr val="FFFF00"/>
                </a:solidFill>
                <a:effectLst>
                  <a:glow rad="101600">
                    <a:schemeClr val="tx1">
                      <a:alpha val="60000"/>
                    </a:schemeClr>
                  </a:glow>
                  <a:outerShdw blurRad="63500" dir="3600000" algn="tl" rotWithShape="0">
                    <a:srgbClr val="000000">
                      <a:alpha val="70000"/>
                    </a:srgbClr>
                  </a:outerShdw>
                </a:effectLst>
                <a:latin typeface="QCF_P031" pitchFamily="2" charset="2"/>
                <a:ea typeface="Times New Roman" pitchFamily="18" charset="0"/>
                <a:cs typeface="QCF_P031" pitchFamily="2" charset="2"/>
              </a:rPr>
              <a:t>ﯜ ﯝ ﯞ ﯟ ﯠ ﯡ ﯢ ﯣ ﯤ ﯥ ﯦ</a:t>
            </a:r>
            <a:endParaRPr lang="en-US" sz="4000" dirty="0">
              <a:effectLst>
                <a:glow rad="101600">
                  <a:schemeClr val="tx1">
                    <a:alpha val="60000"/>
                  </a:schemeClr>
                </a:glow>
                <a:outerShdw blurRad="63500" dir="3600000" algn="tl" rotWithShape="0">
                  <a:srgbClr val="000000">
                    <a:alpha val="70000"/>
                  </a:srgbClr>
                </a:outerShdw>
              </a:effectLst>
            </a:endParaRPr>
          </a:p>
        </p:txBody>
      </p:sp>
      <p:sp>
        <p:nvSpPr>
          <p:cNvPr id="3" name="Rectangle 2"/>
          <p:cNvSpPr/>
          <p:nvPr/>
        </p:nvSpPr>
        <p:spPr>
          <a:xfrm>
            <a:off x="2286000" y="3008885"/>
            <a:ext cx="4572000" cy="1096454"/>
          </a:xfrm>
          <a:prstGeom prst="rect">
            <a:avLst/>
          </a:prstGeom>
        </p:spPr>
        <p:txBody>
          <a:bodyPr>
            <a:spAutoFit/>
          </a:bodyPr>
          <a:lstStyle/>
          <a:p>
            <a:pPr algn="ctr">
              <a:lnSpc>
                <a:spcPct val="90000"/>
              </a:lnSpc>
              <a:buClr>
                <a:srgbClr val="FF0000"/>
              </a:buClr>
              <a:buFont typeface="Monotype Corsiva" pitchFamily="6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dirty="0" err="1">
                <a:ln w="0"/>
                <a:effectLst>
                  <a:outerShdw blurRad="38100" dist="19050" dir="2700000" algn="tl" rotWithShape="0">
                    <a:schemeClr val="dk1">
                      <a:alpha val="40000"/>
                    </a:schemeClr>
                  </a:outerShdw>
                </a:effectLst>
                <a:ea typeface="Arial Unicode MS" pitchFamily="34" charset="-128"/>
                <a:cs typeface="Arial" charset="0"/>
              </a:rPr>
              <a:t>Ya</a:t>
            </a:r>
            <a:r>
              <a:rPr lang="en-GB" dirty="0">
                <a:ln w="0"/>
                <a:effectLst>
                  <a:outerShdw blurRad="38100" dist="19050" dir="2700000" algn="tl" rotWithShape="0">
                    <a:schemeClr val="dk1">
                      <a:alpha val="40000"/>
                    </a:schemeClr>
                  </a:outerShdw>
                </a:effectLst>
                <a:ea typeface="Arial Unicode MS" pitchFamily="34" charset="-128"/>
                <a:cs typeface="Arial" charset="0"/>
              </a:rPr>
              <a:t> Allah, </a:t>
            </a:r>
            <a:r>
              <a:rPr lang="en-GB" dirty="0" err="1">
                <a:ln w="0"/>
                <a:effectLst>
                  <a:outerShdw blurRad="38100" dist="19050" dir="2700000" algn="tl" rotWithShape="0">
                    <a:schemeClr val="dk1">
                      <a:alpha val="40000"/>
                    </a:schemeClr>
                  </a:outerShdw>
                </a:effectLst>
                <a:ea typeface="Arial Unicode MS" pitchFamily="34" charset="-128"/>
                <a:cs typeface="Arial" charset="0"/>
              </a:rPr>
              <a:t>Ya</a:t>
            </a:r>
            <a:r>
              <a:rPr lang="en-GB" dirty="0">
                <a:ln w="0"/>
                <a:effectLst>
                  <a:outerShdw blurRad="38100" dist="19050" dir="2700000" algn="tl" rotWithShape="0">
                    <a:schemeClr val="dk1">
                      <a:alpha val="40000"/>
                    </a:schemeClr>
                  </a:outerShdw>
                </a:effectLst>
                <a:ea typeface="Arial Unicode MS" pitchFamily="34" charset="-128"/>
                <a:cs typeface="Arial" charset="0"/>
              </a:rPr>
              <a:t> </a:t>
            </a:r>
            <a:r>
              <a:rPr lang="en-GB" dirty="0" err="1">
                <a:ln w="0"/>
                <a:effectLst>
                  <a:outerShdw blurRad="38100" dist="19050" dir="2700000" algn="tl" rotWithShape="0">
                    <a:schemeClr val="dk1">
                      <a:alpha val="40000"/>
                    </a:schemeClr>
                  </a:outerShdw>
                </a:effectLst>
                <a:ea typeface="Arial Unicode MS" pitchFamily="34" charset="-128"/>
                <a:cs typeface="Arial" charset="0"/>
              </a:rPr>
              <a:t>Tuhan</a:t>
            </a:r>
            <a:r>
              <a:rPr lang="en-GB" dirty="0">
                <a:ln w="0"/>
                <a:effectLst>
                  <a:outerShdw blurRad="38100" dist="19050" dir="2700000" algn="tl" rotWithShape="0">
                    <a:schemeClr val="dk1">
                      <a:alpha val="40000"/>
                    </a:schemeClr>
                  </a:outerShdw>
                </a:effectLst>
                <a:ea typeface="Arial Unicode MS" pitchFamily="34" charset="-128"/>
                <a:cs typeface="Arial" charset="0"/>
              </a:rPr>
              <a:t> kami, </a:t>
            </a:r>
            <a:r>
              <a:rPr lang="en-GB" dirty="0" err="1">
                <a:ln w="0"/>
                <a:effectLst>
                  <a:outerShdw blurRad="38100" dist="19050" dir="2700000" algn="tl" rotWithShape="0">
                    <a:schemeClr val="dk1">
                      <a:alpha val="40000"/>
                    </a:schemeClr>
                  </a:outerShdw>
                </a:effectLst>
                <a:ea typeface="Arial Unicode MS" pitchFamily="34" charset="-128"/>
                <a:cs typeface="Arial" charset="0"/>
              </a:rPr>
              <a:t>anugerahkanlah</a:t>
            </a:r>
            <a:r>
              <a:rPr lang="en-GB" dirty="0">
                <a:ln w="0"/>
                <a:effectLst>
                  <a:outerShdw blurRad="38100" dist="19050" dir="2700000" algn="tl" rotWithShape="0">
                    <a:schemeClr val="dk1">
                      <a:alpha val="40000"/>
                    </a:schemeClr>
                  </a:outerShdw>
                </a:effectLst>
                <a:ea typeface="Arial Unicode MS" pitchFamily="34" charset="-128"/>
                <a:cs typeface="Arial" charset="0"/>
              </a:rPr>
              <a:t> kami </a:t>
            </a:r>
            <a:r>
              <a:rPr lang="en-GB" dirty="0" err="1">
                <a:ln w="0"/>
                <a:effectLst>
                  <a:outerShdw blurRad="38100" dist="19050" dir="2700000" algn="tl" rotWithShape="0">
                    <a:schemeClr val="dk1">
                      <a:alpha val="40000"/>
                    </a:schemeClr>
                  </a:outerShdw>
                </a:effectLst>
                <a:ea typeface="Arial Unicode MS" pitchFamily="34" charset="-128"/>
                <a:cs typeface="Arial" charset="0"/>
              </a:rPr>
              <a:t>dengan</a:t>
            </a:r>
            <a:r>
              <a:rPr lang="ar-SA" dirty="0">
                <a:ln w="0"/>
                <a:effectLst>
                  <a:outerShdw blurRad="38100" dist="19050" dir="2700000" algn="tl" rotWithShape="0">
                    <a:schemeClr val="dk1">
                      <a:alpha val="40000"/>
                    </a:schemeClr>
                  </a:outerShdw>
                </a:effectLst>
                <a:ea typeface="Arial Unicode MS" pitchFamily="34" charset="-128"/>
              </a:rPr>
              <a:t> </a:t>
            </a:r>
            <a:r>
              <a:rPr lang="en-GB" dirty="0" err="1">
                <a:ln w="0"/>
                <a:effectLst>
                  <a:outerShdw blurRad="38100" dist="19050" dir="2700000" algn="tl" rotWithShape="0">
                    <a:schemeClr val="dk1">
                      <a:alpha val="40000"/>
                    </a:schemeClr>
                  </a:outerShdw>
                </a:effectLst>
                <a:ea typeface="Arial Unicode MS" pitchFamily="34" charset="-128"/>
                <a:cs typeface="Arial" charset="0"/>
              </a:rPr>
              <a:t>kebaikan</a:t>
            </a:r>
            <a:r>
              <a:rPr lang="en-GB" dirty="0">
                <a:ln w="0"/>
                <a:effectLst>
                  <a:outerShdw blurRad="38100" dist="19050" dir="2700000" algn="tl" rotWithShape="0">
                    <a:schemeClr val="dk1">
                      <a:alpha val="40000"/>
                    </a:schemeClr>
                  </a:outerShdw>
                </a:effectLst>
                <a:ea typeface="Arial Unicode MS" pitchFamily="34" charset="-128"/>
                <a:cs typeface="Arial" charset="0"/>
              </a:rPr>
              <a:t> di </a:t>
            </a:r>
            <a:r>
              <a:rPr lang="en-GB" dirty="0" err="1">
                <a:ln w="0"/>
                <a:effectLst>
                  <a:outerShdw blurRad="38100" dist="19050" dir="2700000" algn="tl" rotWithShape="0">
                    <a:schemeClr val="dk1">
                      <a:alpha val="40000"/>
                    </a:schemeClr>
                  </a:outerShdw>
                </a:effectLst>
                <a:ea typeface="Arial Unicode MS" pitchFamily="34" charset="-128"/>
                <a:cs typeface="Arial" charset="0"/>
              </a:rPr>
              <a:t>dunia</a:t>
            </a:r>
            <a:r>
              <a:rPr lang="en-GB" dirty="0">
                <a:ln w="0"/>
                <a:effectLst>
                  <a:outerShdw blurRad="38100" dist="19050" dir="2700000" algn="tl" rotWithShape="0">
                    <a:schemeClr val="dk1">
                      <a:alpha val="40000"/>
                    </a:schemeClr>
                  </a:outerShdw>
                </a:effectLst>
                <a:ea typeface="Arial Unicode MS" pitchFamily="34" charset="-128"/>
                <a:cs typeface="Arial" charset="0"/>
              </a:rPr>
              <a:t> </a:t>
            </a:r>
            <a:r>
              <a:rPr lang="en-GB" dirty="0" err="1">
                <a:ln w="0"/>
                <a:effectLst>
                  <a:outerShdw blurRad="38100" dist="19050" dir="2700000" algn="tl" rotWithShape="0">
                    <a:schemeClr val="dk1">
                      <a:alpha val="40000"/>
                    </a:schemeClr>
                  </a:outerShdw>
                </a:effectLst>
                <a:ea typeface="Arial Unicode MS" pitchFamily="34" charset="-128"/>
                <a:cs typeface="Arial" charset="0"/>
              </a:rPr>
              <a:t>dan</a:t>
            </a:r>
            <a:r>
              <a:rPr lang="en-GB" dirty="0">
                <a:ln w="0"/>
                <a:effectLst>
                  <a:outerShdw blurRad="38100" dist="19050" dir="2700000" algn="tl" rotWithShape="0">
                    <a:schemeClr val="dk1">
                      <a:alpha val="40000"/>
                    </a:schemeClr>
                  </a:outerShdw>
                </a:effectLst>
                <a:ea typeface="Arial Unicode MS" pitchFamily="34" charset="-128"/>
                <a:cs typeface="Arial" charset="0"/>
              </a:rPr>
              <a:t> di </a:t>
            </a:r>
            <a:r>
              <a:rPr lang="en-GB" dirty="0" err="1">
                <a:ln w="0"/>
                <a:effectLst>
                  <a:outerShdw blurRad="38100" dist="19050" dir="2700000" algn="tl" rotWithShape="0">
                    <a:schemeClr val="dk1">
                      <a:alpha val="40000"/>
                    </a:schemeClr>
                  </a:outerShdw>
                </a:effectLst>
                <a:ea typeface="Arial Unicode MS" pitchFamily="34" charset="-128"/>
                <a:cs typeface="Arial" charset="0"/>
              </a:rPr>
              <a:t>akhirat</a:t>
            </a:r>
            <a:r>
              <a:rPr lang="en-GB" dirty="0">
                <a:ln w="0"/>
                <a:effectLst>
                  <a:outerShdw blurRad="38100" dist="19050" dir="2700000" algn="tl" rotWithShape="0">
                    <a:schemeClr val="dk1">
                      <a:alpha val="40000"/>
                    </a:schemeClr>
                  </a:outerShdw>
                </a:effectLst>
                <a:ea typeface="Arial Unicode MS" pitchFamily="34" charset="-128"/>
                <a:cs typeface="Arial" charset="0"/>
              </a:rPr>
              <a:t>, </a:t>
            </a:r>
            <a:r>
              <a:rPr lang="en-GB" dirty="0" err="1">
                <a:ln w="0"/>
                <a:effectLst>
                  <a:outerShdw blurRad="38100" dist="19050" dir="2700000" algn="tl" rotWithShape="0">
                    <a:schemeClr val="dk1">
                      <a:alpha val="40000"/>
                    </a:schemeClr>
                  </a:outerShdw>
                </a:effectLst>
                <a:ea typeface="Arial Unicode MS" pitchFamily="34" charset="-128"/>
                <a:cs typeface="Arial" charset="0"/>
              </a:rPr>
              <a:t>serta</a:t>
            </a:r>
            <a:r>
              <a:rPr lang="en-GB" dirty="0">
                <a:ln w="0"/>
                <a:effectLst>
                  <a:outerShdw blurRad="38100" dist="19050" dir="2700000" algn="tl" rotWithShape="0">
                    <a:schemeClr val="dk1">
                      <a:alpha val="40000"/>
                    </a:schemeClr>
                  </a:outerShdw>
                </a:effectLst>
                <a:ea typeface="Arial Unicode MS" pitchFamily="34" charset="-128"/>
                <a:cs typeface="Arial" charset="0"/>
              </a:rPr>
              <a:t> </a:t>
            </a:r>
            <a:r>
              <a:rPr lang="en-GB" dirty="0" err="1">
                <a:ln w="0"/>
                <a:effectLst>
                  <a:outerShdw blurRad="38100" dist="19050" dir="2700000" algn="tl" rotWithShape="0">
                    <a:schemeClr val="dk1">
                      <a:alpha val="40000"/>
                    </a:schemeClr>
                  </a:outerShdw>
                </a:effectLst>
                <a:ea typeface="Arial Unicode MS" pitchFamily="34" charset="-128"/>
                <a:cs typeface="Arial" charset="0"/>
              </a:rPr>
              <a:t>jauhilah</a:t>
            </a:r>
            <a:r>
              <a:rPr lang="en-GB" dirty="0">
                <a:ln w="0"/>
                <a:effectLst>
                  <a:outerShdw blurRad="38100" dist="19050" dir="2700000" algn="tl" rotWithShape="0">
                    <a:schemeClr val="dk1">
                      <a:alpha val="40000"/>
                    </a:schemeClr>
                  </a:outerShdw>
                </a:effectLst>
                <a:ea typeface="Arial Unicode MS" pitchFamily="34" charset="-128"/>
                <a:cs typeface="Arial" charset="0"/>
              </a:rPr>
              <a:t> kami </a:t>
            </a:r>
            <a:r>
              <a:rPr lang="en-GB" dirty="0" err="1">
                <a:ln w="0"/>
                <a:effectLst>
                  <a:outerShdw blurRad="38100" dist="19050" dir="2700000" algn="tl" rotWithShape="0">
                    <a:schemeClr val="dk1">
                      <a:alpha val="40000"/>
                    </a:schemeClr>
                  </a:outerShdw>
                </a:effectLst>
                <a:ea typeface="Arial Unicode MS" pitchFamily="34" charset="-128"/>
                <a:cs typeface="Arial" charset="0"/>
              </a:rPr>
              <a:t>daripada</a:t>
            </a:r>
            <a:r>
              <a:rPr lang="en-GB" dirty="0">
                <a:ln w="0"/>
                <a:effectLst>
                  <a:outerShdw blurRad="38100" dist="19050" dir="2700000" algn="tl" rotWithShape="0">
                    <a:schemeClr val="dk1">
                      <a:alpha val="40000"/>
                    </a:schemeClr>
                  </a:outerShdw>
                </a:effectLst>
                <a:ea typeface="Arial Unicode MS" pitchFamily="34" charset="-128"/>
                <a:cs typeface="Arial" charset="0"/>
              </a:rPr>
              <a:t> </a:t>
            </a:r>
            <a:r>
              <a:rPr lang="en-GB" dirty="0" err="1">
                <a:ln w="0"/>
                <a:effectLst>
                  <a:outerShdw blurRad="38100" dist="19050" dir="2700000" algn="tl" rotWithShape="0">
                    <a:schemeClr val="dk1">
                      <a:alpha val="40000"/>
                    </a:schemeClr>
                  </a:outerShdw>
                </a:effectLst>
                <a:ea typeface="Arial Unicode MS" pitchFamily="34" charset="-128"/>
                <a:cs typeface="Arial" charset="0"/>
              </a:rPr>
              <a:t>azab</a:t>
            </a:r>
            <a:r>
              <a:rPr lang="en-GB" dirty="0">
                <a:ln w="0"/>
                <a:effectLst>
                  <a:outerShdw blurRad="38100" dist="19050" dir="2700000" algn="tl" rotWithShape="0">
                    <a:schemeClr val="dk1">
                      <a:alpha val="40000"/>
                    </a:schemeClr>
                  </a:outerShdw>
                </a:effectLst>
                <a:ea typeface="Arial Unicode MS" pitchFamily="34" charset="-128"/>
                <a:cs typeface="Arial" charset="0"/>
              </a:rPr>
              <a:t> </a:t>
            </a:r>
            <a:r>
              <a:rPr lang="en-GB" dirty="0" err="1">
                <a:ln w="0"/>
                <a:effectLst>
                  <a:outerShdw blurRad="38100" dist="19050" dir="2700000" algn="tl" rotWithShape="0">
                    <a:schemeClr val="dk1">
                      <a:alpha val="40000"/>
                    </a:schemeClr>
                  </a:outerShdw>
                </a:effectLst>
                <a:ea typeface="Arial Unicode MS" pitchFamily="34" charset="-128"/>
                <a:cs typeface="Arial" charset="0"/>
              </a:rPr>
              <a:t>api</a:t>
            </a:r>
            <a:r>
              <a:rPr lang="en-GB" dirty="0">
                <a:ln w="0"/>
                <a:effectLst>
                  <a:outerShdw blurRad="38100" dist="19050" dir="2700000" algn="tl" rotWithShape="0">
                    <a:schemeClr val="dk1">
                      <a:alpha val="40000"/>
                    </a:schemeClr>
                  </a:outerShdw>
                </a:effectLst>
                <a:ea typeface="Arial Unicode MS" pitchFamily="34" charset="-128"/>
                <a:cs typeface="Arial" charset="0"/>
              </a:rPr>
              <a:t> </a:t>
            </a:r>
            <a:r>
              <a:rPr lang="en-GB" dirty="0" err="1">
                <a:ln w="0"/>
                <a:effectLst>
                  <a:outerShdw blurRad="38100" dist="19050" dir="2700000" algn="tl" rotWithShape="0">
                    <a:schemeClr val="dk1">
                      <a:alpha val="40000"/>
                    </a:schemeClr>
                  </a:outerShdw>
                </a:effectLst>
                <a:ea typeface="Arial Unicode MS" pitchFamily="34" charset="-128"/>
                <a:cs typeface="Arial" charset="0"/>
              </a:rPr>
              <a:t>neraka</a:t>
            </a:r>
            <a:r>
              <a:rPr lang="en-GB" dirty="0">
                <a:ln w="0"/>
                <a:effectLst>
                  <a:outerShdw blurRad="38100" dist="19050" dir="2700000" algn="tl" rotWithShape="0">
                    <a:schemeClr val="dk1">
                      <a:alpha val="40000"/>
                    </a:schemeClr>
                  </a:outerShdw>
                </a:effectLst>
                <a:ea typeface="Arial Unicode MS" pitchFamily="34" charset="-128"/>
                <a:cs typeface="Arial" charset="0"/>
              </a:rPr>
              <a:t>.</a:t>
            </a:r>
          </a:p>
        </p:txBody>
      </p:sp>
    </p:spTree>
    <p:extLst>
      <p:ext uri="{BB962C8B-B14F-4D97-AF65-F5344CB8AC3E}">
        <p14:creationId xmlns:p14="http://schemas.microsoft.com/office/powerpoint/2010/main" val="398949944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BA8784F8-D9B1-479F-A9B4-848AA317FB34}" type="slidenum">
              <a:rPr lang="en-MY" smtClean="0"/>
              <a:pPr/>
              <a:t>35</a:t>
            </a:fld>
            <a:endParaRPr lang="en-MY"/>
          </a:p>
        </p:txBody>
      </p:sp>
      <p:sp>
        <p:nvSpPr>
          <p:cNvPr id="3" name="Rectangle 2"/>
          <p:cNvSpPr/>
          <p:nvPr/>
        </p:nvSpPr>
        <p:spPr>
          <a:xfrm>
            <a:off x="838200" y="374135"/>
            <a:ext cx="7924800" cy="2585323"/>
          </a:xfrm>
          <a:prstGeom prst="rect">
            <a:avLst/>
          </a:prstGeom>
        </p:spPr>
        <p:txBody>
          <a:bodyPr wrap="square">
            <a:spAutoFit/>
          </a:bodyPr>
          <a:lstStyle/>
          <a:p>
            <a:pPr lvl="0" algn="ctr" rtl="1" fontAlgn="base">
              <a:lnSpc>
                <a:spcPct val="150000"/>
              </a:lnSpc>
              <a:spcBef>
                <a:spcPct val="0"/>
              </a:spcBef>
              <a:spcAft>
                <a:spcPct val="0"/>
              </a:spcAft>
            </a:pPr>
            <a:r>
              <a:rPr lang="ar-SA" sz="3600" dirty="0">
                <a:ln>
                  <a:solidFill>
                    <a:srgbClr val="FFFF00"/>
                  </a:solidFill>
                </a:ln>
                <a:solidFill>
                  <a:srgbClr val="FFFF00"/>
                </a:solidFill>
                <a:effectLst>
                  <a:glow rad="101600">
                    <a:schemeClr val="tx1">
                      <a:alpha val="60000"/>
                    </a:schemeClr>
                  </a:glow>
                </a:effectLst>
                <a:latin typeface="QCF_P277" pitchFamily="2" charset="2"/>
                <a:ea typeface="Times New Roman" pitchFamily="18" charset="0"/>
                <a:cs typeface="QCF_P277" pitchFamily="2" charset="2"/>
              </a:rPr>
              <a:t>ﭻ ﭼ ﭽ ﭾ ﭿ ﮀ ﮁ ﮂ ﮃ ﮄ ﮅ ﮆ ﮇ ﮈ ﮉ ﮊ ﮋ</a:t>
            </a:r>
            <a:r>
              <a:rPr lang="en-US" sz="3600" dirty="0">
                <a:ln>
                  <a:solidFill>
                    <a:srgbClr val="FFFF00"/>
                  </a:solidFill>
                </a:ln>
                <a:solidFill>
                  <a:srgbClr val="FFFF00"/>
                </a:solidFill>
                <a:effectLst>
                  <a:glow rad="101600">
                    <a:schemeClr val="tx1">
                      <a:alpha val="60000"/>
                    </a:schemeClr>
                  </a:glow>
                </a:effectLst>
                <a:latin typeface="QCF_P277" pitchFamily="2" charset="2"/>
                <a:ea typeface="Times New Roman" pitchFamily="18" charset="0"/>
                <a:cs typeface="QCF_P277" pitchFamily="2" charset="2"/>
              </a:rPr>
              <a:t> </a:t>
            </a:r>
            <a:endParaRPr lang="en-US" sz="3600" dirty="0">
              <a:ln>
                <a:solidFill>
                  <a:srgbClr val="FFFF00"/>
                </a:solidFill>
              </a:ln>
              <a:solidFill>
                <a:srgbClr val="FFFF00"/>
              </a:solidFill>
              <a:effectLst>
                <a:glow rad="101600">
                  <a:schemeClr val="tx1">
                    <a:alpha val="60000"/>
                  </a:schemeClr>
                </a:glow>
              </a:effectLst>
              <a:latin typeface="Arial" pitchFamily="34" charset="0"/>
              <a:cs typeface="Arial" pitchFamily="34" charset="0"/>
            </a:endParaRPr>
          </a:p>
        </p:txBody>
      </p:sp>
      <p:sp>
        <p:nvSpPr>
          <p:cNvPr id="4" name="Rectangle 3"/>
          <p:cNvSpPr/>
          <p:nvPr/>
        </p:nvSpPr>
        <p:spPr>
          <a:xfrm>
            <a:off x="609600" y="3105835"/>
            <a:ext cx="8153400" cy="1938992"/>
          </a:xfrm>
          <a:prstGeom prst="rect">
            <a:avLst/>
          </a:prstGeom>
        </p:spPr>
        <p:txBody>
          <a:bodyPr wrap="square">
            <a:spAutoFit/>
          </a:bodyPr>
          <a:lstStyle/>
          <a:p>
            <a:pPr algn="ctr" rtl="1"/>
            <a:r>
              <a:rPr lang="ar-SA" sz="4000" dirty="0">
                <a:ln w="18415" cmpd="sng">
                  <a:solidFill>
                    <a:schemeClr val="accent3">
                      <a:lumMod val="75000"/>
                    </a:schemeClr>
                  </a:solidFill>
                  <a:prstDash val="solid"/>
                </a:ln>
                <a:solidFill>
                  <a:schemeClr val="accent3">
                    <a:lumMod val="75000"/>
                  </a:schemeClr>
                </a:solidFill>
                <a:effectLst>
                  <a:outerShdw blurRad="63500" dir="3600000" algn="tl" rotWithShape="0">
                    <a:srgbClr val="000000">
                      <a:alpha val="70000"/>
                    </a:srgbClr>
                  </a:outerShdw>
                </a:effectLst>
                <a:cs typeface="Traditional Arabic" pitchFamily="2" charset="-78"/>
              </a:rPr>
              <a:t>فَاذْكُرُوا اللهَ الْعَظِيْمَ يَذْكُرْكُمْ وَاشْكُرُوهُ عَلَى نِعَمِهِ يَزِدْكُمْ</a:t>
            </a:r>
          </a:p>
          <a:p>
            <a:pPr algn="ctr" rtl="1"/>
            <a:r>
              <a:rPr lang="ar-SA" sz="4000" dirty="0">
                <a:ln w="18415" cmpd="sng">
                  <a:solidFill>
                    <a:schemeClr val="accent3">
                      <a:lumMod val="75000"/>
                    </a:schemeClr>
                  </a:solidFill>
                  <a:prstDash val="solid"/>
                </a:ln>
                <a:solidFill>
                  <a:schemeClr val="accent3">
                    <a:lumMod val="75000"/>
                  </a:schemeClr>
                </a:solidFill>
                <a:effectLst>
                  <a:outerShdw blurRad="63500" dir="3600000" algn="tl" rotWithShape="0">
                    <a:srgbClr val="000000">
                      <a:alpha val="70000"/>
                    </a:srgbClr>
                  </a:outerShdw>
                </a:effectLst>
                <a:cs typeface="Traditional Arabic" pitchFamily="2" charset="-78"/>
              </a:rPr>
              <a:t> وَاسْأَلُوهُ مِنْ فَضْلِهِ يُعْطِكُمْ وَلَذِكْرُ اللهِ أَكْبَرُ، وَاللهُ يَعْلَمُ مَا تَصْنَعُونَ</a:t>
            </a:r>
            <a:r>
              <a:rPr lang="ar-SA" sz="4000" dirty="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cs typeface="Traditional Arabic" pitchFamily="2" charset="-78"/>
              </a:rPr>
              <a:t>.</a:t>
            </a:r>
            <a:endParaRPr lang="en-US" sz="4000" dirty="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cs typeface="Traditional Arabic" pitchFamily="2" charset="-78"/>
            </a:endParaRPr>
          </a:p>
        </p:txBody>
      </p:sp>
    </p:spTree>
    <p:extLst>
      <p:ext uri="{BB962C8B-B14F-4D97-AF65-F5344CB8AC3E}">
        <p14:creationId xmlns:p14="http://schemas.microsoft.com/office/powerpoint/2010/main" val="26203474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0" r="-10000"/>
          </a:stretch>
        </a:blipFill>
        <a:effectLst/>
      </p:bgPr>
    </p:bg>
    <p:spTree>
      <p:nvGrpSpPr>
        <p:cNvPr id="1" name=""/>
        <p:cNvGrpSpPr/>
        <p:nvPr/>
      </p:nvGrpSpPr>
      <p:grpSpPr>
        <a:xfrm>
          <a:off x="0" y="0"/>
          <a:ext cx="0" cy="0"/>
          <a:chOff x="0" y="0"/>
          <a:chExt cx="0" cy="0"/>
        </a:xfrm>
      </p:grpSpPr>
      <p:sp>
        <p:nvSpPr>
          <p:cNvPr id="6" name="Rectangle 5"/>
          <p:cNvSpPr/>
          <p:nvPr/>
        </p:nvSpPr>
        <p:spPr>
          <a:xfrm>
            <a:off x="228600" y="76200"/>
            <a:ext cx="3733800" cy="707886"/>
          </a:xfrm>
          <a:prstGeom prst="rect">
            <a:avLst/>
          </a:prstGeom>
        </p:spPr>
        <p:txBody>
          <a:bodyPr wrap="square">
            <a:spAutoFit/>
          </a:bodyPr>
          <a:lstStyle/>
          <a:p>
            <a:pPr algn="just"/>
            <a:r>
              <a:rPr lang="en-US" sz="4000" b="1" dirty="0" err="1" smtClean="0">
                <a:ln w="10160">
                  <a:solidFill>
                    <a:schemeClr val="tx1"/>
                  </a:solidFill>
                  <a:prstDash val="solid"/>
                </a:ln>
                <a:solidFill>
                  <a:srgbClr val="FFFFFF"/>
                </a:solidFill>
                <a:effectLst>
                  <a:outerShdw blurRad="38100" dist="22860" dir="5400000" algn="tl" rotWithShape="0">
                    <a:srgbClr val="000000">
                      <a:alpha val="30000"/>
                    </a:srgbClr>
                  </a:outerShdw>
                </a:effectLst>
                <a:latin typeface="Gloucester MT Extra Condensed" pitchFamily="18" charset="0"/>
                <a:ea typeface="Times New Roman" pitchFamily="18" charset="0"/>
                <a:cs typeface="Times New Roman" pitchFamily="18" charset="0"/>
              </a:rPr>
              <a:t>Selawat</a:t>
            </a:r>
            <a:endParaRPr lang="en-US" sz="4000" b="1" dirty="0">
              <a:ln w="10160">
                <a:solidFill>
                  <a:schemeClr val="tx1"/>
                </a:solidFill>
                <a:prstDash val="solid"/>
              </a:ln>
              <a:solidFill>
                <a:srgbClr val="FFFFFF"/>
              </a:solidFill>
              <a:effectLst>
                <a:outerShdw blurRad="38100" dist="22860" dir="5400000" algn="tl" rotWithShape="0">
                  <a:srgbClr val="000000">
                    <a:alpha val="30000"/>
                  </a:srgbClr>
                </a:outerShdw>
              </a:effectLst>
              <a:latin typeface="Gloucester MT Extra Condensed" pitchFamily="18" charset="0"/>
            </a:endParaRPr>
          </a:p>
        </p:txBody>
      </p:sp>
      <p:sp>
        <p:nvSpPr>
          <p:cNvPr id="4" name="Rectangle 3"/>
          <p:cNvSpPr/>
          <p:nvPr/>
        </p:nvSpPr>
        <p:spPr>
          <a:xfrm>
            <a:off x="914400" y="1447800"/>
            <a:ext cx="7543800" cy="4154984"/>
          </a:xfrm>
          <a:prstGeom prst="rect">
            <a:avLst/>
          </a:prstGeom>
        </p:spPr>
        <p:txBody>
          <a:bodyPr wrap="square">
            <a:spAutoFit/>
          </a:bodyPr>
          <a:lstStyle/>
          <a:p>
            <a:pPr algn="ctr" rtl="1"/>
            <a:r>
              <a:rPr lang="ar-SA" sz="6600" b="1" dirty="0" smtClean="0">
                <a:ln w="10160">
                  <a:solidFill>
                    <a:schemeClr val="tx1"/>
                  </a:solidFill>
                  <a:prstDash val="solid"/>
                </a:ln>
                <a:solidFill>
                  <a:srgbClr val="FFFF00"/>
                </a:solidFill>
                <a:effectLst>
                  <a:outerShdw blurRad="38100" dist="22860" dir="5400000" algn="tl" rotWithShape="0">
                    <a:srgbClr val="000000">
                      <a:alpha val="30000"/>
                    </a:srgbClr>
                  </a:outerShdw>
                </a:effectLst>
                <a:cs typeface="Traditional Arabic" pitchFamily="2" charset="-78"/>
              </a:rPr>
              <a:t>اللَّـهُمَّ </a:t>
            </a:r>
            <a:r>
              <a:rPr lang="ar-SA" sz="6600" b="1" dirty="0">
                <a:ln w="10160">
                  <a:solidFill>
                    <a:schemeClr val="tx1"/>
                  </a:solidFill>
                  <a:prstDash val="solid"/>
                </a:ln>
                <a:solidFill>
                  <a:srgbClr val="FFFF00"/>
                </a:solidFill>
                <a:effectLst>
                  <a:outerShdw blurRad="38100" dist="22860" dir="5400000" algn="tl" rotWithShape="0">
                    <a:srgbClr val="000000">
                      <a:alpha val="30000"/>
                    </a:srgbClr>
                  </a:outerShdw>
                </a:effectLst>
                <a:cs typeface="Traditional Arabic" pitchFamily="2" charset="-78"/>
              </a:rPr>
              <a:t>صَلِّ وَسَلِّمْ وَبَارِكْ عَلَى سَيِّدِنَا مُحَمَّدٍ خَاتَمِ الأَنْبِيَاءِ وَالْمُرْسَلِيْنَ وَعَلَى آلِهِ وَصَحْبِهِ </a:t>
            </a:r>
            <a:r>
              <a:rPr lang="ar-SA" sz="6600" b="1" dirty="0" smtClean="0">
                <a:ln w="10160">
                  <a:solidFill>
                    <a:schemeClr val="tx1"/>
                  </a:solidFill>
                  <a:prstDash val="solid"/>
                </a:ln>
                <a:solidFill>
                  <a:srgbClr val="FFFF00"/>
                </a:solidFill>
                <a:effectLst>
                  <a:outerShdw blurRad="38100" dist="22860" dir="5400000" algn="tl" rotWithShape="0">
                    <a:srgbClr val="000000">
                      <a:alpha val="30000"/>
                    </a:srgbClr>
                  </a:outerShdw>
                </a:effectLst>
                <a:cs typeface="Traditional Arabic" pitchFamily="2" charset="-78"/>
              </a:rPr>
              <a:t>أَجْمَعِيْنَ</a:t>
            </a:r>
            <a:endParaRPr lang="en-US" sz="6600" b="1" dirty="0">
              <a:ln w="10160">
                <a:solidFill>
                  <a:schemeClr val="tx1"/>
                </a:solidFill>
                <a:prstDash val="solid"/>
              </a:ln>
              <a:solidFill>
                <a:srgbClr val="FFFF00"/>
              </a:solidFill>
              <a:effectLst>
                <a:outerShdw blurRad="38100" dist="22860" dir="5400000" algn="tl" rotWithShape="0">
                  <a:srgbClr val="000000">
                    <a:alpha val="30000"/>
                  </a:srgbClr>
                </a:outerShdw>
              </a:effectLst>
              <a:cs typeface="Traditional Arabic" pitchFamily="2" charset="-78"/>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0" r="-10000"/>
          </a:stretch>
        </a:blipFill>
        <a:effectLst/>
      </p:bgPr>
    </p:bg>
    <p:spTree>
      <p:nvGrpSpPr>
        <p:cNvPr id="1" name=""/>
        <p:cNvGrpSpPr/>
        <p:nvPr/>
      </p:nvGrpSpPr>
      <p:grpSpPr>
        <a:xfrm>
          <a:off x="0" y="0"/>
          <a:ext cx="0" cy="0"/>
          <a:chOff x="0" y="0"/>
          <a:chExt cx="0" cy="0"/>
        </a:xfrm>
      </p:grpSpPr>
      <p:sp>
        <p:nvSpPr>
          <p:cNvPr id="3" name="Rectangle 2"/>
          <p:cNvSpPr/>
          <p:nvPr/>
        </p:nvSpPr>
        <p:spPr>
          <a:xfrm>
            <a:off x="676701" y="1371600"/>
            <a:ext cx="8001000" cy="2862322"/>
          </a:xfrm>
          <a:prstGeom prst="rect">
            <a:avLst/>
          </a:prstGeom>
        </p:spPr>
        <p:txBody>
          <a:bodyPr wrap="square">
            <a:spAutoFit/>
          </a:bodyPr>
          <a:lstStyle/>
          <a:p>
            <a:pPr algn="ctr" rtl="1"/>
            <a:r>
              <a:rPr lang="ar-SA" sz="6000" b="1" dirty="0" smtClean="0">
                <a:ln w="10160">
                  <a:solidFill>
                    <a:schemeClr val="tx1"/>
                  </a:solidFill>
                  <a:prstDash val="solid"/>
                </a:ln>
                <a:solidFill>
                  <a:srgbClr val="FFFF00"/>
                </a:solidFill>
                <a:effectLst>
                  <a:outerShdw blurRad="38100" dist="22860" dir="5400000" algn="tl" rotWithShape="0">
                    <a:srgbClr val="000000">
                      <a:alpha val="30000"/>
                    </a:srgbClr>
                  </a:outerShdw>
                </a:effectLst>
                <a:cs typeface="Traditional Arabic" pitchFamily="2" charset="-78"/>
              </a:rPr>
              <a:t>أَمَّـا </a:t>
            </a:r>
            <a:r>
              <a:rPr lang="ar-SA" sz="6000" b="1" dirty="0">
                <a:ln w="10160">
                  <a:solidFill>
                    <a:schemeClr val="tx1"/>
                  </a:solidFill>
                  <a:prstDash val="solid"/>
                </a:ln>
                <a:solidFill>
                  <a:srgbClr val="FFFF00"/>
                </a:solidFill>
                <a:effectLst>
                  <a:outerShdw blurRad="38100" dist="22860" dir="5400000" algn="tl" rotWithShape="0">
                    <a:srgbClr val="000000">
                      <a:alpha val="30000"/>
                    </a:srgbClr>
                  </a:outerShdw>
                </a:effectLst>
                <a:cs typeface="Traditional Arabic" pitchFamily="2" charset="-78"/>
              </a:rPr>
              <a:t>بَعْدُ، فَيَا عِبَـادَ اللهِ اتَّقُوا اللهَ، أُوْصِيْكُمْ وَإِيَّايَ بِتَقْوَى اللهِ وَطَاعَتِهِ لَعَلَّكُمْ تُرْحَمُوْنَ.</a:t>
            </a:r>
            <a:endParaRPr lang="en-US" sz="6000" b="1" dirty="0">
              <a:ln w="10160">
                <a:solidFill>
                  <a:schemeClr val="tx1"/>
                </a:solidFill>
                <a:prstDash val="solid"/>
              </a:ln>
              <a:solidFill>
                <a:srgbClr val="FFFF00"/>
              </a:solidFill>
              <a:effectLst>
                <a:outerShdw blurRad="38100" dist="22860" dir="5400000" algn="tl" rotWithShape="0">
                  <a:srgbClr val="000000">
                    <a:alpha val="30000"/>
                  </a:srgbClr>
                </a:outerShdw>
              </a:effectLst>
              <a:cs typeface="Traditional Arabic" pitchFamily="2" charset="-78"/>
            </a:endParaRPr>
          </a:p>
        </p:txBody>
      </p:sp>
    </p:spTree>
    <p:extLst>
      <p:ext uri="{BB962C8B-B14F-4D97-AF65-F5344CB8AC3E}">
        <p14:creationId xmlns:p14="http://schemas.microsoft.com/office/powerpoint/2010/main" val="168255629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0" r="-10000"/>
          </a:stretch>
        </a:blipFill>
        <a:effectLst/>
      </p:bgPr>
    </p:bg>
    <p:spTree>
      <p:nvGrpSpPr>
        <p:cNvPr id="1" name=""/>
        <p:cNvGrpSpPr/>
        <p:nvPr/>
      </p:nvGrpSpPr>
      <p:grpSpPr>
        <a:xfrm>
          <a:off x="0" y="0"/>
          <a:ext cx="0" cy="0"/>
          <a:chOff x="0" y="0"/>
          <a:chExt cx="0" cy="0"/>
        </a:xfrm>
      </p:grpSpPr>
      <p:sp>
        <p:nvSpPr>
          <p:cNvPr id="3" name="Rectangle 2"/>
          <p:cNvSpPr/>
          <p:nvPr/>
        </p:nvSpPr>
        <p:spPr>
          <a:xfrm>
            <a:off x="457200" y="4953000"/>
            <a:ext cx="8229600" cy="954107"/>
          </a:xfrm>
          <a:prstGeom prst="rect">
            <a:avLst/>
          </a:prstGeom>
        </p:spPr>
        <p:txBody>
          <a:bodyPr wrap="square">
            <a:spAutoFit/>
          </a:bodyPr>
          <a:lstStyle/>
          <a:p>
            <a:pPr algn="ctr"/>
            <a:r>
              <a:rPr lang="en-US" sz="2800" b="1" dirty="0" err="1" smtClean="0">
                <a:ln w="10160">
                  <a:solidFill>
                    <a:schemeClr val="accent5"/>
                  </a:solidFill>
                  <a:prstDash val="solid"/>
                </a:ln>
                <a:solidFill>
                  <a:srgbClr val="FFFFFF"/>
                </a:solidFill>
                <a:effectLst>
                  <a:outerShdw blurRad="38100" dist="22860" dir="5400000" algn="tl" rotWithShape="0">
                    <a:srgbClr val="000000">
                      <a:alpha val="30000"/>
                    </a:srgbClr>
                  </a:outerShdw>
                </a:effectLst>
                <a:latin typeface="Arial" panose="020B0604020202020204" pitchFamily="34" charset="0"/>
                <a:cs typeface="Arial" panose="020B0604020202020204" pitchFamily="34" charset="0"/>
              </a:rPr>
              <a:t>Mudah-mudahan</a:t>
            </a:r>
            <a:r>
              <a:rPr lang="en-US" sz="2800" b="1" dirty="0" smtClean="0">
                <a:ln w="10160">
                  <a:solidFill>
                    <a:schemeClr val="accent5"/>
                  </a:solidFill>
                  <a:prstDash val="solid"/>
                </a:ln>
                <a:solidFill>
                  <a:srgbClr val="FFFFFF"/>
                </a:solidFill>
                <a:effectLst>
                  <a:outerShdw blurRad="38100" dist="22860" dir="5400000" algn="tl" rotWithShape="0">
                    <a:srgbClr val="000000">
                      <a:alpha val="30000"/>
                    </a:srgbClr>
                  </a:outerShdw>
                </a:effectLst>
                <a:latin typeface="Arial" panose="020B0604020202020204" pitchFamily="34" charset="0"/>
                <a:cs typeface="Arial" panose="020B0604020202020204" pitchFamily="34" charset="0"/>
              </a:rPr>
              <a:t> </a:t>
            </a:r>
            <a:r>
              <a:rPr lang="en-US" sz="2800" b="1" dirty="0" err="1">
                <a:ln w="10160">
                  <a:solidFill>
                    <a:schemeClr val="accent5"/>
                  </a:solidFill>
                  <a:prstDash val="solid"/>
                </a:ln>
                <a:solidFill>
                  <a:srgbClr val="FFFFFF"/>
                </a:solidFill>
                <a:effectLst>
                  <a:outerShdw blurRad="38100" dist="22860" dir="5400000" algn="tl" rotWithShape="0">
                    <a:srgbClr val="000000">
                      <a:alpha val="30000"/>
                    </a:srgbClr>
                  </a:outerShdw>
                </a:effectLst>
                <a:latin typeface="Arial" panose="020B0604020202020204" pitchFamily="34" charset="0"/>
                <a:cs typeface="Arial" panose="020B0604020202020204" pitchFamily="34" charset="0"/>
              </a:rPr>
              <a:t>kehidupan</a:t>
            </a:r>
            <a:r>
              <a:rPr lang="en-US" sz="28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Arial" panose="020B0604020202020204" pitchFamily="34" charset="0"/>
                <a:cs typeface="Arial" panose="020B0604020202020204" pitchFamily="34" charset="0"/>
              </a:rPr>
              <a:t> </a:t>
            </a:r>
            <a:r>
              <a:rPr lang="en-US" sz="2800" b="1" dirty="0" err="1">
                <a:ln w="10160">
                  <a:solidFill>
                    <a:schemeClr val="accent5"/>
                  </a:solidFill>
                  <a:prstDash val="solid"/>
                </a:ln>
                <a:solidFill>
                  <a:srgbClr val="FFFFFF"/>
                </a:solidFill>
                <a:effectLst>
                  <a:outerShdw blurRad="38100" dist="22860" dir="5400000" algn="tl" rotWithShape="0">
                    <a:srgbClr val="000000">
                      <a:alpha val="30000"/>
                    </a:srgbClr>
                  </a:outerShdw>
                </a:effectLst>
                <a:latin typeface="Arial" panose="020B0604020202020204" pitchFamily="34" charset="0"/>
                <a:cs typeface="Arial" panose="020B0604020202020204" pitchFamily="34" charset="0"/>
              </a:rPr>
              <a:t>ini</a:t>
            </a:r>
            <a:r>
              <a:rPr lang="en-US" sz="28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Arial" panose="020B0604020202020204" pitchFamily="34" charset="0"/>
                <a:cs typeface="Arial" panose="020B0604020202020204" pitchFamily="34" charset="0"/>
              </a:rPr>
              <a:t> </a:t>
            </a:r>
            <a:r>
              <a:rPr lang="en-US" sz="2800" b="1" dirty="0" err="1">
                <a:ln w="10160">
                  <a:solidFill>
                    <a:schemeClr val="accent5"/>
                  </a:solidFill>
                  <a:prstDash val="solid"/>
                </a:ln>
                <a:solidFill>
                  <a:srgbClr val="FFFFFF"/>
                </a:solidFill>
                <a:effectLst>
                  <a:outerShdw blurRad="38100" dist="22860" dir="5400000" algn="tl" rotWithShape="0">
                    <a:srgbClr val="000000">
                      <a:alpha val="30000"/>
                    </a:srgbClr>
                  </a:outerShdw>
                </a:effectLst>
                <a:latin typeface="Arial" panose="020B0604020202020204" pitchFamily="34" charset="0"/>
                <a:cs typeface="Arial" panose="020B0604020202020204" pitchFamily="34" charset="0"/>
              </a:rPr>
              <a:t>mendapat</a:t>
            </a:r>
            <a:r>
              <a:rPr lang="en-US" sz="28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Arial" panose="020B0604020202020204" pitchFamily="34" charset="0"/>
                <a:cs typeface="Arial" panose="020B0604020202020204" pitchFamily="34" charset="0"/>
              </a:rPr>
              <a:t> </a:t>
            </a:r>
            <a:r>
              <a:rPr lang="en-US" sz="2800" b="1" dirty="0" err="1">
                <a:ln w="10160">
                  <a:solidFill>
                    <a:schemeClr val="accent5"/>
                  </a:solidFill>
                  <a:prstDash val="solid"/>
                </a:ln>
                <a:solidFill>
                  <a:srgbClr val="FFFFFF"/>
                </a:solidFill>
                <a:effectLst>
                  <a:outerShdw blurRad="38100" dist="22860" dir="5400000" algn="tl" rotWithShape="0">
                    <a:srgbClr val="000000">
                      <a:alpha val="30000"/>
                    </a:srgbClr>
                  </a:outerShdw>
                </a:effectLst>
                <a:latin typeface="Arial" panose="020B0604020202020204" pitchFamily="34" charset="0"/>
                <a:cs typeface="Arial" panose="020B0604020202020204" pitchFamily="34" charset="0"/>
              </a:rPr>
              <a:t>keberkatan</a:t>
            </a:r>
            <a:r>
              <a:rPr lang="en-US" sz="28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Arial" panose="020B0604020202020204" pitchFamily="34" charset="0"/>
                <a:cs typeface="Arial" panose="020B0604020202020204" pitchFamily="34" charset="0"/>
              </a:rPr>
              <a:t> di </a:t>
            </a:r>
            <a:r>
              <a:rPr lang="en-US" sz="2800" b="1" dirty="0" err="1">
                <a:ln w="10160">
                  <a:solidFill>
                    <a:schemeClr val="accent5"/>
                  </a:solidFill>
                  <a:prstDash val="solid"/>
                </a:ln>
                <a:solidFill>
                  <a:srgbClr val="FFFFFF"/>
                </a:solidFill>
                <a:effectLst>
                  <a:outerShdw blurRad="38100" dist="22860" dir="5400000" algn="tl" rotWithShape="0">
                    <a:srgbClr val="000000">
                      <a:alpha val="30000"/>
                    </a:srgbClr>
                  </a:outerShdw>
                </a:effectLst>
                <a:latin typeface="Arial" panose="020B0604020202020204" pitchFamily="34" charset="0"/>
                <a:cs typeface="Arial" panose="020B0604020202020204" pitchFamily="34" charset="0"/>
              </a:rPr>
              <a:t>dunia</a:t>
            </a:r>
            <a:r>
              <a:rPr lang="en-US" sz="28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Arial" panose="020B0604020202020204" pitchFamily="34" charset="0"/>
                <a:cs typeface="Arial" panose="020B0604020202020204" pitchFamily="34" charset="0"/>
              </a:rPr>
              <a:t> </a:t>
            </a:r>
            <a:r>
              <a:rPr lang="en-US" sz="2800" b="1" dirty="0" err="1">
                <a:ln w="10160">
                  <a:solidFill>
                    <a:schemeClr val="accent5"/>
                  </a:solidFill>
                  <a:prstDash val="solid"/>
                </a:ln>
                <a:solidFill>
                  <a:srgbClr val="FFFFFF"/>
                </a:solidFill>
                <a:effectLst>
                  <a:outerShdw blurRad="38100" dist="22860" dir="5400000" algn="tl" rotWithShape="0">
                    <a:srgbClr val="000000">
                      <a:alpha val="30000"/>
                    </a:srgbClr>
                  </a:outerShdw>
                </a:effectLst>
                <a:latin typeface="Arial" panose="020B0604020202020204" pitchFamily="34" charset="0"/>
                <a:cs typeface="Arial" panose="020B0604020202020204" pitchFamily="34" charset="0"/>
              </a:rPr>
              <a:t>dan</a:t>
            </a:r>
            <a:r>
              <a:rPr lang="en-US" sz="28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Arial" panose="020B0604020202020204" pitchFamily="34" charset="0"/>
                <a:cs typeface="Arial" panose="020B0604020202020204" pitchFamily="34" charset="0"/>
              </a:rPr>
              <a:t> di </a:t>
            </a:r>
            <a:r>
              <a:rPr lang="en-US" sz="2800" b="1" dirty="0" err="1">
                <a:ln w="10160">
                  <a:solidFill>
                    <a:schemeClr val="accent5"/>
                  </a:solidFill>
                  <a:prstDash val="solid"/>
                </a:ln>
                <a:solidFill>
                  <a:srgbClr val="FFFFFF"/>
                </a:solidFill>
                <a:effectLst>
                  <a:outerShdw blurRad="38100" dist="22860" dir="5400000" algn="tl" rotWithShape="0">
                    <a:srgbClr val="000000">
                      <a:alpha val="30000"/>
                    </a:srgbClr>
                  </a:outerShdw>
                </a:effectLst>
                <a:latin typeface="Arial" panose="020B0604020202020204" pitchFamily="34" charset="0"/>
                <a:cs typeface="Arial" panose="020B0604020202020204" pitchFamily="34" charset="0"/>
              </a:rPr>
              <a:t>akhirat</a:t>
            </a:r>
            <a:r>
              <a:rPr lang="en-US" sz="28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Arial" panose="020B0604020202020204" pitchFamily="34" charset="0"/>
                <a:cs typeface="Arial" panose="020B0604020202020204" pitchFamily="34" charset="0"/>
              </a:rPr>
              <a:t>. </a:t>
            </a:r>
          </a:p>
        </p:txBody>
      </p:sp>
      <p:sp>
        <p:nvSpPr>
          <p:cNvPr id="7" name="Down Arrow Callout 6"/>
          <p:cNvSpPr/>
          <p:nvPr/>
        </p:nvSpPr>
        <p:spPr>
          <a:xfrm>
            <a:off x="685800" y="619836"/>
            <a:ext cx="7696200" cy="2209800"/>
          </a:xfrm>
          <a:prstGeom prst="downArrowCallout">
            <a:avLst/>
          </a:prstGeom>
          <a:solidFill>
            <a:srgbClr val="FF99FF"/>
          </a:solidFill>
          <a:ln>
            <a:solidFill>
              <a:srgbClr val="FF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err="1" smtClean="0">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marilah</a:t>
            </a:r>
            <a:r>
              <a:rPr lang="en-US" sz="3200" dirty="0" smtClean="0">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a:t>
            </a:r>
            <a:r>
              <a:rPr lang="en-US" sz="3200" dirty="0" err="1">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sama-sama</a:t>
            </a:r>
            <a:r>
              <a:rPr lang="en-US" sz="3200" dirty="0">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a:t>
            </a:r>
            <a:r>
              <a:rPr lang="en-US" sz="3200" dirty="0" err="1">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kita</a:t>
            </a:r>
            <a:r>
              <a:rPr lang="en-US" sz="3200" dirty="0">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a:t>
            </a:r>
            <a:r>
              <a:rPr lang="en-US" sz="3200" dirty="0" err="1">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meningkatkan</a:t>
            </a:r>
            <a:r>
              <a:rPr lang="en-US" sz="3200" dirty="0">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a:t>
            </a:r>
            <a:r>
              <a:rPr lang="en-US" sz="3200" dirty="0" err="1">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ketakwaan</a:t>
            </a:r>
            <a:r>
              <a:rPr lang="en-US" sz="3200" dirty="0">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a:t>
            </a:r>
            <a:r>
              <a:rPr lang="en-US" sz="3200" dirty="0" err="1">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kepada</a:t>
            </a:r>
            <a:r>
              <a:rPr lang="en-US" sz="3200" dirty="0">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 Allah SWT </a:t>
            </a:r>
            <a:r>
              <a:rPr lang="en-US" sz="3200" dirty="0" err="1">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rPr>
              <a:t>dengan</a:t>
            </a:r>
            <a:endParaRPr lang="en-US" sz="3200" dirty="0">
              <a:ln w="0"/>
              <a:solidFill>
                <a:schemeClr val="tx1"/>
              </a:solidFill>
              <a:effectLst>
                <a:outerShdw blurRad="38100" dist="19050" dir="2700000" algn="tl" rotWithShape="0">
                  <a:schemeClr val="dk1">
                    <a:alpha val="40000"/>
                  </a:schemeClr>
                </a:outerShdw>
              </a:effectLst>
              <a:latin typeface="Arial" panose="020B0604020202020204" pitchFamily="34" charset="0"/>
              <a:cs typeface="Arial" panose="020B0604020202020204" pitchFamily="34" charset="0"/>
            </a:endParaRPr>
          </a:p>
        </p:txBody>
      </p:sp>
      <p:sp>
        <p:nvSpPr>
          <p:cNvPr id="8" name="Round Diagonal Corner Rectangle 7"/>
          <p:cNvSpPr/>
          <p:nvPr/>
        </p:nvSpPr>
        <p:spPr>
          <a:xfrm>
            <a:off x="533400" y="2971800"/>
            <a:ext cx="8001000" cy="1447800"/>
          </a:xfrm>
          <a:prstGeom prst="round2DiagRect">
            <a:avLst/>
          </a:prstGeom>
          <a:solidFill>
            <a:srgbClr val="FFFF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err="1">
                <a:ln>
                  <a:solidFill>
                    <a:schemeClr val="tx1"/>
                  </a:solidFill>
                </a:ln>
                <a:solidFill>
                  <a:srgbClr val="002060"/>
                </a:solidFill>
                <a:latin typeface="Arial" panose="020B0604020202020204" pitchFamily="34" charset="0"/>
                <a:cs typeface="Arial" panose="020B0604020202020204" pitchFamily="34" charset="0"/>
              </a:rPr>
              <a:t>bersungguh-sungguh</a:t>
            </a:r>
            <a:r>
              <a:rPr lang="en-US" sz="2800" dirty="0">
                <a:ln>
                  <a:solidFill>
                    <a:schemeClr val="tx1"/>
                  </a:solidFill>
                </a:ln>
                <a:solidFill>
                  <a:srgbClr val="002060"/>
                </a:solidFill>
                <a:latin typeface="Arial" panose="020B0604020202020204" pitchFamily="34" charset="0"/>
                <a:cs typeface="Arial" panose="020B0604020202020204" pitchFamily="34" charset="0"/>
              </a:rPr>
              <a:t> </a:t>
            </a:r>
            <a:r>
              <a:rPr lang="en-US" sz="2800" dirty="0" err="1">
                <a:ln>
                  <a:solidFill>
                    <a:schemeClr val="tx1"/>
                  </a:solidFill>
                </a:ln>
                <a:solidFill>
                  <a:srgbClr val="002060"/>
                </a:solidFill>
                <a:latin typeface="Arial" panose="020B0604020202020204" pitchFamily="34" charset="0"/>
                <a:cs typeface="Arial" panose="020B0604020202020204" pitchFamily="34" charset="0"/>
              </a:rPr>
              <a:t>melaksanakan</a:t>
            </a:r>
            <a:r>
              <a:rPr lang="en-US" sz="2800" dirty="0">
                <a:ln>
                  <a:solidFill>
                    <a:schemeClr val="tx1"/>
                  </a:solidFill>
                </a:ln>
                <a:solidFill>
                  <a:srgbClr val="002060"/>
                </a:solidFill>
                <a:latin typeface="Arial" panose="020B0604020202020204" pitchFamily="34" charset="0"/>
                <a:cs typeface="Arial" panose="020B0604020202020204" pitchFamily="34" charset="0"/>
              </a:rPr>
              <a:t> </a:t>
            </a:r>
            <a:r>
              <a:rPr lang="en-US" sz="2800" dirty="0" err="1">
                <a:ln>
                  <a:solidFill>
                    <a:schemeClr val="tx1"/>
                  </a:solidFill>
                </a:ln>
                <a:solidFill>
                  <a:srgbClr val="002060"/>
                </a:solidFill>
                <a:latin typeface="Arial" panose="020B0604020202020204" pitchFamily="34" charset="0"/>
                <a:cs typeface="Arial" panose="020B0604020202020204" pitchFamily="34" charset="0"/>
              </a:rPr>
              <a:t>segala</a:t>
            </a:r>
            <a:r>
              <a:rPr lang="en-US" sz="2800" dirty="0">
                <a:ln>
                  <a:solidFill>
                    <a:schemeClr val="tx1"/>
                  </a:solidFill>
                </a:ln>
                <a:solidFill>
                  <a:srgbClr val="002060"/>
                </a:solidFill>
                <a:latin typeface="Arial" panose="020B0604020202020204" pitchFamily="34" charset="0"/>
                <a:cs typeface="Arial" panose="020B0604020202020204" pitchFamily="34" charset="0"/>
              </a:rPr>
              <a:t> </a:t>
            </a:r>
            <a:r>
              <a:rPr lang="en-US" sz="2800" dirty="0" err="1">
                <a:ln>
                  <a:solidFill>
                    <a:schemeClr val="tx1"/>
                  </a:solidFill>
                </a:ln>
                <a:solidFill>
                  <a:srgbClr val="002060"/>
                </a:solidFill>
                <a:latin typeface="Arial" panose="020B0604020202020204" pitchFamily="34" charset="0"/>
                <a:cs typeface="Arial" panose="020B0604020202020204" pitchFamily="34" charset="0"/>
              </a:rPr>
              <a:t>perintah-Nya</a:t>
            </a:r>
            <a:r>
              <a:rPr lang="en-US" sz="2800" dirty="0">
                <a:ln>
                  <a:solidFill>
                    <a:schemeClr val="tx1"/>
                  </a:solidFill>
                </a:ln>
                <a:solidFill>
                  <a:srgbClr val="002060"/>
                </a:solidFill>
                <a:latin typeface="Arial" panose="020B0604020202020204" pitchFamily="34" charset="0"/>
                <a:cs typeface="Arial" panose="020B0604020202020204" pitchFamily="34" charset="0"/>
              </a:rPr>
              <a:t> </a:t>
            </a:r>
            <a:r>
              <a:rPr lang="en-US" sz="2800" dirty="0" err="1">
                <a:ln>
                  <a:solidFill>
                    <a:schemeClr val="tx1"/>
                  </a:solidFill>
                </a:ln>
                <a:solidFill>
                  <a:srgbClr val="002060"/>
                </a:solidFill>
                <a:latin typeface="Arial" panose="020B0604020202020204" pitchFamily="34" charset="0"/>
                <a:cs typeface="Arial" panose="020B0604020202020204" pitchFamily="34" charset="0"/>
              </a:rPr>
              <a:t>dan</a:t>
            </a:r>
            <a:r>
              <a:rPr lang="en-US" sz="2800" dirty="0">
                <a:ln>
                  <a:solidFill>
                    <a:schemeClr val="tx1"/>
                  </a:solidFill>
                </a:ln>
                <a:solidFill>
                  <a:srgbClr val="002060"/>
                </a:solidFill>
                <a:latin typeface="Arial" panose="020B0604020202020204" pitchFamily="34" charset="0"/>
                <a:cs typeface="Arial" panose="020B0604020202020204" pitchFamily="34" charset="0"/>
              </a:rPr>
              <a:t> </a:t>
            </a:r>
            <a:r>
              <a:rPr lang="en-US" sz="2800" dirty="0" err="1">
                <a:ln>
                  <a:solidFill>
                    <a:schemeClr val="tx1"/>
                  </a:solidFill>
                </a:ln>
                <a:solidFill>
                  <a:srgbClr val="002060"/>
                </a:solidFill>
                <a:latin typeface="Arial" panose="020B0604020202020204" pitchFamily="34" charset="0"/>
                <a:cs typeface="Arial" panose="020B0604020202020204" pitchFamily="34" charset="0"/>
              </a:rPr>
              <a:t>meninggalkan</a:t>
            </a:r>
            <a:r>
              <a:rPr lang="en-US" sz="2800" dirty="0">
                <a:ln>
                  <a:solidFill>
                    <a:schemeClr val="tx1"/>
                  </a:solidFill>
                </a:ln>
                <a:solidFill>
                  <a:srgbClr val="002060"/>
                </a:solidFill>
                <a:latin typeface="Arial" panose="020B0604020202020204" pitchFamily="34" charset="0"/>
                <a:cs typeface="Arial" panose="020B0604020202020204" pitchFamily="34" charset="0"/>
              </a:rPr>
              <a:t> </a:t>
            </a:r>
            <a:r>
              <a:rPr lang="en-US" sz="2800" dirty="0" err="1">
                <a:ln>
                  <a:solidFill>
                    <a:schemeClr val="tx1"/>
                  </a:solidFill>
                </a:ln>
                <a:solidFill>
                  <a:srgbClr val="002060"/>
                </a:solidFill>
                <a:latin typeface="Arial" panose="020B0604020202020204" pitchFamily="34" charset="0"/>
                <a:cs typeface="Arial" panose="020B0604020202020204" pitchFamily="34" charset="0"/>
              </a:rPr>
              <a:t>segala</a:t>
            </a:r>
            <a:r>
              <a:rPr lang="en-US" sz="2800" dirty="0">
                <a:ln>
                  <a:solidFill>
                    <a:schemeClr val="tx1"/>
                  </a:solidFill>
                </a:ln>
                <a:solidFill>
                  <a:srgbClr val="002060"/>
                </a:solidFill>
                <a:latin typeface="Arial" panose="020B0604020202020204" pitchFamily="34" charset="0"/>
                <a:cs typeface="Arial" panose="020B0604020202020204" pitchFamily="34" charset="0"/>
              </a:rPr>
              <a:t> </a:t>
            </a:r>
            <a:r>
              <a:rPr lang="en-US" sz="2800" dirty="0" err="1">
                <a:ln>
                  <a:solidFill>
                    <a:schemeClr val="tx1"/>
                  </a:solidFill>
                </a:ln>
                <a:solidFill>
                  <a:srgbClr val="002060"/>
                </a:solidFill>
                <a:latin typeface="Arial" panose="020B0604020202020204" pitchFamily="34" charset="0"/>
                <a:cs typeface="Arial" panose="020B0604020202020204" pitchFamily="34" charset="0"/>
              </a:rPr>
              <a:t>larangan-Nya</a:t>
            </a:r>
            <a:r>
              <a:rPr lang="en-US" sz="2800" dirty="0">
                <a:ln>
                  <a:solidFill>
                    <a:schemeClr val="tx1"/>
                  </a:solidFill>
                </a:ln>
                <a:solidFill>
                  <a:srgbClr val="002060"/>
                </a:solidFill>
                <a:latin typeface="Arial" panose="020B0604020202020204" pitchFamily="34" charset="0"/>
                <a:cs typeface="Arial" panose="020B0604020202020204" pitchFamily="34" charset="0"/>
              </a:rPr>
              <a:t>. </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152400" y="228600"/>
            <a:ext cx="4953000" cy="923330"/>
          </a:xfrm>
          <a:prstGeom prst="rect">
            <a:avLst/>
          </a:prstGeom>
        </p:spPr>
        <p:txBody>
          <a:bodyPr wrap="square">
            <a:spAutoFit/>
          </a:bodyPr>
          <a:lstStyle/>
          <a:p>
            <a:pPr algn="ctr"/>
            <a:r>
              <a:rPr lang="en-US" sz="5400" b="1" dirty="0" err="1" smtClean="0">
                <a:solidFill>
                  <a:schemeClr val="accent5"/>
                </a:solidFill>
                <a:effectLst>
                  <a:glow rad="127000">
                    <a:schemeClr val="tx1"/>
                  </a:glow>
                  <a:outerShdw blurRad="38100" dist="38100" dir="2700000" algn="tl">
                    <a:srgbClr val="000000">
                      <a:alpha val="43137"/>
                    </a:srgbClr>
                  </a:outerShdw>
                </a:effectLst>
                <a:latin typeface="Mistral" pitchFamily="66" charset="0"/>
                <a:cs typeface="Arial" panose="020B0604020202020204" pitchFamily="34" charset="0"/>
              </a:rPr>
              <a:t>Tajuk</a:t>
            </a:r>
            <a:r>
              <a:rPr lang="en-US" sz="5400" b="1" dirty="0" smtClean="0">
                <a:solidFill>
                  <a:schemeClr val="accent5"/>
                </a:solidFill>
                <a:effectLst>
                  <a:glow rad="127000">
                    <a:schemeClr val="tx1"/>
                  </a:glow>
                  <a:outerShdw blurRad="38100" dist="38100" dir="2700000" algn="tl">
                    <a:srgbClr val="000000">
                      <a:alpha val="43137"/>
                    </a:srgbClr>
                  </a:outerShdw>
                </a:effectLst>
                <a:latin typeface="Mistral" pitchFamily="66" charset="0"/>
                <a:cs typeface="Arial" panose="020B0604020202020204" pitchFamily="34" charset="0"/>
              </a:rPr>
              <a:t> </a:t>
            </a:r>
            <a:r>
              <a:rPr lang="en-US" sz="5400" b="1" dirty="0" err="1" smtClean="0">
                <a:ln>
                  <a:solidFill>
                    <a:srgbClr val="0070C0"/>
                  </a:solidFill>
                </a:ln>
                <a:solidFill>
                  <a:schemeClr val="accent5"/>
                </a:solidFill>
                <a:effectLst>
                  <a:glow rad="127000">
                    <a:schemeClr val="tx1"/>
                  </a:glow>
                  <a:outerShdw blurRad="38100" dist="38100" dir="2700000" algn="tl">
                    <a:srgbClr val="000000">
                      <a:alpha val="43137"/>
                    </a:srgbClr>
                  </a:outerShdw>
                </a:effectLst>
                <a:latin typeface="Mistral" pitchFamily="66" charset="0"/>
                <a:cs typeface="Arial" panose="020B0604020202020204" pitchFamily="34" charset="0"/>
              </a:rPr>
              <a:t>Khutbah</a:t>
            </a:r>
            <a:r>
              <a:rPr lang="en-US" sz="5400" b="1" dirty="0" smtClean="0">
                <a:solidFill>
                  <a:schemeClr val="accent5"/>
                </a:solidFill>
                <a:effectLst>
                  <a:glow rad="127000">
                    <a:schemeClr val="tx1"/>
                  </a:glow>
                  <a:outerShdw blurRad="38100" dist="38100" dir="2700000" algn="tl">
                    <a:srgbClr val="000000">
                      <a:alpha val="43137"/>
                    </a:srgbClr>
                  </a:outerShdw>
                </a:effectLst>
                <a:latin typeface="Mistral" pitchFamily="66" charset="0"/>
                <a:cs typeface="Arial" panose="020B0604020202020204" pitchFamily="34" charset="0"/>
              </a:rPr>
              <a:t> :</a:t>
            </a:r>
            <a:endParaRPr lang="en-MY" sz="5400" b="1" dirty="0">
              <a:solidFill>
                <a:schemeClr val="accent5"/>
              </a:solidFill>
              <a:effectLst>
                <a:glow rad="127000">
                  <a:schemeClr val="tx1"/>
                </a:glow>
                <a:outerShdw blurRad="38100" dist="38100" dir="2700000" algn="tl">
                  <a:srgbClr val="000000">
                    <a:alpha val="43137"/>
                  </a:srgbClr>
                </a:outerShdw>
              </a:effectLst>
              <a:latin typeface="Mistral" pitchFamily="66" charset="0"/>
              <a:cs typeface="Arial" panose="020B0604020202020204" pitchFamily="34" charset="0"/>
            </a:endParaRPr>
          </a:p>
        </p:txBody>
      </p:sp>
      <p:sp>
        <p:nvSpPr>
          <p:cNvPr id="4" name="Rectangle 3"/>
          <p:cNvSpPr/>
          <p:nvPr/>
        </p:nvSpPr>
        <p:spPr>
          <a:xfrm>
            <a:off x="431042" y="1600200"/>
            <a:ext cx="8229600" cy="3416320"/>
          </a:xfrm>
          <a:prstGeom prst="rect">
            <a:avLst/>
          </a:prstGeom>
        </p:spPr>
        <p:txBody>
          <a:bodyPr wrap="square">
            <a:spAutoFit/>
          </a:bodyPr>
          <a:lstStyle/>
          <a:p>
            <a:pPr algn="ctr"/>
            <a:r>
              <a:rPr lang="en-US" sz="7200" b="1" dirty="0" smtClean="0">
                <a:ln w="10160">
                  <a:solidFill>
                    <a:schemeClr val="tx1"/>
                  </a:solidFill>
                  <a:prstDash val="solid"/>
                </a:ln>
                <a:solidFill>
                  <a:srgbClr val="FFFFFF"/>
                </a:solidFill>
                <a:effectLst>
                  <a:outerShdw blurRad="38100" dist="22860" dir="5400000" algn="tl" rotWithShape="0">
                    <a:srgbClr val="000000">
                      <a:alpha val="30000"/>
                    </a:srgbClr>
                  </a:outerShdw>
                </a:effectLst>
                <a:latin typeface="Bernard MT Condensed" pitchFamily="18" charset="0"/>
              </a:rPr>
              <a:t>Islam</a:t>
            </a:r>
          </a:p>
          <a:p>
            <a:pPr algn="ctr"/>
            <a:r>
              <a:rPr lang="en-US" sz="7200" b="1" dirty="0" err="1" smtClean="0">
                <a:ln w="10541" cmpd="sng">
                  <a:solidFill>
                    <a:schemeClr val="tx2">
                      <a:lumMod val="50000"/>
                    </a:schemeClr>
                  </a:solidFill>
                  <a:prstDash val="solid"/>
                </a:ln>
                <a:solidFill>
                  <a:srgbClr val="FF00FF"/>
                </a:solidFill>
                <a:latin typeface="Brush Script MT" pitchFamily="66" charset="0"/>
              </a:rPr>
              <a:t>Memerdekakan</a:t>
            </a:r>
            <a:r>
              <a:rPr lang="en-US" sz="7200" b="1" dirty="0" smtClean="0">
                <a:ln w="10541" cmpd="sng">
                  <a:solidFill>
                    <a:schemeClr val="tx2">
                      <a:lumMod val="50000"/>
                    </a:schemeClr>
                  </a:solidFill>
                  <a:prstDash val="solid"/>
                </a:ln>
                <a:solidFill>
                  <a:srgbClr val="FF00FF"/>
                </a:solidFill>
                <a:latin typeface="Bernard MT Condensed" pitchFamily="18" charset="0"/>
              </a:rPr>
              <a:t> </a:t>
            </a:r>
          </a:p>
          <a:p>
            <a:pPr algn="ctr"/>
            <a:r>
              <a:rPr lang="en-US" sz="7200" b="1" dirty="0" err="1" smtClean="0">
                <a:ln w="10541" cmpd="sng">
                  <a:solidFill>
                    <a:schemeClr val="tx1"/>
                  </a:solidFill>
                  <a:prstDash val="solid"/>
                </a:ln>
                <a:solidFill>
                  <a:srgbClr val="FFFF00"/>
                </a:solidFill>
                <a:latin typeface="Bernard MT Condensed" pitchFamily="18" charset="0"/>
              </a:rPr>
              <a:t>Wanita</a:t>
            </a:r>
            <a:endParaRPr lang="en-US" sz="7200" b="1" dirty="0">
              <a:ln w="10541" cmpd="sng">
                <a:solidFill>
                  <a:schemeClr val="tx1"/>
                </a:solidFill>
                <a:prstDash val="solid"/>
              </a:ln>
              <a:solidFill>
                <a:srgbClr val="FFFF00"/>
              </a:solidFill>
              <a:latin typeface="Bernard MT Condensed" pitchFamily="18" charset="0"/>
            </a:endParaRPr>
          </a:p>
        </p:txBody>
      </p:sp>
    </p:spTree>
    <p:extLst>
      <p:ext uri="{BB962C8B-B14F-4D97-AF65-F5344CB8AC3E}">
        <p14:creationId xmlns:p14="http://schemas.microsoft.com/office/powerpoint/2010/main" val="168255629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0" r="-10000"/>
          </a:stretch>
        </a:blipFill>
        <a:effectLst/>
      </p:bgPr>
    </p:bg>
    <p:spTree>
      <p:nvGrpSpPr>
        <p:cNvPr id="1" name=""/>
        <p:cNvGrpSpPr/>
        <p:nvPr/>
      </p:nvGrpSpPr>
      <p:grpSpPr>
        <a:xfrm>
          <a:off x="0" y="0"/>
          <a:ext cx="0" cy="0"/>
          <a:chOff x="0" y="0"/>
          <a:chExt cx="0" cy="0"/>
        </a:xfrm>
      </p:grpSpPr>
      <p:graphicFrame>
        <p:nvGraphicFramePr>
          <p:cNvPr id="3" name="Diagram 2"/>
          <p:cNvGraphicFramePr/>
          <p:nvPr>
            <p:extLst>
              <p:ext uri="{D42A27DB-BD31-4B8C-83A1-F6EECF244321}">
                <p14:modId xmlns:p14="http://schemas.microsoft.com/office/powerpoint/2010/main" val="1591433986"/>
              </p:ext>
            </p:extLst>
          </p:nvPr>
        </p:nvGraphicFramePr>
        <p:xfrm>
          <a:off x="228600" y="0"/>
          <a:ext cx="8763000" cy="6172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68255629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0" r="-10000"/>
          </a:stretch>
        </a:blipFill>
        <a:effectLst/>
      </p:bgPr>
    </p:bg>
    <p:spTree>
      <p:nvGrpSpPr>
        <p:cNvPr id="1" name=""/>
        <p:cNvGrpSpPr/>
        <p:nvPr/>
      </p:nvGrpSpPr>
      <p:grpSpPr>
        <a:xfrm>
          <a:off x="0" y="0"/>
          <a:ext cx="0" cy="0"/>
          <a:chOff x="0" y="0"/>
          <a:chExt cx="0" cy="0"/>
        </a:xfrm>
      </p:grpSpPr>
      <p:graphicFrame>
        <p:nvGraphicFramePr>
          <p:cNvPr id="3" name="Diagram 2"/>
          <p:cNvGraphicFramePr/>
          <p:nvPr>
            <p:extLst>
              <p:ext uri="{D42A27DB-BD31-4B8C-83A1-F6EECF244321}">
                <p14:modId xmlns:p14="http://schemas.microsoft.com/office/powerpoint/2010/main" val="3522829363"/>
              </p:ext>
            </p:extLst>
          </p:nvPr>
        </p:nvGraphicFramePr>
        <p:xfrm>
          <a:off x="76200" y="152400"/>
          <a:ext cx="8839200" cy="6553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09287044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Verve">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6453</TotalTime>
  <Words>1621</Words>
  <Application>Microsoft Office PowerPoint</Application>
  <PresentationFormat>On-screen Show (4:3)</PresentationFormat>
  <Paragraphs>97</Paragraphs>
  <Slides>35</Slides>
  <Notes>0</Notes>
  <HiddenSlides>0</HiddenSlides>
  <MMClips>0</MMClips>
  <ScaleCrop>false</ScaleCrop>
  <HeadingPairs>
    <vt:vector size="6" baseType="variant">
      <vt:variant>
        <vt:lpstr>Fonts Used</vt:lpstr>
      </vt:variant>
      <vt:variant>
        <vt:i4>31</vt:i4>
      </vt:variant>
      <vt:variant>
        <vt:lpstr>Theme</vt:lpstr>
      </vt:variant>
      <vt:variant>
        <vt:i4>1</vt:i4>
      </vt:variant>
      <vt:variant>
        <vt:lpstr>Slide Titles</vt:lpstr>
      </vt:variant>
      <vt:variant>
        <vt:i4>35</vt:i4>
      </vt:variant>
    </vt:vector>
  </HeadingPairs>
  <TitlesOfParts>
    <vt:vector size="67" baseType="lpstr">
      <vt:lpstr>SimSun</vt:lpstr>
      <vt:lpstr>Arb Naskh</vt:lpstr>
      <vt:lpstr>Arial</vt:lpstr>
      <vt:lpstr>Arial Rounded MT Bold</vt:lpstr>
      <vt:lpstr>Arial Unicode MS</vt:lpstr>
      <vt:lpstr>Bernard MT Condensed</vt:lpstr>
      <vt:lpstr>Brush Script MT</vt:lpstr>
      <vt:lpstr>Calibri</vt:lpstr>
      <vt:lpstr>Constantia</vt:lpstr>
      <vt:lpstr>Franklin Gothic Medium Cond</vt:lpstr>
      <vt:lpstr>Gloucester MT Extra Condensed</vt:lpstr>
      <vt:lpstr>Jawi - Biasa</vt:lpstr>
      <vt:lpstr>Lucida Sans Unicode</vt:lpstr>
      <vt:lpstr>Mistral</vt:lpstr>
      <vt:lpstr>Monotype Corsiva</vt:lpstr>
      <vt:lpstr>QCF_BSML</vt:lpstr>
      <vt:lpstr>QCF_P031</vt:lpstr>
      <vt:lpstr>QCF_P050</vt:lpstr>
      <vt:lpstr>QCF_P051</vt:lpstr>
      <vt:lpstr>QCF_P080</vt:lpstr>
      <vt:lpstr>QCF_P098</vt:lpstr>
      <vt:lpstr>QCF_P155</vt:lpstr>
      <vt:lpstr>QCF_P277</vt:lpstr>
      <vt:lpstr>QCF_P426</vt:lpstr>
      <vt:lpstr>QCF_P559</vt:lpstr>
      <vt:lpstr>黑体</vt:lpstr>
      <vt:lpstr>Times New Roman</vt:lpstr>
      <vt:lpstr>Traditional Arabic</vt:lpstr>
      <vt:lpstr>Verdana</vt:lpstr>
      <vt:lpstr>Wingdings 2</vt:lpstr>
      <vt:lpstr>Wingdings 3</vt:lpstr>
      <vt:lpstr>Concourse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MTMZA ICT</dc:creator>
  <cp:lastModifiedBy>admin</cp:lastModifiedBy>
  <cp:revision>660</cp:revision>
  <dcterms:created xsi:type="dcterms:W3CDTF">2014-12-10T01:16:34Z</dcterms:created>
  <dcterms:modified xsi:type="dcterms:W3CDTF">2017-03-02T10:03:40Z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name="NXPowerLiteLastOptimized" pid="2">
    <vt:lpwstr>499359</vt:lpwstr>
  </property>
  <property fmtid="{D5CDD505-2E9C-101B-9397-08002B2CF9AE}" name="NXPowerLiteSettings" pid="3">
    <vt:lpwstr>F7000400038000</vt:lpwstr>
  </property>
  <property fmtid="{D5CDD505-2E9C-101B-9397-08002B2CF9AE}" name="NXPowerLiteVersion" pid="4">
    <vt:lpwstr>S9.1.0</vt:lpwstr>
  </property>
</Properties>
</file>