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16" r:id="rId1"/>
  </p:sldMasterIdLst>
  <p:notesMasterIdLst>
    <p:notesMasterId r:id="rId44"/>
  </p:notesMasterIdLst>
  <p:sldIdLst>
    <p:sldId id="311" r:id="rId2"/>
    <p:sldId id="310" r:id="rId3"/>
    <p:sldId id="257" r:id="rId4"/>
    <p:sldId id="368" r:id="rId5"/>
    <p:sldId id="312" r:id="rId6"/>
    <p:sldId id="369" r:id="rId7"/>
    <p:sldId id="315" r:id="rId8"/>
    <p:sldId id="316" r:id="rId9"/>
    <p:sldId id="391" r:id="rId10"/>
    <p:sldId id="399" r:id="rId11"/>
    <p:sldId id="384" r:id="rId12"/>
    <p:sldId id="392" r:id="rId13"/>
    <p:sldId id="345" r:id="rId14"/>
    <p:sldId id="349" r:id="rId15"/>
    <p:sldId id="388" r:id="rId16"/>
    <p:sldId id="381" r:id="rId17"/>
    <p:sldId id="401" r:id="rId18"/>
    <p:sldId id="400" r:id="rId19"/>
    <p:sldId id="356" r:id="rId20"/>
    <p:sldId id="337" r:id="rId21"/>
    <p:sldId id="393" r:id="rId22"/>
    <p:sldId id="389" r:id="rId23"/>
    <p:sldId id="394" r:id="rId24"/>
    <p:sldId id="395" r:id="rId25"/>
    <p:sldId id="396" r:id="rId26"/>
    <p:sldId id="397" r:id="rId27"/>
    <p:sldId id="355" r:id="rId28"/>
    <p:sldId id="330" r:id="rId29"/>
    <p:sldId id="284" r:id="rId30"/>
    <p:sldId id="285" r:id="rId31"/>
    <p:sldId id="286" r:id="rId32"/>
    <p:sldId id="287" r:id="rId33"/>
    <p:sldId id="289" r:id="rId34"/>
    <p:sldId id="290" r:id="rId35"/>
    <p:sldId id="340" r:id="rId36"/>
    <p:sldId id="341" r:id="rId37"/>
    <p:sldId id="291" r:id="rId38"/>
    <p:sldId id="295" r:id="rId39"/>
    <p:sldId id="296" r:id="rId40"/>
    <p:sldId id="297" r:id="rId41"/>
    <p:sldId id="298" r:id="rId42"/>
    <p:sldId id="3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FF"/>
    <a:srgbClr val="FF99FF"/>
    <a:srgbClr val="FF0000"/>
    <a:srgbClr val="FF00FF"/>
    <a:srgbClr val="CC00CC"/>
    <a:srgbClr val="003300"/>
    <a:srgbClr val="00CC00"/>
    <a:srgbClr val="8080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437" autoAdjust="0"/>
    <p:restoredTop sz="93813" autoAdjust="0"/>
  </p:normalViewPr>
  <p:slideViewPr>
    <p:cSldViewPr>
      <p:cViewPr varScale="1">
        <p:scale>
          <a:sx n="86" d="100"/>
          <a:sy n="86" d="100"/>
        </p:scale>
        <p:origin x="996"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98BF3-308C-4D49-90DA-B7D1D525EEFD}" type="doc">
      <dgm:prSet loTypeId="urn:microsoft.com/office/officeart/2005/8/layout/vList4" loCatId="list" qsTypeId="urn:microsoft.com/office/officeart/2005/8/quickstyle/simple1" qsCatId="simple" csTypeId="urn:microsoft.com/office/officeart/2005/8/colors/colorful3" csCatId="colorful"/>
      <dgm:spPr/>
      <dgm:t>
        <a:bodyPr/>
        <a:lstStyle/>
        <a:p>
          <a:endParaRPr lang="en-US"/>
        </a:p>
      </dgm:t>
    </dgm:pt>
    <dgm:pt modelId="{4410285F-2FB9-4DE0-8DDE-1B62CAA78E86}">
      <dgm:prSet/>
      <dgm:spPr/>
      <dgm:t>
        <a:bodyPr/>
        <a:lstStyle/>
        <a:p>
          <a:pPr rtl="0"/>
          <a:r>
            <a:rPr lang="ms-MY" dirty="0" smtClean="0">
              <a:effectLst>
                <a:glow rad="101600">
                  <a:schemeClr val="tx1">
                    <a:alpha val="60000"/>
                  </a:schemeClr>
                </a:glow>
              </a:effectLst>
              <a:latin typeface="Rockwell Condensed" pitchFamily="18" charset="0"/>
            </a:rPr>
            <a:t>Allah SWT telah mencipta dan menetapkan kepada manusia jalan-jalan menuju kebahagiaan di dunia ini dan di akhirat nanti. </a:t>
          </a:r>
          <a:endParaRPr lang="en-US" dirty="0">
            <a:effectLst>
              <a:glow rad="101600">
                <a:schemeClr val="tx1">
                  <a:alpha val="60000"/>
                </a:schemeClr>
              </a:glow>
            </a:effectLst>
            <a:latin typeface="Rockwell Condensed" pitchFamily="18" charset="0"/>
          </a:endParaRPr>
        </a:p>
      </dgm:t>
    </dgm:pt>
    <dgm:pt modelId="{37C74A2F-5EEF-4136-9E43-1D46B1D6DBE5}" type="parTrans" cxnId="{B07CAE8C-451F-4B6B-B2B9-FD6A352DE51B}">
      <dgm:prSet/>
      <dgm:spPr/>
      <dgm:t>
        <a:bodyPr/>
        <a:lstStyle/>
        <a:p>
          <a:endParaRPr lang="en-US">
            <a:effectLst>
              <a:glow rad="101600">
                <a:schemeClr val="tx1">
                  <a:alpha val="60000"/>
                </a:schemeClr>
              </a:glow>
            </a:effectLst>
            <a:latin typeface="Rockwell Condensed" pitchFamily="18" charset="0"/>
          </a:endParaRPr>
        </a:p>
      </dgm:t>
    </dgm:pt>
    <dgm:pt modelId="{BFEA10F2-005D-4204-BDEC-8D22A9B6189A}" type="sibTrans" cxnId="{B07CAE8C-451F-4B6B-B2B9-FD6A352DE51B}">
      <dgm:prSet/>
      <dgm:spPr/>
      <dgm:t>
        <a:bodyPr/>
        <a:lstStyle/>
        <a:p>
          <a:endParaRPr lang="en-US">
            <a:effectLst>
              <a:glow rad="101600">
                <a:schemeClr val="tx1">
                  <a:alpha val="60000"/>
                </a:schemeClr>
              </a:glow>
            </a:effectLst>
            <a:latin typeface="Rockwell Condensed" pitchFamily="18" charset="0"/>
          </a:endParaRPr>
        </a:p>
      </dgm:t>
    </dgm:pt>
    <dgm:pt modelId="{450CCC2D-18C5-4DD5-B1F5-A836751FB718}">
      <dgm:prSet/>
      <dgm:spPr/>
      <dgm:t>
        <a:bodyPr/>
        <a:lstStyle/>
        <a:p>
          <a:pPr rtl="0"/>
          <a:r>
            <a:rPr lang="ms-MY" smtClean="0">
              <a:effectLst>
                <a:glow rad="101600">
                  <a:schemeClr val="tx1">
                    <a:alpha val="60000"/>
                  </a:schemeClr>
                </a:glow>
              </a:effectLst>
              <a:latin typeface="Rockwell Condensed" pitchFamily="18" charset="0"/>
            </a:rPr>
            <a:t>Rasa bahagia adalah suatu nikmat yang sangat besar kurniaan Allah SWT kepada manusia dan merupakan maksud dan matlamat hidup kita semua. </a:t>
          </a:r>
          <a:endParaRPr lang="en-US">
            <a:effectLst>
              <a:glow rad="101600">
                <a:schemeClr val="tx1">
                  <a:alpha val="60000"/>
                </a:schemeClr>
              </a:glow>
            </a:effectLst>
            <a:latin typeface="Rockwell Condensed" pitchFamily="18" charset="0"/>
          </a:endParaRPr>
        </a:p>
      </dgm:t>
    </dgm:pt>
    <dgm:pt modelId="{90F3DA04-8014-431D-AAA0-FC6880F559CD}" type="parTrans" cxnId="{4FB65AF3-E876-4DBB-A37B-6643A80EDAD5}">
      <dgm:prSet/>
      <dgm:spPr/>
      <dgm:t>
        <a:bodyPr/>
        <a:lstStyle/>
        <a:p>
          <a:endParaRPr lang="en-US">
            <a:effectLst>
              <a:glow rad="101600">
                <a:schemeClr val="tx1">
                  <a:alpha val="60000"/>
                </a:schemeClr>
              </a:glow>
            </a:effectLst>
            <a:latin typeface="Rockwell Condensed" pitchFamily="18" charset="0"/>
          </a:endParaRPr>
        </a:p>
      </dgm:t>
    </dgm:pt>
    <dgm:pt modelId="{6DA5B7FC-E1B9-4CAA-BCC5-40E9A1F83E01}" type="sibTrans" cxnId="{4FB65AF3-E876-4DBB-A37B-6643A80EDAD5}">
      <dgm:prSet/>
      <dgm:spPr/>
      <dgm:t>
        <a:bodyPr/>
        <a:lstStyle/>
        <a:p>
          <a:endParaRPr lang="en-US">
            <a:effectLst>
              <a:glow rad="101600">
                <a:schemeClr val="tx1">
                  <a:alpha val="60000"/>
                </a:schemeClr>
              </a:glow>
            </a:effectLst>
            <a:latin typeface="Rockwell Condensed" pitchFamily="18" charset="0"/>
          </a:endParaRPr>
        </a:p>
      </dgm:t>
    </dgm:pt>
    <dgm:pt modelId="{1B108CCB-7751-44B8-8782-686211403FAB}">
      <dgm:prSet/>
      <dgm:spPr/>
      <dgm:t>
        <a:bodyPr/>
        <a:lstStyle/>
        <a:p>
          <a:pPr rtl="0"/>
          <a:r>
            <a:rPr lang="ms-MY" smtClean="0">
              <a:effectLst>
                <a:glow rad="101600">
                  <a:schemeClr val="tx1">
                    <a:alpha val="60000"/>
                  </a:schemeClr>
                </a:glow>
              </a:effectLst>
              <a:latin typeface="Rockwell Condensed" pitchFamily="18" charset="0"/>
            </a:rPr>
            <a:t>Oleh itu, ramai manusia berlumba-lumba merebutnya sehingga ada yang sanggup berkorban dan terkorban.</a:t>
          </a:r>
          <a:endParaRPr lang="en-US">
            <a:effectLst>
              <a:glow rad="101600">
                <a:schemeClr val="tx1">
                  <a:alpha val="60000"/>
                </a:schemeClr>
              </a:glow>
            </a:effectLst>
            <a:latin typeface="Rockwell Condensed" pitchFamily="18" charset="0"/>
          </a:endParaRPr>
        </a:p>
      </dgm:t>
    </dgm:pt>
    <dgm:pt modelId="{0943188C-1015-4F97-B483-5881F85005FF}" type="parTrans" cxnId="{3C4E6008-B958-4F43-8711-72FF32332283}">
      <dgm:prSet/>
      <dgm:spPr/>
      <dgm:t>
        <a:bodyPr/>
        <a:lstStyle/>
        <a:p>
          <a:endParaRPr lang="en-US">
            <a:effectLst>
              <a:glow rad="101600">
                <a:schemeClr val="tx1">
                  <a:alpha val="60000"/>
                </a:schemeClr>
              </a:glow>
            </a:effectLst>
            <a:latin typeface="Rockwell Condensed" pitchFamily="18" charset="0"/>
          </a:endParaRPr>
        </a:p>
      </dgm:t>
    </dgm:pt>
    <dgm:pt modelId="{410A3A50-168F-4CA6-98C1-A6BF04C9A91B}" type="sibTrans" cxnId="{3C4E6008-B958-4F43-8711-72FF32332283}">
      <dgm:prSet/>
      <dgm:spPr/>
      <dgm:t>
        <a:bodyPr/>
        <a:lstStyle/>
        <a:p>
          <a:endParaRPr lang="en-US">
            <a:effectLst>
              <a:glow rad="101600">
                <a:schemeClr val="tx1">
                  <a:alpha val="60000"/>
                </a:schemeClr>
              </a:glow>
            </a:effectLst>
            <a:latin typeface="Rockwell Condensed" pitchFamily="18" charset="0"/>
          </a:endParaRPr>
        </a:p>
      </dgm:t>
    </dgm:pt>
    <dgm:pt modelId="{A42B2A79-E2A4-41AB-9646-5EE083F9905A}">
      <dgm:prSet/>
      <dgm:spPr/>
      <dgm:t>
        <a:bodyPr/>
        <a:lstStyle/>
        <a:p>
          <a:pPr rtl="0"/>
          <a:endParaRPr lang="en-US">
            <a:effectLst>
              <a:glow rad="101600">
                <a:schemeClr val="tx1">
                  <a:alpha val="60000"/>
                </a:schemeClr>
              </a:glow>
            </a:effectLst>
            <a:latin typeface="Rockwell Condensed" pitchFamily="18" charset="0"/>
          </a:endParaRPr>
        </a:p>
      </dgm:t>
    </dgm:pt>
    <dgm:pt modelId="{937E8C36-CA33-4B46-BA5B-22806E2C39A6}" type="parTrans" cxnId="{2CD7120D-68BD-4ED0-AEF8-D20D4E9CA047}">
      <dgm:prSet/>
      <dgm:spPr/>
      <dgm:t>
        <a:bodyPr/>
        <a:lstStyle/>
        <a:p>
          <a:endParaRPr lang="en-US">
            <a:effectLst>
              <a:glow rad="101600">
                <a:schemeClr val="tx1">
                  <a:alpha val="60000"/>
                </a:schemeClr>
              </a:glow>
            </a:effectLst>
            <a:latin typeface="Rockwell Condensed" pitchFamily="18" charset="0"/>
          </a:endParaRPr>
        </a:p>
      </dgm:t>
    </dgm:pt>
    <dgm:pt modelId="{81BE34B3-5471-406B-8994-6FC924C10F25}" type="sibTrans" cxnId="{2CD7120D-68BD-4ED0-AEF8-D20D4E9CA047}">
      <dgm:prSet/>
      <dgm:spPr/>
      <dgm:t>
        <a:bodyPr/>
        <a:lstStyle/>
        <a:p>
          <a:endParaRPr lang="en-US">
            <a:effectLst>
              <a:glow rad="101600">
                <a:schemeClr val="tx1">
                  <a:alpha val="60000"/>
                </a:schemeClr>
              </a:glow>
            </a:effectLst>
            <a:latin typeface="Rockwell Condensed" pitchFamily="18" charset="0"/>
          </a:endParaRPr>
        </a:p>
      </dgm:t>
    </dgm:pt>
    <dgm:pt modelId="{13D1AEE6-E35C-414F-802B-3D87086C5410}" type="pres">
      <dgm:prSet presAssocID="{7A798BF3-308C-4D49-90DA-B7D1D525EEFD}" presName="linear" presStyleCnt="0">
        <dgm:presLayoutVars>
          <dgm:dir/>
          <dgm:resizeHandles val="exact"/>
        </dgm:presLayoutVars>
      </dgm:prSet>
      <dgm:spPr/>
      <dgm:t>
        <a:bodyPr/>
        <a:lstStyle/>
        <a:p>
          <a:endParaRPr lang="en-US"/>
        </a:p>
      </dgm:t>
    </dgm:pt>
    <dgm:pt modelId="{7DA681EE-49F9-49F0-8407-EA42D5B11F4F}" type="pres">
      <dgm:prSet presAssocID="{4410285F-2FB9-4DE0-8DDE-1B62CAA78E86}" presName="comp" presStyleCnt="0"/>
      <dgm:spPr/>
    </dgm:pt>
    <dgm:pt modelId="{BD4FE8B7-CF69-4D1E-BD97-37DCAD27B1DE}" type="pres">
      <dgm:prSet presAssocID="{4410285F-2FB9-4DE0-8DDE-1B62CAA78E86}" presName="box" presStyleLbl="node1" presStyleIdx="0" presStyleCnt="3"/>
      <dgm:spPr/>
      <dgm:t>
        <a:bodyPr/>
        <a:lstStyle/>
        <a:p>
          <a:endParaRPr lang="en-US"/>
        </a:p>
      </dgm:t>
    </dgm:pt>
    <dgm:pt modelId="{97656865-23A5-45E4-B586-1238CA7D0652}" type="pres">
      <dgm:prSet presAssocID="{4410285F-2FB9-4DE0-8DDE-1B62CAA78E86}" presName="img" presStyleLbl="fgImgPlace1" presStyleIdx="0" presStyleCnt="3"/>
      <dgm:spPr/>
    </dgm:pt>
    <dgm:pt modelId="{3FC3015B-D5B1-4E91-97D3-DC7CA5578F03}" type="pres">
      <dgm:prSet presAssocID="{4410285F-2FB9-4DE0-8DDE-1B62CAA78E86}" presName="text" presStyleLbl="node1" presStyleIdx="0" presStyleCnt="3">
        <dgm:presLayoutVars>
          <dgm:bulletEnabled val="1"/>
        </dgm:presLayoutVars>
      </dgm:prSet>
      <dgm:spPr/>
      <dgm:t>
        <a:bodyPr/>
        <a:lstStyle/>
        <a:p>
          <a:endParaRPr lang="en-US"/>
        </a:p>
      </dgm:t>
    </dgm:pt>
    <dgm:pt modelId="{3BFCD7B3-3076-4F13-AF4F-59A3D282B7FB}" type="pres">
      <dgm:prSet presAssocID="{BFEA10F2-005D-4204-BDEC-8D22A9B6189A}" presName="spacer" presStyleCnt="0"/>
      <dgm:spPr/>
    </dgm:pt>
    <dgm:pt modelId="{3DFEF737-C174-4499-8FE5-F3A498CBC675}" type="pres">
      <dgm:prSet presAssocID="{450CCC2D-18C5-4DD5-B1F5-A836751FB718}" presName="comp" presStyleCnt="0"/>
      <dgm:spPr/>
    </dgm:pt>
    <dgm:pt modelId="{39A6A8C4-4985-4DA4-8641-59360DA66B5D}" type="pres">
      <dgm:prSet presAssocID="{450CCC2D-18C5-4DD5-B1F5-A836751FB718}" presName="box" presStyleLbl="node1" presStyleIdx="1" presStyleCnt="3"/>
      <dgm:spPr/>
      <dgm:t>
        <a:bodyPr/>
        <a:lstStyle/>
        <a:p>
          <a:endParaRPr lang="en-US"/>
        </a:p>
      </dgm:t>
    </dgm:pt>
    <dgm:pt modelId="{9A64858C-DDA8-4A36-AF21-E2F656BE763D}" type="pres">
      <dgm:prSet presAssocID="{450CCC2D-18C5-4DD5-B1F5-A836751FB718}" presName="img" presStyleLbl="fgImgPlace1" presStyleIdx="1" presStyleCnt="3"/>
      <dgm:spPr/>
    </dgm:pt>
    <dgm:pt modelId="{53D6061C-1ADB-49F4-B94F-BD83C104BE12}" type="pres">
      <dgm:prSet presAssocID="{450CCC2D-18C5-4DD5-B1F5-A836751FB718}" presName="text" presStyleLbl="node1" presStyleIdx="1" presStyleCnt="3">
        <dgm:presLayoutVars>
          <dgm:bulletEnabled val="1"/>
        </dgm:presLayoutVars>
      </dgm:prSet>
      <dgm:spPr/>
      <dgm:t>
        <a:bodyPr/>
        <a:lstStyle/>
        <a:p>
          <a:endParaRPr lang="en-US"/>
        </a:p>
      </dgm:t>
    </dgm:pt>
    <dgm:pt modelId="{64965D0B-0272-45AB-A58C-453B2A36CEF1}" type="pres">
      <dgm:prSet presAssocID="{6DA5B7FC-E1B9-4CAA-BCC5-40E9A1F83E01}" presName="spacer" presStyleCnt="0"/>
      <dgm:spPr/>
    </dgm:pt>
    <dgm:pt modelId="{40DCF06F-AF4C-4331-B920-A1E64AD49187}" type="pres">
      <dgm:prSet presAssocID="{1B108CCB-7751-44B8-8782-686211403FAB}" presName="comp" presStyleCnt="0"/>
      <dgm:spPr/>
    </dgm:pt>
    <dgm:pt modelId="{5AF80D53-1637-44FD-9C69-8E00437B6B97}" type="pres">
      <dgm:prSet presAssocID="{1B108CCB-7751-44B8-8782-686211403FAB}" presName="box" presStyleLbl="node1" presStyleIdx="2" presStyleCnt="3"/>
      <dgm:spPr/>
      <dgm:t>
        <a:bodyPr/>
        <a:lstStyle/>
        <a:p>
          <a:endParaRPr lang="en-US"/>
        </a:p>
      </dgm:t>
    </dgm:pt>
    <dgm:pt modelId="{13C5668D-1DB7-4F0D-A76B-A8688EBB1344}" type="pres">
      <dgm:prSet presAssocID="{1B108CCB-7751-44B8-8782-686211403FAB}" presName="img" presStyleLbl="fgImgPlace1" presStyleIdx="2" presStyleCnt="3"/>
      <dgm:spPr/>
    </dgm:pt>
    <dgm:pt modelId="{D90CA314-4850-40F9-BCAC-C6E3F6046B6A}" type="pres">
      <dgm:prSet presAssocID="{1B108CCB-7751-44B8-8782-686211403FAB}" presName="text" presStyleLbl="node1" presStyleIdx="2" presStyleCnt="3">
        <dgm:presLayoutVars>
          <dgm:bulletEnabled val="1"/>
        </dgm:presLayoutVars>
      </dgm:prSet>
      <dgm:spPr/>
      <dgm:t>
        <a:bodyPr/>
        <a:lstStyle/>
        <a:p>
          <a:endParaRPr lang="en-US"/>
        </a:p>
      </dgm:t>
    </dgm:pt>
  </dgm:ptLst>
  <dgm:cxnLst>
    <dgm:cxn modelId="{301BCC7D-D58F-4C24-8184-FDE7A6BF0728}" type="presOf" srcId="{4410285F-2FB9-4DE0-8DDE-1B62CAA78E86}" destId="{BD4FE8B7-CF69-4D1E-BD97-37DCAD27B1DE}" srcOrd="0" destOrd="0" presId="urn:microsoft.com/office/officeart/2005/8/layout/vList4"/>
    <dgm:cxn modelId="{FD69094C-3CD2-4A9A-B461-02DA059EE1BD}" type="presOf" srcId="{7A798BF3-308C-4D49-90DA-B7D1D525EEFD}" destId="{13D1AEE6-E35C-414F-802B-3D87086C5410}" srcOrd="0" destOrd="0" presId="urn:microsoft.com/office/officeart/2005/8/layout/vList4"/>
    <dgm:cxn modelId="{723BF7E4-7CEC-4916-B53A-E44CD540880F}" type="presOf" srcId="{A42B2A79-E2A4-41AB-9646-5EE083F9905A}" destId="{D90CA314-4850-40F9-BCAC-C6E3F6046B6A}" srcOrd="1" destOrd="1" presId="urn:microsoft.com/office/officeart/2005/8/layout/vList4"/>
    <dgm:cxn modelId="{DEAD9511-77C8-49EB-BB2F-CBB49A872ED9}" type="presOf" srcId="{1B108CCB-7751-44B8-8782-686211403FAB}" destId="{D90CA314-4850-40F9-BCAC-C6E3F6046B6A}" srcOrd="1" destOrd="0" presId="urn:microsoft.com/office/officeart/2005/8/layout/vList4"/>
    <dgm:cxn modelId="{2CD7120D-68BD-4ED0-AEF8-D20D4E9CA047}" srcId="{1B108CCB-7751-44B8-8782-686211403FAB}" destId="{A42B2A79-E2A4-41AB-9646-5EE083F9905A}" srcOrd="0" destOrd="0" parTransId="{937E8C36-CA33-4B46-BA5B-22806E2C39A6}" sibTransId="{81BE34B3-5471-406B-8994-6FC924C10F25}"/>
    <dgm:cxn modelId="{D490A889-AE44-485F-8108-6601D3104CCC}" type="presOf" srcId="{A42B2A79-E2A4-41AB-9646-5EE083F9905A}" destId="{5AF80D53-1637-44FD-9C69-8E00437B6B97}" srcOrd="0" destOrd="1" presId="urn:microsoft.com/office/officeart/2005/8/layout/vList4"/>
    <dgm:cxn modelId="{B908F5C1-CF6F-4112-9541-EC9CBFEC4BF4}" type="presOf" srcId="{450CCC2D-18C5-4DD5-B1F5-A836751FB718}" destId="{39A6A8C4-4985-4DA4-8641-59360DA66B5D}" srcOrd="0" destOrd="0" presId="urn:microsoft.com/office/officeart/2005/8/layout/vList4"/>
    <dgm:cxn modelId="{077CAFC5-A0DE-4779-BB18-8574D57CEB9B}" type="presOf" srcId="{1B108CCB-7751-44B8-8782-686211403FAB}" destId="{5AF80D53-1637-44FD-9C69-8E00437B6B97}" srcOrd="0" destOrd="0" presId="urn:microsoft.com/office/officeart/2005/8/layout/vList4"/>
    <dgm:cxn modelId="{4FB65AF3-E876-4DBB-A37B-6643A80EDAD5}" srcId="{7A798BF3-308C-4D49-90DA-B7D1D525EEFD}" destId="{450CCC2D-18C5-4DD5-B1F5-A836751FB718}" srcOrd="1" destOrd="0" parTransId="{90F3DA04-8014-431D-AAA0-FC6880F559CD}" sibTransId="{6DA5B7FC-E1B9-4CAA-BCC5-40E9A1F83E01}"/>
    <dgm:cxn modelId="{3C4E6008-B958-4F43-8711-72FF32332283}" srcId="{7A798BF3-308C-4D49-90DA-B7D1D525EEFD}" destId="{1B108CCB-7751-44B8-8782-686211403FAB}" srcOrd="2" destOrd="0" parTransId="{0943188C-1015-4F97-B483-5881F85005FF}" sibTransId="{410A3A50-168F-4CA6-98C1-A6BF04C9A91B}"/>
    <dgm:cxn modelId="{E4F13A6D-A172-48E6-8941-EC7A0C9AF1B6}" type="presOf" srcId="{4410285F-2FB9-4DE0-8DDE-1B62CAA78E86}" destId="{3FC3015B-D5B1-4E91-97D3-DC7CA5578F03}" srcOrd="1" destOrd="0" presId="urn:microsoft.com/office/officeart/2005/8/layout/vList4"/>
    <dgm:cxn modelId="{E78829B2-E934-4119-A8DC-5D5AD724BECC}" type="presOf" srcId="{450CCC2D-18C5-4DD5-B1F5-A836751FB718}" destId="{53D6061C-1ADB-49F4-B94F-BD83C104BE12}" srcOrd="1" destOrd="0" presId="urn:microsoft.com/office/officeart/2005/8/layout/vList4"/>
    <dgm:cxn modelId="{B07CAE8C-451F-4B6B-B2B9-FD6A352DE51B}" srcId="{7A798BF3-308C-4D49-90DA-B7D1D525EEFD}" destId="{4410285F-2FB9-4DE0-8DDE-1B62CAA78E86}" srcOrd="0" destOrd="0" parTransId="{37C74A2F-5EEF-4136-9E43-1D46B1D6DBE5}" sibTransId="{BFEA10F2-005D-4204-BDEC-8D22A9B6189A}"/>
    <dgm:cxn modelId="{C6FF68BF-26BD-4E65-9A74-F9F6F6474226}" type="presParOf" srcId="{13D1AEE6-E35C-414F-802B-3D87086C5410}" destId="{7DA681EE-49F9-49F0-8407-EA42D5B11F4F}" srcOrd="0" destOrd="0" presId="urn:microsoft.com/office/officeart/2005/8/layout/vList4"/>
    <dgm:cxn modelId="{A42A3184-2986-4F49-ACB7-4CD1EE82CA3C}" type="presParOf" srcId="{7DA681EE-49F9-49F0-8407-EA42D5B11F4F}" destId="{BD4FE8B7-CF69-4D1E-BD97-37DCAD27B1DE}" srcOrd="0" destOrd="0" presId="urn:microsoft.com/office/officeart/2005/8/layout/vList4"/>
    <dgm:cxn modelId="{0055B36B-F504-4510-8EF1-95F3633D8C89}" type="presParOf" srcId="{7DA681EE-49F9-49F0-8407-EA42D5B11F4F}" destId="{97656865-23A5-45E4-B586-1238CA7D0652}" srcOrd="1" destOrd="0" presId="urn:microsoft.com/office/officeart/2005/8/layout/vList4"/>
    <dgm:cxn modelId="{426BA679-59EE-4C81-B2F4-4FAA3CED3D5C}" type="presParOf" srcId="{7DA681EE-49F9-49F0-8407-EA42D5B11F4F}" destId="{3FC3015B-D5B1-4E91-97D3-DC7CA5578F03}" srcOrd="2" destOrd="0" presId="urn:microsoft.com/office/officeart/2005/8/layout/vList4"/>
    <dgm:cxn modelId="{AB05D4AC-A50E-4B70-AED2-661076788AAE}" type="presParOf" srcId="{13D1AEE6-E35C-414F-802B-3D87086C5410}" destId="{3BFCD7B3-3076-4F13-AF4F-59A3D282B7FB}" srcOrd="1" destOrd="0" presId="urn:microsoft.com/office/officeart/2005/8/layout/vList4"/>
    <dgm:cxn modelId="{45D89002-6B17-41EE-AD03-239822A1749F}" type="presParOf" srcId="{13D1AEE6-E35C-414F-802B-3D87086C5410}" destId="{3DFEF737-C174-4499-8FE5-F3A498CBC675}" srcOrd="2" destOrd="0" presId="urn:microsoft.com/office/officeart/2005/8/layout/vList4"/>
    <dgm:cxn modelId="{2C5CDFC4-ADA1-45C1-90CB-E364A927CFED}" type="presParOf" srcId="{3DFEF737-C174-4499-8FE5-F3A498CBC675}" destId="{39A6A8C4-4985-4DA4-8641-59360DA66B5D}" srcOrd="0" destOrd="0" presId="urn:microsoft.com/office/officeart/2005/8/layout/vList4"/>
    <dgm:cxn modelId="{52F85E1B-A15D-4A0D-8165-906FEB571515}" type="presParOf" srcId="{3DFEF737-C174-4499-8FE5-F3A498CBC675}" destId="{9A64858C-DDA8-4A36-AF21-E2F656BE763D}" srcOrd="1" destOrd="0" presId="urn:microsoft.com/office/officeart/2005/8/layout/vList4"/>
    <dgm:cxn modelId="{E9E3F2B4-182A-459F-A09D-6F9E6DE83C39}" type="presParOf" srcId="{3DFEF737-C174-4499-8FE5-F3A498CBC675}" destId="{53D6061C-1ADB-49F4-B94F-BD83C104BE12}" srcOrd="2" destOrd="0" presId="urn:microsoft.com/office/officeart/2005/8/layout/vList4"/>
    <dgm:cxn modelId="{C0377766-C4D6-44DA-A5A2-D11535BFAD54}" type="presParOf" srcId="{13D1AEE6-E35C-414F-802B-3D87086C5410}" destId="{64965D0B-0272-45AB-A58C-453B2A36CEF1}" srcOrd="3" destOrd="0" presId="urn:microsoft.com/office/officeart/2005/8/layout/vList4"/>
    <dgm:cxn modelId="{525D1406-4D25-4352-BAC7-407EA47CB112}" type="presParOf" srcId="{13D1AEE6-E35C-414F-802B-3D87086C5410}" destId="{40DCF06F-AF4C-4331-B920-A1E64AD49187}" srcOrd="4" destOrd="0" presId="urn:microsoft.com/office/officeart/2005/8/layout/vList4"/>
    <dgm:cxn modelId="{2B7FDCB6-92DD-40CF-8B15-2F7F9B3BC629}" type="presParOf" srcId="{40DCF06F-AF4C-4331-B920-A1E64AD49187}" destId="{5AF80D53-1637-44FD-9C69-8E00437B6B97}" srcOrd="0" destOrd="0" presId="urn:microsoft.com/office/officeart/2005/8/layout/vList4"/>
    <dgm:cxn modelId="{4E0E7336-A4B1-46B5-B260-7ABBD8A1B3DC}" type="presParOf" srcId="{40DCF06F-AF4C-4331-B920-A1E64AD49187}" destId="{13C5668D-1DB7-4F0D-A76B-A8688EBB1344}" srcOrd="1" destOrd="0" presId="urn:microsoft.com/office/officeart/2005/8/layout/vList4"/>
    <dgm:cxn modelId="{2DE0BCA9-F4CE-4C00-AA5F-584CCB8F174A}" type="presParOf" srcId="{40DCF06F-AF4C-4331-B920-A1E64AD49187}" destId="{D90CA314-4850-40F9-BCAC-C6E3F6046B6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D5981-C6B2-4C76-95A0-2FD83B0FECF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2060AAE-9FB0-40B8-94E9-89C9A4026D39}">
      <dgm:prSet/>
      <dgm:spPr>
        <a:solidFill>
          <a:srgbClr val="92D050"/>
        </a:solidFill>
      </dgm:spPr>
      <dgm:t>
        <a:bodyPr/>
        <a:lstStyle/>
        <a:p>
          <a:pPr rtl="0"/>
          <a:r>
            <a:rPr lang="ms-MY" smtClean="0">
              <a:solidFill>
                <a:schemeClr val="tx1"/>
              </a:solidFill>
              <a:latin typeface="Rockwell Condensed" pitchFamily="18" charset="0"/>
            </a:rPr>
            <a:t>ada manusia yang menyangka bahawa bahagia itu datang dalam bentuk banyaknya harta, ramainya anak, tingginya pangkat atau mulianya keturunan. </a:t>
          </a:r>
          <a:endParaRPr lang="en-US">
            <a:solidFill>
              <a:schemeClr val="tx1"/>
            </a:solidFill>
            <a:latin typeface="Rockwell Condensed" pitchFamily="18" charset="0"/>
          </a:endParaRPr>
        </a:p>
      </dgm:t>
    </dgm:pt>
    <dgm:pt modelId="{9F4BB743-F2F0-4A96-BE53-D9A559EAC0A4}" type="parTrans" cxnId="{ED6EAF91-0E06-471E-98B2-DB2A74306032}">
      <dgm:prSet/>
      <dgm:spPr/>
      <dgm:t>
        <a:bodyPr/>
        <a:lstStyle/>
        <a:p>
          <a:endParaRPr lang="en-US">
            <a:solidFill>
              <a:schemeClr val="tx1"/>
            </a:solidFill>
            <a:latin typeface="Rockwell Condensed" pitchFamily="18" charset="0"/>
          </a:endParaRPr>
        </a:p>
      </dgm:t>
    </dgm:pt>
    <dgm:pt modelId="{574ED9C1-97A5-4FE7-8155-7219B36C57C4}" type="sibTrans" cxnId="{ED6EAF91-0E06-471E-98B2-DB2A74306032}">
      <dgm:prSet/>
      <dgm:spPr/>
      <dgm:t>
        <a:bodyPr/>
        <a:lstStyle/>
        <a:p>
          <a:endParaRPr lang="en-US">
            <a:solidFill>
              <a:schemeClr val="tx1"/>
            </a:solidFill>
            <a:latin typeface="Rockwell Condensed" pitchFamily="18" charset="0"/>
          </a:endParaRPr>
        </a:p>
      </dgm:t>
    </dgm:pt>
    <dgm:pt modelId="{863E7148-443B-402B-8ED8-18C098825795}">
      <dgm:prSet/>
      <dgm:spPr>
        <a:solidFill>
          <a:srgbClr val="FFC000"/>
        </a:solidFill>
      </dgm:spPr>
      <dgm:t>
        <a:bodyPr/>
        <a:lstStyle/>
        <a:p>
          <a:pPr rtl="0"/>
          <a:r>
            <a:rPr lang="ms-MY" smtClean="0">
              <a:solidFill>
                <a:schemeClr val="tx1"/>
              </a:solidFill>
              <a:latin typeface="Rockwell Condensed" pitchFamily="18" charset="0"/>
            </a:rPr>
            <a:t>mereka bersungguh-sungguh untuk mendapatkannya dengan apa cara, sekalipun bertentangan dengan ajaran Islam. </a:t>
          </a:r>
          <a:endParaRPr lang="en-US">
            <a:solidFill>
              <a:schemeClr val="tx1"/>
            </a:solidFill>
            <a:latin typeface="Rockwell Condensed" pitchFamily="18" charset="0"/>
          </a:endParaRPr>
        </a:p>
      </dgm:t>
    </dgm:pt>
    <dgm:pt modelId="{3DE51E1B-70CD-46AD-A7DD-56A4EF798C0E}" type="parTrans" cxnId="{F012A465-A4D7-4F62-86A6-222EC3D4E555}">
      <dgm:prSet/>
      <dgm:spPr/>
      <dgm:t>
        <a:bodyPr/>
        <a:lstStyle/>
        <a:p>
          <a:endParaRPr lang="en-US">
            <a:solidFill>
              <a:schemeClr val="tx1"/>
            </a:solidFill>
            <a:latin typeface="Rockwell Condensed" pitchFamily="18" charset="0"/>
          </a:endParaRPr>
        </a:p>
      </dgm:t>
    </dgm:pt>
    <dgm:pt modelId="{451E0511-5A1C-4433-9835-5E04588D1787}" type="sibTrans" cxnId="{F012A465-A4D7-4F62-86A6-222EC3D4E555}">
      <dgm:prSet/>
      <dgm:spPr/>
      <dgm:t>
        <a:bodyPr/>
        <a:lstStyle/>
        <a:p>
          <a:endParaRPr lang="en-US">
            <a:solidFill>
              <a:schemeClr val="tx1"/>
            </a:solidFill>
            <a:latin typeface="Rockwell Condensed" pitchFamily="18" charset="0"/>
          </a:endParaRPr>
        </a:p>
      </dgm:t>
    </dgm:pt>
    <dgm:pt modelId="{7BD2D0D7-E3B8-49D9-A8C8-2E4FEEF5D992}" type="pres">
      <dgm:prSet presAssocID="{466D5981-C6B2-4C76-95A0-2FD83B0FECFF}" presName="outerComposite" presStyleCnt="0">
        <dgm:presLayoutVars>
          <dgm:chMax val="5"/>
          <dgm:dir/>
          <dgm:resizeHandles val="exact"/>
        </dgm:presLayoutVars>
      </dgm:prSet>
      <dgm:spPr/>
      <dgm:t>
        <a:bodyPr/>
        <a:lstStyle/>
        <a:p>
          <a:endParaRPr lang="en-US"/>
        </a:p>
      </dgm:t>
    </dgm:pt>
    <dgm:pt modelId="{5E9E5970-EB9D-4D05-BB68-960EEFB73F77}" type="pres">
      <dgm:prSet presAssocID="{466D5981-C6B2-4C76-95A0-2FD83B0FECFF}" presName="dummyMaxCanvas" presStyleCnt="0">
        <dgm:presLayoutVars/>
      </dgm:prSet>
      <dgm:spPr/>
    </dgm:pt>
    <dgm:pt modelId="{5CB9F093-FF72-4B29-A8ED-F92D151F1F9F}" type="pres">
      <dgm:prSet presAssocID="{466D5981-C6B2-4C76-95A0-2FD83B0FECFF}" presName="TwoNodes_1" presStyleLbl="node1" presStyleIdx="0" presStyleCnt="2">
        <dgm:presLayoutVars>
          <dgm:bulletEnabled val="1"/>
        </dgm:presLayoutVars>
      </dgm:prSet>
      <dgm:spPr/>
      <dgm:t>
        <a:bodyPr/>
        <a:lstStyle/>
        <a:p>
          <a:endParaRPr lang="en-US"/>
        </a:p>
      </dgm:t>
    </dgm:pt>
    <dgm:pt modelId="{5215B140-7265-40CB-9989-5687F4FB1C66}" type="pres">
      <dgm:prSet presAssocID="{466D5981-C6B2-4C76-95A0-2FD83B0FECFF}" presName="TwoNodes_2" presStyleLbl="node1" presStyleIdx="1" presStyleCnt="2">
        <dgm:presLayoutVars>
          <dgm:bulletEnabled val="1"/>
        </dgm:presLayoutVars>
      </dgm:prSet>
      <dgm:spPr/>
      <dgm:t>
        <a:bodyPr/>
        <a:lstStyle/>
        <a:p>
          <a:endParaRPr lang="en-US"/>
        </a:p>
      </dgm:t>
    </dgm:pt>
    <dgm:pt modelId="{5546E0EC-5D12-4276-A48E-05DD1DB7B60D}" type="pres">
      <dgm:prSet presAssocID="{466D5981-C6B2-4C76-95A0-2FD83B0FECFF}" presName="TwoConn_1-2" presStyleLbl="fgAccFollowNode1" presStyleIdx="0" presStyleCnt="1">
        <dgm:presLayoutVars>
          <dgm:bulletEnabled val="1"/>
        </dgm:presLayoutVars>
      </dgm:prSet>
      <dgm:spPr/>
      <dgm:t>
        <a:bodyPr/>
        <a:lstStyle/>
        <a:p>
          <a:endParaRPr lang="en-US"/>
        </a:p>
      </dgm:t>
    </dgm:pt>
    <dgm:pt modelId="{EDF6EF5A-2A76-4051-A213-2F8FB1812871}" type="pres">
      <dgm:prSet presAssocID="{466D5981-C6B2-4C76-95A0-2FD83B0FECFF}" presName="TwoNodes_1_text" presStyleLbl="node1" presStyleIdx="1" presStyleCnt="2">
        <dgm:presLayoutVars>
          <dgm:bulletEnabled val="1"/>
        </dgm:presLayoutVars>
      </dgm:prSet>
      <dgm:spPr/>
      <dgm:t>
        <a:bodyPr/>
        <a:lstStyle/>
        <a:p>
          <a:endParaRPr lang="en-US"/>
        </a:p>
      </dgm:t>
    </dgm:pt>
    <dgm:pt modelId="{36A1ABC5-A4F7-4D99-97FB-E152888EDCA1}" type="pres">
      <dgm:prSet presAssocID="{466D5981-C6B2-4C76-95A0-2FD83B0FECFF}" presName="TwoNodes_2_text" presStyleLbl="node1" presStyleIdx="1" presStyleCnt="2">
        <dgm:presLayoutVars>
          <dgm:bulletEnabled val="1"/>
        </dgm:presLayoutVars>
      </dgm:prSet>
      <dgm:spPr/>
      <dgm:t>
        <a:bodyPr/>
        <a:lstStyle/>
        <a:p>
          <a:endParaRPr lang="en-US"/>
        </a:p>
      </dgm:t>
    </dgm:pt>
  </dgm:ptLst>
  <dgm:cxnLst>
    <dgm:cxn modelId="{A7C505D7-E433-41CB-9DDD-F948A93D6AD5}" type="presOf" srcId="{92060AAE-9FB0-40B8-94E9-89C9A4026D39}" destId="{5CB9F093-FF72-4B29-A8ED-F92D151F1F9F}" srcOrd="0" destOrd="0" presId="urn:microsoft.com/office/officeart/2005/8/layout/vProcess5"/>
    <dgm:cxn modelId="{E51D7FDC-B8C5-4133-B06E-F1FB7440A9E5}" type="presOf" srcId="{466D5981-C6B2-4C76-95A0-2FD83B0FECFF}" destId="{7BD2D0D7-E3B8-49D9-A8C8-2E4FEEF5D992}" srcOrd="0" destOrd="0" presId="urn:microsoft.com/office/officeart/2005/8/layout/vProcess5"/>
    <dgm:cxn modelId="{ED6EAF91-0E06-471E-98B2-DB2A74306032}" srcId="{466D5981-C6B2-4C76-95A0-2FD83B0FECFF}" destId="{92060AAE-9FB0-40B8-94E9-89C9A4026D39}" srcOrd="0" destOrd="0" parTransId="{9F4BB743-F2F0-4A96-BE53-D9A559EAC0A4}" sibTransId="{574ED9C1-97A5-4FE7-8155-7219B36C57C4}"/>
    <dgm:cxn modelId="{5F3437D1-16CC-4D3B-BED9-7002734130DD}" type="presOf" srcId="{863E7148-443B-402B-8ED8-18C098825795}" destId="{36A1ABC5-A4F7-4D99-97FB-E152888EDCA1}" srcOrd="1" destOrd="0" presId="urn:microsoft.com/office/officeart/2005/8/layout/vProcess5"/>
    <dgm:cxn modelId="{96F081DA-2692-4EC9-8A97-FC93BCE54C28}" type="presOf" srcId="{863E7148-443B-402B-8ED8-18C098825795}" destId="{5215B140-7265-40CB-9989-5687F4FB1C66}" srcOrd="0" destOrd="0" presId="urn:microsoft.com/office/officeart/2005/8/layout/vProcess5"/>
    <dgm:cxn modelId="{F10931FB-1A0F-4D9E-942E-94E13BBAC4BD}" type="presOf" srcId="{92060AAE-9FB0-40B8-94E9-89C9A4026D39}" destId="{EDF6EF5A-2A76-4051-A213-2F8FB1812871}" srcOrd="1" destOrd="0" presId="urn:microsoft.com/office/officeart/2005/8/layout/vProcess5"/>
    <dgm:cxn modelId="{A8003569-1BD3-4587-8BCC-46A9DDEC7011}" type="presOf" srcId="{574ED9C1-97A5-4FE7-8155-7219B36C57C4}" destId="{5546E0EC-5D12-4276-A48E-05DD1DB7B60D}" srcOrd="0" destOrd="0" presId="urn:microsoft.com/office/officeart/2005/8/layout/vProcess5"/>
    <dgm:cxn modelId="{F012A465-A4D7-4F62-86A6-222EC3D4E555}" srcId="{466D5981-C6B2-4C76-95A0-2FD83B0FECFF}" destId="{863E7148-443B-402B-8ED8-18C098825795}" srcOrd="1" destOrd="0" parTransId="{3DE51E1B-70CD-46AD-A7DD-56A4EF798C0E}" sibTransId="{451E0511-5A1C-4433-9835-5E04588D1787}"/>
    <dgm:cxn modelId="{206D5580-BF12-43A7-BD2B-2C7B6EE7865B}" type="presParOf" srcId="{7BD2D0D7-E3B8-49D9-A8C8-2E4FEEF5D992}" destId="{5E9E5970-EB9D-4D05-BB68-960EEFB73F77}" srcOrd="0" destOrd="0" presId="urn:microsoft.com/office/officeart/2005/8/layout/vProcess5"/>
    <dgm:cxn modelId="{FB53B5A1-1A65-42D6-8847-DE0E9D7A943A}" type="presParOf" srcId="{7BD2D0D7-E3B8-49D9-A8C8-2E4FEEF5D992}" destId="{5CB9F093-FF72-4B29-A8ED-F92D151F1F9F}" srcOrd="1" destOrd="0" presId="urn:microsoft.com/office/officeart/2005/8/layout/vProcess5"/>
    <dgm:cxn modelId="{31B50EE4-B303-4634-A219-B3CC06F6F2C2}" type="presParOf" srcId="{7BD2D0D7-E3B8-49D9-A8C8-2E4FEEF5D992}" destId="{5215B140-7265-40CB-9989-5687F4FB1C66}" srcOrd="2" destOrd="0" presId="urn:microsoft.com/office/officeart/2005/8/layout/vProcess5"/>
    <dgm:cxn modelId="{7A68BC51-3E17-408E-82A6-9AFCAD0A2C2E}" type="presParOf" srcId="{7BD2D0D7-E3B8-49D9-A8C8-2E4FEEF5D992}" destId="{5546E0EC-5D12-4276-A48E-05DD1DB7B60D}" srcOrd="3" destOrd="0" presId="urn:microsoft.com/office/officeart/2005/8/layout/vProcess5"/>
    <dgm:cxn modelId="{2E236F17-9AB0-4CA9-99D8-7C01E2B1263A}" type="presParOf" srcId="{7BD2D0D7-E3B8-49D9-A8C8-2E4FEEF5D992}" destId="{EDF6EF5A-2A76-4051-A213-2F8FB1812871}" srcOrd="4" destOrd="0" presId="urn:microsoft.com/office/officeart/2005/8/layout/vProcess5"/>
    <dgm:cxn modelId="{16F4021D-A804-4471-9CC3-F6709737904A}" type="presParOf" srcId="{7BD2D0D7-E3B8-49D9-A8C8-2E4FEEF5D992}" destId="{36A1ABC5-A4F7-4D99-97FB-E152888EDCA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5956D6-AD8C-472E-A12F-F0B84AD5B19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7369981-75F4-426B-8ED2-1197A6B0CE2E}">
      <dgm:prSet custT="1"/>
      <dgm:spPr>
        <a:solidFill>
          <a:schemeClr val="accent5">
            <a:lumMod val="75000"/>
          </a:schemeClr>
        </a:solidFill>
      </dgm:spPr>
      <dgm:t>
        <a:bodyPr/>
        <a:lstStyle/>
        <a:p>
          <a:pPr rtl="0"/>
          <a:r>
            <a:rPr lang="ms-MY" sz="3600" dirty="0" smtClean="0">
              <a:solidFill>
                <a:schemeClr val="bg1"/>
              </a:solidFill>
              <a:effectLst>
                <a:glow rad="101600">
                  <a:schemeClr val="tx1">
                    <a:alpha val="60000"/>
                  </a:schemeClr>
                </a:glow>
              </a:effectLst>
              <a:latin typeface="Rockwell Condensed" pitchFamily="18" charset="0"/>
            </a:rPr>
            <a:t>Ketika nikmat ini datang, mereka sangat gembira. </a:t>
          </a:r>
          <a:endParaRPr lang="en-US" sz="3600" dirty="0">
            <a:solidFill>
              <a:schemeClr val="bg1"/>
            </a:solidFill>
            <a:effectLst>
              <a:glow rad="101600">
                <a:schemeClr val="tx1">
                  <a:alpha val="60000"/>
                </a:schemeClr>
              </a:glow>
            </a:effectLst>
            <a:latin typeface="Rockwell Condensed" pitchFamily="18" charset="0"/>
          </a:endParaRPr>
        </a:p>
      </dgm:t>
    </dgm:pt>
    <dgm:pt modelId="{19C3E931-985E-4F9D-9B19-DC41420C0149}" type="parTrans" cxnId="{70A632BD-5D51-409F-BDEC-73ABE30C710D}">
      <dgm:prSet/>
      <dgm:spPr/>
      <dgm:t>
        <a:bodyPr/>
        <a:lstStyle/>
        <a:p>
          <a:endParaRPr lang="en-US" sz="3600">
            <a:solidFill>
              <a:schemeClr val="bg1"/>
            </a:solidFill>
            <a:effectLst>
              <a:glow rad="101600">
                <a:schemeClr val="tx1">
                  <a:alpha val="60000"/>
                </a:schemeClr>
              </a:glow>
            </a:effectLst>
            <a:latin typeface="Rockwell Condensed" pitchFamily="18" charset="0"/>
          </a:endParaRPr>
        </a:p>
      </dgm:t>
    </dgm:pt>
    <dgm:pt modelId="{A557702B-C183-48F7-9EE5-AEFE27C48979}" type="sibTrans" cxnId="{70A632BD-5D51-409F-BDEC-73ABE30C710D}">
      <dgm:prSet/>
      <dgm:spPr/>
      <dgm:t>
        <a:bodyPr/>
        <a:lstStyle/>
        <a:p>
          <a:endParaRPr lang="en-US" sz="3600">
            <a:solidFill>
              <a:schemeClr val="bg1"/>
            </a:solidFill>
            <a:effectLst>
              <a:glow rad="101600">
                <a:schemeClr val="tx1">
                  <a:alpha val="60000"/>
                </a:schemeClr>
              </a:glow>
            </a:effectLst>
            <a:latin typeface="Rockwell Condensed" pitchFamily="18" charset="0"/>
          </a:endParaRPr>
        </a:p>
      </dgm:t>
    </dgm:pt>
    <dgm:pt modelId="{6837803D-EE04-405D-9F6E-7A5DBAC99735}">
      <dgm:prSet custT="1"/>
      <dgm:spPr>
        <a:solidFill>
          <a:schemeClr val="accent6">
            <a:lumMod val="75000"/>
          </a:schemeClr>
        </a:solidFill>
      </dgm:spPr>
      <dgm:t>
        <a:bodyPr/>
        <a:lstStyle/>
        <a:p>
          <a:pPr rtl="0"/>
          <a:r>
            <a:rPr lang="ms-MY" sz="3600" dirty="0" smtClean="0">
              <a:solidFill>
                <a:schemeClr val="bg1"/>
              </a:solidFill>
              <a:effectLst>
                <a:glow rad="101600">
                  <a:schemeClr val="tx1">
                    <a:alpha val="60000"/>
                  </a:schemeClr>
                </a:glow>
              </a:effectLst>
              <a:latin typeface="Rockwell Condensed" pitchFamily="18" charset="0"/>
            </a:rPr>
            <a:t>saat nikmat itu hilang, mereka menjadi muram kecewa. </a:t>
          </a:r>
          <a:endParaRPr lang="en-US" sz="3600" dirty="0">
            <a:solidFill>
              <a:schemeClr val="bg1"/>
            </a:solidFill>
            <a:effectLst>
              <a:glow rad="101600">
                <a:schemeClr val="tx1">
                  <a:alpha val="60000"/>
                </a:schemeClr>
              </a:glow>
            </a:effectLst>
            <a:latin typeface="Rockwell Condensed" pitchFamily="18" charset="0"/>
          </a:endParaRPr>
        </a:p>
      </dgm:t>
    </dgm:pt>
    <dgm:pt modelId="{F97FCFE7-7988-4C0C-A410-16114F72C8C6}" type="parTrans" cxnId="{3FB6A16B-9DA2-4935-9D52-0672F9A6C439}">
      <dgm:prSet/>
      <dgm:spPr/>
      <dgm:t>
        <a:bodyPr/>
        <a:lstStyle/>
        <a:p>
          <a:endParaRPr lang="en-US" sz="3600">
            <a:solidFill>
              <a:schemeClr val="bg1"/>
            </a:solidFill>
            <a:effectLst>
              <a:glow rad="101600">
                <a:schemeClr val="tx1">
                  <a:alpha val="60000"/>
                </a:schemeClr>
              </a:glow>
            </a:effectLst>
            <a:latin typeface="Rockwell Condensed" pitchFamily="18" charset="0"/>
          </a:endParaRPr>
        </a:p>
      </dgm:t>
    </dgm:pt>
    <dgm:pt modelId="{2520964A-4A9A-4970-B2AA-74448A2BEF80}" type="sibTrans" cxnId="{3FB6A16B-9DA2-4935-9D52-0672F9A6C439}">
      <dgm:prSet/>
      <dgm:spPr/>
      <dgm:t>
        <a:bodyPr/>
        <a:lstStyle/>
        <a:p>
          <a:endParaRPr lang="en-US" sz="3600">
            <a:solidFill>
              <a:schemeClr val="bg1"/>
            </a:solidFill>
            <a:effectLst>
              <a:glow rad="101600">
                <a:schemeClr val="tx1">
                  <a:alpha val="60000"/>
                </a:schemeClr>
              </a:glow>
            </a:effectLst>
            <a:latin typeface="Rockwell Condensed" pitchFamily="18" charset="0"/>
          </a:endParaRPr>
        </a:p>
      </dgm:t>
    </dgm:pt>
    <dgm:pt modelId="{8011D2FB-5200-4CE6-9094-271768DBD4FA}">
      <dgm:prSet custT="1"/>
      <dgm:spPr>
        <a:solidFill>
          <a:srgbClr val="00B050"/>
        </a:solidFill>
      </dgm:spPr>
      <dgm:t>
        <a:bodyPr/>
        <a:lstStyle/>
        <a:p>
          <a:pPr rtl="0"/>
          <a:r>
            <a:rPr lang="ms-MY" sz="3600" smtClean="0">
              <a:solidFill>
                <a:schemeClr val="bg1"/>
              </a:solidFill>
              <a:effectLst>
                <a:glow rad="101600">
                  <a:schemeClr val="tx1">
                    <a:alpha val="60000"/>
                  </a:schemeClr>
                </a:glow>
              </a:effectLst>
              <a:latin typeface="Rockwell Condensed" pitchFamily="18" charset="0"/>
            </a:rPr>
            <a:t>Ya, tidak dinafikan bahawa harta menjadi salah satu tonggak perhiasan dunia ini </a:t>
          </a:r>
          <a:endParaRPr lang="en-US" sz="3600">
            <a:solidFill>
              <a:schemeClr val="bg1"/>
            </a:solidFill>
            <a:effectLst>
              <a:glow rad="101600">
                <a:schemeClr val="tx1">
                  <a:alpha val="60000"/>
                </a:schemeClr>
              </a:glow>
            </a:effectLst>
            <a:latin typeface="Rockwell Condensed" pitchFamily="18" charset="0"/>
          </a:endParaRPr>
        </a:p>
      </dgm:t>
    </dgm:pt>
    <dgm:pt modelId="{1B540A14-E31F-44F0-AF0C-B7AE76E394DA}" type="parTrans" cxnId="{1E2C9F7B-4424-47CE-A51A-406E2E4E4B59}">
      <dgm:prSet/>
      <dgm:spPr/>
      <dgm:t>
        <a:bodyPr/>
        <a:lstStyle/>
        <a:p>
          <a:endParaRPr lang="en-US" sz="3600">
            <a:solidFill>
              <a:schemeClr val="bg1"/>
            </a:solidFill>
            <a:effectLst>
              <a:glow rad="101600">
                <a:schemeClr val="tx1">
                  <a:alpha val="60000"/>
                </a:schemeClr>
              </a:glow>
            </a:effectLst>
            <a:latin typeface="Rockwell Condensed" pitchFamily="18" charset="0"/>
          </a:endParaRPr>
        </a:p>
      </dgm:t>
    </dgm:pt>
    <dgm:pt modelId="{36A5FC34-B4C3-4037-A7B5-18F827D8F0F2}" type="sibTrans" cxnId="{1E2C9F7B-4424-47CE-A51A-406E2E4E4B59}">
      <dgm:prSet/>
      <dgm:spPr/>
      <dgm:t>
        <a:bodyPr/>
        <a:lstStyle/>
        <a:p>
          <a:endParaRPr lang="en-US" sz="3600">
            <a:solidFill>
              <a:schemeClr val="bg1"/>
            </a:solidFill>
            <a:effectLst>
              <a:glow rad="101600">
                <a:schemeClr val="tx1">
                  <a:alpha val="60000"/>
                </a:schemeClr>
              </a:glow>
            </a:effectLst>
            <a:latin typeface="Rockwell Condensed" pitchFamily="18" charset="0"/>
          </a:endParaRPr>
        </a:p>
      </dgm:t>
    </dgm:pt>
    <dgm:pt modelId="{E7B3C915-0397-4EB4-9870-06A7DE68BD37}" type="pres">
      <dgm:prSet presAssocID="{4C5956D6-AD8C-472E-A12F-F0B84AD5B19E}" presName="Name0" presStyleCnt="0">
        <dgm:presLayoutVars>
          <dgm:dir/>
          <dgm:animLvl val="lvl"/>
          <dgm:resizeHandles val="exact"/>
        </dgm:presLayoutVars>
      </dgm:prSet>
      <dgm:spPr/>
      <dgm:t>
        <a:bodyPr/>
        <a:lstStyle/>
        <a:p>
          <a:endParaRPr lang="en-US"/>
        </a:p>
      </dgm:t>
    </dgm:pt>
    <dgm:pt modelId="{2BF79825-934A-4C52-AC9D-7AB2576B033B}" type="pres">
      <dgm:prSet presAssocID="{8011D2FB-5200-4CE6-9094-271768DBD4FA}" presName="boxAndChildren" presStyleCnt="0"/>
      <dgm:spPr/>
    </dgm:pt>
    <dgm:pt modelId="{94618B6B-52E0-414A-B54E-3917A759ABDF}" type="pres">
      <dgm:prSet presAssocID="{8011D2FB-5200-4CE6-9094-271768DBD4FA}" presName="parentTextBox" presStyleLbl="node1" presStyleIdx="0" presStyleCnt="3"/>
      <dgm:spPr/>
      <dgm:t>
        <a:bodyPr/>
        <a:lstStyle/>
        <a:p>
          <a:endParaRPr lang="en-US"/>
        </a:p>
      </dgm:t>
    </dgm:pt>
    <dgm:pt modelId="{4C605DBA-CFB6-4AC0-81DC-68BF489675CE}" type="pres">
      <dgm:prSet presAssocID="{2520964A-4A9A-4970-B2AA-74448A2BEF80}" presName="sp" presStyleCnt="0"/>
      <dgm:spPr/>
    </dgm:pt>
    <dgm:pt modelId="{CD54433E-1C67-4B66-B2CC-EF53BF17BB1C}" type="pres">
      <dgm:prSet presAssocID="{6837803D-EE04-405D-9F6E-7A5DBAC99735}" presName="arrowAndChildren" presStyleCnt="0"/>
      <dgm:spPr/>
    </dgm:pt>
    <dgm:pt modelId="{BEBE22F4-9B0D-412C-94DA-B625841A757D}" type="pres">
      <dgm:prSet presAssocID="{6837803D-EE04-405D-9F6E-7A5DBAC99735}" presName="parentTextArrow" presStyleLbl="node1" presStyleIdx="1" presStyleCnt="3"/>
      <dgm:spPr/>
      <dgm:t>
        <a:bodyPr/>
        <a:lstStyle/>
        <a:p>
          <a:endParaRPr lang="en-US"/>
        </a:p>
      </dgm:t>
    </dgm:pt>
    <dgm:pt modelId="{589E4388-6D1A-471C-AAE7-7B6A5014ECE6}" type="pres">
      <dgm:prSet presAssocID="{A557702B-C183-48F7-9EE5-AEFE27C48979}" presName="sp" presStyleCnt="0"/>
      <dgm:spPr/>
    </dgm:pt>
    <dgm:pt modelId="{F14618C5-3480-4082-AF13-D55AAFE1C968}" type="pres">
      <dgm:prSet presAssocID="{87369981-75F4-426B-8ED2-1197A6B0CE2E}" presName="arrowAndChildren" presStyleCnt="0"/>
      <dgm:spPr/>
    </dgm:pt>
    <dgm:pt modelId="{90BB033A-A0A1-4828-ACC5-9658CB4A29F1}" type="pres">
      <dgm:prSet presAssocID="{87369981-75F4-426B-8ED2-1197A6B0CE2E}" presName="parentTextArrow" presStyleLbl="node1" presStyleIdx="2" presStyleCnt="3"/>
      <dgm:spPr/>
      <dgm:t>
        <a:bodyPr/>
        <a:lstStyle/>
        <a:p>
          <a:endParaRPr lang="en-US"/>
        </a:p>
      </dgm:t>
    </dgm:pt>
  </dgm:ptLst>
  <dgm:cxnLst>
    <dgm:cxn modelId="{70A632BD-5D51-409F-BDEC-73ABE30C710D}" srcId="{4C5956D6-AD8C-472E-A12F-F0B84AD5B19E}" destId="{87369981-75F4-426B-8ED2-1197A6B0CE2E}" srcOrd="0" destOrd="0" parTransId="{19C3E931-985E-4F9D-9B19-DC41420C0149}" sibTransId="{A557702B-C183-48F7-9EE5-AEFE27C48979}"/>
    <dgm:cxn modelId="{3FB6A16B-9DA2-4935-9D52-0672F9A6C439}" srcId="{4C5956D6-AD8C-472E-A12F-F0B84AD5B19E}" destId="{6837803D-EE04-405D-9F6E-7A5DBAC99735}" srcOrd="1" destOrd="0" parTransId="{F97FCFE7-7988-4C0C-A410-16114F72C8C6}" sibTransId="{2520964A-4A9A-4970-B2AA-74448A2BEF80}"/>
    <dgm:cxn modelId="{1E2C9F7B-4424-47CE-A51A-406E2E4E4B59}" srcId="{4C5956D6-AD8C-472E-A12F-F0B84AD5B19E}" destId="{8011D2FB-5200-4CE6-9094-271768DBD4FA}" srcOrd="2" destOrd="0" parTransId="{1B540A14-E31F-44F0-AF0C-B7AE76E394DA}" sibTransId="{36A5FC34-B4C3-4037-A7B5-18F827D8F0F2}"/>
    <dgm:cxn modelId="{6FB06569-EB35-4C68-B79C-2FBEEFD0B86B}" type="presOf" srcId="{8011D2FB-5200-4CE6-9094-271768DBD4FA}" destId="{94618B6B-52E0-414A-B54E-3917A759ABDF}" srcOrd="0" destOrd="0" presId="urn:microsoft.com/office/officeart/2005/8/layout/process4"/>
    <dgm:cxn modelId="{B0B1178D-E002-4A7C-9904-575EE1682864}" type="presOf" srcId="{6837803D-EE04-405D-9F6E-7A5DBAC99735}" destId="{BEBE22F4-9B0D-412C-94DA-B625841A757D}" srcOrd="0" destOrd="0" presId="urn:microsoft.com/office/officeart/2005/8/layout/process4"/>
    <dgm:cxn modelId="{6733F180-B03B-4744-B4E0-69CCA846AAE6}" type="presOf" srcId="{87369981-75F4-426B-8ED2-1197A6B0CE2E}" destId="{90BB033A-A0A1-4828-ACC5-9658CB4A29F1}" srcOrd="0" destOrd="0" presId="urn:microsoft.com/office/officeart/2005/8/layout/process4"/>
    <dgm:cxn modelId="{F645C929-7517-466E-B09B-E067DB5E6720}" type="presOf" srcId="{4C5956D6-AD8C-472E-A12F-F0B84AD5B19E}" destId="{E7B3C915-0397-4EB4-9870-06A7DE68BD37}" srcOrd="0" destOrd="0" presId="urn:microsoft.com/office/officeart/2005/8/layout/process4"/>
    <dgm:cxn modelId="{2988D5C8-2B0D-4622-9CA8-05B81ACD273A}" type="presParOf" srcId="{E7B3C915-0397-4EB4-9870-06A7DE68BD37}" destId="{2BF79825-934A-4C52-AC9D-7AB2576B033B}" srcOrd="0" destOrd="0" presId="urn:microsoft.com/office/officeart/2005/8/layout/process4"/>
    <dgm:cxn modelId="{6BA9ABBD-59E8-4153-B96D-A1246B7842B2}" type="presParOf" srcId="{2BF79825-934A-4C52-AC9D-7AB2576B033B}" destId="{94618B6B-52E0-414A-B54E-3917A759ABDF}" srcOrd="0" destOrd="0" presId="urn:microsoft.com/office/officeart/2005/8/layout/process4"/>
    <dgm:cxn modelId="{FA1F6780-F1D7-472B-949E-D56052C2EC96}" type="presParOf" srcId="{E7B3C915-0397-4EB4-9870-06A7DE68BD37}" destId="{4C605DBA-CFB6-4AC0-81DC-68BF489675CE}" srcOrd="1" destOrd="0" presId="urn:microsoft.com/office/officeart/2005/8/layout/process4"/>
    <dgm:cxn modelId="{A1A4B56E-0BB2-423E-A446-641137379405}" type="presParOf" srcId="{E7B3C915-0397-4EB4-9870-06A7DE68BD37}" destId="{CD54433E-1C67-4B66-B2CC-EF53BF17BB1C}" srcOrd="2" destOrd="0" presId="urn:microsoft.com/office/officeart/2005/8/layout/process4"/>
    <dgm:cxn modelId="{9B6931B1-03FD-49FB-B2BA-A39031343512}" type="presParOf" srcId="{CD54433E-1C67-4B66-B2CC-EF53BF17BB1C}" destId="{BEBE22F4-9B0D-412C-94DA-B625841A757D}" srcOrd="0" destOrd="0" presId="urn:microsoft.com/office/officeart/2005/8/layout/process4"/>
    <dgm:cxn modelId="{D9014A83-D5C2-4F59-AF4F-1A0A1A577340}" type="presParOf" srcId="{E7B3C915-0397-4EB4-9870-06A7DE68BD37}" destId="{589E4388-6D1A-471C-AAE7-7B6A5014ECE6}" srcOrd="3" destOrd="0" presId="urn:microsoft.com/office/officeart/2005/8/layout/process4"/>
    <dgm:cxn modelId="{641A9470-C552-45D9-BAC1-CA8357FCCB78}" type="presParOf" srcId="{E7B3C915-0397-4EB4-9870-06A7DE68BD37}" destId="{F14618C5-3480-4082-AF13-D55AAFE1C968}" srcOrd="4" destOrd="0" presId="urn:microsoft.com/office/officeart/2005/8/layout/process4"/>
    <dgm:cxn modelId="{40C1E0BB-1E99-4183-9B3C-6FDA1F38331C}" type="presParOf" srcId="{F14618C5-3480-4082-AF13-D55AAFE1C968}" destId="{90BB033A-A0A1-4828-ACC5-9658CB4A29F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08B3BD-AB68-49EA-BC0C-F8061AF130B7}"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8D1504B4-3D2D-485B-9E54-90CDBECAB5CA}">
      <dgm:prSet custT="1"/>
      <dgm:spPr/>
      <dgm:t>
        <a:bodyPr/>
        <a:lstStyle/>
        <a:p>
          <a:pPr rtl="0"/>
          <a:r>
            <a:rPr lang="ms-MY" sz="2800" dirty="0" smtClean="0">
              <a:solidFill>
                <a:schemeClr val="tx1"/>
              </a:solidFill>
              <a:latin typeface="Rockwell Condensed" pitchFamily="18" charset="0"/>
            </a:rPr>
            <a:t>harta semata-mata tidaklah dapat memberi kebahagiaan kerana harta itu hanyalah alat untuk mendapatkan bahagia, bukannya matlamat yang hakiki. </a:t>
          </a:r>
          <a:endParaRPr lang="en-US" sz="2800" dirty="0">
            <a:solidFill>
              <a:schemeClr val="tx1"/>
            </a:solidFill>
            <a:latin typeface="Rockwell Condensed" pitchFamily="18" charset="0"/>
          </a:endParaRPr>
        </a:p>
      </dgm:t>
    </dgm:pt>
    <dgm:pt modelId="{BA5E88B1-6D3F-4DFC-A512-7024982A15AE}" type="parTrans" cxnId="{57CDC5E0-C0C7-453A-9766-DE5F2A61C6A4}">
      <dgm:prSet/>
      <dgm:spPr/>
      <dgm:t>
        <a:bodyPr/>
        <a:lstStyle/>
        <a:p>
          <a:endParaRPr lang="en-US" sz="2800">
            <a:solidFill>
              <a:schemeClr val="tx1"/>
            </a:solidFill>
            <a:latin typeface="Rockwell Condensed" pitchFamily="18" charset="0"/>
          </a:endParaRPr>
        </a:p>
      </dgm:t>
    </dgm:pt>
    <dgm:pt modelId="{5F4297E1-427F-44AA-A06C-F12F0AE3B2B1}" type="sibTrans" cxnId="{57CDC5E0-C0C7-453A-9766-DE5F2A61C6A4}">
      <dgm:prSet/>
      <dgm:spPr/>
      <dgm:t>
        <a:bodyPr/>
        <a:lstStyle/>
        <a:p>
          <a:endParaRPr lang="en-US" sz="2800">
            <a:solidFill>
              <a:schemeClr val="tx1"/>
            </a:solidFill>
            <a:latin typeface="Rockwell Condensed" pitchFamily="18" charset="0"/>
          </a:endParaRPr>
        </a:p>
      </dgm:t>
    </dgm:pt>
    <dgm:pt modelId="{9AA5F2C7-8F42-4DA5-9648-D23D45ED7D94}">
      <dgm:prSet custT="1"/>
      <dgm:spPr/>
      <dgm:t>
        <a:bodyPr/>
        <a:lstStyle/>
        <a:p>
          <a:pPr rtl="0"/>
          <a:r>
            <a:rPr lang="ms-MY" sz="2800" dirty="0" smtClean="0">
              <a:solidFill>
                <a:schemeClr val="tx1"/>
              </a:solidFill>
              <a:latin typeface="Rockwell Condensed" pitchFamily="18" charset="0"/>
            </a:rPr>
            <a:t>ada manusia yang memiliki harta yang banyak tetapi tidak mengecapi bahagia bahkan ada yang tertimpa ujian disebabkan harta tersebut. </a:t>
          </a:r>
          <a:endParaRPr lang="en-US" sz="2800" dirty="0">
            <a:solidFill>
              <a:schemeClr val="tx1"/>
            </a:solidFill>
            <a:latin typeface="Rockwell Condensed" pitchFamily="18" charset="0"/>
          </a:endParaRPr>
        </a:p>
      </dgm:t>
    </dgm:pt>
    <dgm:pt modelId="{DAD708E0-BF0A-44A7-90B9-3327D4EA51E3}" type="parTrans" cxnId="{A7E45B1D-9AE5-4DFD-9823-BC81AFF52CBA}">
      <dgm:prSet/>
      <dgm:spPr/>
      <dgm:t>
        <a:bodyPr/>
        <a:lstStyle/>
        <a:p>
          <a:endParaRPr lang="en-US" sz="2800">
            <a:solidFill>
              <a:schemeClr val="tx1"/>
            </a:solidFill>
            <a:latin typeface="Rockwell Condensed" pitchFamily="18" charset="0"/>
          </a:endParaRPr>
        </a:p>
      </dgm:t>
    </dgm:pt>
    <dgm:pt modelId="{43F2E4EC-E0D9-48DC-B283-D1B53A541A05}" type="sibTrans" cxnId="{A7E45B1D-9AE5-4DFD-9823-BC81AFF52CBA}">
      <dgm:prSet/>
      <dgm:spPr/>
      <dgm:t>
        <a:bodyPr/>
        <a:lstStyle/>
        <a:p>
          <a:endParaRPr lang="en-US" sz="2800">
            <a:solidFill>
              <a:schemeClr val="tx1"/>
            </a:solidFill>
            <a:latin typeface="Rockwell Condensed" pitchFamily="18" charset="0"/>
          </a:endParaRPr>
        </a:p>
      </dgm:t>
    </dgm:pt>
    <dgm:pt modelId="{D9E94197-55B3-42F5-8130-192D239445CA}" type="pres">
      <dgm:prSet presAssocID="{CB08B3BD-AB68-49EA-BC0C-F8061AF130B7}" presName="CompostProcess" presStyleCnt="0">
        <dgm:presLayoutVars>
          <dgm:dir/>
          <dgm:resizeHandles val="exact"/>
        </dgm:presLayoutVars>
      </dgm:prSet>
      <dgm:spPr/>
      <dgm:t>
        <a:bodyPr/>
        <a:lstStyle/>
        <a:p>
          <a:endParaRPr lang="en-US"/>
        </a:p>
      </dgm:t>
    </dgm:pt>
    <dgm:pt modelId="{A5D7DBA6-635B-4AD6-8D8C-D01A5F4B9493}" type="pres">
      <dgm:prSet presAssocID="{CB08B3BD-AB68-49EA-BC0C-F8061AF130B7}" presName="arrow" presStyleLbl="bgShp" presStyleIdx="0" presStyleCnt="1"/>
      <dgm:spPr/>
    </dgm:pt>
    <dgm:pt modelId="{94739A60-E4C8-40CB-A214-6BED150B4E53}" type="pres">
      <dgm:prSet presAssocID="{CB08B3BD-AB68-49EA-BC0C-F8061AF130B7}" presName="linearProcess" presStyleCnt="0"/>
      <dgm:spPr/>
    </dgm:pt>
    <dgm:pt modelId="{C41EA34A-BC42-4D7E-905C-BE6710334887}" type="pres">
      <dgm:prSet presAssocID="{8D1504B4-3D2D-485B-9E54-90CDBECAB5CA}" presName="textNode" presStyleLbl="node1" presStyleIdx="0" presStyleCnt="2">
        <dgm:presLayoutVars>
          <dgm:bulletEnabled val="1"/>
        </dgm:presLayoutVars>
      </dgm:prSet>
      <dgm:spPr/>
      <dgm:t>
        <a:bodyPr/>
        <a:lstStyle/>
        <a:p>
          <a:endParaRPr lang="en-US"/>
        </a:p>
      </dgm:t>
    </dgm:pt>
    <dgm:pt modelId="{59326E53-9EEE-437D-AFAF-832A809E1D9B}" type="pres">
      <dgm:prSet presAssocID="{5F4297E1-427F-44AA-A06C-F12F0AE3B2B1}" presName="sibTrans" presStyleCnt="0"/>
      <dgm:spPr/>
    </dgm:pt>
    <dgm:pt modelId="{1DB70348-E9FB-411E-9D8D-73F21F649400}" type="pres">
      <dgm:prSet presAssocID="{9AA5F2C7-8F42-4DA5-9648-D23D45ED7D94}" presName="textNode" presStyleLbl="node1" presStyleIdx="1" presStyleCnt="2">
        <dgm:presLayoutVars>
          <dgm:bulletEnabled val="1"/>
        </dgm:presLayoutVars>
      </dgm:prSet>
      <dgm:spPr/>
      <dgm:t>
        <a:bodyPr/>
        <a:lstStyle/>
        <a:p>
          <a:endParaRPr lang="en-US"/>
        </a:p>
      </dgm:t>
    </dgm:pt>
  </dgm:ptLst>
  <dgm:cxnLst>
    <dgm:cxn modelId="{A7E45B1D-9AE5-4DFD-9823-BC81AFF52CBA}" srcId="{CB08B3BD-AB68-49EA-BC0C-F8061AF130B7}" destId="{9AA5F2C7-8F42-4DA5-9648-D23D45ED7D94}" srcOrd="1" destOrd="0" parTransId="{DAD708E0-BF0A-44A7-90B9-3327D4EA51E3}" sibTransId="{43F2E4EC-E0D9-48DC-B283-D1B53A541A05}"/>
    <dgm:cxn modelId="{88E813F3-EC45-429B-8F65-31FBA8F4F520}" type="presOf" srcId="{9AA5F2C7-8F42-4DA5-9648-D23D45ED7D94}" destId="{1DB70348-E9FB-411E-9D8D-73F21F649400}" srcOrd="0" destOrd="0" presId="urn:microsoft.com/office/officeart/2005/8/layout/hProcess9"/>
    <dgm:cxn modelId="{57CDC5E0-C0C7-453A-9766-DE5F2A61C6A4}" srcId="{CB08B3BD-AB68-49EA-BC0C-F8061AF130B7}" destId="{8D1504B4-3D2D-485B-9E54-90CDBECAB5CA}" srcOrd="0" destOrd="0" parTransId="{BA5E88B1-6D3F-4DFC-A512-7024982A15AE}" sibTransId="{5F4297E1-427F-44AA-A06C-F12F0AE3B2B1}"/>
    <dgm:cxn modelId="{90411446-1664-41C3-8EB2-85C5ED2170F1}" type="presOf" srcId="{CB08B3BD-AB68-49EA-BC0C-F8061AF130B7}" destId="{D9E94197-55B3-42F5-8130-192D239445CA}" srcOrd="0" destOrd="0" presId="urn:microsoft.com/office/officeart/2005/8/layout/hProcess9"/>
    <dgm:cxn modelId="{61D8E2BD-C5C6-4EFA-B905-751E3D99368A}" type="presOf" srcId="{8D1504B4-3D2D-485B-9E54-90CDBECAB5CA}" destId="{C41EA34A-BC42-4D7E-905C-BE6710334887}" srcOrd="0" destOrd="0" presId="urn:microsoft.com/office/officeart/2005/8/layout/hProcess9"/>
    <dgm:cxn modelId="{B942DC49-49A0-47B7-8104-E6EE6A53CA92}" type="presParOf" srcId="{D9E94197-55B3-42F5-8130-192D239445CA}" destId="{A5D7DBA6-635B-4AD6-8D8C-D01A5F4B9493}" srcOrd="0" destOrd="0" presId="urn:microsoft.com/office/officeart/2005/8/layout/hProcess9"/>
    <dgm:cxn modelId="{42C826C9-6024-47E8-892D-7D9D65574BC5}" type="presParOf" srcId="{D9E94197-55B3-42F5-8130-192D239445CA}" destId="{94739A60-E4C8-40CB-A214-6BED150B4E53}" srcOrd="1" destOrd="0" presId="urn:microsoft.com/office/officeart/2005/8/layout/hProcess9"/>
    <dgm:cxn modelId="{AADFB851-5439-48C5-A027-6A94094B19E9}" type="presParOf" srcId="{94739A60-E4C8-40CB-A214-6BED150B4E53}" destId="{C41EA34A-BC42-4D7E-905C-BE6710334887}" srcOrd="0" destOrd="0" presId="urn:microsoft.com/office/officeart/2005/8/layout/hProcess9"/>
    <dgm:cxn modelId="{DE02F8A2-D8EF-4762-B13D-354FC655B696}" type="presParOf" srcId="{94739A60-E4C8-40CB-A214-6BED150B4E53}" destId="{59326E53-9EEE-437D-AFAF-832A809E1D9B}" srcOrd="1" destOrd="0" presId="urn:microsoft.com/office/officeart/2005/8/layout/hProcess9"/>
    <dgm:cxn modelId="{F6A67F6C-3D58-457F-A673-A0D18852882D}" type="presParOf" srcId="{94739A60-E4C8-40CB-A214-6BED150B4E53}" destId="{1DB70348-E9FB-411E-9D8D-73F21F649400}"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5817EF-A2AF-408A-8215-A04A3513336C}"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en-US"/>
        </a:p>
      </dgm:t>
    </dgm:pt>
    <dgm:pt modelId="{4822BD79-E400-4BFA-ABF4-A6125656794B}">
      <dgm:prSet/>
      <dgm:spPr/>
      <dgm:t>
        <a:bodyPr/>
        <a:lstStyle/>
        <a:p>
          <a:pPr rtl="0"/>
          <a:r>
            <a:rPr lang="ms-MY" b="1"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Rockwell Condensed" pitchFamily="18" charset="0"/>
            </a:rPr>
            <a:t>Mutakhir ini, ada manusia yang tenggelam dalam fitnah harta sehingga mereka mencabuli amanah Allah SWT dan amanah manusia. </a:t>
          </a:r>
          <a:endParaRPr lang="en-US"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Rockwell Condensed" pitchFamily="18" charset="0"/>
          </a:endParaRPr>
        </a:p>
      </dgm:t>
    </dgm:pt>
    <dgm:pt modelId="{FD80D412-BB82-49B5-8934-CC6E40F5986D}" type="parTrans" cxnId="{D35CB9F1-4778-4BF1-BF1C-A9EC5143EC23}">
      <dgm:prSet/>
      <dgm:spPr/>
      <dgm:t>
        <a:bodyPr/>
        <a:lstStyle/>
        <a:p>
          <a:endParaRPr lang="en-US">
            <a:solidFill>
              <a:schemeClr val="tx1"/>
            </a:solidFill>
            <a:latin typeface="Rockwell Condensed" pitchFamily="18" charset="0"/>
          </a:endParaRPr>
        </a:p>
      </dgm:t>
    </dgm:pt>
    <dgm:pt modelId="{579D5357-2E9A-46D8-BEE0-94A8B167A296}" type="sibTrans" cxnId="{D35CB9F1-4778-4BF1-BF1C-A9EC5143EC23}">
      <dgm:prSet/>
      <dgm:spPr/>
      <dgm:t>
        <a:bodyPr/>
        <a:lstStyle/>
        <a:p>
          <a:endParaRPr lang="en-US">
            <a:solidFill>
              <a:schemeClr val="tx1"/>
            </a:solidFill>
            <a:latin typeface="Rockwell Condensed" pitchFamily="18" charset="0"/>
          </a:endParaRPr>
        </a:p>
      </dgm:t>
    </dgm:pt>
    <dgm:pt modelId="{A5C9D2FA-9805-4ED3-8820-A42817BADF07}">
      <dgm:prSet/>
      <dgm:spPr/>
      <dgm:t>
        <a:bodyPr/>
        <a:lstStyle/>
        <a:p>
          <a:pPr rtl="0"/>
          <a:r>
            <a:rPr lang="ms-MY" dirty="0" smtClean="0">
              <a:solidFill>
                <a:schemeClr val="tx1"/>
              </a:solidFill>
              <a:latin typeface="Rockwell Condensed" pitchFamily="18" charset="0"/>
            </a:rPr>
            <a:t>Golongan ini sebagaimana yang diberitahu oleh Allah SWT di dalam Surah At Taubah ayat 55 sebenarnya terseksa dengan nikmat dunia. </a:t>
          </a:r>
          <a:endParaRPr lang="en-US" dirty="0">
            <a:solidFill>
              <a:schemeClr val="tx1"/>
            </a:solidFill>
            <a:latin typeface="Rockwell Condensed" pitchFamily="18" charset="0"/>
          </a:endParaRPr>
        </a:p>
      </dgm:t>
    </dgm:pt>
    <dgm:pt modelId="{538D43F7-F033-4F19-87A6-21EE086BF6BA}" type="parTrans" cxnId="{100A557D-92F2-4188-BFF3-BCB74ACBA706}">
      <dgm:prSet/>
      <dgm:spPr/>
      <dgm:t>
        <a:bodyPr/>
        <a:lstStyle/>
        <a:p>
          <a:endParaRPr lang="en-US">
            <a:solidFill>
              <a:schemeClr val="tx1"/>
            </a:solidFill>
            <a:latin typeface="Rockwell Condensed" pitchFamily="18" charset="0"/>
          </a:endParaRPr>
        </a:p>
      </dgm:t>
    </dgm:pt>
    <dgm:pt modelId="{8CE3D4A4-173A-4251-BF97-41C6C203A887}" type="sibTrans" cxnId="{100A557D-92F2-4188-BFF3-BCB74ACBA706}">
      <dgm:prSet/>
      <dgm:spPr/>
      <dgm:t>
        <a:bodyPr/>
        <a:lstStyle/>
        <a:p>
          <a:endParaRPr lang="en-US">
            <a:solidFill>
              <a:schemeClr val="tx1"/>
            </a:solidFill>
            <a:latin typeface="Rockwell Condensed" pitchFamily="18" charset="0"/>
          </a:endParaRPr>
        </a:p>
      </dgm:t>
    </dgm:pt>
    <dgm:pt modelId="{C363CB87-241F-43AF-94C8-7B6CD3D34BA2}" type="pres">
      <dgm:prSet presAssocID="{FA5817EF-A2AF-408A-8215-A04A3513336C}" presName="Name0" presStyleCnt="0">
        <dgm:presLayoutVars>
          <dgm:chMax val="7"/>
          <dgm:chPref val="7"/>
          <dgm:dir/>
        </dgm:presLayoutVars>
      </dgm:prSet>
      <dgm:spPr/>
      <dgm:t>
        <a:bodyPr/>
        <a:lstStyle/>
        <a:p>
          <a:endParaRPr lang="en-US"/>
        </a:p>
      </dgm:t>
    </dgm:pt>
    <dgm:pt modelId="{F9A18017-C040-4437-B01B-E140D268C9D2}" type="pres">
      <dgm:prSet presAssocID="{FA5817EF-A2AF-408A-8215-A04A3513336C}" presName="Name1" presStyleCnt="0"/>
      <dgm:spPr/>
    </dgm:pt>
    <dgm:pt modelId="{16C325CF-0853-4F51-91ED-B0B25A9CDF0C}" type="pres">
      <dgm:prSet presAssocID="{FA5817EF-A2AF-408A-8215-A04A3513336C}" presName="cycle" presStyleCnt="0"/>
      <dgm:spPr/>
    </dgm:pt>
    <dgm:pt modelId="{E771C31D-31D5-4057-AEA2-9F15291656F7}" type="pres">
      <dgm:prSet presAssocID="{FA5817EF-A2AF-408A-8215-A04A3513336C}" presName="srcNode" presStyleLbl="node1" presStyleIdx="0" presStyleCnt="2"/>
      <dgm:spPr/>
    </dgm:pt>
    <dgm:pt modelId="{6C027900-80A1-4CE4-A95D-5D296F939E76}" type="pres">
      <dgm:prSet presAssocID="{FA5817EF-A2AF-408A-8215-A04A3513336C}" presName="conn" presStyleLbl="parChTrans1D2" presStyleIdx="0" presStyleCnt="1"/>
      <dgm:spPr/>
      <dgm:t>
        <a:bodyPr/>
        <a:lstStyle/>
        <a:p>
          <a:endParaRPr lang="en-US"/>
        </a:p>
      </dgm:t>
    </dgm:pt>
    <dgm:pt modelId="{8B73519E-8843-4246-B142-39406329DA2D}" type="pres">
      <dgm:prSet presAssocID="{FA5817EF-A2AF-408A-8215-A04A3513336C}" presName="extraNode" presStyleLbl="node1" presStyleIdx="0" presStyleCnt="2"/>
      <dgm:spPr/>
    </dgm:pt>
    <dgm:pt modelId="{214B6FD8-1F34-4984-B68B-F725F148EE5F}" type="pres">
      <dgm:prSet presAssocID="{FA5817EF-A2AF-408A-8215-A04A3513336C}" presName="dstNode" presStyleLbl="node1" presStyleIdx="0" presStyleCnt="2"/>
      <dgm:spPr/>
    </dgm:pt>
    <dgm:pt modelId="{FD7FBA14-CF48-41A9-A213-C03323B3DC1B}" type="pres">
      <dgm:prSet presAssocID="{4822BD79-E400-4BFA-ABF4-A6125656794B}" presName="text_1" presStyleLbl="node1" presStyleIdx="0" presStyleCnt="2">
        <dgm:presLayoutVars>
          <dgm:bulletEnabled val="1"/>
        </dgm:presLayoutVars>
      </dgm:prSet>
      <dgm:spPr/>
      <dgm:t>
        <a:bodyPr/>
        <a:lstStyle/>
        <a:p>
          <a:endParaRPr lang="en-US"/>
        </a:p>
      </dgm:t>
    </dgm:pt>
    <dgm:pt modelId="{9029BC2E-39F2-458D-B9C1-8D5AECE3E1C1}" type="pres">
      <dgm:prSet presAssocID="{4822BD79-E400-4BFA-ABF4-A6125656794B}" presName="accent_1" presStyleCnt="0"/>
      <dgm:spPr/>
    </dgm:pt>
    <dgm:pt modelId="{96CA5F2B-9AD1-439F-9D35-51391501E045}" type="pres">
      <dgm:prSet presAssocID="{4822BD79-E400-4BFA-ABF4-A6125656794B}" presName="accentRepeatNode" presStyleLbl="solidFgAcc1" presStyleIdx="0" presStyleCnt="2"/>
      <dgm:spPr/>
    </dgm:pt>
    <dgm:pt modelId="{7A07207E-4526-4431-AFBC-0DC3D32C6A5D}" type="pres">
      <dgm:prSet presAssocID="{A5C9D2FA-9805-4ED3-8820-A42817BADF07}" presName="text_2" presStyleLbl="node1" presStyleIdx="1" presStyleCnt="2">
        <dgm:presLayoutVars>
          <dgm:bulletEnabled val="1"/>
        </dgm:presLayoutVars>
      </dgm:prSet>
      <dgm:spPr/>
      <dgm:t>
        <a:bodyPr/>
        <a:lstStyle/>
        <a:p>
          <a:endParaRPr lang="en-US"/>
        </a:p>
      </dgm:t>
    </dgm:pt>
    <dgm:pt modelId="{3CDF7F8E-C92D-40CC-A520-63691C38EF29}" type="pres">
      <dgm:prSet presAssocID="{A5C9D2FA-9805-4ED3-8820-A42817BADF07}" presName="accent_2" presStyleCnt="0"/>
      <dgm:spPr/>
    </dgm:pt>
    <dgm:pt modelId="{49ED57E3-DDD5-4BAE-BA0A-10D1B697225F}" type="pres">
      <dgm:prSet presAssocID="{A5C9D2FA-9805-4ED3-8820-A42817BADF07}" presName="accentRepeatNode" presStyleLbl="solidFgAcc1" presStyleIdx="1" presStyleCnt="2"/>
      <dgm:spPr/>
    </dgm:pt>
  </dgm:ptLst>
  <dgm:cxnLst>
    <dgm:cxn modelId="{2A67FDB2-431B-4378-9A16-90A2039A2659}" type="presOf" srcId="{4822BD79-E400-4BFA-ABF4-A6125656794B}" destId="{FD7FBA14-CF48-41A9-A213-C03323B3DC1B}" srcOrd="0" destOrd="0" presId="urn:microsoft.com/office/officeart/2008/layout/VerticalCurvedList"/>
    <dgm:cxn modelId="{D35CB9F1-4778-4BF1-BF1C-A9EC5143EC23}" srcId="{FA5817EF-A2AF-408A-8215-A04A3513336C}" destId="{4822BD79-E400-4BFA-ABF4-A6125656794B}" srcOrd="0" destOrd="0" parTransId="{FD80D412-BB82-49B5-8934-CC6E40F5986D}" sibTransId="{579D5357-2E9A-46D8-BEE0-94A8B167A296}"/>
    <dgm:cxn modelId="{45D758E3-C85C-41B5-9726-B7F1A98AD877}" type="presOf" srcId="{FA5817EF-A2AF-408A-8215-A04A3513336C}" destId="{C363CB87-241F-43AF-94C8-7B6CD3D34BA2}" srcOrd="0" destOrd="0" presId="urn:microsoft.com/office/officeart/2008/layout/VerticalCurvedList"/>
    <dgm:cxn modelId="{A1F12C2D-3675-427A-85B3-479AEBDFE846}" type="presOf" srcId="{A5C9D2FA-9805-4ED3-8820-A42817BADF07}" destId="{7A07207E-4526-4431-AFBC-0DC3D32C6A5D}" srcOrd="0" destOrd="0" presId="urn:microsoft.com/office/officeart/2008/layout/VerticalCurvedList"/>
    <dgm:cxn modelId="{32992B7C-19AD-4C54-B854-6C296F469355}" type="presOf" srcId="{579D5357-2E9A-46D8-BEE0-94A8B167A296}" destId="{6C027900-80A1-4CE4-A95D-5D296F939E76}" srcOrd="0" destOrd="0" presId="urn:microsoft.com/office/officeart/2008/layout/VerticalCurvedList"/>
    <dgm:cxn modelId="{100A557D-92F2-4188-BFF3-BCB74ACBA706}" srcId="{FA5817EF-A2AF-408A-8215-A04A3513336C}" destId="{A5C9D2FA-9805-4ED3-8820-A42817BADF07}" srcOrd="1" destOrd="0" parTransId="{538D43F7-F033-4F19-87A6-21EE086BF6BA}" sibTransId="{8CE3D4A4-173A-4251-BF97-41C6C203A887}"/>
    <dgm:cxn modelId="{AA43764B-62AF-4765-8DEB-A2552B0D3162}" type="presParOf" srcId="{C363CB87-241F-43AF-94C8-7B6CD3D34BA2}" destId="{F9A18017-C040-4437-B01B-E140D268C9D2}" srcOrd="0" destOrd="0" presId="urn:microsoft.com/office/officeart/2008/layout/VerticalCurvedList"/>
    <dgm:cxn modelId="{50C9DD31-F5B2-46CB-8B49-D6D406C4CAFD}" type="presParOf" srcId="{F9A18017-C040-4437-B01B-E140D268C9D2}" destId="{16C325CF-0853-4F51-91ED-B0B25A9CDF0C}" srcOrd="0" destOrd="0" presId="urn:microsoft.com/office/officeart/2008/layout/VerticalCurvedList"/>
    <dgm:cxn modelId="{C9F9E000-D070-4B7C-97A7-77EA223C92BE}" type="presParOf" srcId="{16C325CF-0853-4F51-91ED-B0B25A9CDF0C}" destId="{E771C31D-31D5-4057-AEA2-9F15291656F7}" srcOrd="0" destOrd="0" presId="urn:microsoft.com/office/officeart/2008/layout/VerticalCurvedList"/>
    <dgm:cxn modelId="{AEF6CEFB-AFFC-49E0-85BE-A28C36667D6C}" type="presParOf" srcId="{16C325CF-0853-4F51-91ED-B0B25A9CDF0C}" destId="{6C027900-80A1-4CE4-A95D-5D296F939E76}" srcOrd="1" destOrd="0" presId="urn:microsoft.com/office/officeart/2008/layout/VerticalCurvedList"/>
    <dgm:cxn modelId="{21481F4C-C6AB-405C-9539-01B436ECDA4C}" type="presParOf" srcId="{16C325CF-0853-4F51-91ED-B0B25A9CDF0C}" destId="{8B73519E-8843-4246-B142-39406329DA2D}" srcOrd="2" destOrd="0" presId="urn:microsoft.com/office/officeart/2008/layout/VerticalCurvedList"/>
    <dgm:cxn modelId="{AD7FB47A-8FDD-4C6C-BB34-E6705A6D5378}" type="presParOf" srcId="{16C325CF-0853-4F51-91ED-B0B25A9CDF0C}" destId="{214B6FD8-1F34-4984-B68B-F725F148EE5F}" srcOrd="3" destOrd="0" presId="urn:microsoft.com/office/officeart/2008/layout/VerticalCurvedList"/>
    <dgm:cxn modelId="{0ABFFB34-AC09-47AD-8C2D-DC79EED0C67D}" type="presParOf" srcId="{F9A18017-C040-4437-B01B-E140D268C9D2}" destId="{FD7FBA14-CF48-41A9-A213-C03323B3DC1B}" srcOrd="1" destOrd="0" presId="urn:microsoft.com/office/officeart/2008/layout/VerticalCurvedList"/>
    <dgm:cxn modelId="{FAF5F5AB-D622-430A-AE27-AA7D243A6667}" type="presParOf" srcId="{F9A18017-C040-4437-B01B-E140D268C9D2}" destId="{9029BC2E-39F2-458D-B9C1-8D5AECE3E1C1}" srcOrd="2" destOrd="0" presId="urn:microsoft.com/office/officeart/2008/layout/VerticalCurvedList"/>
    <dgm:cxn modelId="{5CB85E29-A5C9-44B2-8E07-FAC00D4E039A}" type="presParOf" srcId="{9029BC2E-39F2-458D-B9C1-8D5AECE3E1C1}" destId="{96CA5F2B-9AD1-439F-9D35-51391501E045}" srcOrd="0" destOrd="0" presId="urn:microsoft.com/office/officeart/2008/layout/VerticalCurvedList"/>
    <dgm:cxn modelId="{1AB279CD-8134-4F9F-9F91-A28A39B7F909}" type="presParOf" srcId="{F9A18017-C040-4437-B01B-E140D268C9D2}" destId="{7A07207E-4526-4431-AFBC-0DC3D32C6A5D}" srcOrd="3" destOrd="0" presId="urn:microsoft.com/office/officeart/2008/layout/VerticalCurvedList"/>
    <dgm:cxn modelId="{DF9EA8DD-9BAF-4D0C-93C5-5803BDC57BE2}" type="presParOf" srcId="{F9A18017-C040-4437-B01B-E140D268C9D2}" destId="{3CDF7F8E-C92D-40CC-A520-63691C38EF29}" srcOrd="4" destOrd="0" presId="urn:microsoft.com/office/officeart/2008/layout/VerticalCurvedList"/>
    <dgm:cxn modelId="{EBC4AD97-C017-4B18-B504-76F445BECB9A}" type="presParOf" srcId="{3CDF7F8E-C92D-40CC-A520-63691C38EF29}" destId="{49ED57E3-DDD5-4BAE-BA0A-10D1B69722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FCD64C-E942-48DF-B315-EE8752E49AE1}" type="doc">
      <dgm:prSet loTypeId="urn:microsoft.com/office/officeart/2005/8/layout/arrow6" loCatId="process" qsTypeId="urn:microsoft.com/office/officeart/2005/8/quickstyle/simple1" qsCatId="simple" csTypeId="urn:microsoft.com/office/officeart/2005/8/colors/colorful3" csCatId="colorful" phldr="1"/>
      <dgm:spPr/>
      <dgm:t>
        <a:bodyPr/>
        <a:lstStyle/>
        <a:p>
          <a:endParaRPr lang="en-US"/>
        </a:p>
      </dgm:t>
    </dgm:pt>
    <dgm:pt modelId="{2BA55D77-70A7-462A-96E9-29B1E2E039FD}">
      <dgm:prSet/>
      <dgm:spPr/>
      <dgm:t>
        <a:bodyPr/>
        <a:lstStyle/>
        <a:p>
          <a:pPr rtl="0"/>
          <a:r>
            <a:rPr lang="ms-MY" dirty="0" smtClean="0">
              <a:solidFill>
                <a:srgbClr val="0000FF"/>
              </a:solidFill>
              <a:latin typeface="Rockwell Condensed" pitchFamily="18" charset="0"/>
            </a:rPr>
            <a:t>golongan </a:t>
          </a:r>
          <a:r>
            <a:rPr lang="en-US" dirty="0" smtClean="0">
              <a:solidFill>
                <a:srgbClr val="0000FF"/>
              </a:solidFill>
              <a:latin typeface="Rockwell Condensed" pitchFamily="18" charset="0"/>
            </a:rPr>
            <a:t>yang </a:t>
          </a:r>
          <a:r>
            <a:rPr lang="en-US" dirty="0" err="1" smtClean="0">
              <a:solidFill>
                <a:srgbClr val="0000FF"/>
              </a:solidFill>
              <a:latin typeface="Rockwell Condensed" pitchFamily="18" charset="0"/>
            </a:rPr>
            <a:t>beriman</a:t>
          </a:r>
          <a:r>
            <a:rPr lang="en-US" dirty="0" smtClean="0">
              <a:solidFill>
                <a:srgbClr val="0000FF"/>
              </a:solidFill>
              <a:latin typeface="Rockwell Condensed" pitchFamily="18" charset="0"/>
            </a:rPr>
            <a:t> </a:t>
          </a:r>
          <a:r>
            <a:rPr lang="en-US" dirty="0" err="1" smtClean="0">
              <a:solidFill>
                <a:srgbClr val="0000FF"/>
              </a:solidFill>
              <a:latin typeface="Rockwell Condensed" pitchFamily="18" charset="0"/>
            </a:rPr>
            <a:t>dan</a:t>
          </a:r>
          <a:r>
            <a:rPr lang="en-US" dirty="0" smtClean="0">
              <a:solidFill>
                <a:srgbClr val="0000FF"/>
              </a:solidFill>
              <a:latin typeface="Rockwell Condensed" pitchFamily="18" charset="0"/>
            </a:rPr>
            <a:t> </a:t>
          </a:r>
          <a:r>
            <a:rPr lang="en-US" dirty="0" err="1" smtClean="0">
              <a:solidFill>
                <a:srgbClr val="0000FF"/>
              </a:solidFill>
              <a:latin typeface="Rockwell Condensed" pitchFamily="18" charset="0"/>
            </a:rPr>
            <a:t>bertakwa</a:t>
          </a:r>
          <a:r>
            <a:rPr lang="en-US" dirty="0" smtClean="0">
              <a:solidFill>
                <a:srgbClr val="0000FF"/>
              </a:solidFill>
              <a:latin typeface="Rockwell Condensed" pitchFamily="18" charset="0"/>
            </a:rPr>
            <a:t>, </a:t>
          </a:r>
          <a:r>
            <a:rPr lang="en-US" dirty="0" err="1" smtClean="0">
              <a:latin typeface="Rockwell Condensed" pitchFamily="18" charset="0"/>
            </a:rPr>
            <a:t>mereka</a:t>
          </a:r>
          <a:r>
            <a:rPr lang="en-US" dirty="0" smtClean="0">
              <a:latin typeface="Rockwell Condensed" pitchFamily="18" charset="0"/>
            </a:rPr>
            <a:t> </a:t>
          </a:r>
          <a:r>
            <a:rPr lang="en-US" dirty="0" err="1" smtClean="0">
              <a:latin typeface="Rockwell Condensed" pitchFamily="18" charset="0"/>
            </a:rPr>
            <a:t>akan</a:t>
          </a:r>
          <a:r>
            <a:rPr lang="en-US" dirty="0" smtClean="0">
              <a:latin typeface="Rockwell Condensed" pitchFamily="18" charset="0"/>
            </a:rPr>
            <a:t> </a:t>
          </a:r>
          <a:r>
            <a:rPr lang="en-US" dirty="0" err="1" smtClean="0">
              <a:latin typeface="Rockwell Condensed" pitchFamily="18" charset="0"/>
            </a:rPr>
            <a:t>sentiasa</a:t>
          </a:r>
          <a:r>
            <a:rPr lang="en-US" dirty="0" smtClean="0">
              <a:latin typeface="Rockwell Condensed" pitchFamily="18" charset="0"/>
            </a:rPr>
            <a:t> </a:t>
          </a:r>
          <a:r>
            <a:rPr lang="en-US" dirty="0" err="1" smtClean="0">
              <a:latin typeface="Rockwell Condensed" pitchFamily="18" charset="0"/>
            </a:rPr>
            <a:t>tunduk</a:t>
          </a:r>
          <a:r>
            <a:rPr lang="en-US" dirty="0" smtClean="0">
              <a:latin typeface="Rockwell Condensed" pitchFamily="18" charset="0"/>
            </a:rPr>
            <a:t> </a:t>
          </a:r>
          <a:r>
            <a:rPr lang="en-US" dirty="0" err="1" smtClean="0">
              <a:latin typeface="Rockwell Condensed" pitchFamily="18" charset="0"/>
            </a:rPr>
            <a:t>dan</a:t>
          </a:r>
          <a:r>
            <a:rPr lang="en-US" dirty="0" smtClean="0">
              <a:latin typeface="Rockwell Condensed" pitchFamily="18" charset="0"/>
            </a:rPr>
            <a:t> </a:t>
          </a:r>
          <a:r>
            <a:rPr lang="en-US" dirty="0" err="1" smtClean="0">
              <a:latin typeface="Rockwell Condensed" pitchFamily="18" charset="0"/>
            </a:rPr>
            <a:t>patuh</a:t>
          </a:r>
          <a:r>
            <a:rPr lang="en-US" dirty="0" smtClean="0">
              <a:latin typeface="Rockwell Condensed" pitchFamily="18" charset="0"/>
            </a:rPr>
            <a:t> </a:t>
          </a:r>
          <a:r>
            <a:rPr lang="en-US" dirty="0" err="1" smtClean="0">
              <a:latin typeface="Rockwell Condensed" pitchFamily="18" charset="0"/>
            </a:rPr>
            <a:t>serta</a:t>
          </a:r>
          <a:r>
            <a:rPr lang="en-US" dirty="0" smtClean="0">
              <a:latin typeface="Rockwell Condensed" pitchFamily="18" charset="0"/>
            </a:rPr>
            <a:t> </a:t>
          </a:r>
          <a:r>
            <a:rPr lang="en-US" dirty="0" err="1" smtClean="0">
              <a:latin typeface="Rockwell Condensed" pitchFamily="18" charset="0"/>
            </a:rPr>
            <a:t>sentiasa</a:t>
          </a:r>
          <a:r>
            <a:rPr lang="en-US" dirty="0" smtClean="0">
              <a:latin typeface="Rockwell Condensed" pitchFamily="18" charset="0"/>
            </a:rPr>
            <a:t> </a:t>
          </a:r>
          <a:r>
            <a:rPr lang="en-US" dirty="0" err="1" smtClean="0">
              <a:latin typeface="Rockwell Condensed" pitchFamily="18" charset="0"/>
            </a:rPr>
            <a:t>mensyukuri</a:t>
          </a:r>
          <a:r>
            <a:rPr lang="en-US" dirty="0" smtClean="0">
              <a:latin typeface="Rockwell Condensed" pitchFamily="18" charset="0"/>
            </a:rPr>
            <a:t> </a:t>
          </a:r>
          <a:r>
            <a:rPr lang="en-US" dirty="0" err="1" smtClean="0">
              <a:latin typeface="Rockwell Condensed" pitchFamily="18" charset="0"/>
            </a:rPr>
            <a:t>nikmat</a:t>
          </a:r>
          <a:r>
            <a:rPr lang="en-US" dirty="0" smtClean="0">
              <a:latin typeface="Rockwell Condensed" pitchFamily="18" charset="0"/>
            </a:rPr>
            <a:t> Allah.</a:t>
          </a:r>
          <a:endParaRPr lang="en-US" dirty="0">
            <a:latin typeface="Rockwell Condensed" pitchFamily="18" charset="0"/>
          </a:endParaRPr>
        </a:p>
      </dgm:t>
    </dgm:pt>
    <dgm:pt modelId="{A776D22F-41CC-4EA1-954F-D614276E3197}" type="parTrans" cxnId="{0A40B267-5BA9-4D56-B7E5-F7229F55F6F3}">
      <dgm:prSet/>
      <dgm:spPr/>
      <dgm:t>
        <a:bodyPr/>
        <a:lstStyle/>
        <a:p>
          <a:endParaRPr lang="en-US"/>
        </a:p>
      </dgm:t>
    </dgm:pt>
    <dgm:pt modelId="{7C77D91D-0431-4673-AB67-FED358B8B279}" type="sibTrans" cxnId="{0A40B267-5BA9-4D56-B7E5-F7229F55F6F3}">
      <dgm:prSet/>
      <dgm:spPr/>
      <dgm:t>
        <a:bodyPr/>
        <a:lstStyle/>
        <a:p>
          <a:endParaRPr lang="en-US"/>
        </a:p>
      </dgm:t>
    </dgm:pt>
    <dgm:pt modelId="{BBC19009-DBE5-4C68-B56A-1E8C242E09D7}">
      <dgm:prSet/>
      <dgm:spPr/>
      <dgm:t>
        <a:bodyPr/>
        <a:lstStyle/>
        <a:p>
          <a:pPr rtl="0"/>
          <a:r>
            <a:rPr lang="en-US" dirty="0" err="1" smtClean="0">
              <a:solidFill>
                <a:srgbClr val="FF0000"/>
              </a:solidFill>
              <a:latin typeface="Rockwell Condensed" pitchFamily="18" charset="0"/>
            </a:rPr>
            <a:t>golongan</a:t>
          </a:r>
          <a:r>
            <a:rPr lang="en-US" dirty="0" smtClean="0">
              <a:solidFill>
                <a:srgbClr val="FF0000"/>
              </a:solidFill>
              <a:latin typeface="Rockwell Condensed" pitchFamily="18" charset="0"/>
            </a:rPr>
            <a:t> yang </a:t>
          </a:r>
          <a:r>
            <a:rPr lang="en-US" dirty="0" err="1" smtClean="0">
              <a:solidFill>
                <a:srgbClr val="FF0000"/>
              </a:solidFill>
              <a:latin typeface="Rockwell Condensed" pitchFamily="18" charset="0"/>
            </a:rPr>
            <a:t>kufur</a:t>
          </a:r>
          <a:r>
            <a:rPr lang="en-US" dirty="0" smtClean="0">
              <a:solidFill>
                <a:srgbClr val="FF0000"/>
              </a:solidFill>
              <a:latin typeface="Rockwell Condensed" pitchFamily="18" charset="0"/>
            </a:rPr>
            <a:t> </a:t>
          </a:r>
          <a:r>
            <a:rPr lang="en-US" dirty="0" err="1" smtClean="0">
              <a:latin typeface="Rockwell Condensed" pitchFamily="18" charset="0"/>
            </a:rPr>
            <a:t>lebih</a:t>
          </a:r>
          <a:r>
            <a:rPr lang="en-US" dirty="0" smtClean="0">
              <a:latin typeface="Rockwell Condensed" pitchFamily="18" charset="0"/>
            </a:rPr>
            <a:t> </a:t>
          </a:r>
          <a:r>
            <a:rPr lang="en-US" dirty="0" err="1" smtClean="0">
              <a:latin typeface="Rockwell Condensed" pitchFamily="18" charset="0"/>
            </a:rPr>
            <a:t>mementingkan</a:t>
          </a:r>
          <a:r>
            <a:rPr lang="en-US" dirty="0" smtClean="0">
              <a:latin typeface="Rockwell Condensed" pitchFamily="18" charset="0"/>
            </a:rPr>
            <a:t> </a:t>
          </a:r>
          <a:r>
            <a:rPr lang="en-US" dirty="0" err="1" smtClean="0">
              <a:latin typeface="Rockwell Condensed" pitchFamily="18" charset="0"/>
            </a:rPr>
            <a:t>hawa</a:t>
          </a:r>
          <a:r>
            <a:rPr lang="en-US" dirty="0" smtClean="0">
              <a:latin typeface="Rockwell Condensed" pitchFamily="18" charset="0"/>
            </a:rPr>
            <a:t> </a:t>
          </a:r>
          <a:r>
            <a:rPr lang="en-US" dirty="0" err="1" smtClean="0">
              <a:latin typeface="Rockwell Condensed" pitchFamily="18" charset="0"/>
            </a:rPr>
            <a:t>nafsu</a:t>
          </a:r>
          <a:r>
            <a:rPr lang="en-US" dirty="0" smtClean="0">
              <a:latin typeface="Rockwell Condensed" pitchFamily="18" charset="0"/>
            </a:rPr>
            <a:t> </a:t>
          </a:r>
          <a:r>
            <a:rPr lang="en-US" dirty="0" err="1" smtClean="0">
              <a:latin typeface="Rockwell Condensed" pitchFamily="18" charset="0"/>
            </a:rPr>
            <a:t>dan</a:t>
          </a:r>
          <a:r>
            <a:rPr lang="en-US" dirty="0" smtClean="0">
              <a:latin typeface="Rockwell Condensed" pitchFamily="18" charset="0"/>
            </a:rPr>
            <a:t> </a:t>
          </a:r>
          <a:r>
            <a:rPr lang="en-US" dirty="0" err="1" smtClean="0">
              <a:latin typeface="Rockwell Condensed" pitchFamily="18" charset="0"/>
            </a:rPr>
            <a:t>melakukan</a:t>
          </a:r>
          <a:r>
            <a:rPr lang="en-US" dirty="0" smtClean="0">
              <a:latin typeface="Rockwell Condensed" pitchFamily="18" charset="0"/>
            </a:rPr>
            <a:t> </a:t>
          </a:r>
          <a:r>
            <a:rPr lang="en-US" dirty="0" err="1" smtClean="0">
              <a:latin typeface="Rockwell Condensed" pitchFamily="18" charset="0"/>
            </a:rPr>
            <a:t>sesuatu</a:t>
          </a:r>
          <a:r>
            <a:rPr lang="en-US" dirty="0" smtClean="0">
              <a:latin typeface="Rockwell Condensed" pitchFamily="18" charset="0"/>
            </a:rPr>
            <a:t> yang </a:t>
          </a:r>
          <a:r>
            <a:rPr lang="en-US" dirty="0" err="1" smtClean="0">
              <a:latin typeface="Rockwell Condensed" pitchFamily="18" charset="0"/>
            </a:rPr>
            <a:t>membawa</a:t>
          </a:r>
          <a:r>
            <a:rPr lang="en-US" dirty="0" smtClean="0">
              <a:latin typeface="Rockwell Condensed" pitchFamily="18" charset="0"/>
            </a:rPr>
            <a:t> </a:t>
          </a:r>
          <a:r>
            <a:rPr lang="en-US" dirty="0" err="1" smtClean="0">
              <a:latin typeface="Rockwell Condensed" pitchFamily="18" charset="0"/>
            </a:rPr>
            <a:t>kemurkaan</a:t>
          </a:r>
          <a:r>
            <a:rPr lang="en-US" dirty="0" smtClean="0">
              <a:latin typeface="Rockwell Condensed" pitchFamily="18" charset="0"/>
            </a:rPr>
            <a:t> Allah SWT.</a:t>
          </a:r>
          <a:endParaRPr lang="en-US" dirty="0">
            <a:latin typeface="Rockwell Condensed" pitchFamily="18" charset="0"/>
          </a:endParaRPr>
        </a:p>
      </dgm:t>
    </dgm:pt>
    <dgm:pt modelId="{56001083-1BDF-4D9E-8F6D-5702FB5AABE1}" type="parTrans" cxnId="{2A0F4813-4A3C-4FBA-B2A6-A96AB000D419}">
      <dgm:prSet/>
      <dgm:spPr/>
      <dgm:t>
        <a:bodyPr/>
        <a:lstStyle/>
        <a:p>
          <a:endParaRPr lang="en-US"/>
        </a:p>
      </dgm:t>
    </dgm:pt>
    <dgm:pt modelId="{2267E726-FCE7-41E6-A81C-B647C3B60D1E}" type="sibTrans" cxnId="{2A0F4813-4A3C-4FBA-B2A6-A96AB000D419}">
      <dgm:prSet/>
      <dgm:spPr/>
      <dgm:t>
        <a:bodyPr/>
        <a:lstStyle/>
        <a:p>
          <a:endParaRPr lang="en-US"/>
        </a:p>
      </dgm:t>
    </dgm:pt>
    <dgm:pt modelId="{97D683E6-FECD-4EBD-B558-A8255D10D5A5}" type="pres">
      <dgm:prSet presAssocID="{00FCD64C-E942-48DF-B315-EE8752E49AE1}" presName="compositeShape" presStyleCnt="0">
        <dgm:presLayoutVars>
          <dgm:chMax val="2"/>
          <dgm:dir/>
          <dgm:resizeHandles val="exact"/>
        </dgm:presLayoutVars>
      </dgm:prSet>
      <dgm:spPr/>
      <dgm:t>
        <a:bodyPr/>
        <a:lstStyle/>
        <a:p>
          <a:endParaRPr lang="en-US"/>
        </a:p>
      </dgm:t>
    </dgm:pt>
    <dgm:pt modelId="{AB091180-4D3D-4C57-A8A9-63A0FD8D02BC}" type="pres">
      <dgm:prSet presAssocID="{00FCD64C-E942-48DF-B315-EE8752E49AE1}" presName="ribbon" presStyleLbl="node1" presStyleIdx="0" presStyleCnt="1"/>
      <dgm:spPr/>
    </dgm:pt>
    <dgm:pt modelId="{43ABBB8F-A042-441A-BE9A-9F1F47954183}" type="pres">
      <dgm:prSet presAssocID="{00FCD64C-E942-48DF-B315-EE8752E49AE1}" presName="leftArrowText" presStyleLbl="node1" presStyleIdx="0" presStyleCnt="1">
        <dgm:presLayoutVars>
          <dgm:chMax val="0"/>
          <dgm:bulletEnabled val="1"/>
        </dgm:presLayoutVars>
      </dgm:prSet>
      <dgm:spPr/>
      <dgm:t>
        <a:bodyPr/>
        <a:lstStyle/>
        <a:p>
          <a:endParaRPr lang="en-US"/>
        </a:p>
      </dgm:t>
    </dgm:pt>
    <dgm:pt modelId="{CF5E3E47-73BB-4E5D-A8A9-F642EA9CC958}" type="pres">
      <dgm:prSet presAssocID="{00FCD64C-E942-48DF-B315-EE8752E49AE1}" presName="rightArrowText" presStyleLbl="node1" presStyleIdx="0" presStyleCnt="1">
        <dgm:presLayoutVars>
          <dgm:chMax val="0"/>
          <dgm:bulletEnabled val="1"/>
        </dgm:presLayoutVars>
      </dgm:prSet>
      <dgm:spPr/>
      <dgm:t>
        <a:bodyPr/>
        <a:lstStyle/>
        <a:p>
          <a:endParaRPr lang="en-US"/>
        </a:p>
      </dgm:t>
    </dgm:pt>
  </dgm:ptLst>
  <dgm:cxnLst>
    <dgm:cxn modelId="{DBDDBF03-6735-49BD-B81B-D3973EF30865}" type="presOf" srcId="{BBC19009-DBE5-4C68-B56A-1E8C242E09D7}" destId="{CF5E3E47-73BB-4E5D-A8A9-F642EA9CC958}" srcOrd="0" destOrd="0" presId="urn:microsoft.com/office/officeart/2005/8/layout/arrow6"/>
    <dgm:cxn modelId="{0A40B267-5BA9-4D56-B7E5-F7229F55F6F3}" srcId="{00FCD64C-E942-48DF-B315-EE8752E49AE1}" destId="{2BA55D77-70A7-462A-96E9-29B1E2E039FD}" srcOrd="0" destOrd="0" parTransId="{A776D22F-41CC-4EA1-954F-D614276E3197}" sibTransId="{7C77D91D-0431-4673-AB67-FED358B8B279}"/>
    <dgm:cxn modelId="{2A0F4813-4A3C-4FBA-B2A6-A96AB000D419}" srcId="{00FCD64C-E942-48DF-B315-EE8752E49AE1}" destId="{BBC19009-DBE5-4C68-B56A-1E8C242E09D7}" srcOrd="1" destOrd="0" parTransId="{56001083-1BDF-4D9E-8F6D-5702FB5AABE1}" sibTransId="{2267E726-FCE7-41E6-A81C-B647C3B60D1E}"/>
    <dgm:cxn modelId="{8397C664-EDC9-427C-BC63-4167CF48EE38}" type="presOf" srcId="{2BA55D77-70A7-462A-96E9-29B1E2E039FD}" destId="{43ABBB8F-A042-441A-BE9A-9F1F47954183}" srcOrd="0" destOrd="0" presId="urn:microsoft.com/office/officeart/2005/8/layout/arrow6"/>
    <dgm:cxn modelId="{E0FA352F-29ED-4F65-8FD0-992ADCAE56BF}" type="presOf" srcId="{00FCD64C-E942-48DF-B315-EE8752E49AE1}" destId="{97D683E6-FECD-4EBD-B558-A8255D10D5A5}" srcOrd="0" destOrd="0" presId="urn:microsoft.com/office/officeart/2005/8/layout/arrow6"/>
    <dgm:cxn modelId="{2A9051F3-1F87-4689-A4C2-1BF61ABD8178}" type="presParOf" srcId="{97D683E6-FECD-4EBD-B558-A8255D10D5A5}" destId="{AB091180-4D3D-4C57-A8A9-63A0FD8D02BC}" srcOrd="0" destOrd="0" presId="urn:microsoft.com/office/officeart/2005/8/layout/arrow6"/>
    <dgm:cxn modelId="{752A818E-3E1E-4719-954C-7492F635A9A8}" type="presParOf" srcId="{97D683E6-FECD-4EBD-B558-A8255D10D5A5}" destId="{43ABBB8F-A042-441A-BE9A-9F1F47954183}" srcOrd="1" destOrd="0" presId="urn:microsoft.com/office/officeart/2005/8/layout/arrow6"/>
    <dgm:cxn modelId="{4DA0189E-F4CE-4012-B987-E9BA8F57A4E6}" type="presParOf" srcId="{97D683E6-FECD-4EBD-B558-A8255D10D5A5}" destId="{CF5E3E47-73BB-4E5D-A8A9-F642EA9CC958}"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7CA704-289D-4872-ABA2-6A89FD193F7F}"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4AD06B1F-ABB6-44F6-8506-CB5E4E459D96}">
      <dgm:prSet custT="1"/>
      <dgm:spPr/>
      <dgm:t>
        <a:bodyPr/>
        <a:lstStyle/>
        <a:p>
          <a:pPr rtl="0"/>
          <a:r>
            <a:rPr lang="ms-MY" sz="2800" dirty="0" smtClean="0">
              <a:solidFill>
                <a:schemeClr val="tx1"/>
              </a:solidFill>
              <a:latin typeface="Rockwell Condensed" pitchFamily="18" charset="0"/>
            </a:rPr>
            <a:t>beriman kepada Allah SWT dan beramal saleh; </a:t>
          </a:r>
          <a:endParaRPr lang="en-US" sz="2800" dirty="0">
            <a:solidFill>
              <a:schemeClr val="tx1"/>
            </a:solidFill>
            <a:latin typeface="Rockwell Condensed" pitchFamily="18" charset="0"/>
          </a:endParaRPr>
        </a:p>
      </dgm:t>
    </dgm:pt>
    <dgm:pt modelId="{18A5E869-778C-40C1-B5EC-5111FDFF28AD}" type="parTrans" cxnId="{340E1DB1-4762-4914-8BC4-18017411A6EA}">
      <dgm:prSet/>
      <dgm:spPr/>
      <dgm:t>
        <a:bodyPr/>
        <a:lstStyle/>
        <a:p>
          <a:endParaRPr lang="en-US" sz="2800">
            <a:solidFill>
              <a:schemeClr val="tx1"/>
            </a:solidFill>
            <a:latin typeface="Rockwell Condensed" pitchFamily="18" charset="0"/>
          </a:endParaRPr>
        </a:p>
      </dgm:t>
    </dgm:pt>
    <dgm:pt modelId="{22D47638-E292-4911-866E-F4D0AE528B4F}" type="sibTrans" cxnId="{340E1DB1-4762-4914-8BC4-18017411A6EA}">
      <dgm:prSet/>
      <dgm:spPr/>
      <dgm:t>
        <a:bodyPr/>
        <a:lstStyle/>
        <a:p>
          <a:endParaRPr lang="en-US" sz="2800">
            <a:solidFill>
              <a:schemeClr val="tx1"/>
            </a:solidFill>
            <a:latin typeface="Rockwell Condensed" pitchFamily="18" charset="0"/>
          </a:endParaRPr>
        </a:p>
      </dgm:t>
    </dgm:pt>
    <dgm:pt modelId="{29020E7D-2846-4AF4-900D-9F528BBF475A}">
      <dgm:prSet custT="1"/>
      <dgm:spPr/>
      <dgm:t>
        <a:bodyPr/>
        <a:lstStyle/>
        <a:p>
          <a:pPr rtl="0"/>
          <a:r>
            <a:rPr lang="ms-MY" sz="2800" dirty="0" smtClean="0">
              <a:solidFill>
                <a:schemeClr val="tx1"/>
              </a:solidFill>
              <a:latin typeface="Rockwell Condensed" pitchFamily="18" charset="0"/>
            </a:rPr>
            <a:t>rasa cukup dalam hidup atas nikmat yang diperoleh dan redha dengan ketetapan Allah SWT; </a:t>
          </a:r>
          <a:endParaRPr lang="en-US" sz="2800" dirty="0">
            <a:solidFill>
              <a:schemeClr val="tx1"/>
            </a:solidFill>
            <a:latin typeface="Rockwell Condensed" pitchFamily="18" charset="0"/>
          </a:endParaRPr>
        </a:p>
      </dgm:t>
    </dgm:pt>
    <dgm:pt modelId="{483D7D91-80C5-4309-8A73-B8791B96E4E7}" type="parTrans" cxnId="{B429066E-0337-49F0-A4E0-B0625D15A352}">
      <dgm:prSet/>
      <dgm:spPr/>
      <dgm:t>
        <a:bodyPr/>
        <a:lstStyle/>
        <a:p>
          <a:endParaRPr lang="en-US" sz="2800">
            <a:solidFill>
              <a:schemeClr val="tx1"/>
            </a:solidFill>
            <a:latin typeface="Rockwell Condensed" pitchFamily="18" charset="0"/>
          </a:endParaRPr>
        </a:p>
      </dgm:t>
    </dgm:pt>
    <dgm:pt modelId="{465E49FA-A74B-42B9-8004-5069D9D6A368}" type="sibTrans" cxnId="{B429066E-0337-49F0-A4E0-B0625D15A352}">
      <dgm:prSet/>
      <dgm:spPr/>
      <dgm:t>
        <a:bodyPr/>
        <a:lstStyle/>
        <a:p>
          <a:endParaRPr lang="en-US" sz="2800">
            <a:solidFill>
              <a:schemeClr val="tx1"/>
            </a:solidFill>
            <a:latin typeface="Rockwell Condensed" pitchFamily="18" charset="0"/>
          </a:endParaRPr>
        </a:p>
      </dgm:t>
    </dgm:pt>
    <dgm:pt modelId="{DE2FB369-727B-4A3A-9224-CE656046D304}">
      <dgm:prSet custT="1"/>
      <dgm:spPr/>
      <dgm:t>
        <a:bodyPr/>
        <a:lstStyle/>
        <a:p>
          <a:pPr rtl="0"/>
          <a:r>
            <a:rPr lang="ms-MY" sz="2800" dirty="0" smtClean="0">
              <a:solidFill>
                <a:schemeClr val="tx1"/>
              </a:solidFill>
              <a:latin typeface="Rockwell Condensed" pitchFamily="18" charset="0"/>
            </a:rPr>
            <a:t>suka melakukan kebajikan dan bersifat ihsan sesama manusia.</a:t>
          </a:r>
          <a:endParaRPr lang="en-US" sz="2800" dirty="0">
            <a:solidFill>
              <a:schemeClr val="tx1"/>
            </a:solidFill>
            <a:latin typeface="Rockwell Condensed" pitchFamily="18" charset="0"/>
          </a:endParaRPr>
        </a:p>
      </dgm:t>
    </dgm:pt>
    <dgm:pt modelId="{7ACBF043-F271-4AB1-8C07-4B93C7F85A22}" type="parTrans" cxnId="{C6DBC363-2F4E-4900-B1C9-2D9C8D59E21A}">
      <dgm:prSet/>
      <dgm:spPr/>
      <dgm:t>
        <a:bodyPr/>
        <a:lstStyle/>
        <a:p>
          <a:endParaRPr lang="en-US" sz="2800">
            <a:solidFill>
              <a:schemeClr val="tx1"/>
            </a:solidFill>
            <a:latin typeface="Rockwell Condensed" pitchFamily="18" charset="0"/>
          </a:endParaRPr>
        </a:p>
      </dgm:t>
    </dgm:pt>
    <dgm:pt modelId="{0F1E8AA9-CDA7-4F95-BF3E-F3992E87D749}" type="sibTrans" cxnId="{C6DBC363-2F4E-4900-B1C9-2D9C8D59E21A}">
      <dgm:prSet/>
      <dgm:spPr/>
      <dgm:t>
        <a:bodyPr/>
        <a:lstStyle/>
        <a:p>
          <a:endParaRPr lang="en-US" sz="2800">
            <a:solidFill>
              <a:schemeClr val="tx1"/>
            </a:solidFill>
            <a:latin typeface="Rockwell Condensed" pitchFamily="18" charset="0"/>
          </a:endParaRPr>
        </a:p>
      </dgm:t>
    </dgm:pt>
    <dgm:pt modelId="{ECD099C6-B9BE-47F2-BA0E-3C8FA24E59FE}">
      <dgm:prSet custT="1"/>
      <dgm:spPr/>
      <dgm:t>
        <a:bodyPr/>
        <a:lstStyle/>
        <a:p>
          <a:pPr rtl="0"/>
          <a:endParaRPr lang="en-US" sz="2800">
            <a:solidFill>
              <a:schemeClr val="tx1"/>
            </a:solidFill>
            <a:latin typeface="Rockwell Condensed" pitchFamily="18" charset="0"/>
          </a:endParaRPr>
        </a:p>
      </dgm:t>
    </dgm:pt>
    <dgm:pt modelId="{10B2CED9-0DEB-442B-B3BB-AD45B1433D1B}" type="parTrans" cxnId="{F552B0D2-A0D7-47E6-B62D-1AD2772AF655}">
      <dgm:prSet/>
      <dgm:spPr/>
      <dgm:t>
        <a:bodyPr/>
        <a:lstStyle/>
        <a:p>
          <a:endParaRPr lang="en-US" sz="2800">
            <a:solidFill>
              <a:schemeClr val="tx1"/>
            </a:solidFill>
            <a:latin typeface="Rockwell Condensed" pitchFamily="18" charset="0"/>
          </a:endParaRPr>
        </a:p>
      </dgm:t>
    </dgm:pt>
    <dgm:pt modelId="{FE99B77F-730E-4370-8A55-64E142FADCD1}" type="sibTrans" cxnId="{F552B0D2-A0D7-47E6-B62D-1AD2772AF655}">
      <dgm:prSet/>
      <dgm:spPr/>
      <dgm:t>
        <a:bodyPr/>
        <a:lstStyle/>
        <a:p>
          <a:endParaRPr lang="en-US" sz="2800">
            <a:solidFill>
              <a:schemeClr val="tx1"/>
            </a:solidFill>
            <a:latin typeface="Rockwell Condensed" pitchFamily="18" charset="0"/>
          </a:endParaRPr>
        </a:p>
      </dgm:t>
    </dgm:pt>
    <dgm:pt modelId="{9356BA62-9463-41FC-85FA-2D8D09CED7BD}" type="pres">
      <dgm:prSet presAssocID="{AA7CA704-289D-4872-ABA2-6A89FD193F7F}" presName="Name0" presStyleCnt="0">
        <dgm:presLayoutVars>
          <dgm:chMax val="7"/>
          <dgm:chPref val="7"/>
          <dgm:dir/>
        </dgm:presLayoutVars>
      </dgm:prSet>
      <dgm:spPr/>
      <dgm:t>
        <a:bodyPr/>
        <a:lstStyle/>
        <a:p>
          <a:endParaRPr lang="en-US"/>
        </a:p>
      </dgm:t>
    </dgm:pt>
    <dgm:pt modelId="{75423726-7EF7-40C2-96F3-8F31025CA570}" type="pres">
      <dgm:prSet presAssocID="{AA7CA704-289D-4872-ABA2-6A89FD193F7F}" presName="Name1" presStyleCnt="0"/>
      <dgm:spPr/>
    </dgm:pt>
    <dgm:pt modelId="{06DFBD08-4BFB-481F-AB30-839350A2447F}" type="pres">
      <dgm:prSet presAssocID="{AA7CA704-289D-4872-ABA2-6A89FD193F7F}" presName="cycle" presStyleCnt="0"/>
      <dgm:spPr/>
    </dgm:pt>
    <dgm:pt modelId="{897ECF2D-B0C2-42BD-94D3-9A5D5C2928B4}" type="pres">
      <dgm:prSet presAssocID="{AA7CA704-289D-4872-ABA2-6A89FD193F7F}" presName="srcNode" presStyleLbl="node1" presStyleIdx="0" presStyleCnt="3"/>
      <dgm:spPr/>
    </dgm:pt>
    <dgm:pt modelId="{262F203A-DCB6-44FF-8296-2C78A7E993A7}" type="pres">
      <dgm:prSet presAssocID="{AA7CA704-289D-4872-ABA2-6A89FD193F7F}" presName="conn" presStyleLbl="parChTrans1D2" presStyleIdx="0" presStyleCnt="1"/>
      <dgm:spPr/>
      <dgm:t>
        <a:bodyPr/>
        <a:lstStyle/>
        <a:p>
          <a:endParaRPr lang="en-US"/>
        </a:p>
      </dgm:t>
    </dgm:pt>
    <dgm:pt modelId="{81BDBA53-8E46-465E-9F80-9D8D0BE2F2F3}" type="pres">
      <dgm:prSet presAssocID="{AA7CA704-289D-4872-ABA2-6A89FD193F7F}" presName="extraNode" presStyleLbl="node1" presStyleIdx="0" presStyleCnt="3"/>
      <dgm:spPr/>
    </dgm:pt>
    <dgm:pt modelId="{866E46FE-5EA4-4BAB-BFC9-8B0EFBAA89DA}" type="pres">
      <dgm:prSet presAssocID="{AA7CA704-289D-4872-ABA2-6A89FD193F7F}" presName="dstNode" presStyleLbl="node1" presStyleIdx="0" presStyleCnt="3"/>
      <dgm:spPr/>
    </dgm:pt>
    <dgm:pt modelId="{FC6229E6-365B-4778-AB80-6D4C62FA69BC}" type="pres">
      <dgm:prSet presAssocID="{4AD06B1F-ABB6-44F6-8506-CB5E4E459D96}" presName="text_1" presStyleLbl="node1" presStyleIdx="0" presStyleCnt="3">
        <dgm:presLayoutVars>
          <dgm:bulletEnabled val="1"/>
        </dgm:presLayoutVars>
      </dgm:prSet>
      <dgm:spPr/>
      <dgm:t>
        <a:bodyPr/>
        <a:lstStyle/>
        <a:p>
          <a:endParaRPr lang="en-US"/>
        </a:p>
      </dgm:t>
    </dgm:pt>
    <dgm:pt modelId="{EC1B5499-4F3C-4FE7-A3AE-7096738CDB24}" type="pres">
      <dgm:prSet presAssocID="{4AD06B1F-ABB6-44F6-8506-CB5E4E459D96}" presName="accent_1" presStyleCnt="0"/>
      <dgm:spPr/>
    </dgm:pt>
    <dgm:pt modelId="{7D50E54B-6C8C-49D9-9D4B-529977366DEC}" type="pres">
      <dgm:prSet presAssocID="{4AD06B1F-ABB6-44F6-8506-CB5E4E459D96}" presName="accentRepeatNode" presStyleLbl="solidFgAcc1" presStyleIdx="0" presStyleCnt="3"/>
      <dgm:spPr/>
    </dgm:pt>
    <dgm:pt modelId="{ACFB1088-766B-46BF-A1FC-A53EAA504319}" type="pres">
      <dgm:prSet presAssocID="{29020E7D-2846-4AF4-900D-9F528BBF475A}" presName="text_2" presStyleLbl="node1" presStyleIdx="1" presStyleCnt="3">
        <dgm:presLayoutVars>
          <dgm:bulletEnabled val="1"/>
        </dgm:presLayoutVars>
      </dgm:prSet>
      <dgm:spPr/>
      <dgm:t>
        <a:bodyPr/>
        <a:lstStyle/>
        <a:p>
          <a:endParaRPr lang="en-US"/>
        </a:p>
      </dgm:t>
    </dgm:pt>
    <dgm:pt modelId="{EE935391-0928-4F55-9F52-F8B61CEF7317}" type="pres">
      <dgm:prSet presAssocID="{29020E7D-2846-4AF4-900D-9F528BBF475A}" presName="accent_2" presStyleCnt="0"/>
      <dgm:spPr/>
    </dgm:pt>
    <dgm:pt modelId="{D5E0F708-B819-4F79-B2F1-58CB152A79FF}" type="pres">
      <dgm:prSet presAssocID="{29020E7D-2846-4AF4-900D-9F528BBF475A}" presName="accentRepeatNode" presStyleLbl="solidFgAcc1" presStyleIdx="1" presStyleCnt="3"/>
      <dgm:spPr/>
    </dgm:pt>
    <dgm:pt modelId="{1841E303-C37D-464F-8870-58E63BDDB10C}" type="pres">
      <dgm:prSet presAssocID="{DE2FB369-727B-4A3A-9224-CE656046D304}" presName="text_3" presStyleLbl="node1" presStyleIdx="2" presStyleCnt="3">
        <dgm:presLayoutVars>
          <dgm:bulletEnabled val="1"/>
        </dgm:presLayoutVars>
      </dgm:prSet>
      <dgm:spPr/>
      <dgm:t>
        <a:bodyPr/>
        <a:lstStyle/>
        <a:p>
          <a:endParaRPr lang="en-US"/>
        </a:p>
      </dgm:t>
    </dgm:pt>
    <dgm:pt modelId="{54FD7613-CE87-4C59-9976-034C5AD6A310}" type="pres">
      <dgm:prSet presAssocID="{DE2FB369-727B-4A3A-9224-CE656046D304}" presName="accent_3" presStyleCnt="0"/>
      <dgm:spPr/>
    </dgm:pt>
    <dgm:pt modelId="{8D223423-080E-40BA-93DD-32BEFD3FBA57}" type="pres">
      <dgm:prSet presAssocID="{DE2FB369-727B-4A3A-9224-CE656046D304}" presName="accentRepeatNode" presStyleLbl="solidFgAcc1" presStyleIdx="2" presStyleCnt="3"/>
      <dgm:spPr/>
    </dgm:pt>
  </dgm:ptLst>
  <dgm:cxnLst>
    <dgm:cxn modelId="{0318665E-F327-4B79-B366-C888C2D06B1C}" type="presOf" srcId="{4AD06B1F-ABB6-44F6-8506-CB5E4E459D96}" destId="{FC6229E6-365B-4778-AB80-6D4C62FA69BC}" srcOrd="0" destOrd="0" presId="urn:microsoft.com/office/officeart/2008/layout/VerticalCurvedList"/>
    <dgm:cxn modelId="{340E1DB1-4762-4914-8BC4-18017411A6EA}" srcId="{AA7CA704-289D-4872-ABA2-6A89FD193F7F}" destId="{4AD06B1F-ABB6-44F6-8506-CB5E4E459D96}" srcOrd="0" destOrd="0" parTransId="{18A5E869-778C-40C1-B5EC-5111FDFF28AD}" sibTransId="{22D47638-E292-4911-866E-F4D0AE528B4F}"/>
    <dgm:cxn modelId="{FD5D30DF-C64B-46F4-93E8-63902F09F399}" type="presOf" srcId="{ECD099C6-B9BE-47F2-BA0E-3C8FA24E59FE}" destId="{1841E303-C37D-464F-8870-58E63BDDB10C}" srcOrd="0" destOrd="1" presId="urn:microsoft.com/office/officeart/2008/layout/VerticalCurvedList"/>
    <dgm:cxn modelId="{B429066E-0337-49F0-A4E0-B0625D15A352}" srcId="{AA7CA704-289D-4872-ABA2-6A89FD193F7F}" destId="{29020E7D-2846-4AF4-900D-9F528BBF475A}" srcOrd="1" destOrd="0" parTransId="{483D7D91-80C5-4309-8A73-B8791B96E4E7}" sibTransId="{465E49FA-A74B-42B9-8004-5069D9D6A368}"/>
    <dgm:cxn modelId="{20AF316E-62A0-4AE7-8E2F-3E3533920690}" type="presOf" srcId="{29020E7D-2846-4AF4-900D-9F528BBF475A}" destId="{ACFB1088-766B-46BF-A1FC-A53EAA504319}" srcOrd="0" destOrd="0" presId="urn:microsoft.com/office/officeart/2008/layout/VerticalCurvedList"/>
    <dgm:cxn modelId="{F552B0D2-A0D7-47E6-B62D-1AD2772AF655}" srcId="{DE2FB369-727B-4A3A-9224-CE656046D304}" destId="{ECD099C6-B9BE-47F2-BA0E-3C8FA24E59FE}" srcOrd="0" destOrd="0" parTransId="{10B2CED9-0DEB-442B-B3BB-AD45B1433D1B}" sibTransId="{FE99B77F-730E-4370-8A55-64E142FADCD1}"/>
    <dgm:cxn modelId="{C6DBC363-2F4E-4900-B1C9-2D9C8D59E21A}" srcId="{AA7CA704-289D-4872-ABA2-6A89FD193F7F}" destId="{DE2FB369-727B-4A3A-9224-CE656046D304}" srcOrd="2" destOrd="0" parTransId="{7ACBF043-F271-4AB1-8C07-4B93C7F85A22}" sibTransId="{0F1E8AA9-CDA7-4F95-BF3E-F3992E87D749}"/>
    <dgm:cxn modelId="{EAB241F9-A704-47F3-887A-8D336288A63A}" type="presOf" srcId="{AA7CA704-289D-4872-ABA2-6A89FD193F7F}" destId="{9356BA62-9463-41FC-85FA-2D8D09CED7BD}" srcOrd="0" destOrd="0" presId="urn:microsoft.com/office/officeart/2008/layout/VerticalCurvedList"/>
    <dgm:cxn modelId="{8F4EB13E-AF9A-45BD-B31B-766522E90126}" type="presOf" srcId="{22D47638-E292-4911-866E-F4D0AE528B4F}" destId="{262F203A-DCB6-44FF-8296-2C78A7E993A7}" srcOrd="0" destOrd="0" presId="urn:microsoft.com/office/officeart/2008/layout/VerticalCurvedList"/>
    <dgm:cxn modelId="{5C9DD4B6-C8C5-4F5F-8088-B2099DFFA749}" type="presOf" srcId="{DE2FB369-727B-4A3A-9224-CE656046D304}" destId="{1841E303-C37D-464F-8870-58E63BDDB10C}" srcOrd="0" destOrd="0" presId="urn:microsoft.com/office/officeart/2008/layout/VerticalCurvedList"/>
    <dgm:cxn modelId="{9D5C02C8-3DA9-44FC-BD24-78CA921714DC}" type="presParOf" srcId="{9356BA62-9463-41FC-85FA-2D8D09CED7BD}" destId="{75423726-7EF7-40C2-96F3-8F31025CA570}" srcOrd="0" destOrd="0" presId="urn:microsoft.com/office/officeart/2008/layout/VerticalCurvedList"/>
    <dgm:cxn modelId="{919CA9A7-0069-44E5-8418-4A505EB07477}" type="presParOf" srcId="{75423726-7EF7-40C2-96F3-8F31025CA570}" destId="{06DFBD08-4BFB-481F-AB30-839350A2447F}" srcOrd="0" destOrd="0" presId="urn:microsoft.com/office/officeart/2008/layout/VerticalCurvedList"/>
    <dgm:cxn modelId="{102C9EC4-ACB8-435C-91C6-51F1CF339560}" type="presParOf" srcId="{06DFBD08-4BFB-481F-AB30-839350A2447F}" destId="{897ECF2D-B0C2-42BD-94D3-9A5D5C2928B4}" srcOrd="0" destOrd="0" presId="urn:microsoft.com/office/officeart/2008/layout/VerticalCurvedList"/>
    <dgm:cxn modelId="{3C5EC21A-CC2F-4509-8ACA-DA375BC8891B}" type="presParOf" srcId="{06DFBD08-4BFB-481F-AB30-839350A2447F}" destId="{262F203A-DCB6-44FF-8296-2C78A7E993A7}" srcOrd="1" destOrd="0" presId="urn:microsoft.com/office/officeart/2008/layout/VerticalCurvedList"/>
    <dgm:cxn modelId="{2E3D86A0-8A21-44FC-9DE7-9B35A3E5634B}" type="presParOf" srcId="{06DFBD08-4BFB-481F-AB30-839350A2447F}" destId="{81BDBA53-8E46-465E-9F80-9D8D0BE2F2F3}" srcOrd="2" destOrd="0" presId="urn:microsoft.com/office/officeart/2008/layout/VerticalCurvedList"/>
    <dgm:cxn modelId="{1317DB6A-5112-4223-8E6C-452FD601A3E8}" type="presParOf" srcId="{06DFBD08-4BFB-481F-AB30-839350A2447F}" destId="{866E46FE-5EA4-4BAB-BFC9-8B0EFBAA89DA}" srcOrd="3" destOrd="0" presId="urn:microsoft.com/office/officeart/2008/layout/VerticalCurvedList"/>
    <dgm:cxn modelId="{BAE3BC14-C7AA-497F-9D46-BDEB62DFA58C}" type="presParOf" srcId="{75423726-7EF7-40C2-96F3-8F31025CA570}" destId="{FC6229E6-365B-4778-AB80-6D4C62FA69BC}" srcOrd="1" destOrd="0" presId="urn:microsoft.com/office/officeart/2008/layout/VerticalCurvedList"/>
    <dgm:cxn modelId="{C7CE6C5B-90DC-49E4-8E18-D450E72761C7}" type="presParOf" srcId="{75423726-7EF7-40C2-96F3-8F31025CA570}" destId="{EC1B5499-4F3C-4FE7-A3AE-7096738CDB24}" srcOrd="2" destOrd="0" presId="urn:microsoft.com/office/officeart/2008/layout/VerticalCurvedList"/>
    <dgm:cxn modelId="{131649EE-EF57-46C5-9B55-B85FC86C88B2}" type="presParOf" srcId="{EC1B5499-4F3C-4FE7-A3AE-7096738CDB24}" destId="{7D50E54B-6C8C-49D9-9D4B-529977366DEC}" srcOrd="0" destOrd="0" presId="urn:microsoft.com/office/officeart/2008/layout/VerticalCurvedList"/>
    <dgm:cxn modelId="{4D44EB37-EBA1-48D0-8BA9-9EEA05E46C8D}" type="presParOf" srcId="{75423726-7EF7-40C2-96F3-8F31025CA570}" destId="{ACFB1088-766B-46BF-A1FC-A53EAA504319}" srcOrd="3" destOrd="0" presId="urn:microsoft.com/office/officeart/2008/layout/VerticalCurvedList"/>
    <dgm:cxn modelId="{D0121968-011D-4CEF-AA34-4C4B3BAC08EE}" type="presParOf" srcId="{75423726-7EF7-40C2-96F3-8F31025CA570}" destId="{EE935391-0928-4F55-9F52-F8B61CEF7317}" srcOrd="4" destOrd="0" presId="urn:microsoft.com/office/officeart/2008/layout/VerticalCurvedList"/>
    <dgm:cxn modelId="{C404A4E6-BCD1-4717-B1D4-BA562F8A13AB}" type="presParOf" srcId="{EE935391-0928-4F55-9F52-F8B61CEF7317}" destId="{D5E0F708-B819-4F79-B2F1-58CB152A79FF}" srcOrd="0" destOrd="0" presId="urn:microsoft.com/office/officeart/2008/layout/VerticalCurvedList"/>
    <dgm:cxn modelId="{8077E938-252C-4975-8C37-2E90B74F5523}" type="presParOf" srcId="{75423726-7EF7-40C2-96F3-8F31025CA570}" destId="{1841E303-C37D-464F-8870-58E63BDDB10C}" srcOrd="5" destOrd="0" presId="urn:microsoft.com/office/officeart/2008/layout/VerticalCurvedList"/>
    <dgm:cxn modelId="{87008CAD-14F6-4B0D-88A0-829BB54324FC}" type="presParOf" srcId="{75423726-7EF7-40C2-96F3-8F31025CA570}" destId="{54FD7613-CE87-4C59-9976-034C5AD6A310}" srcOrd="6" destOrd="0" presId="urn:microsoft.com/office/officeart/2008/layout/VerticalCurvedList"/>
    <dgm:cxn modelId="{FC2499C6-58CD-4CFD-AD89-F4CFBD70D865}" type="presParOf" srcId="{54FD7613-CE87-4C59-9976-034C5AD6A310}" destId="{8D223423-080E-40BA-93DD-32BEFD3FBA5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79FF1C-2CD4-46C7-9DFB-E64341A21021}" type="doc">
      <dgm:prSet loTypeId="urn:microsoft.com/office/officeart/2005/8/layout/hList7" loCatId="list" qsTypeId="urn:microsoft.com/office/officeart/2005/8/quickstyle/simple1" qsCatId="simple" csTypeId="urn:microsoft.com/office/officeart/2005/8/colors/colorful2" csCatId="colorful"/>
      <dgm:spPr/>
      <dgm:t>
        <a:bodyPr/>
        <a:lstStyle/>
        <a:p>
          <a:endParaRPr lang="en-US"/>
        </a:p>
      </dgm:t>
    </dgm:pt>
    <dgm:pt modelId="{15740EF4-7342-45B0-A90B-82D2068702B9}">
      <dgm:prSet/>
      <dgm:spPr/>
      <dgm:t>
        <a:bodyPr/>
        <a:lstStyle/>
        <a:p>
          <a:pPr rtl="0"/>
          <a:r>
            <a:rPr lang="ms-MY" b="1"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Rockwell Condensed" pitchFamily="18" charset="0"/>
            </a:rPr>
            <a:t>Sesungguhnya, jalan-jalan yang dilalui ini menyebabkan manusia beroleh kebahagiaan di dunia ini dan di akhirat kelak. </a:t>
          </a:r>
          <a:endParaRPr lang="en-US"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Rockwell Condensed" pitchFamily="18" charset="0"/>
          </a:endParaRPr>
        </a:p>
      </dgm:t>
    </dgm:pt>
    <dgm:pt modelId="{383C8BA1-0A54-41B2-9CC9-FD34BEC14D25}" type="parTrans" cxnId="{DDE951C4-8AC0-40CA-8C34-C784D9B4C2E6}">
      <dgm:prSet/>
      <dgm:spPr/>
      <dgm:t>
        <a:bodyPr/>
        <a:lstStyle/>
        <a:p>
          <a:endParaRPr lang="en-US">
            <a:solidFill>
              <a:schemeClr val="tx1"/>
            </a:solidFill>
            <a:latin typeface="Rockwell Condensed" pitchFamily="18" charset="0"/>
          </a:endParaRPr>
        </a:p>
      </dgm:t>
    </dgm:pt>
    <dgm:pt modelId="{904E4A35-B8C9-492F-9F9E-E23C7BE3C8B4}" type="sibTrans" cxnId="{DDE951C4-8AC0-40CA-8C34-C784D9B4C2E6}">
      <dgm:prSet/>
      <dgm:spPr/>
      <dgm:t>
        <a:bodyPr/>
        <a:lstStyle/>
        <a:p>
          <a:endParaRPr lang="en-US">
            <a:solidFill>
              <a:schemeClr val="tx1"/>
            </a:solidFill>
            <a:latin typeface="Rockwell Condensed" pitchFamily="18" charset="0"/>
          </a:endParaRPr>
        </a:p>
      </dgm:t>
    </dgm:pt>
    <dgm:pt modelId="{F30493F3-7934-40F9-8849-7D230F15F78B}">
      <dgm:prSet/>
      <dgm:spPr/>
      <dgm:t>
        <a:bodyPr/>
        <a:lstStyle/>
        <a:p>
          <a:pPr rtl="0"/>
          <a:r>
            <a:rPr lang="ms-MY" smtClean="0">
              <a:solidFill>
                <a:schemeClr val="tx1"/>
              </a:solidFill>
              <a:latin typeface="Rockwell Condensed" pitchFamily="18" charset="0"/>
            </a:rPr>
            <a:t>Oleh itu, marilah sama-sama kita beristiqamah atas jalan kebenaran agar diberikan kebahagiaan oleh Allah SWT. </a:t>
          </a:r>
          <a:endParaRPr lang="en-US">
            <a:solidFill>
              <a:schemeClr val="tx1"/>
            </a:solidFill>
            <a:latin typeface="Rockwell Condensed" pitchFamily="18" charset="0"/>
          </a:endParaRPr>
        </a:p>
      </dgm:t>
    </dgm:pt>
    <dgm:pt modelId="{1FAE05C3-66C1-4D14-8FD1-6609258647CD}" type="parTrans" cxnId="{1389BE0D-A161-4AF0-A138-44616A6A7359}">
      <dgm:prSet/>
      <dgm:spPr/>
      <dgm:t>
        <a:bodyPr/>
        <a:lstStyle/>
        <a:p>
          <a:endParaRPr lang="en-US">
            <a:solidFill>
              <a:schemeClr val="tx1"/>
            </a:solidFill>
            <a:latin typeface="Rockwell Condensed" pitchFamily="18" charset="0"/>
          </a:endParaRPr>
        </a:p>
      </dgm:t>
    </dgm:pt>
    <dgm:pt modelId="{65FBA97E-4C30-438B-ADBE-376ABC71AEA0}" type="sibTrans" cxnId="{1389BE0D-A161-4AF0-A138-44616A6A7359}">
      <dgm:prSet/>
      <dgm:spPr/>
      <dgm:t>
        <a:bodyPr/>
        <a:lstStyle/>
        <a:p>
          <a:endParaRPr lang="en-US">
            <a:solidFill>
              <a:schemeClr val="tx1"/>
            </a:solidFill>
            <a:latin typeface="Rockwell Condensed" pitchFamily="18" charset="0"/>
          </a:endParaRPr>
        </a:p>
      </dgm:t>
    </dgm:pt>
    <dgm:pt modelId="{DF46F29E-1D8A-45DA-8B8D-8BABD5515E09}" type="pres">
      <dgm:prSet presAssocID="{BE79FF1C-2CD4-46C7-9DFB-E64341A21021}" presName="Name0" presStyleCnt="0">
        <dgm:presLayoutVars>
          <dgm:dir/>
          <dgm:resizeHandles val="exact"/>
        </dgm:presLayoutVars>
      </dgm:prSet>
      <dgm:spPr/>
      <dgm:t>
        <a:bodyPr/>
        <a:lstStyle/>
        <a:p>
          <a:endParaRPr lang="en-US"/>
        </a:p>
      </dgm:t>
    </dgm:pt>
    <dgm:pt modelId="{4C91810C-5FAA-4080-8856-780FEDB35FDF}" type="pres">
      <dgm:prSet presAssocID="{BE79FF1C-2CD4-46C7-9DFB-E64341A21021}" presName="fgShape" presStyleLbl="fgShp" presStyleIdx="0" presStyleCnt="1"/>
      <dgm:spPr/>
    </dgm:pt>
    <dgm:pt modelId="{C58A5BB4-5256-4A13-A885-7B90CF846DA0}" type="pres">
      <dgm:prSet presAssocID="{BE79FF1C-2CD4-46C7-9DFB-E64341A21021}" presName="linComp" presStyleCnt="0"/>
      <dgm:spPr/>
    </dgm:pt>
    <dgm:pt modelId="{55E7DEF5-C835-451B-80EB-37B781294796}" type="pres">
      <dgm:prSet presAssocID="{15740EF4-7342-45B0-A90B-82D2068702B9}" presName="compNode" presStyleCnt="0"/>
      <dgm:spPr/>
    </dgm:pt>
    <dgm:pt modelId="{AADE4DB3-1A84-4A04-B5D6-5111348C1EBF}" type="pres">
      <dgm:prSet presAssocID="{15740EF4-7342-45B0-A90B-82D2068702B9}" presName="bkgdShape" presStyleLbl="node1" presStyleIdx="0" presStyleCnt="2"/>
      <dgm:spPr/>
      <dgm:t>
        <a:bodyPr/>
        <a:lstStyle/>
        <a:p>
          <a:endParaRPr lang="en-US"/>
        </a:p>
      </dgm:t>
    </dgm:pt>
    <dgm:pt modelId="{27031698-DB07-4956-A338-9264785224A0}" type="pres">
      <dgm:prSet presAssocID="{15740EF4-7342-45B0-A90B-82D2068702B9}" presName="nodeTx" presStyleLbl="node1" presStyleIdx="0" presStyleCnt="2">
        <dgm:presLayoutVars>
          <dgm:bulletEnabled val="1"/>
        </dgm:presLayoutVars>
      </dgm:prSet>
      <dgm:spPr/>
      <dgm:t>
        <a:bodyPr/>
        <a:lstStyle/>
        <a:p>
          <a:endParaRPr lang="en-US"/>
        </a:p>
      </dgm:t>
    </dgm:pt>
    <dgm:pt modelId="{C201D03B-B989-4A75-A6D2-7F1A046636BB}" type="pres">
      <dgm:prSet presAssocID="{15740EF4-7342-45B0-A90B-82D2068702B9}" presName="invisiNode" presStyleLbl="node1" presStyleIdx="0" presStyleCnt="2"/>
      <dgm:spPr/>
    </dgm:pt>
    <dgm:pt modelId="{8419BF16-D87B-4184-AF8F-2472B891DF28}" type="pres">
      <dgm:prSet presAssocID="{15740EF4-7342-45B0-A90B-82D2068702B9}" presName="imagNode" presStyleLbl="fgImgPlace1" presStyleIdx="0" presStyleCnt="2"/>
      <dgm:spPr/>
    </dgm:pt>
    <dgm:pt modelId="{2D4BB814-144E-430C-BDF9-4C9EC75EB37B}" type="pres">
      <dgm:prSet presAssocID="{904E4A35-B8C9-492F-9F9E-E23C7BE3C8B4}" presName="sibTrans" presStyleLbl="sibTrans2D1" presStyleIdx="0" presStyleCnt="0"/>
      <dgm:spPr/>
      <dgm:t>
        <a:bodyPr/>
        <a:lstStyle/>
        <a:p>
          <a:endParaRPr lang="en-US"/>
        </a:p>
      </dgm:t>
    </dgm:pt>
    <dgm:pt modelId="{DA19CE2B-7454-4965-A879-59A8C7EBBD53}" type="pres">
      <dgm:prSet presAssocID="{F30493F3-7934-40F9-8849-7D230F15F78B}" presName="compNode" presStyleCnt="0"/>
      <dgm:spPr/>
    </dgm:pt>
    <dgm:pt modelId="{426DC261-7FE1-43FE-A7ED-4A978B28EDAB}" type="pres">
      <dgm:prSet presAssocID="{F30493F3-7934-40F9-8849-7D230F15F78B}" presName="bkgdShape" presStyleLbl="node1" presStyleIdx="1" presStyleCnt="2"/>
      <dgm:spPr/>
      <dgm:t>
        <a:bodyPr/>
        <a:lstStyle/>
        <a:p>
          <a:endParaRPr lang="en-US"/>
        </a:p>
      </dgm:t>
    </dgm:pt>
    <dgm:pt modelId="{7EECA57E-97DF-4AAC-9425-58AF218E50D0}" type="pres">
      <dgm:prSet presAssocID="{F30493F3-7934-40F9-8849-7D230F15F78B}" presName="nodeTx" presStyleLbl="node1" presStyleIdx="1" presStyleCnt="2">
        <dgm:presLayoutVars>
          <dgm:bulletEnabled val="1"/>
        </dgm:presLayoutVars>
      </dgm:prSet>
      <dgm:spPr/>
      <dgm:t>
        <a:bodyPr/>
        <a:lstStyle/>
        <a:p>
          <a:endParaRPr lang="en-US"/>
        </a:p>
      </dgm:t>
    </dgm:pt>
    <dgm:pt modelId="{97778642-B4C2-4509-8912-D705281BBA9C}" type="pres">
      <dgm:prSet presAssocID="{F30493F3-7934-40F9-8849-7D230F15F78B}" presName="invisiNode" presStyleLbl="node1" presStyleIdx="1" presStyleCnt="2"/>
      <dgm:spPr/>
    </dgm:pt>
    <dgm:pt modelId="{0234C3C9-778D-4D86-A79D-876DB908DC54}" type="pres">
      <dgm:prSet presAssocID="{F30493F3-7934-40F9-8849-7D230F15F78B}" presName="imagNode" presStyleLbl="fgImgPlace1" presStyleIdx="1" presStyleCnt="2"/>
      <dgm:spPr/>
    </dgm:pt>
  </dgm:ptLst>
  <dgm:cxnLst>
    <dgm:cxn modelId="{DDE951C4-8AC0-40CA-8C34-C784D9B4C2E6}" srcId="{BE79FF1C-2CD4-46C7-9DFB-E64341A21021}" destId="{15740EF4-7342-45B0-A90B-82D2068702B9}" srcOrd="0" destOrd="0" parTransId="{383C8BA1-0A54-41B2-9CC9-FD34BEC14D25}" sibTransId="{904E4A35-B8C9-492F-9F9E-E23C7BE3C8B4}"/>
    <dgm:cxn modelId="{FD3D9A10-319D-40C4-8C00-0089D5757AAC}" type="presOf" srcId="{15740EF4-7342-45B0-A90B-82D2068702B9}" destId="{AADE4DB3-1A84-4A04-B5D6-5111348C1EBF}" srcOrd="0" destOrd="0" presId="urn:microsoft.com/office/officeart/2005/8/layout/hList7"/>
    <dgm:cxn modelId="{CD3AD118-EC2C-475A-8759-6E956AA17012}" type="presOf" srcId="{BE79FF1C-2CD4-46C7-9DFB-E64341A21021}" destId="{DF46F29E-1D8A-45DA-8B8D-8BABD5515E09}" srcOrd="0" destOrd="0" presId="urn:microsoft.com/office/officeart/2005/8/layout/hList7"/>
    <dgm:cxn modelId="{74485266-60B2-4D23-B6B3-B640A836FAF5}" type="presOf" srcId="{15740EF4-7342-45B0-A90B-82D2068702B9}" destId="{27031698-DB07-4956-A338-9264785224A0}" srcOrd="1" destOrd="0" presId="urn:microsoft.com/office/officeart/2005/8/layout/hList7"/>
    <dgm:cxn modelId="{5F3F9B62-5152-47FE-A574-850C28903DE1}" type="presOf" srcId="{F30493F3-7934-40F9-8849-7D230F15F78B}" destId="{426DC261-7FE1-43FE-A7ED-4A978B28EDAB}" srcOrd="0" destOrd="0" presId="urn:microsoft.com/office/officeart/2005/8/layout/hList7"/>
    <dgm:cxn modelId="{C873227D-CBE3-4870-AF20-FCCBEB7BF353}" type="presOf" srcId="{F30493F3-7934-40F9-8849-7D230F15F78B}" destId="{7EECA57E-97DF-4AAC-9425-58AF218E50D0}" srcOrd="1" destOrd="0" presId="urn:microsoft.com/office/officeart/2005/8/layout/hList7"/>
    <dgm:cxn modelId="{7795C4CD-0AEE-4F6D-BB7E-3579A5DB28C7}" type="presOf" srcId="{904E4A35-B8C9-492F-9F9E-E23C7BE3C8B4}" destId="{2D4BB814-144E-430C-BDF9-4C9EC75EB37B}" srcOrd="0" destOrd="0" presId="urn:microsoft.com/office/officeart/2005/8/layout/hList7"/>
    <dgm:cxn modelId="{1389BE0D-A161-4AF0-A138-44616A6A7359}" srcId="{BE79FF1C-2CD4-46C7-9DFB-E64341A21021}" destId="{F30493F3-7934-40F9-8849-7D230F15F78B}" srcOrd="1" destOrd="0" parTransId="{1FAE05C3-66C1-4D14-8FD1-6609258647CD}" sibTransId="{65FBA97E-4C30-438B-ADBE-376ABC71AEA0}"/>
    <dgm:cxn modelId="{C476E558-FAD2-4E3B-A117-A7D9CC3B62BD}" type="presParOf" srcId="{DF46F29E-1D8A-45DA-8B8D-8BABD5515E09}" destId="{4C91810C-5FAA-4080-8856-780FEDB35FDF}" srcOrd="0" destOrd="0" presId="urn:microsoft.com/office/officeart/2005/8/layout/hList7"/>
    <dgm:cxn modelId="{E117F1BF-01EF-46DF-80EC-4B58C2B977FD}" type="presParOf" srcId="{DF46F29E-1D8A-45DA-8B8D-8BABD5515E09}" destId="{C58A5BB4-5256-4A13-A885-7B90CF846DA0}" srcOrd="1" destOrd="0" presId="urn:microsoft.com/office/officeart/2005/8/layout/hList7"/>
    <dgm:cxn modelId="{A6660E22-45B0-4A5A-BC94-C8119EDEB590}" type="presParOf" srcId="{C58A5BB4-5256-4A13-A885-7B90CF846DA0}" destId="{55E7DEF5-C835-451B-80EB-37B781294796}" srcOrd="0" destOrd="0" presId="urn:microsoft.com/office/officeart/2005/8/layout/hList7"/>
    <dgm:cxn modelId="{A110C6E6-7180-4585-BBE6-28DED9809200}" type="presParOf" srcId="{55E7DEF5-C835-451B-80EB-37B781294796}" destId="{AADE4DB3-1A84-4A04-B5D6-5111348C1EBF}" srcOrd="0" destOrd="0" presId="urn:microsoft.com/office/officeart/2005/8/layout/hList7"/>
    <dgm:cxn modelId="{238BA747-EF41-4B40-8DA6-B1496B3FFFFE}" type="presParOf" srcId="{55E7DEF5-C835-451B-80EB-37B781294796}" destId="{27031698-DB07-4956-A338-9264785224A0}" srcOrd="1" destOrd="0" presId="urn:microsoft.com/office/officeart/2005/8/layout/hList7"/>
    <dgm:cxn modelId="{CA3A8250-1C9B-4049-B519-7061BD13C91B}" type="presParOf" srcId="{55E7DEF5-C835-451B-80EB-37B781294796}" destId="{C201D03B-B989-4A75-A6D2-7F1A046636BB}" srcOrd="2" destOrd="0" presId="urn:microsoft.com/office/officeart/2005/8/layout/hList7"/>
    <dgm:cxn modelId="{BB6E4CFA-3F79-45DF-9249-BFF0C538CD82}" type="presParOf" srcId="{55E7DEF5-C835-451B-80EB-37B781294796}" destId="{8419BF16-D87B-4184-AF8F-2472B891DF28}" srcOrd="3" destOrd="0" presId="urn:microsoft.com/office/officeart/2005/8/layout/hList7"/>
    <dgm:cxn modelId="{BAEF3531-0F19-4692-BA24-1D0EEB70CA3B}" type="presParOf" srcId="{C58A5BB4-5256-4A13-A885-7B90CF846DA0}" destId="{2D4BB814-144E-430C-BDF9-4C9EC75EB37B}" srcOrd="1" destOrd="0" presId="urn:microsoft.com/office/officeart/2005/8/layout/hList7"/>
    <dgm:cxn modelId="{2D940273-BB07-4796-82C3-8F0A718589BB}" type="presParOf" srcId="{C58A5BB4-5256-4A13-A885-7B90CF846DA0}" destId="{DA19CE2B-7454-4965-A879-59A8C7EBBD53}" srcOrd="2" destOrd="0" presId="urn:microsoft.com/office/officeart/2005/8/layout/hList7"/>
    <dgm:cxn modelId="{DA0622A7-4645-4539-9F59-BA2BF8DFD9FF}" type="presParOf" srcId="{DA19CE2B-7454-4965-A879-59A8C7EBBD53}" destId="{426DC261-7FE1-43FE-A7ED-4A978B28EDAB}" srcOrd="0" destOrd="0" presId="urn:microsoft.com/office/officeart/2005/8/layout/hList7"/>
    <dgm:cxn modelId="{3AA05583-D3DA-4A8D-8E10-CB1F48480BF4}" type="presParOf" srcId="{DA19CE2B-7454-4965-A879-59A8C7EBBD53}" destId="{7EECA57E-97DF-4AAC-9425-58AF218E50D0}" srcOrd="1" destOrd="0" presId="urn:microsoft.com/office/officeart/2005/8/layout/hList7"/>
    <dgm:cxn modelId="{15F7BE8C-7FAF-4B8A-9CF7-D2B5F00E7654}" type="presParOf" srcId="{DA19CE2B-7454-4965-A879-59A8C7EBBD53}" destId="{97778642-B4C2-4509-8912-D705281BBA9C}" srcOrd="2" destOrd="0" presId="urn:microsoft.com/office/officeart/2005/8/layout/hList7"/>
    <dgm:cxn modelId="{D96A9313-AB0A-4699-8320-FE822262BDCF}" type="presParOf" srcId="{DA19CE2B-7454-4965-A879-59A8C7EBBD53}" destId="{0234C3C9-778D-4D86-A79D-876DB908DC5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FE8B7-CF69-4D1E-BD97-37DCAD27B1DE}">
      <dsp:nvSpPr>
        <dsp:cNvPr id="0" name=""/>
        <dsp:cNvSpPr/>
      </dsp:nvSpPr>
      <dsp:spPr>
        <a:xfrm>
          <a:off x="0" y="0"/>
          <a:ext cx="8229600" cy="140493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ms-MY" sz="2700" kern="1200" dirty="0" smtClean="0">
              <a:effectLst>
                <a:glow rad="101600">
                  <a:schemeClr val="tx1">
                    <a:alpha val="60000"/>
                  </a:schemeClr>
                </a:glow>
              </a:effectLst>
              <a:latin typeface="Rockwell Condensed" pitchFamily="18" charset="0"/>
            </a:rPr>
            <a:t>Allah SWT telah mencipta dan menetapkan kepada manusia jalan-jalan menuju kebahagiaan di dunia ini dan di akhirat nanti. </a:t>
          </a:r>
          <a:endParaRPr lang="en-US" sz="2700" kern="1200" dirty="0">
            <a:effectLst>
              <a:glow rad="101600">
                <a:schemeClr val="tx1">
                  <a:alpha val="60000"/>
                </a:schemeClr>
              </a:glow>
            </a:effectLst>
            <a:latin typeface="Rockwell Condensed" pitchFamily="18" charset="0"/>
          </a:endParaRPr>
        </a:p>
      </dsp:txBody>
      <dsp:txXfrm>
        <a:off x="1786413" y="0"/>
        <a:ext cx="6443186" cy="1404937"/>
      </dsp:txXfrm>
    </dsp:sp>
    <dsp:sp modelId="{97656865-23A5-45E4-B586-1238CA7D0652}">
      <dsp:nvSpPr>
        <dsp:cNvPr id="0" name=""/>
        <dsp:cNvSpPr/>
      </dsp:nvSpPr>
      <dsp:spPr>
        <a:xfrm>
          <a:off x="140493" y="140493"/>
          <a:ext cx="1645920" cy="1123950"/>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A6A8C4-4985-4DA4-8641-59360DA66B5D}">
      <dsp:nvSpPr>
        <dsp:cNvPr id="0" name=""/>
        <dsp:cNvSpPr/>
      </dsp:nvSpPr>
      <dsp:spPr>
        <a:xfrm>
          <a:off x="0" y="1545431"/>
          <a:ext cx="8229600" cy="1404937"/>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ms-MY" sz="2700" kern="1200" smtClean="0">
              <a:effectLst>
                <a:glow rad="101600">
                  <a:schemeClr val="tx1">
                    <a:alpha val="60000"/>
                  </a:schemeClr>
                </a:glow>
              </a:effectLst>
              <a:latin typeface="Rockwell Condensed" pitchFamily="18" charset="0"/>
            </a:rPr>
            <a:t>Rasa bahagia adalah suatu nikmat yang sangat besar kurniaan Allah SWT kepada manusia dan merupakan maksud dan matlamat hidup kita semua. </a:t>
          </a:r>
          <a:endParaRPr lang="en-US" sz="2700" kern="1200">
            <a:effectLst>
              <a:glow rad="101600">
                <a:schemeClr val="tx1">
                  <a:alpha val="60000"/>
                </a:schemeClr>
              </a:glow>
            </a:effectLst>
            <a:latin typeface="Rockwell Condensed" pitchFamily="18" charset="0"/>
          </a:endParaRPr>
        </a:p>
      </dsp:txBody>
      <dsp:txXfrm>
        <a:off x="1786413" y="1545431"/>
        <a:ext cx="6443186" cy="1404937"/>
      </dsp:txXfrm>
    </dsp:sp>
    <dsp:sp modelId="{9A64858C-DDA8-4A36-AF21-E2F656BE763D}">
      <dsp:nvSpPr>
        <dsp:cNvPr id="0" name=""/>
        <dsp:cNvSpPr/>
      </dsp:nvSpPr>
      <dsp:spPr>
        <a:xfrm>
          <a:off x="140493" y="1685925"/>
          <a:ext cx="1645920" cy="1123950"/>
        </a:xfrm>
        <a:prstGeom prst="roundRect">
          <a:avLst>
            <a:gd name="adj" fmla="val 10000"/>
          </a:avLst>
        </a:prstGeom>
        <a:solidFill>
          <a:schemeClr val="accent3">
            <a:tint val="50000"/>
            <a:hueOff val="5376099"/>
            <a:satOff val="-7054"/>
            <a:lumOff val="-6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F80D53-1637-44FD-9C69-8E00437B6B97}">
      <dsp:nvSpPr>
        <dsp:cNvPr id="0" name=""/>
        <dsp:cNvSpPr/>
      </dsp:nvSpPr>
      <dsp:spPr>
        <a:xfrm>
          <a:off x="0" y="3090862"/>
          <a:ext cx="8229600" cy="1404937"/>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ms-MY" sz="2700" kern="1200" smtClean="0">
              <a:effectLst>
                <a:glow rad="101600">
                  <a:schemeClr val="tx1">
                    <a:alpha val="60000"/>
                  </a:schemeClr>
                </a:glow>
              </a:effectLst>
              <a:latin typeface="Rockwell Condensed" pitchFamily="18" charset="0"/>
            </a:rPr>
            <a:t>Oleh itu, ramai manusia berlumba-lumba merebutnya sehingga ada yang sanggup berkorban dan terkorban.</a:t>
          </a:r>
          <a:endParaRPr lang="en-US" sz="2700" kern="1200">
            <a:effectLst>
              <a:glow rad="101600">
                <a:schemeClr val="tx1">
                  <a:alpha val="60000"/>
                </a:schemeClr>
              </a:glow>
            </a:effectLst>
            <a:latin typeface="Rockwell Condensed" pitchFamily="18" charset="0"/>
          </a:endParaRPr>
        </a:p>
        <a:p>
          <a:pPr marL="228600" lvl="1" indent="-228600" algn="l" defTabSz="933450" rtl="0">
            <a:lnSpc>
              <a:spcPct val="90000"/>
            </a:lnSpc>
            <a:spcBef>
              <a:spcPct val="0"/>
            </a:spcBef>
            <a:spcAft>
              <a:spcPct val="15000"/>
            </a:spcAft>
            <a:buChar char="••"/>
          </a:pPr>
          <a:endParaRPr lang="en-US" sz="2100" kern="1200">
            <a:effectLst>
              <a:glow rad="101600">
                <a:schemeClr val="tx1">
                  <a:alpha val="60000"/>
                </a:schemeClr>
              </a:glow>
            </a:effectLst>
            <a:latin typeface="Rockwell Condensed" pitchFamily="18" charset="0"/>
          </a:endParaRPr>
        </a:p>
      </dsp:txBody>
      <dsp:txXfrm>
        <a:off x="1786413" y="3090862"/>
        <a:ext cx="6443186" cy="1404937"/>
      </dsp:txXfrm>
    </dsp:sp>
    <dsp:sp modelId="{13C5668D-1DB7-4F0D-A76B-A8688EBB1344}">
      <dsp:nvSpPr>
        <dsp:cNvPr id="0" name=""/>
        <dsp:cNvSpPr/>
      </dsp:nvSpPr>
      <dsp:spPr>
        <a:xfrm>
          <a:off x="140493" y="3231356"/>
          <a:ext cx="1645920" cy="1123950"/>
        </a:xfrm>
        <a:prstGeom prst="roundRect">
          <a:avLst>
            <a:gd name="adj" fmla="val 10000"/>
          </a:avLst>
        </a:prstGeom>
        <a:solidFill>
          <a:schemeClr val="accent3">
            <a:tint val="50000"/>
            <a:hueOff val="10752198"/>
            <a:satOff val="-14108"/>
            <a:lumOff val="-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9F093-FF72-4B29-A8ED-F92D151F1F9F}">
      <dsp:nvSpPr>
        <dsp:cNvPr id="0" name=""/>
        <dsp:cNvSpPr/>
      </dsp:nvSpPr>
      <dsp:spPr>
        <a:xfrm>
          <a:off x="0" y="0"/>
          <a:ext cx="6800850" cy="185166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ms-MY" sz="2600" kern="1200" smtClean="0">
              <a:solidFill>
                <a:schemeClr val="tx1"/>
              </a:solidFill>
              <a:latin typeface="Rockwell Condensed" pitchFamily="18" charset="0"/>
            </a:rPr>
            <a:t>ada manusia yang menyangka bahawa bahagia itu datang dalam bentuk banyaknya harta, ramainya anak, tingginya pangkat atau mulianya keturunan. </a:t>
          </a:r>
          <a:endParaRPr lang="en-US" sz="2600" kern="1200">
            <a:solidFill>
              <a:schemeClr val="tx1"/>
            </a:solidFill>
            <a:latin typeface="Rockwell Condensed" pitchFamily="18" charset="0"/>
          </a:endParaRPr>
        </a:p>
      </dsp:txBody>
      <dsp:txXfrm>
        <a:off x="54233" y="54233"/>
        <a:ext cx="4887015" cy="1743194"/>
      </dsp:txXfrm>
    </dsp:sp>
    <dsp:sp modelId="{5215B140-7265-40CB-9989-5687F4FB1C66}">
      <dsp:nvSpPr>
        <dsp:cNvPr id="0" name=""/>
        <dsp:cNvSpPr/>
      </dsp:nvSpPr>
      <dsp:spPr>
        <a:xfrm>
          <a:off x="1200149" y="2263140"/>
          <a:ext cx="6800850" cy="185166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ms-MY" sz="2600" kern="1200" smtClean="0">
              <a:solidFill>
                <a:schemeClr val="tx1"/>
              </a:solidFill>
              <a:latin typeface="Rockwell Condensed" pitchFamily="18" charset="0"/>
            </a:rPr>
            <a:t>mereka bersungguh-sungguh untuk mendapatkannya dengan apa cara, sekalipun bertentangan dengan ajaran Islam. </a:t>
          </a:r>
          <a:endParaRPr lang="en-US" sz="2600" kern="1200">
            <a:solidFill>
              <a:schemeClr val="tx1"/>
            </a:solidFill>
            <a:latin typeface="Rockwell Condensed" pitchFamily="18" charset="0"/>
          </a:endParaRPr>
        </a:p>
      </dsp:txBody>
      <dsp:txXfrm>
        <a:off x="1254382" y="2317373"/>
        <a:ext cx="4288655" cy="1743194"/>
      </dsp:txXfrm>
    </dsp:sp>
    <dsp:sp modelId="{5546E0EC-5D12-4276-A48E-05DD1DB7B60D}">
      <dsp:nvSpPr>
        <dsp:cNvPr id="0" name=""/>
        <dsp:cNvSpPr/>
      </dsp:nvSpPr>
      <dsp:spPr>
        <a:xfrm>
          <a:off x="5597271" y="1455610"/>
          <a:ext cx="1203579" cy="120357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Rockwell Condensed" pitchFamily="18" charset="0"/>
          </a:endParaRPr>
        </a:p>
      </dsp:txBody>
      <dsp:txXfrm>
        <a:off x="5868076" y="1455610"/>
        <a:ext cx="661969" cy="9056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18B6B-52E0-414A-B54E-3917A759ABDF}">
      <dsp:nvSpPr>
        <dsp:cNvPr id="0" name=""/>
        <dsp:cNvSpPr/>
      </dsp:nvSpPr>
      <dsp:spPr>
        <a:xfrm>
          <a:off x="0" y="3671025"/>
          <a:ext cx="8001000" cy="1204912"/>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ms-MY" sz="3600" kern="1200" smtClean="0">
              <a:solidFill>
                <a:schemeClr val="bg1"/>
              </a:solidFill>
              <a:effectLst>
                <a:glow rad="101600">
                  <a:schemeClr val="tx1">
                    <a:alpha val="60000"/>
                  </a:schemeClr>
                </a:glow>
              </a:effectLst>
              <a:latin typeface="Rockwell Condensed" pitchFamily="18" charset="0"/>
            </a:rPr>
            <a:t>Ya, tidak dinafikan bahawa harta menjadi salah satu tonggak perhiasan dunia ini </a:t>
          </a:r>
          <a:endParaRPr lang="en-US" sz="3600" kern="1200">
            <a:solidFill>
              <a:schemeClr val="bg1"/>
            </a:solidFill>
            <a:effectLst>
              <a:glow rad="101600">
                <a:schemeClr val="tx1">
                  <a:alpha val="60000"/>
                </a:schemeClr>
              </a:glow>
            </a:effectLst>
            <a:latin typeface="Rockwell Condensed" pitchFamily="18" charset="0"/>
          </a:endParaRPr>
        </a:p>
      </dsp:txBody>
      <dsp:txXfrm>
        <a:off x="0" y="3671025"/>
        <a:ext cx="8001000" cy="1204912"/>
      </dsp:txXfrm>
    </dsp:sp>
    <dsp:sp modelId="{BEBE22F4-9B0D-412C-94DA-B625841A757D}">
      <dsp:nvSpPr>
        <dsp:cNvPr id="0" name=""/>
        <dsp:cNvSpPr/>
      </dsp:nvSpPr>
      <dsp:spPr>
        <a:xfrm rot="10800000">
          <a:off x="0" y="1835943"/>
          <a:ext cx="8001000" cy="1853155"/>
        </a:xfrm>
        <a:prstGeom prst="upArrowCallou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ms-MY" sz="3600" kern="1200" dirty="0" smtClean="0">
              <a:solidFill>
                <a:schemeClr val="bg1"/>
              </a:solidFill>
              <a:effectLst>
                <a:glow rad="101600">
                  <a:schemeClr val="tx1">
                    <a:alpha val="60000"/>
                  </a:schemeClr>
                </a:glow>
              </a:effectLst>
              <a:latin typeface="Rockwell Condensed" pitchFamily="18" charset="0"/>
            </a:rPr>
            <a:t>saat nikmat itu hilang, mereka menjadi muram kecewa. </a:t>
          </a:r>
          <a:endParaRPr lang="en-US" sz="3600" kern="1200" dirty="0">
            <a:solidFill>
              <a:schemeClr val="bg1"/>
            </a:solidFill>
            <a:effectLst>
              <a:glow rad="101600">
                <a:schemeClr val="tx1">
                  <a:alpha val="60000"/>
                </a:schemeClr>
              </a:glow>
            </a:effectLst>
            <a:latin typeface="Rockwell Condensed" pitchFamily="18" charset="0"/>
          </a:endParaRPr>
        </a:p>
      </dsp:txBody>
      <dsp:txXfrm rot="10800000">
        <a:off x="0" y="1835943"/>
        <a:ext cx="8001000" cy="1204125"/>
      </dsp:txXfrm>
    </dsp:sp>
    <dsp:sp modelId="{90BB033A-A0A1-4828-ACC5-9658CB4A29F1}">
      <dsp:nvSpPr>
        <dsp:cNvPr id="0" name=""/>
        <dsp:cNvSpPr/>
      </dsp:nvSpPr>
      <dsp:spPr>
        <a:xfrm rot="10800000">
          <a:off x="0" y="862"/>
          <a:ext cx="8001000" cy="1853155"/>
        </a:xfrm>
        <a:prstGeom prst="upArrowCallou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ms-MY" sz="3600" kern="1200" dirty="0" smtClean="0">
              <a:solidFill>
                <a:schemeClr val="bg1"/>
              </a:solidFill>
              <a:effectLst>
                <a:glow rad="101600">
                  <a:schemeClr val="tx1">
                    <a:alpha val="60000"/>
                  </a:schemeClr>
                </a:glow>
              </a:effectLst>
              <a:latin typeface="Rockwell Condensed" pitchFamily="18" charset="0"/>
            </a:rPr>
            <a:t>Ketika nikmat ini datang, mereka sangat gembira. </a:t>
          </a:r>
          <a:endParaRPr lang="en-US" sz="3600" kern="1200" dirty="0">
            <a:solidFill>
              <a:schemeClr val="bg1"/>
            </a:solidFill>
            <a:effectLst>
              <a:glow rad="101600">
                <a:schemeClr val="tx1">
                  <a:alpha val="60000"/>
                </a:schemeClr>
              </a:glow>
            </a:effectLst>
            <a:latin typeface="Rockwell Condensed" pitchFamily="18" charset="0"/>
          </a:endParaRPr>
        </a:p>
      </dsp:txBody>
      <dsp:txXfrm rot="10800000">
        <a:off x="0" y="862"/>
        <a:ext cx="8001000" cy="1204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7DBA6-635B-4AD6-8D8C-D01A5F4B9493}">
      <dsp:nvSpPr>
        <dsp:cNvPr id="0" name=""/>
        <dsp:cNvSpPr/>
      </dsp:nvSpPr>
      <dsp:spPr>
        <a:xfrm>
          <a:off x="657224" y="0"/>
          <a:ext cx="7448550" cy="60198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EA34A-BC42-4D7E-905C-BE6710334887}">
      <dsp:nvSpPr>
        <dsp:cNvPr id="0" name=""/>
        <dsp:cNvSpPr/>
      </dsp:nvSpPr>
      <dsp:spPr>
        <a:xfrm>
          <a:off x="0" y="1805940"/>
          <a:ext cx="4162425" cy="24079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kern="1200" dirty="0" smtClean="0">
              <a:solidFill>
                <a:schemeClr val="tx1"/>
              </a:solidFill>
              <a:latin typeface="Rockwell Condensed" pitchFamily="18" charset="0"/>
            </a:rPr>
            <a:t>harta semata-mata tidaklah dapat memberi kebahagiaan kerana harta itu hanyalah alat untuk mendapatkan bahagia, bukannya matlamat yang hakiki. </a:t>
          </a:r>
          <a:endParaRPr lang="en-US" sz="2800" kern="1200" dirty="0">
            <a:solidFill>
              <a:schemeClr val="tx1"/>
            </a:solidFill>
            <a:latin typeface="Rockwell Condensed" pitchFamily="18" charset="0"/>
          </a:endParaRPr>
        </a:p>
      </dsp:txBody>
      <dsp:txXfrm>
        <a:off x="117545" y="1923485"/>
        <a:ext cx="3927335" cy="2172830"/>
      </dsp:txXfrm>
    </dsp:sp>
    <dsp:sp modelId="{1DB70348-E9FB-411E-9D8D-73F21F649400}">
      <dsp:nvSpPr>
        <dsp:cNvPr id="0" name=""/>
        <dsp:cNvSpPr/>
      </dsp:nvSpPr>
      <dsp:spPr>
        <a:xfrm>
          <a:off x="4600574" y="1805940"/>
          <a:ext cx="4162425" cy="24079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kern="1200" dirty="0" smtClean="0">
              <a:solidFill>
                <a:schemeClr val="tx1"/>
              </a:solidFill>
              <a:latin typeface="Rockwell Condensed" pitchFamily="18" charset="0"/>
            </a:rPr>
            <a:t>ada manusia yang memiliki harta yang banyak tetapi tidak mengecapi bahagia bahkan ada yang tertimpa ujian disebabkan harta tersebut. </a:t>
          </a:r>
          <a:endParaRPr lang="en-US" sz="2800" kern="1200" dirty="0">
            <a:solidFill>
              <a:schemeClr val="tx1"/>
            </a:solidFill>
            <a:latin typeface="Rockwell Condensed" pitchFamily="18" charset="0"/>
          </a:endParaRPr>
        </a:p>
      </dsp:txBody>
      <dsp:txXfrm>
        <a:off x="4718119" y="1923485"/>
        <a:ext cx="3927335" cy="2172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27900-80A1-4CE4-A95D-5D296F939E76}">
      <dsp:nvSpPr>
        <dsp:cNvPr id="0" name=""/>
        <dsp:cNvSpPr/>
      </dsp:nvSpPr>
      <dsp:spPr>
        <a:xfrm>
          <a:off x="-4959165" y="-765571"/>
          <a:ext cx="5950742" cy="5950742"/>
        </a:xfrm>
        <a:prstGeom prst="blockArc">
          <a:avLst>
            <a:gd name="adj1" fmla="val 18900000"/>
            <a:gd name="adj2" fmla="val 2700000"/>
            <a:gd name="adj3" fmla="val 36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FBA14-CF48-41A9-A213-C03323B3DC1B}">
      <dsp:nvSpPr>
        <dsp:cNvPr id="0" name=""/>
        <dsp:cNvSpPr/>
      </dsp:nvSpPr>
      <dsp:spPr>
        <a:xfrm>
          <a:off x="812432" y="631384"/>
          <a:ext cx="7241453" cy="12625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2182" tIns="60960" rIns="60960" bIns="60960" numCol="1" spcCol="1270" anchor="ctr" anchorCtr="0">
          <a:noAutofit/>
        </a:bodyPr>
        <a:lstStyle/>
        <a:p>
          <a:pPr lvl="0" algn="l" defTabSz="1066800" rtl="0">
            <a:lnSpc>
              <a:spcPct val="90000"/>
            </a:lnSpc>
            <a:spcBef>
              <a:spcPct val="0"/>
            </a:spcBef>
            <a:spcAft>
              <a:spcPct val="35000"/>
            </a:spcAft>
          </a:pPr>
          <a:r>
            <a:rPr lang="ms-MY" sz="2400" b="1" kern="1200"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Rockwell Condensed" pitchFamily="18" charset="0"/>
            </a:rPr>
            <a:t>Mutakhir ini, ada manusia yang tenggelam dalam fitnah harta sehingga mereka mencabuli amanah Allah SWT dan amanah manusia. </a:t>
          </a:r>
          <a:endParaRPr lang="en-US" sz="24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Rockwell Condensed" pitchFamily="18" charset="0"/>
          </a:endParaRPr>
        </a:p>
      </dsp:txBody>
      <dsp:txXfrm>
        <a:off x="812432" y="631384"/>
        <a:ext cx="7241453" cy="1262591"/>
      </dsp:txXfrm>
    </dsp:sp>
    <dsp:sp modelId="{96CA5F2B-9AD1-439F-9D35-51391501E045}">
      <dsp:nvSpPr>
        <dsp:cNvPr id="0" name=""/>
        <dsp:cNvSpPr/>
      </dsp:nvSpPr>
      <dsp:spPr>
        <a:xfrm>
          <a:off x="23313" y="473560"/>
          <a:ext cx="1578239" cy="157823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07207E-4526-4431-AFBC-0DC3D32C6A5D}">
      <dsp:nvSpPr>
        <dsp:cNvPr id="0" name=""/>
        <dsp:cNvSpPr/>
      </dsp:nvSpPr>
      <dsp:spPr>
        <a:xfrm>
          <a:off x="812432" y="2525624"/>
          <a:ext cx="7241453" cy="12625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2182" tIns="60960" rIns="60960" bIns="60960" numCol="1" spcCol="1270" anchor="ctr" anchorCtr="0">
          <a:noAutofit/>
        </a:bodyPr>
        <a:lstStyle/>
        <a:p>
          <a:pPr lvl="0" algn="l" defTabSz="1066800" rtl="0">
            <a:lnSpc>
              <a:spcPct val="90000"/>
            </a:lnSpc>
            <a:spcBef>
              <a:spcPct val="0"/>
            </a:spcBef>
            <a:spcAft>
              <a:spcPct val="35000"/>
            </a:spcAft>
          </a:pPr>
          <a:r>
            <a:rPr lang="ms-MY" sz="2400" kern="1200" dirty="0" smtClean="0">
              <a:solidFill>
                <a:schemeClr val="tx1"/>
              </a:solidFill>
              <a:latin typeface="Rockwell Condensed" pitchFamily="18" charset="0"/>
            </a:rPr>
            <a:t>Golongan ini sebagaimana yang diberitahu oleh Allah SWT di dalam Surah At Taubah ayat 55 sebenarnya terseksa dengan nikmat dunia. </a:t>
          </a:r>
          <a:endParaRPr lang="en-US" sz="2400" kern="1200" dirty="0">
            <a:solidFill>
              <a:schemeClr val="tx1"/>
            </a:solidFill>
            <a:latin typeface="Rockwell Condensed" pitchFamily="18" charset="0"/>
          </a:endParaRPr>
        </a:p>
      </dsp:txBody>
      <dsp:txXfrm>
        <a:off x="812432" y="2525624"/>
        <a:ext cx="7241453" cy="1262591"/>
      </dsp:txXfrm>
    </dsp:sp>
    <dsp:sp modelId="{49ED57E3-DDD5-4BAE-BA0A-10D1B697225F}">
      <dsp:nvSpPr>
        <dsp:cNvPr id="0" name=""/>
        <dsp:cNvSpPr/>
      </dsp:nvSpPr>
      <dsp:spPr>
        <a:xfrm>
          <a:off x="23313" y="2367800"/>
          <a:ext cx="1578239" cy="1578239"/>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91180-4D3D-4C57-A8A9-63A0FD8D02BC}">
      <dsp:nvSpPr>
        <dsp:cNvPr id="0" name=""/>
        <dsp:cNvSpPr/>
      </dsp:nvSpPr>
      <dsp:spPr>
        <a:xfrm>
          <a:off x="0" y="1242060"/>
          <a:ext cx="8458200" cy="3383280"/>
        </a:xfrm>
        <a:prstGeom prst="leftRightRibb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BBB8F-A042-441A-BE9A-9F1F47954183}">
      <dsp:nvSpPr>
        <dsp:cNvPr id="0" name=""/>
        <dsp:cNvSpPr/>
      </dsp:nvSpPr>
      <dsp:spPr>
        <a:xfrm>
          <a:off x="1014984" y="1834134"/>
          <a:ext cx="2791205" cy="16578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lvl="0" algn="ctr" defTabSz="977900" rtl="0">
            <a:lnSpc>
              <a:spcPct val="90000"/>
            </a:lnSpc>
            <a:spcBef>
              <a:spcPct val="0"/>
            </a:spcBef>
            <a:spcAft>
              <a:spcPct val="35000"/>
            </a:spcAft>
          </a:pPr>
          <a:r>
            <a:rPr lang="ms-MY" sz="2200" kern="1200" dirty="0" smtClean="0">
              <a:solidFill>
                <a:srgbClr val="0000FF"/>
              </a:solidFill>
              <a:latin typeface="Rockwell Condensed" pitchFamily="18" charset="0"/>
            </a:rPr>
            <a:t>golongan </a:t>
          </a:r>
          <a:r>
            <a:rPr lang="en-US" sz="2200" kern="1200" dirty="0" smtClean="0">
              <a:solidFill>
                <a:srgbClr val="0000FF"/>
              </a:solidFill>
              <a:latin typeface="Rockwell Condensed" pitchFamily="18" charset="0"/>
            </a:rPr>
            <a:t>yang </a:t>
          </a:r>
          <a:r>
            <a:rPr lang="en-US" sz="2200" kern="1200" dirty="0" err="1" smtClean="0">
              <a:solidFill>
                <a:srgbClr val="0000FF"/>
              </a:solidFill>
              <a:latin typeface="Rockwell Condensed" pitchFamily="18" charset="0"/>
            </a:rPr>
            <a:t>beriman</a:t>
          </a:r>
          <a:r>
            <a:rPr lang="en-US" sz="2200" kern="1200" dirty="0" smtClean="0">
              <a:solidFill>
                <a:srgbClr val="0000FF"/>
              </a:solidFill>
              <a:latin typeface="Rockwell Condensed" pitchFamily="18" charset="0"/>
            </a:rPr>
            <a:t> </a:t>
          </a:r>
          <a:r>
            <a:rPr lang="en-US" sz="2200" kern="1200" dirty="0" err="1" smtClean="0">
              <a:solidFill>
                <a:srgbClr val="0000FF"/>
              </a:solidFill>
              <a:latin typeface="Rockwell Condensed" pitchFamily="18" charset="0"/>
            </a:rPr>
            <a:t>dan</a:t>
          </a:r>
          <a:r>
            <a:rPr lang="en-US" sz="2200" kern="1200" dirty="0" smtClean="0">
              <a:solidFill>
                <a:srgbClr val="0000FF"/>
              </a:solidFill>
              <a:latin typeface="Rockwell Condensed" pitchFamily="18" charset="0"/>
            </a:rPr>
            <a:t> </a:t>
          </a:r>
          <a:r>
            <a:rPr lang="en-US" sz="2200" kern="1200" dirty="0" err="1" smtClean="0">
              <a:solidFill>
                <a:srgbClr val="0000FF"/>
              </a:solidFill>
              <a:latin typeface="Rockwell Condensed" pitchFamily="18" charset="0"/>
            </a:rPr>
            <a:t>bertakwa</a:t>
          </a:r>
          <a:r>
            <a:rPr lang="en-US" sz="2200" kern="1200" dirty="0" smtClean="0">
              <a:solidFill>
                <a:srgbClr val="0000FF"/>
              </a:solidFill>
              <a:latin typeface="Rockwell Condensed" pitchFamily="18" charset="0"/>
            </a:rPr>
            <a:t>, </a:t>
          </a:r>
          <a:r>
            <a:rPr lang="en-US" sz="2200" kern="1200" dirty="0" err="1" smtClean="0">
              <a:latin typeface="Rockwell Condensed" pitchFamily="18" charset="0"/>
            </a:rPr>
            <a:t>mereka</a:t>
          </a:r>
          <a:r>
            <a:rPr lang="en-US" sz="2200" kern="1200" dirty="0" smtClean="0">
              <a:latin typeface="Rockwell Condensed" pitchFamily="18" charset="0"/>
            </a:rPr>
            <a:t> </a:t>
          </a:r>
          <a:r>
            <a:rPr lang="en-US" sz="2200" kern="1200" dirty="0" err="1" smtClean="0">
              <a:latin typeface="Rockwell Condensed" pitchFamily="18" charset="0"/>
            </a:rPr>
            <a:t>akan</a:t>
          </a:r>
          <a:r>
            <a:rPr lang="en-US" sz="2200" kern="1200" dirty="0" smtClean="0">
              <a:latin typeface="Rockwell Condensed" pitchFamily="18" charset="0"/>
            </a:rPr>
            <a:t> </a:t>
          </a:r>
          <a:r>
            <a:rPr lang="en-US" sz="2200" kern="1200" dirty="0" err="1" smtClean="0">
              <a:latin typeface="Rockwell Condensed" pitchFamily="18" charset="0"/>
            </a:rPr>
            <a:t>sentiasa</a:t>
          </a:r>
          <a:r>
            <a:rPr lang="en-US" sz="2200" kern="1200" dirty="0" smtClean="0">
              <a:latin typeface="Rockwell Condensed" pitchFamily="18" charset="0"/>
            </a:rPr>
            <a:t> </a:t>
          </a:r>
          <a:r>
            <a:rPr lang="en-US" sz="2200" kern="1200" dirty="0" err="1" smtClean="0">
              <a:latin typeface="Rockwell Condensed" pitchFamily="18" charset="0"/>
            </a:rPr>
            <a:t>tunduk</a:t>
          </a:r>
          <a:r>
            <a:rPr lang="en-US" sz="2200" kern="1200" dirty="0" smtClean="0">
              <a:latin typeface="Rockwell Condensed" pitchFamily="18" charset="0"/>
            </a:rPr>
            <a:t> </a:t>
          </a:r>
          <a:r>
            <a:rPr lang="en-US" sz="2200" kern="1200" dirty="0" err="1" smtClean="0">
              <a:latin typeface="Rockwell Condensed" pitchFamily="18" charset="0"/>
            </a:rPr>
            <a:t>dan</a:t>
          </a:r>
          <a:r>
            <a:rPr lang="en-US" sz="2200" kern="1200" dirty="0" smtClean="0">
              <a:latin typeface="Rockwell Condensed" pitchFamily="18" charset="0"/>
            </a:rPr>
            <a:t> </a:t>
          </a:r>
          <a:r>
            <a:rPr lang="en-US" sz="2200" kern="1200" dirty="0" err="1" smtClean="0">
              <a:latin typeface="Rockwell Condensed" pitchFamily="18" charset="0"/>
            </a:rPr>
            <a:t>patuh</a:t>
          </a:r>
          <a:r>
            <a:rPr lang="en-US" sz="2200" kern="1200" dirty="0" smtClean="0">
              <a:latin typeface="Rockwell Condensed" pitchFamily="18" charset="0"/>
            </a:rPr>
            <a:t> </a:t>
          </a:r>
          <a:r>
            <a:rPr lang="en-US" sz="2200" kern="1200" dirty="0" err="1" smtClean="0">
              <a:latin typeface="Rockwell Condensed" pitchFamily="18" charset="0"/>
            </a:rPr>
            <a:t>serta</a:t>
          </a:r>
          <a:r>
            <a:rPr lang="en-US" sz="2200" kern="1200" dirty="0" smtClean="0">
              <a:latin typeface="Rockwell Condensed" pitchFamily="18" charset="0"/>
            </a:rPr>
            <a:t> </a:t>
          </a:r>
          <a:r>
            <a:rPr lang="en-US" sz="2200" kern="1200" dirty="0" err="1" smtClean="0">
              <a:latin typeface="Rockwell Condensed" pitchFamily="18" charset="0"/>
            </a:rPr>
            <a:t>sentiasa</a:t>
          </a:r>
          <a:r>
            <a:rPr lang="en-US" sz="2200" kern="1200" dirty="0" smtClean="0">
              <a:latin typeface="Rockwell Condensed" pitchFamily="18" charset="0"/>
            </a:rPr>
            <a:t> </a:t>
          </a:r>
          <a:r>
            <a:rPr lang="en-US" sz="2200" kern="1200" dirty="0" err="1" smtClean="0">
              <a:latin typeface="Rockwell Condensed" pitchFamily="18" charset="0"/>
            </a:rPr>
            <a:t>mensyukuri</a:t>
          </a:r>
          <a:r>
            <a:rPr lang="en-US" sz="2200" kern="1200" dirty="0" smtClean="0">
              <a:latin typeface="Rockwell Condensed" pitchFamily="18" charset="0"/>
            </a:rPr>
            <a:t> </a:t>
          </a:r>
          <a:r>
            <a:rPr lang="en-US" sz="2200" kern="1200" dirty="0" err="1" smtClean="0">
              <a:latin typeface="Rockwell Condensed" pitchFamily="18" charset="0"/>
            </a:rPr>
            <a:t>nikmat</a:t>
          </a:r>
          <a:r>
            <a:rPr lang="en-US" sz="2200" kern="1200" dirty="0" smtClean="0">
              <a:latin typeface="Rockwell Condensed" pitchFamily="18" charset="0"/>
            </a:rPr>
            <a:t> Allah.</a:t>
          </a:r>
          <a:endParaRPr lang="en-US" sz="2200" kern="1200" dirty="0">
            <a:latin typeface="Rockwell Condensed" pitchFamily="18" charset="0"/>
          </a:endParaRPr>
        </a:p>
      </dsp:txBody>
      <dsp:txXfrm>
        <a:off x="1014984" y="1834134"/>
        <a:ext cx="2791205" cy="1657807"/>
      </dsp:txXfrm>
    </dsp:sp>
    <dsp:sp modelId="{CF5E3E47-73BB-4E5D-A8A9-F642EA9CC958}">
      <dsp:nvSpPr>
        <dsp:cNvPr id="0" name=""/>
        <dsp:cNvSpPr/>
      </dsp:nvSpPr>
      <dsp:spPr>
        <a:xfrm>
          <a:off x="4229100" y="2375458"/>
          <a:ext cx="3298698" cy="16578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lvl="0" algn="ctr" defTabSz="977900" rtl="0">
            <a:lnSpc>
              <a:spcPct val="90000"/>
            </a:lnSpc>
            <a:spcBef>
              <a:spcPct val="0"/>
            </a:spcBef>
            <a:spcAft>
              <a:spcPct val="35000"/>
            </a:spcAft>
          </a:pPr>
          <a:r>
            <a:rPr lang="en-US" sz="2200" kern="1200" dirty="0" err="1" smtClean="0">
              <a:solidFill>
                <a:srgbClr val="FF0000"/>
              </a:solidFill>
              <a:latin typeface="Rockwell Condensed" pitchFamily="18" charset="0"/>
            </a:rPr>
            <a:t>golongan</a:t>
          </a:r>
          <a:r>
            <a:rPr lang="en-US" sz="2200" kern="1200" dirty="0" smtClean="0">
              <a:solidFill>
                <a:srgbClr val="FF0000"/>
              </a:solidFill>
              <a:latin typeface="Rockwell Condensed" pitchFamily="18" charset="0"/>
            </a:rPr>
            <a:t> yang </a:t>
          </a:r>
          <a:r>
            <a:rPr lang="en-US" sz="2200" kern="1200" dirty="0" err="1" smtClean="0">
              <a:solidFill>
                <a:srgbClr val="FF0000"/>
              </a:solidFill>
              <a:latin typeface="Rockwell Condensed" pitchFamily="18" charset="0"/>
            </a:rPr>
            <a:t>kufur</a:t>
          </a:r>
          <a:r>
            <a:rPr lang="en-US" sz="2200" kern="1200" dirty="0" smtClean="0">
              <a:solidFill>
                <a:srgbClr val="FF0000"/>
              </a:solidFill>
              <a:latin typeface="Rockwell Condensed" pitchFamily="18" charset="0"/>
            </a:rPr>
            <a:t> </a:t>
          </a:r>
          <a:r>
            <a:rPr lang="en-US" sz="2200" kern="1200" dirty="0" err="1" smtClean="0">
              <a:latin typeface="Rockwell Condensed" pitchFamily="18" charset="0"/>
            </a:rPr>
            <a:t>lebih</a:t>
          </a:r>
          <a:r>
            <a:rPr lang="en-US" sz="2200" kern="1200" dirty="0" smtClean="0">
              <a:latin typeface="Rockwell Condensed" pitchFamily="18" charset="0"/>
            </a:rPr>
            <a:t> </a:t>
          </a:r>
          <a:r>
            <a:rPr lang="en-US" sz="2200" kern="1200" dirty="0" err="1" smtClean="0">
              <a:latin typeface="Rockwell Condensed" pitchFamily="18" charset="0"/>
            </a:rPr>
            <a:t>mementingkan</a:t>
          </a:r>
          <a:r>
            <a:rPr lang="en-US" sz="2200" kern="1200" dirty="0" smtClean="0">
              <a:latin typeface="Rockwell Condensed" pitchFamily="18" charset="0"/>
            </a:rPr>
            <a:t> </a:t>
          </a:r>
          <a:r>
            <a:rPr lang="en-US" sz="2200" kern="1200" dirty="0" err="1" smtClean="0">
              <a:latin typeface="Rockwell Condensed" pitchFamily="18" charset="0"/>
            </a:rPr>
            <a:t>hawa</a:t>
          </a:r>
          <a:r>
            <a:rPr lang="en-US" sz="2200" kern="1200" dirty="0" smtClean="0">
              <a:latin typeface="Rockwell Condensed" pitchFamily="18" charset="0"/>
            </a:rPr>
            <a:t> </a:t>
          </a:r>
          <a:r>
            <a:rPr lang="en-US" sz="2200" kern="1200" dirty="0" err="1" smtClean="0">
              <a:latin typeface="Rockwell Condensed" pitchFamily="18" charset="0"/>
            </a:rPr>
            <a:t>nafsu</a:t>
          </a:r>
          <a:r>
            <a:rPr lang="en-US" sz="2200" kern="1200" dirty="0" smtClean="0">
              <a:latin typeface="Rockwell Condensed" pitchFamily="18" charset="0"/>
            </a:rPr>
            <a:t> </a:t>
          </a:r>
          <a:r>
            <a:rPr lang="en-US" sz="2200" kern="1200" dirty="0" err="1" smtClean="0">
              <a:latin typeface="Rockwell Condensed" pitchFamily="18" charset="0"/>
            </a:rPr>
            <a:t>dan</a:t>
          </a:r>
          <a:r>
            <a:rPr lang="en-US" sz="2200" kern="1200" dirty="0" smtClean="0">
              <a:latin typeface="Rockwell Condensed" pitchFamily="18" charset="0"/>
            </a:rPr>
            <a:t> </a:t>
          </a:r>
          <a:r>
            <a:rPr lang="en-US" sz="2200" kern="1200" dirty="0" err="1" smtClean="0">
              <a:latin typeface="Rockwell Condensed" pitchFamily="18" charset="0"/>
            </a:rPr>
            <a:t>melakukan</a:t>
          </a:r>
          <a:r>
            <a:rPr lang="en-US" sz="2200" kern="1200" dirty="0" smtClean="0">
              <a:latin typeface="Rockwell Condensed" pitchFamily="18" charset="0"/>
            </a:rPr>
            <a:t> </a:t>
          </a:r>
          <a:r>
            <a:rPr lang="en-US" sz="2200" kern="1200" dirty="0" err="1" smtClean="0">
              <a:latin typeface="Rockwell Condensed" pitchFamily="18" charset="0"/>
            </a:rPr>
            <a:t>sesuatu</a:t>
          </a:r>
          <a:r>
            <a:rPr lang="en-US" sz="2200" kern="1200" dirty="0" smtClean="0">
              <a:latin typeface="Rockwell Condensed" pitchFamily="18" charset="0"/>
            </a:rPr>
            <a:t> yang </a:t>
          </a:r>
          <a:r>
            <a:rPr lang="en-US" sz="2200" kern="1200" dirty="0" err="1" smtClean="0">
              <a:latin typeface="Rockwell Condensed" pitchFamily="18" charset="0"/>
            </a:rPr>
            <a:t>membawa</a:t>
          </a:r>
          <a:r>
            <a:rPr lang="en-US" sz="2200" kern="1200" dirty="0" smtClean="0">
              <a:latin typeface="Rockwell Condensed" pitchFamily="18" charset="0"/>
            </a:rPr>
            <a:t> </a:t>
          </a:r>
          <a:r>
            <a:rPr lang="en-US" sz="2200" kern="1200" dirty="0" err="1" smtClean="0">
              <a:latin typeface="Rockwell Condensed" pitchFamily="18" charset="0"/>
            </a:rPr>
            <a:t>kemurkaan</a:t>
          </a:r>
          <a:r>
            <a:rPr lang="en-US" sz="2200" kern="1200" dirty="0" smtClean="0">
              <a:latin typeface="Rockwell Condensed" pitchFamily="18" charset="0"/>
            </a:rPr>
            <a:t> Allah SWT.</a:t>
          </a:r>
          <a:endParaRPr lang="en-US" sz="2200" kern="1200" dirty="0">
            <a:latin typeface="Rockwell Condensed" pitchFamily="18" charset="0"/>
          </a:endParaRPr>
        </a:p>
      </dsp:txBody>
      <dsp:txXfrm>
        <a:off x="4229100" y="2375458"/>
        <a:ext cx="3298698" cy="16578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F203A-DCB6-44FF-8296-2C78A7E993A7}">
      <dsp:nvSpPr>
        <dsp:cNvPr id="0" name=""/>
        <dsp:cNvSpPr/>
      </dsp:nvSpPr>
      <dsp:spPr>
        <a:xfrm>
          <a:off x="-5082866" y="-778677"/>
          <a:ext cx="6053155" cy="6053155"/>
        </a:xfrm>
        <a:prstGeom prst="blockArc">
          <a:avLst>
            <a:gd name="adj1" fmla="val 18900000"/>
            <a:gd name="adj2" fmla="val 2700000"/>
            <a:gd name="adj3" fmla="val 357"/>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229E6-365B-4778-AB80-6D4C62FA69BC}">
      <dsp:nvSpPr>
        <dsp:cNvPr id="0" name=""/>
        <dsp:cNvSpPr/>
      </dsp:nvSpPr>
      <dsp:spPr>
        <a:xfrm>
          <a:off x="624052" y="449580"/>
          <a:ext cx="8000740" cy="8991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708" tIns="71120" rIns="71120" bIns="71120" numCol="1" spcCol="1270" anchor="ctr" anchorCtr="0">
          <a:noAutofit/>
        </a:bodyPr>
        <a:lstStyle/>
        <a:p>
          <a:pPr lvl="0" algn="l" defTabSz="1244600" rtl="0">
            <a:lnSpc>
              <a:spcPct val="90000"/>
            </a:lnSpc>
            <a:spcBef>
              <a:spcPct val="0"/>
            </a:spcBef>
            <a:spcAft>
              <a:spcPct val="35000"/>
            </a:spcAft>
          </a:pPr>
          <a:r>
            <a:rPr lang="ms-MY" sz="2800" kern="1200" dirty="0" smtClean="0">
              <a:solidFill>
                <a:schemeClr val="tx1"/>
              </a:solidFill>
              <a:latin typeface="Rockwell Condensed" pitchFamily="18" charset="0"/>
            </a:rPr>
            <a:t>beriman kepada Allah SWT dan beramal saleh; </a:t>
          </a:r>
          <a:endParaRPr lang="en-US" sz="2800" kern="1200" dirty="0">
            <a:solidFill>
              <a:schemeClr val="tx1"/>
            </a:solidFill>
            <a:latin typeface="Rockwell Condensed" pitchFamily="18" charset="0"/>
          </a:endParaRPr>
        </a:p>
      </dsp:txBody>
      <dsp:txXfrm>
        <a:off x="624052" y="449580"/>
        <a:ext cx="8000740" cy="899160"/>
      </dsp:txXfrm>
    </dsp:sp>
    <dsp:sp modelId="{7D50E54B-6C8C-49D9-9D4B-529977366DEC}">
      <dsp:nvSpPr>
        <dsp:cNvPr id="0" name=""/>
        <dsp:cNvSpPr/>
      </dsp:nvSpPr>
      <dsp:spPr>
        <a:xfrm>
          <a:off x="62077" y="337185"/>
          <a:ext cx="1123950" cy="11239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FB1088-766B-46BF-A1FC-A53EAA504319}">
      <dsp:nvSpPr>
        <dsp:cNvPr id="0" name=""/>
        <dsp:cNvSpPr/>
      </dsp:nvSpPr>
      <dsp:spPr>
        <a:xfrm>
          <a:off x="950897" y="1798320"/>
          <a:ext cx="7673896" cy="89916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708" tIns="71120" rIns="71120" bIns="71120" numCol="1" spcCol="1270" anchor="ctr" anchorCtr="0">
          <a:noAutofit/>
        </a:bodyPr>
        <a:lstStyle/>
        <a:p>
          <a:pPr lvl="0" algn="l" defTabSz="1244600" rtl="0">
            <a:lnSpc>
              <a:spcPct val="90000"/>
            </a:lnSpc>
            <a:spcBef>
              <a:spcPct val="0"/>
            </a:spcBef>
            <a:spcAft>
              <a:spcPct val="35000"/>
            </a:spcAft>
          </a:pPr>
          <a:r>
            <a:rPr lang="ms-MY" sz="2800" kern="1200" dirty="0" smtClean="0">
              <a:solidFill>
                <a:schemeClr val="tx1"/>
              </a:solidFill>
              <a:latin typeface="Rockwell Condensed" pitchFamily="18" charset="0"/>
            </a:rPr>
            <a:t>rasa cukup dalam hidup atas nikmat yang diperoleh dan redha dengan ketetapan Allah SWT; </a:t>
          </a:r>
          <a:endParaRPr lang="en-US" sz="2800" kern="1200" dirty="0">
            <a:solidFill>
              <a:schemeClr val="tx1"/>
            </a:solidFill>
            <a:latin typeface="Rockwell Condensed" pitchFamily="18" charset="0"/>
          </a:endParaRPr>
        </a:p>
      </dsp:txBody>
      <dsp:txXfrm>
        <a:off x="950897" y="1798320"/>
        <a:ext cx="7673896" cy="899160"/>
      </dsp:txXfrm>
    </dsp:sp>
    <dsp:sp modelId="{D5E0F708-B819-4F79-B2F1-58CB152A79FF}">
      <dsp:nvSpPr>
        <dsp:cNvPr id="0" name=""/>
        <dsp:cNvSpPr/>
      </dsp:nvSpPr>
      <dsp:spPr>
        <a:xfrm>
          <a:off x="388922" y="1685925"/>
          <a:ext cx="1123950" cy="1123950"/>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1841E303-C37D-464F-8870-58E63BDDB10C}">
      <dsp:nvSpPr>
        <dsp:cNvPr id="0" name=""/>
        <dsp:cNvSpPr/>
      </dsp:nvSpPr>
      <dsp:spPr>
        <a:xfrm>
          <a:off x="624052" y="3147060"/>
          <a:ext cx="8000740" cy="89916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3708" tIns="71120" rIns="71120" bIns="71120" numCol="1" spcCol="1270" anchor="t" anchorCtr="0">
          <a:noAutofit/>
        </a:bodyPr>
        <a:lstStyle/>
        <a:p>
          <a:pPr lvl="0" algn="l" defTabSz="1244600" rtl="0">
            <a:lnSpc>
              <a:spcPct val="90000"/>
            </a:lnSpc>
            <a:spcBef>
              <a:spcPct val="0"/>
            </a:spcBef>
            <a:spcAft>
              <a:spcPct val="35000"/>
            </a:spcAft>
          </a:pPr>
          <a:r>
            <a:rPr lang="ms-MY" sz="2800" kern="1200" dirty="0" smtClean="0">
              <a:solidFill>
                <a:schemeClr val="tx1"/>
              </a:solidFill>
              <a:latin typeface="Rockwell Condensed" pitchFamily="18" charset="0"/>
            </a:rPr>
            <a:t>suka melakukan kebajikan dan bersifat ihsan sesama manusia.</a:t>
          </a:r>
          <a:endParaRPr lang="en-US" sz="2800" kern="1200" dirty="0">
            <a:solidFill>
              <a:schemeClr val="tx1"/>
            </a:solidFill>
            <a:latin typeface="Rockwell Condensed" pitchFamily="18" charset="0"/>
          </a:endParaRPr>
        </a:p>
        <a:p>
          <a:pPr marL="285750" lvl="1" indent="-285750" algn="l" defTabSz="1244600" rtl="0">
            <a:lnSpc>
              <a:spcPct val="90000"/>
            </a:lnSpc>
            <a:spcBef>
              <a:spcPct val="0"/>
            </a:spcBef>
            <a:spcAft>
              <a:spcPct val="15000"/>
            </a:spcAft>
            <a:buChar char="••"/>
          </a:pPr>
          <a:endParaRPr lang="en-US" sz="2800" kern="1200">
            <a:solidFill>
              <a:schemeClr val="tx1"/>
            </a:solidFill>
            <a:latin typeface="Rockwell Condensed" pitchFamily="18" charset="0"/>
          </a:endParaRPr>
        </a:p>
      </dsp:txBody>
      <dsp:txXfrm>
        <a:off x="624052" y="3147060"/>
        <a:ext cx="8000740" cy="899160"/>
      </dsp:txXfrm>
    </dsp:sp>
    <dsp:sp modelId="{8D223423-080E-40BA-93DD-32BEFD3FBA57}">
      <dsp:nvSpPr>
        <dsp:cNvPr id="0" name=""/>
        <dsp:cNvSpPr/>
      </dsp:nvSpPr>
      <dsp:spPr>
        <a:xfrm>
          <a:off x="62077" y="3034665"/>
          <a:ext cx="1123950" cy="1123950"/>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E4DB3-1A84-4A04-B5D6-5111348C1EBF}">
      <dsp:nvSpPr>
        <dsp:cNvPr id="0" name=""/>
        <dsp:cNvSpPr/>
      </dsp:nvSpPr>
      <dsp:spPr>
        <a:xfrm>
          <a:off x="3732" y="0"/>
          <a:ext cx="4275534" cy="55626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ms-MY" sz="2500" b="1" kern="1200"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Rockwell Condensed" pitchFamily="18" charset="0"/>
            </a:rPr>
            <a:t>Sesungguhnya, jalan-jalan yang dilalui ini menyebabkan manusia beroleh kebahagiaan di dunia ini dan di akhirat kelak. </a:t>
          </a:r>
          <a:endParaRPr lang="en-US" sz="2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Rockwell Condensed" pitchFamily="18" charset="0"/>
          </a:endParaRPr>
        </a:p>
      </dsp:txBody>
      <dsp:txXfrm>
        <a:off x="3732" y="2225040"/>
        <a:ext cx="4275534" cy="2225040"/>
      </dsp:txXfrm>
    </dsp:sp>
    <dsp:sp modelId="{8419BF16-D87B-4184-AF8F-2472B891DF28}">
      <dsp:nvSpPr>
        <dsp:cNvPr id="0" name=""/>
        <dsp:cNvSpPr/>
      </dsp:nvSpPr>
      <dsp:spPr>
        <a:xfrm>
          <a:off x="1215326" y="333756"/>
          <a:ext cx="1852345" cy="1852345"/>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6DC261-7FE1-43FE-A7ED-4A978B28EDAB}">
      <dsp:nvSpPr>
        <dsp:cNvPr id="0" name=""/>
        <dsp:cNvSpPr/>
      </dsp:nvSpPr>
      <dsp:spPr>
        <a:xfrm>
          <a:off x="4407533" y="0"/>
          <a:ext cx="4275534" cy="556260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ms-MY" sz="2500" kern="1200" smtClean="0">
              <a:solidFill>
                <a:schemeClr val="tx1"/>
              </a:solidFill>
              <a:latin typeface="Rockwell Condensed" pitchFamily="18" charset="0"/>
            </a:rPr>
            <a:t>Oleh itu, marilah sama-sama kita beristiqamah atas jalan kebenaran agar diberikan kebahagiaan oleh Allah SWT. </a:t>
          </a:r>
          <a:endParaRPr lang="en-US" sz="2500" kern="1200">
            <a:solidFill>
              <a:schemeClr val="tx1"/>
            </a:solidFill>
            <a:latin typeface="Rockwell Condensed" pitchFamily="18" charset="0"/>
          </a:endParaRPr>
        </a:p>
      </dsp:txBody>
      <dsp:txXfrm>
        <a:off x="4407533" y="2225040"/>
        <a:ext cx="4275534" cy="2225040"/>
      </dsp:txXfrm>
    </dsp:sp>
    <dsp:sp modelId="{0234C3C9-778D-4D86-A79D-876DB908DC54}">
      <dsp:nvSpPr>
        <dsp:cNvPr id="0" name=""/>
        <dsp:cNvSpPr/>
      </dsp:nvSpPr>
      <dsp:spPr>
        <a:xfrm>
          <a:off x="5619127" y="333756"/>
          <a:ext cx="1852345" cy="1852345"/>
        </a:xfrm>
        <a:prstGeom prst="ellipse">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1810C-5FAA-4080-8856-780FEDB35FDF}">
      <dsp:nvSpPr>
        <dsp:cNvPr id="0" name=""/>
        <dsp:cNvSpPr/>
      </dsp:nvSpPr>
      <dsp:spPr>
        <a:xfrm>
          <a:off x="347472" y="4450080"/>
          <a:ext cx="7991856" cy="834390"/>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2/2/2017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2/2/2017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9186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2/2/2017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3042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2/2/2017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04865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2/2/2017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7756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8531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2/2/2017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717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2/2/2017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7679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2/2/2017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6531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2/2/2017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6561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926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1952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2/2/2017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92757365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arget="../media/image3.jpeg" Type="http://schemas.openxmlformats.org/officeDocument/2006/relationships/image"/><Relationship Id="rId1" Target="../slideLayouts/slideLayout7.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arget="../media/image3.jpeg" Type="http://schemas.openxmlformats.org/officeDocument/2006/relationships/image"/><Relationship Id="rId1" Target="../slideLayouts/slideLayout1.xml" Type="http://schemas.openxmlformats.org/officeDocument/2006/relationships/slideLayout"/></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arget="../media/image3.jpeg" Type="http://schemas.openxmlformats.org/officeDocument/2006/relationships/image"/><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28300" y="2438400"/>
            <a:ext cx="5487400" cy="830997"/>
          </a:xfrm>
          <a:prstGeom prst="rect">
            <a:avLst/>
          </a:prstGeom>
        </p:spPr>
        <p:txBody>
          <a:bodyPr wrap="none">
            <a:spAutoFit/>
          </a:bodyPr>
          <a:lstStyle/>
          <a:p>
            <a:r>
              <a:rPr lang="en-US" sz="4800" dirty="0">
                <a:ln w="18415" cmpd="sng">
                  <a:solidFill>
                    <a:srgbClr val="003300"/>
                  </a:solidFill>
                  <a:prstDash val="solid"/>
                </a:ln>
                <a:solidFill>
                  <a:srgbClr val="FFFFFF"/>
                </a:solidFill>
                <a:effectLst>
                  <a:outerShdw blurRad="63500" dir="3600000" algn="tl" rotWithShape="0">
                    <a:srgbClr val="000000">
                      <a:alpha val="70000"/>
                    </a:srgbClr>
                  </a:outerShdw>
                </a:effectLst>
                <a:latin typeface="Bernard MT Condensed" pitchFamily="18" charset="0"/>
              </a:rPr>
              <a:t>JALAN MENUJU BAHAGIA</a:t>
            </a:r>
          </a:p>
        </p:txBody>
      </p:sp>
      <p:sp>
        <p:nvSpPr>
          <p:cNvPr id="4" name="Rectangle 3"/>
          <p:cNvSpPr/>
          <p:nvPr/>
        </p:nvSpPr>
        <p:spPr>
          <a:xfrm>
            <a:off x="838200" y="4191000"/>
            <a:ext cx="7768473" cy="707886"/>
          </a:xfrm>
          <a:prstGeom prst="rect">
            <a:avLst/>
          </a:prstGeom>
        </p:spPr>
        <p:txBody>
          <a:bodyPr wrap="none">
            <a:spAutoFit/>
          </a:bodyPr>
          <a:lstStyle/>
          <a:p>
            <a:r>
              <a:rPr lang="en-US" sz="40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3 </a:t>
            </a:r>
            <a:r>
              <a:rPr lang="en-US" sz="4000" dirty="0" err="1">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Februari</a:t>
            </a:r>
            <a:r>
              <a:rPr lang="en-US" sz="40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 2017 / 6 </a:t>
            </a:r>
            <a:r>
              <a:rPr lang="en-US" sz="4000" dirty="0" err="1">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Jamadilawal</a:t>
            </a:r>
            <a:r>
              <a:rPr lang="en-US" sz="40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 1438</a:t>
            </a: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10</a:t>
            </a:fld>
            <a:endParaRPr lang="en-MY"/>
          </a:p>
        </p:txBody>
      </p:sp>
      <p:graphicFrame>
        <p:nvGraphicFramePr>
          <p:cNvPr id="4" name="Diagram 3"/>
          <p:cNvGraphicFramePr/>
          <p:nvPr>
            <p:extLst>
              <p:ext uri="{D42A27DB-BD31-4B8C-83A1-F6EECF244321}">
                <p14:modId xmlns:p14="http://schemas.microsoft.com/office/powerpoint/2010/main" val="2168160817"/>
              </p:ext>
            </p:extLst>
          </p:nvPr>
        </p:nvGraphicFramePr>
        <p:xfrm>
          <a:off x="533400" y="914400"/>
          <a:ext cx="8001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457200" y="4404521"/>
            <a:ext cx="8374881" cy="1938992"/>
          </a:xfrm>
          <a:prstGeom prst="rect">
            <a:avLst/>
          </a:prstGeom>
        </p:spPr>
        <p:txBody>
          <a:bodyPr wrap="square">
            <a:spAutoFit/>
          </a:bodyPr>
          <a:lstStyle/>
          <a:p>
            <a:pPr algn="ctr"/>
            <a:r>
              <a:rPr lang="ms-MY" sz="2400" b="1" dirty="0">
                <a:ln w="10160">
                  <a:solidFill>
                    <a:srgbClr val="FF99FF"/>
                  </a:solidFill>
                  <a:prstDash val="solid"/>
                </a:ln>
                <a:solidFill>
                  <a:srgbClr val="FF0000"/>
                </a:solidFill>
                <a:effectLst>
                  <a:glow rad="101600">
                    <a:schemeClr val="tx1">
                      <a:alpha val="60000"/>
                    </a:schemeClr>
                  </a:glow>
                  <a:outerShdw blurRad="38100" dist="22860" dir="5400000" algn="tl" rotWithShape="0">
                    <a:srgbClr val="000000">
                      <a:alpha val="30000"/>
                    </a:srgbClr>
                  </a:outerShdw>
                </a:effectLst>
                <a:latin typeface="Kristen ITC" pitchFamily="66" charset="0"/>
              </a:rPr>
              <a:t>Maksudnya: “Harta benda dan anak pinak itu, ialah perhiasan hidup di dunia; dan amal-amal soleh yang kekal itu lebih baik di sisi Tuhanmu sebagai pahala balasan, dan lebih baik sebagai asas yang memberi harapan.”</a:t>
            </a:r>
            <a:endParaRPr lang="en-US" sz="2400" b="1" dirty="0">
              <a:ln w="10160">
                <a:solidFill>
                  <a:srgbClr val="FF99FF"/>
                </a:solidFill>
                <a:prstDash val="solid"/>
              </a:ln>
              <a:solidFill>
                <a:srgbClr val="FF0000"/>
              </a:solidFill>
              <a:effectLst>
                <a:glow rad="101600">
                  <a:schemeClr val="tx1">
                    <a:alpha val="60000"/>
                  </a:schemeClr>
                </a:glow>
                <a:outerShdw blurRad="38100" dist="22860" dir="5400000" algn="tl" rotWithShape="0">
                  <a:srgbClr val="000000">
                    <a:alpha val="30000"/>
                  </a:srgbClr>
                </a:outerShdw>
              </a:effectLst>
              <a:latin typeface="Kristen ITC" pitchFamily="66" charset="0"/>
            </a:endParaRPr>
          </a:p>
        </p:txBody>
      </p:sp>
      <p:sp>
        <p:nvSpPr>
          <p:cNvPr id="4" name="Rectangle 3"/>
          <p:cNvSpPr/>
          <p:nvPr/>
        </p:nvSpPr>
        <p:spPr>
          <a:xfrm>
            <a:off x="304800" y="762000"/>
            <a:ext cx="8298681" cy="2862322"/>
          </a:xfrm>
          <a:prstGeom prst="rect">
            <a:avLst/>
          </a:prstGeom>
        </p:spPr>
        <p:txBody>
          <a:bodyPr wrap="square">
            <a:spAutoFit/>
          </a:bodyPr>
          <a:lstStyle/>
          <a:p>
            <a:pPr algn="ctr" rtl="1"/>
            <a:r>
              <a:rPr lang="ar-SA" sz="6000" dirty="0">
                <a:ln>
                  <a:solidFill>
                    <a:srgbClr val="FFFF00"/>
                  </a:solidFill>
                </a:ln>
                <a:solidFill>
                  <a:srgbClr val="FFFF00"/>
                </a:solidFill>
                <a:effectLst>
                  <a:glow rad="101600">
                    <a:schemeClr val="tx1">
                      <a:alpha val="60000"/>
                    </a:schemeClr>
                  </a:glow>
                </a:effectLst>
                <a:latin typeface="QCF_P299" pitchFamily="2" charset="2"/>
                <a:cs typeface="QCF_P299" pitchFamily="2" charset="2"/>
              </a:rPr>
              <a:t>ﭑ ﭒ ﭓ ﭔ ﭕ ﭖ ﭗ ﭘ ﭙ ﭚ ﭛ ﭜ ﭝ ﭞ ﭟ</a:t>
            </a:r>
            <a:endParaRPr lang="en-US" sz="6000" dirty="0">
              <a:ln>
                <a:solidFill>
                  <a:srgbClr val="FFFF00"/>
                </a:solidFill>
              </a:ln>
              <a:solidFill>
                <a:srgbClr val="FFFF00"/>
              </a:solidFill>
              <a:effectLst>
                <a:glow rad="101600">
                  <a:schemeClr val="tx1">
                    <a:alpha val="60000"/>
                  </a:schemeClr>
                </a:glow>
              </a:effectLst>
              <a:latin typeface="QCF_P299" pitchFamily="2" charset="2"/>
              <a:cs typeface="QCF_P299" pitchFamily="2" charset="2"/>
            </a:endParaRPr>
          </a:p>
        </p:txBody>
      </p:sp>
      <p:sp>
        <p:nvSpPr>
          <p:cNvPr id="5" name="TextBox 4"/>
          <p:cNvSpPr txBox="1"/>
          <p:nvPr/>
        </p:nvSpPr>
        <p:spPr>
          <a:xfrm>
            <a:off x="304800" y="6343513"/>
            <a:ext cx="1754006" cy="369332"/>
          </a:xfrm>
          <a:prstGeom prst="rect">
            <a:avLst/>
          </a:prstGeom>
          <a:noFill/>
        </p:spPr>
        <p:txBody>
          <a:bodyPr wrap="none" rtlCol="0">
            <a:spAutoFit/>
          </a:bodyPr>
          <a:lstStyle/>
          <a:p>
            <a:r>
              <a:rPr lang="en-US" dirty="0" smtClean="0">
                <a:latin typeface="Mistral" pitchFamily="66" charset="0"/>
              </a:rPr>
              <a:t>SURAH AL-KHAFI: 46</a:t>
            </a:r>
            <a:endParaRPr lang="en-US" dirty="0">
              <a:latin typeface="Mistral" pitchFamily="66" charset="0"/>
            </a:endParaRPr>
          </a:p>
        </p:txBody>
      </p:sp>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04856210"/>
              </p:ext>
            </p:extLst>
          </p:nvPr>
        </p:nvGraphicFramePr>
        <p:xfrm>
          <a:off x="228600" y="4572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360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1261848" y="381000"/>
            <a:ext cx="6629400" cy="646331"/>
          </a:xfrm>
          <a:prstGeom prst="rect">
            <a:avLst/>
          </a:prstGeom>
        </p:spPr>
        <p:txBody>
          <a:bodyPr wrap="square">
            <a:spAutoFit/>
          </a:bodyP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228600" y="228600"/>
            <a:ext cx="8839200" cy="3046988"/>
          </a:xfrm>
          <a:prstGeom prst="rect">
            <a:avLst/>
          </a:prstGeom>
        </p:spPr>
        <p:txBody>
          <a:bodyPr wrap="square">
            <a:spAutoFit/>
          </a:bodyPr>
          <a:lstStyle/>
          <a:p>
            <a:pPr algn="ctr" rtl="1"/>
            <a:r>
              <a:rPr lang="ar-SA" sz="4800" dirty="0">
                <a:ln>
                  <a:solidFill>
                    <a:srgbClr val="FFFF00"/>
                  </a:solidFill>
                </a:ln>
                <a:solidFill>
                  <a:srgbClr val="FFFF00"/>
                </a:solidFill>
                <a:effectLst>
                  <a:glow rad="101600">
                    <a:schemeClr val="tx1">
                      <a:alpha val="60000"/>
                    </a:schemeClr>
                  </a:glow>
                </a:effectLst>
                <a:latin typeface="QCF_P051" pitchFamily="2" charset="2"/>
                <a:cs typeface="QCF_P051" pitchFamily="2" charset="2"/>
              </a:rPr>
              <a:t>ﮠ ﮡ ﮢ ﮣ ﮤ ﮥ ﮦ ﮧ ﮨ ﮩ ﮪ ﮫ ﮬ ﮭ ﮮ ﮯ ﮰ ﮱ ﯓ ﯔ ﯕ ﯖ ﯗ ﯘ ﯙ ﯚ ﯛ</a:t>
            </a:r>
            <a:endParaRPr lang="en-US" sz="4800" dirty="0">
              <a:ln>
                <a:solidFill>
                  <a:srgbClr val="FFFF00"/>
                </a:solidFill>
              </a:ln>
              <a:solidFill>
                <a:srgbClr val="FFFF00"/>
              </a:solidFill>
              <a:effectLst>
                <a:glow rad="101600">
                  <a:schemeClr val="tx1">
                    <a:alpha val="60000"/>
                  </a:schemeClr>
                </a:glow>
              </a:effectLst>
              <a:latin typeface="QCF_P051" pitchFamily="2" charset="2"/>
              <a:cs typeface="QCF_P051" pitchFamily="2" charset="2"/>
            </a:endParaRPr>
          </a:p>
        </p:txBody>
      </p:sp>
      <p:sp>
        <p:nvSpPr>
          <p:cNvPr id="4" name="Rectangle 3"/>
          <p:cNvSpPr/>
          <p:nvPr/>
        </p:nvSpPr>
        <p:spPr>
          <a:xfrm>
            <a:off x="228600" y="3429847"/>
            <a:ext cx="8521890" cy="2554545"/>
          </a:xfrm>
          <a:prstGeom prst="rect">
            <a:avLst/>
          </a:prstGeom>
        </p:spPr>
        <p:txBody>
          <a:bodyPr wrap="square">
            <a:spAutoFit/>
          </a:bodyPr>
          <a:lstStyle/>
          <a:p>
            <a:pPr algn="ctr"/>
            <a:r>
              <a:rPr lang="ms-MY" sz="2000" b="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Maksudnya: </a:t>
            </a:r>
            <a:endParaRPr lang="ms-MY" sz="2000" b="1" dirty="0" smtClean="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endParaRPr>
          </a:p>
          <a:p>
            <a:pPr algn="ctr"/>
            <a:r>
              <a:rPr lang="ms-MY" sz="2000" b="1" dirty="0" smtClean="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a:t>
            </a:r>
            <a:r>
              <a:rPr lang="ms-MY"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Dihiaskan (dan dijadikan indah) kepada manusia: kesukaan kepada benda-benda yang diingini nafsu, iaitu perempuan-perempuan dan anak-pinak; hartabenda yang banyak berpikul-pikul, dari emas dan perak; kuda yang bertanda lagi terlatih, dan binatang-binatang ternak serta kebun-kebun tanaman.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Semuanya</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itu</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ialah</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kesenangan</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hidup</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di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dunia</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Dan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ingatlah</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pada</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sisi</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Allah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ada</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tempat</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kembali</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yang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sebaik-baiknya</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iaitu</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 </a:t>
            </a:r>
            <a:r>
              <a:rPr lang="en-US" sz="2000" b="1" i="1" dirty="0" err="1">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Syurga</a:t>
            </a:r>
            <a:r>
              <a:rPr lang="en-US"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a:t>
            </a:r>
            <a:r>
              <a:rPr lang="ms-MY" sz="2000" b="1" i="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rPr>
              <a:t>.”</a:t>
            </a:r>
            <a:endParaRPr lang="en-US" sz="2000" b="1" dirty="0">
              <a:ln w="10160">
                <a:solidFill>
                  <a:schemeClr val="accent5"/>
                </a:solidFill>
                <a:prstDash val="solid"/>
              </a:ln>
              <a:solidFill>
                <a:schemeClr val="accent3">
                  <a:lumMod val="40000"/>
                  <a:lumOff val="60000"/>
                </a:schemeClr>
              </a:solidFill>
              <a:effectLst>
                <a:glow rad="101600">
                  <a:schemeClr val="tx1">
                    <a:alpha val="60000"/>
                  </a:schemeClr>
                </a:glow>
                <a:outerShdw blurRad="38100" dist="22860" dir="5400000" algn="tl" rotWithShape="0">
                  <a:srgbClr val="000000">
                    <a:alpha val="30000"/>
                  </a:srgbClr>
                </a:outerShdw>
              </a:effectLst>
              <a:latin typeface="Kristen ITC" pitchFamily="66" charset="0"/>
            </a:endParaRPr>
          </a:p>
        </p:txBody>
      </p:sp>
      <p:sp>
        <p:nvSpPr>
          <p:cNvPr id="5" name="TextBox 4"/>
          <p:cNvSpPr txBox="1"/>
          <p:nvPr/>
        </p:nvSpPr>
        <p:spPr>
          <a:xfrm>
            <a:off x="112334" y="6286647"/>
            <a:ext cx="3626314" cy="523220"/>
          </a:xfrm>
          <a:prstGeom prst="rect">
            <a:avLst/>
          </a:prstGeom>
          <a:noFill/>
        </p:spPr>
        <p:txBody>
          <a:bodyPr wrap="none" rtlCol="0">
            <a:spAutoFit/>
          </a:bodyPr>
          <a:lstStyle/>
          <a:p>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itchFamily="66" charset="0"/>
              </a:rPr>
              <a:t>Surah Ali Imran : 14</a:t>
            </a:r>
            <a:endPar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Kristen ITC"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88096002"/>
              </p:ext>
            </p:extLst>
          </p:nvPr>
        </p:nvGraphicFramePr>
        <p:xfrm>
          <a:off x="457200" y="838200"/>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Rectangle 1"/>
          <p:cNvSpPr/>
          <p:nvPr/>
        </p:nvSpPr>
        <p:spPr>
          <a:xfrm>
            <a:off x="762000" y="838200"/>
            <a:ext cx="7543800" cy="2308324"/>
          </a:xfrm>
          <a:prstGeom prst="rect">
            <a:avLst/>
          </a:prstGeom>
        </p:spPr>
        <p:txBody>
          <a:bodyPr wrap="square">
            <a:spAutoFit/>
          </a:bodyPr>
          <a:lstStyle/>
          <a:p>
            <a:pPr algn="ctr" rtl="1"/>
            <a:r>
              <a:rPr lang="ar-SA"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196" pitchFamily="2" charset="2"/>
                <a:cs typeface="QCF_P196" pitchFamily="2" charset="2"/>
              </a:rPr>
              <a:t>ﭑ ﭒ ﭓ ﭔ ﭕ ﭖ ﭗ ﭘ ﭙ ﭚ ﭛ ﭜ ﭝ ﭞ ﭟ ﭠ ﭡ ﭢ ﭣ</a:t>
            </a:r>
            <a:endParaRPr lang="en-US"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196" pitchFamily="2" charset="2"/>
              <a:cs typeface="QCF_P196" pitchFamily="2" charset="2"/>
            </a:endParaRPr>
          </a:p>
        </p:txBody>
      </p:sp>
      <p:sp>
        <p:nvSpPr>
          <p:cNvPr id="3" name="Rectangle 2"/>
          <p:cNvSpPr/>
          <p:nvPr/>
        </p:nvSpPr>
        <p:spPr>
          <a:xfrm>
            <a:off x="667603" y="3505200"/>
            <a:ext cx="7620000" cy="2677656"/>
          </a:xfrm>
          <a:prstGeom prst="rect">
            <a:avLst/>
          </a:prstGeom>
        </p:spPr>
        <p:txBody>
          <a:bodyPr wrap="square">
            <a:spAutoFit/>
          </a:bodyPr>
          <a:lstStyle/>
          <a:p>
            <a:pPr algn="ctr"/>
            <a:r>
              <a:rPr lang="ms-MY" sz="2400" b="1" spc="50" dirty="0">
                <a:ln w="9525" cmpd="sng">
                  <a:solidFill>
                    <a:schemeClr val="accent1"/>
                  </a:solidFill>
                  <a:prstDash val="solid"/>
                </a:ln>
                <a:solidFill>
                  <a:srgbClr val="70AD47">
                    <a:tint val="1000"/>
                  </a:srgbClr>
                </a:solidFill>
                <a:effectLst>
                  <a:glow rad="38100">
                    <a:srgbClr val="0000FF">
                      <a:alpha val="40000"/>
                    </a:srgbClr>
                  </a:glow>
                </a:effectLst>
                <a:latin typeface="Kristen ITC" pitchFamily="66" charset="0"/>
              </a:rPr>
              <a:t>Maksudnya: </a:t>
            </a:r>
            <a:endParaRPr lang="ms-MY" sz="2400" b="1" spc="50" dirty="0" smtClean="0">
              <a:ln w="9525" cmpd="sng">
                <a:solidFill>
                  <a:schemeClr val="accent1"/>
                </a:solidFill>
                <a:prstDash val="solid"/>
              </a:ln>
              <a:solidFill>
                <a:srgbClr val="70AD47">
                  <a:tint val="1000"/>
                </a:srgbClr>
              </a:solidFill>
              <a:effectLst>
                <a:glow rad="38100">
                  <a:srgbClr val="0000FF">
                    <a:alpha val="40000"/>
                  </a:srgbClr>
                </a:glow>
              </a:effectLst>
              <a:latin typeface="Kristen ITC" pitchFamily="66" charset="0"/>
            </a:endParaRPr>
          </a:p>
          <a:p>
            <a:pPr algn="ctr"/>
            <a:r>
              <a:rPr lang="ms-MY" sz="2400" b="1" spc="50" dirty="0" smtClean="0">
                <a:ln w="9525" cmpd="sng">
                  <a:solidFill>
                    <a:schemeClr val="accent1"/>
                  </a:solidFill>
                  <a:prstDash val="solid"/>
                </a:ln>
                <a:solidFill>
                  <a:srgbClr val="70AD47">
                    <a:tint val="1000"/>
                  </a:srgbClr>
                </a:solidFill>
                <a:effectLst>
                  <a:glow rad="38100">
                    <a:srgbClr val="0000FF">
                      <a:alpha val="40000"/>
                    </a:srgbClr>
                  </a:glow>
                </a:effectLst>
                <a:latin typeface="Kristen ITC" pitchFamily="66" charset="0"/>
              </a:rPr>
              <a:t>“</a:t>
            </a:r>
            <a:r>
              <a:rPr lang="ms-MY" sz="2400" b="1" i="1" spc="50" dirty="0">
                <a:ln w="9525" cmpd="sng">
                  <a:solidFill>
                    <a:schemeClr val="accent1"/>
                  </a:solidFill>
                  <a:prstDash val="solid"/>
                </a:ln>
                <a:solidFill>
                  <a:srgbClr val="70AD47">
                    <a:tint val="1000"/>
                  </a:srgbClr>
                </a:solidFill>
                <a:effectLst>
                  <a:glow rad="38100">
                    <a:srgbClr val="0000FF">
                      <a:alpha val="40000"/>
                    </a:srgbClr>
                  </a:glow>
                </a:effectLst>
                <a:latin typeface="Kristen ITC" pitchFamily="66" charset="0"/>
              </a:rPr>
              <a:t>Oleh itu, janganlah engkau tertarik hati kepada harta benda dan anak-anak mereka, sesungguhnya Allah hendak menyeksa mereka dengannya dalam kehidupan dunia, dan hendak menjadikan nyawa mereka tercabut sedang mereka berkeadaan kafir.”</a:t>
            </a:r>
            <a:endParaRPr lang="en-US" sz="2400" b="1" spc="50" dirty="0">
              <a:ln w="9525" cmpd="sng">
                <a:solidFill>
                  <a:schemeClr val="accent1"/>
                </a:solidFill>
                <a:prstDash val="solid"/>
              </a:ln>
              <a:solidFill>
                <a:srgbClr val="70AD47">
                  <a:tint val="1000"/>
                </a:srgbClr>
              </a:solidFill>
              <a:effectLst>
                <a:glow rad="38100">
                  <a:srgbClr val="0000FF">
                    <a:alpha val="40000"/>
                  </a:srgbClr>
                </a:glow>
              </a:effectLst>
              <a:latin typeface="Kristen ITC" pitchFamily="66" charset="0"/>
            </a:endParaRPr>
          </a:p>
        </p:txBody>
      </p:sp>
      <p:sp>
        <p:nvSpPr>
          <p:cNvPr id="4" name="TextBox 3"/>
          <p:cNvSpPr txBox="1"/>
          <p:nvPr/>
        </p:nvSpPr>
        <p:spPr>
          <a:xfrm>
            <a:off x="152400" y="6444018"/>
            <a:ext cx="1888659" cy="369332"/>
          </a:xfrm>
          <a:prstGeom prst="rect">
            <a:avLst/>
          </a:prstGeom>
          <a:noFill/>
        </p:spPr>
        <p:txBody>
          <a:bodyPr wrap="none" rtlCol="0">
            <a:spAutoFit/>
          </a:bodyPr>
          <a:lstStyle/>
          <a:p>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istral" pitchFamily="66" charset="0"/>
              </a:rPr>
              <a:t>SURAH AT-TAUBAH: 55</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istral" pitchFamily="66" charset="0"/>
            </a:endParaRPr>
          </a:p>
        </p:txBody>
      </p:sp>
    </p:spTree>
    <p:extLst>
      <p:ext uri="{BB962C8B-B14F-4D97-AF65-F5344CB8AC3E}">
        <p14:creationId xmlns:p14="http://schemas.microsoft.com/office/powerpoint/2010/main" val="2626393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5" name="Round Diagonal Corner Rectangle 4"/>
          <p:cNvSpPr/>
          <p:nvPr/>
        </p:nvSpPr>
        <p:spPr>
          <a:xfrm>
            <a:off x="457200" y="1131332"/>
            <a:ext cx="8153400" cy="1605171"/>
          </a:xfrm>
          <a:prstGeom prst="round2DiagRect">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dirty="0">
                <a:effectLst>
                  <a:glow rad="101600">
                    <a:schemeClr val="tx1">
                      <a:alpha val="60000"/>
                    </a:schemeClr>
                  </a:glow>
                </a:effectLst>
                <a:latin typeface="Rockwell Condensed" pitchFamily="18" charset="0"/>
              </a:rPr>
              <a:t>hidup di dunia ini memang penuh dengan dugaan dan cabaran </a:t>
            </a:r>
            <a:endParaRPr lang="en-US" sz="3200" dirty="0">
              <a:effectLst>
                <a:glow rad="101600">
                  <a:schemeClr val="tx1">
                    <a:alpha val="60000"/>
                  </a:schemeClr>
                </a:glow>
              </a:effectLst>
              <a:latin typeface="Rockwell Condensed" pitchFamily="18" charset="0"/>
            </a:endParaRPr>
          </a:p>
        </p:txBody>
      </p:sp>
      <p:sp>
        <p:nvSpPr>
          <p:cNvPr id="6" name="Round Diagonal Corner Rectangle 5"/>
          <p:cNvSpPr/>
          <p:nvPr/>
        </p:nvSpPr>
        <p:spPr>
          <a:xfrm>
            <a:off x="457200" y="3810000"/>
            <a:ext cx="8153400" cy="1676400"/>
          </a:xfrm>
          <a:prstGeom prst="round2Diag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dirty="0">
                <a:solidFill>
                  <a:schemeClr val="tx1"/>
                </a:solidFill>
                <a:latin typeface="Rockwell Condensed" pitchFamily="18" charset="0"/>
              </a:rPr>
              <a:t>bagi menguji manusia sama ada ingin patuh dan tunduk atas kehendak Allah SWT atau sebaliknya. </a:t>
            </a:r>
          </a:p>
        </p:txBody>
      </p:sp>
      <p:sp>
        <p:nvSpPr>
          <p:cNvPr id="7" name="Down Arrow 6"/>
          <p:cNvSpPr/>
          <p:nvPr/>
        </p:nvSpPr>
        <p:spPr>
          <a:xfrm>
            <a:off x="1752600" y="2736503"/>
            <a:ext cx="1447800" cy="106130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019800" y="2736502"/>
            <a:ext cx="1517176" cy="107349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570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79701961"/>
              </p:ext>
            </p:extLst>
          </p:nvPr>
        </p:nvGraphicFramePr>
        <p:xfrm>
          <a:off x="228600" y="228600"/>
          <a:ext cx="8458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Striped Right Arrow 3"/>
          <p:cNvSpPr/>
          <p:nvPr/>
        </p:nvSpPr>
        <p:spPr>
          <a:xfrm>
            <a:off x="685800" y="914400"/>
            <a:ext cx="8077200" cy="4953000"/>
          </a:xfrm>
          <a:prstGeom prst="stripedRightArrow">
            <a:avLst/>
          </a:prstGeom>
          <a:solidFill>
            <a:srgbClr val="FF99FF">
              <a:alpha val="6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47800" y="2113627"/>
            <a:ext cx="5257800" cy="2554545"/>
          </a:xfrm>
          <a:prstGeom prst="rect">
            <a:avLst/>
          </a:prstGeom>
        </p:spPr>
        <p:txBody>
          <a:bodyPr wrap="square">
            <a:spAutoFit/>
          </a:bodyPr>
          <a:lstStyle/>
          <a:p>
            <a:pPr algn="ctr"/>
            <a:r>
              <a:rPr lang="en-US" sz="3200" dirty="0">
                <a:latin typeface="Rockwell Condensed" pitchFamily="18" charset="0"/>
              </a:rPr>
              <a:t>Imam At </a:t>
            </a:r>
            <a:r>
              <a:rPr lang="en-US" sz="3200" dirty="0" err="1">
                <a:latin typeface="Rockwell Condensed" pitchFamily="18" charset="0"/>
              </a:rPr>
              <a:t>Tirmizi</a:t>
            </a:r>
            <a:r>
              <a:rPr lang="en-US" sz="3200" dirty="0">
                <a:latin typeface="Rockwell Condensed" pitchFamily="18" charset="0"/>
              </a:rPr>
              <a:t> </a:t>
            </a:r>
            <a:r>
              <a:rPr lang="en-US" sz="3200" dirty="0" err="1">
                <a:latin typeface="Rockwell Condensed" pitchFamily="18" charset="0"/>
              </a:rPr>
              <a:t>meriwayatkan</a:t>
            </a:r>
            <a:r>
              <a:rPr lang="en-US" sz="3200" dirty="0">
                <a:latin typeface="Rockwell Condensed" pitchFamily="18" charset="0"/>
              </a:rPr>
              <a:t> </a:t>
            </a:r>
            <a:r>
              <a:rPr lang="en-US" sz="3200" dirty="0" err="1">
                <a:latin typeface="Rockwell Condensed" pitchFamily="18" charset="0"/>
              </a:rPr>
              <a:t>sabda</a:t>
            </a:r>
            <a:r>
              <a:rPr lang="en-US" sz="3200" dirty="0">
                <a:latin typeface="Rockwell Condensed" pitchFamily="18" charset="0"/>
              </a:rPr>
              <a:t> </a:t>
            </a:r>
            <a:r>
              <a:rPr lang="en-US" sz="3200" dirty="0" err="1">
                <a:latin typeface="Rockwell Condensed" pitchFamily="18" charset="0"/>
              </a:rPr>
              <a:t>Rasulullah</a:t>
            </a:r>
            <a:r>
              <a:rPr lang="en-US" sz="3200" dirty="0">
                <a:latin typeface="Rockwell Condensed" pitchFamily="18" charset="0"/>
              </a:rPr>
              <a:t> SAW yang </a:t>
            </a:r>
            <a:r>
              <a:rPr lang="en-US" sz="3200" dirty="0" err="1">
                <a:latin typeface="Rockwell Condensed" pitchFamily="18" charset="0"/>
              </a:rPr>
              <a:t>menyatakan</a:t>
            </a:r>
            <a:r>
              <a:rPr lang="en-US" sz="3200" dirty="0">
                <a:latin typeface="Rockwell Condensed" pitchFamily="18" charset="0"/>
              </a:rPr>
              <a:t> </a:t>
            </a:r>
            <a:r>
              <a:rPr lang="en-US" sz="3200" dirty="0" err="1">
                <a:latin typeface="Rockwell Condensed" pitchFamily="18" charset="0"/>
              </a:rPr>
              <a:t>bahawa</a:t>
            </a:r>
            <a:r>
              <a:rPr lang="en-US" sz="3200" dirty="0">
                <a:latin typeface="Rockwell Condensed" pitchFamily="18" charset="0"/>
              </a:rPr>
              <a:t> </a:t>
            </a:r>
            <a:r>
              <a:rPr lang="en-US" sz="3200" dirty="0" err="1">
                <a:latin typeface="Rockwell Condensed" pitchFamily="18" charset="0"/>
              </a:rPr>
              <a:t>manusia</a:t>
            </a:r>
            <a:r>
              <a:rPr lang="en-US" sz="3200" dirty="0">
                <a:latin typeface="Rockwell Condensed" pitchFamily="18" charset="0"/>
              </a:rPr>
              <a:t> </a:t>
            </a:r>
            <a:r>
              <a:rPr lang="en-US" sz="3200" dirty="0" err="1">
                <a:latin typeface="Rockwell Condensed" pitchFamily="18" charset="0"/>
              </a:rPr>
              <a:t>dalam</a:t>
            </a:r>
            <a:r>
              <a:rPr lang="en-US" sz="3200" dirty="0">
                <a:latin typeface="Rockwell Condensed" pitchFamily="18" charset="0"/>
              </a:rPr>
              <a:t> </a:t>
            </a:r>
            <a:r>
              <a:rPr lang="en-US" sz="3200" dirty="0" err="1">
                <a:latin typeface="Rockwell Condensed" pitchFamily="18" charset="0"/>
              </a:rPr>
              <a:t>menghayati</a:t>
            </a:r>
            <a:r>
              <a:rPr lang="en-US" sz="3200" dirty="0">
                <a:latin typeface="Rockwell Condensed" pitchFamily="18" charset="0"/>
              </a:rPr>
              <a:t> </a:t>
            </a:r>
            <a:r>
              <a:rPr lang="en-US" sz="3200" dirty="0" err="1">
                <a:latin typeface="Rockwell Condensed" pitchFamily="18" charset="0"/>
              </a:rPr>
              <a:t>nikmat</a:t>
            </a:r>
            <a:r>
              <a:rPr lang="en-US" sz="3200" dirty="0">
                <a:latin typeface="Rockwell Condensed" pitchFamily="18" charset="0"/>
              </a:rPr>
              <a:t> Allah </a:t>
            </a:r>
            <a:r>
              <a:rPr lang="en-US" sz="3200" dirty="0" err="1">
                <a:latin typeface="Rockwell Condensed" pitchFamily="18" charset="0"/>
              </a:rPr>
              <a:t>itu</a:t>
            </a:r>
            <a:r>
              <a:rPr lang="en-US" sz="3200" dirty="0">
                <a:latin typeface="Rockwell Condensed" pitchFamily="18" charset="0"/>
              </a:rPr>
              <a:t> </a:t>
            </a:r>
            <a:r>
              <a:rPr lang="en-US" sz="3200" dirty="0" err="1">
                <a:latin typeface="Rockwell Condensed" pitchFamily="18" charset="0"/>
              </a:rPr>
              <a:t>terbahagi</a:t>
            </a:r>
            <a:r>
              <a:rPr lang="en-US" sz="3200" dirty="0">
                <a:latin typeface="Rockwell Condensed" pitchFamily="18" charset="0"/>
              </a:rPr>
              <a:t> </a:t>
            </a:r>
            <a:r>
              <a:rPr lang="en-US" sz="3200" dirty="0" err="1">
                <a:latin typeface="Rockwell Condensed" pitchFamily="18" charset="0"/>
              </a:rPr>
              <a:t>kepada</a:t>
            </a:r>
            <a:r>
              <a:rPr lang="en-US" sz="3200" dirty="0">
                <a:latin typeface="Rockwell Condensed" pitchFamily="18" charset="0"/>
              </a:rPr>
              <a:t> </a:t>
            </a:r>
            <a:r>
              <a:rPr lang="en-US" sz="3200" dirty="0" err="1">
                <a:latin typeface="Rockwell Condensed" pitchFamily="18" charset="0"/>
              </a:rPr>
              <a:t>empat</a:t>
            </a:r>
            <a:r>
              <a:rPr lang="en-US" sz="3200" dirty="0">
                <a:latin typeface="Rockwell Condensed" pitchFamily="18" charset="0"/>
              </a:rPr>
              <a:t> </a:t>
            </a:r>
            <a:r>
              <a:rPr lang="en-US" sz="3200" dirty="0" err="1">
                <a:latin typeface="Rockwell Condensed" pitchFamily="18" charset="0"/>
              </a:rPr>
              <a:t>kumpulan</a:t>
            </a:r>
            <a:r>
              <a:rPr lang="en-US" sz="3200" dirty="0">
                <a:latin typeface="Rockwell Condensed" pitchFamily="18" charset="0"/>
              </a:rPr>
              <a:t> </a:t>
            </a:r>
            <a:r>
              <a:rPr lang="en-US" sz="3200" dirty="0" err="1">
                <a:latin typeface="Rockwell Condensed" pitchFamily="18" charset="0"/>
              </a:rPr>
              <a:t>iaitu</a:t>
            </a:r>
            <a:r>
              <a:rPr lang="en-US" sz="3200" dirty="0">
                <a:latin typeface="Rockwell Condensed" pitchFamily="18" charset="0"/>
              </a:rPr>
              <a:t>:</a:t>
            </a:r>
          </a:p>
        </p:txBody>
      </p:sp>
    </p:spTree>
    <p:extLst>
      <p:ext uri="{BB962C8B-B14F-4D97-AF65-F5344CB8AC3E}">
        <p14:creationId xmlns:p14="http://schemas.microsoft.com/office/powerpoint/2010/main" val="1474293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610600" cy="6324600"/>
          </a:xfrm>
          <a:prstGeom prst="rect">
            <a:avLst/>
          </a:prstGeom>
          <a:ln w="9525">
            <a:solidFill>
              <a:srgbClr val="C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12510"/>
            <a:ext cx="5334000" cy="923330"/>
          </a:xfrm>
          <a:prstGeom prst="rect">
            <a:avLst/>
          </a:prstGeom>
        </p:spPr>
        <p:txBody>
          <a:bodyPr wrap="square">
            <a:spAutoFit/>
          </a:bodyPr>
          <a:lstStyle/>
          <a:p>
            <a:pPr lvl="0" algn="r" fontAlgn="base">
              <a:spcBef>
                <a:spcPct val="0"/>
              </a:spcBef>
              <a:spcAft>
                <a:spcPct val="0"/>
              </a:spcAft>
            </a:pP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tx1">
                    <a:alpha val="60000"/>
                  </a:schemeClr>
                </a:glow>
              </a:effectLst>
              <a:latin typeface="Gloucester MT Extra Condensed" pitchFamily="18" charset="0"/>
              <a:ea typeface="Calibri" pitchFamily="34" charset="0"/>
              <a:cs typeface="Arial" pitchFamily="34" charset="0"/>
            </a:endParaRPr>
          </a:p>
        </p:txBody>
      </p:sp>
      <p:sp>
        <p:nvSpPr>
          <p:cNvPr id="2" name="Rectangle 1"/>
          <p:cNvSpPr/>
          <p:nvPr/>
        </p:nvSpPr>
        <p:spPr>
          <a:xfrm>
            <a:off x="2895600" y="1143000"/>
            <a:ext cx="3048000" cy="729430"/>
          </a:xfrm>
          <a:prstGeom prst="rect">
            <a:avLst/>
          </a:prstGeom>
        </p:spPr>
        <p:txBody>
          <a:bodyPr wrap="square">
            <a:spAutoFit/>
          </a:bodyPr>
          <a:lstStyle/>
          <a:p>
            <a:pPr algn="ctr">
              <a:lnSpc>
                <a:spcPct val="115000"/>
              </a:lnSpc>
              <a:spcAft>
                <a:spcPts val="0"/>
              </a:spcAft>
            </a:pP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QCF_P155" panose="02000400000000000000" pitchFamily="2" charset="2"/>
              </a:rPr>
              <a:t>ﯯ ﯰ</a:t>
            </a: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155" panose="02000400000000000000" pitchFamily="2" charset="2"/>
                <a:ea typeface="Calibri" panose="020F0502020204030204" pitchFamily="34" charset="0"/>
                <a:cs typeface="Traditional Arabic" panose="02020603050405020304" pitchFamily="18" charset="-78"/>
              </a:rPr>
              <a:t>القَآئِلِ:</a:t>
            </a: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155" panose="02000400000000000000" pitchFamily="2" charset="2"/>
                <a:ea typeface="Calibri" panose="020F0502020204030204" pitchFamily="34" charset="0"/>
                <a:cs typeface="Jawi - Biasa" pitchFamily="2" charset="-78"/>
              </a:rPr>
              <a:t> </a:t>
            </a:r>
            <a:endParaRPr lang="en-MY"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52400" y="2079590"/>
            <a:ext cx="8686800" cy="3139321"/>
          </a:xfrm>
          <a:prstGeom prst="rect">
            <a:avLst/>
          </a:prstGeom>
        </p:spPr>
        <p:txBody>
          <a:bodyPr wrap="square">
            <a:spAutoFit/>
          </a:bodyPr>
          <a:lstStyle/>
          <a:p>
            <a:pPr algn="ctr" rtl="1"/>
            <a:r>
              <a:rPr lang="ar-SA" sz="6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233" pitchFamily="2" charset="2"/>
                <a:cs typeface="QCF_P233" pitchFamily="2" charset="2"/>
              </a:rPr>
              <a:t>ﯻ ﯼ ﯽ ﯾ ﯿ ﰀ ﰁ ﰂ ﰃ ﰄ ﰅ ﰆ ﰇ ﰈ ﰉ ﰊ ﰋ ﰌ ﰍ ﰎ ﰏ</a:t>
            </a:r>
            <a:endParaRPr lang="en-US" sz="6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233" pitchFamily="2" charset="2"/>
              <a:cs typeface="QCF_P233" pitchFamily="2" charset="2"/>
            </a:endParaRPr>
          </a:p>
        </p:txBody>
      </p:sp>
      <p:sp>
        <p:nvSpPr>
          <p:cNvPr id="6" name="TextBox 5"/>
          <p:cNvSpPr txBox="1"/>
          <p:nvPr/>
        </p:nvSpPr>
        <p:spPr>
          <a:xfrm>
            <a:off x="3701294" y="5218911"/>
            <a:ext cx="1436612" cy="307777"/>
          </a:xfrm>
          <a:prstGeom prst="rect">
            <a:avLst/>
          </a:prstGeom>
          <a:noFill/>
        </p:spPr>
        <p:txBody>
          <a:bodyPr wrap="none" rtlCol="0">
            <a:spAutoFit/>
          </a:bodyPr>
          <a:lstStyle/>
          <a:p>
            <a:r>
              <a:rPr lang="en-US" sz="1400" dirty="0" smtClean="0">
                <a:solidFill>
                  <a:srgbClr val="FFFF00"/>
                </a:solidFill>
                <a:effectLst>
                  <a:glow rad="101600">
                    <a:schemeClr val="tx1">
                      <a:alpha val="60000"/>
                    </a:schemeClr>
                  </a:glow>
                </a:effectLst>
              </a:rPr>
              <a:t>SURAH HUD: 108</a:t>
            </a:r>
            <a:endParaRPr lang="en-US" sz="1400" dirty="0">
              <a:solidFill>
                <a:srgbClr val="FFFF00"/>
              </a:solidFill>
              <a:effectLst>
                <a:glow rad="101600">
                  <a:schemeClr val="tx1">
                    <a:alpha val="60000"/>
                  </a:schemeClr>
                </a:glow>
              </a:effectLst>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486770" y="990600"/>
            <a:ext cx="8382000" cy="5262979"/>
          </a:xfrm>
          <a:prstGeom prst="rect">
            <a:avLst/>
          </a:prstGeom>
        </p:spPr>
        <p:txBody>
          <a:bodyPr wrap="square">
            <a:spAutoFit/>
          </a:bodyPr>
          <a:lstStyle/>
          <a:p>
            <a:pPr algn="ct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Mafhumnya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endParaRPr lang="en-US" sz="2400" b="1" dirty="0" smtClean="0">
              <a:ln w="6600">
                <a:solidFill>
                  <a:schemeClr val="accent2"/>
                </a:solidFill>
                <a:prstDash val="solid"/>
              </a:ln>
              <a:solidFill>
                <a:srgbClr val="0000FF"/>
              </a:solidFill>
              <a:effectLst>
                <a:outerShdw dist="38100" dir="2700000" algn="tl" rotWithShape="0">
                  <a:schemeClr val="accent2"/>
                </a:outerShdw>
              </a:effectLst>
              <a:latin typeface="Kristen ITC" pitchFamily="66" charset="0"/>
            </a:endParaRPr>
          </a:p>
          <a:p>
            <a:pPr algn="ctr"/>
            <a:r>
              <a:rPr lang="en-US" sz="2400" b="1" dirty="0" smtClean="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Daripada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Abi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Kabsyah</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Al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Anmariy</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r.a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smtClean="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bahawa</a:t>
            </a:r>
            <a:r>
              <a:rPr lang="en-US" sz="2400" b="1" dirty="0" smtClean="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smtClean="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Nabi</a:t>
            </a:r>
            <a:r>
              <a:rPr lang="en-US" sz="2400" b="1" dirty="0" smtClean="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SAW </a:t>
            </a:r>
            <a:r>
              <a:rPr lang="en-US" sz="2400" b="1" dirty="0" err="1" smtClean="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bersabda</a:t>
            </a:r>
            <a:r>
              <a:rPr lang="en-US" sz="2400" b="1" dirty="0" smtClean="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Dunia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ini</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dimiliki</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oleh</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empat</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kumpulan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manusia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FFFF00"/>
                </a:solidFill>
                <a:effectLst>
                  <a:outerShdw dist="38100" dir="2700000" algn="tl" rotWithShape="0">
                    <a:schemeClr val="accent2"/>
                  </a:outerShdw>
                </a:effectLst>
                <a:latin typeface="Kristen ITC" pitchFamily="66" charset="0"/>
              </a:rPr>
              <a:t>Pertama</a:t>
            </a:r>
            <a:r>
              <a:rPr lang="en-US" sz="2400" b="1" dirty="0">
                <a:ln w="6600">
                  <a:solidFill>
                    <a:schemeClr val="accent2"/>
                  </a:solidFill>
                  <a:prstDash val="solid"/>
                </a:ln>
                <a:solidFill>
                  <a:srgbClr val="FFFF00"/>
                </a:solidFill>
                <a:effectLst>
                  <a:outerShdw dist="38100" dir="2700000" algn="tl" rotWithShape="0">
                    <a:schemeClr val="accent2"/>
                  </a:outerShdw>
                </a:effectLst>
                <a:latin typeface="Kristen ITC" pitchFamily="66" charset="0"/>
              </a:rPr>
              <a:t>:</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Mereka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yang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diberikan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harta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ilmu</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lalu</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dia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bertaqwa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kepada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Tuhannya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dengan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menjaga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hubungan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silaturahim</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mengenali</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tanggungjawabnya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kepada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Allah. Orang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ini</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adalah</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yang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terbaik</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endParaRPr lang="en-US" sz="2400" b="1" dirty="0" smtClean="0">
              <a:ln w="6600">
                <a:solidFill>
                  <a:schemeClr val="accent2"/>
                </a:solidFill>
                <a:prstDash val="solid"/>
              </a:ln>
              <a:solidFill>
                <a:srgbClr val="0000FF"/>
              </a:solidFill>
              <a:effectLst>
                <a:outerShdw dist="38100" dir="2700000" algn="tl" rotWithShape="0">
                  <a:schemeClr val="accent2"/>
                </a:outerShdw>
              </a:effectLst>
              <a:latin typeface="Kristen ITC" pitchFamily="66" charset="0"/>
            </a:endParaRPr>
          </a:p>
          <a:p>
            <a:pPr algn="ctr"/>
            <a:r>
              <a:rPr lang="en-US" sz="2400" b="1" dirty="0" err="1" smtClean="0">
                <a:ln w="6600">
                  <a:solidFill>
                    <a:schemeClr val="accent2"/>
                  </a:solidFill>
                  <a:prstDash val="solid"/>
                </a:ln>
                <a:solidFill>
                  <a:srgbClr val="FFFF00"/>
                </a:solidFill>
                <a:effectLst>
                  <a:outerShdw dist="38100" dir="2700000" algn="tl" rotWithShape="0">
                    <a:schemeClr val="accent2"/>
                  </a:outerShdw>
                </a:effectLst>
                <a:latin typeface="Kristen ITC" pitchFamily="66" charset="0"/>
              </a:rPr>
              <a:t>Kedua</a:t>
            </a:r>
            <a:r>
              <a:rPr lang="en-US" sz="2400" b="1" dirty="0">
                <a:ln w="6600">
                  <a:solidFill>
                    <a:schemeClr val="accent2"/>
                  </a:solidFill>
                  <a:prstDash val="solid"/>
                </a:ln>
                <a:solidFill>
                  <a:srgbClr val="FFFF00"/>
                </a:solidFill>
                <a:effectLst>
                  <a:outerShdw dist="38100" dir="2700000" algn="tl" rotWithShape="0">
                    <a:schemeClr val="accent2"/>
                  </a:outerShdw>
                </a:effectLst>
                <a:latin typeface="Kristen ITC" pitchFamily="66" charset="0"/>
              </a:rPr>
              <a:t>:</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Mereka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yang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diberikan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ilmu</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tanpa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harta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tetapi</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dia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mempunyai</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niat</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yang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baik</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di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mana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katanya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Jika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aku</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mempunyai</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harta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nescaya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aku</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akan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lakukan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kebaikan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sepertimana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dilakukan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oleh</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sifulan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itu</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Maka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dengan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niatnya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itu</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ia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akan</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diberi</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pahala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sama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seperti</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orang yang </a:t>
            </a:r>
            <a:r>
              <a:rPr lang="en-US" sz="2400" b="1" dirty="0" err="1">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berharta</a:t>
            </a:r>
            <a:r>
              <a:rPr lang="en-US" sz="2400" b="1" dirty="0">
                <a:ln w="6600">
                  <a:solidFill>
                    <a:schemeClr val="accent2"/>
                  </a:solidFill>
                  <a:prstDash val="solid"/>
                </a:ln>
                <a:solidFill>
                  <a:srgbClr val="0000FF"/>
                </a:solidFill>
                <a:effectLst>
                  <a:outerShdw dist="38100" dir="2700000" algn="tl" rotWithShape="0">
                    <a:schemeClr val="accent2"/>
                  </a:outerShdw>
                </a:effectLst>
                <a:latin typeface="Kristen ITC" pitchFamily="66" charset="0"/>
              </a:rPr>
              <a:t>. </a:t>
            </a: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796119" y="990600"/>
            <a:ext cx="7543800" cy="4893647"/>
          </a:xfrm>
          <a:prstGeom prst="rect">
            <a:avLst/>
          </a:prstGeom>
        </p:spPr>
        <p:txBody>
          <a:bodyPr wrap="square">
            <a:spAutoFit/>
          </a:bodyPr>
          <a:lstStyle/>
          <a:p>
            <a:pPr algn="ctr"/>
            <a:r>
              <a:rPr lang="en-US" sz="2400" b="1" i="1" dirty="0" err="1">
                <a:solidFill>
                  <a:srgbClr val="FFFF00"/>
                </a:solidFill>
                <a:effectLst>
                  <a:glow rad="101600">
                    <a:schemeClr val="tx1">
                      <a:alpha val="60000"/>
                    </a:schemeClr>
                  </a:glow>
                </a:effectLst>
                <a:latin typeface="Kristen ITC" pitchFamily="66" charset="0"/>
              </a:rPr>
              <a:t>Ketiga</a:t>
            </a:r>
            <a:r>
              <a:rPr lang="en-US" sz="2400" b="1" i="1" dirty="0">
                <a:solidFill>
                  <a:srgbClr val="FFFF00"/>
                </a:solidFill>
                <a:effectLst>
                  <a:glow rad="101600">
                    <a:schemeClr val="tx1">
                      <a:alpha val="60000"/>
                    </a:schemeClr>
                  </a:glow>
                </a:effectLst>
                <a:latin typeface="Kristen ITC" pitchFamily="66" charset="0"/>
              </a:rPr>
              <a:t>:</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Mereka</a:t>
            </a:r>
            <a:r>
              <a:rPr lang="en-US" sz="2400" i="1" dirty="0">
                <a:solidFill>
                  <a:srgbClr val="C00000"/>
                </a:solidFill>
                <a:latin typeface="Kristen ITC" pitchFamily="66" charset="0"/>
              </a:rPr>
              <a:t> yang </a:t>
            </a:r>
            <a:r>
              <a:rPr lang="en-US" sz="2400" i="1" dirty="0" err="1">
                <a:solidFill>
                  <a:srgbClr val="C00000"/>
                </a:solidFill>
                <a:latin typeface="Kristen ITC" pitchFamily="66" charset="0"/>
              </a:rPr>
              <a:t>diberikan</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harta</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tanpa</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ilmu</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maka</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dia</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menyalahgunakan</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hartanya</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tidak</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bertaqwa</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kepada</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Tuhannya</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tidak</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memelihara</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hubungan</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silaturahim</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dan</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tidak</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mengira</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hak-hak</a:t>
            </a:r>
            <a:r>
              <a:rPr lang="en-US" sz="2400" i="1" dirty="0">
                <a:solidFill>
                  <a:srgbClr val="C00000"/>
                </a:solidFill>
                <a:latin typeface="Kristen ITC" pitchFamily="66" charset="0"/>
              </a:rPr>
              <a:t> Allah </a:t>
            </a:r>
            <a:r>
              <a:rPr lang="en-US" sz="2400" i="1" dirty="0" err="1">
                <a:solidFill>
                  <a:srgbClr val="C00000"/>
                </a:solidFill>
                <a:latin typeface="Kristen ITC" pitchFamily="66" charset="0"/>
              </a:rPr>
              <a:t>kepadanya</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Ini</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adalah</a:t>
            </a:r>
            <a:r>
              <a:rPr lang="en-US" sz="2400" i="1" dirty="0">
                <a:solidFill>
                  <a:srgbClr val="C00000"/>
                </a:solidFill>
                <a:latin typeface="Kristen ITC" pitchFamily="66" charset="0"/>
              </a:rPr>
              <a:t> </a:t>
            </a:r>
            <a:r>
              <a:rPr lang="en-US" sz="2400" i="1" dirty="0" err="1">
                <a:solidFill>
                  <a:srgbClr val="C00000"/>
                </a:solidFill>
                <a:latin typeface="Kristen ITC" pitchFamily="66" charset="0"/>
              </a:rPr>
              <a:t>kumpulan</a:t>
            </a:r>
            <a:r>
              <a:rPr lang="en-US" sz="2400" i="1" dirty="0">
                <a:solidFill>
                  <a:srgbClr val="C00000"/>
                </a:solidFill>
                <a:latin typeface="Kristen ITC" pitchFamily="66" charset="0"/>
              </a:rPr>
              <a:t> yang paling </a:t>
            </a:r>
            <a:r>
              <a:rPr lang="en-US" sz="2400" i="1" dirty="0" err="1">
                <a:solidFill>
                  <a:srgbClr val="C00000"/>
                </a:solidFill>
                <a:latin typeface="Kristen ITC" pitchFamily="66" charset="0"/>
              </a:rPr>
              <a:t>buruk</a:t>
            </a:r>
            <a:r>
              <a:rPr lang="en-US" sz="2400" i="1" dirty="0">
                <a:solidFill>
                  <a:srgbClr val="C00000"/>
                </a:solidFill>
                <a:latin typeface="Kristen ITC" pitchFamily="66" charset="0"/>
              </a:rPr>
              <a:t>. </a:t>
            </a:r>
            <a:endParaRPr lang="en-US" sz="2400" i="1" dirty="0" smtClean="0">
              <a:solidFill>
                <a:srgbClr val="C00000"/>
              </a:solidFill>
              <a:latin typeface="Kristen ITC" pitchFamily="66" charset="0"/>
            </a:endParaRPr>
          </a:p>
          <a:p>
            <a:pPr algn="ctr"/>
            <a:r>
              <a:rPr lang="en-US" sz="2400" b="1" i="1" dirty="0" err="1" smtClean="0">
                <a:solidFill>
                  <a:srgbClr val="FFFF00"/>
                </a:solidFill>
                <a:effectLst>
                  <a:glow rad="101600">
                    <a:schemeClr val="tx1">
                      <a:alpha val="60000"/>
                    </a:schemeClr>
                  </a:glow>
                </a:effectLst>
                <a:latin typeface="Kristen ITC" pitchFamily="66" charset="0"/>
              </a:rPr>
              <a:t>Keempat</a:t>
            </a:r>
            <a:r>
              <a:rPr lang="en-US" sz="2400" b="1" i="1" dirty="0">
                <a:solidFill>
                  <a:srgbClr val="FFFF00"/>
                </a:solidFill>
                <a:effectLst>
                  <a:glow rad="101600">
                    <a:schemeClr val="tx1">
                      <a:alpha val="60000"/>
                    </a:schemeClr>
                  </a:glow>
                </a:effectLst>
                <a:latin typeface="Kristen ITC" pitchFamily="66" charset="0"/>
              </a:rPr>
              <a:t>:</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Mereka</a:t>
            </a:r>
            <a:r>
              <a:rPr lang="en-US" sz="2400" i="1" dirty="0">
                <a:solidFill>
                  <a:srgbClr val="0000FF"/>
                </a:solidFill>
                <a:latin typeface="Kristen ITC" pitchFamily="66" charset="0"/>
              </a:rPr>
              <a:t> yang </a:t>
            </a:r>
            <a:r>
              <a:rPr lang="en-US" sz="2400" i="1" dirty="0" err="1">
                <a:solidFill>
                  <a:srgbClr val="0000FF"/>
                </a:solidFill>
                <a:latin typeface="Kristen ITC" pitchFamily="66" charset="0"/>
              </a:rPr>
              <a:t>tidak</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diberikan</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harta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ataupun</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ilmu</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dan</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dia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sentiasa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berniat</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buruk</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kerana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katanya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Jika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aku</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mempunyai</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harta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nescaya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aku</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lakukan</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keburukan</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sepertimana</a:t>
            </a:r>
            <a:r>
              <a:rPr lang="en-US" sz="2400" i="1" dirty="0">
                <a:solidFill>
                  <a:srgbClr val="0000FF"/>
                </a:solidFill>
                <a:latin typeface="Kristen ITC" pitchFamily="66" charset="0"/>
              </a:rPr>
              <a:t> yang </a:t>
            </a:r>
            <a:r>
              <a:rPr lang="en-US" sz="2400" i="1" dirty="0" err="1">
                <a:solidFill>
                  <a:srgbClr val="0000FF"/>
                </a:solidFill>
                <a:latin typeface="Kristen ITC" pitchFamily="66" charset="0"/>
              </a:rPr>
              <a:t>telah</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dilakukan</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sifulan</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Maka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dengan</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niatnya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itu</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ia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turut</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menanggung</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dosa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sepertimana</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sifulan</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itu</a:t>
            </a:r>
            <a:r>
              <a:rPr lang="en-US" sz="2400" i="1" dirty="0">
                <a:solidFill>
                  <a:srgbClr val="0000FF"/>
                </a:solidFill>
                <a:latin typeface="Kristen ITC" pitchFamily="66" charset="0"/>
              </a:rPr>
              <a:t> </a:t>
            </a:r>
            <a:r>
              <a:rPr lang="en-US" sz="2400" i="1" dirty="0" err="1">
                <a:solidFill>
                  <a:srgbClr val="0000FF"/>
                </a:solidFill>
                <a:latin typeface="Kristen ITC" pitchFamily="66" charset="0"/>
              </a:rPr>
              <a:t>juga</a:t>
            </a:r>
            <a:r>
              <a:rPr lang="en-US" sz="2400" dirty="0">
                <a:solidFill>
                  <a:srgbClr val="0000FF"/>
                </a:solidFill>
                <a:latin typeface="Kristen ITC" pitchFamily="66" charset="0"/>
              </a:rPr>
              <a:t>.”</a:t>
            </a:r>
          </a:p>
        </p:txBody>
      </p:sp>
    </p:spTree>
    <p:extLst>
      <p:ext uri="{BB962C8B-B14F-4D97-AF65-F5344CB8AC3E}">
        <p14:creationId xmlns:p14="http://schemas.microsoft.com/office/powerpoint/2010/main" val="2708988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5" name="Round Diagonal Corner Rectangle 4"/>
          <p:cNvSpPr/>
          <p:nvPr/>
        </p:nvSpPr>
        <p:spPr>
          <a:xfrm>
            <a:off x="228600" y="838200"/>
            <a:ext cx="7162800" cy="1582087"/>
          </a:xfrm>
          <a:prstGeom prst="round2Diag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dirty="0">
                <a:latin typeface="Rockwell Condensed" pitchFamily="18" charset="0"/>
              </a:rPr>
              <a:t>nikmat harta yang sebenar adalah harta yang baik iaitu </a:t>
            </a:r>
          </a:p>
        </p:txBody>
      </p:sp>
      <p:sp>
        <p:nvSpPr>
          <p:cNvPr id="8" name="Round Diagonal Corner Rectangle 7"/>
          <p:cNvSpPr/>
          <p:nvPr/>
        </p:nvSpPr>
        <p:spPr>
          <a:xfrm>
            <a:off x="1066800" y="3657600"/>
            <a:ext cx="7772400" cy="1676400"/>
          </a:xfrm>
          <a:prstGeom prst="round2Diag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s-MY" sz="3600" dirty="0">
                <a:latin typeface="Rockwell Condensed" pitchFamily="18" charset="0"/>
              </a:rPr>
              <a:t>diperoleh dengan baik dan disalurkan kepada perkara kebaikan.</a:t>
            </a:r>
            <a:endParaRPr lang="en-US" sz="3600" dirty="0">
              <a:latin typeface="Rockwell Condensed" pitchFamily="18" charset="0"/>
            </a:endParaRPr>
          </a:p>
        </p:txBody>
      </p:sp>
      <p:sp>
        <p:nvSpPr>
          <p:cNvPr id="9" name="Curved Down Arrow 8"/>
          <p:cNvSpPr/>
          <p:nvPr/>
        </p:nvSpPr>
        <p:spPr>
          <a:xfrm rot="4316911">
            <a:off x="6179432" y="2062900"/>
            <a:ext cx="2536948" cy="1561857"/>
          </a:xfrm>
          <a:prstGeom prst="curved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87696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1032742"/>
              </p:ext>
            </p:extLst>
          </p:nvPr>
        </p:nvGraphicFramePr>
        <p:xfrm>
          <a:off x="304800" y="1981200"/>
          <a:ext cx="8686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Punched Tape 5"/>
          <p:cNvSpPr/>
          <p:nvPr/>
        </p:nvSpPr>
        <p:spPr>
          <a:xfrm>
            <a:off x="304800" y="152400"/>
            <a:ext cx="8686800" cy="1447800"/>
          </a:xfrm>
          <a:prstGeom prst="flowChartPunchedTap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a:latin typeface="Rockwell Condensed" pitchFamily="18" charset="0"/>
              </a:rPr>
              <a:t>Allah SWT telah menyediakan untuk kita pelbagai jalan agar dapat menuju kebahagiaan di dunia dan di akhirat. </a:t>
            </a:r>
          </a:p>
        </p:txBody>
      </p:sp>
    </p:spTree>
    <p:extLst>
      <p:ext uri="{BB962C8B-B14F-4D97-AF65-F5344CB8AC3E}">
        <p14:creationId xmlns:p14="http://schemas.microsoft.com/office/powerpoint/2010/main" val="2274092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58892923"/>
              </p:ext>
            </p:extLst>
          </p:nvPr>
        </p:nvGraphicFramePr>
        <p:xfrm>
          <a:off x="228600" y="609600"/>
          <a:ext cx="8686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2106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9825630"/>
              </p:ext>
            </p:extLst>
          </p:nvPr>
        </p:nvGraphicFramePr>
        <p:xfrm>
          <a:off x="149272" y="2362200"/>
          <a:ext cx="8839199" cy="4125195"/>
        </p:xfrm>
        <a:graphic>
          <a:graphicData uri="http://schemas.openxmlformats.org/drawingml/2006/table">
            <a:tbl>
              <a:tblPr firstRow="1" firstCol="1" bandRow="1">
                <a:tableStyleId>{5C22544A-7EE6-4342-B048-85BDC9FD1C3A}</a:tableStyleId>
              </a:tblPr>
              <a:tblGrid>
                <a:gridCol w="1384205">
                  <a:extLst>
                    <a:ext uri="{9D8B030D-6E8A-4147-A177-3AD203B41FA5}">
                      <a16:colId xmlns:a16="http://schemas.microsoft.com/office/drawing/2014/main" val="20000"/>
                    </a:ext>
                  </a:extLst>
                </a:gridCol>
                <a:gridCol w="7454994">
                  <a:extLst>
                    <a:ext uri="{9D8B030D-6E8A-4147-A177-3AD203B41FA5}">
                      <a16:colId xmlns:a16="http://schemas.microsoft.com/office/drawing/2014/main" val="20001"/>
                    </a:ext>
                  </a:extLst>
                </a:gridCol>
              </a:tblGrid>
              <a:tr h="1219200">
                <a:tc>
                  <a:txBody>
                    <a:bodyPr/>
                    <a:lstStyle/>
                    <a:p>
                      <a:pPr marL="0" marR="0" algn="just">
                        <a:lnSpc>
                          <a:spcPct val="150000"/>
                        </a:lnSpc>
                        <a:spcBef>
                          <a:spcPts val="0"/>
                        </a:spcBef>
                        <a:spcAft>
                          <a:spcPts val="0"/>
                        </a:spcAft>
                      </a:pPr>
                      <a:r>
                        <a:rPr lang="en-US" sz="2400" dirty="0" err="1">
                          <a:effectLst>
                            <a:glow rad="101600">
                              <a:schemeClr val="tx1">
                                <a:alpha val="60000"/>
                              </a:schemeClr>
                            </a:glow>
                          </a:effectLst>
                          <a:latin typeface="Rockwell Condensed" pitchFamily="18" charset="0"/>
                        </a:rPr>
                        <a:t>Pertama</a:t>
                      </a:r>
                      <a:r>
                        <a:rPr lang="en-US" sz="2400" dirty="0">
                          <a:effectLst>
                            <a:glow rad="101600">
                              <a:schemeClr val="tx1">
                                <a:alpha val="60000"/>
                              </a:schemeClr>
                            </a:glow>
                          </a:effectLst>
                          <a:latin typeface="Rockwell Condensed" pitchFamily="18" charset="0"/>
                        </a:rPr>
                        <a:t>:</a:t>
                      </a:r>
                      <a:endParaRPr lang="en-US" sz="2400" dirty="0">
                        <a:effectLst>
                          <a:glow rad="101600">
                            <a:schemeClr val="tx1">
                              <a:alpha val="60000"/>
                            </a:schemeClr>
                          </a:glow>
                        </a:effectLst>
                        <a:latin typeface="Rockwell Condensed" pitchFamily="18" charset="0"/>
                        <a:ea typeface="Calibri"/>
                        <a:cs typeface="Arial"/>
                      </a:endParaRPr>
                    </a:p>
                  </a:txBody>
                  <a:tcPr marL="68580" marR="68580" marT="0" marB="0">
                    <a:solidFill>
                      <a:srgbClr val="CC00CC"/>
                    </a:solidFill>
                  </a:tcPr>
                </a:tc>
                <a:tc>
                  <a:txBody>
                    <a:bodyPr/>
                    <a:lstStyle/>
                    <a:p>
                      <a:pPr marL="0" marR="0" algn="just">
                        <a:lnSpc>
                          <a:spcPct val="100000"/>
                        </a:lnSpc>
                        <a:spcBef>
                          <a:spcPts val="0"/>
                        </a:spcBef>
                        <a:spcAft>
                          <a:spcPts val="0"/>
                        </a:spcAft>
                      </a:pPr>
                      <a:r>
                        <a:rPr lang="en-US" sz="2400" b="0" dirty="0">
                          <a:effectLst>
                            <a:glow rad="101600">
                              <a:schemeClr val="tx1">
                                <a:alpha val="60000"/>
                              </a:schemeClr>
                            </a:glow>
                          </a:effectLst>
                          <a:latin typeface="Rockwell Condensed" pitchFamily="18" charset="0"/>
                        </a:rPr>
                        <a:t>Orang yang </a:t>
                      </a:r>
                      <a:r>
                        <a:rPr lang="en-US" sz="2400" b="0" dirty="0" err="1">
                          <a:effectLst>
                            <a:glow rad="101600">
                              <a:schemeClr val="tx1">
                                <a:alpha val="60000"/>
                              </a:schemeClr>
                            </a:glow>
                          </a:effectLst>
                          <a:latin typeface="Rockwell Condensed" pitchFamily="18" charset="0"/>
                        </a:rPr>
                        <a:t>bahagia</a:t>
                      </a:r>
                      <a:r>
                        <a:rPr lang="en-US" sz="2400" b="0" dirty="0">
                          <a:effectLst>
                            <a:glow rad="101600">
                              <a:schemeClr val="tx1">
                                <a:alpha val="60000"/>
                              </a:schemeClr>
                            </a:glow>
                          </a:effectLst>
                          <a:latin typeface="Rockwell Condensed" pitchFamily="18" charset="0"/>
                        </a:rPr>
                        <a:t> </a:t>
                      </a:r>
                      <a:r>
                        <a:rPr lang="en-US" sz="2400" b="0" dirty="0" err="1">
                          <a:effectLst>
                            <a:glow rad="101600">
                              <a:schemeClr val="tx1">
                                <a:alpha val="60000"/>
                              </a:schemeClr>
                            </a:glow>
                          </a:effectLst>
                          <a:latin typeface="Rockwell Condensed" pitchFamily="18" charset="0"/>
                        </a:rPr>
                        <a:t>meletakkan</a:t>
                      </a:r>
                      <a:r>
                        <a:rPr lang="en-US" sz="2400" b="0" dirty="0">
                          <a:effectLst>
                            <a:glow rad="101600">
                              <a:schemeClr val="tx1">
                                <a:alpha val="60000"/>
                              </a:schemeClr>
                            </a:glow>
                          </a:effectLst>
                          <a:latin typeface="Rockwell Condensed" pitchFamily="18" charset="0"/>
                        </a:rPr>
                        <a:t> </a:t>
                      </a:r>
                      <a:r>
                        <a:rPr lang="en-US" sz="2400" b="0" dirty="0" err="1">
                          <a:effectLst>
                            <a:glow rad="101600">
                              <a:schemeClr val="tx1">
                                <a:alpha val="60000"/>
                              </a:schemeClr>
                            </a:glow>
                          </a:effectLst>
                          <a:latin typeface="Rockwell Condensed" pitchFamily="18" charset="0"/>
                        </a:rPr>
                        <a:t>hatinya</a:t>
                      </a:r>
                      <a:r>
                        <a:rPr lang="en-US" sz="2400" b="0" dirty="0">
                          <a:effectLst>
                            <a:glow rad="101600">
                              <a:schemeClr val="tx1">
                                <a:alpha val="60000"/>
                              </a:schemeClr>
                            </a:glow>
                          </a:effectLst>
                          <a:latin typeface="Rockwell Condensed" pitchFamily="18" charset="0"/>
                        </a:rPr>
                        <a:t> </a:t>
                      </a:r>
                      <a:r>
                        <a:rPr lang="en-US" sz="2400" b="0" dirty="0" err="1">
                          <a:effectLst>
                            <a:glow rad="101600">
                              <a:schemeClr val="tx1">
                                <a:alpha val="60000"/>
                              </a:schemeClr>
                            </a:glow>
                          </a:effectLst>
                          <a:latin typeface="Rockwell Condensed" pitchFamily="18" charset="0"/>
                        </a:rPr>
                        <a:t>hanya</a:t>
                      </a:r>
                      <a:r>
                        <a:rPr lang="en-US" sz="2400" b="0" dirty="0">
                          <a:effectLst>
                            <a:glow rad="101600">
                              <a:schemeClr val="tx1">
                                <a:alpha val="60000"/>
                              </a:schemeClr>
                            </a:glow>
                          </a:effectLst>
                          <a:latin typeface="Rockwell Condensed" pitchFamily="18" charset="0"/>
                        </a:rPr>
                        <a:t> </a:t>
                      </a:r>
                      <a:r>
                        <a:rPr lang="en-US" sz="2400" b="0" dirty="0" err="1">
                          <a:effectLst>
                            <a:glow rad="101600">
                              <a:schemeClr val="tx1">
                                <a:alpha val="60000"/>
                              </a:schemeClr>
                            </a:glow>
                          </a:effectLst>
                          <a:latin typeface="Rockwell Condensed" pitchFamily="18" charset="0"/>
                        </a:rPr>
                        <a:t>kepada</a:t>
                      </a:r>
                      <a:r>
                        <a:rPr lang="en-US" sz="2400" b="0" dirty="0">
                          <a:effectLst>
                            <a:glow rad="101600">
                              <a:schemeClr val="tx1">
                                <a:alpha val="60000"/>
                              </a:schemeClr>
                            </a:glow>
                          </a:effectLst>
                          <a:latin typeface="Rockwell Condensed" pitchFamily="18" charset="0"/>
                        </a:rPr>
                        <a:t> Allah SWT </a:t>
                      </a:r>
                      <a:r>
                        <a:rPr lang="en-US" sz="2400" b="0" dirty="0" err="1">
                          <a:effectLst>
                            <a:glow rad="101600">
                              <a:schemeClr val="tx1">
                                <a:alpha val="60000"/>
                              </a:schemeClr>
                            </a:glow>
                          </a:effectLst>
                          <a:latin typeface="Rockwell Condensed" pitchFamily="18" charset="0"/>
                        </a:rPr>
                        <a:t>dan</a:t>
                      </a:r>
                      <a:r>
                        <a:rPr lang="en-US" sz="2400" b="0" dirty="0">
                          <a:effectLst>
                            <a:glow rad="101600">
                              <a:schemeClr val="tx1">
                                <a:alpha val="60000"/>
                              </a:schemeClr>
                            </a:glow>
                          </a:effectLst>
                          <a:latin typeface="Rockwell Condensed" pitchFamily="18" charset="0"/>
                        </a:rPr>
                        <a:t> </a:t>
                      </a:r>
                      <a:r>
                        <a:rPr lang="en-US" sz="2400" b="0" dirty="0" err="1">
                          <a:effectLst>
                            <a:glow rad="101600">
                              <a:schemeClr val="tx1">
                                <a:alpha val="60000"/>
                              </a:schemeClr>
                            </a:glow>
                          </a:effectLst>
                          <a:latin typeface="Rockwell Condensed" pitchFamily="18" charset="0"/>
                        </a:rPr>
                        <a:t>menumpukan</a:t>
                      </a:r>
                      <a:r>
                        <a:rPr lang="en-US" sz="2400" b="0" dirty="0">
                          <a:effectLst>
                            <a:glow rad="101600">
                              <a:schemeClr val="tx1">
                                <a:alpha val="60000"/>
                              </a:schemeClr>
                            </a:glow>
                          </a:effectLst>
                          <a:latin typeface="Rockwell Condensed" pitchFamily="18" charset="0"/>
                        </a:rPr>
                        <a:t> </a:t>
                      </a:r>
                      <a:r>
                        <a:rPr lang="en-US" sz="2400" b="0" dirty="0" err="1">
                          <a:effectLst>
                            <a:glow rad="101600">
                              <a:schemeClr val="tx1">
                                <a:alpha val="60000"/>
                              </a:schemeClr>
                            </a:glow>
                          </a:effectLst>
                          <a:latin typeface="Rockwell Condensed" pitchFamily="18" charset="0"/>
                        </a:rPr>
                        <a:t>seluruh</a:t>
                      </a:r>
                      <a:r>
                        <a:rPr lang="en-US" sz="2400" b="0" dirty="0">
                          <a:effectLst>
                            <a:glow rad="101600">
                              <a:schemeClr val="tx1">
                                <a:alpha val="60000"/>
                              </a:schemeClr>
                            </a:glow>
                          </a:effectLst>
                          <a:latin typeface="Rockwell Condensed" pitchFamily="18" charset="0"/>
                        </a:rPr>
                        <a:t> </a:t>
                      </a:r>
                      <a:r>
                        <a:rPr lang="en-US" sz="2400" b="0" dirty="0" err="1">
                          <a:effectLst>
                            <a:glow rad="101600">
                              <a:schemeClr val="tx1">
                                <a:alpha val="60000"/>
                              </a:schemeClr>
                            </a:glow>
                          </a:effectLst>
                          <a:latin typeface="Rockwell Condensed" pitchFamily="18" charset="0"/>
                        </a:rPr>
                        <a:t>kehidupannya</a:t>
                      </a:r>
                      <a:r>
                        <a:rPr lang="en-US" sz="2400" b="0" dirty="0">
                          <a:effectLst>
                            <a:glow rad="101600">
                              <a:schemeClr val="tx1">
                                <a:alpha val="60000"/>
                              </a:schemeClr>
                            </a:glow>
                          </a:effectLst>
                          <a:latin typeface="Rockwell Condensed" pitchFamily="18" charset="0"/>
                        </a:rPr>
                        <a:t> </a:t>
                      </a:r>
                      <a:r>
                        <a:rPr lang="en-US" sz="2400" b="0" dirty="0" err="1">
                          <a:effectLst>
                            <a:glow rad="101600">
                              <a:schemeClr val="tx1">
                                <a:alpha val="60000"/>
                              </a:schemeClr>
                            </a:glow>
                          </a:effectLst>
                          <a:latin typeface="Rockwell Condensed" pitchFamily="18" charset="0"/>
                        </a:rPr>
                        <a:t>untuk</a:t>
                      </a:r>
                      <a:r>
                        <a:rPr lang="en-US" sz="2400" b="0" dirty="0">
                          <a:effectLst>
                            <a:glow rad="101600">
                              <a:schemeClr val="tx1">
                                <a:alpha val="60000"/>
                              </a:schemeClr>
                            </a:glow>
                          </a:effectLst>
                          <a:latin typeface="Rockwell Condensed" pitchFamily="18" charset="0"/>
                        </a:rPr>
                        <a:t> </a:t>
                      </a:r>
                      <a:r>
                        <a:rPr lang="en-US" sz="2400" b="0" dirty="0" err="1">
                          <a:effectLst>
                            <a:glow rad="101600">
                              <a:schemeClr val="tx1">
                                <a:alpha val="60000"/>
                              </a:schemeClr>
                            </a:glow>
                          </a:effectLst>
                          <a:latin typeface="Rockwell Condensed" pitchFamily="18" charset="0"/>
                        </a:rPr>
                        <a:t>mendapatkan</a:t>
                      </a:r>
                      <a:r>
                        <a:rPr lang="en-US" sz="2400" b="0" dirty="0">
                          <a:effectLst>
                            <a:glow rad="101600">
                              <a:schemeClr val="tx1">
                                <a:alpha val="60000"/>
                              </a:schemeClr>
                            </a:glow>
                          </a:effectLst>
                          <a:latin typeface="Rockwell Condensed" pitchFamily="18" charset="0"/>
                        </a:rPr>
                        <a:t> </a:t>
                      </a:r>
                      <a:r>
                        <a:rPr lang="en-US" sz="2400" b="0" dirty="0" err="1">
                          <a:effectLst>
                            <a:glow rad="101600">
                              <a:schemeClr val="tx1">
                                <a:alpha val="60000"/>
                              </a:schemeClr>
                            </a:glow>
                          </a:effectLst>
                          <a:latin typeface="Rockwell Condensed" pitchFamily="18" charset="0"/>
                        </a:rPr>
                        <a:t>redha-Nya</a:t>
                      </a:r>
                      <a:r>
                        <a:rPr lang="en-US" sz="2400" b="0" dirty="0">
                          <a:effectLst>
                            <a:glow rad="101600">
                              <a:schemeClr val="tx1">
                                <a:alpha val="60000"/>
                              </a:schemeClr>
                            </a:glow>
                          </a:effectLst>
                          <a:latin typeface="Rockwell Condensed" pitchFamily="18" charset="0"/>
                        </a:rPr>
                        <a:t> di </a:t>
                      </a:r>
                      <a:r>
                        <a:rPr lang="en-US" sz="2400" b="0" dirty="0" err="1">
                          <a:effectLst>
                            <a:glow rad="101600">
                              <a:schemeClr val="tx1">
                                <a:alpha val="60000"/>
                              </a:schemeClr>
                            </a:glow>
                          </a:effectLst>
                          <a:latin typeface="Rockwell Condensed" pitchFamily="18" charset="0"/>
                        </a:rPr>
                        <a:t>dunia</a:t>
                      </a:r>
                      <a:r>
                        <a:rPr lang="en-US" sz="2400" b="0" dirty="0">
                          <a:effectLst>
                            <a:glow rad="101600">
                              <a:schemeClr val="tx1">
                                <a:alpha val="60000"/>
                              </a:schemeClr>
                            </a:glow>
                          </a:effectLst>
                          <a:latin typeface="Rockwell Condensed" pitchFamily="18" charset="0"/>
                        </a:rPr>
                        <a:t> </a:t>
                      </a:r>
                      <a:r>
                        <a:rPr lang="en-US" sz="2400" b="0" dirty="0" err="1">
                          <a:effectLst>
                            <a:glow rad="101600">
                              <a:schemeClr val="tx1">
                                <a:alpha val="60000"/>
                              </a:schemeClr>
                            </a:glow>
                          </a:effectLst>
                          <a:latin typeface="Rockwell Condensed" pitchFamily="18" charset="0"/>
                        </a:rPr>
                        <a:t>dan</a:t>
                      </a:r>
                      <a:r>
                        <a:rPr lang="en-US" sz="2400" b="0" dirty="0">
                          <a:effectLst>
                            <a:glow rad="101600">
                              <a:schemeClr val="tx1">
                                <a:alpha val="60000"/>
                              </a:schemeClr>
                            </a:glow>
                          </a:effectLst>
                          <a:latin typeface="Rockwell Condensed" pitchFamily="18" charset="0"/>
                        </a:rPr>
                        <a:t> di </a:t>
                      </a:r>
                      <a:r>
                        <a:rPr lang="en-US" sz="2400" b="0" dirty="0" err="1">
                          <a:effectLst>
                            <a:glow rad="101600">
                              <a:schemeClr val="tx1">
                                <a:alpha val="60000"/>
                              </a:schemeClr>
                            </a:glow>
                          </a:effectLst>
                          <a:latin typeface="Rockwell Condensed" pitchFamily="18" charset="0"/>
                        </a:rPr>
                        <a:t>akhirat</a:t>
                      </a:r>
                      <a:r>
                        <a:rPr lang="en-US" sz="2400" b="0" dirty="0">
                          <a:effectLst>
                            <a:glow rad="101600">
                              <a:schemeClr val="tx1">
                                <a:alpha val="60000"/>
                              </a:schemeClr>
                            </a:glow>
                          </a:effectLst>
                          <a:latin typeface="Rockwell Condensed" pitchFamily="18" charset="0"/>
                        </a:rPr>
                        <a:t>.</a:t>
                      </a:r>
                      <a:endParaRPr lang="en-US" sz="2400" b="0" dirty="0">
                        <a:effectLst>
                          <a:glow rad="101600">
                            <a:schemeClr val="tx1">
                              <a:alpha val="60000"/>
                            </a:schemeClr>
                          </a:glow>
                        </a:effectLst>
                        <a:latin typeface="Rockwell Condensed" pitchFamily="18" charset="0"/>
                        <a:ea typeface="Calibri"/>
                        <a:cs typeface="Arial"/>
                      </a:endParaRPr>
                    </a:p>
                  </a:txBody>
                  <a:tcPr marL="68580" marR="68580" marT="0" marB="0">
                    <a:solidFill>
                      <a:srgbClr val="CC00CC"/>
                    </a:solidFill>
                  </a:tcPr>
                </a:tc>
                <a:extLst>
                  <a:ext uri="{0D108BD9-81ED-4DB2-BD59-A6C34878D82A}">
                    <a16:rowId xmlns:a16="http://schemas.microsoft.com/office/drawing/2014/main" val="10000"/>
                  </a:ext>
                </a:extLst>
              </a:tr>
              <a:tr h="1148143">
                <a:tc>
                  <a:txBody>
                    <a:bodyPr/>
                    <a:lstStyle/>
                    <a:p>
                      <a:pPr marL="0" marR="0" algn="just">
                        <a:lnSpc>
                          <a:spcPct val="150000"/>
                        </a:lnSpc>
                        <a:spcBef>
                          <a:spcPts val="0"/>
                        </a:spcBef>
                        <a:spcAft>
                          <a:spcPts val="0"/>
                        </a:spcAft>
                      </a:pPr>
                      <a:r>
                        <a:rPr lang="en-US" sz="2400">
                          <a:effectLst>
                            <a:glow rad="101600">
                              <a:schemeClr val="tx1">
                                <a:alpha val="60000"/>
                              </a:schemeClr>
                            </a:glow>
                          </a:effectLst>
                          <a:latin typeface="Rockwell Condensed" pitchFamily="18" charset="0"/>
                        </a:rPr>
                        <a:t>Kedua:</a:t>
                      </a:r>
                      <a:endParaRPr lang="en-US" sz="2400">
                        <a:effectLst>
                          <a:glow rad="101600">
                            <a:schemeClr val="tx1">
                              <a:alpha val="60000"/>
                            </a:schemeClr>
                          </a:glow>
                        </a:effectLst>
                        <a:latin typeface="Rockwell Condensed" pitchFamily="18" charset="0"/>
                        <a:ea typeface="Calibri"/>
                        <a:cs typeface="Arial"/>
                      </a:endParaRPr>
                    </a:p>
                  </a:txBody>
                  <a:tcPr marL="68580" marR="68580" marT="0" marB="0">
                    <a:solidFill>
                      <a:srgbClr val="00CC00"/>
                    </a:solidFill>
                  </a:tcPr>
                </a:tc>
                <a:tc>
                  <a:txBody>
                    <a:bodyPr/>
                    <a:lstStyle/>
                    <a:p>
                      <a:pPr marL="0" marR="0" algn="just">
                        <a:lnSpc>
                          <a:spcPct val="150000"/>
                        </a:lnSpc>
                        <a:spcBef>
                          <a:spcPts val="0"/>
                        </a:spcBef>
                        <a:spcAft>
                          <a:spcPts val="0"/>
                        </a:spcAft>
                      </a:pPr>
                      <a:r>
                        <a:rPr lang="en-US" sz="2400" dirty="0" err="1">
                          <a:solidFill>
                            <a:srgbClr val="FFFF00"/>
                          </a:solidFill>
                          <a:effectLst>
                            <a:glow rad="101600">
                              <a:schemeClr val="tx1">
                                <a:alpha val="60000"/>
                              </a:schemeClr>
                            </a:glow>
                          </a:effectLst>
                          <a:latin typeface="Rockwell Condensed" pitchFamily="18" charset="0"/>
                        </a:rPr>
                        <a:t>Kebahagiaan</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dunia</a:t>
                      </a:r>
                      <a:r>
                        <a:rPr lang="en-US" sz="2400" dirty="0">
                          <a:solidFill>
                            <a:srgbClr val="FFFF00"/>
                          </a:solidFill>
                          <a:effectLst>
                            <a:glow rad="101600">
                              <a:schemeClr val="tx1">
                                <a:alpha val="60000"/>
                              </a:schemeClr>
                            </a:glow>
                          </a:effectLst>
                          <a:latin typeface="Rockwell Condensed" pitchFamily="18" charset="0"/>
                        </a:rPr>
                        <a:t> yang </a:t>
                      </a:r>
                      <a:r>
                        <a:rPr lang="en-US" sz="2400" dirty="0" err="1">
                          <a:solidFill>
                            <a:srgbClr val="FFFF00"/>
                          </a:solidFill>
                          <a:effectLst>
                            <a:glow rad="101600">
                              <a:schemeClr val="tx1">
                                <a:alpha val="60000"/>
                              </a:schemeClr>
                            </a:glow>
                          </a:effectLst>
                          <a:latin typeface="Rockwell Condensed" pitchFamily="18" charset="0"/>
                        </a:rPr>
                        <a:t>tidak</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dijadikan</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sumber</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untuk</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mencari</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pahala</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dan</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kebaikan</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akan</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menjadi</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ujian</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kepada</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manusia</a:t>
                      </a:r>
                      <a:r>
                        <a:rPr lang="en-US" sz="2400" dirty="0">
                          <a:solidFill>
                            <a:srgbClr val="FFFF00"/>
                          </a:solidFill>
                          <a:effectLst>
                            <a:glow rad="101600">
                              <a:schemeClr val="tx1">
                                <a:alpha val="60000"/>
                              </a:schemeClr>
                            </a:glow>
                          </a:effectLst>
                          <a:latin typeface="Rockwell Condensed" pitchFamily="18" charset="0"/>
                        </a:rPr>
                        <a:t>.</a:t>
                      </a:r>
                      <a:endParaRPr lang="en-US" sz="2400" dirty="0">
                        <a:solidFill>
                          <a:srgbClr val="FFFF00"/>
                        </a:solidFill>
                        <a:effectLst>
                          <a:glow rad="101600">
                            <a:schemeClr val="tx1">
                              <a:alpha val="60000"/>
                            </a:schemeClr>
                          </a:glow>
                        </a:effectLst>
                        <a:latin typeface="Rockwell Condensed" pitchFamily="18" charset="0"/>
                        <a:ea typeface="Calibri"/>
                        <a:cs typeface="Arial"/>
                      </a:endParaRPr>
                    </a:p>
                  </a:txBody>
                  <a:tcPr marL="68580" marR="68580" marT="0" marB="0">
                    <a:solidFill>
                      <a:srgbClr val="00CC00"/>
                    </a:solidFill>
                  </a:tcPr>
                </a:tc>
                <a:extLst>
                  <a:ext uri="{0D108BD9-81ED-4DB2-BD59-A6C34878D82A}">
                    <a16:rowId xmlns:a16="http://schemas.microsoft.com/office/drawing/2014/main" val="10001"/>
                  </a:ext>
                </a:extLst>
              </a:tr>
              <a:tr h="1757852">
                <a:tc>
                  <a:txBody>
                    <a:bodyPr/>
                    <a:lstStyle/>
                    <a:p>
                      <a:pPr marL="0" marR="0" algn="just">
                        <a:lnSpc>
                          <a:spcPct val="150000"/>
                        </a:lnSpc>
                        <a:spcBef>
                          <a:spcPts val="0"/>
                        </a:spcBef>
                        <a:spcAft>
                          <a:spcPts val="0"/>
                        </a:spcAft>
                      </a:pPr>
                      <a:r>
                        <a:rPr lang="en-US" sz="2400">
                          <a:effectLst>
                            <a:glow rad="101600">
                              <a:schemeClr val="tx1">
                                <a:alpha val="60000"/>
                              </a:schemeClr>
                            </a:glow>
                          </a:effectLst>
                          <a:latin typeface="Rockwell Condensed" pitchFamily="18" charset="0"/>
                        </a:rPr>
                        <a:t>Ketiga:</a:t>
                      </a:r>
                      <a:endParaRPr lang="en-US" sz="2400">
                        <a:effectLst>
                          <a:glow rad="101600">
                            <a:schemeClr val="tx1">
                              <a:alpha val="60000"/>
                            </a:schemeClr>
                          </a:glow>
                        </a:effectLst>
                        <a:latin typeface="Rockwell Condensed" pitchFamily="18" charset="0"/>
                        <a:ea typeface="Calibri"/>
                        <a:cs typeface="Arial"/>
                      </a:endParaRPr>
                    </a:p>
                  </a:txBody>
                  <a:tcPr marL="68580" marR="68580" marT="0" marB="0">
                    <a:solidFill>
                      <a:schemeClr val="accent5">
                        <a:lumMod val="60000"/>
                        <a:lumOff val="40000"/>
                      </a:schemeClr>
                    </a:solidFill>
                  </a:tcPr>
                </a:tc>
                <a:tc>
                  <a:txBody>
                    <a:bodyPr/>
                    <a:lstStyle/>
                    <a:p>
                      <a:pPr marL="0" marR="0" algn="just">
                        <a:lnSpc>
                          <a:spcPct val="150000"/>
                        </a:lnSpc>
                        <a:spcBef>
                          <a:spcPts val="0"/>
                        </a:spcBef>
                        <a:spcAft>
                          <a:spcPts val="0"/>
                        </a:spcAft>
                      </a:pPr>
                      <a:r>
                        <a:rPr lang="en-US" sz="2400" dirty="0" err="1">
                          <a:solidFill>
                            <a:srgbClr val="FFFF00"/>
                          </a:solidFill>
                          <a:effectLst>
                            <a:glow rad="101600">
                              <a:schemeClr val="tx1">
                                <a:alpha val="60000"/>
                              </a:schemeClr>
                            </a:glow>
                          </a:effectLst>
                          <a:latin typeface="Rockwell Condensed" pitchFamily="18" charset="0"/>
                        </a:rPr>
                        <a:t>Kebahagiaan</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adalah</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anugerah</a:t>
                      </a:r>
                      <a:r>
                        <a:rPr lang="en-US" sz="2400" dirty="0">
                          <a:solidFill>
                            <a:srgbClr val="FFFF00"/>
                          </a:solidFill>
                          <a:effectLst>
                            <a:glow rad="101600">
                              <a:schemeClr val="tx1">
                                <a:alpha val="60000"/>
                              </a:schemeClr>
                            </a:glow>
                          </a:effectLst>
                          <a:latin typeface="Rockwell Condensed" pitchFamily="18" charset="0"/>
                        </a:rPr>
                        <a:t> yang </a:t>
                      </a:r>
                      <a:r>
                        <a:rPr lang="en-US" sz="2400" dirty="0" err="1">
                          <a:solidFill>
                            <a:srgbClr val="FFFF00"/>
                          </a:solidFill>
                          <a:effectLst>
                            <a:glow rad="101600">
                              <a:schemeClr val="tx1">
                                <a:alpha val="60000"/>
                              </a:schemeClr>
                            </a:glow>
                          </a:effectLst>
                          <a:latin typeface="Rockwell Condensed" pitchFamily="18" charset="0"/>
                        </a:rPr>
                        <a:t>besar</a:t>
                      </a:r>
                      <a:r>
                        <a:rPr lang="en-US" sz="2400" dirty="0">
                          <a:solidFill>
                            <a:srgbClr val="FFFF00"/>
                          </a:solidFill>
                          <a:effectLst>
                            <a:glow rad="101600">
                              <a:schemeClr val="tx1">
                                <a:alpha val="60000"/>
                              </a:schemeClr>
                            </a:glow>
                          </a:effectLst>
                          <a:latin typeface="Rockwell Condensed" pitchFamily="18" charset="0"/>
                        </a:rPr>
                        <a:t> di </a:t>
                      </a:r>
                      <a:r>
                        <a:rPr lang="en-US" sz="2400" dirty="0" err="1">
                          <a:solidFill>
                            <a:srgbClr val="FFFF00"/>
                          </a:solidFill>
                          <a:effectLst>
                            <a:glow rad="101600">
                              <a:schemeClr val="tx1">
                                <a:alpha val="60000"/>
                              </a:schemeClr>
                            </a:glow>
                          </a:effectLst>
                          <a:latin typeface="Rockwell Condensed" pitchFamily="18" charset="0"/>
                        </a:rPr>
                        <a:t>sisi</a:t>
                      </a:r>
                      <a:r>
                        <a:rPr lang="en-US" sz="2400" dirty="0">
                          <a:solidFill>
                            <a:srgbClr val="FFFF00"/>
                          </a:solidFill>
                          <a:effectLst>
                            <a:glow rad="101600">
                              <a:schemeClr val="tx1">
                                <a:alpha val="60000"/>
                              </a:schemeClr>
                            </a:glow>
                          </a:effectLst>
                          <a:latin typeface="Rockwell Condensed" pitchFamily="18" charset="0"/>
                        </a:rPr>
                        <a:t> Allah SWT </a:t>
                      </a:r>
                      <a:r>
                        <a:rPr lang="en-US" sz="2400" dirty="0" err="1">
                          <a:solidFill>
                            <a:srgbClr val="FFFF00"/>
                          </a:solidFill>
                          <a:effectLst>
                            <a:glow rad="101600">
                              <a:schemeClr val="tx1">
                                <a:alpha val="60000"/>
                              </a:schemeClr>
                            </a:glow>
                          </a:effectLst>
                          <a:latin typeface="Rockwell Condensed" pitchFamily="18" charset="0"/>
                        </a:rPr>
                        <a:t>kepada</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hamba-Nya</a:t>
                      </a:r>
                      <a:r>
                        <a:rPr lang="en-US" sz="2400" dirty="0">
                          <a:solidFill>
                            <a:srgbClr val="FFFF00"/>
                          </a:solidFill>
                          <a:effectLst>
                            <a:glow rad="101600">
                              <a:schemeClr val="tx1">
                                <a:alpha val="60000"/>
                              </a:schemeClr>
                            </a:glow>
                          </a:effectLst>
                          <a:latin typeface="Rockwell Condensed" pitchFamily="18" charset="0"/>
                        </a:rPr>
                        <a:t> yang </a:t>
                      </a:r>
                      <a:r>
                        <a:rPr lang="en-US" sz="2400" dirty="0" err="1">
                          <a:solidFill>
                            <a:srgbClr val="FFFF00"/>
                          </a:solidFill>
                          <a:effectLst>
                            <a:glow rad="101600">
                              <a:schemeClr val="tx1">
                                <a:alpha val="60000"/>
                              </a:schemeClr>
                            </a:glow>
                          </a:effectLst>
                          <a:latin typeface="Rockwell Condensed" pitchFamily="18" charset="0"/>
                        </a:rPr>
                        <a:t>soleh</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sebagai</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balasan</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keimanan</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dan</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pengabdian</a:t>
                      </a:r>
                      <a:r>
                        <a:rPr lang="en-US" sz="2400" dirty="0">
                          <a:solidFill>
                            <a:srgbClr val="FFFF00"/>
                          </a:solidFill>
                          <a:effectLst>
                            <a:glow rad="101600">
                              <a:schemeClr val="tx1">
                                <a:alpha val="60000"/>
                              </a:schemeClr>
                            </a:glow>
                          </a:effectLst>
                          <a:latin typeface="Rockwell Condensed" pitchFamily="18" charset="0"/>
                        </a:rPr>
                        <a:t> </a:t>
                      </a:r>
                      <a:r>
                        <a:rPr lang="en-US" sz="2400" dirty="0" err="1">
                          <a:solidFill>
                            <a:srgbClr val="FFFF00"/>
                          </a:solidFill>
                          <a:effectLst>
                            <a:glow rad="101600">
                              <a:schemeClr val="tx1">
                                <a:alpha val="60000"/>
                              </a:schemeClr>
                            </a:glow>
                          </a:effectLst>
                          <a:latin typeface="Rockwell Condensed" pitchFamily="18" charset="0"/>
                        </a:rPr>
                        <a:t>mereka</a:t>
                      </a:r>
                      <a:r>
                        <a:rPr lang="en-US" sz="2400" dirty="0">
                          <a:solidFill>
                            <a:srgbClr val="FFFF00"/>
                          </a:solidFill>
                          <a:effectLst>
                            <a:glow rad="101600">
                              <a:schemeClr val="tx1">
                                <a:alpha val="60000"/>
                              </a:schemeClr>
                            </a:glow>
                          </a:effectLst>
                          <a:latin typeface="Rockwell Condensed" pitchFamily="18" charset="0"/>
                        </a:rPr>
                        <a:t> yang </a:t>
                      </a:r>
                      <a:r>
                        <a:rPr lang="en-US" sz="2400" dirty="0" err="1">
                          <a:solidFill>
                            <a:srgbClr val="FFFF00"/>
                          </a:solidFill>
                          <a:effectLst>
                            <a:glow rad="101600">
                              <a:schemeClr val="tx1">
                                <a:alpha val="60000"/>
                              </a:schemeClr>
                            </a:glow>
                          </a:effectLst>
                          <a:latin typeface="Rockwell Condensed" pitchFamily="18" charset="0"/>
                        </a:rPr>
                        <a:t>tulus</a:t>
                      </a:r>
                      <a:r>
                        <a:rPr lang="en-US" sz="2400" dirty="0">
                          <a:solidFill>
                            <a:srgbClr val="FFFF00"/>
                          </a:solidFill>
                          <a:effectLst>
                            <a:glow rad="101600">
                              <a:schemeClr val="tx1">
                                <a:alpha val="60000"/>
                              </a:schemeClr>
                            </a:glow>
                          </a:effectLst>
                          <a:latin typeface="Rockwell Condensed" pitchFamily="18" charset="0"/>
                        </a:rPr>
                        <a:t>.</a:t>
                      </a:r>
                      <a:endParaRPr lang="en-US" sz="2400" dirty="0">
                        <a:solidFill>
                          <a:srgbClr val="FFFF00"/>
                        </a:solidFill>
                        <a:effectLst>
                          <a:glow rad="101600">
                            <a:schemeClr val="tx1">
                              <a:alpha val="60000"/>
                            </a:schemeClr>
                          </a:glow>
                        </a:effectLst>
                        <a:latin typeface="Rockwell Condensed" pitchFamily="18" charset="0"/>
                        <a:ea typeface="Calibri"/>
                        <a:cs typeface="Arial"/>
                      </a:endParaRPr>
                    </a:p>
                  </a:txBody>
                  <a:tcPr marL="68580" marR="68580" marT="0" marB="0">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
        <p:nvSpPr>
          <p:cNvPr id="6" name="Flowchart: Punched Tape 5"/>
          <p:cNvSpPr/>
          <p:nvPr/>
        </p:nvSpPr>
        <p:spPr>
          <a:xfrm>
            <a:off x="228600" y="0"/>
            <a:ext cx="8680545" cy="1828800"/>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ctr" fontAlgn="base">
              <a:spcBef>
                <a:spcPct val="0"/>
              </a:spcBef>
              <a:spcAft>
                <a:spcPct val="0"/>
              </a:spcAft>
            </a:pPr>
            <a:r>
              <a:rPr lang="ms-MY" sz="3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intipati khutbah yang disampaikan sebagai pedoman di dalam kehidupan </a:t>
            </a:r>
            <a:r>
              <a:rPr lang="ms-MY" sz="360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kita</a:t>
            </a:r>
            <a:endParaRPr lang="en-US" sz="3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spTree>
    <p:extLst>
      <p:ext uri="{BB962C8B-B14F-4D97-AF65-F5344CB8AC3E}">
        <p14:creationId xmlns:p14="http://schemas.microsoft.com/office/powerpoint/2010/main" val="2872196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a:xfrm>
            <a:off x="2300785" y="152400"/>
            <a:ext cx="4676280" cy="923330"/>
          </a:xfrm>
          <a:prstGeom prst="rect">
            <a:avLst/>
          </a:prstGeom>
        </p:spPr>
        <p:txBody>
          <a:bodyPr wrap="none">
            <a:spAutoFit/>
          </a:bodyPr>
          <a:lstStyle/>
          <a:p>
            <a:pPr algn="ctr"/>
            <a:r>
              <a:rPr lang="ar-SA" sz="54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BSML" pitchFamily="2" charset="2"/>
                <a:cs typeface="QCF_BSML" pitchFamily="2" charset="2"/>
              </a:rPr>
              <a:t>ﭷ ﭸ ﭹ ﭺ ﭻ </a:t>
            </a:r>
            <a:endParaRPr lang="en-US" sz="54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BSML" pitchFamily="2" charset="2"/>
              <a:cs typeface="QCF_BSML" pitchFamily="2" charset="2"/>
            </a:endParaRPr>
          </a:p>
        </p:txBody>
      </p:sp>
      <p:sp>
        <p:nvSpPr>
          <p:cNvPr id="6" name="Rectangle 5"/>
          <p:cNvSpPr/>
          <p:nvPr/>
        </p:nvSpPr>
        <p:spPr>
          <a:xfrm>
            <a:off x="319585" y="1371600"/>
            <a:ext cx="8638680" cy="4524315"/>
          </a:xfrm>
          <a:prstGeom prst="rect">
            <a:avLst/>
          </a:prstGeom>
        </p:spPr>
        <p:txBody>
          <a:bodyPr wrap="square">
            <a:spAutoFit/>
          </a:bodyPr>
          <a:lstStyle/>
          <a:p>
            <a:pPr algn="ctr" rtl="1"/>
            <a:r>
              <a:rPr lang="ar-SA" sz="4800" b="1" spc="50" dirty="0">
                <a:ln w="9525" cmpd="sng">
                  <a:solidFill>
                    <a:srgbClr val="FFFF00"/>
                  </a:solidFill>
                  <a:prstDash val="solid"/>
                </a:ln>
                <a:solidFill>
                  <a:srgbClr val="FFFF00"/>
                </a:solidFill>
                <a:effectLst>
                  <a:glow rad="38100">
                    <a:schemeClr val="tx1">
                      <a:alpha val="40000"/>
                    </a:schemeClr>
                  </a:glow>
                </a:effectLst>
                <a:latin typeface="QCF_P320" pitchFamily="2" charset="2"/>
                <a:cs typeface="QCF_P320" pitchFamily="2" charset="2"/>
              </a:rPr>
              <a:t>ﯞ ﯟ ﯠ ﯡ ﯢ ﯣ ﯤ ﯥ ﯦ ﯧ ﯨ ﯩ ﯪ ﯫ ﯬ ﯭ ﯮ ﯯ ﯰ ﯱ ﯲ ﯳ ﯴ ﯵ ﯶ ﯷ ﯸ ﯹ ﯺ ﯻ ﯼ ﯽ ﯾ ﯿ ﰀ ﰁ ﰂ ﰃ ﰄ ﰅ ﰆ ﰇ ﰈ </a:t>
            </a:r>
            <a:r>
              <a:rPr lang="ar-SA" sz="4800" b="1" spc="50" dirty="0">
                <a:ln w="9525" cmpd="sng">
                  <a:solidFill>
                    <a:srgbClr val="FFFF00"/>
                  </a:solidFill>
                  <a:prstDash val="solid"/>
                </a:ln>
                <a:solidFill>
                  <a:srgbClr val="FFFF00"/>
                </a:solidFill>
                <a:effectLst>
                  <a:glow rad="38100">
                    <a:schemeClr val="tx1">
                      <a:alpha val="40000"/>
                    </a:schemeClr>
                  </a:glow>
                </a:effectLst>
                <a:latin typeface="QCF_P321" pitchFamily="2" charset="2"/>
                <a:cs typeface="QCF_P321" pitchFamily="2" charset="2"/>
              </a:rPr>
              <a:t>ﭑ ﭒ ﭓ ﭔ ﭕ ﭖ ﭗ ﭘ ﭙ ﭚ</a:t>
            </a:r>
            <a:endParaRPr lang="en-US" sz="4800" b="1" spc="50" dirty="0">
              <a:ln w="9525" cmpd="sng">
                <a:solidFill>
                  <a:srgbClr val="FFFF00"/>
                </a:solidFill>
                <a:prstDash val="solid"/>
              </a:ln>
              <a:solidFill>
                <a:srgbClr val="FFFF00"/>
              </a:solidFill>
              <a:effectLst>
                <a:glow rad="38100">
                  <a:schemeClr val="tx1">
                    <a:alpha val="40000"/>
                  </a:schemeClr>
                </a:glow>
              </a:effectLst>
              <a:latin typeface="QCF_P321" pitchFamily="2" charset="2"/>
              <a:cs typeface="QCF_P321" pitchFamily="2" charset="2"/>
            </a:endParaRPr>
          </a:p>
        </p:txBody>
      </p:sp>
    </p:spTree>
    <p:extLst>
      <p:ext uri="{BB962C8B-B14F-4D97-AF65-F5344CB8AC3E}">
        <p14:creationId xmlns:p14="http://schemas.microsoft.com/office/powerpoint/2010/main" val="2049934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609600" y="1371600"/>
            <a:ext cx="7924800" cy="3693319"/>
          </a:xfrm>
          <a:prstGeom prst="rect">
            <a:avLst/>
          </a:prstGeom>
        </p:spPr>
        <p:txBody>
          <a:bodyPr wrap="square">
            <a:spAutoFit/>
          </a:bodyPr>
          <a:lstStyle/>
          <a:p>
            <a:pPr algn="ct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Maksudnya</a:t>
            </a:r>
            <a:r>
              <a:rPr lang="en-US"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a:t>
            </a:r>
          </a:p>
          <a:p>
            <a:pPr algn="ctr"/>
            <a:r>
              <a:rPr lang="en-US"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“Allah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berfirman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Turunlah</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kamu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berdua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dari</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syurga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itu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bersama-sama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dalam</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keadaan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setengah</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kamu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menjadi</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musuh</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bagi</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setengahnya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yang lain;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kemudian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jika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datang</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kepada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kamu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petunjuk</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dari</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-Ku,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maka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sesiapa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yang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mengikut</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petunjuk</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-Ku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nescaya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ia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tidak</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akan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sesat</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ia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tidak</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akan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menderita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azab</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Dan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sesiapa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yang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berpaling</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ingkar</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dari</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ingatan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petunjuk</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-Ku,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maka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sesungguhnya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adalah</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baginya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kehidupan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yang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sempit</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Kami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akan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himpunkan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dia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pada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hari</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Kiamat</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dalam</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keadaan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buta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Ia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berkata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Wahai</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Tuhanku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mengapa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Engkau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himpunkan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daku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dalam</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keadaan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buta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padahal</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aku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dahulu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celik</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Allah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berfirman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Demikianlah</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Telah</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datang</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ayat-ayat</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Kami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kepadamu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lalu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kamu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melupakannya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dan</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demikianlah</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kamu</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pada</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hari</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ini</a:t>
            </a:r>
            <a:r>
              <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 </a:t>
            </a:r>
            <a:r>
              <a:rPr lang="en-US"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dilupakan</a:t>
            </a:r>
            <a:r>
              <a:rPr lang="en-US"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a:t>
            </a:r>
            <a:endParaRPr lang="en-US"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endParaRPr>
          </a:p>
        </p:txBody>
      </p:sp>
      <p:sp>
        <p:nvSpPr>
          <p:cNvPr id="4" name="TextBox 3"/>
          <p:cNvSpPr txBox="1"/>
          <p:nvPr/>
        </p:nvSpPr>
        <p:spPr>
          <a:xfrm>
            <a:off x="206991" y="6095999"/>
            <a:ext cx="2727029"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dirty="0" smtClean="0">
                <a:ln w="11430">
                  <a:solidFill>
                    <a:schemeClr val="tx1"/>
                  </a:solidFill>
                </a:ln>
                <a:solidFill>
                  <a:srgbClr val="FF0000"/>
                </a:solidFill>
                <a:latin typeface="Mistral" pitchFamily="66" charset="0"/>
              </a:rPr>
              <a:t>SURAH AL TAHA: 123-126</a:t>
            </a:r>
            <a:endParaRPr lang="en-US" sz="2400" dirty="0">
              <a:ln w="11430">
                <a:solidFill>
                  <a:schemeClr val="tx1"/>
                </a:solidFill>
              </a:ln>
              <a:solidFill>
                <a:srgbClr val="FF0000"/>
              </a:solidFill>
              <a:latin typeface="Mistral"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9" name="Rectangle 8"/>
          <p:cNvSpPr/>
          <p:nvPr/>
        </p:nvSpPr>
        <p:spPr>
          <a:xfrm>
            <a:off x="533400" y="838200"/>
            <a:ext cx="8286328" cy="4524315"/>
          </a:xfrm>
          <a:prstGeom prst="rect">
            <a:avLst/>
          </a:prstGeom>
        </p:spPr>
        <p:txBody>
          <a:bodyPr wrap="square">
            <a:spAutoFit/>
          </a:bodyPr>
          <a:lstStyle/>
          <a:p>
            <a:pPr algn="ctr" rtl="1"/>
            <a:r>
              <a:rPr lang="ar-SA"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anose="02010000000000000000" pitchFamily="2" charset="-78"/>
              </a:rPr>
              <a:t>بَارَكَ اللهُ لِيْ وَلَكُمْ </a:t>
            </a:r>
            <a:r>
              <a:rPr lang="ar-SA" sz="4800"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anose="02010000000000000000" pitchFamily="2" charset="-78"/>
              </a:rPr>
              <a:t>بِالْقُرْآنِ </a:t>
            </a:r>
            <a:r>
              <a:rPr lang="ar-SA"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MY"/>
          </a:p>
        </p:txBody>
      </p:sp>
      <p:sp>
        <p:nvSpPr>
          <p:cNvPr id="6" name="Slide Number Placeholder 5"/>
          <p:cNvSpPr>
            <a:spLocks noGrp="1"/>
          </p:cNvSpPr>
          <p:nvPr>
            <p:ph idx="12" sz="quarter" type="sldNum"/>
          </p:nvPr>
        </p:nvSpPr>
        <p:spPr>
          <a:xfrm>
            <a:off x="8172400" y="6306777"/>
            <a:ext cx="504056" cy="365125"/>
          </a:xfrm>
        </p:spPr>
        <p:txBody>
          <a:bodyPr>
            <a:normAutofit/>
          </a:bodyPr>
          <a:lstStyle/>
          <a:p>
            <a:fld id="{BA8784F8-D9B1-479F-A9B4-848AA317FB34}" type="slidenum">
              <a:rPr b="1" lang="en-MY" smtClean="0" sz="1600">
                <a:solidFill>
                  <a:srgbClr val="FF0000"/>
                </a:solidFill>
              </a:rPr>
              <a:pPr/>
              <a:t>29</a:t>
            </a:fld>
            <a:endParaRPr b="1" dirty="0" lang="en-MY" sz="1600">
              <a:solidFill>
                <a:srgbClr val="FF0000"/>
              </a:solidFill>
            </a:endParaRPr>
          </a:p>
        </p:txBody>
      </p:sp>
      <p:grpSp>
        <p:nvGrpSpPr>
          <p:cNvPr id="5" name="Group 4"/>
          <p:cNvGrpSpPr/>
          <p:nvPr/>
        </p:nvGrpSpPr>
        <p:grpSpPr>
          <a:xfrm>
            <a:off x="-2118" y="0"/>
            <a:ext cx="9146118" cy="6858000"/>
            <a:chOff x="-2118" y="0"/>
            <a:chExt cx="9146118" cy="6858000"/>
          </a:xfrm>
        </p:grpSpPr>
        <p:pic>
          <p:nvPicPr>
            <p:cNvPr descr="32112626.jpg" id="7" name="Picture 6"/>
            <p:cNvPicPr>
              <a:picLocks noChangeAspect="1"/>
            </p:cNvPicPr>
            <p:nvPr/>
          </p:nvPicPr>
          <p:blipFill>
            <a:blip cstate="print" r:embed="rId2">
              <a:extLst>
                <a:ext uri="{28A0092B-C50C-407E-A947-70E740481C1C}">
                  <a14:useLocalDpi xmlns:a14="http://schemas.microsoft.com/office/drawing/2010/main" val="0"/>
                </a:ext>
              </a:extLst>
            </a:blip>
            <a:srcRect b="-15"/>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rrowheads="1" noChangeAspect="1"/>
            </p:cNvPicPr>
            <p:nvPr/>
          </p:nvPicPr>
          <p:blipFill>
            <a:blip cstate="print" r:embed="rId3"/>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algn="t" blurRad="50800" dir="5400000" dist="38100" rotWithShape="0">
                <a:prstClr val="black">
                  <a:alpha val="40000"/>
                </a:prstClr>
              </a:outerShdw>
            </a:effectLst>
          </p:spPr>
        </p:pic>
        <p:pic>
          <p:nvPicPr>
            <p:cNvPr id="9" name="Picture 2"/>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dur="indefinite" id="1" nodeType="tmRoot" restart="never"/>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20000" r="-20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3352800" cy="923330"/>
          </a:xfrm>
          <a:prstGeom prst="rect">
            <a:avLst/>
          </a:prstGeom>
        </p:spPr>
        <p:txBody>
          <a:bodyPr wrap="square">
            <a:spAutoFit/>
          </a:bodyPr>
          <a:lstStyle/>
          <a:p>
            <a:pPr lvl="0" fontAlgn="base">
              <a:spcBef>
                <a:spcPct val="0"/>
              </a:spcBef>
              <a:spcAft>
                <a:spcPct val="0"/>
              </a:spcAft>
            </a:pPr>
            <a:r>
              <a:rPr lang="en-US" sz="5400" dirty="0" err="1" smtClean="0">
                <a:ln>
                  <a:solidFill>
                    <a:srgbClr val="0000FF"/>
                  </a:solidFill>
                </a:ln>
                <a:solidFill>
                  <a:srgbClr val="0000FF"/>
                </a:solidFill>
                <a:effectLst>
                  <a:glow rad="101600">
                    <a:schemeClr val="bg1">
                      <a:alpha val="60000"/>
                    </a:schemeClr>
                  </a:glow>
                </a:effectLst>
                <a:latin typeface="Gloucester MT Extra Condensed" pitchFamily="18" charset="0"/>
                <a:ea typeface="Times New Roman" pitchFamily="18" charset="0"/>
                <a:cs typeface="Times New Roman" pitchFamily="18" charset="0"/>
              </a:rPr>
              <a:t>Syahadah</a:t>
            </a:r>
            <a:endParaRPr lang="en-US" sz="5400" dirty="0" smtClean="0">
              <a:ln>
                <a:solidFill>
                  <a:srgbClr val="0000FF"/>
                </a:solidFill>
              </a:ln>
              <a:solidFill>
                <a:srgbClr val="0000FF"/>
              </a:solidFill>
              <a:effectLst>
                <a:glow rad="101600">
                  <a:schemeClr val="bg1">
                    <a:alpha val="60000"/>
                  </a:schemeClr>
                </a:glow>
              </a:effectLst>
              <a:latin typeface="Gloucester MT Extra Condensed" pitchFamily="18" charset="0"/>
              <a:cs typeface="Arial" pitchFamily="34" charset="0"/>
            </a:endParaRPr>
          </a:p>
        </p:txBody>
      </p:sp>
      <p:sp>
        <p:nvSpPr>
          <p:cNvPr id="2" name="Rectangle 1"/>
          <p:cNvSpPr/>
          <p:nvPr/>
        </p:nvSpPr>
        <p:spPr>
          <a:xfrm>
            <a:off x="762000" y="1219200"/>
            <a:ext cx="7772400" cy="3139321"/>
          </a:xfrm>
          <a:prstGeom prst="rect">
            <a:avLst/>
          </a:prstGeom>
        </p:spPr>
        <p:txBody>
          <a:bodyPr wrap="square">
            <a:spAutoFit/>
          </a:bodyPr>
          <a:lstStyle/>
          <a:p>
            <a:pPr algn="ctr" rtl="1"/>
            <a:r>
              <a:rPr lang="ar-SA" sz="6600" b="1" dirty="0">
                <a:ln>
                  <a:solidFill>
                    <a:schemeClr val="tx1"/>
                  </a:solidFill>
                </a:ln>
                <a:solidFill>
                  <a:srgbClr val="FFFF00"/>
                </a:solidFill>
                <a:effectLst>
                  <a:glow rad="101600">
                    <a:schemeClr val="accent2">
                      <a:satMod val="175000"/>
                      <a:alpha val="40000"/>
                    </a:schemeClr>
                  </a:glow>
                </a:effectLst>
                <a:cs typeface="Traditional Arabic" pitchFamily="2" charset="-78"/>
              </a:rPr>
              <a:t>أَشْـهَدُ أَن لاَّ إِلَـهَ إِلاَّ اللهُ وَحْـدَهُ لاَ شَـرِيْكَ لَهُ، وَأَشْـهَدُ أَنَّ سَيِّدَنَا وَنَبِيَّنَا مُحَمَّدًا عَبْدُهُ </a:t>
            </a:r>
            <a:r>
              <a:rPr lang="ar-SA" sz="6600" b="1" dirty="0" smtClean="0">
                <a:ln>
                  <a:solidFill>
                    <a:schemeClr val="tx1"/>
                  </a:solidFill>
                </a:ln>
                <a:solidFill>
                  <a:srgbClr val="FFFF00"/>
                </a:solidFill>
                <a:effectLst>
                  <a:glow rad="101600">
                    <a:schemeClr val="accent2">
                      <a:satMod val="175000"/>
                      <a:alpha val="40000"/>
                    </a:schemeClr>
                  </a:glow>
                </a:effectLst>
                <a:cs typeface="Traditional Arabic" pitchFamily="2" charset="-78"/>
              </a:rPr>
              <a:t>وَرَسُـولُهُ</a:t>
            </a:r>
            <a:endParaRPr lang="en-US" sz="6600" dirty="0">
              <a:ln>
                <a:solidFill>
                  <a:schemeClr val="tx1"/>
                </a:solidFill>
              </a:ln>
              <a:solidFill>
                <a:srgbClr val="FFFF00"/>
              </a:solidFill>
              <a:effectLst>
                <a:glow rad="101600">
                  <a:schemeClr val="accent2">
                    <a:satMod val="175000"/>
                    <a:alpha val="40000"/>
                  </a:schemeClr>
                </a:glo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92655" y="533400"/>
            <a:ext cx="8358246" cy="25160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a:t>
            </a: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79946" y="1143000"/>
            <a:ext cx="8229600" cy="1569660"/>
          </a:xfrm>
          <a:prstGeom prst="rect">
            <a:avLst/>
          </a:prstGeom>
        </p:spPr>
        <p:txBody>
          <a:bodyPr wrap="square">
            <a:spAutoFit/>
          </a:bodyPr>
          <a:lstStyle/>
          <a:p>
            <a:pPr algn="ctr" rtl="1"/>
            <a:r>
              <a:rPr lang="ar-SA"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اللَّـهُمَّ فَـصَــلِّ وَسَــلِّمْ عَلَى سَيِّدِنَــا مُـحَـمَّـدٍ وَعَلَى آلِــــــهِ الْــمُـصـَابِيحِ الْغُرَرِ.</a:t>
            </a:r>
            <a:endParaRPr lang="en-MY"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endParaRPr>
          </a:p>
        </p:txBody>
      </p:sp>
      <p:sp>
        <p:nvSpPr>
          <p:cNvPr id="5" name="Rectangle 4"/>
          <p:cNvSpPr/>
          <p:nvPr/>
        </p:nvSpPr>
        <p:spPr>
          <a:xfrm>
            <a:off x="381000" y="3810000"/>
            <a:ext cx="8229600" cy="1569660"/>
          </a:xfrm>
          <a:prstGeom prst="rect">
            <a:avLst/>
          </a:prstGeom>
        </p:spPr>
        <p:txBody>
          <a:bodyPr wrap="square">
            <a:spAutoFit/>
          </a:bodyPr>
          <a:lstStyle/>
          <a:p>
            <a:pPr algn="just">
              <a:defRPr/>
            </a:pP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04800" y="1524000"/>
            <a:ext cx="8534400" cy="2554545"/>
          </a:xfrm>
          <a:prstGeom prst="rect">
            <a:avLst/>
          </a:prstGeom>
        </p:spPr>
        <p:txBody>
          <a:bodyPr wrap="square">
            <a:spAutoFit/>
          </a:bodyPr>
          <a:lstStyle/>
          <a:p>
            <a:pPr algn="just" rtl="1"/>
            <a:r>
              <a:rPr lang="ar-SA"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457200" y="2438400"/>
            <a:ext cx="8229601" cy="2585323"/>
          </a:xfrm>
          <a:prstGeom prst="rect">
            <a:avLst/>
          </a:prstGeom>
        </p:spPr>
        <p:txBody>
          <a:bodyPr wrap="square">
            <a:spAutoFit/>
          </a:bodyPr>
          <a:lstStyle/>
          <a:p>
            <a:pPr algn="ctr"/>
            <a:r>
              <a:rPr lang="ar-SA" sz="5400" b="1" spc="50" dirty="0">
                <a:ln w="9525" cmpd="sng">
                  <a:solidFill>
                    <a:srgbClr val="FFFF00"/>
                  </a:solidFill>
                  <a:prstDash val="solid"/>
                </a:ln>
                <a:solidFill>
                  <a:srgbClr val="FFFF00"/>
                </a:solidFill>
                <a:effectLst>
                  <a:glow rad="38100">
                    <a:schemeClr val="tx1">
                      <a:alpha val="40000"/>
                    </a:schemeClr>
                  </a:glow>
                </a:effectLst>
                <a:latin typeface="QCF_P426" pitchFamily="2" charset="2"/>
                <a:cs typeface="QCF_P426" pitchFamily="2" charset="2"/>
              </a:rPr>
              <a:t>ﭲ ﭳ ﭴ ﭵ ﭶ ﭷ ﭸ ﭹ ﭺ ﭻ ﭼ ﭽ ﭾ ﭿ ﮀ</a:t>
            </a:r>
            <a:endParaRPr lang="en-US" sz="5400" b="1" spc="50" dirty="0">
              <a:ln w="9525" cmpd="sng">
                <a:solidFill>
                  <a:srgbClr val="FFFF00"/>
                </a:solidFill>
                <a:prstDash val="solid"/>
              </a:ln>
              <a:solidFill>
                <a:srgbClr val="FFFF00"/>
              </a:solidFill>
              <a:effectLst>
                <a:glow rad="38100">
                  <a:schemeClr val="tx1">
                    <a:alpha val="40000"/>
                  </a:schemeClr>
                </a:glo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0" y="1106826"/>
            <a:ext cx="8077200" cy="5189113"/>
          </a:xfrm>
          <a:prstGeom prst="rect">
            <a:avLst/>
          </a:prstGeom>
        </p:spPr>
        <p:txBody>
          <a:bodyPr wrap="square">
            <a:spAutoFit/>
          </a:bodyPr>
          <a:lstStyle/>
          <a:p>
            <a:pPr algn="ctr" rtl="1">
              <a:lnSpc>
                <a:spcPct val="115000"/>
              </a:lnSpc>
            </a:pPr>
            <a:r>
              <a:rPr lang="ar-SA" sz="4800" b="1" dirty="0">
                <a:ln w="6600">
                  <a:solidFill>
                    <a:srgbClr val="FFFF00"/>
                  </a:solidFill>
                  <a:prstDash val="solid"/>
                </a:ln>
                <a:solidFill>
                  <a:srgbClr val="FFFF00"/>
                </a:solidFill>
                <a:effectLst>
                  <a:outerShdw dist="38100" dir="2700000" algn="tl" rotWithShape="0">
                    <a:schemeClr val="accent2"/>
                  </a:outerShdw>
                </a:effectLst>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b="1" dirty="0">
              <a:ln w="6600">
                <a:solidFill>
                  <a:srgbClr val="FFFF00"/>
                </a:solidFill>
                <a:prstDash val="solid"/>
              </a:ln>
              <a:solidFill>
                <a:srgbClr val="FFFF00"/>
              </a:solidFill>
              <a:effectLst>
                <a:outerShdw dist="38100" dir="2700000" algn="tl" rotWithShape="0">
                  <a:schemeClr val="accent2"/>
                </a:outerShdw>
              </a:effectLst>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457200" y="304800"/>
            <a:ext cx="8382000" cy="4154984"/>
          </a:xfrm>
          <a:prstGeom prst="rect">
            <a:avLst/>
          </a:prstGeom>
        </p:spPr>
        <p:txBody>
          <a:bodyPr wrap="square">
            <a:spAutoFit/>
          </a:bodyPr>
          <a:lstStyle/>
          <a:p>
            <a:pPr lvl="0" algn="just" rtl="1" fontAlgn="base">
              <a:spcBef>
                <a:spcPct val="0"/>
              </a:spcBef>
              <a:spcAft>
                <a:spcPct val="0"/>
              </a:spcAft>
            </a:pPr>
            <a:r>
              <a:rPr lang="ar-SA" altLang="zh-CN" sz="4400" b="1" spc="50" dirty="0">
                <a:ln w="9525" cmpd="sng">
                  <a:solidFill>
                    <a:srgbClr val="FFFF00"/>
                  </a:solidFill>
                  <a:prstDash val="solid"/>
                </a:ln>
                <a:solidFill>
                  <a:srgbClr val="FFFF00"/>
                </a:solidFill>
                <a:effectLst>
                  <a:glow rad="38100">
                    <a:schemeClr val="tx1">
                      <a:alpha val="40000"/>
                    </a:schemeClr>
                  </a:glo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b="1" spc="50" dirty="0">
              <a:ln w="9525" cmpd="sng">
                <a:solidFill>
                  <a:srgbClr val="FFFF00"/>
                </a:solidFill>
                <a:prstDash val="solid"/>
              </a:ln>
              <a:solidFill>
                <a:srgbClr val="FFFF00"/>
              </a:solidFill>
              <a:effectLst>
                <a:glow rad="38100">
                  <a:schemeClr val="tx1">
                    <a:alpha val="40000"/>
                  </a:schemeClr>
                </a:glo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67101" y="609600"/>
            <a:ext cx="8976815" cy="5078313"/>
          </a:xfrm>
          <a:prstGeom prst="rect">
            <a:avLst/>
          </a:prstGeom>
        </p:spPr>
        <p:txBody>
          <a:bodyPr wrap="square">
            <a:spAutoFit/>
          </a:bodyPr>
          <a:lstStyle/>
          <a:p>
            <a:pPr algn="ctr" rtl="1"/>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 لَهُمُ الْعِـزَّةَ والتَّـمْـكِينِ. </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EG"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4800" y="76200"/>
            <a:ext cx="8686800" cy="6640116"/>
          </a:xfrm>
          <a:prstGeom prst="roundRect">
            <a:avLst/>
          </a:prstGeom>
          <a:gradFill>
            <a:gsLst>
              <a:gs pos="0">
                <a:schemeClr val="accent1">
                  <a:shade val="51000"/>
                  <a:satMod val="130000"/>
                  <a:alpha val="41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wrap="square">
            <a:spAutoFit/>
          </a:bodyPr>
          <a:lstStyle/>
          <a:p>
            <a:pPr algn="ctr" rtl="1">
              <a:lnSpc>
                <a:spcPct val="150000"/>
              </a:lnSpc>
            </a:pPr>
            <a:r>
              <a:rPr lang="ar-SA" sz="32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اللَّـهُمَّ أَنزِلِ الرَّحْمَــةَ والسَّكِينَةَ وَالسَّلاَمَةَ والْعَافِيَةَ عَلَى عَبْدِكَ الْحَارِسِ لِشَرِيعَتِكَ مَلِكِنَا</a:t>
            </a:r>
            <a:r>
              <a:rPr lang="ar-SA"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Traditional Arabic" pitchFamily="2" charset="-78"/>
              </a:rPr>
              <a:t> </a:t>
            </a:r>
            <a:r>
              <a:rPr lang="ar-SA"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Jawi - Biasa" pitchFamily="2" charset="-78"/>
            </a:endParaRPr>
          </a:p>
          <a:p>
            <a:pPr algn="ctr" rtl="1">
              <a:lnSpc>
                <a:spcPct val="150000"/>
              </a:lnSpc>
            </a:pPr>
            <a:r>
              <a:rPr lang="ar-SA"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Traditional Arabic" pitchFamily="2" charset="-78"/>
              </a:rPr>
              <a:t>وَعَلَى كُلِّ قَرَابَتِهِ أَجْمَعِيْنَ. </a:t>
            </a:r>
            <a:r>
              <a:rPr lang="ar-SA" sz="32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97893" y="228600"/>
            <a:ext cx="8793707" cy="2308324"/>
          </a:xfrm>
          <a:prstGeom prst="rect">
            <a:avLst/>
          </a:prstGeom>
        </p:spPr>
        <p:txBody>
          <a:bodyPr wrap="square">
            <a:spAutoFit/>
          </a:bodyPr>
          <a:lstStyle/>
          <a:p>
            <a:pPr algn="just" rtl="1"/>
            <a:r>
              <a:rPr lang="ar-EG"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p:txBody>
      </p:sp>
      <p:sp>
        <p:nvSpPr>
          <p:cNvPr id="8" name="Rectangle 7"/>
          <p:cNvSpPr/>
          <p:nvPr/>
        </p:nvSpPr>
        <p:spPr>
          <a:xfrm>
            <a:off x="378725" y="3849762"/>
            <a:ext cx="8610600" cy="2677656"/>
          </a:xfrm>
          <a:prstGeom prst="rect">
            <a:avLst/>
          </a:prstGeom>
        </p:spPr>
        <p:txBody>
          <a:bodyPr wrap="square">
            <a:spAutoFit/>
          </a:bodyPr>
          <a:lstStyle/>
          <a:p>
            <a:pPr algn="just">
              <a:defRPr/>
            </a:pP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Ya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Allah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jadikanlah</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Malaysia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seluruh</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negara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umat</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Islam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dalam</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keadaan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aman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tenang</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makmur</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Ya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Allah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selamatkan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negara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kami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daripada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golongan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yang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melakukan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kerosakan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bersihkannya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daripada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golongan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yang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melampaui</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batasan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perbaiki</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jalan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kami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dalam</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mentaati</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-Mu,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Rasul</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-Mu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mereka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yang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engkau</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perintah</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kami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mentaatinya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38200" y="914400"/>
            <a:ext cx="7696200" cy="4524315"/>
          </a:xfrm>
          <a:prstGeom prst="rect">
            <a:avLst/>
          </a:prstGeom>
        </p:spPr>
        <p:txBody>
          <a:bodyPr wrap="square">
            <a:spAutoFit/>
          </a:bodyPr>
          <a:lstStyle/>
          <a:p>
            <a:pPr algn="ctr"/>
            <a:r>
              <a:rPr lang="en-US" sz="3200" b="1" spc="50" dirty="0" err="1">
                <a:ln w="9525" cmpd="sng">
                  <a:solidFill>
                    <a:srgbClr val="FFFF00"/>
                  </a:solidFill>
                  <a:prstDash val="solid"/>
                </a:ln>
                <a:solidFill>
                  <a:srgbClr val="FFFF00"/>
                </a:solidFill>
                <a:effectLst>
                  <a:glow rad="38100">
                    <a:schemeClr val="tx1">
                      <a:alpha val="40000"/>
                    </a:schemeClr>
                  </a:glow>
                </a:effectLst>
              </a:rPr>
              <a:t>Ya</a:t>
            </a:r>
            <a:r>
              <a:rPr lang="en-US" sz="3200" b="1" spc="50" dirty="0">
                <a:ln w="9525" cmpd="sng">
                  <a:solidFill>
                    <a:srgbClr val="FFFF00"/>
                  </a:solidFill>
                  <a:prstDash val="solid"/>
                </a:ln>
                <a:solidFill>
                  <a:srgbClr val="FFFF00"/>
                </a:solidFill>
                <a:effectLst>
                  <a:glow rad="38100">
                    <a:schemeClr val="tx1">
                      <a:alpha val="40000"/>
                    </a:schemeClr>
                  </a:glow>
                </a:effectLst>
              </a:rPr>
              <a:t> Allah, kami </a:t>
            </a:r>
            <a:r>
              <a:rPr lang="en-US" sz="3200" b="1" spc="50" dirty="0" err="1">
                <a:ln w="9525" cmpd="sng">
                  <a:solidFill>
                    <a:srgbClr val="FFFF00"/>
                  </a:solidFill>
                  <a:prstDash val="solid"/>
                </a:ln>
                <a:solidFill>
                  <a:srgbClr val="FFFF00"/>
                </a:solidFill>
                <a:effectLst>
                  <a:glow rad="38100">
                    <a:schemeClr val="tx1">
                      <a:alpha val="40000"/>
                    </a:schemeClr>
                  </a:glow>
                </a:effectLst>
              </a:rPr>
              <a:t>memohon</a:t>
            </a:r>
            <a:r>
              <a:rPr lang="en-US" sz="3200" b="1" spc="50" dirty="0">
                <a:ln w="9525" cmpd="sng">
                  <a:solidFill>
                    <a:srgbClr val="FFFF00"/>
                  </a:solidFill>
                  <a:prstDash val="solid"/>
                </a:ln>
                <a:solidFill>
                  <a:srgbClr val="FFFF00"/>
                </a:solidFill>
                <a:effectLst>
                  <a:glow rad="38100">
                    <a:schemeClr val="tx1">
                      <a:alpha val="40000"/>
                    </a:schemeClr>
                  </a:glow>
                </a:effectLst>
              </a:rPr>
              <a:t> agar </a:t>
            </a:r>
            <a:r>
              <a:rPr lang="en-US" sz="3200" b="1" spc="50" dirty="0" err="1">
                <a:ln w="9525" cmpd="sng">
                  <a:solidFill>
                    <a:srgbClr val="FFFF00"/>
                  </a:solidFill>
                  <a:prstDash val="solid"/>
                </a:ln>
                <a:solidFill>
                  <a:srgbClr val="FFFF00"/>
                </a:solidFill>
                <a:effectLst>
                  <a:glow rad="38100">
                    <a:schemeClr val="tx1">
                      <a:alpha val="40000"/>
                    </a:schemeClr>
                  </a:glow>
                </a:effectLst>
              </a:rPr>
              <a:t>dengan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rahmat</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perlindungan</a:t>
            </a:r>
            <a:r>
              <a:rPr lang="en-US" sz="3200" b="1" spc="50" dirty="0">
                <a:ln w="9525" cmpd="sng">
                  <a:solidFill>
                    <a:srgbClr val="FFFF00"/>
                  </a:solidFill>
                  <a:prstDash val="solid"/>
                </a:ln>
                <a:solidFill>
                  <a:srgbClr val="FFFF00"/>
                </a:solidFill>
                <a:effectLst>
                  <a:glow rad="38100">
                    <a:schemeClr val="tx1">
                      <a:alpha val="40000"/>
                    </a:schemeClr>
                  </a:glow>
                </a:effectLst>
              </a:rPr>
              <a:t> Mu, </a:t>
            </a:r>
            <a:r>
              <a:rPr lang="en-US" sz="3200" b="1" spc="50" dirty="0" err="1">
                <a:ln w="9525" cmpd="sng">
                  <a:solidFill>
                    <a:srgbClr val="FFFF00"/>
                  </a:solidFill>
                  <a:prstDash val="solid"/>
                </a:ln>
                <a:solidFill>
                  <a:srgbClr val="FFFF00"/>
                </a:solidFill>
                <a:effectLst>
                  <a:glow rad="38100">
                    <a:schemeClr val="tx1">
                      <a:alpha val="40000"/>
                    </a:schemeClr>
                  </a:glow>
                </a:effectLst>
              </a:rPr>
              <a:t>negara</a:t>
            </a:r>
            <a:r>
              <a:rPr lang="en-US" sz="3200" b="1" spc="50" dirty="0">
                <a:ln w="9525" cmpd="sng">
                  <a:solidFill>
                    <a:srgbClr val="FFFF00"/>
                  </a:solidFill>
                  <a:prstDash val="solid"/>
                </a:ln>
                <a:solidFill>
                  <a:srgbClr val="FFFF00"/>
                </a:solidFill>
                <a:effectLst>
                  <a:glow rad="38100">
                    <a:schemeClr val="tx1">
                      <a:alpha val="40000"/>
                    </a:schemeClr>
                  </a:glow>
                </a:effectLst>
              </a:rPr>
              <a:t> kami </a:t>
            </a:r>
            <a:r>
              <a:rPr lang="en-US" sz="3200" b="1" spc="50" dirty="0" err="1">
                <a:ln w="9525" cmpd="sng">
                  <a:solidFill>
                    <a:srgbClr val="FFFF00"/>
                  </a:solidFill>
                  <a:prstDash val="solid"/>
                </a:ln>
                <a:solidFill>
                  <a:srgbClr val="FFFF00"/>
                </a:solidFill>
                <a:effectLst>
                  <a:glow rad="38100">
                    <a:schemeClr val="tx1">
                      <a:alpha val="40000"/>
                    </a:schemeClr>
                  </a:glow>
                </a:effectLst>
              </a:rPr>
              <a:t>ini</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seluruh</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rakyatnya</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dikekalkan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dalam</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keamanan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kesejahteraan</a:t>
            </a:r>
            <a:r>
              <a:rPr lang="en-US" sz="3200" b="1" spc="50" dirty="0">
                <a:ln w="9525" cmpd="sng">
                  <a:solidFill>
                    <a:srgbClr val="FFFF00"/>
                  </a:solidFill>
                  <a:prstDash val="solid"/>
                </a:ln>
                <a:solidFill>
                  <a:srgbClr val="FFFF00"/>
                </a:solidFill>
                <a:effectLst>
                  <a:glow rad="38100">
                    <a:schemeClr val="tx1">
                      <a:alpha val="40000"/>
                    </a:schemeClr>
                  </a:glow>
                </a:effectLst>
              </a:rPr>
              <a:t>. </a:t>
            </a:r>
          </a:p>
          <a:p>
            <a:pPr algn="ctr"/>
            <a:r>
              <a:rPr lang="en-US" sz="3200" b="1" spc="50" dirty="0" err="1">
                <a:ln w="9525" cmpd="sng">
                  <a:solidFill>
                    <a:srgbClr val="FFFF00"/>
                  </a:solidFill>
                  <a:prstDash val="solid"/>
                </a:ln>
                <a:solidFill>
                  <a:srgbClr val="FFFF00"/>
                </a:solidFill>
                <a:effectLst>
                  <a:glow rad="38100">
                    <a:schemeClr val="tx1">
                      <a:alpha val="40000"/>
                    </a:schemeClr>
                  </a:glow>
                </a:effectLst>
              </a:rPr>
              <a:t>Tanamkanlah</a:t>
            </a:r>
            <a:r>
              <a:rPr lang="en-US" sz="3200" b="1" spc="50" dirty="0">
                <a:ln w="9525" cmpd="sng">
                  <a:solidFill>
                    <a:srgbClr val="FFFF00"/>
                  </a:solidFill>
                  <a:prstDash val="solid"/>
                </a:ln>
                <a:solidFill>
                  <a:srgbClr val="FFFF00"/>
                </a:solidFill>
                <a:effectLst>
                  <a:glow rad="38100">
                    <a:schemeClr val="tx1">
                      <a:alpha val="40000"/>
                    </a:schemeClr>
                  </a:glow>
                </a:effectLst>
              </a:rPr>
              <a:t> rasa </a:t>
            </a:r>
            <a:r>
              <a:rPr lang="en-US" sz="3200" b="1" spc="50" dirty="0" err="1">
                <a:ln w="9525" cmpd="sng">
                  <a:solidFill>
                    <a:srgbClr val="FFFF00"/>
                  </a:solidFill>
                  <a:prstDash val="solid"/>
                </a:ln>
                <a:solidFill>
                  <a:srgbClr val="FFFF00"/>
                </a:solidFill>
                <a:effectLst>
                  <a:glow rad="38100">
                    <a:schemeClr val="tx1">
                      <a:alpha val="40000"/>
                    </a:schemeClr>
                  </a:glow>
                </a:effectLst>
              </a:rPr>
              <a:t>kasih</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sayang</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kekalkanlah</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perpaduan</a:t>
            </a:r>
            <a:r>
              <a:rPr lang="en-US" sz="3200" b="1" spc="50" dirty="0">
                <a:ln w="9525" cmpd="sng">
                  <a:solidFill>
                    <a:srgbClr val="FFFF00"/>
                  </a:solidFill>
                  <a:prstDash val="solid"/>
                </a:ln>
                <a:solidFill>
                  <a:srgbClr val="FFFF00"/>
                </a:solidFill>
                <a:effectLst>
                  <a:glow rad="38100">
                    <a:schemeClr val="tx1">
                      <a:alpha val="40000"/>
                    </a:schemeClr>
                  </a:glow>
                </a:effectLst>
              </a:rPr>
              <a:t> di </a:t>
            </a:r>
            <a:r>
              <a:rPr lang="en-US" sz="3200" b="1" spc="50" dirty="0" err="1">
                <a:ln w="9525" cmpd="sng">
                  <a:solidFill>
                    <a:srgbClr val="FFFF00"/>
                  </a:solidFill>
                  <a:prstDash val="solid"/>
                </a:ln>
                <a:solidFill>
                  <a:srgbClr val="FFFF00"/>
                </a:solidFill>
                <a:effectLst>
                  <a:glow rad="38100">
                    <a:schemeClr val="tx1">
                      <a:alpha val="40000"/>
                    </a:schemeClr>
                  </a:glow>
                </a:effectLst>
              </a:rPr>
              <a:t>kalangan</a:t>
            </a:r>
            <a:r>
              <a:rPr lang="en-US" sz="3200" b="1" spc="50" dirty="0">
                <a:ln w="9525" cmpd="sng">
                  <a:solidFill>
                    <a:srgbClr val="FFFF00"/>
                  </a:solidFill>
                  <a:prstDash val="solid"/>
                </a:ln>
                <a:solidFill>
                  <a:srgbClr val="FFFF00"/>
                </a:solidFill>
                <a:effectLst>
                  <a:glow rad="38100">
                    <a:schemeClr val="tx1">
                      <a:alpha val="40000"/>
                    </a:schemeClr>
                  </a:glow>
                </a:effectLst>
              </a:rPr>
              <a:t> kami. </a:t>
            </a:r>
          </a:p>
          <a:p>
            <a:pPr algn="ctr"/>
            <a:r>
              <a:rPr lang="en-US" sz="3200" b="1" spc="50" dirty="0" err="1">
                <a:ln w="9525" cmpd="sng">
                  <a:solidFill>
                    <a:srgbClr val="FFFF00"/>
                  </a:solidFill>
                  <a:prstDash val="solid"/>
                </a:ln>
                <a:solidFill>
                  <a:srgbClr val="FFFF00"/>
                </a:solidFill>
                <a:effectLst>
                  <a:glow rad="38100">
                    <a:schemeClr val="tx1">
                      <a:alpha val="40000"/>
                    </a:schemeClr>
                  </a:glow>
                </a:effectLst>
              </a:rPr>
              <a:t>Semoga</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dengannya</a:t>
            </a:r>
            <a:r>
              <a:rPr lang="en-US" sz="3200" b="1" spc="50" dirty="0">
                <a:ln w="9525" cmpd="sng">
                  <a:solidFill>
                    <a:srgbClr val="FFFF00"/>
                  </a:solidFill>
                  <a:prstDash val="solid"/>
                </a:ln>
                <a:solidFill>
                  <a:srgbClr val="FFFF00"/>
                </a:solidFill>
                <a:effectLst>
                  <a:glow rad="38100">
                    <a:schemeClr val="tx1">
                      <a:alpha val="40000"/>
                    </a:schemeClr>
                  </a:glow>
                </a:effectLst>
              </a:rPr>
              <a:t> kami </a:t>
            </a:r>
            <a:r>
              <a:rPr lang="en-US" sz="3200" b="1" spc="50" dirty="0" err="1">
                <a:ln w="9525" cmpd="sng">
                  <a:solidFill>
                    <a:srgbClr val="FFFF00"/>
                  </a:solidFill>
                  <a:prstDash val="solid"/>
                </a:ln>
                <a:solidFill>
                  <a:srgbClr val="FFFF00"/>
                </a:solidFill>
                <a:effectLst>
                  <a:glow rad="38100">
                    <a:schemeClr val="tx1">
                      <a:alpha val="40000"/>
                    </a:schemeClr>
                  </a:glow>
                </a:effectLst>
              </a:rPr>
              <a:t>sentiasa</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hidup</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aman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damai</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sejahtera</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selamat</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sepanjang</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zaman</a:t>
            </a:r>
            <a:r>
              <a:rPr lang="en-US" sz="3200" b="1" spc="50" dirty="0">
                <a:ln w="9525" cmpd="sng">
                  <a:solidFill>
                    <a:srgbClr val="FFFF00"/>
                  </a:solidFill>
                  <a:prstDash val="solid"/>
                </a:ln>
                <a:solidFill>
                  <a:srgbClr val="FFFF00"/>
                </a:solidFill>
                <a:effectLst>
                  <a:glow rad="38100">
                    <a:schemeClr val="tx1">
                      <a:alpha val="40000"/>
                    </a:schemeClr>
                  </a:glow>
                </a:effectLst>
              </a:rPr>
              <a:t>.</a:t>
            </a:r>
            <a:endParaRPr lang="en-MY" sz="3200" b="1" spc="50" dirty="0">
              <a:ln w="9525" cmpd="sng">
                <a:solidFill>
                  <a:srgbClr val="FFFF00"/>
                </a:solidFill>
                <a:prstDash val="solid"/>
              </a:ln>
              <a:solidFill>
                <a:srgbClr val="FFFF00"/>
              </a:solidFill>
              <a:effectLst>
                <a:glow rad="38100">
                  <a:schemeClr val="tx1">
                    <a:alpha val="40000"/>
                  </a:schemeClr>
                </a:glo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3733800" cy="923330"/>
          </a:xfrm>
          <a:prstGeom prst="rect">
            <a:avLst/>
          </a:prstGeom>
        </p:spPr>
        <p:txBody>
          <a:bodyPr wrap="square">
            <a:spAutoFit/>
          </a:bodyPr>
          <a:lstStyle/>
          <a:p>
            <a:r>
              <a:rPr lang="en-US" sz="5400" b="1" dirty="0" err="1" smtClean="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a typeface="Times New Roman" pitchFamily="18" charset="0"/>
                <a:cs typeface="Times New Roman" pitchFamily="18" charset="0"/>
              </a:rPr>
              <a:t>Selawat</a:t>
            </a:r>
            <a:endParaRPr lang="en-US" sz="5400" b="1" dirty="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ndParaRPr>
          </a:p>
        </p:txBody>
      </p:sp>
      <p:sp>
        <p:nvSpPr>
          <p:cNvPr id="4" name="Rectangle 3"/>
          <p:cNvSpPr/>
          <p:nvPr/>
        </p:nvSpPr>
        <p:spPr>
          <a:xfrm>
            <a:off x="914400" y="1447800"/>
            <a:ext cx="7543800" cy="4154984"/>
          </a:xfrm>
          <a:prstGeom prst="rect">
            <a:avLst/>
          </a:prstGeom>
        </p:spPr>
        <p:txBody>
          <a:bodyPr wrap="square">
            <a:spAutoFit/>
          </a:bodyPr>
          <a:lstStyle/>
          <a:p>
            <a:pPr algn="ctr" rtl="1"/>
            <a:r>
              <a:rPr lang="ar-SA" sz="6600"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اللَّـهُمَّ </a:t>
            </a:r>
            <a:r>
              <a:rPr lang="ar-SA" sz="6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صَلِّ وَسَلِّمْ وَبَارِكْ عَلَى سَيِّدِنَا مُحَمَّدٍ خَاتَمِ الأَنْبِيَاءِ وَالْمُرْسَلِيْنَ وَعَلَى آلِهِ وَصَحْبِهِ </a:t>
            </a:r>
            <a:r>
              <a:rPr lang="ar-SA" sz="6600"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أَجْمَعِيْنَ</a:t>
            </a:r>
            <a:endParaRPr lang="en-US" sz="6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glow rad="101600">
                  <a:schemeClr val="tx1">
                    <a:alpha val="60000"/>
                  </a:schemeClr>
                </a:glow>
                <a:outerShdw blurRad="63500" dir="3600000" algn="tl" rotWithShape="0">
                  <a:srgbClr val="000000">
                    <a:alpha val="70000"/>
                  </a:srgbClr>
                </a:outerShdw>
              </a:effectLst>
            </a:endParaRPr>
          </a:p>
        </p:txBody>
      </p:sp>
      <p:sp>
        <p:nvSpPr>
          <p:cNvPr id="3" name="Rectangle 2"/>
          <p:cNvSpPr/>
          <p:nvPr/>
        </p:nvSpPr>
        <p:spPr>
          <a:xfrm>
            <a:off x="457200" y="2971800"/>
            <a:ext cx="8305800" cy="2308324"/>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Ya</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Tuhan</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kami,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janganlah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engkau</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mengubah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hati</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kami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selepas</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Engkau</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memberi</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hidayah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kepada</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kami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dan</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kurniakanlah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kami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rahmat</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di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sisiMu</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sesungguhnya</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Engkaulah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Maha</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Pemberi</a:t>
            </a:r>
            <a:endPar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914400" y="2057400"/>
            <a:ext cx="6954148" cy="523220"/>
          </a:xfrm>
          <a:prstGeom prst="rect">
            <a:avLst/>
          </a:prstGeom>
        </p:spPr>
        <p:txBody>
          <a:bodyPr wrap="none">
            <a:spAutoFit/>
          </a:bodyPr>
          <a:lstStyle/>
          <a:p>
            <a:r>
              <a:rPr lang="ar-SA" sz="2800" b="1" spc="50" dirty="0">
                <a:ln w="9525" cmpd="sng">
                  <a:solidFill>
                    <a:srgbClr val="FFFF00"/>
                  </a:solidFill>
                  <a:prstDash val="solid"/>
                </a:ln>
                <a:solidFill>
                  <a:srgbClr val="FFFF00"/>
                </a:solidFill>
                <a:effectLst>
                  <a:glow rad="38100">
                    <a:schemeClr val="tx1">
                      <a:alpha val="40000"/>
                    </a:schemeClr>
                  </a:glow>
                </a:effectLst>
                <a:latin typeface="QCF_P031" pitchFamily="2" charset="2"/>
                <a:ea typeface="Times New Roman" pitchFamily="18" charset="0"/>
                <a:cs typeface="QCF_P031" pitchFamily="2" charset="2"/>
              </a:rPr>
              <a:t>ﯜ ﯝ ﯞ ﯟ ﯠ ﯡ ﯢ ﯣ ﯤ ﯥ ﯦ</a:t>
            </a:r>
            <a:endParaRPr lang="en-US" sz="2800" b="1" spc="50" dirty="0">
              <a:ln w="9525" cmpd="sng">
                <a:solidFill>
                  <a:srgbClr val="FFFF00"/>
                </a:solidFill>
                <a:prstDash val="solid"/>
              </a:ln>
              <a:solidFill>
                <a:srgbClr val="FFFF00"/>
              </a:solidFill>
              <a:effectLst>
                <a:glow rad="38100">
                  <a:schemeClr val="tx1">
                    <a:alpha val="40000"/>
                  </a:schemeClr>
                </a:glow>
              </a:effectLst>
            </a:endParaRPr>
          </a:p>
        </p:txBody>
      </p:sp>
      <p:sp>
        <p:nvSpPr>
          <p:cNvPr id="3" name="Rectangle 2"/>
          <p:cNvSpPr/>
          <p:nvPr/>
        </p:nvSpPr>
        <p:spPr>
          <a:xfrm>
            <a:off x="1295400" y="3008885"/>
            <a:ext cx="5943600" cy="8402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Ya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Allah,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Ya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Tuhan</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kami,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anugerahkanlah</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kami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dengan</a:t>
            </a:r>
            <a:r>
              <a:rPr lang="ar-SA"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kebaikan</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di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dunia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dan</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di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akhirat</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serta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jauhilah</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kami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daripada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azab</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api</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neraka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42</a:t>
            </a:fld>
            <a:endParaRPr lang="en-MY"/>
          </a:p>
        </p:txBody>
      </p:sp>
      <p:sp>
        <p:nvSpPr>
          <p:cNvPr id="3" name="Rectangle 2"/>
          <p:cNvSpPr/>
          <p:nvPr/>
        </p:nvSpPr>
        <p:spPr>
          <a:xfrm>
            <a:off x="533400" y="951773"/>
            <a:ext cx="7924800" cy="1685077"/>
          </a:xfrm>
          <a:prstGeom prst="rect">
            <a:avLst/>
          </a:prstGeom>
        </p:spPr>
        <p:txBody>
          <a:bodyPr wrap="square">
            <a:spAutoFit/>
          </a:bodyPr>
          <a:lstStyle/>
          <a:p>
            <a:pPr lvl="0" algn="ctr" rtl="1" fontAlgn="base">
              <a:lnSpc>
                <a:spcPct val="150000"/>
              </a:lnSpc>
              <a:spcBef>
                <a:spcPct val="0"/>
              </a:spcBef>
              <a:spcAft>
                <a:spcPct val="0"/>
              </a:spcAft>
            </a:pP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277" pitchFamily="2" charset="2"/>
                <a:ea typeface="Times New Roman" pitchFamily="18" charset="0"/>
                <a:cs typeface="QCF_P277" pitchFamily="2" charset="2"/>
              </a:rPr>
              <a:t>ﭻ ﭼ ﭽ ﭾ ﭿ ﮀ ﮁ ﮂ ﮃ ﮄ ﮅ ﮆ ﮇ ﮈ ﮉ ﮊ ﮋ</a:t>
            </a:r>
            <a:r>
              <a:rPr lang="en-US"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277" pitchFamily="2" charset="2"/>
                <a:ea typeface="Times New Roman" pitchFamily="18" charset="0"/>
                <a:cs typeface="QCF_P277" pitchFamily="2" charset="2"/>
              </a:rPr>
              <a:t> </a:t>
            </a:r>
            <a:endParaRPr lang="en-US"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Arial" pitchFamily="34" charset="0"/>
              <a:cs typeface="Arial" pitchFamily="34" charset="0"/>
            </a:endParaRPr>
          </a:p>
        </p:txBody>
      </p:sp>
      <p:sp>
        <p:nvSpPr>
          <p:cNvPr id="4" name="Rectangle 3"/>
          <p:cNvSpPr/>
          <p:nvPr/>
        </p:nvSpPr>
        <p:spPr>
          <a:xfrm>
            <a:off x="419100" y="3810000"/>
            <a:ext cx="8153400" cy="1938992"/>
          </a:xfrm>
          <a:prstGeom prst="rect">
            <a:avLst/>
          </a:prstGeom>
        </p:spPr>
        <p:txBody>
          <a:bodyPr wrap="square">
            <a:spAutoFit/>
          </a:bodyPr>
          <a:lstStyle/>
          <a:p>
            <a:pPr algn="ctr" rtl="1"/>
            <a:r>
              <a:rPr lang="ar-SA"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فَاذْكُرُوا اللهَ الْعَظِيْمَ يَذْكُرْكُمْ وَاشْكُرُوهُ عَلَى نِعَمِهِ يَزِدْكُمْ</a:t>
            </a:r>
          </a:p>
          <a:p>
            <a:pPr algn="ctr" rtl="1"/>
            <a:r>
              <a:rPr lang="ar-SA"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 وَاسْأَلُوهُ مِنْ فَضْلِهِ يُعْطِكُمْ وَلَذِكْرُ اللهِ أَكْبَرُ، وَاللهُ يَعْلَمُ مَا تَصْنَعُونَ.</a:t>
            </a:r>
            <a:endParaRPr lang="en-US"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20000" r="-20000"/>
          </a:stretch>
        </a:blipFill>
        <a:effectLst/>
      </p:bgPr>
    </p:bg>
    <p:spTree>
      <p:nvGrpSpPr>
        <p:cNvPr id="1" name=""/>
        <p:cNvGrpSpPr/>
        <p:nvPr/>
      </p:nvGrpSpPr>
      <p:grpSpPr>
        <a:xfrm>
          <a:off x="0" y="0"/>
          <a:ext cx="0" cy="0"/>
          <a:chOff x="0" y="0"/>
          <a:chExt cx="0" cy="0"/>
        </a:xfrm>
      </p:grpSpPr>
      <p:sp>
        <p:nvSpPr>
          <p:cNvPr id="3" name="Rectangle 2"/>
          <p:cNvSpPr/>
          <p:nvPr/>
        </p:nvSpPr>
        <p:spPr>
          <a:xfrm>
            <a:off x="609600" y="1676400"/>
            <a:ext cx="8001000" cy="2862322"/>
          </a:xfrm>
          <a:prstGeom prst="rect">
            <a:avLst/>
          </a:prstGeom>
        </p:spPr>
        <p:txBody>
          <a:bodyPr wrap="square">
            <a:spAutoFit/>
          </a:bodyPr>
          <a:lstStyle/>
          <a:p>
            <a:pPr algn="ctr" rtl="1"/>
            <a:r>
              <a:rPr lang="ar-SA" sz="6000"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أَمَّـا </a:t>
            </a:r>
            <a:r>
              <a:rPr lang="ar-SA" sz="60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بَعْدُ، فَيَا عِبَـادَ اللهِ اتَّقُوا اللهَ، أُوْصِيْكُمْ وَإِيَّايَ بِتَقْوَى اللهِ وَطَاعَتِهِ لَعَلَّكُمْ تُرْحَمُوْنَ.</a:t>
            </a:r>
            <a:endParaRPr lang="en-US" sz="60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78240" y="4991204"/>
            <a:ext cx="8229600" cy="1200329"/>
          </a:xfrm>
          <a:prstGeom prst="rect">
            <a:avLst/>
          </a:prstGeom>
        </p:spPr>
        <p:txBody>
          <a:bodyPr wrap="square">
            <a:spAutoFit/>
          </a:bodyPr>
          <a:lstStyle/>
          <a:p>
            <a:pPr algn="ctr"/>
            <a:r>
              <a:rPr lang="en-US" sz="3600" b="1" dirty="0" err="1" smtClean="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Mudah-mudahan</a:t>
            </a:r>
            <a:r>
              <a:rPr lang="en-US" sz="3600" b="1" dirty="0" smtClean="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kehidupan</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ini</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mendapat</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keberkatan</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di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dunia</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dan</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di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akhirat</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p>
        </p:txBody>
      </p:sp>
      <p:sp>
        <p:nvSpPr>
          <p:cNvPr id="7" name="Down Arrow Callout 6"/>
          <p:cNvSpPr/>
          <p:nvPr/>
        </p:nvSpPr>
        <p:spPr>
          <a:xfrm>
            <a:off x="609600" y="619836"/>
            <a:ext cx="7696200" cy="2209800"/>
          </a:xfrm>
          <a:prstGeom prst="downArrowCallou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latin typeface="Bernard MT Condensed" pitchFamily="18" charset="0"/>
            </a:endParaRPr>
          </a:p>
          <a:p>
            <a:pPr algn="ctr"/>
            <a:r>
              <a:rPr lang="en-US" sz="2800" b="1" dirty="0" err="1" smtClean="0">
                <a:ln>
                  <a:solidFill>
                    <a:schemeClr val="tx1"/>
                  </a:solidFill>
                </a:ln>
                <a:solidFill>
                  <a:srgbClr val="0070C0"/>
                </a:solidFill>
                <a:latin typeface="Bernard MT Condensed" pitchFamily="18" charset="0"/>
              </a:rPr>
              <a:t>marilah</a:t>
            </a:r>
            <a:r>
              <a:rPr lang="en-US" sz="2800" b="1" dirty="0" smtClean="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sama-sama</a:t>
            </a:r>
            <a:r>
              <a:rPr lang="en-US" sz="2800" b="1" dirty="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kita</a:t>
            </a:r>
            <a:r>
              <a:rPr lang="en-US" sz="2800" b="1" dirty="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meningkatkan</a:t>
            </a:r>
            <a:r>
              <a:rPr lang="en-US" sz="2800" b="1" dirty="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ketakwaan</a:t>
            </a:r>
            <a:r>
              <a:rPr lang="en-US" sz="2800" b="1" dirty="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kepada</a:t>
            </a:r>
            <a:r>
              <a:rPr lang="en-US" sz="2800" b="1" dirty="0">
                <a:ln>
                  <a:solidFill>
                    <a:schemeClr val="tx1"/>
                  </a:solidFill>
                </a:ln>
                <a:solidFill>
                  <a:srgbClr val="0070C0"/>
                </a:solidFill>
                <a:latin typeface="Bernard MT Condensed" pitchFamily="18" charset="0"/>
              </a:rPr>
              <a:t> Allah SWT </a:t>
            </a:r>
            <a:r>
              <a:rPr lang="en-US" sz="2800" b="1" dirty="0" err="1">
                <a:ln>
                  <a:solidFill>
                    <a:schemeClr val="tx1"/>
                  </a:solidFill>
                </a:ln>
                <a:solidFill>
                  <a:srgbClr val="0070C0"/>
                </a:solidFill>
                <a:latin typeface="Bernard MT Condensed" pitchFamily="18" charset="0"/>
              </a:rPr>
              <a:t>dengan</a:t>
            </a:r>
            <a:endParaRPr lang="en-US" sz="2800" b="1" dirty="0">
              <a:ln>
                <a:solidFill>
                  <a:schemeClr val="tx1"/>
                </a:solidFill>
              </a:ln>
              <a:solidFill>
                <a:srgbClr val="0070C0"/>
              </a:solidFill>
              <a:latin typeface="Bernard MT Condensed" pitchFamily="18" charset="0"/>
            </a:endParaRPr>
          </a:p>
        </p:txBody>
      </p:sp>
      <p:sp>
        <p:nvSpPr>
          <p:cNvPr id="8" name="Round Diagonal Corner Rectangle 7"/>
          <p:cNvSpPr/>
          <p:nvPr/>
        </p:nvSpPr>
        <p:spPr>
          <a:xfrm>
            <a:off x="592540" y="3048000"/>
            <a:ext cx="8001000" cy="1447800"/>
          </a:xfrm>
          <a:prstGeom prst="round2DiagRect">
            <a:avLst/>
          </a:prstGeom>
          <a:solidFill>
            <a:srgbClr val="0000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bersungguh-sungguh</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melaksanakan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segala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perintah-Nya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dan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meninggalkan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segala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larangan-Nya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70C0"/>
                  </a:solidFill>
                </a:ln>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endParaRPr>
          </a:p>
        </p:txBody>
      </p:sp>
      <p:sp>
        <p:nvSpPr>
          <p:cNvPr id="2" name="Rectangle 1"/>
          <p:cNvSpPr/>
          <p:nvPr/>
        </p:nvSpPr>
        <p:spPr>
          <a:xfrm>
            <a:off x="609600" y="2133600"/>
            <a:ext cx="7814173" cy="175432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Kristen ITC" pitchFamily="66" charset="0"/>
              </a:rPr>
              <a:t>JALAN MENUJU BAHAGIA</a:t>
            </a: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08923476"/>
              </p:ext>
            </p:extLst>
          </p:nvPr>
        </p:nvGraphicFramePr>
        <p:xfrm>
          <a:off x="304800" y="8382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22751824"/>
              </p:ext>
            </p:extLst>
          </p:nvPr>
        </p:nvGraphicFramePr>
        <p:xfrm>
          <a:off x="457200" y="762000"/>
          <a:ext cx="8001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6047</TotalTime>
  <Words>1891</Words>
  <Application>Microsoft Office PowerPoint</Application>
  <PresentationFormat>On-screen Show (4:3)</PresentationFormat>
  <Paragraphs>102</Paragraphs>
  <Slides>42</Slides>
  <Notes>0</Notes>
  <HiddenSlides>0</HiddenSlides>
  <MMClips>0</MMClips>
  <ScaleCrop>false</ScaleCrop>
  <HeadingPairs>
    <vt:vector size="6" baseType="variant">
      <vt:variant>
        <vt:lpstr>Fonts Used</vt:lpstr>
      </vt:variant>
      <vt:variant>
        <vt:i4>28</vt:i4>
      </vt:variant>
      <vt:variant>
        <vt:lpstr>Theme</vt:lpstr>
      </vt:variant>
      <vt:variant>
        <vt:i4>1</vt:i4>
      </vt:variant>
      <vt:variant>
        <vt:lpstr>Slide Titles</vt:lpstr>
      </vt:variant>
      <vt:variant>
        <vt:i4>42</vt:i4>
      </vt:variant>
    </vt:vector>
  </HeadingPairs>
  <TitlesOfParts>
    <vt:vector size="71" baseType="lpstr">
      <vt:lpstr>宋体</vt:lpstr>
      <vt:lpstr>宋体</vt:lpstr>
      <vt:lpstr>Arb Naskh</vt:lpstr>
      <vt:lpstr>Arial</vt:lpstr>
      <vt:lpstr>Arial Narrow</vt:lpstr>
      <vt:lpstr>Arial Unicode MS</vt:lpstr>
      <vt:lpstr>Bernard MT Condensed</vt:lpstr>
      <vt:lpstr>Calibri</vt:lpstr>
      <vt:lpstr>Gloucester MT Extra Condensed</vt:lpstr>
      <vt:lpstr>Jawi - Biasa</vt:lpstr>
      <vt:lpstr>Kristen ITC</vt:lpstr>
      <vt:lpstr>Mistral</vt:lpstr>
      <vt:lpstr>Monotype Corsiva</vt:lpstr>
      <vt:lpstr>QCF_BSML</vt:lpstr>
      <vt:lpstr>QCF_P031</vt:lpstr>
      <vt:lpstr>QCF_P050</vt:lpstr>
      <vt:lpstr>QCF_P051</vt:lpstr>
      <vt:lpstr>QCF_P155</vt:lpstr>
      <vt:lpstr>QCF_P196</vt:lpstr>
      <vt:lpstr>QCF_P233</vt:lpstr>
      <vt:lpstr>QCF_P277</vt:lpstr>
      <vt:lpstr>QCF_P299</vt:lpstr>
      <vt:lpstr>QCF_P320</vt:lpstr>
      <vt:lpstr>QCF_P321</vt:lpstr>
      <vt:lpstr>QCF_P426</vt:lpstr>
      <vt:lpstr>Rockwell Condensed</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admin</cp:lastModifiedBy>
  <cp:revision>631</cp:revision>
  <dcterms:created xsi:type="dcterms:W3CDTF">2014-12-10T01:16:34Z</dcterms:created>
  <dcterms:modified xsi:type="dcterms:W3CDTF">2017-02-02T09:59:38Z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1382028</vt:lpwstr>
  </property>
  <property fmtid="{D5CDD505-2E9C-101B-9397-08002B2CF9AE}" name="NXPowerLiteSettings" pid="3">
    <vt:lpwstr>F7000400038000</vt:lpwstr>
  </property>
  <property fmtid="{D5CDD505-2E9C-101B-9397-08002B2CF9AE}" name="NXPowerLiteVersion" pid="4">
    <vt:lpwstr>S9.1.0</vt:lpwstr>
  </property>
</Properties>
</file>