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theme+xml" PartName="/ppt/theme/theme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theme+xml" PartName="/ppt/theme/theme3.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theme+xml" PartName="/ppt/theme/theme4.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theme+xml" PartName="/ppt/theme/theme5.xml"/>
  <Override ContentType="application/vnd.openxmlformats-officedocument.theme+xml" PartName="/ppt/theme/theme6.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16" r:id="rId1"/>
    <p:sldMasterId id="2147483828" r:id="rId2"/>
    <p:sldMasterId id="2147483840" r:id="rId3"/>
    <p:sldMasterId id="2147483858" r:id="rId4"/>
    <p:sldMasterId id="2147483875" r:id="rId5"/>
  </p:sldMasterIdLst>
  <p:notesMasterIdLst>
    <p:notesMasterId r:id="rId40"/>
  </p:notesMasterIdLst>
  <p:sldIdLst>
    <p:sldId id="311" r:id="rId6"/>
    <p:sldId id="310" r:id="rId7"/>
    <p:sldId id="257" r:id="rId8"/>
    <p:sldId id="368" r:id="rId9"/>
    <p:sldId id="312" r:id="rId10"/>
    <p:sldId id="369" r:id="rId11"/>
    <p:sldId id="315" r:id="rId12"/>
    <p:sldId id="316" r:id="rId13"/>
    <p:sldId id="384" r:id="rId14"/>
    <p:sldId id="391" r:id="rId15"/>
    <p:sldId id="402" r:id="rId16"/>
    <p:sldId id="399" r:id="rId17"/>
    <p:sldId id="403" r:id="rId18"/>
    <p:sldId id="392" r:id="rId19"/>
    <p:sldId id="345" r:id="rId20"/>
    <p:sldId id="349" r:id="rId21"/>
    <p:sldId id="388" r:id="rId22"/>
    <p:sldId id="396" r:id="rId23"/>
    <p:sldId id="397" r:id="rId24"/>
    <p:sldId id="330" r:id="rId25"/>
    <p:sldId id="284" r:id="rId26"/>
    <p:sldId id="285" r:id="rId27"/>
    <p:sldId id="286" r:id="rId28"/>
    <p:sldId id="287" r:id="rId29"/>
    <p:sldId id="289" r:id="rId30"/>
    <p:sldId id="290" r:id="rId31"/>
    <p:sldId id="340" r:id="rId32"/>
    <p:sldId id="341" r:id="rId33"/>
    <p:sldId id="291" r:id="rId34"/>
    <p:sldId id="295" r:id="rId35"/>
    <p:sldId id="296" r:id="rId36"/>
    <p:sldId id="297" r:id="rId37"/>
    <p:sldId id="298" r:id="rId38"/>
    <p:sldId id="39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9FF"/>
    <a:srgbClr val="0000FF"/>
    <a:srgbClr val="FF0000"/>
    <a:srgbClr val="FF00FF"/>
    <a:srgbClr val="CC00CC"/>
    <a:srgbClr val="003300"/>
    <a:srgbClr val="00CC00"/>
    <a:srgbClr val="8080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437" autoAdjust="0"/>
    <p:restoredTop sz="93813" autoAdjust="0"/>
  </p:normalViewPr>
  <p:slideViewPr>
    <p:cSldViewPr>
      <p:cViewPr varScale="1">
        <p:scale>
          <a:sx n="61" d="100"/>
          <a:sy n="61" d="100"/>
        </p:scale>
        <p:origin x="48" y="27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798BF3-308C-4D49-90DA-B7D1D525EEFD}"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n-US"/>
        </a:p>
      </dgm:t>
    </dgm:pt>
    <dgm:pt modelId="{4410285F-2FB9-4DE0-8DDE-1B62CAA78E86}">
      <dgm:prSet/>
      <dgm:spPr/>
      <dgm:t>
        <a:bodyPr/>
        <a:lstStyle/>
        <a:p>
          <a:pPr rtl="0"/>
          <a:r>
            <a:rPr lang="ms-MY" dirty="0" smtClean="0"/>
            <a:t>fitrah yang paling menguasai keperluan manusia adalah memiliki perasaan, keinginan, hasrat dan harapan untuk dicintai dan disayangi. </a:t>
          </a:r>
          <a:endParaRPr lang="en-US" dirty="0">
            <a:effectLst>
              <a:glow rad="101600">
                <a:schemeClr val="tx1">
                  <a:alpha val="60000"/>
                </a:schemeClr>
              </a:glow>
            </a:effectLst>
            <a:latin typeface="Rockwell Condensed" pitchFamily="18" charset="0"/>
          </a:endParaRPr>
        </a:p>
      </dgm:t>
    </dgm:pt>
    <dgm:pt modelId="{37C74A2F-5EEF-4136-9E43-1D46B1D6DBE5}" type="parTrans" cxnId="{B07CAE8C-451F-4B6B-B2B9-FD6A352DE51B}">
      <dgm:prSet/>
      <dgm:spPr/>
      <dgm:t>
        <a:bodyPr/>
        <a:lstStyle/>
        <a:p>
          <a:endParaRPr lang="en-US">
            <a:effectLst>
              <a:glow rad="101600">
                <a:schemeClr val="tx1">
                  <a:alpha val="60000"/>
                </a:schemeClr>
              </a:glow>
            </a:effectLst>
            <a:latin typeface="Rockwell Condensed" pitchFamily="18" charset="0"/>
          </a:endParaRPr>
        </a:p>
      </dgm:t>
    </dgm:pt>
    <dgm:pt modelId="{BFEA10F2-005D-4204-BDEC-8D22A9B6189A}" type="sibTrans" cxnId="{B07CAE8C-451F-4B6B-B2B9-FD6A352DE51B}">
      <dgm:prSet/>
      <dgm:spPr/>
      <dgm:t>
        <a:bodyPr/>
        <a:lstStyle/>
        <a:p>
          <a:endParaRPr lang="en-US">
            <a:effectLst>
              <a:glow rad="101600">
                <a:schemeClr val="tx1">
                  <a:alpha val="60000"/>
                </a:schemeClr>
              </a:glow>
            </a:effectLst>
            <a:latin typeface="Rockwell Condensed" pitchFamily="18" charset="0"/>
          </a:endParaRPr>
        </a:p>
      </dgm:t>
    </dgm:pt>
    <dgm:pt modelId="{450CCC2D-18C5-4DD5-B1F5-A836751FB718}">
      <dgm:prSet/>
      <dgm:spPr/>
      <dgm:t>
        <a:bodyPr/>
        <a:lstStyle/>
        <a:p>
          <a:pPr rtl="0"/>
          <a:r>
            <a:rPr lang="ms-MY" dirty="0" smtClean="0"/>
            <a:t>berpaksikan kepada petunjuk dan ajaran agama</a:t>
          </a:r>
          <a:endParaRPr lang="en-US" dirty="0">
            <a:effectLst>
              <a:glow rad="101600">
                <a:schemeClr val="tx1">
                  <a:alpha val="60000"/>
                </a:schemeClr>
              </a:glow>
            </a:effectLst>
            <a:latin typeface="Rockwell Condensed" pitchFamily="18" charset="0"/>
          </a:endParaRPr>
        </a:p>
      </dgm:t>
    </dgm:pt>
    <dgm:pt modelId="{90F3DA04-8014-431D-AAA0-FC6880F559CD}" type="parTrans" cxnId="{4FB65AF3-E876-4DBB-A37B-6643A80EDAD5}">
      <dgm:prSet/>
      <dgm:spPr/>
      <dgm:t>
        <a:bodyPr/>
        <a:lstStyle/>
        <a:p>
          <a:endParaRPr lang="en-US">
            <a:effectLst>
              <a:glow rad="101600">
                <a:schemeClr val="tx1">
                  <a:alpha val="60000"/>
                </a:schemeClr>
              </a:glow>
            </a:effectLst>
            <a:latin typeface="Rockwell Condensed" pitchFamily="18" charset="0"/>
          </a:endParaRPr>
        </a:p>
      </dgm:t>
    </dgm:pt>
    <dgm:pt modelId="{6DA5B7FC-E1B9-4CAA-BCC5-40E9A1F83E01}" type="sibTrans" cxnId="{4FB65AF3-E876-4DBB-A37B-6643A80EDAD5}">
      <dgm:prSet/>
      <dgm:spPr/>
      <dgm:t>
        <a:bodyPr/>
        <a:lstStyle/>
        <a:p>
          <a:endParaRPr lang="en-US">
            <a:effectLst>
              <a:glow rad="101600">
                <a:schemeClr val="tx1">
                  <a:alpha val="60000"/>
                </a:schemeClr>
              </a:glow>
            </a:effectLst>
            <a:latin typeface="Rockwell Condensed" pitchFamily="18" charset="0"/>
          </a:endParaRPr>
        </a:p>
      </dgm:t>
    </dgm:pt>
    <dgm:pt modelId="{1B108CCB-7751-44B8-8782-686211403FAB}">
      <dgm:prSet/>
      <dgm:spPr/>
      <dgm:t>
        <a:bodyPr/>
        <a:lstStyle/>
        <a:p>
          <a:pPr algn="just" rtl="0"/>
          <a:r>
            <a:rPr lang="ms-MY" dirty="0" smtClean="0"/>
            <a:t>tidak boleh merosakkan fitrah yang telah dilengkapkan oleh Allah SWT</a:t>
          </a:r>
          <a:endParaRPr lang="en-US" dirty="0">
            <a:effectLst>
              <a:glow rad="101600">
                <a:schemeClr val="tx1">
                  <a:alpha val="60000"/>
                </a:schemeClr>
              </a:glow>
            </a:effectLst>
            <a:latin typeface="Rockwell Condensed" pitchFamily="18" charset="0"/>
          </a:endParaRPr>
        </a:p>
      </dgm:t>
    </dgm:pt>
    <dgm:pt modelId="{0943188C-1015-4F97-B483-5881F85005FF}" type="parTrans" cxnId="{3C4E6008-B958-4F43-8711-72FF32332283}">
      <dgm:prSet/>
      <dgm:spPr/>
      <dgm:t>
        <a:bodyPr/>
        <a:lstStyle/>
        <a:p>
          <a:endParaRPr lang="en-US">
            <a:effectLst>
              <a:glow rad="101600">
                <a:schemeClr val="tx1">
                  <a:alpha val="60000"/>
                </a:schemeClr>
              </a:glow>
            </a:effectLst>
            <a:latin typeface="Rockwell Condensed" pitchFamily="18" charset="0"/>
          </a:endParaRPr>
        </a:p>
      </dgm:t>
    </dgm:pt>
    <dgm:pt modelId="{410A3A50-168F-4CA6-98C1-A6BF04C9A91B}" type="sibTrans" cxnId="{3C4E6008-B958-4F43-8711-72FF32332283}">
      <dgm:prSet/>
      <dgm:spPr/>
      <dgm:t>
        <a:bodyPr/>
        <a:lstStyle/>
        <a:p>
          <a:endParaRPr lang="en-US">
            <a:effectLst>
              <a:glow rad="101600">
                <a:schemeClr val="tx1">
                  <a:alpha val="60000"/>
                </a:schemeClr>
              </a:glow>
            </a:effectLst>
            <a:latin typeface="Rockwell Condensed" pitchFamily="18" charset="0"/>
          </a:endParaRPr>
        </a:p>
      </dgm:t>
    </dgm:pt>
    <dgm:pt modelId="{13D1AEE6-E35C-414F-802B-3D87086C5410}" type="pres">
      <dgm:prSet presAssocID="{7A798BF3-308C-4D49-90DA-B7D1D525EEFD}" presName="linear" presStyleCnt="0">
        <dgm:presLayoutVars>
          <dgm:dir/>
          <dgm:resizeHandles val="exact"/>
        </dgm:presLayoutVars>
      </dgm:prSet>
      <dgm:spPr/>
      <dgm:t>
        <a:bodyPr/>
        <a:lstStyle/>
        <a:p>
          <a:endParaRPr lang="en-US"/>
        </a:p>
      </dgm:t>
    </dgm:pt>
    <dgm:pt modelId="{7DA681EE-49F9-49F0-8407-EA42D5B11F4F}" type="pres">
      <dgm:prSet presAssocID="{4410285F-2FB9-4DE0-8DDE-1B62CAA78E86}" presName="comp" presStyleCnt="0"/>
      <dgm:spPr/>
    </dgm:pt>
    <dgm:pt modelId="{BD4FE8B7-CF69-4D1E-BD97-37DCAD27B1DE}" type="pres">
      <dgm:prSet presAssocID="{4410285F-2FB9-4DE0-8DDE-1B62CAA78E86}" presName="box" presStyleLbl="node1" presStyleIdx="0" presStyleCnt="3"/>
      <dgm:spPr/>
      <dgm:t>
        <a:bodyPr/>
        <a:lstStyle/>
        <a:p>
          <a:endParaRPr lang="en-US"/>
        </a:p>
      </dgm:t>
    </dgm:pt>
    <dgm:pt modelId="{97656865-23A5-45E4-B586-1238CA7D0652}" type="pres">
      <dgm:prSet presAssocID="{4410285F-2FB9-4DE0-8DDE-1B62CAA78E86}" presName="img" presStyleLbl="fgImgPlace1" presStyleIdx="0" presStyleCnt="3"/>
      <dgm:spPr/>
    </dgm:pt>
    <dgm:pt modelId="{3FC3015B-D5B1-4E91-97D3-DC7CA5578F03}" type="pres">
      <dgm:prSet presAssocID="{4410285F-2FB9-4DE0-8DDE-1B62CAA78E86}" presName="text" presStyleLbl="node1" presStyleIdx="0" presStyleCnt="3">
        <dgm:presLayoutVars>
          <dgm:bulletEnabled val="1"/>
        </dgm:presLayoutVars>
      </dgm:prSet>
      <dgm:spPr/>
      <dgm:t>
        <a:bodyPr/>
        <a:lstStyle/>
        <a:p>
          <a:endParaRPr lang="en-US"/>
        </a:p>
      </dgm:t>
    </dgm:pt>
    <dgm:pt modelId="{3BFCD7B3-3076-4F13-AF4F-59A3D282B7FB}" type="pres">
      <dgm:prSet presAssocID="{BFEA10F2-005D-4204-BDEC-8D22A9B6189A}" presName="spacer" presStyleCnt="0"/>
      <dgm:spPr/>
    </dgm:pt>
    <dgm:pt modelId="{3DFEF737-C174-4499-8FE5-F3A498CBC675}" type="pres">
      <dgm:prSet presAssocID="{450CCC2D-18C5-4DD5-B1F5-A836751FB718}" presName="comp" presStyleCnt="0"/>
      <dgm:spPr/>
    </dgm:pt>
    <dgm:pt modelId="{39A6A8C4-4985-4DA4-8641-59360DA66B5D}" type="pres">
      <dgm:prSet presAssocID="{450CCC2D-18C5-4DD5-B1F5-A836751FB718}" presName="box" presStyleLbl="node1" presStyleIdx="1" presStyleCnt="3"/>
      <dgm:spPr/>
      <dgm:t>
        <a:bodyPr/>
        <a:lstStyle/>
        <a:p>
          <a:endParaRPr lang="en-US"/>
        </a:p>
      </dgm:t>
    </dgm:pt>
    <dgm:pt modelId="{9A64858C-DDA8-4A36-AF21-E2F656BE763D}" type="pres">
      <dgm:prSet presAssocID="{450CCC2D-18C5-4DD5-B1F5-A836751FB718}" presName="img" presStyleLbl="fgImgPlace1" presStyleIdx="1" presStyleCnt="3"/>
      <dgm:spPr/>
    </dgm:pt>
    <dgm:pt modelId="{53D6061C-1ADB-49F4-B94F-BD83C104BE12}" type="pres">
      <dgm:prSet presAssocID="{450CCC2D-18C5-4DD5-B1F5-A836751FB718}" presName="text" presStyleLbl="node1" presStyleIdx="1" presStyleCnt="3">
        <dgm:presLayoutVars>
          <dgm:bulletEnabled val="1"/>
        </dgm:presLayoutVars>
      </dgm:prSet>
      <dgm:spPr/>
      <dgm:t>
        <a:bodyPr/>
        <a:lstStyle/>
        <a:p>
          <a:endParaRPr lang="en-US"/>
        </a:p>
      </dgm:t>
    </dgm:pt>
    <dgm:pt modelId="{64965D0B-0272-45AB-A58C-453B2A36CEF1}" type="pres">
      <dgm:prSet presAssocID="{6DA5B7FC-E1B9-4CAA-BCC5-40E9A1F83E01}" presName="spacer" presStyleCnt="0"/>
      <dgm:spPr/>
    </dgm:pt>
    <dgm:pt modelId="{40DCF06F-AF4C-4331-B920-A1E64AD49187}" type="pres">
      <dgm:prSet presAssocID="{1B108CCB-7751-44B8-8782-686211403FAB}" presName="comp" presStyleCnt="0"/>
      <dgm:spPr/>
    </dgm:pt>
    <dgm:pt modelId="{5AF80D53-1637-44FD-9C69-8E00437B6B97}" type="pres">
      <dgm:prSet presAssocID="{1B108CCB-7751-44B8-8782-686211403FAB}" presName="box" presStyleLbl="node1" presStyleIdx="2" presStyleCnt="3"/>
      <dgm:spPr/>
      <dgm:t>
        <a:bodyPr/>
        <a:lstStyle/>
        <a:p>
          <a:endParaRPr lang="en-US"/>
        </a:p>
      </dgm:t>
    </dgm:pt>
    <dgm:pt modelId="{13C5668D-1DB7-4F0D-A76B-A8688EBB1344}" type="pres">
      <dgm:prSet presAssocID="{1B108CCB-7751-44B8-8782-686211403FAB}" presName="img" presStyleLbl="fgImgPlace1" presStyleIdx="2" presStyleCnt="3"/>
      <dgm:spPr/>
    </dgm:pt>
    <dgm:pt modelId="{D90CA314-4850-40F9-BCAC-C6E3F6046B6A}" type="pres">
      <dgm:prSet presAssocID="{1B108CCB-7751-44B8-8782-686211403FAB}" presName="text" presStyleLbl="node1" presStyleIdx="2" presStyleCnt="3">
        <dgm:presLayoutVars>
          <dgm:bulletEnabled val="1"/>
        </dgm:presLayoutVars>
      </dgm:prSet>
      <dgm:spPr/>
      <dgm:t>
        <a:bodyPr/>
        <a:lstStyle/>
        <a:p>
          <a:endParaRPr lang="en-US"/>
        </a:p>
      </dgm:t>
    </dgm:pt>
  </dgm:ptLst>
  <dgm:cxnLst>
    <dgm:cxn modelId="{301BCC7D-D58F-4C24-8184-FDE7A6BF0728}" type="presOf" srcId="{4410285F-2FB9-4DE0-8DDE-1B62CAA78E86}" destId="{BD4FE8B7-CF69-4D1E-BD97-37DCAD27B1DE}" srcOrd="0" destOrd="0" presId="urn:microsoft.com/office/officeart/2005/8/layout/vList4"/>
    <dgm:cxn modelId="{FD69094C-3CD2-4A9A-B461-02DA059EE1BD}" type="presOf" srcId="{7A798BF3-308C-4D49-90DA-B7D1D525EEFD}" destId="{13D1AEE6-E35C-414F-802B-3D87086C5410}" srcOrd="0" destOrd="0" presId="urn:microsoft.com/office/officeart/2005/8/layout/vList4"/>
    <dgm:cxn modelId="{DEAD9511-77C8-49EB-BB2F-CBB49A872ED9}" type="presOf" srcId="{1B108CCB-7751-44B8-8782-686211403FAB}" destId="{D90CA314-4850-40F9-BCAC-C6E3F6046B6A}" srcOrd="1" destOrd="0" presId="urn:microsoft.com/office/officeart/2005/8/layout/vList4"/>
    <dgm:cxn modelId="{B908F5C1-CF6F-4112-9541-EC9CBFEC4BF4}" type="presOf" srcId="{450CCC2D-18C5-4DD5-B1F5-A836751FB718}" destId="{39A6A8C4-4985-4DA4-8641-59360DA66B5D}" srcOrd="0" destOrd="0" presId="urn:microsoft.com/office/officeart/2005/8/layout/vList4"/>
    <dgm:cxn modelId="{077CAFC5-A0DE-4779-BB18-8574D57CEB9B}" type="presOf" srcId="{1B108CCB-7751-44B8-8782-686211403FAB}" destId="{5AF80D53-1637-44FD-9C69-8E00437B6B97}" srcOrd="0" destOrd="0" presId="urn:microsoft.com/office/officeart/2005/8/layout/vList4"/>
    <dgm:cxn modelId="{4FB65AF3-E876-4DBB-A37B-6643A80EDAD5}" srcId="{7A798BF3-308C-4D49-90DA-B7D1D525EEFD}" destId="{450CCC2D-18C5-4DD5-B1F5-A836751FB718}" srcOrd="1" destOrd="0" parTransId="{90F3DA04-8014-431D-AAA0-FC6880F559CD}" sibTransId="{6DA5B7FC-E1B9-4CAA-BCC5-40E9A1F83E01}"/>
    <dgm:cxn modelId="{3C4E6008-B958-4F43-8711-72FF32332283}" srcId="{7A798BF3-308C-4D49-90DA-B7D1D525EEFD}" destId="{1B108CCB-7751-44B8-8782-686211403FAB}" srcOrd="2" destOrd="0" parTransId="{0943188C-1015-4F97-B483-5881F85005FF}" sibTransId="{410A3A50-168F-4CA6-98C1-A6BF04C9A91B}"/>
    <dgm:cxn modelId="{E4F13A6D-A172-48E6-8941-EC7A0C9AF1B6}" type="presOf" srcId="{4410285F-2FB9-4DE0-8DDE-1B62CAA78E86}" destId="{3FC3015B-D5B1-4E91-97D3-DC7CA5578F03}" srcOrd="1" destOrd="0" presId="urn:microsoft.com/office/officeart/2005/8/layout/vList4"/>
    <dgm:cxn modelId="{E78829B2-E934-4119-A8DC-5D5AD724BECC}" type="presOf" srcId="{450CCC2D-18C5-4DD5-B1F5-A836751FB718}" destId="{53D6061C-1ADB-49F4-B94F-BD83C104BE12}" srcOrd="1" destOrd="0" presId="urn:microsoft.com/office/officeart/2005/8/layout/vList4"/>
    <dgm:cxn modelId="{B07CAE8C-451F-4B6B-B2B9-FD6A352DE51B}" srcId="{7A798BF3-308C-4D49-90DA-B7D1D525EEFD}" destId="{4410285F-2FB9-4DE0-8DDE-1B62CAA78E86}" srcOrd="0" destOrd="0" parTransId="{37C74A2F-5EEF-4136-9E43-1D46B1D6DBE5}" sibTransId="{BFEA10F2-005D-4204-BDEC-8D22A9B6189A}"/>
    <dgm:cxn modelId="{C6FF68BF-26BD-4E65-9A74-F9F6F6474226}" type="presParOf" srcId="{13D1AEE6-E35C-414F-802B-3D87086C5410}" destId="{7DA681EE-49F9-49F0-8407-EA42D5B11F4F}" srcOrd="0" destOrd="0" presId="urn:microsoft.com/office/officeart/2005/8/layout/vList4"/>
    <dgm:cxn modelId="{A42A3184-2986-4F49-ACB7-4CD1EE82CA3C}" type="presParOf" srcId="{7DA681EE-49F9-49F0-8407-EA42D5B11F4F}" destId="{BD4FE8B7-CF69-4D1E-BD97-37DCAD27B1DE}" srcOrd="0" destOrd="0" presId="urn:microsoft.com/office/officeart/2005/8/layout/vList4"/>
    <dgm:cxn modelId="{0055B36B-F504-4510-8EF1-95F3633D8C89}" type="presParOf" srcId="{7DA681EE-49F9-49F0-8407-EA42D5B11F4F}" destId="{97656865-23A5-45E4-B586-1238CA7D0652}" srcOrd="1" destOrd="0" presId="urn:microsoft.com/office/officeart/2005/8/layout/vList4"/>
    <dgm:cxn modelId="{426BA679-59EE-4C81-B2F4-4FAA3CED3D5C}" type="presParOf" srcId="{7DA681EE-49F9-49F0-8407-EA42D5B11F4F}" destId="{3FC3015B-D5B1-4E91-97D3-DC7CA5578F03}" srcOrd="2" destOrd="0" presId="urn:microsoft.com/office/officeart/2005/8/layout/vList4"/>
    <dgm:cxn modelId="{AB05D4AC-A50E-4B70-AED2-661076788AAE}" type="presParOf" srcId="{13D1AEE6-E35C-414F-802B-3D87086C5410}" destId="{3BFCD7B3-3076-4F13-AF4F-59A3D282B7FB}" srcOrd="1" destOrd="0" presId="urn:microsoft.com/office/officeart/2005/8/layout/vList4"/>
    <dgm:cxn modelId="{45D89002-6B17-41EE-AD03-239822A1749F}" type="presParOf" srcId="{13D1AEE6-E35C-414F-802B-3D87086C5410}" destId="{3DFEF737-C174-4499-8FE5-F3A498CBC675}" srcOrd="2" destOrd="0" presId="urn:microsoft.com/office/officeart/2005/8/layout/vList4"/>
    <dgm:cxn modelId="{2C5CDFC4-ADA1-45C1-90CB-E364A927CFED}" type="presParOf" srcId="{3DFEF737-C174-4499-8FE5-F3A498CBC675}" destId="{39A6A8C4-4985-4DA4-8641-59360DA66B5D}" srcOrd="0" destOrd="0" presId="urn:microsoft.com/office/officeart/2005/8/layout/vList4"/>
    <dgm:cxn modelId="{52F85E1B-A15D-4A0D-8165-906FEB571515}" type="presParOf" srcId="{3DFEF737-C174-4499-8FE5-F3A498CBC675}" destId="{9A64858C-DDA8-4A36-AF21-E2F656BE763D}" srcOrd="1" destOrd="0" presId="urn:microsoft.com/office/officeart/2005/8/layout/vList4"/>
    <dgm:cxn modelId="{E9E3F2B4-182A-459F-A09D-6F9E6DE83C39}" type="presParOf" srcId="{3DFEF737-C174-4499-8FE5-F3A498CBC675}" destId="{53D6061C-1ADB-49F4-B94F-BD83C104BE12}" srcOrd="2" destOrd="0" presId="urn:microsoft.com/office/officeart/2005/8/layout/vList4"/>
    <dgm:cxn modelId="{C0377766-C4D6-44DA-A5A2-D11535BFAD54}" type="presParOf" srcId="{13D1AEE6-E35C-414F-802B-3D87086C5410}" destId="{64965D0B-0272-45AB-A58C-453B2A36CEF1}" srcOrd="3" destOrd="0" presId="urn:microsoft.com/office/officeart/2005/8/layout/vList4"/>
    <dgm:cxn modelId="{525D1406-4D25-4352-BAC7-407EA47CB112}" type="presParOf" srcId="{13D1AEE6-E35C-414F-802B-3D87086C5410}" destId="{40DCF06F-AF4C-4331-B920-A1E64AD49187}" srcOrd="4" destOrd="0" presId="urn:microsoft.com/office/officeart/2005/8/layout/vList4"/>
    <dgm:cxn modelId="{2B7FDCB6-92DD-40CF-8B15-2F7F9B3BC629}" type="presParOf" srcId="{40DCF06F-AF4C-4331-B920-A1E64AD49187}" destId="{5AF80D53-1637-44FD-9C69-8E00437B6B97}" srcOrd="0" destOrd="0" presId="urn:microsoft.com/office/officeart/2005/8/layout/vList4"/>
    <dgm:cxn modelId="{4E0E7336-A4B1-46B5-B260-7ABBD8A1B3DC}" type="presParOf" srcId="{40DCF06F-AF4C-4331-B920-A1E64AD49187}" destId="{13C5668D-1DB7-4F0D-A76B-A8688EBB1344}" srcOrd="1" destOrd="0" presId="urn:microsoft.com/office/officeart/2005/8/layout/vList4"/>
    <dgm:cxn modelId="{2DE0BCA9-F4CE-4C00-AA5F-584CCB8F174A}" type="presParOf" srcId="{40DCF06F-AF4C-4331-B920-A1E64AD49187}" destId="{D90CA314-4850-40F9-BCAC-C6E3F6046B6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6D5981-C6B2-4C76-95A0-2FD83B0FECF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2060AAE-9FB0-40B8-94E9-89C9A4026D39}">
      <dgm:prSet/>
      <dgm:spPr>
        <a:solidFill>
          <a:srgbClr val="92D050"/>
        </a:solidFill>
      </dgm:spPr>
      <dgm:t>
        <a:bodyPr/>
        <a:lstStyle/>
        <a:p>
          <a:pPr rtl="0"/>
          <a:r>
            <a:rPr lang="en-US" b="0" cap="none" spc="0" dirty="0" err="1" smtClean="0">
              <a:ln w="0"/>
              <a:solidFill>
                <a:schemeClr val="tx1"/>
              </a:solidFill>
              <a:effectLst>
                <a:outerShdw blurRad="38100" dist="19050" dir="2700000" algn="tl" rotWithShape="0">
                  <a:schemeClr val="dk1">
                    <a:alpha val="40000"/>
                  </a:schemeClr>
                </a:outerShdw>
              </a:effectLst>
            </a:rPr>
            <a:t>cinta</a:t>
          </a:r>
          <a:r>
            <a:rPr lang="en-US" b="0" cap="none" spc="0" dirty="0" smtClean="0">
              <a:ln w="0"/>
              <a:solidFill>
                <a:schemeClr val="tx1"/>
              </a:solidFill>
              <a:effectLst>
                <a:outerShdw blurRad="38100" dist="19050" dir="2700000" algn="tl" rotWithShape="0">
                  <a:schemeClr val="dk1">
                    <a:alpha val="40000"/>
                  </a:schemeClr>
                </a:outerShdw>
              </a:effectLst>
            </a:rPr>
            <a:t> </a:t>
          </a:r>
          <a:r>
            <a:rPr lang="en-US" b="0" cap="none" spc="0" dirty="0" err="1" smtClean="0">
              <a:ln w="0"/>
              <a:solidFill>
                <a:schemeClr val="tx1"/>
              </a:solidFill>
              <a:effectLst>
                <a:outerShdw blurRad="38100" dist="19050" dir="2700000" algn="tl" rotWithShape="0">
                  <a:schemeClr val="dk1">
                    <a:alpha val="40000"/>
                  </a:schemeClr>
                </a:outerShdw>
              </a:effectLst>
            </a:rPr>
            <a:t>dan</a:t>
          </a:r>
          <a:r>
            <a:rPr lang="en-US" b="0" cap="none" spc="0" dirty="0" smtClean="0">
              <a:ln w="0"/>
              <a:solidFill>
                <a:schemeClr val="tx1"/>
              </a:solidFill>
              <a:effectLst>
                <a:outerShdw blurRad="38100" dist="19050" dir="2700000" algn="tl" rotWithShape="0">
                  <a:schemeClr val="dk1">
                    <a:alpha val="40000"/>
                  </a:schemeClr>
                </a:outerShdw>
              </a:effectLst>
            </a:rPr>
            <a:t> </a:t>
          </a:r>
          <a:r>
            <a:rPr lang="en-US" b="0" cap="none" spc="0" dirty="0" err="1" smtClean="0">
              <a:ln w="0"/>
              <a:solidFill>
                <a:schemeClr val="tx1"/>
              </a:solidFill>
              <a:effectLst>
                <a:outerShdw blurRad="38100" dist="19050" dir="2700000" algn="tl" rotWithShape="0">
                  <a:schemeClr val="dk1">
                    <a:alpha val="40000"/>
                  </a:schemeClr>
                </a:outerShdw>
              </a:effectLst>
            </a:rPr>
            <a:t>kasih</a:t>
          </a:r>
          <a:r>
            <a:rPr lang="en-US" b="0" cap="none" spc="0" dirty="0" smtClean="0">
              <a:ln w="0"/>
              <a:solidFill>
                <a:schemeClr val="tx1"/>
              </a:solidFill>
              <a:effectLst>
                <a:outerShdw blurRad="38100" dist="19050" dir="2700000" algn="tl" rotWithShape="0">
                  <a:schemeClr val="dk1">
                    <a:alpha val="40000"/>
                  </a:schemeClr>
                </a:outerShdw>
              </a:effectLst>
            </a:rPr>
            <a:t> </a:t>
          </a:r>
          <a:r>
            <a:rPr lang="en-US" b="0" cap="none" spc="0" dirty="0" err="1" smtClean="0">
              <a:ln w="0"/>
              <a:solidFill>
                <a:schemeClr val="tx1"/>
              </a:solidFill>
              <a:effectLst>
                <a:outerShdw blurRad="38100" dist="19050" dir="2700000" algn="tl" rotWithShape="0">
                  <a:schemeClr val="dk1">
                    <a:alpha val="40000"/>
                  </a:schemeClr>
                </a:outerShdw>
              </a:effectLst>
            </a:rPr>
            <a:t>sayang</a:t>
          </a:r>
          <a:r>
            <a:rPr lang="en-US" b="0" cap="none" spc="0" dirty="0" smtClean="0">
              <a:ln w="0"/>
              <a:solidFill>
                <a:schemeClr val="tx1"/>
              </a:solidFill>
              <a:effectLst>
                <a:outerShdw blurRad="38100" dist="19050" dir="2700000" algn="tl" rotWithShape="0">
                  <a:schemeClr val="dk1">
                    <a:alpha val="40000"/>
                  </a:schemeClr>
                </a:outerShdw>
              </a:effectLst>
            </a:rPr>
            <a:t> </a:t>
          </a:r>
          <a:r>
            <a:rPr lang="en-US" b="0" cap="none" spc="0" dirty="0" err="1" smtClean="0">
              <a:ln w="0"/>
              <a:solidFill>
                <a:schemeClr val="tx1"/>
              </a:solidFill>
              <a:effectLst>
                <a:outerShdw blurRad="38100" dist="19050" dir="2700000" algn="tl" rotWithShape="0">
                  <a:schemeClr val="dk1">
                    <a:alpha val="40000"/>
                  </a:schemeClr>
                </a:outerShdw>
              </a:effectLst>
            </a:rPr>
            <a:t>termasuk</a:t>
          </a:r>
          <a:r>
            <a:rPr lang="en-US" b="0" cap="none" spc="0" dirty="0" smtClean="0">
              <a:ln w="0"/>
              <a:solidFill>
                <a:schemeClr val="tx1"/>
              </a:solidFill>
              <a:effectLst>
                <a:outerShdw blurRad="38100" dist="19050" dir="2700000" algn="tl" rotWithShape="0">
                  <a:schemeClr val="dk1">
                    <a:alpha val="40000"/>
                  </a:schemeClr>
                </a:outerShdw>
              </a:effectLst>
            </a:rPr>
            <a:t> </a:t>
          </a:r>
          <a:r>
            <a:rPr lang="en-US" b="0" cap="none" spc="0" dirty="0" err="1" smtClean="0">
              <a:ln w="0"/>
              <a:solidFill>
                <a:schemeClr val="tx1"/>
              </a:solidFill>
              <a:effectLst>
                <a:outerShdw blurRad="38100" dist="19050" dir="2700000" algn="tl" rotWithShape="0">
                  <a:schemeClr val="dk1">
                    <a:alpha val="40000"/>
                  </a:schemeClr>
                </a:outerShdw>
              </a:effectLst>
            </a:rPr>
            <a:t>dalam</a:t>
          </a:r>
          <a:r>
            <a:rPr lang="en-US" b="0" cap="none" spc="0" dirty="0" smtClean="0">
              <a:ln w="0"/>
              <a:solidFill>
                <a:schemeClr val="tx1"/>
              </a:solidFill>
              <a:effectLst>
                <a:outerShdw blurRad="38100" dist="19050" dir="2700000" algn="tl" rotWithShape="0">
                  <a:schemeClr val="dk1">
                    <a:alpha val="40000"/>
                  </a:schemeClr>
                </a:outerShdw>
              </a:effectLst>
            </a:rPr>
            <a:t> </a:t>
          </a:r>
          <a:r>
            <a:rPr lang="en-US" b="0" cap="none" spc="0" dirty="0" err="1" smtClean="0">
              <a:ln w="0"/>
              <a:solidFill>
                <a:schemeClr val="tx1"/>
              </a:solidFill>
              <a:effectLst>
                <a:outerShdw blurRad="38100" dist="19050" dir="2700000" algn="tl" rotWithShape="0">
                  <a:schemeClr val="dk1">
                    <a:alpha val="40000"/>
                  </a:schemeClr>
                </a:outerShdw>
              </a:effectLst>
            </a:rPr>
            <a:t>keimanan</a:t>
          </a:r>
          <a:r>
            <a:rPr lang="en-US" b="0" cap="none" spc="0" dirty="0" smtClean="0">
              <a:ln w="0"/>
              <a:solidFill>
                <a:schemeClr val="tx1"/>
              </a:solidFill>
              <a:effectLst>
                <a:outerShdw blurRad="38100" dist="19050" dir="2700000" algn="tl" rotWithShape="0">
                  <a:schemeClr val="dk1">
                    <a:alpha val="40000"/>
                  </a:schemeClr>
                </a:outerShdw>
              </a:effectLst>
            </a:rPr>
            <a:t> yang </a:t>
          </a:r>
          <a:r>
            <a:rPr lang="en-US" b="0" cap="none" spc="0" dirty="0" err="1" smtClean="0">
              <a:ln w="0"/>
              <a:solidFill>
                <a:schemeClr val="tx1"/>
              </a:solidFill>
              <a:effectLst>
                <a:outerShdw blurRad="38100" dist="19050" dir="2700000" algn="tl" rotWithShape="0">
                  <a:schemeClr val="dk1">
                    <a:alpha val="40000"/>
                  </a:schemeClr>
                </a:outerShdw>
              </a:effectLst>
            </a:rPr>
            <a:t>merupakan</a:t>
          </a:r>
          <a:r>
            <a:rPr lang="en-US" b="0" cap="none" spc="0" dirty="0" smtClean="0">
              <a:ln w="0"/>
              <a:solidFill>
                <a:schemeClr val="tx1"/>
              </a:solidFill>
              <a:effectLst>
                <a:outerShdw blurRad="38100" dist="19050" dir="2700000" algn="tl" rotWithShape="0">
                  <a:schemeClr val="dk1">
                    <a:alpha val="40000"/>
                  </a:schemeClr>
                </a:outerShdw>
              </a:effectLst>
            </a:rPr>
            <a:t> </a:t>
          </a:r>
          <a:r>
            <a:rPr lang="en-US" b="0" cap="none" spc="0" dirty="0" err="1" smtClean="0">
              <a:ln w="0"/>
              <a:solidFill>
                <a:schemeClr val="tx1"/>
              </a:solidFill>
              <a:effectLst>
                <a:outerShdw blurRad="38100" dist="19050" dir="2700000" algn="tl" rotWithShape="0">
                  <a:schemeClr val="dk1">
                    <a:alpha val="40000"/>
                  </a:schemeClr>
                </a:outerShdw>
              </a:effectLst>
            </a:rPr>
            <a:t>nikmat</a:t>
          </a:r>
          <a:r>
            <a:rPr lang="en-US" b="0" cap="none" spc="0" dirty="0" smtClean="0">
              <a:ln w="0"/>
              <a:solidFill>
                <a:schemeClr val="tx1"/>
              </a:solidFill>
              <a:effectLst>
                <a:outerShdw blurRad="38100" dist="19050" dir="2700000" algn="tl" rotWithShape="0">
                  <a:schemeClr val="dk1">
                    <a:alpha val="40000"/>
                  </a:schemeClr>
                </a:outerShdw>
              </a:effectLst>
            </a:rPr>
            <a:t> yang paling </a:t>
          </a:r>
          <a:r>
            <a:rPr lang="en-US" b="0" cap="none" spc="0" dirty="0" err="1" smtClean="0">
              <a:ln w="0"/>
              <a:solidFill>
                <a:schemeClr val="tx1"/>
              </a:solidFill>
              <a:effectLst>
                <a:outerShdw blurRad="38100" dist="19050" dir="2700000" algn="tl" rotWithShape="0">
                  <a:schemeClr val="dk1">
                    <a:alpha val="40000"/>
                  </a:schemeClr>
                </a:outerShdw>
              </a:effectLst>
            </a:rPr>
            <a:t>berharga</a:t>
          </a:r>
          <a:r>
            <a:rPr lang="en-US" b="0" cap="none" spc="0" dirty="0" smtClean="0">
              <a:ln w="0"/>
              <a:solidFill>
                <a:schemeClr val="tx1"/>
              </a:solidFill>
              <a:effectLst>
                <a:outerShdw blurRad="38100" dist="19050" dir="2700000" algn="tl" rotWithShape="0">
                  <a:schemeClr val="dk1">
                    <a:alpha val="40000"/>
                  </a:schemeClr>
                </a:outerShdw>
              </a:effectLst>
            </a:rPr>
            <a:t> </a:t>
          </a:r>
          <a:r>
            <a:rPr lang="en-US" b="0" cap="none" spc="0" dirty="0" err="1" smtClean="0">
              <a:ln w="0"/>
              <a:solidFill>
                <a:schemeClr val="tx1"/>
              </a:solidFill>
              <a:effectLst>
                <a:outerShdw blurRad="38100" dist="19050" dir="2700000" algn="tl" rotWithShape="0">
                  <a:schemeClr val="dk1">
                    <a:alpha val="40000"/>
                  </a:schemeClr>
                </a:outerShdw>
              </a:effectLst>
            </a:rPr>
            <a:t>kurniaan</a:t>
          </a:r>
          <a:r>
            <a:rPr lang="en-US" b="0" cap="none" spc="0" dirty="0" smtClean="0">
              <a:ln w="0"/>
              <a:solidFill>
                <a:schemeClr val="tx1"/>
              </a:solidFill>
              <a:effectLst>
                <a:outerShdw blurRad="38100" dist="19050" dir="2700000" algn="tl" rotWithShape="0">
                  <a:schemeClr val="dk1">
                    <a:alpha val="40000"/>
                  </a:schemeClr>
                </a:outerShdw>
              </a:effectLst>
            </a:rPr>
            <a:t> Allah SWT </a:t>
          </a:r>
          <a:r>
            <a:rPr lang="en-US" b="0" cap="none" spc="0" dirty="0" err="1" smtClean="0">
              <a:ln w="0"/>
              <a:solidFill>
                <a:schemeClr val="tx1"/>
              </a:solidFill>
              <a:effectLst>
                <a:outerShdw blurRad="38100" dist="19050" dir="2700000" algn="tl" rotWithShape="0">
                  <a:schemeClr val="dk1">
                    <a:alpha val="40000"/>
                  </a:schemeClr>
                </a:outerShdw>
              </a:effectLst>
            </a:rPr>
            <a:t>kepada</a:t>
          </a:r>
          <a:r>
            <a:rPr lang="en-US" b="0" cap="none" spc="0" dirty="0" smtClean="0">
              <a:ln w="0"/>
              <a:solidFill>
                <a:schemeClr val="tx1"/>
              </a:solidFill>
              <a:effectLst>
                <a:outerShdw blurRad="38100" dist="19050" dir="2700000" algn="tl" rotWithShape="0">
                  <a:schemeClr val="dk1">
                    <a:alpha val="40000"/>
                  </a:schemeClr>
                </a:outerShdw>
              </a:effectLst>
            </a:rPr>
            <a:t> </a:t>
          </a:r>
          <a:r>
            <a:rPr lang="en-US" b="0" cap="none" spc="0" dirty="0" err="1" smtClean="0">
              <a:ln w="0"/>
              <a:solidFill>
                <a:schemeClr val="tx1"/>
              </a:solidFill>
              <a:effectLst>
                <a:outerShdw blurRad="38100" dist="19050" dir="2700000" algn="tl" rotWithShape="0">
                  <a:schemeClr val="dk1">
                    <a:alpha val="40000"/>
                  </a:schemeClr>
                </a:outerShdw>
              </a:effectLst>
            </a:rPr>
            <a:t>manusia</a:t>
          </a:r>
          <a:r>
            <a:rPr lang="en-US" b="0" cap="none" spc="0" dirty="0" smtClean="0">
              <a:ln w="0"/>
              <a:solidFill>
                <a:schemeClr val="tx1"/>
              </a:solidFill>
              <a:effectLst>
                <a:outerShdw blurRad="38100" dist="19050" dir="2700000" algn="tl" rotWithShape="0">
                  <a:schemeClr val="dk1">
                    <a:alpha val="40000"/>
                  </a:schemeClr>
                </a:outerShdw>
              </a:effectLst>
            </a:rPr>
            <a:t>.</a:t>
          </a:r>
          <a:endParaRPr lang="en-US" b="0" cap="none" spc="0" dirty="0">
            <a:ln w="0"/>
            <a:solidFill>
              <a:schemeClr val="tx1"/>
            </a:solidFill>
            <a:effectLst>
              <a:outerShdw blurRad="38100" dist="19050" dir="2700000" algn="tl" rotWithShape="0">
                <a:schemeClr val="dk1">
                  <a:alpha val="40000"/>
                </a:schemeClr>
              </a:outerShdw>
            </a:effectLst>
            <a:latin typeface="Rockwell Condensed" pitchFamily="18" charset="0"/>
          </a:endParaRPr>
        </a:p>
      </dgm:t>
    </dgm:pt>
    <dgm:pt modelId="{9F4BB743-F2F0-4A96-BE53-D9A559EAC0A4}" type="parTrans" cxnId="{ED6EAF91-0E06-471E-98B2-DB2A74306032}">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Rockwell Condensed" pitchFamily="18" charset="0"/>
          </a:endParaRPr>
        </a:p>
      </dgm:t>
    </dgm:pt>
    <dgm:pt modelId="{574ED9C1-97A5-4FE7-8155-7219B36C57C4}" type="sibTrans" cxnId="{ED6EAF91-0E06-471E-98B2-DB2A74306032}">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Rockwell Condensed" pitchFamily="18" charset="0"/>
          </a:endParaRPr>
        </a:p>
      </dgm:t>
    </dgm:pt>
    <dgm:pt modelId="{863E7148-443B-402B-8ED8-18C098825795}">
      <dgm:prSet/>
      <dgm:spPr>
        <a:solidFill>
          <a:srgbClr val="FFC000"/>
        </a:solidFill>
      </dgm:spPr>
      <dgm:t>
        <a:bodyPr/>
        <a:lstStyle/>
        <a:p>
          <a:pPr rtl="0"/>
          <a:r>
            <a:rPr lang="en-US" b="0" cap="none" spc="0" dirty="0" err="1" smtClean="0">
              <a:ln w="0"/>
              <a:solidFill>
                <a:schemeClr val="tx1"/>
              </a:solidFill>
              <a:effectLst>
                <a:outerShdw blurRad="38100" dist="19050" dir="2700000" algn="tl" rotWithShape="0">
                  <a:schemeClr val="dk1">
                    <a:alpha val="40000"/>
                  </a:schemeClr>
                </a:outerShdw>
              </a:effectLst>
            </a:rPr>
            <a:t>wajib</a:t>
          </a:r>
          <a:r>
            <a:rPr lang="en-US" b="0" cap="none" spc="0" dirty="0" smtClean="0">
              <a:ln w="0"/>
              <a:solidFill>
                <a:schemeClr val="tx1"/>
              </a:solidFill>
              <a:effectLst>
                <a:outerShdw blurRad="38100" dist="19050" dir="2700000" algn="tl" rotWithShape="0">
                  <a:schemeClr val="dk1">
                    <a:alpha val="40000"/>
                  </a:schemeClr>
                </a:outerShdw>
              </a:effectLst>
            </a:rPr>
            <a:t> </a:t>
          </a:r>
          <a:r>
            <a:rPr lang="en-US" b="0" cap="none" spc="0" dirty="0" err="1" smtClean="0">
              <a:ln w="0"/>
              <a:solidFill>
                <a:schemeClr val="tx1"/>
              </a:solidFill>
              <a:effectLst>
                <a:outerShdw blurRad="38100" dist="19050" dir="2700000" algn="tl" rotWithShape="0">
                  <a:schemeClr val="dk1">
                    <a:alpha val="40000"/>
                  </a:schemeClr>
                </a:outerShdw>
              </a:effectLst>
            </a:rPr>
            <a:t>disyukuri</a:t>
          </a:r>
          <a:r>
            <a:rPr lang="en-US" b="0" cap="none" spc="0" dirty="0" smtClean="0">
              <a:ln w="0"/>
              <a:solidFill>
                <a:schemeClr val="tx1"/>
              </a:solidFill>
              <a:effectLst>
                <a:outerShdw blurRad="38100" dist="19050" dir="2700000" algn="tl" rotWithShape="0">
                  <a:schemeClr val="dk1">
                    <a:alpha val="40000"/>
                  </a:schemeClr>
                </a:outerShdw>
              </a:effectLst>
            </a:rPr>
            <a:t> </a:t>
          </a:r>
          <a:r>
            <a:rPr lang="en-US" b="0" cap="none" spc="0" dirty="0" err="1" smtClean="0">
              <a:ln w="0"/>
              <a:solidFill>
                <a:schemeClr val="tx1"/>
              </a:solidFill>
              <a:effectLst>
                <a:outerShdw blurRad="38100" dist="19050" dir="2700000" algn="tl" rotWithShape="0">
                  <a:schemeClr val="dk1">
                    <a:alpha val="40000"/>
                  </a:schemeClr>
                </a:outerShdw>
              </a:effectLst>
            </a:rPr>
            <a:t>dan</a:t>
          </a:r>
          <a:r>
            <a:rPr lang="en-US" b="0" cap="none" spc="0" dirty="0" smtClean="0">
              <a:ln w="0"/>
              <a:solidFill>
                <a:schemeClr val="tx1"/>
              </a:solidFill>
              <a:effectLst>
                <a:outerShdw blurRad="38100" dist="19050" dir="2700000" algn="tl" rotWithShape="0">
                  <a:schemeClr val="dk1">
                    <a:alpha val="40000"/>
                  </a:schemeClr>
                </a:outerShdw>
              </a:effectLst>
            </a:rPr>
            <a:t> </a:t>
          </a:r>
          <a:r>
            <a:rPr lang="en-US" b="0" cap="none" spc="0" dirty="0" err="1" smtClean="0">
              <a:ln w="0"/>
              <a:solidFill>
                <a:schemeClr val="tx1"/>
              </a:solidFill>
              <a:effectLst>
                <a:outerShdw blurRad="38100" dist="19050" dir="2700000" algn="tl" rotWithShape="0">
                  <a:schemeClr val="dk1">
                    <a:alpha val="40000"/>
                  </a:schemeClr>
                </a:outerShdw>
              </a:effectLst>
            </a:rPr>
            <a:t>diurus</a:t>
          </a:r>
          <a:r>
            <a:rPr lang="en-US" b="0" cap="none" spc="0" dirty="0" smtClean="0">
              <a:ln w="0"/>
              <a:solidFill>
                <a:schemeClr val="tx1"/>
              </a:solidFill>
              <a:effectLst>
                <a:outerShdw blurRad="38100" dist="19050" dir="2700000" algn="tl" rotWithShape="0">
                  <a:schemeClr val="dk1">
                    <a:alpha val="40000"/>
                  </a:schemeClr>
                </a:outerShdw>
              </a:effectLst>
            </a:rPr>
            <a:t> </a:t>
          </a:r>
          <a:r>
            <a:rPr lang="en-US" b="0" cap="none" spc="0" dirty="0" err="1" smtClean="0">
              <a:ln w="0"/>
              <a:solidFill>
                <a:schemeClr val="tx1"/>
              </a:solidFill>
              <a:effectLst>
                <a:outerShdw blurRad="38100" dist="19050" dir="2700000" algn="tl" rotWithShape="0">
                  <a:schemeClr val="dk1">
                    <a:alpha val="40000"/>
                  </a:schemeClr>
                </a:outerShdw>
              </a:effectLst>
            </a:rPr>
            <a:t>mengikut</a:t>
          </a:r>
          <a:r>
            <a:rPr lang="en-US" b="0" cap="none" spc="0" dirty="0" smtClean="0">
              <a:ln w="0"/>
              <a:solidFill>
                <a:schemeClr val="tx1"/>
              </a:solidFill>
              <a:effectLst>
                <a:outerShdw blurRad="38100" dist="19050" dir="2700000" algn="tl" rotWithShape="0">
                  <a:schemeClr val="dk1">
                    <a:alpha val="40000"/>
                  </a:schemeClr>
                </a:outerShdw>
              </a:effectLst>
            </a:rPr>
            <a:t> </a:t>
          </a:r>
          <a:r>
            <a:rPr lang="en-US" b="0" cap="none" spc="0" dirty="0" err="1" smtClean="0">
              <a:ln w="0"/>
              <a:solidFill>
                <a:schemeClr val="tx1"/>
              </a:solidFill>
              <a:effectLst>
                <a:outerShdw blurRad="38100" dist="19050" dir="2700000" algn="tl" rotWithShape="0">
                  <a:schemeClr val="dk1">
                    <a:alpha val="40000"/>
                  </a:schemeClr>
                </a:outerShdw>
              </a:effectLst>
            </a:rPr>
            <a:t>panduan</a:t>
          </a:r>
          <a:r>
            <a:rPr lang="en-US" b="0" cap="none" spc="0" dirty="0" smtClean="0">
              <a:ln w="0"/>
              <a:solidFill>
                <a:schemeClr val="tx1"/>
              </a:solidFill>
              <a:effectLst>
                <a:outerShdw blurRad="38100" dist="19050" dir="2700000" algn="tl" rotWithShape="0">
                  <a:schemeClr val="dk1">
                    <a:alpha val="40000"/>
                  </a:schemeClr>
                </a:outerShdw>
              </a:effectLst>
            </a:rPr>
            <a:t> </a:t>
          </a:r>
          <a:r>
            <a:rPr lang="en-US" b="0" cap="none" spc="0" dirty="0" err="1" smtClean="0">
              <a:ln w="0"/>
              <a:solidFill>
                <a:schemeClr val="tx1"/>
              </a:solidFill>
              <a:effectLst>
                <a:outerShdw blurRad="38100" dist="19050" dir="2700000" algn="tl" rotWithShape="0">
                  <a:schemeClr val="dk1">
                    <a:alpha val="40000"/>
                  </a:schemeClr>
                </a:outerShdw>
              </a:effectLst>
            </a:rPr>
            <a:t>dan</a:t>
          </a:r>
          <a:r>
            <a:rPr lang="en-US" b="0" cap="none" spc="0" dirty="0" smtClean="0">
              <a:ln w="0"/>
              <a:solidFill>
                <a:schemeClr val="tx1"/>
              </a:solidFill>
              <a:effectLst>
                <a:outerShdw blurRad="38100" dist="19050" dir="2700000" algn="tl" rotWithShape="0">
                  <a:schemeClr val="dk1">
                    <a:alpha val="40000"/>
                  </a:schemeClr>
                </a:outerShdw>
              </a:effectLst>
            </a:rPr>
            <a:t> </a:t>
          </a:r>
          <a:r>
            <a:rPr lang="en-US" b="0" cap="none" spc="0" dirty="0" err="1" smtClean="0">
              <a:ln w="0"/>
              <a:solidFill>
                <a:schemeClr val="tx1"/>
              </a:solidFill>
              <a:effectLst>
                <a:outerShdw blurRad="38100" dist="19050" dir="2700000" algn="tl" rotWithShape="0">
                  <a:schemeClr val="dk1">
                    <a:alpha val="40000"/>
                  </a:schemeClr>
                </a:outerShdw>
              </a:effectLst>
            </a:rPr>
            <a:t>kehendak</a:t>
          </a:r>
          <a:r>
            <a:rPr lang="en-US" b="0" cap="none" spc="0" dirty="0" smtClean="0">
              <a:ln w="0"/>
              <a:solidFill>
                <a:schemeClr val="tx1"/>
              </a:solidFill>
              <a:effectLst>
                <a:outerShdw blurRad="38100" dist="19050" dir="2700000" algn="tl" rotWithShape="0">
                  <a:schemeClr val="dk1">
                    <a:alpha val="40000"/>
                  </a:schemeClr>
                </a:outerShdw>
              </a:effectLst>
            </a:rPr>
            <a:t> Islam</a:t>
          </a:r>
          <a:endParaRPr lang="en-US" b="0" cap="none" spc="0" dirty="0">
            <a:ln w="0"/>
            <a:solidFill>
              <a:schemeClr val="tx1"/>
            </a:solidFill>
            <a:effectLst>
              <a:outerShdw blurRad="38100" dist="19050" dir="2700000" algn="tl" rotWithShape="0">
                <a:schemeClr val="dk1">
                  <a:alpha val="40000"/>
                </a:schemeClr>
              </a:outerShdw>
            </a:effectLst>
            <a:latin typeface="Rockwell Condensed" pitchFamily="18" charset="0"/>
          </a:endParaRPr>
        </a:p>
      </dgm:t>
    </dgm:pt>
    <dgm:pt modelId="{3DE51E1B-70CD-46AD-A7DD-56A4EF798C0E}" type="parTrans" cxnId="{F012A465-A4D7-4F62-86A6-222EC3D4E555}">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Rockwell Condensed" pitchFamily="18" charset="0"/>
          </a:endParaRPr>
        </a:p>
      </dgm:t>
    </dgm:pt>
    <dgm:pt modelId="{451E0511-5A1C-4433-9835-5E04588D1787}" type="sibTrans" cxnId="{F012A465-A4D7-4F62-86A6-222EC3D4E555}">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Rockwell Condensed" pitchFamily="18" charset="0"/>
          </a:endParaRPr>
        </a:p>
      </dgm:t>
    </dgm:pt>
    <dgm:pt modelId="{7BD2D0D7-E3B8-49D9-A8C8-2E4FEEF5D992}" type="pres">
      <dgm:prSet presAssocID="{466D5981-C6B2-4C76-95A0-2FD83B0FECFF}" presName="outerComposite" presStyleCnt="0">
        <dgm:presLayoutVars>
          <dgm:chMax val="5"/>
          <dgm:dir/>
          <dgm:resizeHandles val="exact"/>
        </dgm:presLayoutVars>
      </dgm:prSet>
      <dgm:spPr/>
      <dgm:t>
        <a:bodyPr/>
        <a:lstStyle/>
        <a:p>
          <a:endParaRPr lang="en-US"/>
        </a:p>
      </dgm:t>
    </dgm:pt>
    <dgm:pt modelId="{5E9E5970-EB9D-4D05-BB68-960EEFB73F77}" type="pres">
      <dgm:prSet presAssocID="{466D5981-C6B2-4C76-95A0-2FD83B0FECFF}" presName="dummyMaxCanvas" presStyleCnt="0">
        <dgm:presLayoutVars/>
      </dgm:prSet>
      <dgm:spPr/>
    </dgm:pt>
    <dgm:pt modelId="{5CB9F093-FF72-4B29-A8ED-F92D151F1F9F}" type="pres">
      <dgm:prSet presAssocID="{466D5981-C6B2-4C76-95A0-2FD83B0FECFF}" presName="TwoNodes_1" presStyleLbl="node1" presStyleIdx="0" presStyleCnt="2">
        <dgm:presLayoutVars>
          <dgm:bulletEnabled val="1"/>
        </dgm:presLayoutVars>
      </dgm:prSet>
      <dgm:spPr/>
      <dgm:t>
        <a:bodyPr/>
        <a:lstStyle/>
        <a:p>
          <a:endParaRPr lang="en-US"/>
        </a:p>
      </dgm:t>
    </dgm:pt>
    <dgm:pt modelId="{5215B140-7265-40CB-9989-5687F4FB1C66}" type="pres">
      <dgm:prSet presAssocID="{466D5981-C6B2-4C76-95A0-2FD83B0FECFF}" presName="TwoNodes_2" presStyleLbl="node1" presStyleIdx="1" presStyleCnt="2">
        <dgm:presLayoutVars>
          <dgm:bulletEnabled val="1"/>
        </dgm:presLayoutVars>
      </dgm:prSet>
      <dgm:spPr/>
      <dgm:t>
        <a:bodyPr/>
        <a:lstStyle/>
        <a:p>
          <a:endParaRPr lang="en-US"/>
        </a:p>
      </dgm:t>
    </dgm:pt>
    <dgm:pt modelId="{5546E0EC-5D12-4276-A48E-05DD1DB7B60D}" type="pres">
      <dgm:prSet presAssocID="{466D5981-C6B2-4C76-95A0-2FD83B0FECFF}" presName="TwoConn_1-2" presStyleLbl="fgAccFollowNode1" presStyleIdx="0" presStyleCnt="1">
        <dgm:presLayoutVars>
          <dgm:bulletEnabled val="1"/>
        </dgm:presLayoutVars>
      </dgm:prSet>
      <dgm:spPr/>
      <dgm:t>
        <a:bodyPr/>
        <a:lstStyle/>
        <a:p>
          <a:endParaRPr lang="en-US"/>
        </a:p>
      </dgm:t>
    </dgm:pt>
    <dgm:pt modelId="{EDF6EF5A-2A76-4051-A213-2F8FB1812871}" type="pres">
      <dgm:prSet presAssocID="{466D5981-C6B2-4C76-95A0-2FD83B0FECFF}" presName="TwoNodes_1_text" presStyleLbl="node1" presStyleIdx="1" presStyleCnt="2">
        <dgm:presLayoutVars>
          <dgm:bulletEnabled val="1"/>
        </dgm:presLayoutVars>
      </dgm:prSet>
      <dgm:spPr/>
      <dgm:t>
        <a:bodyPr/>
        <a:lstStyle/>
        <a:p>
          <a:endParaRPr lang="en-US"/>
        </a:p>
      </dgm:t>
    </dgm:pt>
    <dgm:pt modelId="{36A1ABC5-A4F7-4D99-97FB-E152888EDCA1}" type="pres">
      <dgm:prSet presAssocID="{466D5981-C6B2-4C76-95A0-2FD83B0FECFF}" presName="TwoNodes_2_text" presStyleLbl="node1" presStyleIdx="1" presStyleCnt="2">
        <dgm:presLayoutVars>
          <dgm:bulletEnabled val="1"/>
        </dgm:presLayoutVars>
      </dgm:prSet>
      <dgm:spPr/>
      <dgm:t>
        <a:bodyPr/>
        <a:lstStyle/>
        <a:p>
          <a:endParaRPr lang="en-US"/>
        </a:p>
      </dgm:t>
    </dgm:pt>
  </dgm:ptLst>
  <dgm:cxnLst>
    <dgm:cxn modelId="{A7C505D7-E433-41CB-9DDD-F948A93D6AD5}" type="presOf" srcId="{92060AAE-9FB0-40B8-94E9-89C9A4026D39}" destId="{5CB9F093-FF72-4B29-A8ED-F92D151F1F9F}" srcOrd="0" destOrd="0" presId="urn:microsoft.com/office/officeart/2005/8/layout/vProcess5"/>
    <dgm:cxn modelId="{E51D7FDC-B8C5-4133-B06E-F1FB7440A9E5}" type="presOf" srcId="{466D5981-C6B2-4C76-95A0-2FD83B0FECFF}" destId="{7BD2D0D7-E3B8-49D9-A8C8-2E4FEEF5D992}" srcOrd="0" destOrd="0" presId="urn:microsoft.com/office/officeart/2005/8/layout/vProcess5"/>
    <dgm:cxn modelId="{ED6EAF91-0E06-471E-98B2-DB2A74306032}" srcId="{466D5981-C6B2-4C76-95A0-2FD83B0FECFF}" destId="{92060AAE-9FB0-40B8-94E9-89C9A4026D39}" srcOrd="0" destOrd="0" parTransId="{9F4BB743-F2F0-4A96-BE53-D9A559EAC0A4}" sibTransId="{574ED9C1-97A5-4FE7-8155-7219B36C57C4}"/>
    <dgm:cxn modelId="{5F3437D1-16CC-4D3B-BED9-7002734130DD}" type="presOf" srcId="{863E7148-443B-402B-8ED8-18C098825795}" destId="{36A1ABC5-A4F7-4D99-97FB-E152888EDCA1}" srcOrd="1" destOrd="0" presId="urn:microsoft.com/office/officeart/2005/8/layout/vProcess5"/>
    <dgm:cxn modelId="{96F081DA-2692-4EC9-8A97-FC93BCE54C28}" type="presOf" srcId="{863E7148-443B-402B-8ED8-18C098825795}" destId="{5215B140-7265-40CB-9989-5687F4FB1C66}" srcOrd="0" destOrd="0" presId="urn:microsoft.com/office/officeart/2005/8/layout/vProcess5"/>
    <dgm:cxn modelId="{F10931FB-1A0F-4D9E-942E-94E13BBAC4BD}" type="presOf" srcId="{92060AAE-9FB0-40B8-94E9-89C9A4026D39}" destId="{EDF6EF5A-2A76-4051-A213-2F8FB1812871}" srcOrd="1" destOrd="0" presId="urn:microsoft.com/office/officeart/2005/8/layout/vProcess5"/>
    <dgm:cxn modelId="{A8003569-1BD3-4587-8BCC-46A9DDEC7011}" type="presOf" srcId="{574ED9C1-97A5-4FE7-8155-7219B36C57C4}" destId="{5546E0EC-5D12-4276-A48E-05DD1DB7B60D}" srcOrd="0" destOrd="0" presId="urn:microsoft.com/office/officeart/2005/8/layout/vProcess5"/>
    <dgm:cxn modelId="{F012A465-A4D7-4F62-86A6-222EC3D4E555}" srcId="{466D5981-C6B2-4C76-95A0-2FD83B0FECFF}" destId="{863E7148-443B-402B-8ED8-18C098825795}" srcOrd="1" destOrd="0" parTransId="{3DE51E1B-70CD-46AD-A7DD-56A4EF798C0E}" sibTransId="{451E0511-5A1C-4433-9835-5E04588D1787}"/>
    <dgm:cxn modelId="{206D5580-BF12-43A7-BD2B-2C7B6EE7865B}" type="presParOf" srcId="{7BD2D0D7-E3B8-49D9-A8C8-2E4FEEF5D992}" destId="{5E9E5970-EB9D-4D05-BB68-960EEFB73F77}" srcOrd="0" destOrd="0" presId="urn:microsoft.com/office/officeart/2005/8/layout/vProcess5"/>
    <dgm:cxn modelId="{FB53B5A1-1A65-42D6-8847-DE0E9D7A943A}" type="presParOf" srcId="{7BD2D0D7-E3B8-49D9-A8C8-2E4FEEF5D992}" destId="{5CB9F093-FF72-4B29-A8ED-F92D151F1F9F}" srcOrd="1" destOrd="0" presId="urn:microsoft.com/office/officeart/2005/8/layout/vProcess5"/>
    <dgm:cxn modelId="{31B50EE4-B303-4634-A219-B3CC06F6F2C2}" type="presParOf" srcId="{7BD2D0D7-E3B8-49D9-A8C8-2E4FEEF5D992}" destId="{5215B140-7265-40CB-9989-5687F4FB1C66}" srcOrd="2" destOrd="0" presId="urn:microsoft.com/office/officeart/2005/8/layout/vProcess5"/>
    <dgm:cxn modelId="{7A68BC51-3E17-408E-82A6-9AFCAD0A2C2E}" type="presParOf" srcId="{7BD2D0D7-E3B8-49D9-A8C8-2E4FEEF5D992}" destId="{5546E0EC-5D12-4276-A48E-05DD1DB7B60D}" srcOrd="3" destOrd="0" presId="urn:microsoft.com/office/officeart/2005/8/layout/vProcess5"/>
    <dgm:cxn modelId="{2E236F17-9AB0-4CA9-99D8-7C01E2B1263A}" type="presParOf" srcId="{7BD2D0D7-E3B8-49D9-A8C8-2E4FEEF5D992}" destId="{EDF6EF5A-2A76-4051-A213-2F8FB1812871}" srcOrd="4" destOrd="0" presId="urn:microsoft.com/office/officeart/2005/8/layout/vProcess5"/>
    <dgm:cxn modelId="{16F4021D-A804-4471-9CC3-F6709737904A}" type="presParOf" srcId="{7BD2D0D7-E3B8-49D9-A8C8-2E4FEEF5D992}" destId="{36A1ABC5-A4F7-4D99-97FB-E152888EDCA1}"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5956D6-AD8C-472E-A12F-F0B84AD5B19E}"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87369981-75F4-426B-8ED2-1197A6B0CE2E}">
      <dgm:prSet custT="1"/>
      <dgm:spPr>
        <a:solidFill>
          <a:schemeClr val="accent5">
            <a:lumMod val="75000"/>
          </a:schemeClr>
        </a:solidFill>
      </dgm:spPr>
      <dgm:t>
        <a:bodyPr/>
        <a:lstStyle/>
        <a:p>
          <a:pPr rtl="0"/>
          <a:r>
            <a:rPr lang="en-US" sz="2800" dirty="0" err="1" smtClean="0"/>
            <a:t>ada</a:t>
          </a:r>
          <a:r>
            <a:rPr lang="en-US" sz="2800" dirty="0" smtClean="0"/>
            <a:t> </a:t>
          </a:r>
          <a:r>
            <a:rPr lang="en-US" sz="2800" dirty="0" err="1" smtClean="0"/>
            <a:t>umat</a:t>
          </a:r>
          <a:r>
            <a:rPr lang="en-US" sz="2800" dirty="0" smtClean="0"/>
            <a:t> Islam </a:t>
          </a:r>
          <a:r>
            <a:rPr lang="en-US" sz="2800" dirty="0" err="1" smtClean="0"/>
            <a:t>didedahkan</a:t>
          </a:r>
          <a:r>
            <a:rPr lang="en-US" sz="2800" dirty="0" smtClean="0"/>
            <a:t> </a:t>
          </a:r>
          <a:r>
            <a:rPr lang="en-US" sz="2800" dirty="0" err="1" smtClean="0"/>
            <a:t>dengan</a:t>
          </a:r>
          <a:r>
            <a:rPr lang="en-US" sz="2800" dirty="0" smtClean="0"/>
            <a:t> </a:t>
          </a:r>
          <a:r>
            <a:rPr lang="en-US" sz="2800" dirty="0" err="1" smtClean="0"/>
            <a:t>fahaman</a:t>
          </a:r>
          <a:r>
            <a:rPr lang="en-US" sz="2800" dirty="0" smtClean="0"/>
            <a:t> </a:t>
          </a:r>
          <a:r>
            <a:rPr lang="en-US" sz="2800" dirty="0" err="1" smtClean="0"/>
            <a:t>dan</a:t>
          </a:r>
          <a:r>
            <a:rPr lang="en-US" sz="2800" dirty="0" smtClean="0"/>
            <a:t> </a:t>
          </a:r>
          <a:r>
            <a:rPr lang="en-US" sz="2800" dirty="0" err="1" smtClean="0"/>
            <a:t>isme</a:t>
          </a:r>
          <a:r>
            <a:rPr lang="en-US" sz="2800" dirty="0" smtClean="0"/>
            <a:t> yang </a:t>
          </a:r>
          <a:r>
            <a:rPr lang="en-US" sz="2800" dirty="0" err="1" smtClean="0"/>
            <a:t>bertentangan</a:t>
          </a:r>
          <a:r>
            <a:rPr lang="en-US" sz="2800" dirty="0" smtClean="0"/>
            <a:t> </a:t>
          </a:r>
          <a:r>
            <a:rPr lang="en-US" sz="2800" dirty="0" err="1" smtClean="0"/>
            <a:t>dengan</a:t>
          </a:r>
          <a:r>
            <a:rPr lang="en-US" sz="2800" dirty="0" smtClean="0"/>
            <a:t> </a:t>
          </a:r>
          <a:r>
            <a:rPr lang="en-US" sz="2800" dirty="0" err="1" smtClean="0"/>
            <a:t>ajaran</a:t>
          </a:r>
          <a:r>
            <a:rPr lang="en-US" sz="2800" dirty="0" smtClean="0"/>
            <a:t> </a:t>
          </a:r>
          <a:r>
            <a:rPr lang="en-US" sz="2800" dirty="0" err="1" smtClean="0"/>
            <a:t>dan</a:t>
          </a:r>
          <a:r>
            <a:rPr lang="en-US" sz="2800" dirty="0" smtClean="0"/>
            <a:t> </a:t>
          </a:r>
          <a:r>
            <a:rPr lang="en-US" sz="2800" dirty="0" err="1" smtClean="0"/>
            <a:t>akidah</a:t>
          </a:r>
          <a:r>
            <a:rPr lang="en-US" sz="2800" dirty="0" smtClean="0"/>
            <a:t> ASWJ</a:t>
          </a:r>
          <a:endParaRPr lang="en-US" sz="2800" dirty="0">
            <a:solidFill>
              <a:schemeClr val="bg1"/>
            </a:solidFill>
            <a:effectLst>
              <a:glow rad="101600">
                <a:schemeClr val="tx1">
                  <a:alpha val="60000"/>
                </a:schemeClr>
              </a:glow>
            </a:effectLst>
            <a:latin typeface="Rockwell Condensed" pitchFamily="18" charset="0"/>
          </a:endParaRPr>
        </a:p>
      </dgm:t>
    </dgm:pt>
    <dgm:pt modelId="{19C3E931-985E-4F9D-9B19-DC41420C0149}" type="parTrans" cxnId="{70A632BD-5D51-409F-BDEC-73ABE30C710D}">
      <dgm:prSet/>
      <dgm:spPr/>
      <dgm:t>
        <a:bodyPr/>
        <a:lstStyle/>
        <a:p>
          <a:endParaRPr lang="en-US" sz="2800">
            <a:solidFill>
              <a:schemeClr val="bg1"/>
            </a:solidFill>
            <a:effectLst>
              <a:glow rad="101600">
                <a:schemeClr val="tx1">
                  <a:alpha val="60000"/>
                </a:schemeClr>
              </a:glow>
            </a:effectLst>
            <a:latin typeface="Rockwell Condensed" pitchFamily="18" charset="0"/>
          </a:endParaRPr>
        </a:p>
      </dgm:t>
    </dgm:pt>
    <dgm:pt modelId="{A557702B-C183-48F7-9EE5-AEFE27C48979}" type="sibTrans" cxnId="{70A632BD-5D51-409F-BDEC-73ABE30C710D}">
      <dgm:prSet/>
      <dgm:spPr/>
      <dgm:t>
        <a:bodyPr/>
        <a:lstStyle/>
        <a:p>
          <a:endParaRPr lang="en-US" sz="2800">
            <a:solidFill>
              <a:schemeClr val="bg1"/>
            </a:solidFill>
            <a:effectLst>
              <a:glow rad="101600">
                <a:schemeClr val="tx1">
                  <a:alpha val="60000"/>
                </a:schemeClr>
              </a:glow>
            </a:effectLst>
            <a:latin typeface="Rockwell Condensed" pitchFamily="18" charset="0"/>
          </a:endParaRPr>
        </a:p>
      </dgm:t>
    </dgm:pt>
    <dgm:pt modelId="{6837803D-EE04-405D-9F6E-7A5DBAC99735}">
      <dgm:prSet custT="1"/>
      <dgm:spPr>
        <a:solidFill>
          <a:schemeClr val="accent6">
            <a:lumMod val="75000"/>
          </a:schemeClr>
        </a:solidFill>
      </dgm:spPr>
      <dgm:t>
        <a:bodyPr/>
        <a:lstStyle/>
        <a:p>
          <a:pPr rtl="0"/>
          <a:r>
            <a:rPr lang="en-US" sz="2800" dirty="0" err="1" smtClean="0"/>
            <a:t>Akidah</a:t>
          </a:r>
          <a:r>
            <a:rPr lang="en-US" sz="2800" dirty="0" smtClean="0"/>
            <a:t> </a:t>
          </a:r>
          <a:r>
            <a:rPr lang="en-US" sz="2800" dirty="0" err="1" smtClean="0"/>
            <a:t>perlu</a:t>
          </a:r>
          <a:r>
            <a:rPr lang="en-US" sz="2800" dirty="0" smtClean="0"/>
            <a:t> </a:t>
          </a:r>
          <a:r>
            <a:rPr lang="en-US" sz="2800" dirty="0" err="1" smtClean="0"/>
            <a:t>disuburkan</a:t>
          </a:r>
          <a:r>
            <a:rPr lang="en-US" sz="2800" dirty="0" smtClean="0"/>
            <a:t> </a:t>
          </a:r>
          <a:r>
            <a:rPr lang="en-US" sz="2800" dirty="0" err="1" smtClean="0"/>
            <a:t>dan</a:t>
          </a:r>
          <a:r>
            <a:rPr lang="en-US" sz="2800" dirty="0" smtClean="0"/>
            <a:t> </a:t>
          </a:r>
          <a:r>
            <a:rPr lang="en-US" sz="2800" dirty="0" err="1" smtClean="0"/>
            <a:t>dipertahankan</a:t>
          </a:r>
          <a:r>
            <a:rPr lang="en-US" sz="2800" dirty="0" smtClean="0"/>
            <a:t> </a:t>
          </a:r>
          <a:r>
            <a:rPr lang="en-US" sz="2800" dirty="0" err="1" smtClean="0"/>
            <a:t>secara</a:t>
          </a:r>
          <a:r>
            <a:rPr lang="en-US" sz="2800" dirty="0" smtClean="0"/>
            <a:t> </a:t>
          </a:r>
          <a:r>
            <a:rPr lang="en-US" sz="2800" dirty="0" err="1" smtClean="0"/>
            <a:t>tuntas</a:t>
          </a:r>
          <a:r>
            <a:rPr lang="en-US" sz="2800" dirty="0" smtClean="0"/>
            <a:t> </a:t>
          </a:r>
          <a:r>
            <a:rPr lang="en-US" sz="2800" dirty="0" err="1" smtClean="0"/>
            <a:t>dan</a:t>
          </a:r>
          <a:r>
            <a:rPr lang="en-US" sz="2800" dirty="0" smtClean="0"/>
            <a:t> </a:t>
          </a:r>
          <a:r>
            <a:rPr lang="en-US" sz="2800" dirty="0" err="1" smtClean="0"/>
            <a:t>betul</a:t>
          </a:r>
          <a:r>
            <a:rPr lang="en-US" sz="2800" dirty="0" smtClean="0"/>
            <a:t> </a:t>
          </a:r>
          <a:r>
            <a:rPr lang="en-US" sz="2800" dirty="0" err="1" smtClean="0"/>
            <a:t>untuk</a:t>
          </a:r>
          <a:r>
            <a:rPr lang="en-US" sz="2800" dirty="0" smtClean="0"/>
            <a:t> </a:t>
          </a:r>
          <a:r>
            <a:rPr lang="en-US" sz="2800" dirty="0" err="1" smtClean="0"/>
            <a:t>menghapuskan</a:t>
          </a:r>
          <a:r>
            <a:rPr lang="en-US" sz="2800" dirty="0" smtClean="0"/>
            <a:t> </a:t>
          </a:r>
          <a:r>
            <a:rPr lang="en-US" sz="2800" dirty="0" err="1" smtClean="0"/>
            <a:t>penyelewengan</a:t>
          </a:r>
          <a:r>
            <a:rPr lang="en-US" sz="2800" dirty="0" smtClean="0"/>
            <a:t> </a:t>
          </a:r>
          <a:endParaRPr lang="en-US" sz="2800" dirty="0">
            <a:solidFill>
              <a:schemeClr val="bg1"/>
            </a:solidFill>
            <a:effectLst>
              <a:glow rad="101600">
                <a:schemeClr val="tx1">
                  <a:alpha val="60000"/>
                </a:schemeClr>
              </a:glow>
            </a:effectLst>
            <a:latin typeface="Rockwell Condensed" pitchFamily="18" charset="0"/>
          </a:endParaRPr>
        </a:p>
      </dgm:t>
    </dgm:pt>
    <dgm:pt modelId="{F97FCFE7-7988-4C0C-A410-16114F72C8C6}" type="parTrans" cxnId="{3FB6A16B-9DA2-4935-9D52-0672F9A6C439}">
      <dgm:prSet/>
      <dgm:spPr/>
      <dgm:t>
        <a:bodyPr/>
        <a:lstStyle/>
        <a:p>
          <a:endParaRPr lang="en-US" sz="2800">
            <a:solidFill>
              <a:schemeClr val="bg1"/>
            </a:solidFill>
            <a:effectLst>
              <a:glow rad="101600">
                <a:schemeClr val="tx1">
                  <a:alpha val="60000"/>
                </a:schemeClr>
              </a:glow>
            </a:effectLst>
            <a:latin typeface="Rockwell Condensed" pitchFamily="18" charset="0"/>
          </a:endParaRPr>
        </a:p>
      </dgm:t>
    </dgm:pt>
    <dgm:pt modelId="{2520964A-4A9A-4970-B2AA-74448A2BEF80}" type="sibTrans" cxnId="{3FB6A16B-9DA2-4935-9D52-0672F9A6C439}">
      <dgm:prSet/>
      <dgm:spPr/>
      <dgm:t>
        <a:bodyPr/>
        <a:lstStyle/>
        <a:p>
          <a:endParaRPr lang="en-US" sz="2800">
            <a:solidFill>
              <a:schemeClr val="bg1"/>
            </a:solidFill>
            <a:effectLst>
              <a:glow rad="101600">
                <a:schemeClr val="tx1">
                  <a:alpha val="60000"/>
                </a:schemeClr>
              </a:glow>
            </a:effectLst>
            <a:latin typeface="Rockwell Condensed" pitchFamily="18" charset="0"/>
          </a:endParaRPr>
        </a:p>
      </dgm:t>
    </dgm:pt>
    <dgm:pt modelId="{8011D2FB-5200-4CE6-9094-271768DBD4FA}">
      <dgm:prSet custT="1"/>
      <dgm:spPr>
        <a:solidFill>
          <a:srgbClr val="00B050"/>
        </a:solidFill>
      </dgm:spPr>
      <dgm:t>
        <a:bodyPr/>
        <a:lstStyle/>
        <a:p>
          <a:pPr rtl="0"/>
          <a:r>
            <a:rPr lang="en-US" sz="2800" dirty="0" err="1" smtClean="0"/>
            <a:t>menjauhi</a:t>
          </a:r>
          <a:r>
            <a:rPr lang="en-US" sz="2800" dirty="0" smtClean="0"/>
            <a:t> </a:t>
          </a:r>
          <a:r>
            <a:rPr lang="en-US" sz="2800" dirty="0" err="1" smtClean="0"/>
            <a:t>diri</a:t>
          </a:r>
          <a:r>
            <a:rPr lang="en-US" sz="2800" dirty="0" smtClean="0"/>
            <a:t> </a:t>
          </a:r>
          <a:r>
            <a:rPr lang="en-US" sz="2800" dirty="0" err="1" smtClean="0"/>
            <a:t>daripada</a:t>
          </a:r>
          <a:r>
            <a:rPr lang="en-US" sz="2800" dirty="0" smtClean="0"/>
            <a:t> </a:t>
          </a:r>
          <a:r>
            <a:rPr lang="en-US" sz="2800" dirty="0" err="1" smtClean="0"/>
            <a:t>terjebak</a:t>
          </a:r>
          <a:r>
            <a:rPr lang="en-US" sz="2800" dirty="0" smtClean="0"/>
            <a:t> </a:t>
          </a:r>
          <a:r>
            <a:rPr lang="en-US" sz="2800" dirty="0" err="1" smtClean="0"/>
            <a:t>dengan</a:t>
          </a:r>
          <a:r>
            <a:rPr lang="en-US" sz="2800" dirty="0" smtClean="0"/>
            <a:t> </a:t>
          </a:r>
          <a:r>
            <a:rPr lang="en-US" sz="2800" dirty="0" err="1" smtClean="0"/>
            <a:t>perangkap</a:t>
          </a:r>
          <a:r>
            <a:rPr lang="en-US" sz="2800" dirty="0" smtClean="0"/>
            <a:t> </a:t>
          </a:r>
          <a:r>
            <a:rPr lang="en-US" sz="2800" dirty="0" err="1" smtClean="0"/>
            <a:t>ajaran</a:t>
          </a:r>
          <a:r>
            <a:rPr lang="en-US" sz="2800" dirty="0" smtClean="0"/>
            <a:t> </a:t>
          </a:r>
          <a:r>
            <a:rPr lang="en-US" sz="2800" dirty="0" err="1" smtClean="0"/>
            <a:t>sesat</a:t>
          </a:r>
          <a:endParaRPr lang="en-US" sz="2800" dirty="0">
            <a:solidFill>
              <a:schemeClr val="bg1"/>
            </a:solidFill>
            <a:effectLst>
              <a:glow rad="101600">
                <a:schemeClr val="tx1">
                  <a:alpha val="60000"/>
                </a:schemeClr>
              </a:glow>
            </a:effectLst>
            <a:latin typeface="Rockwell Condensed" pitchFamily="18" charset="0"/>
          </a:endParaRPr>
        </a:p>
      </dgm:t>
    </dgm:pt>
    <dgm:pt modelId="{1B540A14-E31F-44F0-AF0C-B7AE76E394DA}" type="parTrans" cxnId="{1E2C9F7B-4424-47CE-A51A-406E2E4E4B59}">
      <dgm:prSet/>
      <dgm:spPr/>
      <dgm:t>
        <a:bodyPr/>
        <a:lstStyle/>
        <a:p>
          <a:endParaRPr lang="en-US" sz="2800">
            <a:solidFill>
              <a:schemeClr val="bg1"/>
            </a:solidFill>
            <a:effectLst>
              <a:glow rad="101600">
                <a:schemeClr val="tx1">
                  <a:alpha val="60000"/>
                </a:schemeClr>
              </a:glow>
            </a:effectLst>
            <a:latin typeface="Rockwell Condensed" pitchFamily="18" charset="0"/>
          </a:endParaRPr>
        </a:p>
      </dgm:t>
    </dgm:pt>
    <dgm:pt modelId="{36A5FC34-B4C3-4037-A7B5-18F827D8F0F2}" type="sibTrans" cxnId="{1E2C9F7B-4424-47CE-A51A-406E2E4E4B59}">
      <dgm:prSet/>
      <dgm:spPr/>
      <dgm:t>
        <a:bodyPr/>
        <a:lstStyle/>
        <a:p>
          <a:endParaRPr lang="en-US" sz="2800">
            <a:solidFill>
              <a:schemeClr val="bg1"/>
            </a:solidFill>
            <a:effectLst>
              <a:glow rad="101600">
                <a:schemeClr val="tx1">
                  <a:alpha val="60000"/>
                </a:schemeClr>
              </a:glow>
            </a:effectLst>
            <a:latin typeface="Rockwell Condensed" pitchFamily="18" charset="0"/>
          </a:endParaRPr>
        </a:p>
      </dgm:t>
    </dgm:pt>
    <dgm:pt modelId="{E7B3C915-0397-4EB4-9870-06A7DE68BD37}" type="pres">
      <dgm:prSet presAssocID="{4C5956D6-AD8C-472E-A12F-F0B84AD5B19E}" presName="Name0" presStyleCnt="0">
        <dgm:presLayoutVars>
          <dgm:dir/>
          <dgm:animLvl val="lvl"/>
          <dgm:resizeHandles val="exact"/>
        </dgm:presLayoutVars>
      </dgm:prSet>
      <dgm:spPr/>
      <dgm:t>
        <a:bodyPr/>
        <a:lstStyle/>
        <a:p>
          <a:endParaRPr lang="en-US"/>
        </a:p>
      </dgm:t>
    </dgm:pt>
    <dgm:pt modelId="{2BF79825-934A-4C52-AC9D-7AB2576B033B}" type="pres">
      <dgm:prSet presAssocID="{8011D2FB-5200-4CE6-9094-271768DBD4FA}" presName="boxAndChildren" presStyleCnt="0"/>
      <dgm:spPr/>
    </dgm:pt>
    <dgm:pt modelId="{94618B6B-52E0-414A-B54E-3917A759ABDF}" type="pres">
      <dgm:prSet presAssocID="{8011D2FB-5200-4CE6-9094-271768DBD4FA}" presName="parentTextBox" presStyleLbl="node1" presStyleIdx="0" presStyleCnt="3"/>
      <dgm:spPr/>
      <dgm:t>
        <a:bodyPr/>
        <a:lstStyle/>
        <a:p>
          <a:endParaRPr lang="en-US"/>
        </a:p>
      </dgm:t>
    </dgm:pt>
    <dgm:pt modelId="{4C605DBA-CFB6-4AC0-81DC-68BF489675CE}" type="pres">
      <dgm:prSet presAssocID="{2520964A-4A9A-4970-B2AA-74448A2BEF80}" presName="sp" presStyleCnt="0"/>
      <dgm:spPr/>
    </dgm:pt>
    <dgm:pt modelId="{CD54433E-1C67-4B66-B2CC-EF53BF17BB1C}" type="pres">
      <dgm:prSet presAssocID="{6837803D-EE04-405D-9F6E-7A5DBAC99735}" presName="arrowAndChildren" presStyleCnt="0"/>
      <dgm:spPr/>
    </dgm:pt>
    <dgm:pt modelId="{BEBE22F4-9B0D-412C-94DA-B625841A757D}" type="pres">
      <dgm:prSet presAssocID="{6837803D-EE04-405D-9F6E-7A5DBAC99735}" presName="parentTextArrow" presStyleLbl="node1" presStyleIdx="1" presStyleCnt="3"/>
      <dgm:spPr/>
      <dgm:t>
        <a:bodyPr/>
        <a:lstStyle/>
        <a:p>
          <a:endParaRPr lang="en-US"/>
        </a:p>
      </dgm:t>
    </dgm:pt>
    <dgm:pt modelId="{589E4388-6D1A-471C-AAE7-7B6A5014ECE6}" type="pres">
      <dgm:prSet presAssocID="{A557702B-C183-48F7-9EE5-AEFE27C48979}" presName="sp" presStyleCnt="0"/>
      <dgm:spPr/>
    </dgm:pt>
    <dgm:pt modelId="{F14618C5-3480-4082-AF13-D55AAFE1C968}" type="pres">
      <dgm:prSet presAssocID="{87369981-75F4-426B-8ED2-1197A6B0CE2E}" presName="arrowAndChildren" presStyleCnt="0"/>
      <dgm:spPr/>
    </dgm:pt>
    <dgm:pt modelId="{90BB033A-A0A1-4828-ACC5-9658CB4A29F1}" type="pres">
      <dgm:prSet presAssocID="{87369981-75F4-426B-8ED2-1197A6B0CE2E}" presName="parentTextArrow" presStyleLbl="node1" presStyleIdx="2" presStyleCnt="3"/>
      <dgm:spPr/>
      <dgm:t>
        <a:bodyPr/>
        <a:lstStyle/>
        <a:p>
          <a:endParaRPr lang="en-US"/>
        </a:p>
      </dgm:t>
    </dgm:pt>
  </dgm:ptLst>
  <dgm:cxnLst>
    <dgm:cxn modelId="{70A632BD-5D51-409F-BDEC-73ABE30C710D}" srcId="{4C5956D6-AD8C-472E-A12F-F0B84AD5B19E}" destId="{87369981-75F4-426B-8ED2-1197A6B0CE2E}" srcOrd="0" destOrd="0" parTransId="{19C3E931-985E-4F9D-9B19-DC41420C0149}" sibTransId="{A557702B-C183-48F7-9EE5-AEFE27C48979}"/>
    <dgm:cxn modelId="{3FB6A16B-9DA2-4935-9D52-0672F9A6C439}" srcId="{4C5956D6-AD8C-472E-A12F-F0B84AD5B19E}" destId="{6837803D-EE04-405D-9F6E-7A5DBAC99735}" srcOrd="1" destOrd="0" parTransId="{F97FCFE7-7988-4C0C-A410-16114F72C8C6}" sibTransId="{2520964A-4A9A-4970-B2AA-74448A2BEF80}"/>
    <dgm:cxn modelId="{1E2C9F7B-4424-47CE-A51A-406E2E4E4B59}" srcId="{4C5956D6-AD8C-472E-A12F-F0B84AD5B19E}" destId="{8011D2FB-5200-4CE6-9094-271768DBD4FA}" srcOrd="2" destOrd="0" parTransId="{1B540A14-E31F-44F0-AF0C-B7AE76E394DA}" sibTransId="{36A5FC34-B4C3-4037-A7B5-18F827D8F0F2}"/>
    <dgm:cxn modelId="{6FB06569-EB35-4C68-B79C-2FBEEFD0B86B}" type="presOf" srcId="{8011D2FB-5200-4CE6-9094-271768DBD4FA}" destId="{94618B6B-52E0-414A-B54E-3917A759ABDF}" srcOrd="0" destOrd="0" presId="urn:microsoft.com/office/officeart/2005/8/layout/process4"/>
    <dgm:cxn modelId="{B0B1178D-E002-4A7C-9904-575EE1682864}" type="presOf" srcId="{6837803D-EE04-405D-9F6E-7A5DBAC99735}" destId="{BEBE22F4-9B0D-412C-94DA-B625841A757D}" srcOrd="0" destOrd="0" presId="urn:microsoft.com/office/officeart/2005/8/layout/process4"/>
    <dgm:cxn modelId="{6733F180-B03B-4744-B4E0-69CCA846AAE6}" type="presOf" srcId="{87369981-75F4-426B-8ED2-1197A6B0CE2E}" destId="{90BB033A-A0A1-4828-ACC5-9658CB4A29F1}" srcOrd="0" destOrd="0" presId="urn:microsoft.com/office/officeart/2005/8/layout/process4"/>
    <dgm:cxn modelId="{F645C929-7517-466E-B09B-E067DB5E6720}" type="presOf" srcId="{4C5956D6-AD8C-472E-A12F-F0B84AD5B19E}" destId="{E7B3C915-0397-4EB4-9870-06A7DE68BD37}" srcOrd="0" destOrd="0" presId="urn:microsoft.com/office/officeart/2005/8/layout/process4"/>
    <dgm:cxn modelId="{2988D5C8-2B0D-4622-9CA8-05B81ACD273A}" type="presParOf" srcId="{E7B3C915-0397-4EB4-9870-06A7DE68BD37}" destId="{2BF79825-934A-4C52-AC9D-7AB2576B033B}" srcOrd="0" destOrd="0" presId="urn:microsoft.com/office/officeart/2005/8/layout/process4"/>
    <dgm:cxn modelId="{6BA9ABBD-59E8-4153-B96D-A1246B7842B2}" type="presParOf" srcId="{2BF79825-934A-4C52-AC9D-7AB2576B033B}" destId="{94618B6B-52E0-414A-B54E-3917A759ABDF}" srcOrd="0" destOrd="0" presId="urn:microsoft.com/office/officeart/2005/8/layout/process4"/>
    <dgm:cxn modelId="{FA1F6780-F1D7-472B-949E-D56052C2EC96}" type="presParOf" srcId="{E7B3C915-0397-4EB4-9870-06A7DE68BD37}" destId="{4C605DBA-CFB6-4AC0-81DC-68BF489675CE}" srcOrd="1" destOrd="0" presId="urn:microsoft.com/office/officeart/2005/8/layout/process4"/>
    <dgm:cxn modelId="{A1A4B56E-0BB2-423E-A446-641137379405}" type="presParOf" srcId="{E7B3C915-0397-4EB4-9870-06A7DE68BD37}" destId="{CD54433E-1C67-4B66-B2CC-EF53BF17BB1C}" srcOrd="2" destOrd="0" presId="urn:microsoft.com/office/officeart/2005/8/layout/process4"/>
    <dgm:cxn modelId="{9B6931B1-03FD-49FB-B2BA-A39031343512}" type="presParOf" srcId="{CD54433E-1C67-4B66-B2CC-EF53BF17BB1C}" destId="{BEBE22F4-9B0D-412C-94DA-B625841A757D}" srcOrd="0" destOrd="0" presId="urn:microsoft.com/office/officeart/2005/8/layout/process4"/>
    <dgm:cxn modelId="{D9014A83-D5C2-4F59-AF4F-1A0A1A577340}" type="presParOf" srcId="{E7B3C915-0397-4EB4-9870-06A7DE68BD37}" destId="{589E4388-6D1A-471C-AAE7-7B6A5014ECE6}" srcOrd="3" destOrd="0" presId="urn:microsoft.com/office/officeart/2005/8/layout/process4"/>
    <dgm:cxn modelId="{641A9470-C552-45D9-BAC1-CA8357FCCB78}" type="presParOf" srcId="{E7B3C915-0397-4EB4-9870-06A7DE68BD37}" destId="{F14618C5-3480-4082-AF13-D55AAFE1C968}" srcOrd="4" destOrd="0" presId="urn:microsoft.com/office/officeart/2005/8/layout/process4"/>
    <dgm:cxn modelId="{40C1E0BB-1E99-4183-9B3C-6FDA1F38331C}" type="presParOf" srcId="{F14618C5-3480-4082-AF13-D55AAFE1C968}" destId="{90BB033A-A0A1-4828-ACC5-9658CB4A29F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08B3BD-AB68-49EA-BC0C-F8061AF130B7}"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en-US"/>
        </a:p>
      </dgm:t>
    </dgm:pt>
    <dgm:pt modelId="{8D1504B4-3D2D-485B-9E54-90CDBECAB5CA}">
      <dgm:prSet custT="1"/>
      <dgm:spPr/>
      <dgm:t>
        <a:bodyPr/>
        <a:lstStyle/>
        <a:p>
          <a:pPr rtl="0"/>
          <a:r>
            <a:rPr lang="en-US" sz="2400" dirty="0" smtClean="0"/>
            <a:t>Islam </a:t>
          </a:r>
          <a:r>
            <a:rPr lang="en-US" sz="2400" dirty="0" err="1" smtClean="0"/>
            <a:t>diturunkan</a:t>
          </a:r>
          <a:r>
            <a:rPr lang="en-US" sz="2400" dirty="0" smtClean="0"/>
            <a:t> </a:t>
          </a:r>
          <a:r>
            <a:rPr lang="en-US" sz="2400" dirty="0" err="1" smtClean="0"/>
            <a:t>kepada</a:t>
          </a:r>
          <a:r>
            <a:rPr lang="en-US" sz="2400" dirty="0" smtClean="0"/>
            <a:t> </a:t>
          </a:r>
          <a:r>
            <a:rPr lang="en-US" sz="2400" dirty="0" err="1" smtClean="0"/>
            <a:t>umat</a:t>
          </a:r>
          <a:r>
            <a:rPr lang="en-US" sz="2400" dirty="0" smtClean="0"/>
            <a:t> </a:t>
          </a:r>
          <a:r>
            <a:rPr lang="en-US" sz="2400" dirty="0" err="1" smtClean="0"/>
            <a:t>manusia</a:t>
          </a:r>
          <a:r>
            <a:rPr lang="en-US" sz="2400" dirty="0" smtClean="0"/>
            <a:t> agar </a:t>
          </a:r>
          <a:r>
            <a:rPr lang="en-US" sz="2400" dirty="0" err="1" smtClean="0"/>
            <a:t>berkasih</a:t>
          </a:r>
          <a:r>
            <a:rPr lang="en-US" sz="2400" dirty="0" smtClean="0"/>
            <a:t> </a:t>
          </a:r>
          <a:r>
            <a:rPr lang="en-US" sz="2400" dirty="0" err="1" smtClean="0"/>
            <a:t>sayang</a:t>
          </a:r>
          <a:r>
            <a:rPr lang="en-US" sz="2400" dirty="0" smtClean="0"/>
            <a:t> </a:t>
          </a:r>
          <a:r>
            <a:rPr lang="en-US" sz="2400" dirty="0" err="1" smtClean="0"/>
            <a:t>dan</a:t>
          </a:r>
          <a:r>
            <a:rPr lang="en-US" sz="2400" dirty="0" smtClean="0"/>
            <a:t> </a:t>
          </a:r>
          <a:r>
            <a:rPr lang="en-US" sz="2400" dirty="0" err="1" smtClean="0"/>
            <a:t>menjalinkan</a:t>
          </a:r>
          <a:r>
            <a:rPr lang="en-US" sz="2400" dirty="0" smtClean="0"/>
            <a:t> </a:t>
          </a:r>
          <a:r>
            <a:rPr lang="en-US" sz="2400" dirty="0" err="1" smtClean="0"/>
            <a:t>persaudaraan</a:t>
          </a:r>
          <a:r>
            <a:rPr lang="en-US" sz="2400" dirty="0" smtClean="0"/>
            <a:t> yang </a:t>
          </a:r>
          <a:r>
            <a:rPr lang="en-US" sz="2400" dirty="0" err="1" smtClean="0"/>
            <a:t>hakiki</a:t>
          </a:r>
          <a:r>
            <a:rPr lang="en-US" sz="2400" dirty="0" smtClean="0"/>
            <a:t> di </a:t>
          </a:r>
          <a:r>
            <a:rPr lang="en-US" sz="2400" dirty="0" err="1" smtClean="0"/>
            <a:t>bawah</a:t>
          </a:r>
          <a:r>
            <a:rPr lang="en-US" sz="2400" dirty="0" smtClean="0"/>
            <a:t> </a:t>
          </a:r>
          <a:r>
            <a:rPr lang="en-US" sz="2400" dirty="0" err="1" smtClean="0"/>
            <a:t>naungan</a:t>
          </a:r>
          <a:r>
            <a:rPr lang="en-US" sz="2400" dirty="0" smtClean="0"/>
            <a:t> </a:t>
          </a:r>
          <a:r>
            <a:rPr lang="en-US" sz="2400" dirty="0" err="1" smtClean="0"/>
            <a:t>rahmat</a:t>
          </a:r>
          <a:r>
            <a:rPr lang="en-US" sz="2400" dirty="0" smtClean="0"/>
            <a:t> Allah SWT </a:t>
          </a:r>
          <a:endParaRPr lang="en-US" sz="2400" dirty="0">
            <a:solidFill>
              <a:schemeClr val="tx1"/>
            </a:solidFill>
            <a:latin typeface="Rockwell Condensed" pitchFamily="18" charset="0"/>
          </a:endParaRPr>
        </a:p>
      </dgm:t>
    </dgm:pt>
    <dgm:pt modelId="{BA5E88B1-6D3F-4DFC-A512-7024982A15AE}" type="parTrans" cxnId="{57CDC5E0-C0C7-453A-9766-DE5F2A61C6A4}">
      <dgm:prSet/>
      <dgm:spPr/>
      <dgm:t>
        <a:bodyPr/>
        <a:lstStyle/>
        <a:p>
          <a:endParaRPr lang="en-US" sz="2400">
            <a:solidFill>
              <a:schemeClr val="tx1"/>
            </a:solidFill>
            <a:latin typeface="Rockwell Condensed" pitchFamily="18" charset="0"/>
          </a:endParaRPr>
        </a:p>
      </dgm:t>
    </dgm:pt>
    <dgm:pt modelId="{5F4297E1-427F-44AA-A06C-F12F0AE3B2B1}" type="sibTrans" cxnId="{57CDC5E0-C0C7-453A-9766-DE5F2A61C6A4}">
      <dgm:prSet/>
      <dgm:spPr/>
      <dgm:t>
        <a:bodyPr/>
        <a:lstStyle/>
        <a:p>
          <a:endParaRPr lang="en-US" sz="2400">
            <a:solidFill>
              <a:schemeClr val="tx1"/>
            </a:solidFill>
            <a:latin typeface="Rockwell Condensed" pitchFamily="18" charset="0"/>
          </a:endParaRPr>
        </a:p>
      </dgm:t>
    </dgm:pt>
    <dgm:pt modelId="{9AA5F2C7-8F42-4DA5-9648-D23D45ED7D94}">
      <dgm:prSet custT="1"/>
      <dgm:spPr/>
      <dgm:t>
        <a:bodyPr/>
        <a:lstStyle/>
        <a:p>
          <a:pPr rtl="0"/>
          <a:r>
            <a:rPr lang="en-US" sz="2400" dirty="0" err="1" smtClean="0"/>
            <a:t>kasih</a:t>
          </a:r>
          <a:r>
            <a:rPr lang="en-US" sz="2400" dirty="0" smtClean="0"/>
            <a:t> </a:t>
          </a:r>
          <a:r>
            <a:rPr lang="en-US" sz="2400" dirty="0" err="1" smtClean="0"/>
            <a:t>sayang</a:t>
          </a:r>
          <a:r>
            <a:rPr lang="en-US" sz="2400" dirty="0" smtClean="0"/>
            <a:t> yang </a:t>
          </a:r>
          <a:r>
            <a:rPr lang="en-US" sz="2400" dirty="0" err="1" smtClean="0"/>
            <a:t>tidak</a:t>
          </a:r>
          <a:r>
            <a:rPr lang="en-US" sz="2400" dirty="0" smtClean="0"/>
            <a:t> </a:t>
          </a:r>
          <a:r>
            <a:rPr lang="en-US" sz="2400" dirty="0" err="1" smtClean="0"/>
            <a:t>berlandaskan</a:t>
          </a:r>
          <a:r>
            <a:rPr lang="en-US" sz="2400" dirty="0" smtClean="0"/>
            <a:t> </a:t>
          </a:r>
          <a:r>
            <a:rPr lang="en-US" sz="2400" dirty="0" err="1" smtClean="0"/>
            <a:t>akidah</a:t>
          </a:r>
          <a:r>
            <a:rPr lang="en-US" sz="2400" dirty="0" smtClean="0"/>
            <a:t>, </a:t>
          </a:r>
          <a:r>
            <a:rPr lang="en-US" sz="2400" dirty="0" err="1" smtClean="0"/>
            <a:t>syariah</a:t>
          </a:r>
          <a:r>
            <a:rPr lang="en-US" sz="2400" dirty="0" smtClean="0"/>
            <a:t> </a:t>
          </a:r>
          <a:r>
            <a:rPr lang="en-US" sz="2400" dirty="0" err="1" smtClean="0"/>
            <a:t>dan</a:t>
          </a:r>
          <a:r>
            <a:rPr lang="en-US" sz="2400" dirty="0" smtClean="0"/>
            <a:t> </a:t>
          </a:r>
          <a:r>
            <a:rPr lang="en-US" sz="2400" dirty="0" err="1" smtClean="0"/>
            <a:t>akhlak</a:t>
          </a:r>
          <a:r>
            <a:rPr lang="en-US" sz="2400" dirty="0" smtClean="0"/>
            <a:t> Islam </a:t>
          </a:r>
          <a:r>
            <a:rPr lang="en-US" sz="2400" dirty="0" err="1" smtClean="0"/>
            <a:t>adalah</a:t>
          </a:r>
          <a:r>
            <a:rPr lang="en-US" sz="2400" dirty="0" smtClean="0"/>
            <a:t> </a:t>
          </a:r>
          <a:r>
            <a:rPr lang="en-US" sz="2400" dirty="0" err="1" smtClean="0"/>
            <a:t>bertentangan</a:t>
          </a:r>
          <a:r>
            <a:rPr lang="en-US" sz="2400" dirty="0" smtClean="0"/>
            <a:t> </a:t>
          </a:r>
          <a:r>
            <a:rPr lang="en-US" sz="2400" dirty="0" err="1" smtClean="0"/>
            <a:t>dengan</a:t>
          </a:r>
          <a:r>
            <a:rPr lang="en-US" sz="2400" dirty="0" smtClean="0"/>
            <a:t> </a:t>
          </a:r>
          <a:r>
            <a:rPr lang="en-US" sz="2400" i="1" dirty="0" err="1" smtClean="0"/>
            <a:t>sunnatullah</a:t>
          </a:r>
          <a:endParaRPr lang="en-US" sz="2400" dirty="0">
            <a:solidFill>
              <a:schemeClr val="tx1"/>
            </a:solidFill>
            <a:latin typeface="Rockwell Condensed" pitchFamily="18" charset="0"/>
          </a:endParaRPr>
        </a:p>
      </dgm:t>
    </dgm:pt>
    <dgm:pt modelId="{DAD708E0-BF0A-44A7-90B9-3327D4EA51E3}" type="parTrans" cxnId="{A7E45B1D-9AE5-4DFD-9823-BC81AFF52CBA}">
      <dgm:prSet/>
      <dgm:spPr/>
      <dgm:t>
        <a:bodyPr/>
        <a:lstStyle/>
        <a:p>
          <a:endParaRPr lang="en-US" sz="2400">
            <a:solidFill>
              <a:schemeClr val="tx1"/>
            </a:solidFill>
            <a:latin typeface="Rockwell Condensed" pitchFamily="18" charset="0"/>
          </a:endParaRPr>
        </a:p>
      </dgm:t>
    </dgm:pt>
    <dgm:pt modelId="{43F2E4EC-E0D9-48DC-B283-D1B53A541A05}" type="sibTrans" cxnId="{A7E45B1D-9AE5-4DFD-9823-BC81AFF52CBA}">
      <dgm:prSet/>
      <dgm:spPr/>
      <dgm:t>
        <a:bodyPr/>
        <a:lstStyle/>
        <a:p>
          <a:endParaRPr lang="en-US" sz="2400">
            <a:solidFill>
              <a:schemeClr val="tx1"/>
            </a:solidFill>
            <a:latin typeface="Rockwell Condensed" pitchFamily="18" charset="0"/>
          </a:endParaRPr>
        </a:p>
      </dgm:t>
    </dgm:pt>
    <dgm:pt modelId="{D9E94197-55B3-42F5-8130-192D239445CA}" type="pres">
      <dgm:prSet presAssocID="{CB08B3BD-AB68-49EA-BC0C-F8061AF130B7}" presName="CompostProcess" presStyleCnt="0">
        <dgm:presLayoutVars>
          <dgm:dir/>
          <dgm:resizeHandles val="exact"/>
        </dgm:presLayoutVars>
      </dgm:prSet>
      <dgm:spPr/>
      <dgm:t>
        <a:bodyPr/>
        <a:lstStyle/>
        <a:p>
          <a:endParaRPr lang="en-US"/>
        </a:p>
      </dgm:t>
    </dgm:pt>
    <dgm:pt modelId="{A5D7DBA6-635B-4AD6-8D8C-D01A5F4B9493}" type="pres">
      <dgm:prSet presAssocID="{CB08B3BD-AB68-49EA-BC0C-F8061AF130B7}" presName="arrow" presStyleLbl="bgShp" presStyleIdx="0" presStyleCnt="1"/>
      <dgm:spPr/>
    </dgm:pt>
    <dgm:pt modelId="{94739A60-E4C8-40CB-A214-6BED150B4E53}" type="pres">
      <dgm:prSet presAssocID="{CB08B3BD-AB68-49EA-BC0C-F8061AF130B7}" presName="linearProcess" presStyleCnt="0"/>
      <dgm:spPr/>
    </dgm:pt>
    <dgm:pt modelId="{C41EA34A-BC42-4D7E-905C-BE6710334887}" type="pres">
      <dgm:prSet presAssocID="{8D1504B4-3D2D-485B-9E54-90CDBECAB5CA}" presName="textNode" presStyleLbl="node1" presStyleIdx="0" presStyleCnt="2">
        <dgm:presLayoutVars>
          <dgm:bulletEnabled val="1"/>
        </dgm:presLayoutVars>
      </dgm:prSet>
      <dgm:spPr/>
      <dgm:t>
        <a:bodyPr/>
        <a:lstStyle/>
        <a:p>
          <a:endParaRPr lang="en-US"/>
        </a:p>
      </dgm:t>
    </dgm:pt>
    <dgm:pt modelId="{59326E53-9EEE-437D-AFAF-832A809E1D9B}" type="pres">
      <dgm:prSet presAssocID="{5F4297E1-427F-44AA-A06C-F12F0AE3B2B1}" presName="sibTrans" presStyleCnt="0"/>
      <dgm:spPr/>
    </dgm:pt>
    <dgm:pt modelId="{1DB70348-E9FB-411E-9D8D-73F21F649400}" type="pres">
      <dgm:prSet presAssocID="{9AA5F2C7-8F42-4DA5-9648-D23D45ED7D94}" presName="textNode" presStyleLbl="node1" presStyleIdx="1" presStyleCnt="2">
        <dgm:presLayoutVars>
          <dgm:bulletEnabled val="1"/>
        </dgm:presLayoutVars>
      </dgm:prSet>
      <dgm:spPr/>
      <dgm:t>
        <a:bodyPr/>
        <a:lstStyle/>
        <a:p>
          <a:endParaRPr lang="en-US"/>
        </a:p>
      </dgm:t>
    </dgm:pt>
  </dgm:ptLst>
  <dgm:cxnLst>
    <dgm:cxn modelId="{A7E45B1D-9AE5-4DFD-9823-BC81AFF52CBA}" srcId="{CB08B3BD-AB68-49EA-BC0C-F8061AF130B7}" destId="{9AA5F2C7-8F42-4DA5-9648-D23D45ED7D94}" srcOrd="1" destOrd="0" parTransId="{DAD708E0-BF0A-44A7-90B9-3327D4EA51E3}" sibTransId="{43F2E4EC-E0D9-48DC-B283-D1B53A541A05}"/>
    <dgm:cxn modelId="{88E813F3-EC45-429B-8F65-31FBA8F4F520}" type="presOf" srcId="{9AA5F2C7-8F42-4DA5-9648-D23D45ED7D94}" destId="{1DB70348-E9FB-411E-9D8D-73F21F649400}" srcOrd="0" destOrd="0" presId="urn:microsoft.com/office/officeart/2005/8/layout/hProcess9"/>
    <dgm:cxn modelId="{57CDC5E0-C0C7-453A-9766-DE5F2A61C6A4}" srcId="{CB08B3BD-AB68-49EA-BC0C-F8061AF130B7}" destId="{8D1504B4-3D2D-485B-9E54-90CDBECAB5CA}" srcOrd="0" destOrd="0" parTransId="{BA5E88B1-6D3F-4DFC-A512-7024982A15AE}" sibTransId="{5F4297E1-427F-44AA-A06C-F12F0AE3B2B1}"/>
    <dgm:cxn modelId="{90411446-1664-41C3-8EB2-85C5ED2170F1}" type="presOf" srcId="{CB08B3BD-AB68-49EA-BC0C-F8061AF130B7}" destId="{D9E94197-55B3-42F5-8130-192D239445CA}" srcOrd="0" destOrd="0" presId="urn:microsoft.com/office/officeart/2005/8/layout/hProcess9"/>
    <dgm:cxn modelId="{61D8E2BD-C5C6-4EFA-B905-751E3D99368A}" type="presOf" srcId="{8D1504B4-3D2D-485B-9E54-90CDBECAB5CA}" destId="{C41EA34A-BC42-4D7E-905C-BE6710334887}" srcOrd="0" destOrd="0" presId="urn:microsoft.com/office/officeart/2005/8/layout/hProcess9"/>
    <dgm:cxn modelId="{B942DC49-49A0-47B7-8104-E6EE6A53CA92}" type="presParOf" srcId="{D9E94197-55B3-42F5-8130-192D239445CA}" destId="{A5D7DBA6-635B-4AD6-8D8C-D01A5F4B9493}" srcOrd="0" destOrd="0" presId="urn:microsoft.com/office/officeart/2005/8/layout/hProcess9"/>
    <dgm:cxn modelId="{42C826C9-6024-47E8-892D-7D9D65574BC5}" type="presParOf" srcId="{D9E94197-55B3-42F5-8130-192D239445CA}" destId="{94739A60-E4C8-40CB-A214-6BED150B4E53}" srcOrd="1" destOrd="0" presId="urn:microsoft.com/office/officeart/2005/8/layout/hProcess9"/>
    <dgm:cxn modelId="{AADFB851-5439-48C5-A027-6A94094B19E9}" type="presParOf" srcId="{94739A60-E4C8-40CB-A214-6BED150B4E53}" destId="{C41EA34A-BC42-4D7E-905C-BE6710334887}" srcOrd="0" destOrd="0" presId="urn:microsoft.com/office/officeart/2005/8/layout/hProcess9"/>
    <dgm:cxn modelId="{DE02F8A2-D8EF-4762-B13D-354FC655B696}" type="presParOf" srcId="{94739A60-E4C8-40CB-A214-6BED150B4E53}" destId="{59326E53-9EEE-437D-AFAF-832A809E1D9B}" srcOrd="1" destOrd="0" presId="urn:microsoft.com/office/officeart/2005/8/layout/hProcess9"/>
    <dgm:cxn modelId="{F6A67F6C-3D58-457F-A673-A0D18852882D}" type="presParOf" srcId="{94739A60-E4C8-40CB-A214-6BED150B4E53}" destId="{1DB70348-E9FB-411E-9D8D-73F21F649400}"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5817EF-A2AF-408A-8215-A04A3513336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4822BD79-E400-4BFA-ABF4-A6125656794B}">
      <dgm:prSet custT="1"/>
      <dgm:spPr/>
      <dgm:t>
        <a:bodyPr/>
        <a:lstStyle/>
        <a:p>
          <a:pPr rtl="0"/>
          <a:r>
            <a:rPr lang="en-US" sz="2800" dirty="0" err="1" smtClean="0">
              <a:effectLst>
                <a:glow rad="139700">
                  <a:schemeClr val="accent4">
                    <a:satMod val="175000"/>
                    <a:alpha val="40000"/>
                  </a:schemeClr>
                </a:glow>
              </a:effectLst>
            </a:rPr>
            <a:t>memberikan</a:t>
          </a:r>
          <a:r>
            <a:rPr lang="en-US" sz="2800" dirty="0" smtClean="0">
              <a:effectLst>
                <a:glow rad="139700">
                  <a:schemeClr val="accent4">
                    <a:satMod val="175000"/>
                    <a:alpha val="40000"/>
                  </a:schemeClr>
                </a:glow>
              </a:effectLst>
            </a:rPr>
            <a:t> </a:t>
          </a:r>
          <a:r>
            <a:rPr lang="en-US" sz="2800" dirty="0" err="1" smtClean="0">
              <a:effectLst>
                <a:glow rad="139700">
                  <a:schemeClr val="accent4">
                    <a:satMod val="175000"/>
                    <a:alpha val="40000"/>
                  </a:schemeClr>
                </a:glow>
              </a:effectLst>
            </a:rPr>
            <a:t>cintanya</a:t>
          </a:r>
          <a:r>
            <a:rPr lang="en-US" sz="2800" dirty="0" smtClean="0">
              <a:effectLst>
                <a:glow rad="139700">
                  <a:schemeClr val="accent4">
                    <a:satMod val="175000"/>
                    <a:alpha val="40000"/>
                  </a:schemeClr>
                </a:glow>
              </a:effectLst>
            </a:rPr>
            <a:t> </a:t>
          </a:r>
          <a:r>
            <a:rPr lang="en-US" sz="2800" dirty="0" err="1" smtClean="0">
              <a:effectLst>
                <a:glow rad="139700">
                  <a:schemeClr val="accent4">
                    <a:satMod val="175000"/>
                    <a:alpha val="40000"/>
                  </a:schemeClr>
                </a:glow>
              </a:effectLst>
            </a:rPr>
            <a:t>kepada</a:t>
          </a:r>
          <a:r>
            <a:rPr lang="en-US" sz="2800" dirty="0" smtClean="0">
              <a:effectLst>
                <a:glow rad="139700">
                  <a:schemeClr val="accent4">
                    <a:satMod val="175000"/>
                    <a:alpha val="40000"/>
                  </a:schemeClr>
                </a:glow>
              </a:effectLst>
            </a:rPr>
            <a:t> Allah SWT</a:t>
          </a:r>
          <a:endParaRPr lang="en-US" sz="2800" b="1" cap="none" spc="0" dirty="0">
            <a:ln w="10160">
              <a:solidFill>
                <a:schemeClr val="accent5"/>
              </a:solidFill>
              <a:prstDash val="solid"/>
            </a:ln>
            <a:solidFill>
              <a:srgbClr val="FFFFFF"/>
            </a:solidFill>
            <a:effectLst>
              <a:glow rad="139700">
                <a:schemeClr val="accent4">
                  <a:satMod val="175000"/>
                  <a:alpha val="40000"/>
                </a:schemeClr>
              </a:glow>
            </a:effectLst>
            <a:latin typeface="Rockwell Condensed" pitchFamily="18" charset="0"/>
          </a:endParaRPr>
        </a:p>
      </dgm:t>
    </dgm:pt>
    <dgm:pt modelId="{FD80D412-BB82-49B5-8934-CC6E40F5986D}" type="parTrans" cxnId="{D35CB9F1-4778-4BF1-BF1C-A9EC5143EC23}">
      <dgm:prSet/>
      <dgm:spPr/>
      <dgm:t>
        <a:bodyPr/>
        <a:lstStyle/>
        <a:p>
          <a:endParaRPr lang="en-US" sz="2800">
            <a:solidFill>
              <a:schemeClr val="tx1"/>
            </a:solidFill>
            <a:effectLst>
              <a:glow rad="139700">
                <a:schemeClr val="accent4">
                  <a:satMod val="175000"/>
                  <a:alpha val="40000"/>
                </a:schemeClr>
              </a:glow>
            </a:effectLst>
            <a:latin typeface="Rockwell Condensed" pitchFamily="18" charset="0"/>
          </a:endParaRPr>
        </a:p>
      </dgm:t>
    </dgm:pt>
    <dgm:pt modelId="{579D5357-2E9A-46D8-BEE0-94A8B167A296}" type="sibTrans" cxnId="{D35CB9F1-4778-4BF1-BF1C-A9EC5143EC23}">
      <dgm:prSet/>
      <dgm:spPr/>
      <dgm:t>
        <a:bodyPr/>
        <a:lstStyle/>
        <a:p>
          <a:endParaRPr lang="en-US" sz="2800">
            <a:solidFill>
              <a:schemeClr val="tx1"/>
            </a:solidFill>
            <a:effectLst>
              <a:glow rad="139700">
                <a:schemeClr val="accent4">
                  <a:satMod val="175000"/>
                  <a:alpha val="40000"/>
                </a:schemeClr>
              </a:glow>
            </a:effectLst>
            <a:latin typeface="Rockwell Condensed" pitchFamily="18" charset="0"/>
          </a:endParaRPr>
        </a:p>
      </dgm:t>
    </dgm:pt>
    <dgm:pt modelId="{A5C9D2FA-9805-4ED3-8820-A42817BADF07}">
      <dgm:prSet custT="1"/>
      <dgm:spPr/>
      <dgm:t>
        <a:bodyPr/>
        <a:lstStyle/>
        <a:p>
          <a:pPr rtl="0"/>
          <a:r>
            <a:rPr lang="en-US" sz="2800" dirty="0" err="1" smtClean="0">
              <a:effectLst>
                <a:glow rad="139700">
                  <a:schemeClr val="accent4">
                    <a:satMod val="175000"/>
                    <a:alpha val="40000"/>
                  </a:schemeClr>
                </a:glow>
              </a:effectLst>
            </a:rPr>
            <a:t>memberikan</a:t>
          </a:r>
          <a:r>
            <a:rPr lang="en-US" sz="2800" dirty="0" smtClean="0">
              <a:effectLst>
                <a:glow rad="139700">
                  <a:schemeClr val="accent4">
                    <a:satMod val="175000"/>
                    <a:alpha val="40000"/>
                  </a:schemeClr>
                </a:glow>
              </a:effectLst>
            </a:rPr>
            <a:t> </a:t>
          </a:r>
          <a:r>
            <a:rPr lang="en-US" sz="2800" dirty="0" err="1" smtClean="0">
              <a:effectLst>
                <a:glow rad="139700">
                  <a:schemeClr val="accent4">
                    <a:satMod val="175000"/>
                    <a:alpha val="40000"/>
                  </a:schemeClr>
                </a:glow>
              </a:effectLst>
            </a:rPr>
            <a:t>cintanya</a:t>
          </a:r>
          <a:r>
            <a:rPr lang="en-US" sz="2800" dirty="0" smtClean="0">
              <a:effectLst>
                <a:glow rad="139700">
                  <a:schemeClr val="accent4">
                    <a:satMod val="175000"/>
                    <a:alpha val="40000"/>
                  </a:schemeClr>
                </a:glow>
              </a:effectLst>
            </a:rPr>
            <a:t> </a:t>
          </a:r>
          <a:r>
            <a:rPr lang="en-US" sz="2800" dirty="0" err="1" smtClean="0">
              <a:effectLst>
                <a:glow rad="139700">
                  <a:schemeClr val="accent4">
                    <a:satMod val="175000"/>
                    <a:alpha val="40000"/>
                  </a:schemeClr>
                </a:glow>
              </a:effectLst>
            </a:rPr>
            <a:t>kepada</a:t>
          </a:r>
          <a:r>
            <a:rPr lang="en-US" sz="2800" dirty="0" smtClean="0">
              <a:effectLst>
                <a:glow rad="139700">
                  <a:schemeClr val="accent4">
                    <a:satMod val="175000"/>
                    <a:alpha val="40000"/>
                  </a:schemeClr>
                </a:glow>
              </a:effectLst>
            </a:rPr>
            <a:t> </a:t>
          </a:r>
          <a:r>
            <a:rPr lang="en-US" sz="2800" dirty="0" err="1" smtClean="0">
              <a:effectLst>
                <a:glow rad="139700">
                  <a:schemeClr val="accent4">
                    <a:satMod val="175000"/>
                    <a:alpha val="40000"/>
                  </a:schemeClr>
                </a:glow>
              </a:effectLst>
            </a:rPr>
            <a:t>Rasulullah</a:t>
          </a:r>
          <a:r>
            <a:rPr lang="en-US" sz="2800" dirty="0" smtClean="0">
              <a:effectLst>
                <a:glow rad="139700">
                  <a:schemeClr val="accent4">
                    <a:satMod val="175000"/>
                    <a:alpha val="40000"/>
                  </a:schemeClr>
                </a:glow>
              </a:effectLst>
            </a:rPr>
            <a:t> SAW</a:t>
          </a:r>
          <a:endParaRPr lang="en-US" sz="2800" dirty="0">
            <a:solidFill>
              <a:schemeClr val="tx1"/>
            </a:solidFill>
            <a:effectLst>
              <a:glow rad="139700">
                <a:schemeClr val="accent4">
                  <a:satMod val="175000"/>
                  <a:alpha val="40000"/>
                </a:schemeClr>
              </a:glow>
            </a:effectLst>
            <a:latin typeface="Rockwell Condensed" pitchFamily="18" charset="0"/>
          </a:endParaRPr>
        </a:p>
      </dgm:t>
    </dgm:pt>
    <dgm:pt modelId="{538D43F7-F033-4F19-87A6-21EE086BF6BA}" type="parTrans" cxnId="{100A557D-92F2-4188-BFF3-BCB74ACBA706}">
      <dgm:prSet/>
      <dgm:spPr/>
      <dgm:t>
        <a:bodyPr/>
        <a:lstStyle/>
        <a:p>
          <a:endParaRPr lang="en-US" sz="2800">
            <a:solidFill>
              <a:schemeClr val="tx1"/>
            </a:solidFill>
            <a:effectLst>
              <a:glow rad="139700">
                <a:schemeClr val="accent4">
                  <a:satMod val="175000"/>
                  <a:alpha val="40000"/>
                </a:schemeClr>
              </a:glow>
            </a:effectLst>
            <a:latin typeface="Rockwell Condensed" pitchFamily="18" charset="0"/>
          </a:endParaRPr>
        </a:p>
      </dgm:t>
    </dgm:pt>
    <dgm:pt modelId="{8CE3D4A4-173A-4251-BF97-41C6C203A887}" type="sibTrans" cxnId="{100A557D-92F2-4188-BFF3-BCB74ACBA706}">
      <dgm:prSet/>
      <dgm:spPr/>
      <dgm:t>
        <a:bodyPr/>
        <a:lstStyle/>
        <a:p>
          <a:endParaRPr lang="en-US" sz="2800">
            <a:solidFill>
              <a:schemeClr val="tx1"/>
            </a:solidFill>
            <a:effectLst>
              <a:glow rad="139700">
                <a:schemeClr val="accent4">
                  <a:satMod val="175000"/>
                  <a:alpha val="40000"/>
                </a:schemeClr>
              </a:glow>
            </a:effectLst>
            <a:latin typeface="Rockwell Condensed" pitchFamily="18" charset="0"/>
          </a:endParaRPr>
        </a:p>
      </dgm:t>
    </dgm:pt>
    <dgm:pt modelId="{C363CB87-241F-43AF-94C8-7B6CD3D34BA2}" type="pres">
      <dgm:prSet presAssocID="{FA5817EF-A2AF-408A-8215-A04A3513336C}" presName="Name0" presStyleCnt="0">
        <dgm:presLayoutVars>
          <dgm:chMax val="7"/>
          <dgm:chPref val="7"/>
          <dgm:dir/>
        </dgm:presLayoutVars>
      </dgm:prSet>
      <dgm:spPr/>
      <dgm:t>
        <a:bodyPr/>
        <a:lstStyle/>
        <a:p>
          <a:endParaRPr lang="en-US"/>
        </a:p>
      </dgm:t>
    </dgm:pt>
    <dgm:pt modelId="{F9A18017-C040-4437-B01B-E140D268C9D2}" type="pres">
      <dgm:prSet presAssocID="{FA5817EF-A2AF-408A-8215-A04A3513336C}" presName="Name1" presStyleCnt="0"/>
      <dgm:spPr/>
    </dgm:pt>
    <dgm:pt modelId="{16C325CF-0853-4F51-91ED-B0B25A9CDF0C}" type="pres">
      <dgm:prSet presAssocID="{FA5817EF-A2AF-408A-8215-A04A3513336C}" presName="cycle" presStyleCnt="0"/>
      <dgm:spPr/>
    </dgm:pt>
    <dgm:pt modelId="{E771C31D-31D5-4057-AEA2-9F15291656F7}" type="pres">
      <dgm:prSet presAssocID="{FA5817EF-A2AF-408A-8215-A04A3513336C}" presName="srcNode" presStyleLbl="node1" presStyleIdx="0" presStyleCnt="2"/>
      <dgm:spPr/>
    </dgm:pt>
    <dgm:pt modelId="{6C027900-80A1-4CE4-A95D-5D296F939E76}" type="pres">
      <dgm:prSet presAssocID="{FA5817EF-A2AF-408A-8215-A04A3513336C}" presName="conn" presStyleLbl="parChTrans1D2" presStyleIdx="0" presStyleCnt="1"/>
      <dgm:spPr/>
      <dgm:t>
        <a:bodyPr/>
        <a:lstStyle/>
        <a:p>
          <a:endParaRPr lang="en-US"/>
        </a:p>
      </dgm:t>
    </dgm:pt>
    <dgm:pt modelId="{8B73519E-8843-4246-B142-39406329DA2D}" type="pres">
      <dgm:prSet presAssocID="{FA5817EF-A2AF-408A-8215-A04A3513336C}" presName="extraNode" presStyleLbl="node1" presStyleIdx="0" presStyleCnt="2"/>
      <dgm:spPr/>
    </dgm:pt>
    <dgm:pt modelId="{214B6FD8-1F34-4984-B68B-F725F148EE5F}" type="pres">
      <dgm:prSet presAssocID="{FA5817EF-A2AF-408A-8215-A04A3513336C}" presName="dstNode" presStyleLbl="node1" presStyleIdx="0" presStyleCnt="2"/>
      <dgm:spPr/>
    </dgm:pt>
    <dgm:pt modelId="{FD7FBA14-CF48-41A9-A213-C03323B3DC1B}" type="pres">
      <dgm:prSet presAssocID="{4822BD79-E400-4BFA-ABF4-A6125656794B}" presName="text_1" presStyleLbl="node1" presStyleIdx="0" presStyleCnt="2">
        <dgm:presLayoutVars>
          <dgm:bulletEnabled val="1"/>
        </dgm:presLayoutVars>
      </dgm:prSet>
      <dgm:spPr/>
      <dgm:t>
        <a:bodyPr/>
        <a:lstStyle/>
        <a:p>
          <a:endParaRPr lang="en-US"/>
        </a:p>
      </dgm:t>
    </dgm:pt>
    <dgm:pt modelId="{9029BC2E-39F2-458D-B9C1-8D5AECE3E1C1}" type="pres">
      <dgm:prSet presAssocID="{4822BD79-E400-4BFA-ABF4-A6125656794B}" presName="accent_1" presStyleCnt="0"/>
      <dgm:spPr/>
    </dgm:pt>
    <dgm:pt modelId="{96CA5F2B-9AD1-439F-9D35-51391501E045}" type="pres">
      <dgm:prSet presAssocID="{4822BD79-E400-4BFA-ABF4-A6125656794B}" presName="accentRepeatNode" presStyleLbl="solidFgAcc1" presStyleIdx="0" presStyleCnt="2"/>
      <dgm:spPr/>
    </dgm:pt>
    <dgm:pt modelId="{7A07207E-4526-4431-AFBC-0DC3D32C6A5D}" type="pres">
      <dgm:prSet presAssocID="{A5C9D2FA-9805-4ED3-8820-A42817BADF07}" presName="text_2" presStyleLbl="node1" presStyleIdx="1" presStyleCnt="2">
        <dgm:presLayoutVars>
          <dgm:bulletEnabled val="1"/>
        </dgm:presLayoutVars>
      </dgm:prSet>
      <dgm:spPr/>
      <dgm:t>
        <a:bodyPr/>
        <a:lstStyle/>
        <a:p>
          <a:endParaRPr lang="en-US"/>
        </a:p>
      </dgm:t>
    </dgm:pt>
    <dgm:pt modelId="{3CDF7F8E-C92D-40CC-A520-63691C38EF29}" type="pres">
      <dgm:prSet presAssocID="{A5C9D2FA-9805-4ED3-8820-A42817BADF07}" presName="accent_2" presStyleCnt="0"/>
      <dgm:spPr/>
    </dgm:pt>
    <dgm:pt modelId="{49ED57E3-DDD5-4BAE-BA0A-10D1B697225F}" type="pres">
      <dgm:prSet presAssocID="{A5C9D2FA-9805-4ED3-8820-A42817BADF07}" presName="accentRepeatNode" presStyleLbl="solidFgAcc1" presStyleIdx="1" presStyleCnt="2"/>
      <dgm:spPr/>
    </dgm:pt>
  </dgm:ptLst>
  <dgm:cxnLst>
    <dgm:cxn modelId="{2A67FDB2-431B-4378-9A16-90A2039A2659}" type="presOf" srcId="{4822BD79-E400-4BFA-ABF4-A6125656794B}" destId="{FD7FBA14-CF48-41A9-A213-C03323B3DC1B}" srcOrd="0" destOrd="0" presId="urn:microsoft.com/office/officeart/2008/layout/VerticalCurvedList"/>
    <dgm:cxn modelId="{D35CB9F1-4778-4BF1-BF1C-A9EC5143EC23}" srcId="{FA5817EF-A2AF-408A-8215-A04A3513336C}" destId="{4822BD79-E400-4BFA-ABF4-A6125656794B}" srcOrd="0" destOrd="0" parTransId="{FD80D412-BB82-49B5-8934-CC6E40F5986D}" sibTransId="{579D5357-2E9A-46D8-BEE0-94A8B167A296}"/>
    <dgm:cxn modelId="{45D758E3-C85C-41B5-9726-B7F1A98AD877}" type="presOf" srcId="{FA5817EF-A2AF-408A-8215-A04A3513336C}" destId="{C363CB87-241F-43AF-94C8-7B6CD3D34BA2}" srcOrd="0" destOrd="0" presId="urn:microsoft.com/office/officeart/2008/layout/VerticalCurvedList"/>
    <dgm:cxn modelId="{A1F12C2D-3675-427A-85B3-479AEBDFE846}" type="presOf" srcId="{A5C9D2FA-9805-4ED3-8820-A42817BADF07}" destId="{7A07207E-4526-4431-AFBC-0DC3D32C6A5D}" srcOrd="0" destOrd="0" presId="urn:microsoft.com/office/officeart/2008/layout/VerticalCurvedList"/>
    <dgm:cxn modelId="{32992B7C-19AD-4C54-B854-6C296F469355}" type="presOf" srcId="{579D5357-2E9A-46D8-BEE0-94A8B167A296}" destId="{6C027900-80A1-4CE4-A95D-5D296F939E76}" srcOrd="0" destOrd="0" presId="urn:microsoft.com/office/officeart/2008/layout/VerticalCurvedList"/>
    <dgm:cxn modelId="{100A557D-92F2-4188-BFF3-BCB74ACBA706}" srcId="{FA5817EF-A2AF-408A-8215-A04A3513336C}" destId="{A5C9D2FA-9805-4ED3-8820-A42817BADF07}" srcOrd="1" destOrd="0" parTransId="{538D43F7-F033-4F19-87A6-21EE086BF6BA}" sibTransId="{8CE3D4A4-173A-4251-BF97-41C6C203A887}"/>
    <dgm:cxn modelId="{AA43764B-62AF-4765-8DEB-A2552B0D3162}" type="presParOf" srcId="{C363CB87-241F-43AF-94C8-7B6CD3D34BA2}" destId="{F9A18017-C040-4437-B01B-E140D268C9D2}" srcOrd="0" destOrd="0" presId="urn:microsoft.com/office/officeart/2008/layout/VerticalCurvedList"/>
    <dgm:cxn modelId="{50C9DD31-F5B2-46CB-8B49-D6D406C4CAFD}" type="presParOf" srcId="{F9A18017-C040-4437-B01B-E140D268C9D2}" destId="{16C325CF-0853-4F51-91ED-B0B25A9CDF0C}" srcOrd="0" destOrd="0" presId="urn:microsoft.com/office/officeart/2008/layout/VerticalCurvedList"/>
    <dgm:cxn modelId="{C9F9E000-D070-4B7C-97A7-77EA223C92BE}" type="presParOf" srcId="{16C325CF-0853-4F51-91ED-B0B25A9CDF0C}" destId="{E771C31D-31D5-4057-AEA2-9F15291656F7}" srcOrd="0" destOrd="0" presId="urn:microsoft.com/office/officeart/2008/layout/VerticalCurvedList"/>
    <dgm:cxn modelId="{AEF6CEFB-AFFC-49E0-85BE-A28C36667D6C}" type="presParOf" srcId="{16C325CF-0853-4F51-91ED-B0B25A9CDF0C}" destId="{6C027900-80A1-4CE4-A95D-5D296F939E76}" srcOrd="1" destOrd="0" presId="urn:microsoft.com/office/officeart/2008/layout/VerticalCurvedList"/>
    <dgm:cxn modelId="{21481F4C-C6AB-405C-9539-01B436ECDA4C}" type="presParOf" srcId="{16C325CF-0853-4F51-91ED-B0B25A9CDF0C}" destId="{8B73519E-8843-4246-B142-39406329DA2D}" srcOrd="2" destOrd="0" presId="urn:microsoft.com/office/officeart/2008/layout/VerticalCurvedList"/>
    <dgm:cxn modelId="{AD7FB47A-8FDD-4C6C-BB34-E6705A6D5378}" type="presParOf" srcId="{16C325CF-0853-4F51-91ED-B0B25A9CDF0C}" destId="{214B6FD8-1F34-4984-B68B-F725F148EE5F}" srcOrd="3" destOrd="0" presId="urn:microsoft.com/office/officeart/2008/layout/VerticalCurvedList"/>
    <dgm:cxn modelId="{0ABFFB34-AC09-47AD-8C2D-DC79EED0C67D}" type="presParOf" srcId="{F9A18017-C040-4437-B01B-E140D268C9D2}" destId="{FD7FBA14-CF48-41A9-A213-C03323B3DC1B}" srcOrd="1" destOrd="0" presId="urn:microsoft.com/office/officeart/2008/layout/VerticalCurvedList"/>
    <dgm:cxn modelId="{FAF5F5AB-D622-430A-AE27-AA7D243A6667}" type="presParOf" srcId="{F9A18017-C040-4437-B01B-E140D268C9D2}" destId="{9029BC2E-39F2-458D-B9C1-8D5AECE3E1C1}" srcOrd="2" destOrd="0" presId="urn:microsoft.com/office/officeart/2008/layout/VerticalCurvedList"/>
    <dgm:cxn modelId="{5CB85E29-A5C9-44B2-8E07-FAC00D4E039A}" type="presParOf" srcId="{9029BC2E-39F2-458D-B9C1-8D5AECE3E1C1}" destId="{96CA5F2B-9AD1-439F-9D35-51391501E045}" srcOrd="0" destOrd="0" presId="urn:microsoft.com/office/officeart/2008/layout/VerticalCurvedList"/>
    <dgm:cxn modelId="{1AB279CD-8134-4F9F-9F91-A28A39B7F909}" type="presParOf" srcId="{F9A18017-C040-4437-B01B-E140D268C9D2}" destId="{7A07207E-4526-4431-AFBC-0DC3D32C6A5D}" srcOrd="3" destOrd="0" presId="urn:microsoft.com/office/officeart/2008/layout/VerticalCurvedList"/>
    <dgm:cxn modelId="{DF9EA8DD-9BAF-4D0C-93C5-5803BDC57BE2}" type="presParOf" srcId="{F9A18017-C040-4437-B01B-E140D268C9D2}" destId="{3CDF7F8E-C92D-40CC-A520-63691C38EF29}" srcOrd="4" destOrd="0" presId="urn:microsoft.com/office/officeart/2008/layout/VerticalCurvedList"/>
    <dgm:cxn modelId="{EBC4AD97-C017-4B18-B504-76F445BECB9A}" type="presParOf" srcId="{3CDF7F8E-C92D-40CC-A520-63691C38EF29}" destId="{49ED57E3-DDD5-4BAE-BA0A-10D1B697225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FE8B7-CF69-4D1E-BD97-37DCAD27B1DE}">
      <dsp:nvSpPr>
        <dsp:cNvPr id="0" name=""/>
        <dsp:cNvSpPr/>
      </dsp:nvSpPr>
      <dsp:spPr>
        <a:xfrm>
          <a:off x="0" y="0"/>
          <a:ext cx="8229600" cy="140493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ms-MY" sz="2500" kern="1200" dirty="0" smtClean="0"/>
            <a:t>fitrah yang paling menguasai keperluan manusia adalah memiliki perasaan, keinginan, hasrat dan harapan untuk dicintai dan disayangi. </a:t>
          </a:r>
          <a:endParaRPr lang="en-US" sz="2500" kern="1200" dirty="0">
            <a:effectLst>
              <a:glow rad="101600">
                <a:schemeClr val="tx1">
                  <a:alpha val="60000"/>
                </a:schemeClr>
              </a:glow>
            </a:effectLst>
            <a:latin typeface="Rockwell Condensed" pitchFamily="18" charset="0"/>
          </a:endParaRPr>
        </a:p>
      </dsp:txBody>
      <dsp:txXfrm>
        <a:off x="1786413" y="0"/>
        <a:ext cx="6443186" cy="1404937"/>
      </dsp:txXfrm>
    </dsp:sp>
    <dsp:sp modelId="{97656865-23A5-45E4-B586-1238CA7D0652}">
      <dsp:nvSpPr>
        <dsp:cNvPr id="0" name=""/>
        <dsp:cNvSpPr/>
      </dsp:nvSpPr>
      <dsp:spPr>
        <a:xfrm>
          <a:off x="140493" y="140493"/>
          <a:ext cx="1645920" cy="1123950"/>
        </a:xfrm>
        <a:prstGeom prst="roundRect">
          <a:avLst>
            <a:gd name="adj" fmla="val 1000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A6A8C4-4985-4DA4-8641-59360DA66B5D}">
      <dsp:nvSpPr>
        <dsp:cNvPr id="0" name=""/>
        <dsp:cNvSpPr/>
      </dsp:nvSpPr>
      <dsp:spPr>
        <a:xfrm>
          <a:off x="0" y="1545431"/>
          <a:ext cx="8229600" cy="1404937"/>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ms-MY" sz="2500" kern="1200" dirty="0" smtClean="0"/>
            <a:t>berpaksikan kepada petunjuk dan ajaran agama</a:t>
          </a:r>
          <a:endParaRPr lang="en-US" sz="2500" kern="1200" dirty="0">
            <a:effectLst>
              <a:glow rad="101600">
                <a:schemeClr val="tx1">
                  <a:alpha val="60000"/>
                </a:schemeClr>
              </a:glow>
            </a:effectLst>
            <a:latin typeface="Rockwell Condensed" pitchFamily="18" charset="0"/>
          </a:endParaRPr>
        </a:p>
      </dsp:txBody>
      <dsp:txXfrm>
        <a:off x="1786413" y="1545431"/>
        <a:ext cx="6443186" cy="1404937"/>
      </dsp:txXfrm>
    </dsp:sp>
    <dsp:sp modelId="{9A64858C-DDA8-4A36-AF21-E2F656BE763D}">
      <dsp:nvSpPr>
        <dsp:cNvPr id="0" name=""/>
        <dsp:cNvSpPr/>
      </dsp:nvSpPr>
      <dsp:spPr>
        <a:xfrm>
          <a:off x="140493" y="1685924"/>
          <a:ext cx="1645920" cy="1123950"/>
        </a:xfrm>
        <a:prstGeom prst="roundRect">
          <a:avLst>
            <a:gd name="adj" fmla="val 10000"/>
          </a:avLst>
        </a:prstGeom>
        <a:solidFill>
          <a:schemeClr val="accent3">
            <a:tint val="50000"/>
            <a:hueOff val="5376099"/>
            <a:satOff val="-7054"/>
            <a:lumOff val="-6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F80D53-1637-44FD-9C69-8E00437B6B97}">
      <dsp:nvSpPr>
        <dsp:cNvPr id="0" name=""/>
        <dsp:cNvSpPr/>
      </dsp:nvSpPr>
      <dsp:spPr>
        <a:xfrm>
          <a:off x="0" y="3090862"/>
          <a:ext cx="8229600" cy="1404937"/>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just" defTabSz="1111250" rtl="0">
            <a:lnSpc>
              <a:spcPct val="90000"/>
            </a:lnSpc>
            <a:spcBef>
              <a:spcPct val="0"/>
            </a:spcBef>
            <a:spcAft>
              <a:spcPct val="35000"/>
            </a:spcAft>
          </a:pPr>
          <a:r>
            <a:rPr lang="ms-MY" sz="2500" kern="1200" dirty="0" smtClean="0"/>
            <a:t>tidak boleh merosakkan fitrah yang telah dilengkapkan oleh Allah SWT</a:t>
          </a:r>
          <a:endParaRPr lang="en-US" sz="2500" kern="1200" dirty="0">
            <a:effectLst>
              <a:glow rad="101600">
                <a:schemeClr val="tx1">
                  <a:alpha val="60000"/>
                </a:schemeClr>
              </a:glow>
            </a:effectLst>
            <a:latin typeface="Rockwell Condensed" pitchFamily="18" charset="0"/>
          </a:endParaRPr>
        </a:p>
      </dsp:txBody>
      <dsp:txXfrm>
        <a:off x="1786413" y="3090862"/>
        <a:ext cx="6443186" cy="1404937"/>
      </dsp:txXfrm>
    </dsp:sp>
    <dsp:sp modelId="{13C5668D-1DB7-4F0D-A76B-A8688EBB1344}">
      <dsp:nvSpPr>
        <dsp:cNvPr id="0" name=""/>
        <dsp:cNvSpPr/>
      </dsp:nvSpPr>
      <dsp:spPr>
        <a:xfrm>
          <a:off x="140493" y="3231356"/>
          <a:ext cx="1645920" cy="1123950"/>
        </a:xfrm>
        <a:prstGeom prst="roundRect">
          <a:avLst>
            <a:gd name="adj" fmla="val 10000"/>
          </a:avLst>
        </a:prstGeom>
        <a:solidFill>
          <a:schemeClr val="accent3">
            <a:tint val="50000"/>
            <a:hueOff val="10752198"/>
            <a:satOff val="-14108"/>
            <a:lumOff val="-13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9F093-FF72-4B29-A8ED-F92D151F1F9F}">
      <dsp:nvSpPr>
        <dsp:cNvPr id="0" name=""/>
        <dsp:cNvSpPr/>
      </dsp:nvSpPr>
      <dsp:spPr>
        <a:xfrm>
          <a:off x="0" y="0"/>
          <a:ext cx="6800850" cy="1851660"/>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cap="none" spc="0" dirty="0" err="1" smtClean="0">
              <a:ln w="0"/>
              <a:solidFill>
                <a:schemeClr val="tx1"/>
              </a:solidFill>
              <a:effectLst>
                <a:outerShdw blurRad="38100" dist="19050" dir="2700000" algn="tl" rotWithShape="0">
                  <a:schemeClr val="dk1">
                    <a:alpha val="40000"/>
                  </a:schemeClr>
                </a:outerShdw>
              </a:effectLst>
            </a:rPr>
            <a:t>cinta</a:t>
          </a:r>
          <a:r>
            <a:rPr lang="en-US" sz="2400" b="0" kern="1200" cap="none" spc="0" dirty="0" smtClean="0">
              <a:ln w="0"/>
              <a:solidFill>
                <a:schemeClr val="tx1"/>
              </a:solidFill>
              <a:effectLst>
                <a:outerShdw blurRad="38100" dist="19050" dir="2700000" algn="tl" rotWithShape="0">
                  <a:schemeClr val="dk1">
                    <a:alpha val="40000"/>
                  </a:schemeClr>
                </a:outerShdw>
              </a:effectLst>
            </a:rPr>
            <a:t> </a:t>
          </a:r>
          <a:r>
            <a:rPr lang="en-US" sz="2400" b="0" kern="1200" cap="none" spc="0" dirty="0" err="1" smtClean="0">
              <a:ln w="0"/>
              <a:solidFill>
                <a:schemeClr val="tx1"/>
              </a:solidFill>
              <a:effectLst>
                <a:outerShdw blurRad="38100" dist="19050" dir="2700000" algn="tl" rotWithShape="0">
                  <a:schemeClr val="dk1">
                    <a:alpha val="40000"/>
                  </a:schemeClr>
                </a:outerShdw>
              </a:effectLst>
            </a:rPr>
            <a:t>dan</a:t>
          </a:r>
          <a:r>
            <a:rPr lang="en-US" sz="2400" b="0" kern="1200" cap="none" spc="0" dirty="0" smtClean="0">
              <a:ln w="0"/>
              <a:solidFill>
                <a:schemeClr val="tx1"/>
              </a:solidFill>
              <a:effectLst>
                <a:outerShdw blurRad="38100" dist="19050" dir="2700000" algn="tl" rotWithShape="0">
                  <a:schemeClr val="dk1">
                    <a:alpha val="40000"/>
                  </a:schemeClr>
                </a:outerShdw>
              </a:effectLst>
            </a:rPr>
            <a:t> </a:t>
          </a:r>
          <a:r>
            <a:rPr lang="en-US" sz="2400" b="0" kern="1200" cap="none" spc="0" dirty="0" err="1" smtClean="0">
              <a:ln w="0"/>
              <a:solidFill>
                <a:schemeClr val="tx1"/>
              </a:solidFill>
              <a:effectLst>
                <a:outerShdw blurRad="38100" dist="19050" dir="2700000" algn="tl" rotWithShape="0">
                  <a:schemeClr val="dk1">
                    <a:alpha val="40000"/>
                  </a:schemeClr>
                </a:outerShdw>
              </a:effectLst>
            </a:rPr>
            <a:t>kasih</a:t>
          </a:r>
          <a:r>
            <a:rPr lang="en-US" sz="2400" b="0" kern="1200" cap="none" spc="0" dirty="0" smtClean="0">
              <a:ln w="0"/>
              <a:solidFill>
                <a:schemeClr val="tx1"/>
              </a:solidFill>
              <a:effectLst>
                <a:outerShdw blurRad="38100" dist="19050" dir="2700000" algn="tl" rotWithShape="0">
                  <a:schemeClr val="dk1">
                    <a:alpha val="40000"/>
                  </a:schemeClr>
                </a:outerShdw>
              </a:effectLst>
            </a:rPr>
            <a:t> </a:t>
          </a:r>
          <a:r>
            <a:rPr lang="en-US" sz="2400" b="0" kern="1200" cap="none" spc="0" dirty="0" err="1" smtClean="0">
              <a:ln w="0"/>
              <a:solidFill>
                <a:schemeClr val="tx1"/>
              </a:solidFill>
              <a:effectLst>
                <a:outerShdw blurRad="38100" dist="19050" dir="2700000" algn="tl" rotWithShape="0">
                  <a:schemeClr val="dk1">
                    <a:alpha val="40000"/>
                  </a:schemeClr>
                </a:outerShdw>
              </a:effectLst>
            </a:rPr>
            <a:t>sayang</a:t>
          </a:r>
          <a:r>
            <a:rPr lang="en-US" sz="2400" b="0" kern="1200" cap="none" spc="0" dirty="0" smtClean="0">
              <a:ln w="0"/>
              <a:solidFill>
                <a:schemeClr val="tx1"/>
              </a:solidFill>
              <a:effectLst>
                <a:outerShdw blurRad="38100" dist="19050" dir="2700000" algn="tl" rotWithShape="0">
                  <a:schemeClr val="dk1">
                    <a:alpha val="40000"/>
                  </a:schemeClr>
                </a:outerShdw>
              </a:effectLst>
            </a:rPr>
            <a:t> </a:t>
          </a:r>
          <a:r>
            <a:rPr lang="en-US" sz="2400" b="0" kern="1200" cap="none" spc="0" dirty="0" err="1" smtClean="0">
              <a:ln w="0"/>
              <a:solidFill>
                <a:schemeClr val="tx1"/>
              </a:solidFill>
              <a:effectLst>
                <a:outerShdw blurRad="38100" dist="19050" dir="2700000" algn="tl" rotWithShape="0">
                  <a:schemeClr val="dk1">
                    <a:alpha val="40000"/>
                  </a:schemeClr>
                </a:outerShdw>
              </a:effectLst>
            </a:rPr>
            <a:t>termasuk</a:t>
          </a:r>
          <a:r>
            <a:rPr lang="en-US" sz="2400" b="0" kern="1200" cap="none" spc="0" dirty="0" smtClean="0">
              <a:ln w="0"/>
              <a:solidFill>
                <a:schemeClr val="tx1"/>
              </a:solidFill>
              <a:effectLst>
                <a:outerShdw blurRad="38100" dist="19050" dir="2700000" algn="tl" rotWithShape="0">
                  <a:schemeClr val="dk1">
                    <a:alpha val="40000"/>
                  </a:schemeClr>
                </a:outerShdw>
              </a:effectLst>
            </a:rPr>
            <a:t> </a:t>
          </a:r>
          <a:r>
            <a:rPr lang="en-US" sz="2400" b="0" kern="1200" cap="none" spc="0" dirty="0" err="1" smtClean="0">
              <a:ln w="0"/>
              <a:solidFill>
                <a:schemeClr val="tx1"/>
              </a:solidFill>
              <a:effectLst>
                <a:outerShdw blurRad="38100" dist="19050" dir="2700000" algn="tl" rotWithShape="0">
                  <a:schemeClr val="dk1">
                    <a:alpha val="40000"/>
                  </a:schemeClr>
                </a:outerShdw>
              </a:effectLst>
            </a:rPr>
            <a:t>dalam</a:t>
          </a:r>
          <a:r>
            <a:rPr lang="en-US" sz="2400" b="0" kern="1200" cap="none" spc="0" dirty="0" smtClean="0">
              <a:ln w="0"/>
              <a:solidFill>
                <a:schemeClr val="tx1"/>
              </a:solidFill>
              <a:effectLst>
                <a:outerShdw blurRad="38100" dist="19050" dir="2700000" algn="tl" rotWithShape="0">
                  <a:schemeClr val="dk1">
                    <a:alpha val="40000"/>
                  </a:schemeClr>
                </a:outerShdw>
              </a:effectLst>
            </a:rPr>
            <a:t> </a:t>
          </a:r>
          <a:r>
            <a:rPr lang="en-US" sz="2400" b="0" kern="1200" cap="none" spc="0" dirty="0" err="1" smtClean="0">
              <a:ln w="0"/>
              <a:solidFill>
                <a:schemeClr val="tx1"/>
              </a:solidFill>
              <a:effectLst>
                <a:outerShdw blurRad="38100" dist="19050" dir="2700000" algn="tl" rotWithShape="0">
                  <a:schemeClr val="dk1">
                    <a:alpha val="40000"/>
                  </a:schemeClr>
                </a:outerShdw>
              </a:effectLst>
            </a:rPr>
            <a:t>keimanan</a:t>
          </a:r>
          <a:r>
            <a:rPr lang="en-US" sz="2400" b="0" kern="1200" cap="none" spc="0" dirty="0" smtClean="0">
              <a:ln w="0"/>
              <a:solidFill>
                <a:schemeClr val="tx1"/>
              </a:solidFill>
              <a:effectLst>
                <a:outerShdw blurRad="38100" dist="19050" dir="2700000" algn="tl" rotWithShape="0">
                  <a:schemeClr val="dk1">
                    <a:alpha val="40000"/>
                  </a:schemeClr>
                </a:outerShdw>
              </a:effectLst>
            </a:rPr>
            <a:t> yang </a:t>
          </a:r>
          <a:r>
            <a:rPr lang="en-US" sz="2400" b="0" kern="1200" cap="none" spc="0" dirty="0" err="1" smtClean="0">
              <a:ln w="0"/>
              <a:solidFill>
                <a:schemeClr val="tx1"/>
              </a:solidFill>
              <a:effectLst>
                <a:outerShdw blurRad="38100" dist="19050" dir="2700000" algn="tl" rotWithShape="0">
                  <a:schemeClr val="dk1">
                    <a:alpha val="40000"/>
                  </a:schemeClr>
                </a:outerShdw>
              </a:effectLst>
            </a:rPr>
            <a:t>merupakan</a:t>
          </a:r>
          <a:r>
            <a:rPr lang="en-US" sz="2400" b="0" kern="1200" cap="none" spc="0" dirty="0" smtClean="0">
              <a:ln w="0"/>
              <a:solidFill>
                <a:schemeClr val="tx1"/>
              </a:solidFill>
              <a:effectLst>
                <a:outerShdw blurRad="38100" dist="19050" dir="2700000" algn="tl" rotWithShape="0">
                  <a:schemeClr val="dk1">
                    <a:alpha val="40000"/>
                  </a:schemeClr>
                </a:outerShdw>
              </a:effectLst>
            </a:rPr>
            <a:t> </a:t>
          </a:r>
          <a:r>
            <a:rPr lang="en-US" sz="2400" b="0" kern="1200" cap="none" spc="0" dirty="0" err="1" smtClean="0">
              <a:ln w="0"/>
              <a:solidFill>
                <a:schemeClr val="tx1"/>
              </a:solidFill>
              <a:effectLst>
                <a:outerShdw blurRad="38100" dist="19050" dir="2700000" algn="tl" rotWithShape="0">
                  <a:schemeClr val="dk1">
                    <a:alpha val="40000"/>
                  </a:schemeClr>
                </a:outerShdw>
              </a:effectLst>
            </a:rPr>
            <a:t>nikmat</a:t>
          </a:r>
          <a:r>
            <a:rPr lang="en-US" sz="2400" b="0" kern="1200" cap="none" spc="0" dirty="0" smtClean="0">
              <a:ln w="0"/>
              <a:solidFill>
                <a:schemeClr val="tx1"/>
              </a:solidFill>
              <a:effectLst>
                <a:outerShdw blurRad="38100" dist="19050" dir="2700000" algn="tl" rotWithShape="0">
                  <a:schemeClr val="dk1">
                    <a:alpha val="40000"/>
                  </a:schemeClr>
                </a:outerShdw>
              </a:effectLst>
            </a:rPr>
            <a:t> yang paling </a:t>
          </a:r>
          <a:r>
            <a:rPr lang="en-US" sz="2400" b="0" kern="1200" cap="none" spc="0" dirty="0" err="1" smtClean="0">
              <a:ln w="0"/>
              <a:solidFill>
                <a:schemeClr val="tx1"/>
              </a:solidFill>
              <a:effectLst>
                <a:outerShdw blurRad="38100" dist="19050" dir="2700000" algn="tl" rotWithShape="0">
                  <a:schemeClr val="dk1">
                    <a:alpha val="40000"/>
                  </a:schemeClr>
                </a:outerShdw>
              </a:effectLst>
            </a:rPr>
            <a:t>berharga</a:t>
          </a:r>
          <a:r>
            <a:rPr lang="en-US" sz="2400" b="0" kern="1200" cap="none" spc="0" dirty="0" smtClean="0">
              <a:ln w="0"/>
              <a:solidFill>
                <a:schemeClr val="tx1"/>
              </a:solidFill>
              <a:effectLst>
                <a:outerShdw blurRad="38100" dist="19050" dir="2700000" algn="tl" rotWithShape="0">
                  <a:schemeClr val="dk1">
                    <a:alpha val="40000"/>
                  </a:schemeClr>
                </a:outerShdw>
              </a:effectLst>
            </a:rPr>
            <a:t> </a:t>
          </a:r>
          <a:r>
            <a:rPr lang="en-US" sz="2400" b="0" kern="1200" cap="none" spc="0" dirty="0" err="1" smtClean="0">
              <a:ln w="0"/>
              <a:solidFill>
                <a:schemeClr val="tx1"/>
              </a:solidFill>
              <a:effectLst>
                <a:outerShdw blurRad="38100" dist="19050" dir="2700000" algn="tl" rotWithShape="0">
                  <a:schemeClr val="dk1">
                    <a:alpha val="40000"/>
                  </a:schemeClr>
                </a:outerShdw>
              </a:effectLst>
            </a:rPr>
            <a:t>kurniaan</a:t>
          </a:r>
          <a:r>
            <a:rPr lang="en-US" sz="2400" b="0" kern="1200" cap="none" spc="0" dirty="0" smtClean="0">
              <a:ln w="0"/>
              <a:solidFill>
                <a:schemeClr val="tx1"/>
              </a:solidFill>
              <a:effectLst>
                <a:outerShdw blurRad="38100" dist="19050" dir="2700000" algn="tl" rotWithShape="0">
                  <a:schemeClr val="dk1">
                    <a:alpha val="40000"/>
                  </a:schemeClr>
                </a:outerShdw>
              </a:effectLst>
            </a:rPr>
            <a:t> Allah SWT </a:t>
          </a:r>
          <a:r>
            <a:rPr lang="en-US" sz="2400" b="0" kern="1200" cap="none" spc="0" dirty="0" err="1" smtClean="0">
              <a:ln w="0"/>
              <a:solidFill>
                <a:schemeClr val="tx1"/>
              </a:solidFill>
              <a:effectLst>
                <a:outerShdw blurRad="38100" dist="19050" dir="2700000" algn="tl" rotWithShape="0">
                  <a:schemeClr val="dk1">
                    <a:alpha val="40000"/>
                  </a:schemeClr>
                </a:outerShdw>
              </a:effectLst>
            </a:rPr>
            <a:t>kepada</a:t>
          </a:r>
          <a:r>
            <a:rPr lang="en-US" sz="2400" b="0" kern="1200" cap="none" spc="0" dirty="0" smtClean="0">
              <a:ln w="0"/>
              <a:solidFill>
                <a:schemeClr val="tx1"/>
              </a:solidFill>
              <a:effectLst>
                <a:outerShdw blurRad="38100" dist="19050" dir="2700000" algn="tl" rotWithShape="0">
                  <a:schemeClr val="dk1">
                    <a:alpha val="40000"/>
                  </a:schemeClr>
                </a:outerShdw>
              </a:effectLst>
            </a:rPr>
            <a:t> </a:t>
          </a:r>
          <a:r>
            <a:rPr lang="en-US" sz="2400" b="0" kern="1200" cap="none" spc="0" dirty="0" err="1" smtClean="0">
              <a:ln w="0"/>
              <a:solidFill>
                <a:schemeClr val="tx1"/>
              </a:solidFill>
              <a:effectLst>
                <a:outerShdw blurRad="38100" dist="19050" dir="2700000" algn="tl" rotWithShape="0">
                  <a:schemeClr val="dk1">
                    <a:alpha val="40000"/>
                  </a:schemeClr>
                </a:outerShdw>
              </a:effectLst>
            </a:rPr>
            <a:t>manusia</a:t>
          </a:r>
          <a:r>
            <a:rPr lang="en-US" sz="2400" b="0" kern="1200" cap="none" spc="0" dirty="0" smtClean="0">
              <a:ln w="0"/>
              <a:solidFill>
                <a:schemeClr val="tx1"/>
              </a:solidFill>
              <a:effectLst>
                <a:outerShdw blurRad="38100" dist="19050" dir="2700000" algn="tl" rotWithShape="0">
                  <a:schemeClr val="dk1">
                    <a:alpha val="40000"/>
                  </a:schemeClr>
                </a:outerShdw>
              </a:effectLst>
            </a:rPr>
            <a:t>.</a:t>
          </a:r>
          <a:endParaRPr lang="en-US" sz="2400" b="0" kern="1200" cap="none" spc="0" dirty="0">
            <a:ln w="0"/>
            <a:solidFill>
              <a:schemeClr val="tx1"/>
            </a:solidFill>
            <a:effectLst>
              <a:outerShdw blurRad="38100" dist="19050" dir="2700000" algn="tl" rotWithShape="0">
                <a:schemeClr val="dk1">
                  <a:alpha val="40000"/>
                </a:schemeClr>
              </a:outerShdw>
            </a:effectLst>
            <a:latin typeface="Rockwell Condensed" pitchFamily="18" charset="0"/>
          </a:endParaRPr>
        </a:p>
      </dsp:txBody>
      <dsp:txXfrm>
        <a:off x="54233" y="54233"/>
        <a:ext cx="4887015" cy="1743194"/>
      </dsp:txXfrm>
    </dsp:sp>
    <dsp:sp modelId="{5215B140-7265-40CB-9989-5687F4FB1C66}">
      <dsp:nvSpPr>
        <dsp:cNvPr id="0" name=""/>
        <dsp:cNvSpPr/>
      </dsp:nvSpPr>
      <dsp:spPr>
        <a:xfrm>
          <a:off x="1200149" y="2263140"/>
          <a:ext cx="6800850" cy="185166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cap="none" spc="0" dirty="0" err="1" smtClean="0">
              <a:ln w="0"/>
              <a:solidFill>
                <a:schemeClr val="tx1"/>
              </a:solidFill>
              <a:effectLst>
                <a:outerShdw blurRad="38100" dist="19050" dir="2700000" algn="tl" rotWithShape="0">
                  <a:schemeClr val="dk1">
                    <a:alpha val="40000"/>
                  </a:schemeClr>
                </a:outerShdw>
              </a:effectLst>
            </a:rPr>
            <a:t>wajib</a:t>
          </a:r>
          <a:r>
            <a:rPr lang="en-US" sz="2400" b="0" kern="1200" cap="none" spc="0" dirty="0" smtClean="0">
              <a:ln w="0"/>
              <a:solidFill>
                <a:schemeClr val="tx1"/>
              </a:solidFill>
              <a:effectLst>
                <a:outerShdw blurRad="38100" dist="19050" dir="2700000" algn="tl" rotWithShape="0">
                  <a:schemeClr val="dk1">
                    <a:alpha val="40000"/>
                  </a:schemeClr>
                </a:outerShdw>
              </a:effectLst>
            </a:rPr>
            <a:t> </a:t>
          </a:r>
          <a:r>
            <a:rPr lang="en-US" sz="2400" b="0" kern="1200" cap="none" spc="0" dirty="0" err="1" smtClean="0">
              <a:ln w="0"/>
              <a:solidFill>
                <a:schemeClr val="tx1"/>
              </a:solidFill>
              <a:effectLst>
                <a:outerShdw blurRad="38100" dist="19050" dir="2700000" algn="tl" rotWithShape="0">
                  <a:schemeClr val="dk1">
                    <a:alpha val="40000"/>
                  </a:schemeClr>
                </a:outerShdw>
              </a:effectLst>
            </a:rPr>
            <a:t>disyukuri</a:t>
          </a:r>
          <a:r>
            <a:rPr lang="en-US" sz="2400" b="0" kern="1200" cap="none" spc="0" dirty="0" smtClean="0">
              <a:ln w="0"/>
              <a:solidFill>
                <a:schemeClr val="tx1"/>
              </a:solidFill>
              <a:effectLst>
                <a:outerShdw blurRad="38100" dist="19050" dir="2700000" algn="tl" rotWithShape="0">
                  <a:schemeClr val="dk1">
                    <a:alpha val="40000"/>
                  </a:schemeClr>
                </a:outerShdw>
              </a:effectLst>
            </a:rPr>
            <a:t> </a:t>
          </a:r>
          <a:r>
            <a:rPr lang="en-US" sz="2400" b="0" kern="1200" cap="none" spc="0" dirty="0" err="1" smtClean="0">
              <a:ln w="0"/>
              <a:solidFill>
                <a:schemeClr val="tx1"/>
              </a:solidFill>
              <a:effectLst>
                <a:outerShdw blurRad="38100" dist="19050" dir="2700000" algn="tl" rotWithShape="0">
                  <a:schemeClr val="dk1">
                    <a:alpha val="40000"/>
                  </a:schemeClr>
                </a:outerShdw>
              </a:effectLst>
            </a:rPr>
            <a:t>dan</a:t>
          </a:r>
          <a:r>
            <a:rPr lang="en-US" sz="2400" b="0" kern="1200" cap="none" spc="0" dirty="0" smtClean="0">
              <a:ln w="0"/>
              <a:solidFill>
                <a:schemeClr val="tx1"/>
              </a:solidFill>
              <a:effectLst>
                <a:outerShdw blurRad="38100" dist="19050" dir="2700000" algn="tl" rotWithShape="0">
                  <a:schemeClr val="dk1">
                    <a:alpha val="40000"/>
                  </a:schemeClr>
                </a:outerShdw>
              </a:effectLst>
            </a:rPr>
            <a:t> </a:t>
          </a:r>
          <a:r>
            <a:rPr lang="en-US" sz="2400" b="0" kern="1200" cap="none" spc="0" dirty="0" err="1" smtClean="0">
              <a:ln w="0"/>
              <a:solidFill>
                <a:schemeClr val="tx1"/>
              </a:solidFill>
              <a:effectLst>
                <a:outerShdw blurRad="38100" dist="19050" dir="2700000" algn="tl" rotWithShape="0">
                  <a:schemeClr val="dk1">
                    <a:alpha val="40000"/>
                  </a:schemeClr>
                </a:outerShdw>
              </a:effectLst>
            </a:rPr>
            <a:t>diurus</a:t>
          </a:r>
          <a:r>
            <a:rPr lang="en-US" sz="2400" b="0" kern="1200" cap="none" spc="0" dirty="0" smtClean="0">
              <a:ln w="0"/>
              <a:solidFill>
                <a:schemeClr val="tx1"/>
              </a:solidFill>
              <a:effectLst>
                <a:outerShdw blurRad="38100" dist="19050" dir="2700000" algn="tl" rotWithShape="0">
                  <a:schemeClr val="dk1">
                    <a:alpha val="40000"/>
                  </a:schemeClr>
                </a:outerShdw>
              </a:effectLst>
            </a:rPr>
            <a:t> </a:t>
          </a:r>
          <a:r>
            <a:rPr lang="en-US" sz="2400" b="0" kern="1200" cap="none" spc="0" dirty="0" err="1" smtClean="0">
              <a:ln w="0"/>
              <a:solidFill>
                <a:schemeClr val="tx1"/>
              </a:solidFill>
              <a:effectLst>
                <a:outerShdw blurRad="38100" dist="19050" dir="2700000" algn="tl" rotWithShape="0">
                  <a:schemeClr val="dk1">
                    <a:alpha val="40000"/>
                  </a:schemeClr>
                </a:outerShdw>
              </a:effectLst>
            </a:rPr>
            <a:t>mengikut</a:t>
          </a:r>
          <a:r>
            <a:rPr lang="en-US" sz="2400" b="0" kern="1200" cap="none" spc="0" dirty="0" smtClean="0">
              <a:ln w="0"/>
              <a:solidFill>
                <a:schemeClr val="tx1"/>
              </a:solidFill>
              <a:effectLst>
                <a:outerShdw blurRad="38100" dist="19050" dir="2700000" algn="tl" rotWithShape="0">
                  <a:schemeClr val="dk1">
                    <a:alpha val="40000"/>
                  </a:schemeClr>
                </a:outerShdw>
              </a:effectLst>
            </a:rPr>
            <a:t> </a:t>
          </a:r>
          <a:r>
            <a:rPr lang="en-US" sz="2400" b="0" kern="1200" cap="none" spc="0" dirty="0" err="1" smtClean="0">
              <a:ln w="0"/>
              <a:solidFill>
                <a:schemeClr val="tx1"/>
              </a:solidFill>
              <a:effectLst>
                <a:outerShdw blurRad="38100" dist="19050" dir="2700000" algn="tl" rotWithShape="0">
                  <a:schemeClr val="dk1">
                    <a:alpha val="40000"/>
                  </a:schemeClr>
                </a:outerShdw>
              </a:effectLst>
            </a:rPr>
            <a:t>panduan</a:t>
          </a:r>
          <a:r>
            <a:rPr lang="en-US" sz="2400" b="0" kern="1200" cap="none" spc="0" dirty="0" smtClean="0">
              <a:ln w="0"/>
              <a:solidFill>
                <a:schemeClr val="tx1"/>
              </a:solidFill>
              <a:effectLst>
                <a:outerShdw blurRad="38100" dist="19050" dir="2700000" algn="tl" rotWithShape="0">
                  <a:schemeClr val="dk1">
                    <a:alpha val="40000"/>
                  </a:schemeClr>
                </a:outerShdw>
              </a:effectLst>
            </a:rPr>
            <a:t> </a:t>
          </a:r>
          <a:r>
            <a:rPr lang="en-US" sz="2400" b="0" kern="1200" cap="none" spc="0" dirty="0" err="1" smtClean="0">
              <a:ln w="0"/>
              <a:solidFill>
                <a:schemeClr val="tx1"/>
              </a:solidFill>
              <a:effectLst>
                <a:outerShdw blurRad="38100" dist="19050" dir="2700000" algn="tl" rotWithShape="0">
                  <a:schemeClr val="dk1">
                    <a:alpha val="40000"/>
                  </a:schemeClr>
                </a:outerShdw>
              </a:effectLst>
            </a:rPr>
            <a:t>dan</a:t>
          </a:r>
          <a:r>
            <a:rPr lang="en-US" sz="2400" b="0" kern="1200" cap="none" spc="0" dirty="0" smtClean="0">
              <a:ln w="0"/>
              <a:solidFill>
                <a:schemeClr val="tx1"/>
              </a:solidFill>
              <a:effectLst>
                <a:outerShdw blurRad="38100" dist="19050" dir="2700000" algn="tl" rotWithShape="0">
                  <a:schemeClr val="dk1">
                    <a:alpha val="40000"/>
                  </a:schemeClr>
                </a:outerShdw>
              </a:effectLst>
            </a:rPr>
            <a:t> </a:t>
          </a:r>
          <a:r>
            <a:rPr lang="en-US" sz="2400" b="0" kern="1200" cap="none" spc="0" dirty="0" err="1" smtClean="0">
              <a:ln w="0"/>
              <a:solidFill>
                <a:schemeClr val="tx1"/>
              </a:solidFill>
              <a:effectLst>
                <a:outerShdw blurRad="38100" dist="19050" dir="2700000" algn="tl" rotWithShape="0">
                  <a:schemeClr val="dk1">
                    <a:alpha val="40000"/>
                  </a:schemeClr>
                </a:outerShdw>
              </a:effectLst>
            </a:rPr>
            <a:t>kehendak</a:t>
          </a:r>
          <a:r>
            <a:rPr lang="en-US" sz="2400" b="0" kern="1200" cap="none" spc="0" dirty="0" smtClean="0">
              <a:ln w="0"/>
              <a:solidFill>
                <a:schemeClr val="tx1"/>
              </a:solidFill>
              <a:effectLst>
                <a:outerShdw blurRad="38100" dist="19050" dir="2700000" algn="tl" rotWithShape="0">
                  <a:schemeClr val="dk1">
                    <a:alpha val="40000"/>
                  </a:schemeClr>
                </a:outerShdw>
              </a:effectLst>
            </a:rPr>
            <a:t> Islam</a:t>
          </a:r>
          <a:endParaRPr lang="en-US" sz="2400" b="0" kern="1200" cap="none" spc="0" dirty="0">
            <a:ln w="0"/>
            <a:solidFill>
              <a:schemeClr val="tx1"/>
            </a:solidFill>
            <a:effectLst>
              <a:outerShdw blurRad="38100" dist="19050" dir="2700000" algn="tl" rotWithShape="0">
                <a:schemeClr val="dk1">
                  <a:alpha val="40000"/>
                </a:schemeClr>
              </a:outerShdw>
            </a:effectLst>
            <a:latin typeface="Rockwell Condensed" pitchFamily="18" charset="0"/>
          </a:endParaRPr>
        </a:p>
      </dsp:txBody>
      <dsp:txXfrm>
        <a:off x="1254382" y="2317373"/>
        <a:ext cx="4288655" cy="1743194"/>
      </dsp:txXfrm>
    </dsp:sp>
    <dsp:sp modelId="{5546E0EC-5D12-4276-A48E-05DD1DB7B60D}">
      <dsp:nvSpPr>
        <dsp:cNvPr id="0" name=""/>
        <dsp:cNvSpPr/>
      </dsp:nvSpPr>
      <dsp:spPr>
        <a:xfrm>
          <a:off x="5597271" y="1455610"/>
          <a:ext cx="1203579" cy="120357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b="0" kern="1200" cap="none" spc="0">
            <a:ln w="0"/>
            <a:solidFill>
              <a:schemeClr val="tx1"/>
            </a:solidFill>
            <a:effectLst>
              <a:outerShdw blurRad="38100" dist="19050" dir="2700000" algn="tl" rotWithShape="0">
                <a:schemeClr val="dk1">
                  <a:alpha val="40000"/>
                </a:schemeClr>
              </a:outerShdw>
            </a:effectLst>
            <a:latin typeface="Rockwell Condensed" pitchFamily="18" charset="0"/>
          </a:endParaRPr>
        </a:p>
      </dsp:txBody>
      <dsp:txXfrm>
        <a:off x="5868076" y="1455610"/>
        <a:ext cx="661969" cy="9056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18B6B-52E0-414A-B54E-3917A759ABDF}">
      <dsp:nvSpPr>
        <dsp:cNvPr id="0" name=""/>
        <dsp:cNvSpPr/>
      </dsp:nvSpPr>
      <dsp:spPr>
        <a:xfrm>
          <a:off x="0" y="3671025"/>
          <a:ext cx="8001000" cy="1204912"/>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err="1" smtClean="0"/>
            <a:t>menjauhi</a:t>
          </a:r>
          <a:r>
            <a:rPr lang="en-US" sz="2800" kern="1200" dirty="0" smtClean="0"/>
            <a:t> </a:t>
          </a:r>
          <a:r>
            <a:rPr lang="en-US" sz="2800" kern="1200" dirty="0" err="1" smtClean="0"/>
            <a:t>diri</a:t>
          </a:r>
          <a:r>
            <a:rPr lang="en-US" sz="2800" kern="1200" dirty="0" smtClean="0"/>
            <a:t> </a:t>
          </a:r>
          <a:r>
            <a:rPr lang="en-US" sz="2800" kern="1200" dirty="0" err="1" smtClean="0"/>
            <a:t>daripada</a:t>
          </a:r>
          <a:r>
            <a:rPr lang="en-US" sz="2800" kern="1200" dirty="0" smtClean="0"/>
            <a:t> </a:t>
          </a:r>
          <a:r>
            <a:rPr lang="en-US" sz="2800" kern="1200" dirty="0" err="1" smtClean="0"/>
            <a:t>terjebak</a:t>
          </a:r>
          <a:r>
            <a:rPr lang="en-US" sz="2800" kern="1200" dirty="0" smtClean="0"/>
            <a:t> </a:t>
          </a:r>
          <a:r>
            <a:rPr lang="en-US" sz="2800" kern="1200" dirty="0" err="1" smtClean="0"/>
            <a:t>dengan</a:t>
          </a:r>
          <a:r>
            <a:rPr lang="en-US" sz="2800" kern="1200" dirty="0" smtClean="0"/>
            <a:t> </a:t>
          </a:r>
          <a:r>
            <a:rPr lang="en-US" sz="2800" kern="1200" dirty="0" err="1" smtClean="0"/>
            <a:t>perangkap</a:t>
          </a:r>
          <a:r>
            <a:rPr lang="en-US" sz="2800" kern="1200" dirty="0" smtClean="0"/>
            <a:t> </a:t>
          </a:r>
          <a:r>
            <a:rPr lang="en-US" sz="2800" kern="1200" dirty="0" err="1" smtClean="0"/>
            <a:t>ajaran</a:t>
          </a:r>
          <a:r>
            <a:rPr lang="en-US" sz="2800" kern="1200" dirty="0" smtClean="0"/>
            <a:t> </a:t>
          </a:r>
          <a:r>
            <a:rPr lang="en-US" sz="2800" kern="1200" dirty="0" err="1" smtClean="0"/>
            <a:t>sesat</a:t>
          </a:r>
          <a:endParaRPr lang="en-US" sz="2800" kern="1200" dirty="0">
            <a:solidFill>
              <a:schemeClr val="bg1"/>
            </a:solidFill>
            <a:effectLst>
              <a:glow rad="101600">
                <a:schemeClr val="tx1">
                  <a:alpha val="60000"/>
                </a:schemeClr>
              </a:glow>
            </a:effectLst>
            <a:latin typeface="Rockwell Condensed" pitchFamily="18" charset="0"/>
          </a:endParaRPr>
        </a:p>
      </dsp:txBody>
      <dsp:txXfrm>
        <a:off x="0" y="3671025"/>
        <a:ext cx="8001000" cy="1204912"/>
      </dsp:txXfrm>
    </dsp:sp>
    <dsp:sp modelId="{BEBE22F4-9B0D-412C-94DA-B625841A757D}">
      <dsp:nvSpPr>
        <dsp:cNvPr id="0" name=""/>
        <dsp:cNvSpPr/>
      </dsp:nvSpPr>
      <dsp:spPr>
        <a:xfrm rot="10800000">
          <a:off x="0" y="1835943"/>
          <a:ext cx="8001000" cy="1853155"/>
        </a:xfrm>
        <a:prstGeom prst="upArrowCallou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err="1" smtClean="0"/>
            <a:t>Akidah</a:t>
          </a:r>
          <a:r>
            <a:rPr lang="en-US" sz="2800" kern="1200" dirty="0" smtClean="0"/>
            <a:t> </a:t>
          </a:r>
          <a:r>
            <a:rPr lang="en-US" sz="2800" kern="1200" dirty="0" err="1" smtClean="0"/>
            <a:t>perlu</a:t>
          </a:r>
          <a:r>
            <a:rPr lang="en-US" sz="2800" kern="1200" dirty="0" smtClean="0"/>
            <a:t> </a:t>
          </a:r>
          <a:r>
            <a:rPr lang="en-US" sz="2800" kern="1200" dirty="0" err="1" smtClean="0"/>
            <a:t>disuburkan</a:t>
          </a:r>
          <a:r>
            <a:rPr lang="en-US" sz="2800" kern="1200" dirty="0" smtClean="0"/>
            <a:t> </a:t>
          </a:r>
          <a:r>
            <a:rPr lang="en-US" sz="2800" kern="1200" dirty="0" err="1" smtClean="0"/>
            <a:t>dan</a:t>
          </a:r>
          <a:r>
            <a:rPr lang="en-US" sz="2800" kern="1200" dirty="0" smtClean="0"/>
            <a:t> </a:t>
          </a:r>
          <a:r>
            <a:rPr lang="en-US" sz="2800" kern="1200" dirty="0" err="1" smtClean="0"/>
            <a:t>dipertahankan</a:t>
          </a:r>
          <a:r>
            <a:rPr lang="en-US" sz="2800" kern="1200" dirty="0" smtClean="0"/>
            <a:t> </a:t>
          </a:r>
          <a:r>
            <a:rPr lang="en-US" sz="2800" kern="1200" dirty="0" err="1" smtClean="0"/>
            <a:t>secara</a:t>
          </a:r>
          <a:r>
            <a:rPr lang="en-US" sz="2800" kern="1200" dirty="0" smtClean="0"/>
            <a:t> </a:t>
          </a:r>
          <a:r>
            <a:rPr lang="en-US" sz="2800" kern="1200" dirty="0" err="1" smtClean="0"/>
            <a:t>tuntas</a:t>
          </a:r>
          <a:r>
            <a:rPr lang="en-US" sz="2800" kern="1200" dirty="0" smtClean="0"/>
            <a:t> </a:t>
          </a:r>
          <a:r>
            <a:rPr lang="en-US" sz="2800" kern="1200" dirty="0" err="1" smtClean="0"/>
            <a:t>dan</a:t>
          </a:r>
          <a:r>
            <a:rPr lang="en-US" sz="2800" kern="1200" dirty="0" smtClean="0"/>
            <a:t> </a:t>
          </a:r>
          <a:r>
            <a:rPr lang="en-US" sz="2800" kern="1200" dirty="0" err="1" smtClean="0"/>
            <a:t>betul</a:t>
          </a:r>
          <a:r>
            <a:rPr lang="en-US" sz="2800" kern="1200" dirty="0" smtClean="0"/>
            <a:t> </a:t>
          </a:r>
          <a:r>
            <a:rPr lang="en-US" sz="2800" kern="1200" dirty="0" err="1" smtClean="0"/>
            <a:t>untuk</a:t>
          </a:r>
          <a:r>
            <a:rPr lang="en-US" sz="2800" kern="1200" dirty="0" smtClean="0"/>
            <a:t> </a:t>
          </a:r>
          <a:r>
            <a:rPr lang="en-US" sz="2800" kern="1200" dirty="0" err="1" smtClean="0"/>
            <a:t>menghapuskan</a:t>
          </a:r>
          <a:r>
            <a:rPr lang="en-US" sz="2800" kern="1200" dirty="0" smtClean="0"/>
            <a:t> </a:t>
          </a:r>
          <a:r>
            <a:rPr lang="en-US" sz="2800" kern="1200" dirty="0" err="1" smtClean="0"/>
            <a:t>penyelewengan</a:t>
          </a:r>
          <a:r>
            <a:rPr lang="en-US" sz="2800" kern="1200" dirty="0" smtClean="0"/>
            <a:t> </a:t>
          </a:r>
          <a:endParaRPr lang="en-US" sz="2800" kern="1200" dirty="0">
            <a:solidFill>
              <a:schemeClr val="bg1"/>
            </a:solidFill>
            <a:effectLst>
              <a:glow rad="101600">
                <a:schemeClr val="tx1">
                  <a:alpha val="60000"/>
                </a:schemeClr>
              </a:glow>
            </a:effectLst>
            <a:latin typeface="Rockwell Condensed" pitchFamily="18" charset="0"/>
          </a:endParaRPr>
        </a:p>
      </dsp:txBody>
      <dsp:txXfrm rot="10800000">
        <a:off x="0" y="1835943"/>
        <a:ext cx="8001000" cy="1204125"/>
      </dsp:txXfrm>
    </dsp:sp>
    <dsp:sp modelId="{90BB033A-A0A1-4828-ACC5-9658CB4A29F1}">
      <dsp:nvSpPr>
        <dsp:cNvPr id="0" name=""/>
        <dsp:cNvSpPr/>
      </dsp:nvSpPr>
      <dsp:spPr>
        <a:xfrm rot="10800000">
          <a:off x="0" y="862"/>
          <a:ext cx="8001000" cy="1853155"/>
        </a:xfrm>
        <a:prstGeom prst="upArrowCallou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err="1" smtClean="0"/>
            <a:t>ada</a:t>
          </a:r>
          <a:r>
            <a:rPr lang="en-US" sz="2800" kern="1200" dirty="0" smtClean="0"/>
            <a:t> </a:t>
          </a:r>
          <a:r>
            <a:rPr lang="en-US" sz="2800" kern="1200" dirty="0" err="1" smtClean="0"/>
            <a:t>umat</a:t>
          </a:r>
          <a:r>
            <a:rPr lang="en-US" sz="2800" kern="1200" dirty="0" smtClean="0"/>
            <a:t> Islam </a:t>
          </a:r>
          <a:r>
            <a:rPr lang="en-US" sz="2800" kern="1200" dirty="0" err="1" smtClean="0"/>
            <a:t>didedahkan</a:t>
          </a:r>
          <a:r>
            <a:rPr lang="en-US" sz="2800" kern="1200" dirty="0" smtClean="0"/>
            <a:t> </a:t>
          </a:r>
          <a:r>
            <a:rPr lang="en-US" sz="2800" kern="1200" dirty="0" err="1" smtClean="0"/>
            <a:t>dengan</a:t>
          </a:r>
          <a:r>
            <a:rPr lang="en-US" sz="2800" kern="1200" dirty="0" smtClean="0"/>
            <a:t> </a:t>
          </a:r>
          <a:r>
            <a:rPr lang="en-US" sz="2800" kern="1200" dirty="0" err="1" smtClean="0"/>
            <a:t>fahaman</a:t>
          </a:r>
          <a:r>
            <a:rPr lang="en-US" sz="2800" kern="1200" dirty="0" smtClean="0"/>
            <a:t> </a:t>
          </a:r>
          <a:r>
            <a:rPr lang="en-US" sz="2800" kern="1200" dirty="0" err="1" smtClean="0"/>
            <a:t>dan</a:t>
          </a:r>
          <a:r>
            <a:rPr lang="en-US" sz="2800" kern="1200" dirty="0" smtClean="0"/>
            <a:t> </a:t>
          </a:r>
          <a:r>
            <a:rPr lang="en-US" sz="2800" kern="1200" dirty="0" err="1" smtClean="0"/>
            <a:t>isme</a:t>
          </a:r>
          <a:r>
            <a:rPr lang="en-US" sz="2800" kern="1200" dirty="0" smtClean="0"/>
            <a:t> yang </a:t>
          </a:r>
          <a:r>
            <a:rPr lang="en-US" sz="2800" kern="1200" dirty="0" err="1" smtClean="0"/>
            <a:t>bertentangan</a:t>
          </a:r>
          <a:r>
            <a:rPr lang="en-US" sz="2800" kern="1200" dirty="0" smtClean="0"/>
            <a:t> </a:t>
          </a:r>
          <a:r>
            <a:rPr lang="en-US" sz="2800" kern="1200" dirty="0" err="1" smtClean="0"/>
            <a:t>dengan</a:t>
          </a:r>
          <a:r>
            <a:rPr lang="en-US" sz="2800" kern="1200" dirty="0" smtClean="0"/>
            <a:t> </a:t>
          </a:r>
          <a:r>
            <a:rPr lang="en-US" sz="2800" kern="1200" dirty="0" err="1" smtClean="0"/>
            <a:t>ajaran</a:t>
          </a:r>
          <a:r>
            <a:rPr lang="en-US" sz="2800" kern="1200" dirty="0" smtClean="0"/>
            <a:t> </a:t>
          </a:r>
          <a:r>
            <a:rPr lang="en-US" sz="2800" kern="1200" dirty="0" err="1" smtClean="0"/>
            <a:t>dan</a:t>
          </a:r>
          <a:r>
            <a:rPr lang="en-US" sz="2800" kern="1200" dirty="0" smtClean="0"/>
            <a:t> </a:t>
          </a:r>
          <a:r>
            <a:rPr lang="en-US" sz="2800" kern="1200" dirty="0" err="1" smtClean="0"/>
            <a:t>akidah</a:t>
          </a:r>
          <a:r>
            <a:rPr lang="en-US" sz="2800" kern="1200" dirty="0" smtClean="0"/>
            <a:t> ASWJ</a:t>
          </a:r>
          <a:endParaRPr lang="en-US" sz="2800" kern="1200" dirty="0">
            <a:solidFill>
              <a:schemeClr val="bg1"/>
            </a:solidFill>
            <a:effectLst>
              <a:glow rad="101600">
                <a:schemeClr val="tx1">
                  <a:alpha val="60000"/>
                </a:schemeClr>
              </a:glow>
            </a:effectLst>
            <a:latin typeface="Rockwell Condensed" pitchFamily="18" charset="0"/>
          </a:endParaRPr>
        </a:p>
      </dsp:txBody>
      <dsp:txXfrm rot="10800000">
        <a:off x="0" y="862"/>
        <a:ext cx="8001000" cy="12041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7DBA6-635B-4AD6-8D8C-D01A5F4B9493}">
      <dsp:nvSpPr>
        <dsp:cNvPr id="0" name=""/>
        <dsp:cNvSpPr/>
      </dsp:nvSpPr>
      <dsp:spPr>
        <a:xfrm>
          <a:off x="657224" y="0"/>
          <a:ext cx="7448550" cy="601980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1EA34A-BC42-4D7E-905C-BE6710334887}">
      <dsp:nvSpPr>
        <dsp:cNvPr id="0" name=""/>
        <dsp:cNvSpPr/>
      </dsp:nvSpPr>
      <dsp:spPr>
        <a:xfrm>
          <a:off x="347" y="1805940"/>
          <a:ext cx="4171276" cy="24079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Islam </a:t>
          </a:r>
          <a:r>
            <a:rPr lang="en-US" sz="2400" kern="1200" dirty="0" err="1" smtClean="0"/>
            <a:t>diturunkan</a:t>
          </a:r>
          <a:r>
            <a:rPr lang="en-US" sz="2400" kern="1200" dirty="0" smtClean="0"/>
            <a:t> </a:t>
          </a:r>
          <a:r>
            <a:rPr lang="en-US" sz="2400" kern="1200" dirty="0" err="1" smtClean="0"/>
            <a:t>kepada</a:t>
          </a:r>
          <a:r>
            <a:rPr lang="en-US" sz="2400" kern="1200" dirty="0" smtClean="0"/>
            <a:t> </a:t>
          </a:r>
          <a:r>
            <a:rPr lang="en-US" sz="2400" kern="1200" dirty="0" err="1" smtClean="0"/>
            <a:t>umat</a:t>
          </a:r>
          <a:r>
            <a:rPr lang="en-US" sz="2400" kern="1200" dirty="0" smtClean="0"/>
            <a:t> </a:t>
          </a:r>
          <a:r>
            <a:rPr lang="en-US" sz="2400" kern="1200" dirty="0" err="1" smtClean="0"/>
            <a:t>manusia</a:t>
          </a:r>
          <a:r>
            <a:rPr lang="en-US" sz="2400" kern="1200" dirty="0" smtClean="0"/>
            <a:t> agar </a:t>
          </a:r>
          <a:r>
            <a:rPr lang="en-US" sz="2400" kern="1200" dirty="0" err="1" smtClean="0"/>
            <a:t>berkasih</a:t>
          </a:r>
          <a:r>
            <a:rPr lang="en-US" sz="2400" kern="1200" dirty="0" smtClean="0"/>
            <a:t> </a:t>
          </a:r>
          <a:r>
            <a:rPr lang="en-US" sz="2400" kern="1200" dirty="0" err="1" smtClean="0"/>
            <a:t>sayang</a:t>
          </a:r>
          <a:r>
            <a:rPr lang="en-US" sz="2400" kern="1200" dirty="0" smtClean="0"/>
            <a:t> </a:t>
          </a:r>
          <a:r>
            <a:rPr lang="en-US" sz="2400" kern="1200" dirty="0" err="1" smtClean="0"/>
            <a:t>dan</a:t>
          </a:r>
          <a:r>
            <a:rPr lang="en-US" sz="2400" kern="1200" dirty="0" smtClean="0"/>
            <a:t> </a:t>
          </a:r>
          <a:r>
            <a:rPr lang="en-US" sz="2400" kern="1200" dirty="0" err="1" smtClean="0"/>
            <a:t>menjalinkan</a:t>
          </a:r>
          <a:r>
            <a:rPr lang="en-US" sz="2400" kern="1200" dirty="0" smtClean="0"/>
            <a:t> </a:t>
          </a:r>
          <a:r>
            <a:rPr lang="en-US" sz="2400" kern="1200" dirty="0" err="1" smtClean="0"/>
            <a:t>persaudaraan</a:t>
          </a:r>
          <a:r>
            <a:rPr lang="en-US" sz="2400" kern="1200" dirty="0" smtClean="0"/>
            <a:t> yang </a:t>
          </a:r>
          <a:r>
            <a:rPr lang="en-US" sz="2400" kern="1200" dirty="0" err="1" smtClean="0"/>
            <a:t>hakiki</a:t>
          </a:r>
          <a:r>
            <a:rPr lang="en-US" sz="2400" kern="1200" dirty="0" smtClean="0"/>
            <a:t> di </a:t>
          </a:r>
          <a:r>
            <a:rPr lang="en-US" sz="2400" kern="1200" dirty="0" err="1" smtClean="0"/>
            <a:t>bawah</a:t>
          </a:r>
          <a:r>
            <a:rPr lang="en-US" sz="2400" kern="1200" dirty="0" smtClean="0"/>
            <a:t> </a:t>
          </a:r>
          <a:r>
            <a:rPr lang="en-US" sz="2400" kern="1200" dirty="0" err="1" smtClean="0"/>
            <a:t>naungan</a:t>
          </a:r>
          <a:r>
            <a:rPr lang="en-US" sz="2400" kern="1200" dirty="0" smtClean="0"/>
            <a:t> </a:t>
          </a:r>
          <a:r>
            <a:rPr lang="en-US" sz="2400" kern="1200" dirty="0" err="1" smtClean="0"/>
            <a:t>rahmat</a:t>
          </a:r>
          <a:r>
            <a:rPr lang="en-US" sz="2400" kern="1200" dirty="0" smtClean="0"/>
            <a:t> Allah SWT </a:t>
          </a:r>
          <a:endParaRPr lang="en-US" sz="2400" kern="1200" dirty="0">
            <a:solidFill>
              <a:schemeClr val="tx1"/>
            </a:solidFill>
            <a:latin typeface="Rockwell Condensed" pitchFamily="18" charset="0"/>
          </a:endParaRPr>
        </a:p>
      </dsp:txBody>
      <dsp:txXfrm>
        <a:off x="117892" y="1923485"/>
        <a:ext cx="3936186" cy="2172830"/>
      </dsp:txXfrm>
    </dsp:sp>
    <dsp:sp modelId="{1DB70348-E9FB-411E-9D8D-73F21F649400}">
      <dsp:nvSpPr>
        <dsp:cNvPr id="0" name=""/>
        <dsp:cNvSpPr/>
      </dsp:nvSpPr>
      <dsp:spPr>
        <a:xfrm>
          <a:off x="4591375" y="1805940"/>
          <a:ext cx="4171276" cy="240792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err="1" smtClean="0"/>
            <a:t>kasih</a:t>
          </a:r>
          <a:r>
            <a:rPr lang="en-US" sz="2400" kern="1200" dirty="0" smtClean="0"/>
            <a:t> </a:t>
          </a:r>
          <a:r>
            <a:rPr lang="en-US" sz="2400" kern="1200" dirty="0" err="1" smtClean="0"/>
            <a:t>sayang</a:t>
          </a:r>
          <a:r>
            <a:rPr lang="en-US" sz="2400" kern="1200" dirty="0" smtClean="0"/>
            <a:t> yang </a:t>
          </a:r>
          <a:r>
            <a:rPr lang="en-US" sz="2400" kern="1200" dirty="0" err="1" smtClean="0"/>
            <a:t>tidak</a:t>
          </a:r>
          <a:r>
            <a:rPr lang="en-US" sz="2400" kern="1200" dirty="0" smtClean="0"/>
            <a:t> </a:t>
          </a:r>
          <a:r>
            <a:rPr lang="en-US" sz="2400" kern="1200" dirty="0" err="1" smtClean="0"/>
            <a:t>berlandaskan</a:t>
          </a:r>
          <a:r>
            <a:rPr lang="en-US" sz="2400" kern="1200" dirty="0" smtClean="0"/>
            <a:t> </a:t>
          </a:r>
          <a:r>
            <a:rPr lang="en-US" sz="2400" kern="1200" dirty="0" err="1" smtClean="0"/>
            <a:t>akidah</a:t>
          </a:r>
          <a:r>
            <a:rPr lang="en-US" sz="2400" kern="1200" dirty="0" smtClean="0"/>
            <a:t>, </a:t>
          </a:r>
          <a:r>
            <a:rPr lang="en-US" sz="2400" kern="1200" dirty="0" err="1" smtClean="0"/>
            <a:t>syariah</a:t>
          </a:r>
          <a:r>
            <a:rPr lang="en-US" sz="2400" kern="1200" dirty="0" smtClean="0"/>
            <a:t> </a:t>
          </a:r>
          <a:r>
            <a:rPr lang="en-US" sz="2400" kern="1200" dirty="0" err="1" smtClean="0"/>
            <a:t>dan</a:t>
          </a:r>
          <a:r>
            <a:rPr lang="en-US" sz="2400" kern="1200" dirty="0" smtClean="0"/>
            <a:t> </a:t>
          </a:r>
          <a:r>
            <a:rPr lang="en-US" sz="2400" kern="1200" dirty="0" err="1" smtClean="0"/>
            <a:t>akhlak</a:t>
          </a:r>
          <a:r>
            <a:rPr lang="en-US" sz="2400" kern="1200" dirty="0" smtClean="0"/>
            <a:t> Islam </a:t>
          </a:r>
          <a:r>
            <a:rPr lang="en-US" sz="2400" kern="1200" dirty="0" err="1" smtClean="0"/>
            <a:t>adalah</a:t>
          </a:r>
          <a:r>
            <a:rPr lang="en-US" sz="2400" kern="1200" dirty="0" smtClean="0"/>
            <a:t> </a:t>
          </a:r>
          <a:r>
            <a:rPr lang="en-US" sz="2400" kern="1200" dirty="0" err="1" smtClean="0"/>
            <a:t>bertentangan</a:t>
          </a:r>
          <a:r>
            <a:rPr lang="en-US" sz="2400" kern="1200" dirty="0" smtClean="0"/>
            <a:t> </a:t>
          </a:r>
          <a:r>
            <a:rPr lang="en-US" sz="2400" kern="1200" dirty="0" err="1" smtClean="0"/>
            <a:t>dengan</a:t>
          </a:r>
          <a:r>
            <a:rPr lang="en-US" sz="2400" kern="1200" dirty="0" smtClean="0"/>
            <a:t> </a:t>
          </a:r>
          <a:r>
            <a:rPr lang="en-US" sz="2400" i="1" kern="1200" dirty="0" err="1" smtClean="0"/>
            <a:t>sunnatullah</a:t>
          </a:r>
          <a:endParaRPr lang="en-US" sz="2400" kern="1200" dirty="0">
            <a:solidFill>
              <a:schemeClr val="tx1"/>
            </a:solidFill>
            <a:latin typeface="Rockwell Condensed" pitchFamily="18" charset="0"/>
          </a:endParaRPr>
        </a:p>
      </dsp:txBody>
      <dsp:txXfrm>
        <a:off x="4708920" y="1923485"/>
        <a:ext cx="3936186" cy="21728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27900-80A1-4CE4-A95D-5D296F939E76}">
      <dsp:nvSpPr>
        <dsp:cNvPr id="0" name=""/>
        <dsp:cNvSpPr/>
      </dsp:nvSpPr>
      <dsp:spPr>
        <a:xfrm>
          <a:off x="-4959165" y="-765571"/>
          <a:ext cx="5950742" cy="5950742"/>
        </a:xfrm>
        <a:prstGeom prst="blockArc">
          <a:avLst>
            <a:gd name="adj1" fmla="val 18900000"/>
            <a:gd name="adj2" fmla="val 2700000"/>
            <a:gd name="adj3" fmla="val 363"/>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7FBA14-CF48-41A9-A213-C03323B3DC1B}">
      <dsp:nvSpPr>
        <dsp:cNvPr id="0" name=""/>
        <dsp:cNvSpPr/>
      </dsp:nvSpPr>
      <dsp:spPr>
        <a:xfrm>
          <a:off x="812432" y="631384"/>
          <a:ext cx="7241453" cy="126259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2182" tIns="71120" rIns="71120" bIns="71120" numCol="1" spcCol="1270" anchor="ctr" anchorCtr="0">
          <a:noAutofit/>
        </a:bodyPr>
        <a:lstStyle/>
        <a:p>
          <a:pPr lvl="0" algn="l" defTabSz="1244600" rtl="0">
            <a:lnSpc>
              <a:spcPct val="90000"/>
            </a:lnSpc>
            <a:spcBef>
              <a:spcPct val="0"/>
            </a:spcBef>
            <a:spcAft>
              <a:spcPct val="35000"/>
            </a:spcAft>
          </a:pPr>
          <a:r>
            <a:rPr lang="en-US" sz="2800" kern="1200" dirty="0" err="1" smtClean="0">
              <a:effectLst>
                <a:glow rad="139700">
                  <a:schemeClr val="accent4">
                    <a:satMod val="175000"/>
                    <a:alpha val="40000"/>
                  </a:schemeClr>
                </a:glow>
              </a:effectLst>
            </a:rPr>
            <a:t>memberikan</a:t>
          </a:r>
          <a:r>
            <a:rPr lang="en-US" sz="2800" kern="1200" dirty="0" smtClean="0">
              <a:effectLst>
                <a:glow rad="139700">
                  <a:schemeClr val="accent4">
                    <a:satMod val="175000"/>
                    <a:alpha val="40000"/>
                  </a:schemeClr>
                </a:glow>
              </a:effectLst>
            </a:rPr>
            <a:t> </a:t>
          </a:r>
          <a:r>
            <a:rPr lang="en-US" sz="2800" kern="1200" dirty="0" err="1" smtClean="0">
              <a:effectLst>
                <a:glow rad="139700">
                  <a:schemeClr val="accent4">
                    <a:satMod val="175000"/>
                    <a:alpha val="40000"/>
                  </a:schemeClr>
                </a:glow>
              </a:effectLst>
            </a:rPr>
            <a:t>cintanya</a:t>
          </a:r>
          <a:r>
            <a:rPr lang="en-US" sz="2800" kern="1200" dirty="0" smtClean="0">
              <a:effectLst>
                <a:glow rad="139700">
                  <a:schemeClr val="accent4">
                    <a:satMod val="175000"/>
                    <a:alpha val="40000"/>
                  </a:schemeClr>
                </a:glow>
              </a:effectLst>
            </a:rPr>
            <a:t> </a:t>
          </a:r>
          <a:r>
            <a:rPr lang="en-US" sz="2800" kern="1200" dirty="0" err="1" smtClean="0">
              <a:effectLst>
                <a:glow rad="139700">
                  <a:schemeClr val="accent4">
                    <a:satMod val="175000"/>
                    <a:alpha val="40000"/>
                  </a:schemeClr>
                </a:glow>
              </a:effectLst>
            </a:rPr>
            <a:t>kepada</a:t>
          </a:r>
          <a:r>
            <a:rPr lang="en-US" sz="2800" kern="1200" dirty="0" smtClean="0">
              <a:effectLst>
                <a:glow rad="139700">
                  <a:schemeClr val="accent4">
                    <a:satMod val="175000"/>
                    <a:alpha val="40000"/>
                  </a:schemeClr>
                </a:glow>
              </a:effectLst>
            </a:rPr>
            <a:t> Allah SWT</a:t>
          </a:r>
          <a:endParaRPr lang="en-US" sz="2800" b="1" kern="1200" cap="none" spc="0" dirty="0">
            <a:ln w="10160">
              <a:solidFill>
                <a:schemeClr val="accent5"/>
              </a:solidFill>
              <a:prstDash val="solid"/>
            </a:ln>
            <a:solidFill>
              <a:srgbClr val="FFFFFF"/>
            </a:solidFill>
            <a:effectLst>
              <a:glow rad="139700">
                <a:schemeClr val="accent4">
                  <a:satMod val="175000"/>
                  <a:alpha val="40000"/>
                </a:schemeClr>
              </a:glow>
            </a:effectLst>
            <a:latin typeface="Rockwell Condensed" pitchFamily="18" charset="0"/>
          </a:endParaRPr>
        </a:p>
      </dsp:txBody>
      <dsp:txXfrm>
        <a:off x="812432" y="631384"/>
        <a:ext cx="7241453" cy="1262591"/>
      </dsp:txXfrm>
    </dsp:sp>
    <dsp:sp modelId="{96CA5F2B-9AD1-439F-9D35-51391501E045}">
      <dsp:nvSpPr>
        <dsp:cNvPr id="0" name=""/>
        <dsp:cNvSpPr/>
      </dsp:nvSpPr>
      <dsp:spPr>
        <a:xfrm>
          <a:off x="23313" y="473560"/>
          <a:ext cx="1578239" cy="157823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07207E-4526-4431-AFBC-0DC3D32C6A5D}">
      <dsp:nvSpPr>
        <dsp:cNvPr id="0" name=""/>
        <dsp:cNvSpPr/>
      </dsp:nvSpPr>
      <dsp:spPr>
        <a:xfrm>
          <a:off x="812432" y="2525624"/>
          <a:ext cx="7241453" cy="126259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2182" tIns="71120" rIns="71120" bIns="71120" numCol="1" spcCol="1270" anchor="ctr" anchorCtr="0">
          <a:noAutofit/>
        </a:bodyPr>
        <a:lstStyle/>
        <a:p>
          <a:pPr lvl="0" algn="l" defTabSz="1244600" rtl="0">
            <a:lnSpc>
              <a:spcPct val="90000"/>
            </a:lnSpc>
            <a:spcBef>
              <a:spcPct val="0"/>
            </a:spcBef>
            <a:spcAft>
              <a:spcPct val="35000"/>
            </a:spcAft>
          </a:pPr>
          <a:r>
            <a:rPr lang="en-US" sz="2800" kern="1200" dirty="0" err="1" smtClean="0">
              <a:effectLst>
                <a:glow rad="139700">
                  <a:schemeClr val="accent4">
                    <a:satMod val="175000"/>
                    <a:alpha val="40000"/>
                  </a:schemeClr>
                </a:glow>
              </a:effectLst>
            </a:rPr>
            <a:t>memberikan</a:t>
          </a:r>
          <a:r>
            <a:rPr lang="en-US" sz="2800" kern="1200" dirty="0" smtClean="0">
              <a:effectLst>
                <a:glow rad="139700">
                  <a:schemeClr val="accent4">
                    <a:satMod val="175000"/>
                    <a:alpha val="40000"/>
                  </a:schemeClr>
                </a:glow>
              </a:effectLst>
            </a:rPr>
            <a:t> </a:t>
          </a:r>
          <a:r>
            <a:rPr lang="en-US" sz="2800" kern="1200" dirty="0" err="1" smtClean="0">
              <a:effectLst>
                <a:glow rad="139700">
                  <a:schemeClr val="accent4">
                    <a:satMod val="175000"/>
                    <a:alpha val="40000"/>
                  </a:schemeClr>
                </a:glow>
              </a:effectLst>
            </a:rPr>
            <a:t>cintanya</a:t>
          </a:r>
          <a:r>
            <a:rPr lang="en-US" sz="2800" kern="1200" dirty="0" smtClean="0">
              <a:effectLst>
                <a:glow rad="139700">
                  <a:schemeClr val="accent4">
                    <a:satMod val="175000"/>
                    <a:alpha val="40000"/>
                  </a:schemeClr>
                </a:glow>
              </a:effectLst>
            </a:rPr>
            <a:t> </a:t>
          </a:r>
          <a:r>
            <a:rPr lang="en-US" sz="2800" kern="1200" dirty="0" err="1" smtClean="0">
              <a:effectLst>
                <a:glow rad="139700">
                  <a:schemeClr val="accent4">
                    <a:satMod val="175000"/>
                    <a:alpha val="40000"/>
                  </a:schemeClr>
                </a:glow>
              </a:effectLst>
            </a:rPr>
            <a:t>kepada</a:t>
          </a:r>
          <a:r>
            <a:rPr lang="en-US" sz="2800" kern="1200" dirty="0" smtClean="0">
              <a:effectLst>
                <a:glow rad="139700">
                  <a:schemeClr val="accent4">
                    <a:satMod val="175000"/>
                    <a:alpha val="40000"/>
                  </a:schemeClr>
                </a:glow>
              </a:effectLst>
            </a:rPr>
            <a:t> </a:t>
          </a:r>
          <a:r>
            <a:rPr lang="en-US" sz="2800" kern="1200" dirty="0" err="1" smtClean="0">
              <a:effectLst>
                <a:glow rad="139700">
                  <a:schemeClr val="accent4">
                    <a:satMod val="175000"/>
                    <a:alpha val="40000"/>
                  </a:schemeClr>
                </a:glow>
              </a:effectLst>
            </a:rPr>
            <a:t>Rasulullah</a:t>
          </a:r>
          <a:r>
            <a:rPr lang="en-US" sz="2800" kern="1200" dirty="0" smtClean="0">
              <a:effectLst>
                <a:glow rad="139700">
                  <a:schemeClr val="accent4">
                    <a:satMod val="175000"/>
                    <a:alpha val="40000"/>
                  </a:schemeClr>
                </a:glow>
              </a:effectLst>
            </a:rPr>
            <a:t> SAW</a:t>
          </a:r>
          <a:endParaRPr lang="en-US" sz="2800" kern="1200" dirty="0">
            <a:solidFill>
              <a:schemeClr val="tx1"/>
            </a:solidFill>
            <a:effectLst>
              <a:glow rad="139700">
                <a:schemeClr val="accent4">
                  <a:satMod val="175000"/>
                  <a:alpha val="40000"/>
                </a:schemeClr>
              </a:glow>
            </a:effectLst>
            <a:latin typeface="Rockwell Condensed" pitchFamily="18" charset="0"/>
          </a:endParaRPr>
        </a:p>
      </dsp:txBody>
      <dsp:txXfrm>
        <a:off x="812432" y="2525624"/>
        <a:ext cx="7241453" cy="1262591"/>
      </dsp:txXfrm>
    </dsp:sp>
    <dsp:sp modelId="{49ED57E3-DDD5-4BAE-BA0A-10D1B697225F}">
      <dsp:nvSpPr>
        <dsp:cNvPr id="0" name=""/>
        <dsp:cNvSpPr/>
      </dsp:nvSpPr>
      <dsp:spPr>
        <a:xfrm>
          <a:off x="23313" y="2367800"/>
          <a:ext cx="1578239" cy="157823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9/2/2017</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ABDA28-8FD6-4624-B7A0-145B971B0CD9}"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691862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29943-5684-4C80-927A-9D3BD58A0D80}"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33042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64F39-116D-4CB7-BEBE-54CC1FBAEA1B}"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048652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629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663618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970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9/2/2017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437352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9/2/2017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464064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9/2/2017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682603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BC187B1-03C5-49BA-B7B0-3EF6DB396982}" type="datetime1">
              <a:rPr lang="en-MY" smtClean="0"/>
              <a:pPr/>
              <a:t>9/2/2017</a:t>
            </a:fld>
            <a:endParaRPr lang="en-MY"/>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670775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2D768A7-71B4-49F3-9E0B-4A0B6DB83CA8}" type="datetime1">
              <a:rPr lang="en-MY" smtClean="0"/>
              <a:pPr/>
              <a:t>9/2/2017</a:t>
            </a:fld>
            <a:endParaRPr lang="en-MY"/>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MY"/>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446694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C1BF3-E720-4C22-9E45-DDBFBFBFBFEA}"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77563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9/2/2017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692292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583694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324071390"/>
      </p:ext>
    </p:extLst>
  </p:cSld>
  <p:clrMapOvr>
    <a:masterClrMapping/>
  </p:clrMapOvr>
</p:sldLayout>
</file>

<file path=ppt/slideLayouts/slideLayout23.xml><?xml version="1.0" encoding="utf-8"?>
<p:sldLayout xmlns:p="http://schemas.openxmlformats.org/presentationml/2006/main" xmlns:a="http://schemas.openxmlformats.org/drawingml/2006/main" xmlns:r="http://schemas.openxmlformats.org/officeDocument/2006/relationships" preserve="1" showMasterSp="0" type="title">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descr="SD-PanelTitle-R1.png"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cap="flat" w="15875">
              <a:miter lim="800000"/>
            </a:ln>
          </p:spPr>
          <p:style>
            <a:lnRef idx="1">
              <a:schemeClr val="accent1"/>
            </a:lnRef>
            <a:fillRef idx="3">
              <a:schemeClr val="accent1"/>
            </a:fillRef>
            <a:effectRef idx="2">
              <a:schemeClr val="accent1"/>
            </a:effectRef>
            <a:fontRef idx="minor">
              <a:schemeClr val="lt1"/>
            </a:fontRef>
          </p:style>
        </p:sp>
        <p:pic>
          <p:nvPicPr>
            <p:cNvPr descr="HDRibbonTitle-UniformTrim.png" id="12" name="Picture 11"/>
            <p:cNvPicPr>
              <a:picLocks noChangeAspect="1"/>
            </p:cNvPicPr>
            <p:nvPr/>
          </p:nvPicPr>
          <p:blipFill rotWithShape="1">
            <a:blip r:embed="rId3">
              <a:extLst>
                <a:ext uri="{28A0092B-C50C-407E-A947-70E740481C1C}">
                  <a14:useLocalDpi xmlns:a14="http://schemas.microsoft.com/office/drawing/2010/main" val="0"/>
                </a:ext>
              </a:extLst>
            </a:blip>
            <a:srcRect l="-4" r="-79"/>
            <a:stretch/>
          </p:blipFill>
          <p:spPr>
            <a:xfrm>
              <a:off x="0" y="3128434"/>
              <a:ext cx="1664208" cy="612648"/>
            </a:xfrm>
            <a:prstGeom prst="rect">
              <a:avLst/>
            </a:prstGeom>
          </p:spPr>
        </p:pic>
        <p:pic>
          <p:nvPicPr>
            <p:cNvPr descr="HDRibbonTitle-UniformTrim.png" id="13" name="Picture 12"/>
            <p:cNvPicPr>
              <a:picLocks noChangeAspect="1"/>
            </p:cNvPicPr>
            <p:nvPr/>
          </p:nvPicPr>
          <p:blipFill rotWithShape="1">
            <a:blip r:embed="rId3">
              <a:extLst>
                <a:ext uri="{28A0092B-C50C-407E-A947-70E740481C1C}">
                  <a14:useLocalDpi xmlns:a14="http://schemas.microsoft.com/office/drawing/2010/main" val="0"/>
                </a:ext>
              </a:extLst>
            </a:blip>
            <a:srcRect l="-4" r="-7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dirty="0" lang="en-US"/>
          </a:p>
        </p:txBody>
      </p:sp>
      <p:sp>
        <p:nvSpPr>
          <p:cNvPr id="3" name="Subtitle 2"/>
          <p:cNvSpPr>
            <a:spLocks noGrp="1"/>
          </p:cNvSpPr>
          <p:nvPr>
            <p:ph idx="1" type="subTitle"/>
          </p:nvPr>
        </p:nvSpPr>
        <p:spPr>
          <a:xfrm>
            <a:off x="1921934" y="3598327"/>
            <a:ext cx="5308866" cy="1377651"/>
          </a:xfrm>
        </p:spPr>
        <p:txBody>
          <a:bodyPr anchor="t">
            <a:normAutofit/>
          </a:bodyPr>
          <a:lstStyle>
            <a:lvl1pPr algn="ctr" indent="0" marL="0">
              <a:buNone/>
              <a:defRPr sz="2000">
                <a:solidFill>
                  <a:schemeClr val="tx1"/>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dirty="0" lang="en-US"/>
          </a:p>
        </p:txBody>
      </p:sp>
      <p:sp>
        <p:nvSpPr>
          <p:cNvPr id="4" name="Date Placeholder 3"/>
          <p:cNvSpPr>
            <a:spLocks noGrp="1"/>
          </p:cNvSpPr>
          <p:nvPr>
            <p:ph idx="10" sz="half" type="dt"/>
          </p:nvPr>
        </p:nvSpPr>
        <p:spPr>
          <a:xfrm>
            <a:off x="6065417" y="5054602"/>
            <a:ext cx="673276" cy="279400"/>
          </a:xfrm>
        </p:spPr>
        <p:txBody>
          <a:bodyPr/>
          <a:lstStyle/>
          <a:p>
            <a:fld id="{28ABDA28-8FD6-4624-B7A0-145B971B0CD9}" type="datetime1">
              <a:rPr lang="en-MY" smtClean="0"/>
              <a:pPr/>
              <a:t>9/2/2017</a:t>
            </a:fld>
            <a:endParaRPr lang="en-MY"/>
          </a:p>
        </p:txBody>
      </p:sp>
      <p:sp>
        <p:nvSpPr>
          <p:cNvPr id="5" name="Footer Placeholder 4"/>
          <p:cNvSpPr>
            <a:spLocks noGrp="1"/>
          </p:cNvSpPr>
          <p:nvPr>
            <p:ph idx="11" sz="quarter" type="ftr"/>
          </p:nvPr>
        </p:nvSpPr>
        <p:spPr>
          <a:xfrm>
            <a:off x="1921934" y="5054602"/>
            <a:ext cx="4064860" cy="279400"/>
          </a:xfrm>
        </p:spPr>
        <p:txBody>
          <a:bodyPr/>
          <a:lstStyle/>
          <a:p>
            <a:endParaRPr lang="en-MY"/>
          </a:p>
        </p:txBody>
      </p:sp>
      <p:sp>
        <p:nvSpPr>
          <p:cNvPr id="6" name="Slide Number Placeholder 5"/>
          <p:cNvSpPr>
            <a:spLocks noGrp="1"/>
          </p:cNvSpPr>
          <p:nvPr>
            <p:ph idx="12" sz="quarter" type="sldNum"/>
          </p:nvPr>
        </p:nvSpPr>
        <p:spPr>
          <a:xfrm>
            <a:off x="6817317" y="5054602"/>
            <a:ext cx="413483" cy="279400"/>
          </a:xfrm>
        </p:spPr>
        <p:txBody>
          <a:bodyPr/>
          <a:lstStyle/>
          <a:p>
            <a:fld id="{BA8784F8-D9B1-479F-A9B4-848AA317FB34}" type="slidenum">
              <a:rPr lang="en-MY" smtClean="0"/>
              <a:pPr/>
              <a:t>‹#›</a:t>
            </a:fld>
            <a:endParaRPr lang="en-MY"/>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6844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916592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5118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9/2/2017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487826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9/2/2017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9127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9/2/2017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0862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9/2/2017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889922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0853171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9/2/2017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1867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9/2/2017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643214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9/2/2017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211314099"/>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2901053"/>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8766331"/>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543821876"/>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9781007"/>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3622559"/>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85487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9534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3FD72-CB97-43FF-9BC8-1BC5D284E0E6}" type="datetime1">
              <a:rPr lang="en-MY" smtClean="0"/>
              <a:pPr/>
              <a:t>9/2/2017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87174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219941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05831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723146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9/2/2017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8592721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9/2/2017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1453232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9/2/2017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92627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9/2/2017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7364922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9/2/2017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051371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9/2/2017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2195199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5496163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BA709-1EFB-4E05-A772-6E84498B3CD2}" type="datetime1">
              <a:rPr lang="en-MY" smtClean="0"/>
              <a:pPr/>
              <a:t>9/2/2017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9767990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03758853"/>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932584191"/>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23222650"/>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947316958"/>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175050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444780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6625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3286041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8408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9/2/2017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62861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4D6B5-6656-4EE9-8DE6-BDE8CC9D8C6D}" type="datetime1">
              <a:rPr lang="en-MY" smtClean="0"/>
              <a:pPr/>
              <a:t>9/2/2017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7653100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9/2/2017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7427182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9/2/2017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8433527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BC187B1-03C5-49BA-B7B0-3EF6DB396982}" type="datetime1">
              <a:rPr lang="en-MY" smtClean="0"/>
              <a:pPr/>
              <a:t>9/2/2017</a:t>
            </a:fld>
            <a:endParaRPr lang="en-MY"/>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6850661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2D768A7-71B4-49F3-9E0B-4A0B6DB83CA8}" type="datetime1">
              <a:rPr lang="en-MY" smtClean="0"/>
              <a:pPr/>
              <a:t>9/2/2017</a:t>
            </a:fld>
            <a:endParaRPr lang="en-MY"/>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MY"/>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7351582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9/2/2017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6091934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728455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9/2/2017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98377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9/2/2017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965615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9/2/2017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6926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9/2/2017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81952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4.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93427-0925-45C8-8E89-B1651BC7B608}" type="datetime1">
              <a:rPr lang="en-MY" smtClean="0"/>
              <a:pPr/>
              <a:t>9/2/2017</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292757365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3793427-0925-45C8-8E89-B1651BC7B608}" type="datetime1">
              <a:rPr lang="en-MY" smtClean="0"/>
              <a:pPr/>
              <a:t>9/2/2017</a:t>
            </a:fld>
            <a:endParaRPr lang="en-MY"/>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MY"/>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A8784F8-D9B1-479F-A9B4-848AA317FB34}" type="slidenum">
              <a:rPr lang="en-MY" smtClean="0"/>
              <a:pPr/>
              <a:t>‹#›</a:t>
            </a:fld>
            <a:endParaRPr lang="en-MY"/>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74974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p="http://schemas.openxmlformats.org/presentationml/2006/main" xmlns:a="http://schemas.openxmlformats.org/drawingml/2006/main" xmlns:r="http://schemas.openxmlformats.org/officeDocument/2006/relationships">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descr="SD-PanelContent.png"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cap="flat" w="15875">
              <a:miter lim="800000"/>
            </a:ln>
          </p:spPr>
          <p:style>
            <a:lnRef idx="1">
              <a:schemeClr val="accent1"/>
            </a:lnRef>
            <a:fillRef idx="3">
              <a:schemeClr val="accent1"/>
            </a:fillRef>
            <a:effectRef idx="2">
              <a:schemeClr val="accent1"/>
            </a:effectRef>
            <a:fontRef idx="minor">
              <a:schemeClr val="lt1"/>
            </a:fontRef>
          </p:style>
        </p:sp>
        <p:pic>
          <p:nvPicPr>
            <p:cNvPr descr="HDRibbonContent-UniformTrim.png" id="10" name="Picture 9"/>
            <p:cNvPicPr>
              <a:picLocks noChangeAspect="1"/>
            </p:cNvPicPr>
            <p:nvPr/>
          </p:nvPicPr>
          <p:blipFill rotWithShape="1">
            <a:blip r:embed="rId20">
              <a:extLst>
                <a:ext uri="{28A0092B-C50C-407E-A947-70E740481C1C}">
                  <a14:useLocalDpi xmlns:a14="http://schemas.microsoft.com/office/drawing/2010/main" val="0"/>
                </a:ext>
              </a:extLst>
            </a:blip>
            <a:srcRect r="87"/>
            <a:stretch/>
          </p:blipFill>
          <p:spPr>
            <a:xfrm>
              <a:off x="0" y="3128434"/>
              <a:ext cx="685800" cy="606425"/>
            </a:xfrm>
            <a:prstGeom prst="rect">
              <a:avLst/>
            </a:prstGeom>
          </p:spPr>
        </p:pic>
        <p:pic>
          <p:nvPicPr>
            <p:cNvPr descr="HDRibbonContent-UniformTrim.png" id="11" name="Picture 10"/>
            <p:cNvPicPr>
              <a:picLocks noChangeAspect="1"/>
            </p:cNvPicPr>
            <p:nvPr/>
          </p:nvPicPr>
          <p:blipFill rotWithShape="1">
            <a:blip r:embed="rId20">
              <a:extLst>
                <a:ext uri="{28A0092B-C50C-407E-A947-70E740481C1C}">
                  <a14:useLocalDpi xmlns:a14="http://schemas.microsoft.com/office/drawing/2010/main" val="0"/>
                </a:ext>
              </a:extLst>
            </a:blip>
            <a:srcRect r="87"/>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anchor="ctr" bIns="45720" lIns="91440" rIns="91440" rtlCol="0" tIns="45720" vert="horz">
            <a:normAutofit/>
          </a:bodyPr>
          <a:lstStyle/>
          <a:p>
            <a:r>
              <a:rPr lang="en-US" smtClean="0"/>
              <a:t>Click to edit Master title style</a:t>
            </a:r>
            <a:endParaRPr dirty="0" lang="en-US"/>
          </a:p>
        </p:txBody>
      </p:sp>
      <p:sp>
        <p:nvSpPr>
          <p:cNvPr id="3" name="Text Placeholder 2"/>
          <p:cNvSpPr>
            <a:spLocks noGrp="1"/>
          </p:cNvSpPr>
          <p:nvPr>
            <p:ph idx="1" type="body"/>
          </p:nvPr>
        </p:nvSpPr>
        <p:spPr>
          <a:xfrm>
            <a:off x="1176865" y="2490135"/>
            <a:ext cx="6798736" cy="3444997"/>
          </a:xfrm>
          <a:prstGeom prst="rect">
            <a:avLst/>
          </a:prstGeom>
        </p:spPr>
        <p:txBody>
          <a:bodyPr anchor="t" bIns="45720" lIns="91440" rIns="91440" rtlCol="0" tIns="45720"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4" name="Date Placeholder 3"/>
          <p:cNvSpPr>
            <a:spLocks noGrp="1"/>
          </p:cNvSpPr>
          <p:nvPr>
            <p:ph idx="2" sz="half" type="dt"/>
          </p:nvPr>
        </p:nvSpPr>
        <p:spPr>
          <a:xfrm>
            <a:off x="6356670" y="5960533"/>
            <a:ext cx="1148283" cy="279400"/>
          </a:xfrm>
          <a:prstGeom prst="rect">
            <a:avLst/>
          </a:prstGeom>
        </p:spPr>
        <p:txBody>
          <a:bodyPr anchor="ctr" bIns="45720" lIns="91440" rIns="91440" rtlCol="0" tIns="45720" vert="horz"/>
          <a:lstStyle>
            <a:lvl1pPr algn="r">
              <a:defRPr b="0" i="0" sz="1000">
                <a:solidFill>
                  <a:schemeClr val="tx1"/>
                </a:solidFill>
                <a:effectLst/>
                <a:latin typeface="+mn-lt"/>
              </a:defRPr>
            </a:lvl1pPr>
          </a:lstStyle>
          <a:p>
            <a:fld id="{A3793427-0925-45C8-8E89-B1651BC7B608}" type="datetime1">
              <a:rPr lang="en-MY" smtClean="0"/>
              <a:pPr/>
              <a:t>9/2/2017</a:t>
            </a:fld>
            <a:endParaRPr lang="en-MY"/>
          </a:p>
        </p:txBody>
      </p:sp>
      <p:sp>
        <p:nvSpPr>
          <p:cNvPr id="5" name="Footer Placeholder 4"/>
          <p:cNvSpPr>
            <a:spLocks noGrp="1"/>
          </p:cNvSpPr>
          <p:nvPr>
            <p:ph idx="3" sz="quarter" type="ftr"/>
          </p:nvPr>
        </p:nvSpPr>
        <p:spPr>
          <a:xfrm>
            <a:off x="1176865" y="5960533"/>
            <a:ext cx="5104667" cy="279400"/>
          </a:xfrm>
          <a:prstGeom prst="rect">
            <a:avLst/>
          </a:prstGeom>
        </p:spPr>
        <p:txBody>
          <a:bodyPr anchor="ctr" bIns="45720" lIns="91440" rIns="91440" rtlCol="0" tIns="45720" vert="horz"/>
          <a:lstStyle>
            <a:lvl1pPr algn="l">
              <a:defRPr b="0" i="0" sz="1000">
                <a:solidFill>
                  <a:schemeClr val="tx1"/>
                </a:solidFill>
                <a:effectLst/>
                <a:latin typeface="+mn-lt"/>
              </a:defRPr>
            </a:lvl1pPr>
          </a:lstStyle>
          <a:p>
            <a:endParaRPr lang="en-MY"/>
          </a:p>
        </p:txBody>
      </p:sp>
      <p:sp>
        <p:nvSpPr>
          <p:cNvPr id="6" name="Slide Number Placeholder 5"/>
          <p:cNvSpPr>
            <a:spLocks noGrp="1"/>
          </p:cNvSpPr>
          <p:nvPr>
            <p:ph idx="4" sz="quarter" type="sldNum"/>
          </p:nvPr>
        </p:nvSpPr>
        <p:spPr>
          <a:xfrm>
            <a:off x="7580091" y="5960533"/>
            <a:ext cx="395510" cy="279400"/>
          </a:xfrm>
          <a:prstGeom prst="rect">
            <a:avLst/>
          </a:prstGeom>
        </p:spPr>
        <p:txBody>
          <a:bodyPr anchor="ctr" bIns="45720" lIns="91440" rIns="91440" rtlCol="0" tIns="45720" vert="horz"/>
          <a:lstStyle>
            <a:lvl1pPr algn="r">
              <a:defRPr b="0" i="0" sz="1000">
                <a:solidFill>
                  <a:schemeClr val="tx1"/>
                </a:solidFill>
                <a:effectLst/>
                <a:latin typeface="+mn-lt"/>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2411865314"/>
      </p:ext>
    </p:extLst>
  </p:cSld>
  <p:clrMap accent1="accent1" accent2="accent2" accent3="accent3" accent4="accent4" accent5="accent5" accent6="accent6" bg1="lt1" bg2="lt2" folHlink="folHlink" hlink="hlink" tx1="dk1" tx2="dk2"/>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hf dt="0" ftr="0" hdr="0"/>
  <p:txStyles>
    <p:titleStyle>
      <a:lvl1pPr algn="ctr" defTabSz="457200" eaLnBrk="1" hangingPunct="1" latinLnBrk="0" rtl="0">
        <a:spcBef>
          <a:spcPct val="0"/>
        </a:spcBef>
        <a:buNone/>
        <a:defRPr cap="none" kern="1200" sz="4000">
          <a:ln cmpd="sng" w="3175">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285750" latinLnBrk="0" marL="285750" rtl="0">
        <a:spcBef>
          <a:spcPct val="20000"/>
        </a:spcBef>
        <a:spcAft>
          <a:spcPts val="600"/>
        </a:spcAft>
        <a:buClr>
          <a:schemeClr val="accent1"/>
        </a:buClr>
        <a:buSzPct val="115000"/>
        <a:buFont typeface="Arial"/>
        <a:buChar char="•"/>
        <a:defRPr cap="none" kern="1200" sz="2400">
          <a:solidFill>
            <a:schemeClr val="tx1">
              <a:lumMod val="85000"/>
              <a:lumOff val="15000"/>
            </a:schemeClr>
          </a:solidFill>
          <a:effectLst/>
          <a:latin typeface="+mn-lt"/>
          <a:ea typeface="+mn-ea"/>
          <a:cs typeface="+mn-cs"/>
        </a:defRPr>
      </a:lvl1pPr>
      <a:lvl2pPr algn="l" defTabSz="457200" eaLnBrk="1" hangingPunct="1" indent="-285750" latinLnBrk="0" marL="742950" rtl="0">
        <a:spcBef>
          <a:spcPct val="20000"/>
        </a:spcBef>
        <a:spcAft>
          <a:spcPts val="600"/>
        </a:spcAft>
        <a:buClr>
          <a:schemeClr val="accent1"/>
        </a:buClr>
        <a:buSzPct val="115000"/>
        <a:buFont typeface="Arial"/>
        <a:buChar char="•"/>
        <a:defRPr cap="none" kern="1200" sz="2000">
          <a:solidFill>
            <a:schemeClr val="tx1">
              <a:lumMod val="85000"/>
              <a:lumOff val="15000"/>
            </a:schemeClr>
          </a:solidFill>
          <a:effectLst/>
          <a:latin typeface="+mn-lt"/>
          <a:ea typeface="+mn-ea"/>
          <a:cs typeface="+mn-cs"/>
        </a:defRPr>
      </a:lvl2pPr>
      <a:lvl3pPr algn="l" defTabSz="457200" eaLnBrk="1" hangingPunct="1" indent="-285750" latinLnBrk="0" marL="1200150" rtl="0">
        <a:spcBef>
          <a:spcPct val="20000"/>
        </a:spcBef>
        <a:spcAft>
          <a:spcPts val="600"/>
        </a:spcAft>
        <a:buClr>
          <a:schemeClr val="accent1"/>
        </a:buClr>
        <a:buSzPct val="115000"/>
        <a:buFont typeface="Arial"/>
        <a:buChar char="•"/>
        <a:defRPr cap="none" kern="1200" sz="1800">
          <a:solidFill>
            <a:schemeClr val="tx1">
              <a:lumMod val="85000"/>
              <a:lumOff val="15000"/>
            </a:schemeClr>
          </a:solidFill>
          <a:effectLst/>
          <a:latin typeface="+mn-lt"/>
          <a:ea typeface="+mn-ea"/>
          <a:cs typeface="+mn-cs"/>
        </a:defRPr>
      </a:lvl3pPr>
      <a:lvl4pPr algn="l" defTabSz="457200" eaLnBrk="1" hangingPunct="1" indent="-171450" latinLnBrk="0" marL="1543050" rtl="0">
        <a:spcBef>
          <a:spcPct val="20000"/>
        </a:spcBef>
        <a:spcAft>
          <a:spcPts val="600"/>
        </a:spcAft>
        <a:buClr>
          <a:schemeClr val="accent1"/>
        </a:buClr>
        <a:buSzPct val="115000"/>
        <a:buFont typeface="Arial"/>
        <a:buChar char="•"/>
        <a:defRPr cap="none" kern="1200" sz="1600">
          <a:solidFill>
            <a:schemeClr val="tx1">
              <a:lumMod val="85000"/>
              <a:lumOff val="15000"/>
            </a:schemeClr>
          </a:solidFill>
          <a:effectLst/>
          <a:latin typeface="+mn-lt"/>
          <a:ea typeface="+mn-ea"/>
          <a:cs typeface="+mn-cs"/>
        </a:defRPr>
      </a:lvl4pPr>
      <a:lvl5pPr algn="l" defTabSz="457200" eaLnBrk="1" hangingPunct="1" indent="-171450" latinLnBrk="0" marL="200025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5pPr>
      <a:lvl6pPr algn="l" defTabSz="457200" eaLnBrk="1" hangingPunct="1" indent="-228600" latinLnBrk="0" marL="25146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6pPr>
      <a:lvl7pPr algn="l" defTabSz="457200" eaLnBrk="1" hangingPunct="1" indent="-228600" latinLnBrk="0" marL="29718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7pPr>
      <a:lvl8pPr algn="l" defTabSz="457200" eaLnBrk="1" hangingPunct="1" indent="-228600" latinLnBrk="0" marL="34290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8pPr>
      <a:lvl9pPr algn="l" defTabSz="457200" eaLnBrk="1" hangingPunct="1" indent="-228600" latinLnBrk="0" marL="38862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9pPr>
    </p:bodyStyle>
    <p:other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793427-0925-45C8-8E89-B1651BC7B608}" type="datetime1">
              <a:rPr lang="en-MY" smtClean="0"/>
              <a:pPr/>
              <a:t>9/2/2017</a:t>
            </a:fld>
            <a:endParaRPr lang="en-MY"/>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1117773730"/>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3793427-0925-45C8-8E89-B1651BC7B608}" type="datetime1">
              <a:rPr lang="en-MY" smtClean="0"/>
              <a:pPr/>
              <a:t>9/2/2017</a:t>
            </a:fld>
            <a:endParaRPr lang="en-MY"/>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MY"/>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A8784F8-D9B1-479F-A9B4-848AA317FB34}" type="slidenum">
              <a:rPr lang="en-MY" smtClean="0"/>
              <a:pPr/>
              <a:t>‹#›</a:t>
            </a:fld>
            <a:endParaRPr lang="en-MY"/>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640211"/>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arget="../media/image15.jpeg" Type="http://schemas.openxmlformats.org/officeDocument/2006/relationships/image"/><Relationship Id="rId1" Target="../slideLayouts/slideLayout7.xml" Type="http://schemas.openxmlformats.org/officeDocument/2006/relationships/slideLayout"/></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2" y="-31377"/>
            <a:ext cx="4652682" cy="7270377"/>
          </a:xfrm>
          <a:prstGeom prst="rect">
            <a:avLst/>
          </a:prstGeom>
        </p:spPr>
      </p:pic>
      <p:sp>
        <p:nvSpPr>
          <p:cNvPr id="2" name="Rectangle 1"/>
          <p:cNvSpPr/>
          <p:nvPr/>
        </p:nvSpPr>
        <p:spPr>
          <a:xfrm>
            <a:off x="1219200" y="3429000"/>
            <a:ext cx="6634445" cy="830997"/>
          </a:xfrm>
          <a:prstGeom prst="rect">
            <a:avLst/>
          </a:prstGeom>
        </p:spPr>
        <p:txBody>
          <a:bodyPr wrap="none">
            <a:spAutoFit/>
          </a:bodyPr>
          <a:lstStyle/>
          <a:p>
            <a:r>
              <a:rPr lang="en-US" sz="4800" dirty="0" smtClean="0">
                <a:ln w="18415" cmpd="sng">
                  <a:solidFill>
                    <a:srgbClr val="003300"/>
                  </a:solidFill>
                  <a:prstDash val="solid"/>
                </a:ln>
                <a:solidFill>
                  <a:srgbClr val="FFFFFF"/>
                </a:solidFill>
                <a:effectLst>
                  <a:outerShdw blurRad="63500" dir="3600000" algn="tl" rotWithShape="0">
                    <a:srgbClr val="000000">
                      <a:alpha val="70000"/>
                    </a:srgbClr>
                  </a:outerShdw>
                </a:effectLst>
                <a:latin typeface="Bernard MT Condensed" pitchFamily="18" charset="0"/>
              </a:rPr>
              <a:t>KASIH SAYANG </a:t>
            </a:r>
            <a:r>
              <a:rPr lang="en-US" sz="4800" dirty="0" smtClean="0">
                <a:ln w="0"/>
                <a:effectLst>
                  <a:outerShdw blurRad="38100" dist="19050" dir="2700000" algn="tl" rotWithShape="0">
                    <a:schemeClr val="dk1">
                      <a:alpha val="40000"/>
                    </a:schemeClr>
                  </a:outerShdw>
                </a:effectLst>
                <a:latin typeface="Bernard MT Condensed" pitchFamily="18" charset="0"/>
              </a:rPr>
              <a:t>FITRAH INSAN</a:t>
            </a:r>
            <a:endParaRPr lang="en-US" sz="4800" dirty="0">
              <a:ln w="18415" cmpd="sng">
                <a:solidFill>
                  <a:srgbClr val="003300"/>
                </a:solidFill>
                <a:prstDash val="solid"/>
              </a:ln>
              <a:solidFill>
                <a:srgbClr val="FFFFFF"/>
              </a:solidFill>
              <a:effectLst>
                <a:outerShdw blurRad="63500" dir="3600000" algn="tl" rotWithShape="0">
                  <a:srgbClr val="000000">
                    <a:alpha val="70000"/>
                  </a:srgbClr>
                </a:outerShdw>
              </a:effectLst>
              <a:latin typeface="Bernard MT Condensed" pitchFamily="18" charset="0"/>
            </a:endParaRPr>
          </a:p>
        </p:txBody>
      </p:sp>
      <p:sp>
        <p:nvSpPr>
          <p:cNvPr id="4" name="Rectangle 3"/>
          <p:cNvSpPr/>
          <p:nvPr/>
        </p:nvSpPr>
        <p:spPr>
          <a:xfrm>
            <a:off x="2362200" y="4419600"/>
            <a:ext cx="4968027" cy="461665"/>
          </a:xfrm>
          <a:prstGeom prst="rect">
            <a:avLst/>
          </a:prstGeom>
        </p:spPr>
        <p:txBody>
          <a:bodyPr wrap="none">
            <a:spAutoFit/>
          </a:bodyPr>
          <a:lstStyle/>
          <a:p>
            <a:r>
              <a:rPr lang="en-US" sz="2400"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Bernard MT Condensed" pitchFamily="18" charset="0"/>
              </a:rPr>
              <a:t>10 </a:t>
            </a:r>
            <a:r>
              <a:rPr lang="en-US" sz="24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Bernard MT Condensed" pitchFamily="18" charset="0"/>
              </a:rPr>
              <a:t>Februari</a:t>
            </a:r>
            <a:r>
              <a:rPr lang="en-US" sz="2400"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Bernard MT Condensed" pitchFamily="18" charset="0"/>
              </a:rPr>
              <a:t> </a:t>
            </a:r>
            <a:r>
              <a:rPr lang="en-US" sz="2400" dirty="0">
                <a:ln w="18415" cmpd="sng">
                  <a:solidFill>
                    <a:schemeClr val="tx1"/>
                  </a:solidFill>
                  <a:prstDash val="solid"/>
                </a:ln>
                <a:solidFill>
                  <a:srgbClr val="FFFFFF"/>
                </a:solidFill>
                <a:effectLst>
                  <a:outerShdw blurRad="63500" dir="3600000" algn="tl" rotWithShape="0">
                    <a:srgbClr val="000000">
                      <a:alpha val="70000"/>
                    </a:srgbClr>
                  </a:outerShdw>
                </a:effectLst>
                <a:latin typeface="Bernard MT Condensed" pitchFamily="18" charset="0"/>
              </a:rPr>
              <a:t>2017 / </a:t>
            </a:r>
            <a:r>
              <a:rPr lang="en-US" sz="2400"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Bernard MT Condensed" pitchFamily="18" charset="0"/>
              </a:rPr>
              <a:t>13 </a:t>
            </a:r>
            <a:r>
              <a:rPr lang="en-US" sz="2400" dirty="0" err="1">
                <a:ln w="18415" cmpd="sng">
                  <a:solidFill>
                    <a:schemeClr val="tx1"/>
                  </a:solidFill>
                  <a:prstDash val="solid"/>
                </a:ln>
                <a:solidFill>
                  <a:srgbClr val="FFFFFF"/>
                </a:solidFill>
                <a:effectLst>
                  <a:outerShdw blurRad="63500" dir="3600000" algn="tl" rotWithShape="0">
                    <a:srgbClr val="000000">
                      <a:alpha val="70000"/>
                    </a:srgbClr>
                  </a:outerShdw>
                </a:effectLst>
                <a:latin typeface="Bernard MT Condensed" pitchFamily="18" charset="0"/>
              </a:rPr>
              <a:t>Jamadilawal</a:t>
            </a:r>
            <a:r>
              <a:rPr lang="en-US" sz="2400" dirty="0">
                <a:ln w="18415" cmpd="sng">
                  <a:solidFill>
                    <a:schemeClr val="tx1"/>
                  </a:solidFill>
                  <a:prstDash val="solid"/>
                </a:ln>
                <a:solidFill>
                  <a:srgbClr val="FFFFFF"/>
                </a:solidFill>
                <a:effectLst>
                  <a:outerShdw blurRad="63500" dir="3600000" algn="tl" rotWithShape="0">
                    <a:srgbClr val="000000">
                      <a:alpha val="70000"/>
                    </a:srgbClr>
                  </a:outerShdw>
                </a:effectLst>
                <a:latin typeface="Bernard MT Condensed" pitchFamily="18" charset="0"/>
              </a:rPr>
              <a:t> 1438</a:t>
            </a: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11881598"/>
              </p:ext>
            </p:extLst>
          </p:nvPr>
        </p:nvGraphicFramePr>
        <p:xfrm>
          <a:off x="457200" y="762000"/>
          <a:ext cx="8001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2870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Rectangle 2"/>
          <p:cNvSpPr/>
          <p:nvPr/>
        </p:nvSpPr>
        <p:spPr>
          <a:xfrm>
            <a:off x="457200" y="3581400"/>
            <a:ext cx="8374881" cy="2308324"/>
          </a:xfrm>
          <a:prstGeom prst="rect">
            <a:avLst/>
          </a:prstGeom>
        </p:spPr>
        <p:txBody>
          <a:bodyPr wrap="square">
            <a:spAutoFit/>
          </a:bodyPr>
          <a:lstStyle/>
          <a:p>
            <a:pPr algn="ctr"/>
            <a:r>
              <a:rPr lang="ms-MY" sz="24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Maksudnya: </a:t>
            </a:r>
            <a:endParaRPr lang="ms-MY" sz="2400" b="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endParaRPr>
          </a:p>
          <a:p>
            <a:pPr algn="ctr"/>
            <a:r>
              <a:rPr lang="ms-MY" sz="2400" b="1" i="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Yusuf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berkata</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Wahai</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Tuhanku</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Aku</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lebih</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suka</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kepada</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penjara</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dari</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apa</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yang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wanita-wanita</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itu</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ajak</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aku</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kepadanya</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Dan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jika</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Engkau</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tidak</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jauhkan</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daripadaku</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tipu</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daya</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mereka</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mungkin</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aku</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akan</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cenderung</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kepada</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mereka</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dan</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aku</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menjadi</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dari</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orang yang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jahil</a:t>
            </a:r>
            <a:r>
              <a:rPr lang="ms-MY"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a:t>
            </a:r>
            <a:endParaRPr lang="en-US" sz="24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endParaRPr>
          </a:p>
        </p:txBody>
      </p:sp>
      <p:sp>
        <p:nvSpPr>
          <p:cNvPr id="5" name="TextBox 4"/>
          <p:cNvSpPr txBox="1"/>
          <p:nvPr/>
        </p:nvSpPr>
        <p:spPr>
          <a:xfrm>
            <a:off x="304800" y="6343513"/>
            <a:ext cx="1550424" cy="369332"/>
          </a:xfrm>
          <a:prstGeom prst="rect">
            <a:avLst/>
          </a:prstGeom>
          <a:noFill/>
        </p:spPr>
        <p:txBody>
          <a:bodyPr wrap="none" rtlCol="0">
            <a:spAutoFit/>
          </a:bodyPr>
          <a:lstStyle/>
          <a:p>
            <a:r>
              <a:rPr lang="en-US" dirty="0" smtClean="0">
                <a:latin typeface="Mistral" pitchFamily="66" charset="0"/>
              </a:rPr>
              <a:t>SURAH </a:t>
            </a:r>
            <a:r>
              <a:rPr lang="en-US" dirty="0" smtClean="0">
                <a:latin typeface="Mistral" pitchFamily="66" charset="0"/>
              </a:rPr>
              <a:t>YUSUF: 33</a:t>
            </a:r>
            <a:endParaRPr lang="en-US" dirty="0">
              <a:latin typeface="Mistral" pitchFamily="66" charset="0"/>
            </a:endParaRPr>
          </a:p>
        </p:txBody>
      </p:sp>
      <p:sp>
        <p:nvSpPr>
          <p:cNvPr id="2" name="Rectangle 1"/>
          <p:cNvSpPr/>
          <p:nvPr/>
        </p:nvSpPr>
        <p:spPr>
          <a:xfrm>
            <a:off x="914400" y="1331608"/>
            <a:ext cx="6934200" cy="1366528"/>
          </a:xfrm>
          <a:prstGeom prst="rect">
            <a:avLst/>
          </a:prstGeom>
        </p:spPr>
        <p:txBody>
          <a:bodyPr wrap="square">
            <a:spAutoFit/>
          </a:bodyPr>
          <a:lstStyle/>
          <a:p>
            <a:pPr algn="ctr" rtl="1">
              <a:lnSpc>
                <a:spcPct val="115000"/>
              </a:lnSpc>
            </a:pPr>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Arabic Typesetting" panose="03020402040406030203" pitchFamily="66" charset="-78"/>
              </a:rPr>
              <a:t>﴿</a:t>
            </a:r>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QCF_P239" panose="02000400000000000000" pitchFamily="2" charset="2"/>
              </a:rPr>
              <a:t>ﮉ ﮊ ﮋ ﮌ ﮍ ﮎ ﮏ ﮐ ﮑ ﮒ ﮓ ﮔ ﮕ ﮖ ﮗ ﮘ ﮙ ﮚ </a:t>
            </a:r>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Arabic Typesetting" panose="03020402040406030203" pitchFamily="66" charset="-78"/>
              </a:rPr>
              <a:t>﴾</a:t>
            </a:r>
            <a:endParaRPr lang="en-US"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29942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12</a:t>
            </a:fld>
            <a:endParaRPr lang="en-MY"/>
          </a:p>
        </p:txBody>
      </p:sp>
      <p:graphicFrame>
        <p:nvGraphicFramePr>
          <p:cNvPr id="4" name="Diagram 3"/>
          <p:cNvGraphicFramePr/>
          <p:nvPr>
            <p:extLst>
              <p:ext uri="{D42A27DB-BD31-4B8C-83A1-F6EECF244321}">
                <p14:modId xmlns:p14="http://schemas.microsoft.com/office/powerpoint/2010/main" val="865285124"/>
              </p:ext>
            </p:extLst>
          </p:nvPr>
        </p:nvGraphicFramePr>
        <p:xfrm>
          <a:off x="533400" y="914400"/>
          <a:ext cx="8001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7832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Rectangle 2"/>
          <p:cNvSpPr/>
          <p:nvPr/>
        </p:nvSpPr>
        <p:spPr>
          <a:xfrm>
            <a:off x="457200" y="3581400"/>
            <a:ext cx="8374881" cy="1569660"/>
          </a:xfrm>
          <a:prstGeom prst="rect">
            <a:avLst/>
          </a:prstGeom>
        </p:spPr>
        <p:txBody>
          <a:bodyPr wrap="square">
            <a:spAutoFit/>
          </a:bodyPr>
          <a:lstStyle/>
          <a:p>
            <a:pPr algn="ctr"/>
            <a:r>
              <a:rPr lang="ms-MY" sz="24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Maksudnya: </a:t>
            </a:r>
            <a:endParaRPr lang="ms-MY" sz="2400" b="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endParaRPr>
          </a:p>
          <a:p>
            <a:pPr algn="ctr"/>
            <a:r>
              <a:rPr lang="ms-MY" sz="2400" b="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Dan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janganlah</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kamu</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mengikut</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apa</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yang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kamu</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tidak</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ketahui</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sesungguhnya</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pendengaran</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penglihatan</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dan</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hati</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semuanya</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akan</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ditanya</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apa</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yang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dilakukan</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a:t>
            </a:r>
            <a:endParaRPr lang="en-US" sz="24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endParaRPr>
          </a:p>
        </p:txBody>
      </p:sp>
      <p:sp>
        <p:nvSpPr>
          <p:cNvPr id="5" name="TextBox 4"/>
          <p:cNvSpPr txBox="1"/>
          <p:nvPr/>
        </p:nvSpPr>
        <p:spPr>
          <a:xfrm>
            <a:off x="304800" y="6343513"/>
            <a:ext cx="1725152" cy="369332"/>
          </a:xfrm>
          <a:prstGeom prst="rect">
            <a:avLst/>
          </a:prstGeom>
          <a:noFill/>
        </p:spPr>
        <p:txBody>
          <a:bodyPr wrap="none" rtlCol="0">
            <a:spAutoFit/>
          </a:bodyPr>
          <a:lstStyle/>
          <a:p>
            <a:r>
              <a:rPr lang="en-US" dirty="0" smtClean="0">
                <a:latin typeface="Mistral" pitchFamily="66" charset="0"/>
              </a:rPr>
              <a:t>SURAH </a:t>
            </a:r>
            <a:r>
              <a:rPr lang="en-US" dirty="0" smtClean="0">
                <a:latin typeface="Mistral" pitchFamily="66" charset="0"/>
              </a:rPr>
              <a:t>AL ISRAK: 36</a:t>
            </a:r>
            <a:endParaRPr lang="en-US" dirty="0">
              <a:latin typeface="Mistral" pitchFamily="66" charset="0"/>
            </a:endParaRPr>
          </a:p>
        </p:txBody>
      </p:sp>
      <p:sp>
        <p:nvSpPr>
          <p:cNvPr id="4" name="Rectangle 3"/>
          <p:cNvSpPr/>
          <p:nvPr/>
        </p:nvSpPr>
        <p:spPr>
          <a:xfrm>
            <a:off x="1219200" y="914400"/>
            <a:ext cx="6781800" cy="1366528"/>
          </a:xfrm>
          <a:prstGeom prst="rect">
            <a:avLst/>
          </a:prstGeom>
        </p:spPr>
        <p:txBody>
          <a:bodyPr wrap="square">
            <a:spAutoFit/>
          </a:bodyPr>
          <a:lstStyle/>
          <a:p>
            <a:pPr algn="ctr" rtl="1">
              <a:lnSpc>
                <a:spcPct val="115000"/>
              </a:lnSpc>
            </a:pPr>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Arabic Typesetting" panose="03020402040406030203" pitchFamily="66" charset="-78"/>
              </a:rPr>
              <a:t>﴿</a:t>
            </a:r>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Calibri" panose="020F0502020204030204" pitchFamily="34" charset="0"/>
                <a:cs typeface="QCF_P407" panose="02000400000000000000" pitchFamily="2" charset="2"/>
              </a:rPr>
              <a:t> </a:t>
            </a:r>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QCF_P285" panose="02000400000000000000" pitchFamily="2" charset="2"/>
              </a:rPr>
              <a:t>ﯯ ﯰ ﯱ ﯲ ﯳ ﯴ ﯵ ﯶ ﯷ ﯸ ﯹ ﯺ ﯻ ﯼ ﯽ ﯾ ﯿ </a:t>
            </a:r>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Arabic Typesetting" panose="03020402040406030203" pitchFamily="66" charset="-78"/>
              </a:rPr>
              <a:t>﴾</a:t>
            </a:r>
            <a:endParaRPr lang="en-US"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40163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85834963"/>
              </p:ext>
            </p:extLst>
          </p:nvPr>
        </p:nvGraphicFramePr>
        <p:xfrm>
          <a:off x="228600" y="457200"/>
          <a:ext cx="8763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4360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Rectangle 1"/>
          <p:cNvSpPr/>
          <p:nvPr/>
        </p:nvSpPr>
        <p:spPr>
          <a:xfrm>
            <a:off x="1261848" y="381000"/>
            <a:ext cx="6629400" cy="646331"/>
          </a:xfrm>
          <a:prstGeom prst="rect">
            <a:avLst/>
          </a:prstGeom>
        </p:spPr>
        <p:txBody>
          <a:bodyPr wrap="square">
            <a:spAutoFit/>
          </a:bodyPr>
          <a:lstStyle/>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ectangle 3"/>
          <p:cNvSpPr/>
          <p:nvPr/>
        </p:nvSpPr>
        <p:spPr>
          <a:xfrm>
            <a:off x="228600" y="3429847"/>
            <a:ext cx="8521890" cy="1323439"/>
          </a:xfrm>
          <a:prstGeom prst="rect">
            <a:avLst/>
          </a:prstGeom>
        </p:spPr>
        <p:txBody>
          <a:bodyPr wrap="square">
            <a:spAutoFit/>
          </a:bodyPr>
          <a:lstStyle/>
          <a:p>
            <a:pPr algn="ctr"/>
            <a:r>
              <a:rPr lang="ms-MY" sz="20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Maksudnya: </a:t>
            </a:r>
            <a:endParaRPr lang="ms-MY" sz="2000" b="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endParaRPr>
          </a:p>
          <a:p>
            <a:pPr algn="ctr"/>
            <a:r>
              <a:rPr lang="ms-MY" sz="2000" b="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a:t>
            </a:r>
            <a:r>
              <a:rPr lang="en-US" sz="20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Dan </a:t>
            </a:r>
            <a:r>
              <a:rPr lang="en-US" sz="20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jika</a:t>
            </a:r>
            <a:r>
              <a:rPr lang="en-US" sz="20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engkau</a:t>
            </a:r>
            <a:r>
              <a:rPr lang="en-US" sz="20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menurut</a:t>
            </a:r>
            <a:r>
              <a:rPr lang="en-US" sz="20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kebanyakan</a:t>
            </a:r>
            <a:r>
              <a:rPr lang="en-US" sz="20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orang di </a:t>
            </a:r>
            <a:r>
              <a:rPr lang="en-US" sz="20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muka</a:t>
            </a:r>
            <a:r>
              <a:rPr lang="en-US" sz="20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bumi</a:t>
            </a:r>
            <a:r>
              <a:rPr lang="en-US" sz="20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nescaya</a:t>
            </a:r>
            <a:r>
              <a:rPr lang="en-US" sz="20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mereka</a:t>
            </a:r>
            <a:r>
              <a:rPr lang="en-US" sz="20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akan</a:t>
            </a:r>
            <a:r>
              <a:rPr lang="en-US" sz="20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menyesatkanmu</a:t>
            </a:r>
            <a:r>
              <a:rPr lang="en-US" sz="20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dari</a:t>
            </a:r>
            <a:r>
              <a:rPr lang="en-US" sz="20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jalan</a:t>
            </a:r>
            <a:r>
              <a:rPr lang="en-US" sz="20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Allah; </a:t>
            </a:r>
            <a:r>
              <a:rPr lang="en-US" sz="20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tiadalah</a:t>
            </a:r>
            <a:r>
              <a:rPr lang="en-US" sz="20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yang </a:t>
            </a:r>
            <a:r>
              <a:rPr lang="en-US" sz="20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mereka</a:t>
            </a:r>
            <a:r>
              <a:rPr lang="en-US" sz="20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turut</a:t>
            </a:r>
            <a:r>
              <a:rPr lang="en-US" sz="20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melainkan</a:t>
            </a:r>
            <a:r>
              <a:rPr lang="en-US" sz="20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sangkaan</a:t>
            </a:r>
            <a:r>
              <a:rPr lang="en-US" sz="20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semata-mata</a:t>
            </a:r>
            <a:r>
              <a:rPr lang="en-US" sz="20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dan</a:t>
            </a:r>
            <a:r>
              <a:rPr lang="en-US" sz="20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mereka</a:t>
            </a:r>
            <a:r>
              <a:rPr lang="en-US" sz="20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tidak</a:t>
            </a:r>
            <a:r>
              <a:rPr lang="en-US" sz="20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lain </a:t>
            </a:r>
            <a:r>
              <a:rPr lang="en-US" sz="20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hanyalah</a:t>
            </a:r>
            <a:r>
              <a:rPr lang="en-US" sz="20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berdusta</a:t>
            </a:r>
            <a:r>
              <a:rPr lang="en-US" sz="20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a:t>
            </a:r>
            <a:endParaRPr lang="en-US" sz="20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endParaRPr>
          </a:p>
        </p:txBody>
      </p:sp>
      <p:sp>
        <p:nvSpPr>
          <p:cNvPr id="5" name="TextBox 4"/>
          <p:cNvSpPr txBox="1"/>
          <p:nvPr/>
        </p:nvSpPr>
        <p:spPr>
          <a:xfrm>
            <a:off x="112334" y="6286647"/>
            <a:ext cx="2757486" cy="400110"/>
          </a:xfrm>
          <a:prstGeom prst="rect">
            <a:avLst/>
          </a:prstGeom>
          <a:noFill/>
        </p:spPr>
        <p:txBody>
          <a:bodyPr wrap="none" rtlCol="0">
            <a:spAutoFit/>
          </a:bodyPr>
          <a:lstStyle/>
          <a:p>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itchFamily="66" charset="0"/>
              </a:rPr>
              <a:t>Surah </a:t>
            </a: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itchFamily="66" charset="0"/>
              </a:rPr>
              <a:t>Al </a:t>
            </a:r>
            <a:r>
              <a:rPr lang="en-US" sz="2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itchFamily="66" charset="0"/>
              </a:rPr>
              <a:t>An’am</a:t>
            </a: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itchFamily="66" charset="0"/>
              </a:rPr>
              <a:t> </a:t>
            </a: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itchFamily="66" charset="0"/>
              </a:rPr>
              <a:t>: </a:t>
            </a: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itchFamily="66" charset="0"/>
              </a:rPr>
              <a:t>116</a:t>
            </a:r>
            <a:endPar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itchFamily="66" charset="0"/>
            </a:endParaRPr>
          </a:p>
        </p:txBody>
      </p:sp>
      <p:sp>
        <p:nvSpPr>
          <p:cNvPr id="6" name="Rectangle 5"/>
          <p:cNvSpPr/>
          <p:nvPr/>
        </p:nvSpPr>
        <p:spPr>
          <a:xfrm>
            <a:off x="1261848" y="533400"/>
            <a:ext cx="6510552" cy="1366528"/>
          </a:xfrm>
          <a:prstGeom prst="rect">
            <a:avLst/>
          </a:prstGeom>
        </p:spPr>
        <p:txBody>
          <a:bodyPr wrap="square">
            <a:spAutoFit/>
          </a:bodyPr>
          <a:lstStyle/>
          <a:p>
            <a:pPr algn="ctr" rtl="1">
              <a:lnSpc>
                <a:spcPct val="115000"/>
              </a:lnSpc>
            </a:pPr>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Arabic Typesetting" panose="03020402040406030203" pitchFamily="66" charset="-78"/>
              </a:rPr>
              <a:t>﴿</a:t>
            </a:r>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QCF_P142" panose="02000400000000000000" pitchFamily="2" charset="2"/>
              </a:rPr>
              <a:t>ﯙ ﯚ ﯛ ﯜ ﯝ ﯞ ﯟ ﯠ ﯡ ﯢ ﯣ ﯤ ﯥ ﯦ ﯧ ﯨ ﯩ ﯪ ﯫ </a:t>
            </a:r>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Arabic Typesetting" panose="03020402040406030203" pitchFamily="66" charset="-78"/>
              </a:rPr>
              <a:t>﴾</a:t>
            </a:r>
            <a:endParaRPr lang="en-US"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437694989"/>
              </p:ext>
            </p:extLst>
          </p:nvPr>
        </p:nvGraphicFramePr>
        <p:xfrm>
          <a:off x="457200" y="1143000"/>
          <a:ext cx="8077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752600" y="228600"/>
            <a:ext cx="6858000" cy="954107"/>
          </a:xfrm>
          <a:prstGeom prst="rect">
            <a:avLst/>
          </a:prstGeom>
        </p:spPr>
        <p:txBody>
          <a:bodyPr wrap="square">
            <a:spAutoFit/>
          </a:bodyPr>
          <a:lstStyle/>
          <a:p>
            <a:r>
              <a:rPr lang="en-US" sz="2800" dirty="0" err="1" smtClean="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Panduan</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smtClean="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menghasilkan</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kesan</a:t>
            </a:r>
            <a:r>
              <a:rPr lang="en-US" sz="2800"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rasa </a:t>
            </a:r>
            <a:r>
              <a:rPr lang="en-US" sz="2800" dirty="0" err="1">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kasih</a:t>
            </a:r>
            <a:r>
              <a:rPr lang="en-US" sz="2800"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sayang</a:t>
            </a:r>
            <a:r>
              <a:rPr lang="en-US" sz="2800"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yang </a:t>
            </a:r>
            <a:r>
              <a:rPr lang="en-US" sz="2800" dirty="0" err="1" smtClean="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yang</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800" dirty="0" err="1" smtClean="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mendalam</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endParaRPr lang="en-US" sz="2800" dirty="0">
              <a:ln w="0"/>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3" name="Rectangle 2"/>
          <p:cNvSpPr/>
          <p:nvPr/>
        </p:nvSpPr>
        <p:spPr>
          <a:xfrm>
            <a:off x="667603" y="3505200"/>
            <a:ext cx="7620000" cy="1938992"/>
          </a:xfrm>
          <a:prstGeom prst="rect">
            <a:avLst/>
          </a:prstGeom>
        </p:spPr>
        <p:txBody>
          <a:bodyPr wrap="square">
            <a:spAutoFit/>
          </a:bodyPr>
          <a:lstStyle/>
          <a:p>
            <a:pPr algn="ctr"/>
            <a:r>
              <a:rPr lang="en-US" sz="2400" b="1" dirty="0" err="1"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Mafhumnya</a:t>
            </a:r>
            <a:r>
              <a:rPr lang="en-US" sz="2400" b="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a:t>
            </a:r>
          </a:p>
          <a:p>
            <a:pPr algn="ctr"/>
            <a:r>
              <a:rPr lang="en-US" sz="2400" b="1" i="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Daripada</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Anas</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bin Malik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r.a</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bahawa</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Nabi</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SAW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bersabda</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Tidak</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beriman</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seseorang</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kamu</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sehinggalah</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aku</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lebih</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dikasihi</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berbanding</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anaknya</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bapanya</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dan</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manusia</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400" b="1" i="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seluruhnya</a:t>
            </a:r>
            <a:r>
              <a:rPr lang="en-US" sz="2400" b="1" i="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a:t>
            </a:r>
            <a:endParaRPr lang="en-US" sz="24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endParaRPr>
          </a:p>
        </p:txBody>
      </p:sp>
      <p:sp>
        <p:nvSpPr>
          <p:cNvPr id="4" name="TextBox 3"/>
          <p:cNvSpPr txBox="1"/>
          <p:nvPr/>
        </p:nvSpPr>
        <p:spPr>
          <a:xfrm>
            <a:off x="152400" y="6324600"/>
            <a:ext cx="1066318" cy="369332"/>
          </a:xfrm>
          <a:prstGeom prst="rect">
            <a:avLst/>
          </a:prstGeom>
          <a:noFill/>
        </p:spPr>
        <p:txBody>
          <a:bodyPr wrap="none" rtlCol="0">
            <a:spAutoFit/>
          </a:bodyPr>
          <a:lstStyle/>
          <a:p>
            <a:r>
              <a:rPr lang="en-US"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istral" pitchFamily="66" charset="0"/>
              </a:rPr>
              <a:t>HR </a:t>
            </a:r>
            <a:r>
              <a:rPr lang="en-US"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istral" pitchFamily="66" charset="0"/>
              </a:rPr>
              <a:t>Bukhari</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istral" pitchFamily="66" charset="0"/>
            </a:endParaRPr>
          </a:p>
        </p:txBody>
      </p:sp>
      <p:sp>
        <p:nvSpPr>
          <p:cNvPr id="5" name="Rectangle 4"/>
          <p:cNvSpPr/>
          <p:nvPr/>
        </p:nvSpPr>
        <p:spPr>
          <a:xfrm>
            <a:off x="1219200" y="381000"/>
            <a:ext cx="6781800" cy="2003625"/>
          </a:xfrm>
          <a:prstGeom prst="rect">
            <a:avLst/>
          </a:prstGeom>
        </p:spPr>
        <p:txBody>
          <a:bodyPr wrap="square">
            <a:spAutoFit/>
          </a:bodyPr>
          <a:lstStyle/>
          <a:p>
            <a:pPr algn="ctr" rtl="1">
              <a:lnSpc>
                <a:spcPct val="115000"/>
              </a:lnSpc>
            </a:pPr>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Calibri" panose="020F0502020204030204" pitchFamily="34" charset="0"/>
                <a:cs typeface="Traditional Arabic" panose="02020603050405020304" pitchFamily="18" charset="-78"/>
              </a:rPr>
              <a:t>عَنْ أَنَسٍ رَضِيَ اللّه عَنْهُ عَنِ النَّبِيِّ صَلَّى اللّه عَلَيْهِ وَسَلَّمَ قال: لا يُؤْمِنُ أَحَدُكُمْ حَتَّى أَكونَ أحَبَّ إِلَيْهِ مِنْ وَالِدِهِ وَوَلَدِه وَالنَّاسِ أَجْمَعينَ</a:t>
            </a:r>
            <a:endParaRPr lang="en-US"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26393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11056202"/>
              </p:ext>
            </p:extLst>
          </p:nvPr>
        </p:nvGraphicFramePr>
        <p:xfrm>
          <a:off x="149272" y="2362201"/>
          <a:ext cx="8839199" cy="3200399"/>
        </p:xfrm>
        <a:graphic>
          <a:graphicData uri="http://schemas.openxmlformats.org/drawingml/2006/table">
            <a:tbl>
              <a:tblPr firstRow="1" firstCol="1" bandRow="1">
                <a:tableStyleId>{5C22544A-7EE6-4342-B048-85BDC9FD1C3A}</a:tableStyleId>
              </a:tblPr>
              <a:tblGrid>
                <a:gridCol w="1384205">
                  <a:extLst>
                    <a:ext uri="{9D8B030D-6E8A-4147-A177-3AD203B41FA5}">
                      <a16:colId xmlns:a16="http://schemas.microsoft.com/office/drawing/2014/main" xmlns="" val="20000"/>
                    </a:ext>
                  </a:extLst>
                </a:gridCol>
                <a:gridCol w="7454994">
                  <a:extLst>
                    <a:ext uri="{9D8B030D-6E8A-4147-A177-3AD203B41FA5}">
                      <a16:colId xmlns:a16="http://schemas.microsoft.com/office/drawing/2014/main" xmlns="" val="20001"/>
                    </a:ext>
                  </a:extLst>
                </a:gridCol>
              </a:tblGrid>
              <a:tr h="838199">
                <a:tc>
                  <a:txBody>
                    <a:bodyPr/>
                    <a:lstStyle/>
                    <a:p>
                      <a:pPr marL="0" marR="0" algn="just">
                        <a:lnSpc>
                          <a:spcPct val="150000"/>
                        </a:lnSpc>
                        <a:spcBef>
                          <a:spcPts val="0"/>
                        </a:spcBef>
                        <a:spcAft>
                          <a:spcPts val="0"/>
                        </a:spcAft>
                      </a:pPr>
                      <a:r>
                        <a:rPr lang="en-US" sz="2400" dirty="0" err="1">
                          <a:ln>
                            <a:solidFill>
                              <a:srgbClr val="FFFF00"/>
                            </a:solidFill>
                          </a:ln>
                          <a:solidFill>
                            <a:srgbClr val="FFFF00"/>
                          </a:solidFill>
                          <a:effectLst>
                            <a:glow rad="101600">
                              <a:schemeClr val="tx1">
                                <a:alpha val="60000"/>
                              </a:schemeClr>
                            </a:glow>
                          </a:effectLst>
                          <a:latin typeface="Rockwell Condensed" pitchFamily="18" charset="0"/>
                        </a:rPr>
                        <a:t>Pertama</a:t>
                      </a:r>
                      <a:r>
                        <a:rPr lang="en-US" sz="2400" dirty="0">
                          <a:ln>
                            <a:solidFill>
                              <a:srgbClr val="FFFF00"/>
                            </a:solidFill>
                          </a:ln>
                          <a:solidFill>
                            <a:srgbClr val="FFFF00"/>
                          </a:solidFill>
                          <a:effectLst>
                            <a:glow rad="101600">
                              <a:schemeClr val="tx1">
                                <a:alpha val="60000"/>
                              </a:schemeClr>
                            </a:glow>
                          </a:effectLst>
                          <a:latin typeface="Rockwell Condensed" pitchFamily="18" charset="0"/>
                        </a:rPr>
                        <a:t>:</a:t>
                      </a:r>
                      <a:endParaRPr lang="en-US" sz="2400" dirty="0">
                        <a:ln>
                          <a:solidFill>
                            <a:srgbClr val="FFFF00"/>
                          </a:solidFill>
                        </a:ln>
                        <a:solidFill>
                          <a:srgbClr val="FFFF00"/>
                        </a:solidFill>
                        <a:effectLst>
                          <a:glow rad="101600">
                            <a:schemeClr val="tx1">
                              <a:alpha val="60000"/>
                            </a:schemeClr>
                          </a:glow>
                        </a:effectLst>
                        <a:latin typeface="Rockwell Condensed" pitchFamily="18" charset="0"/>
                        <a:ea typeface="Calibri"/>
                        <a:cs typeface="Arial"/>
                      </a:endParaRPr>
                    </a:p>
                  </a:txBody>
                  <a:tcPr marL="68580" marR="68580" marT="0" marB="0">
                    <a:solidFill>
                      <a:srgbClr val="CC00CC"/>
                    </a:solidFill>
                  </a:tcPr>
                </a:tc>
                <a:tc>
                  <a:txBody>
                    <a:bodyPr/>
                    <a:lstStyle/>
                    <a:p>
                      <a:pPr marL="0" marR="0" algn="just">
                        <a:lnSpc>
                          <a:spcPct val="100000"/>
                        </a:lnSpc>
                        <a:spcBef>
                          <a:spcPts val="0"/>
                        </a:spcBef>
                        <a:spcAft>
                          <a:spcPts val="0"/>
                        </a:spcAft>
                      </a:pPr>
                      <a:r>
                        <a:rPr lang="en-US" sz="2400" b="1" kern="1200" dirty="0" err="1" smtClean="0">
                          <a:ln>
                            <a:solidFill>
                              <a:srgbClr val="FFFF00"/>
                            </a:solidFill>
                          </a:ln>
                          <a:solidFill>
                            <a:srgbClr val="FFFF00"/>
                          </a:solidFill>
                          <a:effectLst>
                            <a:glow rad="101600">
                              <a:schemeClr val="tx1">
                                <a:alpha val="60000"/>
                              </a:schemeClr>
                            </a:glow>
                          </a:effectLst>
                          <a:latin typeface="+mn-lt"/>
                          <a:ea typeface="+mn-ea"/>
                          <a:cs typeface="+mn-cs"/>
                        </a:rPr>
                        <a:t>Kasih</a:t>
                      </a:r>
                      <a:r>
                        <a:rPr lang="en-US" sz="2400" b="1" kern="1200" dirty="0" smtClean="0">
                          <a:ln>
                            <a:solidFill>
                              <a:srgbClr val="FFFF00"/>
                            </a:solidFill>
                          </a:ln>
                          <a:solidFill>
                            <a:srgbClr val="FFFF00"/>
                          </a:solidFill>
                          <a:effectLst>
                            <a:glow rad="101600">
                              <a:schemeClr val="tx1">
                                <a:alpha val="60000"/>
                              </a:schemeClr>
                            </a:glow>
                          </a:effectLst>
                          <a:latin typeface="+mn-lt"/>
                          <a:ea typeface="+mn-ea"/>
                          <a:cs typeface="+mn-cs"/>
                        </a:rPr>
                        <a:t> </a:t>
                      </a:r>
                      <a:r>
                        <a:rPr lang="en-US" sz="2400" b="1" kern="1200" dirty="0" err="1" smtClean="0">
                          <a:ln>
                            <a:solidFill>
                              <a:srgbClr val="FFFF00"/>
                            </a:solidFill>
                          </a:ln>
                          <a:solidFill>
                            <a:srgbClr val="FFFF00"/>
                          </a:solidFill>
                          <a:effectLst>
                            <a:glow rad="101600">
                              <a:schemeClr val="tx1">
                                <a:alpha val="60000"/>
                              </a:schemeClr>
                            </a:glow>
                          </a:effectLst>
                          <a:latin typeface="+mn-lt"/>
                          <a:ea typeface="+mn-ea"/>
                          <a:cs typeface="+mn-cs"/>
                        </a:rPr>
                        <a:t>sayang</a:t>
                      </a:r>
                      <a:r>
                        <a:rPr lang="en-US" sz="2400" b="1" kern="1200" dirty="0" smtClean="0">
                          <a:ln>
                            <a:solidFill>
                              <a:srgbClr val="FFFF00"/>
                            </a:solidFill>
                          </a:ln>
                          <a:solidFill>
                            <a:srgbClr val="FFFF00"/>
                          </a:solidFill>
                          <a:effectLst>
                            <a:glow rad="101600">
                              <a:schemeClr val="tx1">
                                <a:alpha val="60000"/>
                              </a:schemeClr>
                            </a:glow>
                          </a:effectLst>
                          <a:latin typeface="+mn-lt"/>
                          <a:ea typeface="+mn-ea"/>
                          <a:cs typeface="+mn-cs"/>
                        </a:rPr>
                        <a:t> </a:t>
                      </a:r>
                      <a:r>
                        <a:rPr lang="en-US" sz="2400" b="1" kern="1200" dirty="0" err="1" smtClean="0">
                          <a:ln>
                            <a:solidFill>
                              <a:srgbClr val="FFFF00"/>
                            </a:solidFill>
                          </a:ln>
                          <a:solidFill>
                            <a:srgbClr val="FFFF00"/>
                          </a:solidFill>
                          <a:effectLst>
                            <a:glow rad="101600">
                              <a:schemeClr val="tx1">
                                <a:alpha val="60000"/>
                              </a:schemeClr>
                            </a:glow>
                          </a:effectLst>
                          <a:latin typeface="+mn-lt"/>
                          <a:ea typeface="+mn-ea"/>
                          <a:cs typeface="+mn-cs"/>
                        </a:rPr>
                        <a:t>merupakan</a:t>
                      </a:r>
                      <a:r>
                        <a:rPr lang="en-US" sz="2400" b="1" kern="1200" dirty="0" smtClean="0">
                          <a:ln>
                            <a:solidFill>
                              <a:srgbClr val="FFFF00"/>
                            </a:solidFill>
                          </a:ln>
                          <a:solidFill>
                            <a:srgbClr val="FFFF00"/>
                          </a:solidFill>
                          <a:effectLst>
                            <a:glow rad="101600">
                              <a:schemeClr val="tx1">
                                <a:alpha val="60000"/>
                              </a:schemeClr>
                            </a:glow>
                          </a:effectLst>
                          <a:latin typeface="+mn-lt"/>
                          <a:ea typeface="+mn-ea"/>
                          <a:cs typeface="+mn-cs"/>
                        </a:rPr>
                        <a:t> </a:t>
                      </a:r>
                      <a:r>
                        <a:rPr lang="en-US" sz="2400" b="1" kern="1200" dirty="0" err="1" smtClean="0">
                          <a:ln>
                            <a:solidFill>
                              <a:srgbClr val="FFFF00"/>
                            </a:solidFill>
                          </a:ln>
                          <a:solidFill>
                            <a:srgbClr val="FFFF00"/>
                          </a:solidFill>
                          <a:effectLst>
                            <a:glow rad="101600">
                              <a:schemeClr val="tx1">
                                <a:alpha val="60000"/>
                              </a:schemeClr>
                            </a:glow>
                          </a:effectLst>
                          <a:latin typeface="+mn-lt"/>
                          <a:ea typeface="+mn-ea"/>
                          <a:cs typeface="+mn-cs"/>
                        </a:rPr>
                        <a:t>fitrah</a:t>
                      </a:r>
                      <a:r>
                        <a:rPr lang="en-US" sz="2400" b="1" kern="1200" dirty="0" smtClean="0">
                          <a:ln>
                            <a:solidFill>
                              <a:srgbClr val="FFFF00"/>
                            </a:solidFill>
                          </a:ln>
                          <a:solidFill>
                            <a:srgbClr val="FFFF00"/>
                          </a:solidFill>
                          <a:effectLst>
                            <a:glow rad="101600">
                              <a:schemeClr val="tx1">
                                <a:alpha val="60000"/>
                              </a:schemeClr>
                            </a:glow>
                          </a:effectLst>
                          <a:latin typeface="+mn-lt"/>
                          <a:ea typeface="+mn-ea"/>
                          <a:cs typeface="+mn-cs"/>
                        </a:rPr>
                        <a:t> yang Allah SWT </a:t>
                      </a:r>
                      <a:r>
                        <a:rPr lang="en-US" sz="2400" b="1" kern="1200" dirty="0" err="1" smtClean="0">
                          <a:ln>
                            <a:solidFill>
                              <a:srgbClr val="FFFF00"/>
                            </a:solidFill>
                          </a:ln>
                          <a:solidFill>
                            <a:srgbClr val="FFFF00"/>
                          </a:solidFill>
                          <a:effectLst>
                            <a:glow rad="101600">
                              <a:schemeClr val="tx1">
                                <a:alpha val="60000"/>
                              </a:schemeClr>
                            </a:glow>
                          </a:effectLst>
                          <a:latin typeface="+mn-lt"/>
                          <a:ea typeface="+mn-ea"/>
                          <a:cs typeface="+mn-cs"/>
                        </a:rPr>
                        <a:t>ciptakan</a:t>
                      </a:r>
                      <a:r>
                        <a:rPr lang="en-US" sz="2400" b="1" kern="1200" dirty="0" smtClean="0">
                          <a:ln>
                            <a:solidFill>
                              <a:srgbClr val="FFFF00"/>
                            </a:solidFill>
                          </a:ln>
                          <a:solidFill>
                            <a:srgbClr val="FFFF00"/>
                          </a:solidFill>
                          <a:effectLst>
                            <a:glow rad="101600">
                              <a:schemeClr val="tx1">
                                <a:alpha val="60000"/>
                              </a:schemeClr>
                            </a:glow>
                          </a:effectLst>
                          <a:latin typeface="+mn-lt"/>
                          <a:ea typeface="+mn-ea"/>
                          <a:cs typeface="+mn-cs"/>
                        </a:rPr>
                        <a:t> </a:t>
                      </a:r>
                      <a:r>
                        <a:rPr lang="en-US" sz="2400" b="1" kern="1200" dirty="0" err="1" smtClean="0">
                          <a:ln>
                            <a:solidFill>
                              <a:srgbClr val="FFFF00"/>
                            </a:solidFill>
                          </a:ln>
                          <a:solidFill>
                            <a:srgbClr val="FFFF00"/>
                          </a:solidFill>
                          <a:effectLst>
                            <a:glow rad="101600">
                              <a:schemeClr val="tx1">
                                <a:alpha val="60000"/>
                              </a:schemeClr>
                            </a:glow>
                          </a:effectLst>
                          <a:latin typeface="+mn-lt"/>
                          <a:ea typeface="+mn-ea"/>
                          <a:cs typeface="+mn-cs"/>
                        </a:rPr>
                        <a:t>dalam</a:t>
                      </a:r>
                      <a:r>
                        <a:rPr lang="en-US" sz="2400" b="1" kern="1200" dirty="0" smtClean="0">
                          <a:ln>
                            <a:solidFill>
                              <a:srgbClr val="FFFF00"/>
                            </a:solidFill>
                          </a:ln>
                          <a:solidFill>
                            <a:srgbClr val="FFFF00"/>
                          </a:solidFill>
                          <a:effectLst>
                            <a:glow rad="101600">
                              <a:schemeClr val="tx1">
                                <a:alpha val="60000"/>
                              </a:schemeClr>
                            </a:glow>
                          </a:effectLst>
                          <a:latin typeface="+mn-lt"/>
                          <a:ea typeface="+mn-ea"/>
                          <a:cs typeface="+mn-cs"/>
                        </a:rPr>
                        <a:t> </a:t>
                      </a:r>
                      <a:r>
                        <a:rPr lang="en-US" sz="2400" b="1" kern="1200" dirty="0" err="1" smtClean="0">
                          <a:ln>
                            <a:solidFill>
                              <a:srgbClr val="FFFF00"/>
                            </a:solidFill>
                          </a:ln>
                          <a:solidFill>
                            <a:srgbClr val="FFFF00"/>
                          </a:solidFill>
                          <a:effectLst>
                            <a:glow rad="101600">
                              <a:schemeClr val="tx1">
                                <a:alpha val="60000"/>
                              </a:schemeClr>
                            </a:glow>
                          </a:effectLst>
                          <a:latin typeface="+mn-lt"/>
                          <a:ea typeface="+mn-ea"/>
                          <a:cs typeface="+mn-cs"/>
                        </a:rPr>
                        <a:t>diri</a:t>
                      </a:r>
                      <a:r>
                        <a:rPr lang="en-US" sz="2400" b="1" kern="1200" dirty="0" smtClean="0">
                          <a:ln>
                            <a:solidFill>
                              <a:srgbClr val="FFFF00"/>
                            </a:solidFill>
                          </a:ln>
                          <a:solidFill>
                            <a:srgbClr val="FFFF00"/>
                          </a:solidFill>
                          <a:effectLst>
                            <a:glow rad="101600">
                              <a:schemeClr val="tx1">
                                <a:alpha val="60000"/>
                              </a:schemeClr>
                            </a:glow>
                          </a:effectLst>
                          <a:latin typeface="+mn-lt"/>
                          <a:ea typeface="+mn-ea"/>
                          <a:cs typeface="+mn-cs"/>
                        </a:rPr>
                        <a:t> </a:t>
                      </a:r>
                      <a:r>
                        <a:rPr lang="en-US" sz="2400" b="1" kern="1200" dirty="0" err="1" smtClean="0">
                          <a:ln>
                            <a:solidFill>
                              <a:srgbClr val="FFFF00"/>
                            </a:solidFill>
                          </a:ln>
                          <a:solidFill>
                            <a:srgbClr val="FFFF00"/>
                          </a:solidFill>
                          <a:effectLst>
                            <a:glow rad="101600">
                              <a:schemeClr val="tx1">
                                <a:alpha val="60000"/>
                              </a:schemeClr>
                            </a:glow>
                          </a:effectLst>
                          <a:latin typeface="+mn-lt"/>
                          <a:ea typeface="+mn-ea"/>
                          <a:cs typeface="+mn-cs"/>
                        </a:rPr>
                        <a:t>setiap</a:t>
                      </a:r>
                      <a:r>
                        <a:rPr lang="en-US" sz="2400" b="1" kern="1200" dirty="0" smtClean="0">
                          <a:ln>
                            <a:solidFill>
                              <a:srgbClr val="FFFF00"/>
                            </a:solidFill>
                          </a:ln>
                          <a:solidFill>
                            <a:srgbClr val="FFFF00"/>
                          </a:solidFill>
                          <a:effectLst>
                            <a:glow rad="101600">
                              <a:schemeClr val="tx1">
                                <a:alpha val="60000"/>
                              </a:schemeClr>
                            </a:glow>
                          </a:effectLst>
                          <a:latin typeface="+mn-lt"/>
                          <a:ea typeface="+mn-ea"/>
                          <a:cs typeface="+mn-cs"/>
                        </a:rPr>
                        <a:t> </a:t>
                      </a:r>
                      <a:r>
                        <a:rPr lang="en-US" sz="2400" b="1" kern="1200" dirty="0" err="1" smtClean="0">
                          <a:ln>
                            <a:solidFill>
                              <a:srgbClr val="FFFF00"/>
                            </a:solidFill>
                          </a:ln>
                          <a:solidFill>
                            <a:srgbClr val="FFFF00"/>
                          </a:solidFill>
                          <a:effectLst>
                            <a:glow rad="101600">
                              <a:schemeClr val="tx1">
                                <a:alpha val="60000"/>
                              </a:schemeClr>
                            </a:glow>
                          </a:effectLst>
                          <a:latin typeface="+mn-lt"/>
                          <a:ea typeface="+mn-ea"/>
                          <a:cs typeface="+mn-cs"/>
                        </a:rPr>
                        <a:t>insan</a:t>
                      </a:r>
                      <a:r>
                        <a:rPr lang="en-US" sz="2400" b="0" dirty="0" smtClean="0">
                          <a:ln>
                            <a:solidFill>
                              <a:srgbClr val="FFFF00"/>
                            </a:solidFill>
                          </a:ln>
                          <a:solidFill>
                            <a:srgbClr val="FFFF00"/>
                          </a:solidFill>
                          <a:effectLst>
                            <a:glow rad="101600">
                              <a:schemeClr val="tx1">
                                <a:alpha val="60000"/>
                              </a:schemeClr>
                            </a:glow>
                          </a:effectLst>
                          <a:latin typeface="Rockwell Condensed" pitchFamily="18" charset="0"/>
                        </a:rPr>
                        <a:t>.</a:t>
                      </a:r>
                      <a:endParaRPr lang="en-US" sz="2400" b="0" dirty="0">
                        <a:ln>
                          <a:solidFill>
                            <a:srgbClr val="FFFF00"/>
                          </a:solidFill>
                        </a:ln>
                        <a:solidFill>
                          <a:srgbClr val="FFFF00"/>
                        </a:solidFill>
                        <a:effectLst>
                          <a:glow rad="101600">
                            <a:schemeClr val="tx1">
                              <a:alpha val="60000"/>
                            </a:schemeClr>
                          </a:glow>
                        </a:effectLst>
                        <a:latin typeface="Rockwell Condensed" pitchFamily="18" charset="0"/>
                        <a:ea typeface="Calibri"/>
                        <a:cs typeface="Arial"/>
                      </a:endParaRPr>
                    </a:p>
                  </a:txBody>
                  <a:tcPr marL="68580" marR="68580" marT="0" marB="0">
                    <a:solidFill>
                      <a:srgbClr val="CC00CC"/>
                    </a:solidFill>
                  </a:tcPr>
                </a:tc>
                <a:extLst>
                  <a:ext uri="{0D108BD9-81ED-4DB2-BD59-A6C34878D82A}">
                    <a16:rowId xmlns:a16="http://schemas.microsoft.com/office/drawing/2014/main" xmlns="" val="10000"/>
                  </a:ext>
                </a:extLst>
              </a:tr>
              <a:tr h="1143000">
                <a:tc>
                  <a:txBody>
                    <a:bodyPr/>
                    <a:lstStyle/>
                    <a:p>
                      <a:pPr marL="0" marR="0" algn="just">
                        <a:lnSpc>
                          <a:spcPct val="150000"/>
                        </a:lnSpc>
                        <a:spcBef>
                          <a:spcPts val="0"/>
                        </a:spcBef>
                        <a:spcAft>
                          <a:spcPts val="0"/>
                        </a:spcAft>
                      </a:pPr>
                      <a:r>
                        <a:rPr lang="en-US" sz="2400">
                          <a:ln>
                            <a:solidFill>
                              <a:srgbClr val="FFFF00"/>
                            </a:solidFill>
                          </a:ln>
                          <a:solidFill>
                            <a:srgbClr val="FFFF00"/>
                          </a:solidFill>
                          <a:effectLst>
                            <a:glow rad="101600">
                              <a:schemeClr val="tx1">
                                <a:alpha val="60000"/>
                              </a:schemeClr>
                            </a:glow>
                          </a:effectLst>
                          <a:latin typeface="Rockwell Condensed" pitchFamily="18" charset="0"/>
                        </a:rPr>
                        <a:t>Kedua:</a:t>
                      </a:r>
                      <a:endParaRPr lang="en-US" sz="2400">
                        <a:ln>
                          <a:solidFill>
                            <a:srgbClr val="FFFF00"/>
                          </a:solidFill>
                        </a:ln>
                        <a:solidFill>
                          <a:srgbClr val="FFFF00"/>
                        </a:solidFill>
                        <a:effectLst>
                          <a:glow rad="101600">
                            <a:schemeClr val="tx1">
                              <a:alpha val="60000"/>
                            </a:schemeClr>
                          </a:glow>
                        </a:effectLst>
                        <a:latin typeface="Rockwell Condensed" pitchFamily="18" charset="0"/>
                        <a:ea typeface="Calibri"/>
                        <a:cs typeface="Arial"/>
                      </a:endParaRPr>
                    </a:p>
                  </a:txBody>
                  <a:tcPr marL="68580" marR="68580" marT="0" marB="0">
                    <a:solidFill>
                      <a:srgbClr val="00CC00"/>
                    </a:solidFill>
                  </a:tcPr>
                </a:tc>
                <a:tc>
                  <a:txBody>
                    <a:bodyPr/>
                    <a:lstStyle/>
                    <a:p>
                      <a:pPr marL="0" marR="0" algn="just">
                        <a:lnSpc>
                          <a:spcPct val="150000"/>
                        </a:lnSpc>
                        <a:spcBef>
                          <a:spcPts val="0"/>
                        </a:spcBef>
                        <a:spcAft>
                          <a:spcPts val="0"/>
                        </a:spcAft>
                      </a:pPr>
                      <a:r>
                        <a:rPr lang="en-US" sz="2400" kern="1200" dirty="0" err="1" smtClean="0">
                          <a:ln>
                            <a:solidFill>
                              <a:srgbClr val="FFFF00"/>
                            </a:solidFill>
                          </a:ln>
                          <a:solidFill>
                            <a:srgbClr val="FFFF00"/>
                          </a:solidFill>
                          <a:effectLst>
                            <a:glow rad="101600">
                              <a:schemeClr val="tx1">
                                <a:alpha val="60000"/>
                              </a:schemeClr>
                            </a:glow>
                          </a:effectLst>
                          <a:latin typeface="+mn-lt"/>
                          <a:ea typeface="+mn-ea"/>
                          <a:cs typeface="+mn-cs"/>
                        </a:rPr>
                        <a:t>Kasih</a:t>
                      </a:r>
                      <a:r>
                        <a:rPr lang="en-US" sz="2400" kern="1200" dirty="0" smtClean="0">
                          <a:ln>
                            <a:solidFill>
                              <a:srgbClr val="FFFF00"/>
                            </a:solidFill>
                          </a:ln>
                          <a:solidFill>
                            <a:srgbClr val="FFFF00"/>
                          </a:solidFill>
                          <a:effectLst>
                            <a:glow rad="101600">
                              <a:schemeClr val="tx1">
                                <a:alpha val="60000"/>
                              </a:schemeClr>
                            </a:glow>
                          </a:effectLst>
                          <a:latin typeface="+mn-lt"/>
                          <a:ea typeface="+mn-ea"/>
                          <a:cs typeface="+mn-cs"/>
                        </a:rPr>
                        <a:t> </a:t>
                      </a:r>
                      <a:r>
                        <a:rPr lang="en-US" sz="2400" kern="1200" dirty="0" err="1" smtClean="0">
                          <a:ln>
                            <a:solidFill>
                              <a:srgbClr val="FFFF00"/>
                            </a:solidFill>
                          </a:ln>
                          <a:solidFill>
                            <a:srgbClr val="FFFF00"/>
                          </a:solidFill>
                          <a:effectLst>
                            <a:glow rad="101600">
                              <a:schemeClr val="tx1">
                                <a:alpha val="60000"/>
                              </a:schemeClr>
                            </a:glow>
                          </a:effectLst>
                          <a:latin typeface="+mn-lt"/>
                          <a:ea typeface="+mn-ea"/>
                          <a:cs typeface="+mn-cs"/>
                        </a:rPr>
                        <a:t>sayang</a:t>
                      </a:r>
                      <a:r>
                        <a:rPr lang="en-US" sz="2400" kern="1200" dirty="0" smtClean="0">
                          <a:ln>
                            <a:solidFill>
                              <a:srgbClr val="FFFF00"/>
                            </a:solidFill>
                          </a:ln>
                          <a:solidFill>
                            <a:srgbClr val="FFFF00"/>
                          </a:solidFill>
                          <a:effectLst>
                            <a:glow rad="101600">
                              <a:schemeClr val="tx1">
                                <a:alpha val="60000"/>
                              </a:schemeClr>
                            </a:glow>
                          </a:effectLst>
                          <a:latin typeface="+mn-lt"/>
                          <a:ea typeface="+mn-ea"/>
                          <a:cs typeface="+mn-cs"/>
                        </a:rPr>
                        <a:t> </a:t>
                      </a:r>
                      <a:r>
                        <a:rPr lang="en-US" sz="2400" kern="1200" dirty="0" err="1" smtClean="0">
                          <a:ln>
                            <a:solidFill>
                              <a:srgbClr val="FFFF00"/>
                            </a:solidFill>
                          </a:ln>
                          <a:solidFill>
                            <a:srgbClr val="FFFF00"/>
                          </a:solidFill>
                          <a:effectLst>
                            <a:glow rad="101600">
                              <a:schemeClr val="tx1">
                                <a:alpha val="60000"/>
                              </a:schemeClr>
                            </a:glow>
                          </a:effectLst>
                          <a:latin typeface="+mn-lt"/>
                          <a:ea typeface="+mn-ea"/>
                          <a:cs typeface="+mn-cs"/>
                        </a:rPr>
                        <a:t>merupakan</a:t>
                      </a:r>
                      <a:r>
                        <a:rPr lang="en-US" sz="2400" kern="1200" dirty="0" smtClean="0">
                          <a:ln>
                            <a:solidFill>
                              <a:srgbClr val="FFFF00"/>
                            </a:solidFill>
                          </a:ln>
                          <a:solidFill>
                            <a:srgbClr val="FFFF00"/>
                          </a:solidFill>
                          <a:effectLst>
                            <a:glow rad="101600">
                              <a:schemeClr val="tx1">
                                <a:alpha val="60000"/>
                              </a:schemeClr>
                            </a:glow>
                          </a:effectLst>
                          <a:latin typeface="+mn-lt"/>
                          <a:ea typeface="+mn-ea"/>
                          <a:cs typeface="+mn-cs"/>
                        </a:rPr>
                        <a:t> </a:t>
                      </a:r>
                      <a:r>
                        <a:rPr lang="en-US" sz="2400" kern="1200" dirty="0" err="1" smtClean="0">
                          <a:ln>
                            <a:solidFill>
                              <a:srgbClr val="FFFF00"/>
                            </a:solidFill>
                          </a:ln>
                          <a:solidFill>
                            <a:srgbClr val="FFFF00"/>
                          </a:solidFill>
                          <a:effectLst>
                            <a:glow rad="101600">
                              <a:schemeClr val="tx1">
                                <a:alpha val="60000"/>
                              </a:schemeClr>
                            </a:glow>
                          </a:effectLst>
                          <a:latin typeface="+mn-lt"/>
                          <a:ea typeface="+mn-ea"/>
                          <a:cs typeface="+mn-cs"/>
                        </a:rPr>
                        <a:t>salah</a:t>
                      </a:r>
                      <a:r>
                        <a:rPr lang="en-US" sz="2400" kern="1200" dirty="0" smtClean="0">
                          <a:ln>
                            <a:solidFill>
                              <a:srgbClr val="FFFF00"/>
                            </a:solidFill>
                          </a:ln>
                          <a:solidFill>
                            <a:srgbClr val="FFFF00"/>
                          </a:solidFill>
                          <a:effectLst>
                            <a:glow rad="101600">
                              <a:schemeClr val="tx1">
                                <a:alpha val="60000"/>
                              </a:schemeClr>
                            </a:glow>
                          </a:effectLst>
                          <a:latin typeface="+mn-lt"/>
                          <a:ea typeface="+mn-ea"/>
                          <a:cs typeface="+mn-cs"/>
                        </a:rPr>
                        <a:t> </a:t>
                      </a:r>
                      <a:r>
                        <a:rPr lang="en-US" sz="2400" kern="1200" dirty="0" err="1" smtClean="0">
                          <a:ln>
                            <a:solidFill>
                              <a:srgbClr val="FFFF00"/>
                            </a:solidFill>
                          </a:ln>
                          <a:solidFill>
                            <a:srgbClr val="FFFF00"/>
                          </a:solidFill>
                          <a:effectLst>
                            <a:glow rad="101600">
                              <a:schemeClr val="tx1">
                                <a:alpha val="60000"/>
                              </a:schemeClr>
                            </a:glow>
                          </a:effectLst>
                          <a:latin typeface="+mn-lt"/>
                          <a:ea typeface="+mn-ea"/>
                          <a:cs typeface="+mn-cs"/>
                        </a:rPr>
                        <a:t>satu</a:t>
                      </a:r>
                      <a:r>
                        <a:rPr lang="en-US" sz="2400" kern="1200" dirty="0" smtClean="0">
                          <a:ln>
                            <a:solidFill>
                              <a:srgbClr val="FFFF00"/>
                            </a:solidFill>
                          </a:ln>
                          <a:solidFill>
                            <a:srgbClr val="FFFF00"/>
                          </a:solidFill>
                          <a:effectLst>
                            <a:glow rad="101600">
                              <a:schemeClr val="tx1">
                                <a:alpha val="60000"/>
                              </a:schemeClr>
                            </a:glow>
                          </a:effectLst>
                          <a:latin typeface="+mn-lt"/>
                          <a:ea typeface="+mn-ea"/>
                          <a:cs typeface="+mn-cs"/>
                        </a:rPr>
                        <a:t> </a:t>
                      </a:r>
                      <a:r>
                        <a:rPr lang="en-US" sz="2400" kern="1200" dirty="0" err="1" smtClean="0">
                          <a:ln>
                            <a:solidFill>
                              <a:srgbClr val="FFFF00"/>
                            </a:solidFill>
                          </a:ln>
                          <a:solidFill>
                            <a:srgbClr val="FFFF00"/>
                          </a:solidFill>
                          <a:effectLst>
                            <a:glow rad="101600">
                              <a:schemeClr val="tx1">
                                <a:alpha val="60000"/>
                              </a:schemeClr>
                            </a:glow>
                          </a:effectLst>
                          <a:latin typeface="+mn-lt"/>
                          <a:ea typeface="+mn-ea"/>
                          <a:cs typeface="+mn-cs"/>
                        </a:rPr>
                        <a:t>nikmat</a:t>
                      </a:r>
                      <a:r>
                        <a:rPr lang="en-US" sz="2400" kern="1200" dirty="0" smtClean="0">
                          <a:ln>
                            <a:solidFill>
                              <a:srgbClr val="FFFF00"/>
                            </a:solidFill>
                          </a:ln>
                          <a:solidFill>
                            <a:srgbClr val="FFFF00"/>
                          </a:solidFill>
                          <a:effectLst>
                            <a:glow rad="101600">
                              <a:schemeClr val="tx1">
                                <a:alpha val="60000"/>
                              </a:schemeClr>
                            </a:glow>
                          </a:effectLst>
                          <a:latin typeface="+mn-lt"/>
                          <a:ea typeface="+mn-ea"/>
                          <a:cs typeface="+mn-cs"/>
                        </a:rPr>
                        <a:t> Allah SWT </a:t>
                      </a:r>
                      <a:r>
                        <a:rPr lang="en-US" sz="2400" kern="1200" dirty="0" err="1" smtClean="0">
                          <a:ln>
                            <a:solidFill>
                              <a:srgbClr val="FFFF00"/>
                            </a:solidFill>
                          </a:ln>
                          <a:solidFill>
                            <a:srgbClr val="FFFF00"/>
                          </a:solidFill>
                          <a:effectLst>
                            <a:glow rad="101600">
                              <a:schemeClr val="tx1">
                                <a:alpha val="60000"/>
                              </a:schemeClr>
                            </a:glow>
                          </a:effectLst>
                          <a:latin typeface="+mn-lt"/>
                          <a:ea typeface="+mn-ea"/>
                          <a:cs typeface="+mn-cs"/>
                        </a:rPr>
                        <a:t>kepada</a:t>
                      </a:r>
                      <a:r>
                        <a:rPr lang="en-US" sz="2400" kern="1200" dirty="0" smtClean="0">
                          <a:ln>
                            <a:solidFill>
                              <a:srgbClr val="FFFF00"/>
                            </a:solidFill>
                          </a:ln>
                          <a:solidFill>
                            <a:srgbClr val="FFFF00"/>
                          </a:solidFill>
                          <a:effectLst>
                            <a:glow rad="101600">
                              <a:schemeClr val="tx1">
                                <a:alpha val="60000"/>
                              </a:schemeClr>
                            </a:glow>
                          </a:effectLst>
                          <a:latin typeface="+mn-lt"/>
                          <a:ea typeface="+mn-ea"/>
                          <a:cs typeface="+mn-cs"/>
                        </a:rPr>
                        <a:t> </a:t>
                      </a:r>
                      <a:r>
                        <a:rPr lang="en-US" sz="2400" kern="1200" dirty="0" err="1" smtClean="0">
                          <a:ln>
                            <a:solidFill>
                              <a:srgbClr val="FFFF00"/>
                            </a:solidFill>
                          </a:ln>
                          <a:solidFill>
                            <a:srgbClr val="FFFF00"/>
                          </a:solidFill>
                          <a:effectLst>
                            <a:glow rad="101600">
                              <a:schemeClr val="tx1">
                                <a:alpha val="60000"/>
                              </a:schemeClr>
                            </a:glow>
                          </a:effectLst>
                          <a:latin typeface="+mn-lt"/>
                          <a:ea typeface="+mn-ea"/>
                          <a:cs typeface="+mn-cs"/>
                        </a:rPr>
                        <a:t>manusia</a:t>
                      </a:r>
                      <a:r>
                        <a:rPr lang="en-US" sz="2400" kern="1200" dirty="0" smtClean="0">
                          <a:ln>
                            <a:solidFill>
                              <a:srgbClr val="FFFF00"/>
                            </a:solidFill>
                          </a:ln>
                          <a:solidFill>
                            <a:srgbClr val="FFFF00"/>
                          </a:solidFill>
                          <a:effectLst>
                            <a:glow rad="101600">
                              <a:schemeClr val="tx1">
                                <a:alpha val="60000"/>
                              </a:schemeClr>
                            </a:glow>
                          </a:effectLst>
                          <a:latin typeface="+mn-lt"/>
                          <a:ea typeface="+mn-ea"/>
                          <a:cs typeface="+mn-cs"/>
                        </a:rPr>
                        <a:t> yang </a:t>
                      </a:r>
                      <a:r>
                        <a:rPr lang="en-US" sz="2400" kern="1200" dirty="0" err="1" smtClean="0">
                          <a:ln>
                            <a:solidFill>
                              <a:srgbClr val="FFFF00"/>
                            </a:solidFill>
                          </a:ln>
                          <a:solidFill>
                            <a:srgbClr val="FFFF00"/>
                          </a:solidFill>
                          <a:effectLst>
                            <a:glow rad="101600">
                              <a:schemeClr val="tx1">
                                <a:alpha val="60000"/>
                              </a:schemeClr>
                            </a:glow>
                          </a:effectLst>
                          <a:latin typeface="+mn-lt"/>
                          <a:ea typeface="+mn-ea"/>
                          <a:cs typeface="+mn-cs"/>
                        </a:rPr>
                        <a:t>perlu</a:t>
                      </a:r>
                      <a:r>
                        <a:rPr lang="en-US" sz="2400" kern="1200" dirty="0" smtClean="0">
                          <a:ln>
                            <a:solidFill>
                              <a:srgbClr val="FFFF00"/>
                            </a:solidFill>
                          </a:ln>
                          <a:solidFill>
                            <a:srgbClr val="FFFF00"/>
                          </a:solidFill>
                          <a:effectLst>
                            <a:glow rad="101600">
                              <a:schemeClr val="tx1">
                                <a:alpha val="60000"/>
                              </a:schemeClr>
                            </a:glow>
                          </a:effectLst>
                          <a:latin typeface="+mn-lt"/>
                          <a:ea typeface="+mn-ea"/>
                          <a:cs typeface="+mn-cs"/>
                        </a:rPr>
                        <a:t> </a:t>
                      </a:r>
                      <a:r>
                        <a:rPr lang="en-US" sz="2400" kern="1200" dirty="0" err="1" smtClean="0">
                          <a:ln>
                            <a:solidFill>
                              <a:srgbClr val="FFFF00"/>
                            </a:solidFill>
                          </a:ln>
                          <a:solidFill>
                            <a:srgbClr val="FFFF00"/>
                          </a:solidFill>
                          <a:effectLst>
                            <a:glow rad="101600">
                              <a:schemeClr val="tx1">
                                <a:alpha val="60000"/>
                              </a:schemeClr>
                            </a:glow>
                          </a:effectLst>
                          <a:latin typeface="+mn-lt"/>
                          <a:ea typeface="+mn-ea"/>
                          <a:cs typeface="+mn-cs"/>
                        </a:rPr>
                        <a:t>disyukuri</a:t>
                      </a:r>
                      <a:r>
                        <a:rPr lang="en-US" sz="2400" dirty="0" smtClean="0">
                          <a:ln>
                            <a:solidFill>
                              <a:srgbClr val="FFFF00"/>
                            </a:solidFill>
                          </a:ln>
                          <a:solidFill>
                            <a:srgbClr val="FFFF00"/>
                          </a:solidFill>
                          <a:effectLst>
                            <a:glow rad="101600">
                              <a:schemeClr val="tx1">
                                <a:alpha val="60000"/>
                              </a:schemeClr>
                            </a:glow>
                          </a:effectLst>
                          <a:latin typeface="Rockwell Condensed" pitchFamily="18" charset="0"/>
                        </a:rPr>
                        <a:t>.</a:t>
                      </a:r>
                      <a:endParaRPr lang="en-US" sz="2400" dirty="0">
                        <a:ln>
                          <a:solidFill>
                            <a:srgbClr val="FFFF00"/>
                          </a:solidFill>
                        </a:ln>
                        <a:solidFill>
                          <a:srgbClr val="FFFF00"/>
                        </a:solidFill>
                        <a:effectLst>
                          <a:glow rad="101600">
                            <a:schemeClr val="tx1">
                              <a:alpha val="60000"/>
                            </a:schemeClr>
                          </a:glow>
                        </a:effectLst>
                        <a:latin typeface="Rockwell Condensed" pitchFamily="18" charset="0"/>
                        <a:ea typeface="Calibri"/>
                        <a:cs typeface="Arial"/>
                      </a:endParaRPr>
                    </a:p>
                  </a:txBody>
                  <a:tcPr marL="68580" marR="68580" marT="0" marB="0">
                    <a:solidFill>
                      <a:srgbClr val="00CC00"/>
                    </a:solidFill>
                  </a:tcPr>
                </a:tc>
                <a:extLst>
                  <a:ext uri="{0D108BD9-81ED-4DB2-BD59-A6C34878D82A}">
                    <a16:rowId xmlns:a16="http://schemas.microsoft.com/office/drawing/2014/main" xmlns="" val="10001"/>
                  </a:ext>
                </a:extLst>
              </a:tr>
              <a:tr h="1219200">
                <a:tc>
                  <a:txBody>
                    <a:bodyPr/>
                    <a:lstStyle/>
                    <a:p>
                      <a:pPr marL="0" marR="0" algn="just">
                        <a:lnSpc>
                          <a:spcPct val="150000"/>
                        </a:lnSpc>
                        <a:spcBef>
                          <a:spcPts val="0"/>
                        </a:spcBef>
                        <a:spcAft>
                          <a:spcPts val="0"/>
                        </a:spcAft>
                      </a:pPr>
                      <a:r>
                        <a:rPr lang="en-US" sz="2400">
                          <a:ln>
                            <a:solidFill>
                              <a:srgbClr val="FFFF00"/>
                            </a:solidFill>
                          </a:ln>
                          <a:solidFill>
                            <a:srgbClr val="FFFF00"/>
                          </a:solidFill>
                          <a:effectLst>
                            <a:glow rad="101600">
                              <a:schemeClr val="tx1">
                                <a:alpha val="60000"/>
                              </a:schemeClr>
                            </a:glow>
                          </a:effectLst>
                          <a:latin typeface="Rockwell Condensed" pitchFamily="18" charset="0"/>
                        </a:rPr>
                        <a:t>Ketiga:</a:t>
                      </a:r>
                      <a:endParaRPr lang="en-US" sz="2400">
                        <a:ln>
                          <a:solidFill>
                            <a:srgbClr val="FFFF00"/>
                          </a:solidFill>
                        </a:ln>
                        <a:solidFill>
                          <a:srgbClr val="FFFF00"/>
                        </a:solidFill>
                        <a:effectLst>
                          <a:glow rad="101600">
                            <a:schemeClr val="tx1">
                              <a:alpha val="60000"/>
                            </a:schemeClr>
                          </a:glow>
                        </a:effectLst>
                        <a:latin typeface="Rockwell Condensed" pitchFamily="18" charset="0"/>
                        <a:ea typeface="Calibri"/>
                        <a:cs typeface="Arial"/>
                      </a:endParaRPr>
                    </a:p>
                  </a:txBody>
                  <a:tcPr marL="68580" marR="68580" marT="0" marB="0">
                    <a:solidFill>
                      <a:schemeClr val="accent5">
                        <a:lumMod val="60000"/>
                        <a:lumOff val="40000"/>
                      </a:schemeClr>
                    </a:solidFill>
                  </a:tcPr>
                </a:tc>
                <a:tc>
                  <a:txBody>
                    <a:bodyPr/>
                    <a:lstStyle/>
                    <a:p>
                      <a:pPr marL="0" marR="0" algn="just">
                        <a:lnSpc>
                          <a:spcPct val="150000"/>
                        </a:lnSpc>
                        <a:spcBef>
                          <a:spcPts val="0"/>
                        </a:spcBef>
                        <a:spcAft>
                          <a:spcPts val="0"/>
                        </a:spcAft>
                      </a:pPr>
                      <a:r>
                        <a:rPr lang="en-US" sz="2400" kern="1200" dirty="0" err="1" smtClean="0">
                          <a:ln>
                            <a:solidFill>
                              <a:srgbClr val="FFFF00"/>
                            </a:solidFill>
                          </a:ln>
                          <a:solidFill>
                            <a:srgbClr val="FFFF00"/>
                          </a:solidFill>
                          <a:effectLst>
                            <a:glow rad="101600">
                              <a:schemeClr val="tx1">
                                <a:alpha val="60000"/>
                              </a:schemeClr>
                            </a:glow>
                          </a:effectLst>
                          <a:latin typeface="+mn-lt"/>
                          <a:ea typeface="+mn-ea"/>
                          <a:cs typeface="+mn-cs"/>
                        </a:rPr>
                        <a:t>Puncak</a:t>
                      </a:r>
                      <a:r>
                        <a:rPr lang="en-US" sz="2400" kern="1200" dirty="0" smtClean="0">
                          <a:ln>
                            <a:solidFill>
                              <a:srgbClr val="FFFF00"/>
                            </a:solidFill>
                          </a:ln>
                          <a:solidFill>
                            <a:srgbClr val="FFFF00"/>
                          </a:solidFill>
                          <a:effectLst>
                            <a:glow rad="101600">
                              <a:schemeClr val="tx1">
                                <a:alpha val="60000"/>
                              </a:schemeClr>
                            </a:glow>
                          </a:effectLst>
                          <a:latin typeface="+mn-lt"/>
                          <a:ea typeface="+mn-ea"/>
                          <a:cs typeface="+mn-cs"/>
                        </a:rPr>
                        <a:t> </a:t>
                      </a:r>
                      <a:r>
                        <a:rPr lang="en-US" sz="2400" kern="1200" dirty="0" err="1" smtClean="0">
                          <a:ln>
                            <a:solidFill>
                              <a:srgbClr val="FFFF00"/>
                            </a:solidFill>
                          </a:ln>
                          <a:solidFill>
                            <a:srgbClr val="FFFF00"/>
                          </a:solidFill>
                          <a:effectLst>
                            <a:glow rad="101600">
                              <a:schemeClr val="tx1">
                                <a:alpha val="60000"/>
                              </a:schemeClr>
                            </a:glow>
                          </a:effectLst>
                          <a:latin typeface="+mn-lt"/>
                          <a:ea typeface="+mn-ea"/>
                          <a:cs typeface="+mn-cs"/>
                        </a:rPr>
                        <a:t>tertinggi</a:t>
                      </a:r>
                      <a:r>
                        <a:rPr lang="en-US" sz="2400" kern="1200" dirty="0" smtClean="0">
                          <a:ln>
                            <a:solidFill>
                              <a:srgbClr val="FFFF00"/>
                            </a:solidFill>
                          </a:ln>
                          <a:solidFill>
                            <a:srgbClr val="FFFF00"/>
                          </a:solidFill>
                          <a:effectLst>
                            <a:glow rad="101600">
                              <a:schemeClr val="tx1">
                                <a:alpha val="60000"/>
                              </a:schemeClr>
                            </a:glow>
                          </a:effectLst>
                          <a:latin typeface="+mn-lt"/>
                          <a:ea typeface="+mn-ea"/>
                          <a:cs typeface="+mn-cs"/>
                        </a:rPr>
                        <a:t> </a:t>
                      </a:r>
                      <a:r>
                        <a:rPr lang="en-US" sz="2400" kern="1200" dirty="0" err="1" smtClean="0">
                          <a:ln>
                            <a:solidFill>
                              <a:srgbClr val="FFFF00"/>
                            </a:solidFill>
                          </a:ln>
                          <a:solidFill>
                            <a:srgbClr val="FFFF00"/>
                          </a:solidFill>
                          <a:effectLst>
                            <a:glow rad="101600">
                              <a:schemeClr val="tx1">
                                <a:alpha val="60000"/>
                              </a:schemeClr>
                            </a:glow>
                          </a:effectLst>
                          <a:latin typeface="+mn-lt"/>
                          <a:ea typeface="+mn-ea"/>
                          <a:cs typeface="+mn-cs"/>
                        </a:rPr>
                        <a:t>kasih</a:t>
                      </a:r>
                      <a:r>
                        <a:rPr lang="en-US" sz="2400" kern="1200" dirty="0" smtClean="0">
                          <a:ln>
                            <a:solidFill>
                              <a:srgbClr val="FFFF00"/>
                            </a:solidFill>
                          </a:ln>
                          <a:solidFill>
                            <a:srgbClr val="FFFF00"/>
                          </a:solidFill>
                          <a:effectLst>
                            <a:glow rad="101600">
                              <a:schemeClr val="tx1">
                                <a:alpha val="60000"/>
                              </a:schemeClr>
                            </a:glow>
                          </a:effectLst>
                          <a:latin typeface="+mn-lt"/>
                          <a:ea typeface="+mn-ea"/>
                          <a:cs typeface="+mn-cs"/>
                        </a:rPr>
                        <a:t> </a:t>
                      </a:r>
                      <a:r>
                        <a:rPr lang="en-US" sz="2400" kern="1200" dirty="0" err="1" smtClean="0">
                          <a:ln>
                            <a:solidFill>
                              <a:srgbClr val="FFFF00"/>
                            </a:solidFill>
                          </a:ln>
                          <a:solidFill>
                            <a:srgbClr val="FFFF00"/>
                          </a:solidFill>
                          <a:effectLst>
                            <a:glow rad="101600">
                              <a:schemeClr val="tx1">
                                <a:alpha val="60000"/>
                              </a:schemeClr>
                            </a:glow>
                          </a:effectLst>
                          <a:latin typeface="+mn-lt"/>
                          <a:ea typeface="+mn-ea"/>
                          <a:cs typeface="+mn-cs"/>
                        </a:rPr>
                        <a:t>sayang</a:t>
                      </a:r>
                      <a:r>
                        <a:rPr lang="en-US" sz="2400" kern="1200" dirty="0" smtClean="0">
                          <a:ln>
                            <a:solidFill>
                              <a:srgbClr val="FFFF00"/>
                            </a:solidFill>
                          </a:ln>
                          <a:solidFill>
                            <a:srgbClr val="FFFF00"/>
                          </a:solidFill>
                          <a:effectLst>
                            <a:glow rad="101600">
                              <a:schemeClr val="tx1">
                                <a:alpha val="60000"/>
                              </a:schemeClr>
                            </a:glow>
                          </a:effectLst>
                          <a:latin typeface="+mn-lt"/>
                          <a:ea typeface="+mn-ea"/>
                          <a:cs typeface="+mn-cs"/>
                        </a:rPr>
                        <a:t> </a:t>
                      </a:r>
                      <a:r>
                        <a:rPr lang="en-US" sz="2400" kern="1200" dirty="0" err="1" smtClean="0">
                          <a:ln>
                            <a:solidFill>
                              <a:srgbClr val="FFFF00"/>
                            </a:solidFill>
                          </a:ln>
                          <a:solidFill>
                            <a:srgbClr val="FFFF00"/>
                          </a:solidFill>
                          <a:effectLst>
                            <a:glow rad="101600">
                              <a:schemeClr val="tx1">
                                <a:alpha val="60000"/>
                              </a:schemeClr>
                            </a:glow>
                          </a:effectLst>
                          <a:latin typeface="+mn-lt"/>
                          <a:ea typeface="+mn-ea"/>
                          <a:cs typeface="+mn-cs"/>
                        </a:rPr>
                        <a:t>adalah</a:t>
                      </a:r>
                      <a:r>
                        <a:rPr lang="en-US" sz="2400" kern="1200" dirty="0" smtClean="0">
                          <a:ln>
                            <a:solidFill>
                              <a:srgbClr val="FFFF00"/>
                            </a:solidFill>
                          </a:ln>
                          <a:solidFill>
                            <a:srgbClr val="FFFF00"/>
                          </a:solidFill>
                          <a:effectLst>
                            <a:glow rad="101600">
                              <a:schemeClr val="tx1">
                                <a:alpha val="60000"/>
                              </a:schemeClr>
                            </a:glow>
                          </a:effectLst>
                          <a:latin typeface="+mn-lt"/>
                          <a:ea typeface="+mn-ea"/>
                          <a:cs typeface="+mn-cs"/>
                        </a:rPr>
                        <a:t> </a:t>
                      </a:r>
                      <a:r>
                        <a:rPr lang="en-US" sz="2400" kern="1200" dirty="0" err="1" smtClean="0">
                          <a:ln>
                            <a:solidFill>
                              <a:srgbClr val="FFFF00"/>
                            </a:solidFill>
                          </a:ln>
                          <a:solidFill>
                            <a:srgbClr val="FFFF00"/>
                          </a:solidFill>
                          <a:effectLst>
                            <a:glow rad="101600">
                              <a:schemeClr val="tx1">
                                <a:alpha val="60000"/>
                              </a:schemeClr>
                            </a:glow>
                          </a:effectLst>
                          <a:latin typeface="+mn-lt"/>
                          <a:ea typeface="+mn-ea"/>
                          <a:cs typeface="+mn-cs"/>
                        </a:rPr>
                        <a:t>kepada</a:t>
                      </a:r>
                      <a:r>
                        <a:rPr lang="en-US" sz="2400" kern="1200" dirty="0" smtClean="0">
                          <a:ln>
                            <a:solidFill>
                              <a:srgbClr val="FFFF00"/>
                            </a:solidFill>
                          </a:ln>
                          <a:solidFill>
                            <a:srgbClr val="FFFF00"/>
                          </a:solidFill>
                          <a:effectLst>
                            <a:glow rad="101600">
                              <a:schemeClr val="tx1">
                                <a:alpha val="60000"/>
                              </a:schemeClr>
                            </a:glow>
                          </a:effectLst>
                          <a:latin typeface="+mn-lt"/>
                          <a:ea typeface="+mn-ea"/>
                          <a:cs typeface="+mn-cs"/>
                        </a:rPr>
                        <a:t> Allah SWT </a:t>
                      </a:r>
                      <a:r>
                        <a:rPr lang="en-US" sz="2400" kern="1200" dirty="0" err="1" smtClean="0">
                          <a:ln>
                            <a:solidFill>
                              <a:srgbClr val="FFFF00"/>
                            </a:solidFill>
                          </a:ln>
                          <a:solidFill>
                            <a:srgbClr val="FFFF00"/>
                          </a:solidFill>
                          <a:effectLst>
                            <a:glow rad="101600">
                              <a:schemeClr val="tx1">
                                <a:alpha val="60000"/>
                              </a:schemeClr>
                            </a:glow>
                          </a:effectLst>
                          <a:latin typeface="+mn-lt"/>
                          <a:ea typeface="+mn-ea"/>
                          <a:cs typeface="+mn-cs"/>
                        </a:rPr>
                        <a:t>dan</a:t>
                      </a:r>
                      <a:r>
                        <a:rPr lang="en-US" sz="2400" kern="1200" dirty="0" smtClean="0">
                          <a:ln>
                            <a:solidFill>
                              <a:srgbClr val="FFFF00"/>
                            </a:solidFill>
                          </a:ln>
                          <a:solidFill>
                            <a:srgbClr val="FFFF00"/>
                          </a:solidFill>
                          <a:effectLst>
                            <a:glow rad="101600">
                              <a:schemeClr val="tx1">
                                <a:alpha val="60000"/>
                              </a:schemeClr>
                            </a:glow>
                          </a:effectLst>
                          <a:latin typeface="+mn-lt"/>
                          <a:ea typeface="+mn-ea"/>
                          <a:cs typeface="+mn-cs"/>
                        </a:rPr>
                        <a:t> </a:t>
                      </a:r>
                      <a:r>
                        <a:rPr lang="en-US" sz="2400" kern="1200" dirty="0" err="1" smtClean="0">
                          <a:ln>
                            <a:solidFill>
                              <a:srgbClr val="FFFF00"/>
                            </a:solidFill>
                          </a:ln>
                          <a:solidFill>
                            <a:srgbClr val="FFFF00"/>
                          </a:solidFill>
                          <a:effectLst>
                            <a:glow rad="101600">
                              <a:schemeClr val="tx1">
                                <a:alpha val="60000"/>
                              </a:schemeClr>
                            </a:glow>
                          </a:effectLst>
                          <a:latin typeface="+mn-lt"/>
                          <a:ea typeface="+mn-ea"/>
                          <a:cs typeface="+mn-cs"/>
                        </a:rPr>
                        <a:t>Rasulullah</a:t>
                      </a:r>
                      <a:r>
                        <a:rPr lang="en-US" sz="2400" kern="1200" dirty="0" smtClean="0">
                          <a:ln>
                            <a:solidFill>
                              <a:srgbClr val="FFFF00"/>
                            </a:solidFill>
                          </a:ln>
                          <a:solidFill>
                            <a:srgbClr val="FFFF00"/>
                          </a:solidFill>
                          <a:effectLst>
                            <a:glow rad="101600">
                              <a:schemeClr val="tx1">
                                <a:alpha val="60000"/>
                              </a:schemeClr>
                            </a:glow>
                          </a:effectLst>
                          <a:latin typeface="+mn-lt"/>
                          <a:ea typeface="+mn-ea"/>
                          <a:cs typeface="+mn-cs"/>
                        </a:rPr>
                        <a:t> SAW</a:t>
                      </a:r>
                      <a:r>
                        <a:rPr lang="en-US" sz="2400" dirty="0" smtClean="0">
                          <a:ln>
                            <a:solidFill>
                              <a:srgbClr val="FFFF00"/>
                            </a:solidFill>
                          </a:ln>
                          <a:solidFill>
                            <a:srgbClr val="FFFF00"/>
                          </a:solidFill>
                          <a:effectLst>
                            <a:glow rad="101600">
                              <a:schemeClr val="tx1">
                                <a:alpha val="60000"/>
                              </a:schemeClr>
                            </a:glow>
                          </a:effectLst>
                          <a:latin typeface="Rockwell Condensed" pitchFamily="18" charset="0"/>
                        </a:rPr>
                        <a:t>.</a:t>
                      </a:r>
                      <a:endParaRPr lang="en-US" sz="2400" dirty="0">
                        <a:ln>
                          <a:solidFill>
                            <a:srgbClr val="FFFF00"/>
                          </a:solidFill>
                        </a:ln>
                        <a:solidFill>
                          <a:srgbClr val="FFFF00"/>
                        </a:solidFill>
                        <a:effectLst>
                          <a:glow rad="101600">
                            <a:schemeClr val="tx1">
                              <a:alpha val="60000"/>
                            </a:schemeClr>
                          </a:glow>
                        </a:effectLst>
                        <a:latin typeface="Rockwell Condensed" pitchFamily="18" charset="0"/>
                        <a:ea typeface="Calibri"/>
                        <a:cs typeface="Arial"/>
                      </a:endParaRPr>
                    </a:p>
                  </a:txBody>
                  <a:tcPr marL="68580" marR="68580" marT="0" marB="0">
                    <a:solidFill>
                      <a:schemeClr val="accent5">
                        <a:lumMod val="60000"/>
                        <a:lumOff val="40000"/>
                      </a:schemeClr>
                    </a:solidFill>
                  </a:tcPr>
                </a:tc>
                <a:extLst>
                  <a:ext uri="{0D108BD9-81ED-4DB2-BD59-A6C34878D82A}">
                    <a16:rowId xmlns:a16="http://schemas.microsoft.com/office/drawing/2014/main" xmlns="" val="10002"/>
                  </a:ext>
                </a:extLst>
              </a:tr>
            </a:tbl>
          </a:graphicData>
        </a:graphic>
      </p:graphicFrame>
      <p:sp>
        <p:nvSpPr>
          <p:cNvPr id="6" name="Flowchart: Punched Tape 5"/>
          <p:cNvSpPr/>
          <p:nvPr/>
        </p:nvSpPr>
        <p:spPr>
          <a:xfrm>
            <a:off x="228600" y="0"/>
            <a:ext cx="8680545" cy="1828800"/>
          </a:xfrm>
          <a:prstGeom prst="flowChartPunchedTap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ctr" fontAlgn="base">
              <a:spcBef>
                <a:spcPct val="0"/>
              </a:spcBef>
              <a:spcAft>
                <a:spcPct val="0"/>
              </a:spcAft>
            </a:pPr>
            <a:r>
              <a:rPr lang="ms-MY" sz="3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Calibri" pitchFamily="34" charset="0"/>
                <a:cs typeface="Times New Roman" pitchFamily="18" charset="0"/>
              </a:rPr>
              <a:t>intipati khutbah yang disampaikan sebagai pedoman di dalam kehidupan </a:t>
            </a:r>
            <a:r>
              <a:rPr lang="ms-MY" sz="3600" dirty="0" smtClean="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Calibri" pitchFamily="34" charset="0"/>
                <a:cs typeface="Times New Roman" pitchFamily="18" charset="0"/>
              </a:rPr>
              <a:t>kita</a:t>
            </a:r>
            <a:endParaRPr lang="en-US" sz="3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cs typeface="Arial" pitchFamily="34" charset="0"/>
            </a:endParaRPr>
          </a:p>
        </p:txBody>
      </p:sp>
    </p:spTree>
    <p:extLst>
      <p:ext uri="{BB962C8B-B14F-4D97-AF65-F5344CB8AC3E}">
        <p14:creationId xmlns:p14="http://schemas.microsoft.com/office/powerpoint/2010/main" val="2872196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a:xfrm>
            <a:off x="2300785" y="152400"/>
            <a:ext cx="4676280" cy="923330"/>
          </a:xfrm>
          <a:prstGeom prst="rect">
            <a:avLst/>
          </a:prstGeom>
        </p:spPr>
        <p:txBody>
          <a:bodyPr wrap="none">
            <a:spAutoFit/>
          </a:bodyPr>
          <a:lstStyle/>
          <a:p>
            <a:pPr algn="ctr"/>
            <a:r>
              <a:rPr lang="ar-SA" sz="54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QCF_BSML" pitchFamily="2" charset="2"/>
                <a:cs typeface="QCF_BSML" pitchFamily="2" charset="2"/>
              </a:rPr>
              <a:t>ﭷ ﭸ ﭹ ﭺ ﭻ </a:t>
            </a:r>
            <a:endParaRPr lang="en-US" sz="54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QCF_BSML" pitchFamily="2" charset="2"/>
              <a:cs typeface="QCF_BSML" pitchFamily="2" charset="2"/>
            </a:endParaRPr>
          </a:p>
        </p:txBody>
      </p:sp>
      <p:sp>
        <p:nvSpPr>
          <p:cNvPr id="2" name="Rectangle 1"/>
          <p:cNvSpPr/>
          <p:nvPr/>
        </p:nvSpPr>
        <p:spPr>
          <a:xfrm>
            <a:off x="533400" y="1295400"/>
            <a:ext cx="8077200" cy="2003625"/>
          </a:xfrm>
          <a:prstGeom prst="rect">
            <a:avLst/>
          </a:prstGeom>
        </p:spPr>
        <p:txBody>
          <a:bodyPr wrap="square">
            <a:spAutoFit/>
          </a:bodyPr>
          <a:lstStyle/>
          <a:p>
            <a:pPr algn="ctr" rtl="1">
              <a:lnSpc>
                <a:spcPct val="115000"/>
              </a:lnSpc>
            </a:pPr>
            <a:r>
              <a:rPr lang="ar-SA" sz="3600" b="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Arabic Typesetting" panose="03020402040406030203" pitchFamily="66" charset="-78"/>
              </a:rPr>
              <a:t>﴿</a:t>
            </a:r>
            <a:r>
              <a:rPr lang="ar-SA" sz="3600" b="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Calibri" panose="020F0502020204030204" pitchFamily="34" charset="0"/>
                <a:cs typeface="QCF_P025" panose="02000400000000000000" pitchFamily="2" charset="2"/>
              </a:rPr>
              <a:t> </a:t>
            </a:r>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Calibri" panose="020F0502020204030204" pitchFamily="34" charset="0"/>
                <a:cs typeface="QCF_P025" panose="02000400000000000000" pitchFamily="2" charset="2"/>
              </a:rPr>
              <a:t>ﭽ ﭾ ﭿ ﮀ ﮁ ﮂ ﮃ ﮄ ﮅ ﮆ ﮇ ﮈ ﮉ ﮊ ﮋ ﮌ ﮍ ﮎ ﮏ ﮐ ﮑ ﮒ ﮓ ﮔ ﮕ ﮖ ﮗ ﮘ ﮙ ﮚ ﮛ ﮜ ﮝ </a:t>
            </a:r>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Arabic Typesetting" panose="03020402040406030203" pitchFamily="66" charset="-78"/>
              </a:rPr>
              <a:t>﴾</a:t>
            </a:r>
            <a:endParaRPr lang="en-US"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3" name="Round Diagonal Corner Rectangle 2"/>
          <p:cNvSpPr/>
          <p:nvPr/>
        </p:nvSpPr>
        <p:spPr>
          <a:xfrm>
            <a:off x="676525" y="3352800"/>
            <a:ext cx="7924800" cy="3234928"/>
          </a:xfrm>
          <a:prstGeom prst="round2Diag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15000"/>
              </a:lnSpc>
            </a:pPr>
            <a:r>
              <a:rPr lang="en-US" sz="20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Maksudnya</a:t>
            </a:r>
            <a:r>
              <a:rPr lang="en-US"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endParaRPr lang="en-US"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0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Ada di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antara</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manusia</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yang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mengambil</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selain</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dari</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Allah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sebagai</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sekutu</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mereka</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mencintainya</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seperti</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mana</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mereka</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mencintai</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Allah,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sedang</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orang yang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beriman</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itu</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lebih</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cintakan</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Allah. Dan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kalaulah</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orang yang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melakukan</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kezaliman</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itu</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mengetahui</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ketika</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mereka</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melihat</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azab</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hari</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akhirat</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kelak</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bahawa</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sesungguhnya</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kekuatan</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itu</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semuanya</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tertentu</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bagi</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Allah,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dan</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bahawasanya</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Allah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Maha</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berat</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a:t>
            </a:r>
            <a:r>
              <a:rPr lang="en-US" sz="20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seksa</a:t>
            </a:r>
            <a:r>
              <a:rPr lang="en-US" sz="20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-Nya.”</a:t>
            </a:r>
            <a:r>
              <a:rPr lang="en-US"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(Surah Al </a:t>
            </a:r>
            <a:r>
              <a:rPr lang="en-US" sz="20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Baqarah</a:t>
            </a:r>
            <a:r>
              <a:rPr lang="en-US"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Arial" panose="020B0604020202020204" pitchFamily="34" charset="0"/>
              </a:rPr>
              <a:t>: 165)</a:t>
            </a:r>
            <a:endParaRPr lang="en-US" sz="16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49934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0" y="68759"/>
            <a:ext cx="4114800" cy="769441"/>
          </a:xfrm>
          <a:prstGeom prst="rect">
            <a:avLst/>
          </a:prstGeom>
        </p:spPr>
        <p:txBody>
          <a:bodyPr wrap="square">
            <a:spAutoFit/>
          </a:bodyPr>
          <a:lstStyle/>
          <a:p>
            <a:pPr lvl="0" algn="r" fontAlgn="base">
              <a:spcBef>
                <a:spcPct val="0"/>
              </a:spcBef>
              <a:spcAft>
                <a:spcPct val="0"/>
              </a:spcAft>
            </a:pPr>
            <a:r>
              <a:rPr lang="en-US" sz="4400" dirty="0" err="1" smtClean="0">
                <a:ln w="0"/>
                <a:solidFill>
                  <a:schemeClr val="accent1"/>
                </a:solidFill>
                <a:effectLst>
                  <a:outerShdw blurRad="38100" dist="25400" dir="5400000" algn="ctr" rotWithShape="0">
                    <a:srgbClr val="6E747A">
                      <a:alpha val="43000"/>
                    </a:srgbClr>
                  </a:outerShdw>
                </a:effectLst>
                <a:latin typeface="Gloucester MT Extra Condensed" pitchFamily="18" charset="0"/>
                <a:ea typeface="Times New Roman" pitchFamily="18" charset="0"/>
                <a:cs typeface="Times New Roman" pitchFamily="18" charset="0"/>
              </a:rPr>
              <a:t>Pujian</a:t>
            </a:r>
            <a:r>
              <a:rPr lang="en-US" sz="4400" dirty="0" smtClean="0">
                <a:ln w="0"/>
                <a:solidFill>
                  <a:schemeClr val="accent1"/>
                </a:solidFill>
                <a:effectLst>
                  <a:outerShdw blurRad="38100" dist="25400" dir="5400000" algn="ctr" rotWithShape="0">
                    <a:srgbClr val="6E747A">
                      <a:alpha val="43000"/>
                    </a:srgbClr>
                  </a:outerShdw>
                </a:effectLst>
                <a:latin typeface="Gloucester MT Extra Condensed" pitchFamily="18" charset="0"/>
                <a:ea typeface="Times New Roman" pitchFamily="18" charset="0"/>
                <a:cs typeface="Times New Roman" pitchFamily="18" charset="0"/>
              </a:rPr>
              <a:t> </a:t>
            </a:r>
            <a:r>
              <a:rPr lang="en-US" sz="4400" dirty="0" err="1" smtClean="0">
                <a:ln w="0"/>
                <a:solidFill>
                  <a:schemeClr val="accent1"/>
                </a:solidFill>
                <a:effectLst>
                  <a:outerShdw blurRad="38100" dist="25400" dir="5400000" algn="ctr" rotWithShape="0">
                    <a:srgbClr val="6E747A">
                      <a:alpha val="43000"/>
                    </a:srgbClr>
                  </a:outerShdw>
                </a:effectLst>
                <a:latin typeface="Gloucester MT Extra Condensed" pitchFamily="18" charset="0"/>
                <a:ea typeface="Times New Roman" pitchFamily="18" charset="0"/>
                <a:cs typeface="Times New Roman" pitchFamily="18" charset="0"/>
              </a:rPr>
              <a:t>kepada</a:t>
            </a:r>
            <a:r>
              <a:rPr lang="en-US" sz="4400" dirty="0" smtClean="0">
                <a:ln w="0"/>
                <a:solidFill>
                  <a:schemeClr val="accent1"/>
                </a:solidFill>
                <a:effectLst>
                  <a:outerShdw blurRad="38100" dist="25400" dir="5400000" algn="ctr" rotWithShape="0">
                    <a:srgbClr val="6E747A">
                      <a:alpha val="43000"/>
                    </a:srgbClr>
                  </a:outerShdw>
                </a:effectLst>
                <a:latin typeface="Gloucester MT Extra Condensed" pitchFamily="18" charset="0"/>
                <a:ea typeface="Times New Roman" pitchFamily="18" charset="0"/>
                <a:cs typeface="Times New Roman" pitchFamily="18" charset="0"/>
              </a:rPr>
              <a:t> Allah SWT</a:t>
            </a:r>
            <a:endParaRPr lang="en-US" sz="4400" dirty="0" smtClean="0">
              <a:ln w="0"/>
              <a:solidFill>
                <a:schemeClr val="accent1"/>
              </a:solidFill>
              <a:effectLst>
                <a:outerShdw blurRad="38100" dist="25400" dir="5400000" algn="ctr" rotWithShape="0">
                  <a:srgbClr val="6E747A">
                    <a:alpha val="43000"/>
                  </a:srgbClr>
                </a:outerShdw>
              </a:effectLst>
              <a:latin typeface="Gloucester MT Extra Condensed" pitchFamily="18" charset="0"/>
              <a:ea typeface="Calibri" pitchFamily="34" charset="0"/>
              <a:cs typeface="Arial" pitchFamily="34" charset="0"/>
            </a:endParaRPr>
          </a:p>
        </p:txBody>
      </p:sp>
      <p:sp>
        <p:nvSpPr>
          <p:cNvPr id="2" name="Rectangle 1"/>
          <p:cNvSpPr/>
          <p:nvPr/>
        </p:nvSpPr>
        <p:spPr>
          <a:xfrm>
            <a:off x="2895600" y="1143000"/>
            <a:ext cx="3048000" cy="729430"/>
          </a:xfrm>
          <a:prstGeom prst="rect">
            <a:avLst/>
          </a:prstGeom>
        </p:spPr>
        <p:txBody>
          <a:bodyPr wrap="square">
            <a:spAutoFit/>
          </a:bodyPr>
          <a:lstStyle/>
          <a:p>
            <a:pPr algn="ctr">
              <a:lnSpc>
                <a:spcPct val="115000"/>
              </a:lnSpc>
              <a:spcAft>
                <a:spcPts val="0"/>
              </a:spcAft>
            </a:pPr>
            <a:r>
              <a:rPr lang="ar-SA"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QCF_P155" panose="02000400000000000000" pitchFamily="2" charset="2"/>
              </a:rPr>
              <a:t>ﯯ ﯰ</a:t>
            </a:r>
            <a:r>
              <a:rPr lang="ar-SA"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QCF_P155" panose="02000400000000000000" pitchFamily="2" charset="2"/>
                <a:ea typeface="Calibri" panose="020F0502020204030204" pitchFamily="34" charset="0"/>
                <a:cs typeface="Traditional Arabic" panose="02020603050405020304" pitchFamily="18" charset="-78"/>
              </a:rPr>
              <a:t>القَآئِلِ:</a:t>
            </a:r>
            <a:r>
              <a:rPr lang="ar-SA"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QCF_P155" panose="02000400000000000000" pitchFamily="2" charset="2"/>
                <a:ea typeface="Calibri" panose="020F0502020204030204" pitchFamily="34" charset="0"/>
                <a:cs typeface="Jawi - Biasa" pitchFamily="2" charset="-78"/>
              </a:rPr>
              <a:t> </a:t>
            </a:r>
            <a:endParaRPr lang="en-MY"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p:cNvSpPr txBox="1"/>
          <p:nvPr/>
        </p:nvSpPr>
        <p:spPr>
          <a:xfrm>
            <a:off x="3701294" y="5218911"/>
            <a:ext cx="1828770" cy="307777"/>
          </a:xfrm>
          <a:prstGeom prst="rect">
            <a:avLst/>
          </a:prstGeom>
          <a:noFill/>
        </p:spPr>
        <p:txBody>
          <a:bodyPr wrap="none" rtlCol="0">
            <a:spAutoFit/>
          </a:bodyPr>
          <a:lstStyle/>
          <a:p>
            <a:r>
              <a:rPr lang="en-US" sz="1400" dirty="0" smtClean="0">
                <a:solidFill>
                  <a:srgbClr val="FFFF00"/>
                </a:solidFill>
                <a:effectLst>
                  <a:glow rad="101600">
                    <a:schemeClr val="tx1">
                      <a:alpha val="60000"/>
                    </a:schemeClr>
                  </a:glow>
                </a:effectLst>
              </a:rPr>
              <a:t>SURAH </a:t>
            </a:r>
            <a:r>
              <a:rPr lang="en-US" sz="1400" dirty="0" smtClean="0">
                <a:solidFill>
                  <a:srgbClr val="FFFF00"/>
                </a:solidFill>
                <a:effectLst>
                  <a:glow rad="101600">
                    <a:schemeClr val="tx1">
                      <a:alpha val="60000"/>
                    </a:schemeClr>
                  </a:glow>
                </a:effectLst>
              </a:rPr>
              <a:t>AT TAUBAH: 24</a:t>
            </a:r>
            <a:endParaRPr lang="en-US" sz="1400" dirty="0">
              <a:solidFill>
                <a:srgbClr val="FFFF00"/>
              </a:solidFill>
              <a:effectLst>
                <a:glow rad="101600">
                  <a:schemeClr val="tx1">
                    <a:alpha val="60000"/>
                  </a:schemeClr>
                </a:glow>
              </a:effectLst>
            </a:endParaRPr>
          </a:p>
        </p:txBody>
      </p:sp>
      <p:sp>
        <p:nvSpPr>
          <p:cNvPr id="3" name="Rectangle 2"/>
          <p:cNvSpPr/>
          <p:nvPr/>
        </p:nvSpPr>
        <p:spPr>
          <a:xfrm>
            <a:off x="419100" y="2114509"/>
            <a:ext cx="8001000" cy="2862322"/>
          </a:xfrm>
          <a:prstGeom prst="rect">
            <a:avLst/>
          </a:prstGeom>
        </p:spPr>
        <p:txBody>
          <a:bodyPr wrap="square">
            <a:spAutoFit/>
          </a:bodyPr>
          <a:lstStyle/>
          <a:p>
            <a:pPr algn="ctr" rtl="1"/>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ea typeface="Times New Roman" panose="02020603050405020304" pitchFamily="18" charset="0"/>
                <a:cs typeface="Arabic Typesetting" panose="03020402040406030203" pitchFamily="66" charset="-78"/>
              </a:rPr>
              <a:t>﴿</a:t>
            </a:r>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ea typeface="Times New Roman" panose="02020603050405020304" pitchFamily="18" charset="0"/>
                <a:cs typeface="QCF_P027" panose="02000400000000000000" pitchFamily="2" charset="2"/>
              </a:rPr>
              <a:t> </a:t>
            </a:r>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ea typeface="Calibri" panose="020F0502020204030204" pitchFamily="34" charset="0"/>
                <a:cs typeface="QCF_P190" panose="02000400000000000000" pitchFamily="2" charset="2"/>
              </a:rPr>
              <a:t>ﭻ ﭼ ﭽ ﭾ ﭿ ﮀ ﮁ ﮂ ﮃ ﮄ ﮅ ﮆ ﮇ ﮈ ﮉ ﮊ ﮋ ﮌ ﮍ ﮎ ﮏ ﮐ ﮑ ﮒ ﮓ ﮔ ﮕ ﮖ ﮗ ﮘ ﮙ ﮚ ﮛ ﮜ</a:t>
            </a:r>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ea typeface="Times New Roman" panose="02020603050405020304" pitchFamily="18" charset="0"/>
                <a:cs typeface="Arabic Typesetting" panose="03020402040406030203" pitchFamily="66" charset="-78"/>
              </a:rPr>
              <a:t>﴾</a:t>
            </a:r>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ea typeface="Times New Roman" panose="02020603050405020304" pitchFamily="18" charset="0"/>
                <a:cs typeface="QCF_P344" panose="02000400000000000000" pitchFamily="2" charset="2"/>
              </a:rPr>
              <a:t> </a:t>
            </a:r>
            <a:endParaRPr lang="en-US"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9" name="Rectangle 8"/>
          <p:cNvSpPr/>
          <p:nvPr/>
        </p:nvSpPr>
        <p:spPr>
          <a:xfrm>
            <a:off x="533400" y="838200"/>
            <a:ext cx="8286328" cy="4524315"/>
          </a:xfrm>
          <a:prstGeom prst="rect">
            <a:avLst/>
          </a:prstGeom>
        </p:spPr>
        <p:txBody>
          <a:bodyPr wrap="square">
            <a:spAutoFit/>
          </a:bodyPr>
          <a:lstStyle/>
          <a:p>
            <a:pPr algn="ctr" rtl="1"/>
            <a:r>
              <a:rPr lang="ar-SA" sz="48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anose="02010000000000000000" pitchFamily="2" charset="-78"/>
              </a:rPr>
              <a:t>بَارَكَ اللهُ لِيْ وَلَكُمْ </a:t>
            </a:r>
            <a:r>
              <a:rPr lang="ar-SA" sz="4800" b="1" dirty="0" smtClean="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anose="02010000000000000000" pitchFamily="2" charset="-78"/>
              </a:rPr>
              <a:t>بِالْقُرْآنِ </a:t>
            </a:r>
            <a:r>
              <a:rPr lang="ar-SA" sz="48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anose="02010000000000000000" pitchFamily="2" charset="-78"/>
              </a:rPr>
              <a:t>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anose="02010000000000000000"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MY"/>
          </a:p>
        </p:txBody>
      </p:sp>
      <p:sp>
        <p:nvSpPr>
          <p:cNvPr id="6" name="Slide Number Placeholder 5"/>
          <p:cNvSpPr>
            <a:spLocks noGrp="1"/>
          </p:cNvSpPr>
          <p:nvPr>
            <p:ph idx="12" sz="quarter" type="sldNum"/>
          </p:nvPr>
        </p:nvSpPr>
        <p:spPr>
          <a:xfrm>
            <a:off x="8172400" y="6306777"/>
            <a:ext cx="504056" cy="365125"/>
          </a:xfrm>
        </p:spPr>
        <p:txBody>
          <a:bodyPr>
            <a:normAutofit/>
          </a:bodyPr>
          <a:lstStyle/>
          <a:p>
            <a:fld id="{BA8784F8-D9B1-479F-A9B4-848AA317FB34}" type="slidenum">
              <a:rPr b="1" lang="en-MY" smtClean="0" sz="1600">
                <a:solidFill>
                  <a:srgbClr val="FF0000"/>
                </a:solidFill>
              </a:rPr>
              <a:pPr/>
              <a:t>21</a:t>
            </a:fld>
            <a:endParaRPr b="1" dirty="0" lang="en-MY" sz="1600">
              <a:solidFill>
                <a:srgbClr val="FF0000"/>
              </a:solidFill>
            </a:endParaRPr>
          </a:p>
        </p:txBody>
      </p:sp>
      <p:grpSp>
        <p:nvGrpSpPr>
          <p:cNvPr id="5" name="Group 4"/>
          <p:cNvGrpSpPr/>
          <p:nvPr/>
        </p:nvGrpSpPr>
        <p:grpSpPr>
          <a:xfrm>
            <a:off x="-2118" y="0"/>
            <a:ext cx="9146118" cy="6858000"/>
            <a:chOff x="-2118" y="0"/>
            <a:chExt cx="9146118" cy="6858000"/>
          </a:xfrm>
        </p:grpSpPr>
        <p:pic>
          <p:nvPicPr>
            <p:cNvPr descr="32112626.jpg" id="7" name="Picture 6"/>
            <p:cNvPicPr>
              <a:picLocks noChangeAspect="1"/>
            </p:cNvPicPr>
            <p:nvPr/>
          </p:nvPicPr>
          <p:blipFill>
            <a:blip cstate="print" r:embed="rId2">
              <a:extLst>
                <a:ext uri="{28A0092B-C50C-407E-A947-70E740481C1C}">
                  <a14:useLocalDpi xmlns:a14="http://schemas.microsoft.com/office/drawing/2010/main" val="0"/>
                </a:ext>
              </a:extLst>
            </a:blip>
            <a:srcRect b="-15"/>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rrowheads="1" noChangeAspect="1"/>
            </p:cNvPicPr>
            <p:nvPr/>
          </p:nvPicPr>
          <p:blipFill>
            <a:blip cstate="print" r:embed="rId3"/>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algn="t" blurRad="50800" dir="5400000" dist="38100" rotWithShape="0">
                <a:prstClr val="black">
                  <a:alpha val="40000"/>
                </a:prstClr>
              </a:outerShdw>
            </a:effectLst>
          </p:spPr>
        </p:pic>
        <p:pic>
          <p:nvPicPr>
            <p:cNvPr id="9" name="Picture 2"/>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1613"/>
      </p:ext>
    </p:extLst>
  </p:cSld>
  <p:clrMapOvr>
    <a:masterClrMapping/>
  </p:clrMapOvr>
  <p:timing>
    <p:tnLst>
      <p:par>
        <p:cTn dur="indefinite" id="1" nodeType="tmRoot" restart="never"/>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92655" y="533400"/>
            <a:ext cx="8358246" cy="251607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fontAlgn="base">
              <a:lnSpc>
                <a:spcPct val="150000"/>
              </a:lnSpc>
              <a:spcBef>
                <a:spcPct val="0"/>
              </a:spcBef>
              <a:spcAft>
                <a:spcPct val="0"/>
              </a:spcAft>
            </a:pPr>
            <a:r>
              <a:rPr lang="ar-SA"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rPr>
              <a:t>الْــحَـمْـدُ لِلَّــهِ حَـمْدًا كَثِيرًا كَـمَـا أَمَرَ، أَشْهَدُ أَن لَّا إِلَـــــــهَ إِلَّا اللَّهُ وَحْدَهُ لَا شَرِيــــكَ لَــــهُ، إِقْرَارًا بِرُبُوبِــيَّـــتِــهِ وَإِرْغَـــامًــا ل</a:t>
            </a:r>
            <a:r>
              <a:rPr lang="ar-EG"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rPr>
              <a:t>ّ</a:t>
            </a:r>
            <a:r>
              <a:rPr lang="ar-SA"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rPr>
              <a:t>ِـمَـنْ جـَحـَدَ بِــهِ وَكَـفَـرَ، وَأَشْهَدُ أَنَّ سَيِّدَنَــا مُـحَـمَّـدًا عَبْدُهُ وَرَسُـــولُـهُ سَيِّدُ الْجِـنِّ وَالْبَشَرِ.</a:t>
            </a:r>
            <a:endParaRPr lang="ar-SA" sz="3600" b="1" dirty="0" smtClean="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endParaRPr>
          </a:p>
        </p:txBody>
      </p:sp>
      <p:sp>
        <p:nvSpPr>
          <p:cNvPr id="2" name="Rectangle 1"/>
          <p:cNvSpPr/>
          <p:nvPr/>
        </p:nvSpPr>
        <p:spPr>
          <a:xfrm>
            <a:off x="381504" y="4330467"/>
            <a:ext cx="8533896" cy="2246769"/>
          </a:xfrm>
          <a:prstGeom prst="rect">
            <a:avLst/>
          </a:prstGeom>
        </p:spPr>
        <p:txBody>
          <a:bodyPr wrap="square">
            <a:spAutoFit/>
          </a:bodyPr>
          <a:lstStyle/>
          <a:p>
            <a:pPr algn="just">
              <a:defRPr/>
            </a:pP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tuhan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disembah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melainkan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Allah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Maha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Esa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sekutu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bagi-Nya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juga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Nabi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kami Muhammad SAW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adalah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hamba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rasul-Nya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segala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jin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manusia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t>
            </a:r>
          </a:p>
        </p:txBody>
      </p:sp>
    </p:spTree>
    <p:extLst>
      <p:ext uri="{BB962C8B-B14F-4D97-AF65-F5344CB8AC3E}">
        <p14:creationId xmlns:p14="http://schemas.microsoft.com/office/powerpoint/2010/main" val="2894201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79946" y="1143000"/>
            <a:ext cx="8229600" cy="1569660"/>
          </a:xfrm>
          <a:prstGeom prst="rect">
            <a:avLst/>
          </a:prstGeom>
        </p:spPr>
        <p:txBody>
          <a:bodyPr wrap="square">
            <a:spAutoFit/>
          </a:bodyPr>
          <a:lstStyle/>
          <a:p>
            <a:pPr algn="ctr" rtl="1"/>
            <a:r>
              <a:rPr lang="ar-SA" sz="48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rPr>
              <a:t>اللَّـهُمَّ فَـصَــلِّ وَسَــلِّمْ عَلَى سَيِّدِنَــا مُـحَـمَّـدٍ وَعَلَى آلِــــــهِ الْــمُـصـَابِيحِ الْغُرَرِ.</a:t>
            </a:r>
            <a:endParaRPr lang="en-MY" sz="48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endParaRPr>
          </a:p>
        </p:txBody>
      </p:sp>
      <p:sp>
        <p:nvSpPr>
          <p:cNvPr id="5" name="Rectangle 4"/>
          <p:cNvSpPr/>
          <p:nvPr/>
        </p:nvSpPr>
        <p:spPr>
          <a:xfrm>
            <a:off x="381000" y="3810000"/>
            <a:ext cx="8229600" cy="1569660"/>
          </a:xfrm>
          <a:prstGeom prst="rect">
            <a:avLst/>
          </a:prstGeom>
        </p:spPr>
        <p:txBody>
          <a:bodyPr wrap="square">
            <a:spAutoFit/>
          </a:bodyPr>
          <a:lstStyle/>
          <a:p>
            <a:pPr algn="just">
              <a:defRPr/>
            </a:pP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Ya</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Allah,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berilah</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selawat</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sejahtera</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dan</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berkat</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ke</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atas</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penghulu</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dan</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Nabi</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kami Muhammad SAW,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kaum</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keluarga</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serta</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para</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sahabat</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baginda</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a:t>
            </a:r>
            <a:endPar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ea typeface="Arial Unicode MS" pitchFamily="34" charset="-128"/>
              <a:cs typeface="Arial" pitchFamily="34" charset="0"/>
            </a:endParaRPr>
          </a:p>
        </p:txBody>
      </p:sp>
    </p:spTree>
    <p:extLst>
      <p:ext uri="{BB962C8B-B14F-4D97-AF65-F5344CB8AC3E}">
        <p14:creationId xmlns:p14="http://schemas.microsoft.com/office/powerpoint/2010/main" val="593947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304800" y="1524000"/>
            <a:ext cx="8534400" cy="2554545"/>
          </a:xfrm>
          <a:prstGeom prst="rect">
            <a:avLst/>
          </a:prstGeom>
        </p:spPr>
        <p:txBody>
          <a:bodyPr wrap="square">
            <a:spAutoFit/>
          </a:bodyPr>
          <a:lstStyle/>
          <a:p>
            <a:pPr algn="just" rtl="1"/>
            <a:r>
              <a:rPr lang="ar-SA" sz="4000" b="1" spc="50" dirty="0">
                <a:ln w="9525" cmpd="sng">
                  <a:solidFill>
                    <a:srgbClr val="FFFF00"/>
                  </a:solidFill>
                  <a:prstDash val="solid"/>
                </a:ln>
                <a:solidFill>
                  <a:srgbClr val="FFFF00"/>
                </a:solidFill>
                <a:effectLst>
                  <a:glow rad="38100">
                    <a:schemeClr val="tx1">
                      <a:alpha val="40000"/>
                    </a:schemeClr>
                  </a:glow>
                </a:effectLst>
                <a:cs typeface="Traditional Arabic" pitchFamily="2" charset="-78"/>
              </a:rPr>
              <a:t>أَمَّـــا بَعْدُ، فَيَا أَيُّــهـَــا الـنَّــاسُ، اتَّـقُـوا اللَّـهَ فِيمَـا أَمَـرَ، وانْـتَــهُــوا عَـمَّـا نَـهَـاكُمْ عَـنْـهُ وَحَــذَّرَ. وَاعْلَمُـوا أَنَّ اللَّهَ أَمَـرَكُمْ بِــأَمْــرٍ بَـدَأَ فِــيــهِ بِنَفْسِـهِ وَثَــنَّـى بِــمَـلَائِــــكَتِهِ الْمُسَـبِّـحَـةِ بِقُدْسِهِ. فَـقَـالَ اللَّـهُ تَعَالَى وَلَمْ يَزَلْ قَـــــائِــلًا عَـلِــيـمًـا: </a:t>
            </a:r>
            <a:endParaRPr lang="en-US" sz="4000" b="1" spc="50" dirty="0">
              <a:ln w="9525" cmpd="sng">
                <a:solidFill>
                  <a:srgbClr val="FFFF00"/>
                </a:solidFill>
                <a:prstDash val="solid"/>
              </a:ln>
              <a:solidFill>
                <a:srgbClr val="FFFF00"/>
              </a:solidFill>
              <a:effectLst>
                <a:glow rad="38100">
                  <a:schemeClr val="tx1">
                    <a:alpha val="40000"/>
                  </a:schemeClr>
                </a:glow>
              </a:effectLst>
              <a:cs typeface="Traditional Arabic" pitchFamily="2" charset="-78"/>
            </a:endParaRPr>
          </a:p>
        </p:txBody>
      </p:sp>
    </p:spTree>
    <p:extLst>
      <p:ext uri="{BB962C8B-B14F-4D97-AF65-F5344CB8AC3E}">
        <p14:creationId xmlns:p14="http://schemas.microsoft.com/office/powerpoint/2010/main" val="742465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Rectangle 1"/>
          <p:cNvSpPr/>
          <p:nvPr/>
        </p:nvSpPr>
        <p:spPr>
          <a:xfrm>
            <a:off x="457200" y="2438400"/>
            <a:ext cx="8229601" cy="2585323"/>
          </a:xfrm>
          <a:prstGeom prst="rect">
            <a:avLst/>
          </a:prstGeom>
        </p:spPr>
        <p:txBody>
          <a:bodyPr wrap="square">
            <a:spAutoFit/>
          </a:bodyPr>
          <a:lstStyle/>
          <a:p>
            <a:pPr algn="ctr"/>
            <a:r>
              <a:rPr lang="ar-SA" sz="5400" b="1" spc="50" dirty="0">
                <a:ln w="9525" cmpd="sng">
                  <a:solidFill>
                    <a:srgbClr val="FFFF00"/>
                  </a:solidFill>
                  <a:prstDash val="solid"/>
                </a:ln>
                <a:solidFill>
                  <a:srgbClr val="FFFF00"/>
                </a:solidFill>
                <a:effectLst>
                  <a:glow rad="38100">
                    <a:schemeClr val="tx1">
                      <a:alpha val="40000"/>
                    </a:schemeClr>
                  </a:glow>
                </a:effectLst>
                <a:latin typeface="QCF_P426" pitchFamily="2" charset="2"/>
                <a:cs typeface="QCF_P426" pitchFamily="2" charset="2"/>
              </a:rPr>
              <a:t>ﭲ ﭳ ﭴ ﭵ ﭶ ﭷ ﭸ ﭹ ﭺ ﭻ ﭼ ﭽ ﭾ ﭿ ﮀ</a:t>
            </a:r>
            <a:endParaRPr lang="en-US" sz="5400" b="1" spc="50" dirty="0">
              <a:ln w="9525" cmpd="sng">
                <a:solidFill>
                  <a:srgbClr val="FFFF00"/>
                </a:solidFill>
                <a:prstDash val="solid"/>
              </a:ln>
              <a:solidFill>
                <a:srgbClr val="FFFF00"/>
              </a:solidFill>
              <a:effectLst>
                <a:glow rad="38100">
                  <a:schemeClr val="tx1">
                    <a:alpha val="40000"/>
                  </a:schemeClr>
                </a:glow>
              </a:effectLst>
              <a:latin typeface="QCF_P426" pitchFamily="2" charset="2"/>
              <a:cs typeface="QCF_P426" pitchFamily="2" charset="2"/>
            </a:endParaRPr>
          </a:p>
        </p:txBody>
      </p:sp>
    </p:spTree>
    <p:extLst>
      <p:ext uri="{BB962C8B-B14F-4D97-AF65-F5344CB8AC3E}">
        <p14:creationId xmlns:p14="http://schemas.microsoft.com/office/powerpoint/2010/main" val="3729153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33400" y="1106826"/>
            <a:ext cx="8077200" cy="5189113"/>
          </a:xfrm>
          <a:prstGeom prst="rect">
            <a:avLst/>
          </a:prstGeom>
        </p:spPr>
        <p:txBody>
          <a:bodyPr wrap="square">
            <a:spAutoFit/>
          </a:bodyPr>
          <a:lstStyle/>
          <a:p>
            <a:pPr algn="ctr" rtl="1">
              <a:lnSpc>
                <a:spcPct val="115000"/>
              </a:lnSpc>
            </a:pPr>
            <a:r>
              <a:rPr lang="ar-SA" sz="4800" b="1" dirty="0">
                <a:ln w="6600">
                  <a:solidFill>
                    <a:srgbClr val="FFFF00"/>
                  </a:solidFill>
                  <a:prstDash val="solid"/>
                </a:ln>
                <a:solidFill>
                  <a:srgbClr val="FFFF00"/>
                </a:solidFill>
                <a:effectLst>
                  <a:outerShdw dist="38100" dir="2700000" algn="tl" rotWithShape="0">
                    <a:schemeClr val="accent2"/>
                  </a:outerShdw>
                </a:effectLst>
                <a:latin typeface="Calibri" panose="020F0502020204030204" pitchFamily="34" charset="0"/>
                <a:ea typeface="Calibri" panose="020F0502020204030204" pitchFamily="34" charset="0"/>
                <a:cs typeface="Traditional Arabic" pitchFamily="2" charset="-78"/>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4800" b="1" dirty="0">
              <a:ln w="6600">
                <a:solidFill>
                  <a:srgbClr val="FFFF00"/>
                </a:solidFill>
                <a:prstDash val="solid"/>
              </a:ln>
              <a:solidFill>
                <a:srgbClr val="FFFF00"/>
              </a:solidFill>
              <a:effectLst>
                <a:outerShdw dist="38100" dir="2700000" algn="tl" rotWithShape="0">
                  <a:schemeClr val="accent2"/>
                </a:outerShdw>
              </a:effectLst>
              <a:latin typeface="Calibri" panose="020F0502020204030204" pitchFamily="34" charset="0"/>
              <a:ea typeface="Calibri" panose="020F0502020204030204" pitchFamily="34" charset="0"/>
              <a:cs typeface="Traditional Arabic" pitchFamily="2" charset="-78"/>
            </a:endParaRPr>
          </a:p>
        </p:txBody>
      </p:sp>
    </p:spTree>
    <p:extLst>
      <p:ext uri="{BB962C8B-B14F-4D97-AF65-F5344CB8AC3E}">
        <p14:creationId xmlns:p14="http://schemas.microsoft.com/office/powerpoint/2010/main" val="2791975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457200" y="304800"/>
            <a:ext cx="8382000" cy="4154984"/>
          </a:xfrm>
          <a:prstGeom prst="rect">
            <a:avLst/>
          </a:prstGeom>
        </p:spPr>
        <p:txBody>
          <a:bodyPr wrap="square">
            <a:spAutoFit/>
          </a:bodyPr>
          <a:lstStyle/>
          <a:p>
            <a:pPr lvl="0" algn="just" rtl="1" fontAlgn="base">
              <a:spcBef>
                <a:spcPct val="0"/>
              </a:spcBef>
              <a:spcAft>
                <a:spcPct val="0"/>
              </a:spcAft>
            </a:pPr>
            <a:r>
              <a:rPr lang="ar-SA" altLang="zh-CN" sz="4400" b="1" spc="50" dirty="0">
                <a:ln w="9525" cmpd="sng">
                  <a:solidFill>
                    <a:srgbClr val="FFFF00"/>
                  </a:solidFill>
                  <a:prstDash val="solid"/>
                </a:ln>
                <a:solidFill>
                  <a:srgbClr val="FFFF00"/>
                </a:solidFill>
                <a:effectLst>
                  <a:glow rad="38100">
                    <a:schemeClr val="tx1">
                      <a:alpha val="40000"/>
                    </a:schemeClr>
                  </a:glo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lang="ar-SA" altLang="zh-CN" sz="4400" b="1" spc="50" dirty="0">
              <a:ln w="9525" cmpd="sng">
                <a:solidFill>
                  <a:srgbClr val="FFFF00"/>
                </a:solidFill>
                <a:prstDash val="solid"/>
              </a:ln>
              <a:solidFill>
                <a:srgbClr val="FFFF00"/>
              </a:solidFill>
              <a:effectLst>
                <a:glow rad="38100">
                  <a:schemeClr val="tx1">
                    <a:alpha val="40000"/>
                  </a:schemeClr>
                </a:glow>
              </a:effectLst>
              <a:latin typeface="Arial" pitchFamily="34" charset="0"/>
              <a:cs typeface="Arial" pitchFamily="34" charset="0"/>
            </a:endParaRPr>
          </a:p>
        </p:txBody>
      </p:sp>
      <p:sp>
        <p:nvSpPr>
          <p:cNvPr id="4" name="Rectangle 3"/>
          <p:cNvSpPr/>
          <p:nvPr/>
        </p:nvSpPr>
        <p:spPr>
          <a:xfrm>
            <a:off x="457200" y="4038600"/>
            <a:ext cx="8305800" cy="2677656"/>
          </a:xfrm>
          <a:prstGeom prst="rect">
            <a:avLst/>
          </a:prstGeom>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Ya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Allah,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kurniakanlah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keredaan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kepada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empat</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orang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khulafa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ar-Rasyidin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Saidina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Abu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Bakar</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Umar,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Usman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dan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Ali bin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Abi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Talib</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Isteri-isteri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Nabi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suci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ahli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keluarga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seluruh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sahabat</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serta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para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tabiin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Juga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redhailah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kami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sekalian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wahai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Tuhan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Maha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Penyayang</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Rectangle 2"/>
          <p:cNvSpPr/>
          <p:nvPr/>
        </p:nvSpPr>
        <p:spPr>
          <a:xfrm>
            <a:off x="67101" y="609600"/>
            <a:ext cx="8976815" cy="5078313"/>
          </a:xfrm>
          <a:prstGeom prst="rect">
            <a:avLst/>
          </a:prstGeom>
        </p:spPr>
        <p:txBody>
          <a:bodyPr wrap="square">
            <a:spAutoFit/>
          </a:bodyPr>
          <a:lstStyle/>
          <a:p>
            <a:pPr algn="ctr" rtl="1"/>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وَعَنْ أَهْلِ بَيْتِهِ وَقَرَابَتِــهِ وَعَن سَائِرِ الصَّحَـابَـةِ الْأَكْرَمِينَ، وَالتَّـابِعِينَ وَمَن تَبِعَهُمْ بِإِحْسَانٍ إِلَى يَوْمِ الدِّينِ، وَارْضَ عَــنَّا بِرَحْمَتِكَ يَـــا أَرْحَمَ الرَّاحِمِينَ. </a:t>
            </a:r>
            <a:endParaRPr lang="en-MY"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endParaRPr>
          </a:p>
          <a:p>
            <a:pPr algn="ctr" rtl="1"/>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اللَّهُـمَّ اغْفِرْ لِلْمُسْلِمِينَ وَالـْمـُسْلِمَاتِ وَالْـمُؤْمِنِينَ وَالْـمُـؤْمِـنَـاتِ الْأَحْـيَــاءِ مِنْهُمْ وَالْأَمْـوَاتِ، وَأَلِّـفْ بَيْنَ قُلُوبِهِمْ وَأَصْلِحْ ذَاتَ بَيْنِهِمْ، وانْصُرْهُمْ عَلَى عَدُوِّكَ وَعَدُوِّهِمْ. </a:t>
            </a:r>
            <a:endParaRPr lang="en-MY"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endParaRPr>
          </a:p>
          <a:p>
            <a:pPr algn="ctr" rtl="1"/>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اللَّهُـمَّ انْصُرْ سَلَاطِينَ الْـمُسْلِمِينَ وَأَيِّـدْهُـمْ بِالتَّـقْوَى والتَّوْفِيقِ إِلَى يَوْمِ الدِّينِ، وَأَعْلِ كَلِمَةَ الْـمُوَحـِّدِينَ، وَأَدِمْ</a:t>
            </a:r>
            <a:r>
              <a:rPr lang="ar-EG"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 لَهُمُ الْعِـزَّةَ والتَّـمْـكِينِ. </a:t>
            </a:r>
            <a:endParaRPr lang="en-MY"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endParaRPr>
          </a:p>
          <a:p>
            <a:pPr algn="ctr" rtl="1"/>
            <a:r>
              <a:rPr lang="ar-EG"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اللَّهُـمَّ اهْدِنَا سُبُـلَ السَّلَامِ وَأَخْرِجْنَا مِنَ الظُّـلُـمَـاتِ إِلَى النُّورِ، وَجَـنِّـبْنَا الْـفَوَاحِشَ مَا ظَهَرَ مِنْهَا وَمَـا بَطَنَ.</a:t>
            </a:r>
            <a:endParaRPr lang="en-MY"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ounded Rectangle 1"/>
          <p:cNvSpPr/>
          <p:nvPr/>
        </p:nvSpPr>
        <p:spPr>
          <a:xfrm>
            <a:off x="304800" y="76200"/>
            <a:ext cx="8686800" cy="6640116"/>
          </a:xfrm>
          <a:prstGeom prst="roundRect">
            <a:avLst/>
          </a:prstGeom>
          <a:gradFill>
            <a:gsLst>
              <a:gs pos="0">
                <a:schemeClr val="accent1">
                  <a:shade val="51000"/>
                  <a:satMod val="130000"/>
                  <a:alpha val="41000"/>
                </a:schemeClr>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wrap="square">
            <a:spAutoFit/>
          </a:bodyPr>
          <a:lstStyle/>
          <a:p>
            <a:pPr algn="ctr" rtl="1">
              <a:lnSpc>
                <a:spcPct val="150000"/>
              </a:lnSpc>
            </a:pPr>
            <a:r>
              <a:rPr lang="ar-SA" sz="3200" b="1" spc="50" dirty="0">
                <a:ln w="9525" cmpd="sng">
                  <a:solidFill>
                    <a:srgbClr val="FFFF00"/>
                  </a:solidFill>
                  <a:prstDash val="solid"/>
                </a:ln>
                <a:solidFill>
                  <a:srgbClr val="FFFF00"/>
                </a:solidFill>
                <a:effectLst>
                  <a:glow rad="38100">
                    <a:schemeClr val="tx1">
                      <a:alpha val="40000"/>
                    </a:schemeClr>
                  </a:glow>
                </a:effectLst>
                <a:cs typeface="Traditional Arabic" pitchFamily="2" charset="-78"/>
              </a:rPr>
              <a:t>اللَّـهُمَّ أَنزِلِ الرَّحْمَــةَ والسَّكِينَةَ وَالسَّلاَمَةَ والْعَافِيَةَ عَلَى عَبْدِكَ الْحَارِسِ لِشَرِيعَتِكَ مَلِكِنَا</a:t>
            </a:r>
            <a:r>
              <a:rPr lang="ar-SA" sz="3200" b="1" spc="50" dirty="0">
                <a:ln w="9525" cmpd="sng">
                  <a:solidFill>
                    <a:srgbClr val="FFFF00"/>
                  </a:solidFill>
                  <a:prstDash val="solid"/>
                </a:ln>
                <a:solidFill>
                  <a:srgbClr val="FFFF00"/>
                </a:solidFill>
                <a:effectLst>
                  <a:glow rad="38100">
                    <a:schemeClr val="tx1">
                      <a:alpha val="40000"/>
                    </a:schemeClr>
                  </a:glow>
                </a:effectLst>
                <a:latin typeface="Arb Naskh"/>
                <a:ea typeface="Calibri" panose="020F0502020204030204" pitchFamily="34" charset="0"/>
                <a:cs typeface="Traditional Arabic" pitchFamily="2" charset="-78"/>
              </a:rPr>
              <a:t> </a:t>
            </a:r>
            <a:r>
              <a:rPr lang="ar-SA" sz="3200" b="1" spc="50" dirty="0">
                <a:ln w="9525" cmpd="sng">
                  <a:solidFill>
                    <a:srgbClr val="FFFF00"/>
                  </a:solidFill>
                  <a:prstDash val="solid"/>
                </a:ln>
                <a:solidFill>
                  <a:srgbClr val="FFFF00"/>
                </a:solidFill>
                <a:effectLst>
                  <a:glow rad="38100">
                    <a:schemeClr val="tx1">
                      <a:alpha val="40000"/>
                    </a:schemeClr>
                  </a:glow>
                </a:effectLst>
                <a:latin typeface="Arb Naskh"/>
                <a:ea typeface="Calibri" panose="020F0502020204030204" pitchFamily="34" charset="0"/>
                <a:cs typeface="Jawi - Biasa" pitchFamily="2" charset="-78"/>
              </a:rPr>
              <a:t>كباوه دولي يغ مها موليا سري فادوك بضيندا يغ دفرتوان أضوغ </a:t>
            </a:r>
            <a:endParaRPr lang="en-US" sz="3200" b="1" spc="50" dirty="0">
              <a:ln w="9525" cmpd="sng">
                <a:solidFill>
                  <a:srgbClr val="FFFF00"/>
                </a:solidFill>
                <a:prstDash val="solid"/>
              </a:ln>
              <a:solidFill>
                <a:srgbClr val="FFFF00"/>
              </a:solidFill>
              <a:effectLst>
                <a:glow rad="38100">
                  <a:schemeClr val="tx1">
                    <a:alpha val="40000"/>
                  </a:schemeClr>
                </a:glow>
              </a:effectLst>
              <a:latin typeface="Arb Naskh"/>
              <a:ea typeface="Calibri" panose="020F0502020204030204" pitchFamily="34" charset="0"/>
              <a:cs typeface="Jawi - Biasa" pitchFamily="2" charset="-78"/>
            </a:endParaRPr>
          </a:p>
          <a:p>
            <a:pPr algn="ctr" rtl="1">
              <a:lnSpc>
                <a:spcPct val="150000"/>
              </a:lnSpc>
            </a:pPr>
            <a:r>
              <a:rPr lang="ar-SA" sz="3200" b="1" spc="50" dirty="0">
                <a:ln w="9525" cmpd="sng">
                  <a:solidFill>
                    <a:srgbClr val="FFFF00"/>
                  </a:solidFill>
                  <a:prstDash val="solid"/>
                </a:ln>
                <a:solidFill>
                  <a:srgbClr val="FFFF00"/>
                </a:solidFill>
                <a:effectLst>
                  <a:glow rad="38100">
                    <a:schemeClr val="tx1">
                      <a:alpha val="40000"/>
                    </a:schemeClr>
                  </a:glow>
                </a:effectLst>
                <a:latin typeface="Arb Naskh"/>
                <a:ea typeface="Calibri" panose="020F0502020204030204" pitchFamily="34" charset="0"/>
                <a:cs typeface="Jawi - Biasa" pitchFamily="2" charset="-78"/>
              </a:rPr>
              <a:t>سلطان محمد كليما </a:t>
            </a:r>
          </a:p>
          <a:p>
            <a:pPr algn="just" rtl="1">
              <a:lnSpc>
                <a:spcPct val="150000"/>
              </a:lnSpc>
            </a:pPr>
            <a:r>
              <a:rPr lang="ar-SA" sz="3200" b="1" spc="50" dirty="0">
                <a:ln w="9525" cmpd="sng">
                  <a:solidFill>
                    <a:srgbClr val="FFFF00"/>
                  </a:solidFill>
                  <a:prstDash val="solid"/>
                </a:ln>
                <a:solidFill>
                  <a:srgbClr val="FFFF00"/>
                </a:solidFill>
                <a:effectLst>
                  <a:glow rad="38100">
                    <a:schemeClr val="tx1">
                      <a:alpha val="40000"/>
                    </a:schemeClr>
                  </a:glow>
                </a:effectLst>
                <a:latin typeface="Arb Naskh"/>
                <a:ea typeface="Calibri" panose="020F0502020204030204" pitchFamily="34" charset="0"/>
                <a:cs typeface="Traditional Arabic" pitchFamily="2" charset="-78"/>
              </a:rPr>
              <a:t>وَعَلَى كُلِّ قَرَابَتِهِ أَجْمَعِيْنَ. </a:t>
            </a:r>
            <a:r>
              <a:rPr lang="ar-SA" sz="3200" b="1" spc="50" dirty="0">
                <a:ln w="9525" cmpd="sng">
                  <a:solidFill>
                    <a:srgbClr val="FFFF00"/>
                  </a:solidFill>
                  <a:prstDash val="solid"/>
                </a:ln>
                <a:solidFill>
                  <a:srgbClr val="FFFF00"/>
                </a:solidFill>
                <a:effectLst>
                  <a:glow rad="38100">
                    <a:schemeClr val="tx1">
                      <a:alpha val="40000"/>
                    </a:schemeClr>
                  </a:glow>
                </a:effectLst>
                <a:cs typeface="Traditional Arabic" pitchFamily="2" charset="-78"/>
              </a:rPr>
              <a:t>أَصْلَحَ اللَّهُ مُلْكَــــــهُ وَإِحْسَــانَهُ وَفَيَّضَ لَــــــهُ عَدْلَهُ وَبَلَّغَهُ مِنَ الْخَيْرِ مَـــا شَــــــــاءَهُ. اللَّـهُمَّ أَدِمِ الشَّرْعَ الشَّريفَ لَـــهُ وَلِوُزَرَائــِـــــــــــهِ سَبِيلًا وَمِنْهَــاجًــا، وَارْزُقْهُمُ التَّوْفِيقَ لِكُلِّ خَيْرٍ وَاجْعَـلْهُمْ سِرَاجًــا وَّهَّــــــاجًــــا.</a:t>
            </a:r>
            <a:endParaRPr lang="en-US" sz="3200" b="1" spc="50" dirty="0">
              <a:ln w="9525" cmpd="sng">
                <a:solidFill>
                  <a:srgbClr val="FFFF00"/>
                </a:solidFill>
                <a:prstDash val="solid"/>
              </a:ln>
              <a:solidFill>
                <a:srgbClr val="FFFF00"/>
              </a:solidFill>
              <a:effectLst>
                <a:glow rad="38100">
                  <a:schemeClr val="tx1">
                    <a:alpha val="40000"/>
                  </a:schemeClr>
                </a:glow>
              </a:effectLst>
              <a:cs typeface="Traditional Arabic" pitchFamily="2" charset="-78"/>
            </a:endParaRPr>
          </a:p>
        </p:txBody>
      </p:sp>
    </p:spTree>
    <p:extLst>
      <p:ext uri="{BB962C8B-B14F-4D97-AF65-F5344CB8AC3E}">
        <p14:creationId xmlns:p14="http://schemas.microsoft.com/office/powerpoint/2010/main" val="395076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0"/>
            <a:ext cx="3352800" cy="769441"/>
          </a:xfrm>
          <a:prstGeom prst="rect">
            <a:avLst/>
          </a:prstGeom>
        </p:spPr>
        <p:txBody>
          <a:bodyPr wrap="square">
            <a:spAutoFit/>
          </a:bodyPr>
          <a:lstStyle/>
          <a:p>
            <a:pPr lvl="0" fontAlgn="base">
              <a:spcBef>
                <a:spcPct val="0"/>
              </a:spcBef>
              <a:spcAft>
                <a:spcPct val="0"/>
              </a:spcAft>
            </a:pPr>
            <a:r>
              <a:rPr lang="en-US" sz="4400" dirty="0" err="1" smtClean="0">
                <a:ln w="0"/>
                <a:effectLst>
                  <a:outerShdw blurRad="38100" dist="19050" dir="2700000" algn="tl" rotWithShape="0">
                    <a:schemeClr val="dk1">
                      <a:alpha val="40000"/>
                    </a:schemeClr>
                  </a:outerShdw>
                </a:effectLst>
                <a:latin typeface="Gloucester MT Extra Condensed" pitchFamily="18" charset="0"/>
                <a:ea typeface="Times New Roman" pitchFamily="18" charset="0"/>
                <a:cs typeface="Times New Roman" pitchFamily="18" charset="0"/>
              </a:rPr>
              <a:t>Syahadah</a:t>
            </a:r>
            <a:endParaRPr lang="en-US" sz="4400" dirty="0" smtClean="0">
              <a:ln w="0"/>
              <a:effectLst>
                <a:outerShdw blurRad="38100" dist="19050" dir="2700000" algn="tl" rotWithShape="0">
                  <a:schemeClr val="dk1">
                    <a:alpha val="40000"/>
                  </a:schemeClr>
                </a:outerShdw>
              </a:effectLst>
              <a:latin typeface="Gloucester MT Extra Condensed" pitchFamily="18" charset="0"/>
              <a:cs typeface="Arial" pitchFamily="34" charset="0"/>
            </a:endParaRPr>
          </a:p>
        </p:txBody>
      </p:sp>
      <p:sp>
        <p:nvSpPr>
          <p:cNvPr id="2" name="Rectangle 1"/>
          <p:cNvSpPr/>
          <p:nvPr/>
        </p:nvSpPr>
        <p:spPr>
          <a:xfrm>
            <a:off x="762000" y="1981200"/>
            <a:ext cx="7772400" cy="3046988"/>
          </a:xfrm>
          <a:prstGeom prst="rect">
            <a:avLst/>
          </a:prstGeom>
        </p:spPr>
        <p:txBody>
          <a:bodyPr wrap="square">
            <a:spAutoFit/>
          </a:bodyPr>
          <a:lstStyle/>
          <a:p>
            <a:pPr algn="ctr" rtl="1"/>
            <a:r>
              <a:rPr lang="ar-SA" sz="48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أَشْـهَدُ أَن لاَّ إِلَـهَ إِلاَّ اللهُ </a:t>
            </a:r>
            <a:endParaRPr lang="en-US" sz="4800" b="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endParaRPr>
          </a:p>
          <a:p>
            <a:pPr algn="ctr" rtl="1"/>
            <a:r>
              <a:rPr lang="ar-SA" sz="4800" b="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وَحْـدَهُ </a:t>
            </a:r>
            <a:r>
              <a:rPr lang="ar-SA" sz="48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لاَ شَـرِيْكَ لَهُ، </a:t>
            </a:r>
            <a:endParaRPr lang="en-US" sz="4800" b="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endParaRPr>
          </a:p>
          <a:p>
            <a:pPr algn="ctr" rtl="1"/>
            <a:r>
              <a:rPr lang="ar-SA" sz="4800" b="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وَأَشْـهَدُ </a:t>
            </a:r>
            <a:r>
              <a:rPr lang="ar-SA" sz="48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أَنَّ سَيِّدَنَا وَنَبِيَّنَا </a:t>
            </a:r>
            <a:endParaRPr lang="en-US" sz="4800" b="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endParaRPr>
          </a:p>
          <a:p>
            <a:pPr algn="ctr" rtl="1"/>
            <a:r>
              <a:rPr lang="ar-SA" sz="4800" b="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مُحَمَّدًا </a:t>
            </a:r>
            <a:r>
              <a:rPr lang="ar-SA" sz="48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عَبْدُهُ </a:t>
            </a:r>
            <a:r>
              <a:rPr lang="ar-SA" sz="4800" b="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وَرَسُـولُهُ</a:t>
            </a:r>
            <a:endParaRPr lang="en-US" sz="48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197893" y="228600"/>
            <a:ext cx="8793707" cy="2308324"/>
          </a:xfrm>
          <a:prstGeom prst="rect">
            <a:avLst/>
          </a:prstGeom>
        </p:spPr>
        <p:txBody>
          <a:bodyPr wrap="square">
            <a:spAutoFit/>
          </a:bodyPr>
          <a:lstStyle/>
          <a:p>
            <a:pPr algn="just" rtl="1"/>
            <a:r>
              <a:rPr lang="ar-EG"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اللَّـهُمَّ اجْعَلْ مَالِيزِيــــــَّــــــا وَسَــائِرَ بِلَادِ الْـمُسْلِمِينَ طَيِّبَةً آمِنَةً مُّطْمَئِــــــنَّـــةً رَّخِيَّـــةً. اللَّـهُمَّ سَلِّمْ بِلَادَنَـــــا مِنَ الْــمُــفْسِدِينَ وَطَهِّرْهَــا مِنَ الْـمُتَطَرِّفِينَ وَوَفِّقْنَا جَمِيعًا لِطَاعَتِكَ وَطَاعَةِ رَسُولِكَ مُحَمَّدٍ صَلَّى اللَّهُ عَلَيْهِ وَسَلَّمَ  وَطَاعَةِ مَنْ أَمَرْتَنَا بِطَاعَتِهِ.</a:t>
            </a:r>
            <a:endParaRPr lang="en-MY"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endParaRPr>
          </a:p>
        </p:txBody>
      </p:sp>
      <p:sp>
        <p:nvSpPr>
          <p:cNvPr id="8" name="Rectangle 7"/>
          <p:cNvSpPr/>
          <p:nvPr/>
        </p:nvSpPr>
        <p:spPr>
          <a:xfrm>
            <a:off x="378725" y="3849762"/>
            <a:ext cx="8610600" cy="2677656"/>
          </a:xfrm>
          <a:prstGeom prst="rect">
            <a:avLst/>
          </a:prstGeom>
        </p:spPr>
        <p:txBody>
          <a:bodyPr wrap="square">
            <a:spAutoFit/>
          </a:bodyPr>
          <a:lstStyle/>
          <a:p>
            <a:pPr algn="just">
              <a:defRPr/>
            </a:pP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Ya</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Allah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jadikanlah</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Malaysia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dan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seluruh</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negara</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umat</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Islam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dalam</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keadaan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aman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tenang</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dan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makmur</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Ya</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Allah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selamatkan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negara</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kami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daripada</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golongan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yang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melakukan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kerosakan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dan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bersihkannya</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daripada</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golongan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yang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melampaui</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batasan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dan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perbaiki</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jalan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kami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dalam</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mentaati</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-Mu,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Rasul</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-Mu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dan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mereka</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yang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engkau</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perintah</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kami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mentaatinya</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a:t>
            </a:r>
          </a:p>
        </p:txBody>
      </p:sp>
    </p:spTree>
    <p:extLst>
      <p:ext uri="{BB962C8B-B14F-4D97-AF65-F5344CB8AC3E}">
        <p14:creationId xmlns:p14="http://schemas.microsoft.com/office/powerpoint/2010/main" val="28622515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38200" y="914400"/>
            <a:ext cx="7696200" cy="4524315"/>
          </a:xfrm>
          <a:prstGeom prst="rect">
            <a:avLst/>
          </a:prstGeom>
        </p:spPr>
        <p:txBody>
          <a:bodyPr wrap="square">
            <a:spAutoFit/>
          </a:bodyPr>
          <a:lstStyle/>
          <a:p>
            <a:pPr algn="ctr"/>
            <a:r>
              <a:rPr lang="en-US" sz="3200" b="1" spc="50" dirty="0" err="1">
                <a:ln w="9525" cmpd="sng">
                  <a:solidFill>
                    <a:srgbClr val="FFFF00"/>
                  </a:solidFill>
                  <a:prstDash val="solid"/>
                </a:ln>
                <a:solidFill>
                  <a:srgbClr val="FFFF00"/>
                </a:solidFill>
                <a:effectLst>
                  <a:glow rad="38100">
                    <a:schemeClr val="tx1">
                      <a:alpha val="40000"/>
                    </a:schemeClr>
                  </a:glow>
                </a:effectLst>
              </a:rPr>
              <a:t>Ya</a:t>
            </a:r>
            <a:r>
              <a:rPr lang="en-US" sz="3200" b="1" spc="50" dirty="0">
                <a:ln w="9525" cmpd="sng">
                  <a:solidFill>
                    <a:srgbClr val="FFFF00"/>
                  </a:solidFill>
                  <a:prstDash val="solid"/>
                </a:ln>
                <a:solidFill>
                  <a:srgbClr val="FFFF00"/>
                </a:solidFill>
                <a:effectLst>
                  <a:glow rad="38100">
                    <a:schemeClr val="tx1">
                      <a:alpha val="40000"/>
                    </a:schemeClr>
                  </a:glow>
                </a:effectLst>
              </a:rPr>
              <a:t> Allah, kami </a:t>
            </a:r>
            <a:r>
              <a:rPr lang="en-US" sz="3200" b="1" spc="50" dirty="0" err="1">
                <a:ln w="9525" cmpd="sng">
                  <a:solidFill>
                    <a:srgbClr val="FFFF00"/>
                  </a:solidFill>
                  <a:prstDash val="solid"/>
                </a:ln>
                <a:solidFill>
                  <a:srgbClr val="FFFF00"/>
                </a:solidFill>
                <a:effectLst>
                  <a:glow rad="38100">
                    <a:schemeClr val="tx1">
                      <a:alpha val="40000"/>
                    </a:schemeClr>
                  </a:glow>
                </a:effectLst>
              </a:rPr>
              <a:t>memohon</a:t>
            </a:r>
            <a:r>
              <a:rPr lang="en-US" sz="3200" b="1" spc="50" dirty="0">
                <a:ln w="9525" cmpd="sng">
                  <a:solidFill>
                    <a:srgbClr val="FFFF00"/>
                  </a:solidFill>
                  <a:prstDash val="solid"/>
                </a:ln>
                <a:solidFill>
                  <a:srgbClr val="FFFF00"/>
                </a:solidFill>
                <a:effectLst>
                  <a:glow rad="38100">
                    <a:schemeClr val="tx1">
                      <a:alpha val="40000"/>
                    </a:schemeClr>
                  </a:glow>
                </a:effectLst>
              </a:rPr>
              <a:t> agar </a:t>
            </a:r>
            <a:r>
              <a:rPr lang="en-US" sz="3200" b="1" spc="50" dirty="0" err="1">
                <a:ln w="9525" cmpd="sng">
                  <a:solidFill>
                    <a:srgbClr val="FFFF00"/>
                  </a:solidFill>
                  <a:prstDash val="solid"/>
                </a:ln>
                <a:solidFill>
                  <a:srgbClr val="FFFF00"/>
                </a:solidFill>
                <a:effectLst>
                  <a:glow rad="38100">
                    <a:schemeClr val="tx1">
                      <a:alpha val="40000"/>
                    </a:schemeClr>
                  </a:glow>
                </a:effectLst>
              </a:rPr>
              <a:t>dengan</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rahmat</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dan</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perlindungan</a:t>
            </a:r>
            <a:r>
              <a:rPr lang="en-US" sz="3200" b="1" spc="50" dirty="0">
                <a:ln w="9525" cmpd="sng">
                  <a:solidFill>
                    <a:srgbClr val="FFFF00"/>
                  </a:solidFill>
                  <a:prstDash val="solid"/>
                </a:ln>
                <a:solidFill>
                  <a:srgbClr val="FFFF00"/>
                </a:solidFill>
                <a:effectLst>
                  <a:glow rad="38100">
                    <a:schemeClr val="tx1">
                      <a:alpha val="40000"/>
                    </a:schemeClr>
                  </a:glow>
                </a:effectLst>
              </a:rPr>
              <a:t> Mu, </a:t>
            </a:r>
            <a:r>
              <a:rPr lang="en-US" sz="3200" b="1" spc="50" dirty="0" err="1">
                <a:ln w="9525" cmpd="sng">
                  <a:solidFill>
                    <a:srgbClr val="FFFF00"/>
                  </a:solidFill>
                  <a:prstDash val="solid"/>
                </a:ln>
                <a:solidFill>
                  <a:srgbClr val="FFFF00"/>
                </a:solidFill>
                <a:effectLst>
                  <a:glow rad="38100">
                    <a:schemeClr val="tx1">
                      <a:alpha val="40000"/>
                    </a:schemeClr>
                  </a:glow>
                </a:effectLst>
              </a:rPr>
              <a:t>negara</a:t>
            </a:r>
            <a:r>
              <a:rPr lang="en-US" sz="3200" b="1" spc="50" dirty="0">
                <a:ln w="9525" cmpd="sng">
                  <a:solidFill>
                    <a:srgbClr val="FFFF00"/>
                  </a:solidFill>
                  <a:prstDash val="solid"/>
                </a:ln>
                <a:solidFill>
                  <a:srgbClr val="FFFF00"/>
                </a:solidFill>
                <a:effectLst>
                  <a:glow rad="38100">
                    <a:schemeClr val="tx1">
                      <a:alpha val="40000"/>
                    </a:schemeClr>
                  </a:glow>
                </a:effectLst>
              </a:rPr>
              <a:t> kami </a:t>
            </a:r>
            <a:r>
              <a:rPr lang="en-US" sz="3200" b="1" spc="50" dirty="0" err="1">
                <a:ln w="9525" cmpd="sng">
                  <a:solidFill>
                    <a:srgbClr val="FFFF00"/>
                  </a:solidFill>
                  <a:prstDash val="solid"/>
                </a:ln>
                <a:solidFill>
                  <a:srgbClr val="FFFF00"/>
                </a:solidFill>
                <a:effectLst>
                  <a:glow rad="38100">
                    <a:schemeClr val="tx1">
                      <a:alpha val="40000"/>
                    </a:schemeClr>
                  </a:glow>
                </a:effectLst>
              </a:rPr>
              <a:t>ini</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dan</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seluruh</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rakyatnya</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dikekalkan</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dalam</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keamanan</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dan</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kesejahteraan</a:t>
            </a:r>
            <a:r>
              <a:rPr lang="en-US" sz="3200" b="1" spc="50" dirty="0">
                <a:ln w="9525" cmpd="sng">
                  <a:solidFill>
                    <a:srgbClr val="FFFF00"/>
                  </a:solidFill>
                  <a:prstDash val="solid"/>
                </a:ln>
                <a:solidFill>
                  <a:srgbClr val="FFFF00"/>
                </a:solidFill>
                <a:effectLst>
                  <a:glow rad="38100">
                    <a:schemeClr val="tx1">
                      <a:alpha val="40000"/>
                    </a:schemeClr>
                  </a:glow>
                </a:effectLst>
              </a:rPr>
              <a:t>. </a:t>
            </a:r>
          </a:p>
          <a:p>
            <a:pPr algn="ctr"/>
            <a:r>
              <a:rPr lang="en-US" sz="3200" b="1" spc="50" dirty="0" err="1">
                <a:ln w="9525" cmpd="sng">
                  <a:solidFill>
                    <a:srgbClr val="FFFF00"/>
                  </a:solidFill>
                  <a:prstDash val="solid"/>
                </a:ln>
                <a:solidFill>
                  <a:srgbClr val="FFFF00"/>
                </a:solidFill>
                <a:effectLst>
                  <a:glow rad="38100">
                    <a:schemeClr val="tx1">
                      <a:alpha val="40000"/>
                    </a:schemeClr>
                  </a:glow>
                </a:effectLst>
              </a:rPr>
              <a:t>Tanamkanlah</a:t>
            </a:r>
            <a:r>
              <a:rPr lang="en-US" sz="3200" b="1" spc="50" dirty="0">
                <a:ln w="9525" cmpd="sng">
                  <a:solidFill>
                    <a:srgbClr val="FFFF00"/>
                  </a:solidFill>
                  <a:prstDash val="solid"/>
                </a:ln>
                <a:solidFill>
                  <a:srgbClr val="FFFF00"/>
                </a:solidFill>
                <a:effectLst>
                  <a:glow rad="38100">
                    <a:schemeClr val="tx1">
                      <a:alpha val="40000"/>
                    </a:schemeClr>
                  </a:glow>
                </a:effectLst>
              </a:rPr>
              <a:t> rasa </a:t>
            </a:r>
            <a:r>
              <a:rPr lang="en-US" sz="3200" b="1" spc="50" dirty="0" err="1">
                <a:ln w="9525" cmpd="sng">
                  <a:solidFill>
                    <a:srgbClr val="FFFF00"/>
                  </a:solidFill>
                  <a:prstDash val="solid"/>
                </a:ln>
                <a:solidFill>
                  <a:srgbClr val="FFFF00"/>
                </a:solidFill>
                <a:effectLst>
                  <a:glow rad="38100">
                    <a:schemeClr val="tx1">
                      <a:alpha val="40000"/>
                    </a:schemeClr>
                  </a:glow>
                </a:effectLst>
              </a:rPr>
              <a:t>kasih</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sayang</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dan</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kekalkanlah</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perpaduan</a:t>
            </a:r>
            <a:r>
              <a:rPr lang="en-US" sz="3200" b="1" spc="50" dirty="0">
                <a:ln w="9525" cmpd="sng">
                  <a:solidFill>
                    <a:srgbClr val="FFFF00"/>
                  </a:solidFill>
                  <a:prstDash val="solid"/>
                </a:ln>
                <a:solidFill>
                  <a:srgbClr val="FFFF00"/>
                </a:solidFill>
                <a:effectLst>
                  <a:glow rad="38100">
                    <a:schemeClr val="tx1">
                      <a:alpha val="40000"/>
                    </a:schemeClr>
                  </a:glow>
                </a:effectLst>
              </a:rPr>
              <a:t> di </a:t>
            </a:r>
            <a:r>
              <a:rPr lang="en-US" sz="3200" b="1" spc="50" dirty="0" err="1">
                <a:ln w="9525" cmpd="sng">
                  <a:solidFill>
                    <a:srgbClr val="FFFF00"/>
                  </a:solidFill>
                  <a:prstDash val="solid"/>
                </a:ln>
                <a:solidFill>
                  <a:srgbClr val="FFFF00"/>
                </a:solidFill>
                <a:effectLst>
                  <a:glow rad="38100">
                    <a:schemeClr val="tx1">
                      <a:alpha val="40000"/>
                    </a:schemeClr>
                  </a:glow>
                </a:effectLst>
              </a:rPr>
              <a:t>kalangan</a:t>
            </a:r>
            <a:r>
              <a:rPr lang="en-US" sz="3200" b="1" spc="50" dirty="0">
                <a:ln w="9525" cmpd="sng">
                  <a:solidFill>
                    <a:srgbClr val="FFFF00"/>
                  </a:solidFill>
                  <a:prstDash val="solid"/>
                </a:ln>
                <a:solidFill>
                  <a:srgbClr val="FFFF00"/>
                </a:solidFill>
                <a:effectLst>
                  <a:glow rad="38100">
                    <a:schemeClr val="tx1">
                      <a:alpha val="40000"/>
                    </a:schemeClr>
                  </a:glow>
                </a:effectLst>
              </a:rPr>
              <a:t> kami. </a:t>
            </a:r>
          </a:p>
          <a:p>
            <a:pPr algn="ctr"/>
            <a:r>
              <a:rPr lang="en-US" sz="3200" b="1" spc="50" dirty="0" err="1">
                <a:ln w="9525" cmpd="sng">
                  <a:solidFill>
                    <a:srgbClr val="FFFF00"/>
                  </a:solidFill>
                  <a:prstDash val="solid"/>
                </a:ln>
                <a:solidFill>
                  <a:srgbClr val="FFFF00"/>
                </a:solidFill>
                <a:effectLst>
                  <a:glow rad="38100">
                    <a:schemeClr val="tx1">
                      <a:alpha val="40000"/>
                    </a:schemeClr>
                  </a:glow>
                </a:effectLst>
              </a:rPr>
              <a:t>Semoga</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dengannya</a:t>
            </a:r>
            <a:r>
              <a:rPr lang="en-US" sz="3200" b="1" spc="50" dirty="0">
                <a:ln w="9525" cmpd="sng">
                  <a:solidFill>
                    <a:srgbClr val="FFFF00"/>
                  </a:solidFill>
                  <a:prstDash val="solid"/>
                </a:ln>
                <a:solidFill>
                  <a:srgbClr val="FFFF00"/>
                </a:solidFill>
                <a:effectLst>
                  <a:glow rad="38100">
                    <a:schemeClr val="tx1">
                      <a:alpha val="40000"/>
                    </a:schemeClr>
                  </a:glow>
                </a:effectLst>
              </a:rPr>
              <a:t> kami </a:t>
            </a:r>
            <a:r>
              <a:rPr lang="en-US" sz="3200" b="1" spc="50" dirty="0" err="1">
                <a:ln w="9525" cmpd="sng">
                  <a:solidFill>
                    <a:srgbClr val="FFFF00"/>
                  </a:solidFill>
                  <a:prstDash val="solid"/>
                </a:ln>
                <a:solidFill>
                  <a:srgbClr val="FFFF00"/>
                </a:solidFill>
                <a:effectLst>
                  <a:glow rad="38100">
                    <a:schemeClr val="tx1">
                      <a:alpha val="40000"/>
                    </a:schemeClr>
                  </a:glow>
                </a:effectLst>
              </a:rPr>
              <a:t>sentiasa</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hidup</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aman</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damai</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sejahtera</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dan</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selamat</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sepanjang</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zaman</a:t>
            </a:r>
            <a:r>
              <a:rPr lang="en-US" sz="3200" b="1" spc="50" dirty="0">
                <a:ln w="9525" cmpd="sng">
                  <a:solidFill>
                    <a:srgbClr val="FFFF00"/>
                  </a:solidFill>
                  <a:prstDash val="solid"/>
                </a:ln>
                <a:solidFill>
                  <a:srgbClr val="FFFF00"/>
                </a:solidFill>
                <a:effectLst>
                  <a:glow rad="38100">
                    <a:schemeClr val="tx1">
                      <a:alpha val="40000"/>
                    </a:schemeClr>
                  </a:glow>
                </a:effectLst>
              </a:rPr>
              <a:t>.</a:t>
            </a:r>
            <a:endParaRPr lang="en-MY" sz="3200" b="1" spc="50" dirty="0">
              <a:ln w="9525" cmpd="sng">
                <a:solidFill>
                  <a:srgbClr val="FFFF00"/>
                </a:solidFill>
                <a:prstDash val="solid"/>
              </a:ln>
              <a:solidFill>
                <a:srgbClr val="FFFF00"/>
              </a:solidFill>
              <a:effectLst>
                <a:glow rad="38100">
                  <a:schemeClr val="tx1">
                    <a:alpha val="40000"/>
                  </a:schemeClr>
                </a:glow>
              </a:effectLst>
            </a:endParaRPr>
          </a:p>
        </p:txBody>
      </p:sp>
    </p:spTree>
    <p:extLst>
      <p:ext uri="{BB962C8B-B14F-4D97-AF65-F5344CB8AC3E}">
        <p14:creationId xmlns:p14="http://schemas.microsoft.com/office/powerpoint/2010/main" val="34755058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762000" y="914400"/>
            <a:ext cx="7406547" cy="1569660"/>
          </a:xfrm>
          <a:prstGeom prst="rect">
            <a:avLst/>
          </a:prstGeom>
        </p:spPr>
        <p:txBody>
          <a:bodyPr wrap="square">
            <a:spAutoFit/>
          </a:bodyPr>
          <a:lstStyle/>
          <a:p>
            <a:pPr algn="ctr" rtl="1"/>
            <a:r>
              <a:rPr lang="ar-SA" sz="4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endParaRPr lang="en-US" sz="4800" dirty="0">
              <a:effectLst>
                <a:glow rad="101600">
                  <a:schemeClr val="tx1">
                    <a:alpha val="60000"/>
                  </a:schemeClr>
                </a:glow>
                <a:outerShdw blurRad="63500" dir="3600000" algn="tl" rotWithShape="0">
                  <a:srgbClr val="000000">
                    <a:alpha val="70000"/>
                  </a:srgbClr>
                </a:outerShdw>
              </a:effectLst>
            </a:endParaRPr>
          </a:p>
        </p:txBody>
      </p:sp>
      <p:sp>
        <p:nvSpPr>
          <p:cNvPr id="3" name="Rectangle 2"/>
          <p:cNvSpPr/>
          <p:nvPr/>
        </p:nvSpPr>
        <p:spPr>
          <a:xfrm>
            <a:off x="457200" y="2971800"/>
            <a:ext cx="8305800" cy="2308324"/>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Ya</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Tuhan</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kami,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janganlah</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engkau</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mengubah</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hati</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kami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selepas</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Engkau</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memberi</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hidayah</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kepada</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kami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dan</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kurniakanlah</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kami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rahmat</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di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sisiMu</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sesungguhnya</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Engkaulah</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Maha</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Pemberi</a:t>
            </a:r>
            <a:endPar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endParaRPr>
          </a:p>
        </p:txBody>
      </p:sp>
    </p:spTree>
    <p:extLst>
      <p:ext uri="{BB962C8B-B14F-4D97-AF65-F5344CB8AC3E}">
        <p14:creationId xmlns:p14="http://schemas.microsoft.com/office/powerpoint/2010/main" val="6318758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914400" y="2057400"/>
            <a:ext cx="6954148" cy="523220"/>
          </a:xfrm>
          <a:prstGeom prst="rect">
            <a:avLst/>
          </a:prstGeom>
        </p:spPr>
        <p:txBody>
          <a:bodyPr wrap="none">
            <a:spAutoFit/>
          </a:bodyPr>
          <a:lstStyle/>
          <a:p>
            <a:r>
              <a:rPr lang="ar-SA" sz="2800" b="1" spc="50" dirty="0">
                <a:ln w="9525" cmpd="sng">
                  <a:solidFill>
                    <a:srgbClr val="FFFF00"/>
                  </a:solidFill>
                  <a:prstDash val="solid"/>
                </a:ln>
                <a:solidFill>
                  <a:srgbClr val="FFFF00"/>
                </a:solidFill>
                <a:effectLst>
                  <a:glow rad="38100">
                    <a:schemeClr val="tx1">
                      <a:alpha val="40000"/>
                    </a:schemeClr>
                  </a:glow>
                </a:effectLst>
                <a:latin typeface="QCF_P031" pitchFamily="2" charset="2"/>
                <a:ea typeface="Times New Roman" pitchFamily="18" charset="0"/>
                <a:cs typeface="QCF_P031" pitchFamily="2" charset="2"/>
              </a:rPr>
              <a:t>ﯜ ﯝ ﯞ ﯟ ﯠ ﯡ ﯢ ﯣ ﯤ ﯥ ﯦ</a:t>
            </a:r>
            <a:endParaRPr lang="en-US" sz="2800" b="1" spc="50" dirty="0">
              <a:ln w="9525" cmpd="sng">
                <a:solidFill>
                  <a:srgbClr val="FFFF00"/>
                </a:solidFill>
                <a:prstDash val="solid"/>
              </a:ln>
              <a:solidFill>
                <a:srgbClr val="FFFF00"/>
              </a:solidFill>
              <a:effectLst>
                <a:glow rad="38100">
                  <a:schemeClr val="tx1">
                    <a:alpha val="40000"/>
                  </a:schemeClr>
                </a:glow>
              </a:effectLst>
            </a:endParaRPr>
          </a:p>
        </p:txBody>
      </p:sp>
      <p:sp>
        <p:nvSpPr>
          <p:cNvPr id="3" name="Rectangle 2"/>
          <p:cNvSpPr/>
          <p:nvPr/>
        </p:nvSpPr>
        <p:spPr>
          <a:xfrm>
            <a:off x="1295400" y="3008885"/>
            <a:ext cx="5943600" cy="8402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Ya</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Allah,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Ya</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Tuhan</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kami,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anugerahkanlah</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kami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dengan</a:t>
            </a:r>
            <a:r>
              <a:rPr lang="ar-SA"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rPr>
              <a:t>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kebaikan</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di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dunia</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dan</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di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akhirat</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serta</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jauhilah</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kami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daripada</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azab</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api</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neraka</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a:t>
            </a:r>
          </a:p>
        </p:txBody>
      </p:sp>
    </p:spTree>
    <p:extLst>
      <p:ext uri="{BB962C8B-B14F-4D97-AF65-F5344CB8AC3E}">
        <p14:creationId xmlns:p14="http://schemas.microsoft.com/office/powerpoint/2010/main" val="3989499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34</a:t>
            </a:fld>
            <a:endParaRPr lang="en-MY"/>
          </a:p>
        </p:txBody>
      </p:sp>
      <p:sp>
        <p:nvSpPr>
          <p:cNvPr id="3" name="Rectangle 2"/>
          <p:cNvSpPr/>
          <p:nvPr/>
        </p:nvSpPr>
        <p:spPr>
          <a:xfrm>
            <a:off x="533400" y="951773"/>
            <a:ext cx="7924800" cy="1685077"/>
          </a:xfrm>
          <a:prstGeom prst="rect">
            <a:avLst/>
          </a:prstGeom>
        </p:spPr>
        <p:txBody>
          <a:bodyPr wrap="square">
            <a:spAutoFit/>
          </a:bodyPr>
          <a:lstStyle/>
          <a:p>
            <a:pPr lvl="0" algn="ctr" rtl="1" fontAlgn="base">
              <a:lnSpc>
                <a:spcPct val="150000"/>
              </a:lnSpc>
              <a:spcBef>
                <a:spcPct val="0"/>
              </a:spcBef>
              <a:spcAft>
                <a:spcPct val="0"/>
              </a:spcAft>
            </a:pPr>
            <a:r>
              <a:rPr lang="ar-SA"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QCF_P277" pitchFamily="2" charset="2"/>
                <a:ea typeface="Times New Roman" pitchFamily="18" charset="0"/>
                <a:cs typeface="QCF_P277" pitchFamily="2" charset="2"/>
              </a:rPr>
              <a:t>ﭻ ﭼ ﭽ ﭾ ﭿ ﮀ ﮁ ﮂ ﮃ ﮄ ﮅ ﮆ ﮇ ﮈ ﮉ ﮊ ﮋ</a:t>
            </a:r>
            <a:r>
              <a:rPr lang="en-US"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QCF_P277" pitchFamily="2" charset="2"/>
                <a:ea typeface="Times New Roman" pitchFamily="18" charset="0"/>
                <a:cs typeface="QCF_P277" pitchFamily="2" charset="2"/>
              </a:rPr>
              <a:t> </a:t>
            </a:r>
            <a:endParaRPr lang="en-US"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Arial" pitchFamily="34" charset="0"/>
              <a:cs typeface="Arial" pitchFamily="34" charset="0"/>
            </a:endParaRPr>
          </a:p>
        </p:txBody>
      </p:sp>
      <p:sp>
        <p:nvSpPr>
          <p:cNvPr id="4" name="Rectangle 3"/>
          <p:cNvSpPr/>
          <p:nvPr/>
        </p:nvSpPr>
        <p:spPr>
          <a:xfrm>
            <a:off x="419100" y="3810000"/>
            <a:ext cx="8153400" cy="1938992"/>
          </a:xfrm>
          <a:prstGeom prst="rect">
            <a:avLst/>
          </a:prstGeom>
        </p:spPr>
        <p:txBody>
          <a:bodyPr wrap="square">
            <a:spAutoFit/>
          </a:bodyPr>
          <a:lstStyle/>
          <a:p>
            <a:pPr algn="ctr" rtl="1"/>
            <a:r>
              <a:rPr lang="ar-SA" sz="4000" b="1" spc="50" dirty="0">
                <a:ln w="9525" cmpd="sng">
                  <a:solidFill>
                    <a:srgbClr val="FFFF00"/>
                  </a:solidFill>
                  <a:prstDash val="solid"/>
                </a:ln>
                <a:solidFill>
                  <a:srgbClr val="FFFF00"/>
                </a:solidFill>
                <a:effectLst>
                  <a:glow rad="38100">
                    <a:schemeClr val="tx1">
                      <a:alpha val="40000"/>
                    </a:schemeClr>
                  </a:glow>
                </a:effectLst>
                <a:cs typeface="Traditional Arabic" pitchFamily="2" charset="-78"/>
              </a:rPr>
              <a:t>فَاذْكُرُوا اللهَ الْعَظِيْمَ يَذْكُرْكُمْ وَاشْكُرُوهُ عَلَى نِعَمِهِ يَزِدْكُمْ</a:t>
            </a:r>
          </a:p>
          <a:p>
            <a:pPr algn="ctr" rtl="1"/>
            <a:r>
              <a:rPr lang="ar-SA" sz="4000" b="1" spc="50" dirty="0">
                <a:ln w="9525" cmpd="sng">
                  <a:solidFill>
                    <a:srgbClr val="FFFF00"/>
                  </a:solidFill>
                  <a:prstDash val="solid"/>
                </a:ln>
                <a:solidFill>
                  <a:srgbClr val="FFFF00"/>
                </a:solidFill>
                <a:effectLst>
                  <a:glow rad="38100">
                    <a:schemeClr val="tx1">
                      <a:alpha val="40000"/>
                    </a:schemeClr>
                  </a:glow>
                </a:effectLst>
                <a:cs typeface="Traditional Arabic" pitchFamily="2" charset="-78"/>
              </a:rPr>
              <a:t> وَاسْأَلُوهُ مِنْ فَضْلِهِ يُعْطِكُمْ وَلَذِكْرُ اللهِ أَكْبَرُ، وَاللهُ يَعْلَمُ مَا تَصْنَعُونَ.</a:t>
            </a:r>
            <a:endParaRPr lang="en-US" sz="4000" b="1" spc="50" dirty="0">
              <a:ln w="9525" cmpd="sng">
                <a:solidFill>
                  <a:srgbClr val="FFFF00"/>
                </a:solidFill>
                <a:prstDash val="solid"/>
              </a:ln>
              <a:solidFill>
                <a:srgbClr val="FFFF00"/>
              </a:solidFill>
              <a:effectLst>
                <a:glow rad="38100">
                  <a:schemeClr val="tx1">
                    <a:alpha val="40000"/>
                  </a:schemeClr>
                </a:glow>
              </a:effectLst>
              <a:cs typeface="Traditional Arabic" pitchFamily="2" charset="-78"/>
            </a:endParaRPr>
          </a:p>
        </p:txBody>
      </p:sp>
    </p:spTree>
    <p:extLst>
      <p:ext uri="{BB962C8B-B14F-4D97-AF65-F5344CB8AC3E}">
        <p14:creationId xmlns:p14="http://schemas.microsoft.com/office/powerpoint/2010/main" val="262034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0"/>
            <a:ext cx="3733800" cy="769441"/>
          </a:xfrm>
          <a:prstGeom prst="rect">
            <a:avLst/>
          </a:prstGeom>
        </p:spPr>
        <p:txBody>
          <a:bodyPr wrap="square">
            <a:spAutoFit/>
          </a:bodyPr>
          <a:lstStyle/>
          <a:p>
            <a:r>
              <a:rPr lang="en-US" sz="4400" dirty="0" err="1" smtClean="0">
                <a:ln w="0"/>
                <a:solidFill>
                  <a:schemeClr val="accent1"/>
                </a:solidFill>
                <a:effectLst>
                  <a:glow rad="101600">
                    <a:schemeClr val="tx1">
                      <a:alpha val="60000"/>
                    </a:schemeClr>
                  </a:glow>
                  <a:outerShdw blurRad="38100" dist="25400" dir="5400000" algn="ctr" rotWithShape="0">
                    <a:srgbClr val="6E747A">
                      <a:alpha val="43000"/>
                    </a:srgbClr>
                  </a:outerShdw>
                </a:effectLst>
                <a:latin typeface="Gloucester MT Extra Condensed" pitchFamily="18" charset="0"/>
                <a:ea typeface="Times New Roman" pitchFamily="18" charset="0"/>
                <a:cs typeface="Times New Roman" pitchFamily="18" charset="0"/>
              </a:rPr>
              <a:t>Selawat</a:t>
            </a:r>
            <a:endParaRPr lang="en-US" sz="4400" dirty="0">
              <a:ln w="0"/>
              <a:solidFill>
                <a:schemeClr val="accent1"/>
              </a:solidFill>
              <a:effectLst>
                <a:glow rad="101600">
                  <a:schemeClr val="tx1">
                    <a:alpha val="60000"/>
                  </a:schemeClr>
                </a:glow>
                <a:outerShdw blurRad="38100" dist="25400" dir="5400000" algn="ctr" rotWithShape="0">
                  <a:srgbClr val="6E747A">
                    <a:alpha val="43000"/>
                  </a:srgbClr>
                </a:outerShdw>
              </a:effectLst>
              <a:latin typeface="Gloucester MT Extra Condensed" pitchFamily="18" charset="0"/>
            </a:endParaRPr>
          </a:p>
        </p:txBody>
      </p:sp>
      <p:sp>
        <p:nvSpPr>
          <p:cNvPr id="4" name="Rectangle 3"/>
          <p:cNvSpPr/>
          <p:nvPr/>
        </p:nvSpPr>
        <p:spPr>
          <a:xfrm>
            <a:off x="76200" y="1605677"/>
            <a:ext cx="7543800" cy="3416320"/>
          </a:xfrm>
          <a:prstGeom prst="rect">
            <a:avLst/>
          </a:prstGeom>
        </p:spPr>
        <p:txBody>
          <a:bodyPr wrap="square">
            <a:spAutoFit/>
          </a:bodyPr>
          <a:lstStyle/>
          <a:p>
            <a:pPr algn="ctr" rtl="1"/>
            <a:r>
              <a:rPr lang="ar-SA" sz="5400" b="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اللَّـهُمَّ </a:t>
            </a:r>
            <a:r>
              <a:rPr lang="ar-SA" sz="54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صَلِّ وَسَلِّمْ وَبَارِكْ </a:t>
            </a:r>
            <a:endParaRPr lang="en-US" sz="5400" b="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endParaRPr>
          </a:p>
          <a:p>
            <a:pPr algn="ctr" rtl="1"/>
            <a:r>
              <a:rPr lang="ar-SA" sz="5400" b="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عَلَى </a:t>
            </a:r>
            <a:r>
              <a:rPr lang="ar-SA" sz="54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سَيِّدِنَا مُحَمَّدٍ </a:t>
            </a:r>
            <a:endParaRPr lang="en-US" sz="5400" b="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endParaRPr>
          </a:p>
          <a:p>
            <a:pPr algn="ctr" rtl="1"/>
            <a:r>
              <a:rPr lang="ar-SA" sz="5400" b="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خَاتَمِ </a:t>
            </a:r>
            <a:r>
              <a:rPr lang="ar-SA" sz="54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الأَنْبِيَاءِ وَالْمُرْسَلِيْنَ </a:t>
            </a:r>
            <a:endParaRPr lang="en-US" sz="5400" b="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endParaRPr>
          </a:p>
          <a:p>
            <a:pPr algn="ctr" rtl="1"/>
            <a:r>
              <a:rPr lang="ar-SA" sz="5400" b="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وَعَلَى </a:t>
            </a:r>
            <a:r>
              <a:rPr lang="ar-SA" sz="54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آلِهِ وَصَحْبِهِ </a:t>
            </a:r>
            <a:r>
              <a:rPr lang="ar-SA" sz="5400" b="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أَجْمَعِيْنَ</a:t>
            </a:r>
            <a:endParaRPr lang="en-US" sz="54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609600" y="1676400"/>
            <a:ext cx="8001000" cy="1938992"/>
          </a:xfrm>
          <a:prstGeom prst="rect">
            <a:avLst/>
          </a:prstGeom>
        </p:spPr>
        <p:txBody>
          <a:bodyPr wrap="square">
            <a:spAutoFit/>
          </a:bodyPr>
          <a:lstStyle/>
          <a:p>
            <a:pPr algn="ctr" rtl="1"/>
            <a:r>
              <a:rPr lang="ar-SA" sz="6000" dirty="0" smtClean="0">
                <a:ln w="0"/>
                <a:effectLst>
                  <a:outerShdw blurRad="38100" dist="19050" dir="2700000" algn="tl" rotWithShape="0">
                    <a:schemeClr val="dk1">
                      <a:alpha val="40000"/>
                    </a:schemeClr>
                  </a:outerShdw>
                </a:effectLst>
                <a:cs typeface="Traditional Arabic" pitchFamily="2" charset="-78"/>
              </a:rPr>
              <a:t>أَمَّـا </a:t>
            </a:r>
            <a:r>
              <a:rPr lang="ar-SA" sz="6000" dirty="0">
                <a:ln w="0"/>
                <a:effectLst>
                  <a:outerShdw blurRad="38100" dist="19050" dir="2700000" algn="tl" rotWithShape="0">
                    <a:schemeClr val="dk1">
                      <a:alpha val="40000"/>
                    </a:schemeClr>
                  </a:outerShdw>
                </a:effectLst>
                <a:cs typeface="Traditional Arabic" pitchFamily="2" charset="-78"/>
              </a:rPr>
              <a:t>بَعْدُ، فَيَا عِبَـادَ اللهِ اتَّقُوا اللهَ، أُوْصِيْكُمْ وَإِيَّايَ بِتَقْوَى اللهِ وَطَاعَتِهِ لَعَلَّكُمْ تُرْحَمُوْنَ.</a:t>
            </a:r>
            <a:endParaRPr lang="en-US" sz="6000" dirty="0">
              <a:ln w="0"/>
              <a:effectLst>
                <a:outerShdw blurRad="38100" dist="19050" dir="2700000" algn="tl" rotWithShape="0">
                  <a:schemeClr val="dk1">
                    <a:alpha val="40000"/>
                  </a:schemeClr>
                </a:outerShdw>
              </a:effectLst>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478240" y="4991204"/>
            <a:ext cx="8229600" cy="1200329"/>
          </a:xfrm>
          <a:prstGeom prst="rect">
            <a:avLst/>
          </a:prstGeom>
        </p:spPr>
        <p:txBody>
          <a:bodyPr wrap="square">
            <a:spAutoFit/>
          </a:bodyPr>
          <a:lstStyle/>
          <a:p>
            <a:pPr algn="ctr"/>
            <a:r>
              <a:rPr lang="en-US" sz="3600" b="1" dirty="0" err="1" smtClean="0">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Mudah-mudahan</a:t>
            </a:r>
            <a:r>
              <a:rPr lang="en-US" sz="3600" b="1" dirty="0" smtClean="0">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 </a:t>
            </a:r>
            <a:r>
              <a:rPr lang="en-US" sz="3600" b="1" dirty="0" err="1">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kehidupan</a:t>
            </a:r>
            <a:r>
              <a:rPr lang="en-US" sz="3600" b="1" dirty="0">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 </a:t>
            </a:r>
            <a:r>
              <a:rPr lang="en-US" sz="3600" b="1" dirty="0" err="1">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ini</a:t>
            </a:r>
            <a:r>
              <a:rPr lang="en-US" sz="3600" b="1" dirty="0">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 </a:t>
            </a:r>
            <a:r>
              <a:rPr lang="en-US" sz="3600" b="1" dirty="0" err="1">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mendapat</a:t>
            </a:r>
            <a:r>
              <a:rPr lang="en-US" sz="3600" b="1" dirty="0">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 </a:t>
            </a:r>
            <a:r>
              <a:rPr lang="en-US" sz="3600" b="1" dirty="0" err="1">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keberkatan</a:t>
            </a:r>
            <a:r>
              <a:rPr lang="en-US" sz="3600" b="1" dirty="0">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 di </a:t>
            </a:r>
            <a:r>
              <a:rPr lang="en-US" sz="3600" b="1" dirty="0" err="1">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dunia</a:t>
            </a:r>
            <a:r>
              <a:rPr lang="en-US" sz="3600" b="1" dirty="0">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 </a:t>
            </a:r>
            <a:r>
              <a:rPr lang="en-US" sz="3600" b="1" dirty="0" err="1">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dan</a:t>
            </a:r>
            <a:r>
              <a:rPr lang="en-US" sz="3600" b="1" dirty="0">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 di </a:t>
            </a:r>
            <a:r>
              <a:rPr lang="en-US" sz="3600" b="1" dirty="0" err="1">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akhirat</a:t>
            </a:r>
            <a:r>
              <a:rPr lang="en-US" sz="3600" b="1" dirty="0">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 </a:t>
            </a:r>
          </a:p>
        </p:txBody>
      </p:sp>
      <p:sp>
        <p:nvSpPr>
          <p:cNvPr id="7" name="Down Arrow Callout 6"/>
          <p:cNvSpPr/>
          <p:nvPr/>
        </p:nvSpPr>
        <p:spPr>
          <a:xfrm>
            <a:off x="609600" y="619836"/>
            <a:ext cx="7696200" cy="2209800"/>
          </a:xfrm>
          <a:prstGeom prst="downArrowCallout">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smtClean="0">
              <a:latin typeface="Bernard MT Condensed" pitchFamily="18" charset="0"/>
            </a:endParaRPr>
          </a:p>
          <a:p>
            <a:pPr algn="ctr"/>
            <a:r>
              <a:rPr lang="en-US" sz="2800" b="1" dirty="0" err="1" smtClean="0">
                <a:ln>
                  <a:solidFill>
                    <a:schemeClr val="tx1"/>
                  </a:solidFill>
                </a:ln>
                <a:solidFill>
                  <a:srgbClr val="0070C0"/>
                </a:solidFill>
                <a:latin typeface="Bernard MT Condensed" pitchFamily="18" charset="0"/>
              </a:rPr>
              <a:t>marilah</a:t>
            </a:r>
            <a:r>
              <a:rPr lang="en-US" sz="2800" b="1" dirty="0" smtClean="0">
                <a:ln>
                  <a:solidFill>
                    <a:schemeClr val="tx1"/>
                  </a:solidFill>
                </a:ln>
                <a:solidFill>
                  <a:srgbClr val="0070C0"/>
                </a:solidFill>
                <a:latin typeface="Bernard MT Condensed" pitchFamily="18" charset="0"/>
              </a:rPr>
              <a:t> </a:t>
            </a:r>
            <a:r>
              <a:rPr lang="en-US" sz="2800" b="1" dirty="0" err="1">
                <a:ln>
                  <a:solidFill>
                    <a:schemeClr val="tx1"/>
                  </a:solidFill>
                </a:ln>
                <a:solidFill>
                  <a:srgbClr val="0070C0"/>
                </a:solidFill>
                <a:latin typeface="Bernard MT Condensed" pitchFamily="18" charset="0"/>
              </a:rPr>
              <a:t>sama-sama</a:t>
            </a:r>
            <a:r>
              <a:rPr lang="en-US" sz="2800" b="1" dirty="0">
                <a:ln>
                  <a:solidFill>
                    <a:schemeClr val="tx1"/>
                  </a:solidFill>
                </a:ln>
                <a:solidFill>
                  <a:srgbClr val="0070C0"/>
                </a:solidFill>
                <a:latin typeface="Bernard MT Condensed" pitchFamily="18" charset="0"/>
              </a:rPr>
              <a:t> </a:t>
            </a:r>
            <a:r>
              <a:rPr lang="en-US" sz="2800" b="1" dirty="0" err="1">
                <a:ln>
                  <a:solidFill>
                    <a:schemeClr val="tx1"/>
                  </a:solidFill>
                </a:ln>
                <a:solidFill>
                  <a:srgbClr val="0070C0"/>
                </a:solidFill>
                <a:latin typeface="Bernard MT Condensed" pitchFamily="18" charset="0"/>
              </a:rPr>
              <a:t>kita</a:t>
            </a:r>
            <a:r>
              <a:rPr lang="en-US" sz="2800" b="1" dirty="0">
                <a:ln>
                  <a:solidFill>
                    <a:schemeClr val="tx1"/>
                  </a:solidFill>
                </a:ln>
                <a:solidFill>
                  <a:srgbClr val="0070C0"/>
                </a:solidFill>
                <a:latin typeface="Bernard MT Condensed" pitchFamily="18" charset="0"/>
              </a:rPr>
              <a:t> </a:t>
            </a:r>
            <a:r>
              <a:rPr lang="en-US" sz="2800" b="1" dirty="0" err="1">
                <a:ln>
                  <a:solidFill>
                    <a:schemeClr val="tx1"/>
                  </a:solidFill>
                </a:ln>
                <a:solidFill>
                  <a:srgbClr val="0070C0"/>
                </a:solidFill>
                <a:latin typeface="Bernard MT Condensed" pitchFamily="18" charset="0"/>
              </a:rPr>
              <a:t>meningkatkan</a:t>
            </a:r>
            <a:r>
              <a:rPr lang="en-US" sz="2800" b="1" dirty="0">
                <a:ln>
                  <a:solidFill>
                    <a:schemeClr val="tx1"/>
                  </a:solidFill>
                </a:ln>
                <a:solidFill>
                  <a:srgbClr val="0070C0"/>
                </a:solidFill>
                <a:latin typeface="Bernard MT Condensed" pitchFamily="18" charset="0"/>
              </a:rPr>
              <a:t> </a:t>
            </a:r>
            <a:r>
              <a:rPr lang="en-US" sz="2800" b="1" dirty="0" err="1">
                <a:ln>
                  <a:solidFill>
                    <a:schemeClr val="tx1"/>
                  </a:solidFill>
                </a:ln>
                <a:solidFill>
                  <a:srgbClr val="0070C0"/>
                </a:solidFill>
                <a:latin typeface="Bernard MT Condensed" pitchFamily="18" charset="0"/>
              </a:rPr>
              <a:t>ketakwaan</a:t>
            </a:r>
            <a:r>
              <a:rPr lang="en-US" sz="2800" b="1" dirty="0">
                <a:ln>
                  <a:solidFill>
                    <a:schemeClr val="tx1"/>
                  </a:solidFill>
                </a:ln>
                <a:solidFill>
                  <a:srgbClr val="0070C0"/>
                </a:solidFill>
                <a:latin typeface="Bernard MT Condensed" pitchFamily="18" charset="0"/>
              </a:rPr>
              <a:t> </a:t>
            </a:r>
            <a:r>
              <a:rPr lang="en-US" sz="2800" b="1" dirty="0" err="1">
                <a:ln>
                  <a:solidFill>
                    <a:schemeClr val="tx1"/>
                  </a:solidFill>
                </a:ln>
                <a:solidFill>
                  <a:srgbClr val="0070C0"/>
                </a:solidFill>
                <a:latin typeface="Bernard MT Condensed" pitchFamily="18" charset="0"/>
              </a:rPr>
              <a:t>kepada</a:t>
            </a:r>
            <a:r>
              <a:rPr lang="en-US" sz="2800" b="1" dirty="0">
                <a:ln>
                  <a:solidFill>
                    <a:schemeClr val="tx1"/>
                  </a:solidFill>
                </a:ln>
                <a:solidFill>
                  <a:srgbClr val="0070C0"/>
                </a:solidFill>
                <a:latin typeface="Bernard MT Condensed" pitchFamily="18" charset="0"/>
              </a:rPr>
              <a:t> Allah SWT </a:t>
            </a:r>
            <a:r>
              <a:rPr lang="en-US" sz="2800" b="1" dirty="0" err="1">
                <a:ln>
                  <a:solidFill>
                    <a:schemeClr val="tx1"/>
                  </a:solidFill>
                </a:ln>
                <a:solidFill>
                  <a:srgbClr val="0070C0"/>
                </a:solidFill>
                <a:latin typeface="Bernard MT Condensed" pitchFamily="18" charset="0"/>
              </a:rPr>
              <a:t>dengan</a:t>
            </a:r>
            <a:endParaRPr lang="en-US" sz="2800" b="1" dirty="0">
              <a:ln>
                <a:solidFill>
                  <a:schemeClr val="tx1"/>
                </a:solidFill>
              </a:ln>
              <a:solidFill>
                <a:srgbClr val="0070C0"/>
              </a:solidFill>
              <a:latin typeface="Bernard MT Condensed" pitchFamily="18" charset="0"/>
            </a:endParaRPr>
          </a:p>
        </p:txBody>
      </p:sp>
      <p:sp>
        <p:nvSpPr>
          <p:cNvPr id="8" name="Round Diagonal Corner Rectangle 7"/>
          <p:cNvSpPr/>
          <p:nvPr/>
        </p:nvSpPr>
        <p:spPr>
          <a:xfrm>
            <a:off x="592540" y="3048000"/>
            <a:ext cx="8001000" cy="1447800"/>
          </a:xfrm>
          <a:prstGeom prst="round2DiagRect">
            <a:avLst/>
          </a:prstGeom>
          <a:solidFill>
            <a:srgbClr val="0000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bersungguh-sungguh</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melaksanakan</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segala</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perintah-Nya</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dan</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meninggalkan</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segala</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larangan-Nya</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3" name="Rectangle 12"/>
          <p:cNvSpPr/>
          <p:nvPr/>
        </p:nvSpPr>
        <p:spPr>
          <a:xfrm>
            <a:off x="152400" y="228600"/>
            <a:ext cx="4953000" cy="1107996"/>
          </a:xfrm>
          <a:prstGeom prst="rect">
            <a:avLst/>
          </a:prstGeom>
        </p:spPr>
        <p:txBody>
          <a:bodyPr wrap="square">
            <a:spAutoFit/>
          </a:bodyPr>
          <a:lstStyle/>
          <a:p>
            <a:pPr algn="ctr"/>
            <a:r>
              <a:rPr lang="en-US" sz="6600" b="1" dirty="0" err="1" smtClean="0">
                <a:solidFill>
                  <a:srgbClr val="FFFF00"/>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Tajuk</a:t>
            </a:r>
            <a:r>
              <a:rPr lang="en-US" sz="6600" b="1" dirty="0" smtClean="0">
                <a:solidFill>
                  <a:srgbClr val="FFFF00"/>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 </a:t>
            </a:r>
            <a:r>
              <a:rPr lang="en-US" sz="6600" b="1" dirty="0" err="1" smtClean="0">
                <a:ln>
                  <a:solidFill>
                    <a:srgbClr val="0070C0"/>
                  </a:solidFill>
                </a:ln>
                <a:solidFill>
                  <a:srgbClr val="FFFF00"/>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Khutbah</a:t>
            </a:r>
            <a:r>
              <a:rPr lang="en-US" sz="6600" b="1" dirty="0" smtClean="0">
                <a:solidFill>
                  <a:srgbClr val="FFFF00"/>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 :</a:t>
            </a:r>
            <a:endParaRPr lang="en-MY" sz="6600" b="1" dirty="0">
              <a:solidFill>
                <a:srgbClr val="FFFF00"/>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endParaRPr>
          </a:p>
        </p:txBody>
      </p:sp>
      <p:sp>
        <p:nvSpPr>
          <p:cNvPr id="2" name="Rectangle 1"/>
          <p:cNvSpPr/>
          <p:nvPr/>
        </p:nvSpPr>
        <p:spPr>
          <a:xfrm>
            <a:off x="609600" y="2133600"/>
            <a:ext cx="7814173" cy="175432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solidFill>
                    <a:srgbClr val="FFFF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Kristen ITC" pitchFamily="66" charset="0"/>
              </a:rPr>
              <a:t>KASIH SAYANG</a:t>
            </a:r>
          </a:p>
          <a:p>
            <a:pPr algn="ctr"/>
            <a:r>
              <a:rPr lang="en-US" sz="5400" b="1" dirty="0" smtClean="0">
                <a:ln w="11430">
                  <a:solidFill>
                    <a:srgbClr val="FFFF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Kristen ITC" pitchFamily="66" charset="0"/>
              </a:rPr>
              <a:t>FITRAH INSAN</a:t>
            </a:r>
            <a:endParaRPr lang="en-US" sz="5400" b="1" dirty="0">
              <a:ln w="11430">
                <a:solidFill>
                  <a:srgbClr val="FFFF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Kristen ITC" pitchFamily="66"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8008242"/>
              </p:ext>
            </p:extLst>
          </p:nvPr>
        </p:nvGraphicFramePr>
        <p:xfrm>
          <a:off x="304800" y="838200"/>
          <a:ext cx="8229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Rectangle 2"/>
          <p:cNvSpPr/>
          <p:nvPr/>
        </p:nvSpPr>
        <p:spPr>
          <a:xfrm>
            <a:off x="422659" y="3581400"/>
            <a:ext cx="8374881" cy="2308324"/>
          </a:xfrm>
          <a:prstGeom prst="rect">
            <a:avLst/>
          </a:prstGeom>
        </p:spPr>
        <p:txBody>
          <a:bodyPr wrap="square">
            <a:spAutoFit/>
          </a:bodyPr>
          <a:lstStyle/>
          <a:p>
            <a:pPr algn="ctr"/>
            <a:r>
              <a:rPr lang="ms-MY" sz="2400" b="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Maksudnya: </a:t>
            </a:r>
            <a:r>
              <a:rPr lang="ms-MY" sz="2400" b="1" i="1" dirty="0" smtClean="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a:t>
            </a:r>
          </a:p>
          <a:p>
            <a:pPr algn="ctr"/>
            <a:r>
              <a:rPr lang="en-US" sz="2400" b="1" i="1" dirty="0" err="1" smtClean="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Maka</a:t>
            </a:r>
            <a:r>
              <a:rPr lang="en-US" sz="2400" b="1" i="1" dirty="0" smtClean="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 </a:t>
            </a:r>
            <a:r>
              <a:rPr lang="en-US" sz="2400" b="1" i="1" dirty="0" err="1">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hadapkanlah</a:t>
            </a:r>
            <a:r>
              <a:rPr lang="en-US" sz="2400" b="1" i="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 </a:t>
            </a:r>
            <a:r>
              <a:rPr lang="en-US" sz="2400" b="1" i="1" dirty="0" err="1">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dirimu</a:t>
            </a:r>
            <a:r>
              <a:rPr lang="en-US" sz="2400" b="1" i="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 </a:t>
            </a:r>
            <a:r>
              <a:rPr lang="en-US" sz="2400" b="1" i="1" dirty="0" err="1">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ke</a:t>
            </a:r>
            <a:r>
              <a:rPr lang="en-US" sz="2400" b="1" i="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 </a:t>
            </a:r>
            <a:r>
              <a:rPr lang="en-US" sz="2400" b="1" i="1" dirty="0" err="1">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arah</a:t>
            </a:r>
            <a:r>
              <a:rPr lang="en-US" sz="2400" b="1" i="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 agama yang </a:t>
            </a:r>
            <a:r>
              <a:rPr lang="en-US" sz="2400" b="1" i="1" dirty="0" err="1">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jauh</a:t>
            </a:r>
            <a:r>
              <a:rPr lang="en-US" sz="2400" b="1" i="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 </a:t>
            </a:r>
            <a:r>
              <a:rPr lang="en-US" sz="2400" b="1" i="1" dirty="0" err="1">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dari</a:t>
            </a:r>
            <a:r>
              <a:rPr lang="en-US" sz="2400" b="1" i="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 </a:t>
            </a:r>
            <a:r>
              <a:rPr lang="en-US" sz="2400" b="1" i="1" dirty="0" err="1">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kesesatan</a:t>
            </a:r>
            <a:r>
              <a:rPr lang="en-US" sz="2400" b="1" i="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 </a:t>
            </a:r>
            <a:r>
              <a:rPr lang="en-US" sz="2400" b="1" i="1" dirty="0" err="1">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Fitrah</a:t>
            </a:r>
            <a:r>
              <a:rPr lang="en-US" sz="2400" b="1" i="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 Allah yang </a:t>
            </a:r>
            <a:r>
              <a:rPr lang="en-US" sz="2400" b="1" i="1" dirty="0" err="1">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menciptakan</a:t>
            </a:r>
            <a:r>
              <a:rPr lang="en-US" sz="2400" b="1" i="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 </a:t>
            </a:r>
            <a:r>
              <a:rPr lang="en-US" sz="2400" b="1" i="1" dirty="0" err="1">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manusia</a:t>
            </a:r>
            <a:r>
              <a:rPr lang="en-US" sz="2400" b="1" i="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 </a:t>
            </a:r>
            <a:r>
              <a:rPr lang="en-US" sz="2400" b="1" i="1" dirty="0" err="1">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untuk</a:t>
            </a:r>
            <a:r>
              <a:rPr lang="en-US" sz="2400" b="1" i="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 </a:t>
            </a:r>
            <a:r>
              <a:rPr lang="en-US" sz="2400" b="1" i="1" dirty="0" err="1">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menerimanya</a:t>
            </a:r>
            <a:r>
              <a:rPr lang="en-US" sz="2400" b="1" i="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 </a:t>
            </a:r>
            <a:r>
              <a:rPr lang="en-US" sz="2400" b="1" i="1" dirty="0" err="1">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tidaklah</a:t>
            </a:r>
            <a:r>
              <a:rPr lang="en-US" sz="2400" b="1" i="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 </a:t>
            </a:r>
            <a:r>
              <a:rPr lang="en-US" sz="2400" b="1" i="1" dirty="0" err="1">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patut</a:t>
            </a:r>
            <a:r>
              <a:rPr lang="en-US" sz="2400" b="1" i="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 </a:t>
            </a:r>
            <a:r>
              <a:rPr lang="en-US" sz="2400" b="1" i="1" dirty="0" err="1">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ada</a:t>
            </a:r>
            <a:r>
              <a:rPr lang="en-US" sz="2400" b="1" i="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 </a:t>
            </a:r>
            <a:r>
              <a:rPr lang="en-US" sz="2400" b="1" i="1" dirty="0" err="1">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sebarang</a:t>
            </a:r>
            <a:r>
              <a:rPr lang="en-US" sz="2400" b="1" i="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 </a:t>
            </a:r>
            <a:r>
              <a:rPr lang="en-US" sz="2400" b="1" i="1" dirty="0" err="1">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perubahan</a:t>
            </a:r>
            <a:r>
              <a:rPr lang="en-US" sz="2400" b="1" i="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 </a:t>
            </a:r>
            <a:r>
              <a:rPr lang="en-US" sz="2400" b="1" i="1" dirty="0" err="1">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pada</a:t>
            </a:r>
            <a:r>
              <a:rPr lang="en-US" sz="2400" b="1" i="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 </a:t>
            </a:r>
            <a:r>
              <a:rPr lang="en-US" sz="2400" b="1" i="1" dirty="0" err="1">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ciptaan</a:t>
            </a:r>
            <a:r>
              <a:rPr lang="en-US" sz="2400" b="1" i="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 Allah </a:t>
            </a:r>
            <a:r>
              <a:rPr lang="en-US" sz="2400" b="1" i="1" dirty="0" err="1">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itu</a:t>
            </a:r>
            <a:r>
              <a:rPr lang="en-US" sz="2400" b="1" i="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 </a:t>
            </a:r>
            <a:r>
              <a:rPr lang="en-US" sz="2400" b="1" i="1" dirty="0" err="1">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itulah</a:t>
            </a:r>
            <a:r>
              <a:rPr lang="en-US" sz="2400" b="1" i="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 agama yang </a:t>
            </a:r>
            <a:r>
              <a:rPr lang="en-US" sz="2400" b="1" i="1" dirty="0" err="1">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betul</a:t>
            </a:r>
            <a:r>
              <a:rPr lang="en-US" sz="2400" b="1" i="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 </a:t>
            </a:r>
            <a:r>
              <a:rPr lang="en-US" sz="2400" b="1" i="1" dirty="0" err="1">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lurus</a:t>
            </a:r>
            <a:r>
              <a:rPr lang="en-US" sz="2400" b="1" i="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 </a:t>
            </a:r>
            <a:r>
              <a:rPr lang="en-US" sz="2400" b="1" i="1" dirty="0" err="1">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tetapi</a:t>
            </a:r>
            <a:r>
              <a:rPr lang="en-US" sz="2400" b="1" i="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 </a:t>
            </a:r>
            <a:r>
              <a:rPr lang="en-US" sz="2400" b="1" i="1" dirty="0" err="1">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kebanyakan</a:t>
            </a:r>
            <a:r>
              <a:rPr lang="en-US" sz="2400" b="1" i="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 </a:t>
            </a:r>
            <a:r>
              <a:rPr lang="en-US" sz="2400" b="1" i="1" dirty="0" err="1">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manusia</a:t>
            </a:r>
            <a:r>
              <a:rPr lang="en-US" sz="2400" b="1" i="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 </a:t>
            </a:r>
            <a:r>
              <a:rPr lang="en-US" sz="2400" b="1" i="1" dirty="0" err="1">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tidak</a:t>
            </a:r>
            <a:r>
              <a:rPr lang="en-US" sz="2400" b="1" i="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 </a:t>
            </a:r>
            <a:r>
              <a:rPr lang="en-US" sz="2400" b="1" i="1" dirty="0" err="1">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mengetahui</a:t>
            </a:r>
            <a:r>
              <a:rPr lang="en-US" sz="2400" b="1" i="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a:t>
            </a:r>
            <a:r>
              <a:rPr lang="ms-MY" sz="2400" b="1" i="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rPr>
              <a:t>.”</a:t>
            </a:r>
            <a:endParaRPr lang="en-US" sz="2400" b="1" dirty="0">
              <a:ln w="10160">
                <a:solidFill>
                  <a:schemeClr val="accent5"/>
                </a:solidFill>
                <a:prstDash val="solid"/>
              </a:ln>
              <a:solidFill>
                <a:srgbClr val="FFFFFF"/>
              </a:solidFill>
              <a:effectLst>
                <a:glow rad="101600">
                  <a:schemeClr val="accent2">
                    <a:satMod val="175000"/>
                    <a:alpha val="40000"/>
                  </a:schemeClr>
                </a:glow>
                <a:outerShdw blurRad="38100" dist="22860" dir="5400000" algn="tl" rotWithShape="0">
                  <a:srgbClr val="000000">
                    <a:alpha val="30000"/>
                  </a:srgbClr>
                </a:outerShdw>
              </a:effectLst>
              <a:latin typeface="Kristen ITC" pitchFamily="66" charset="0"/>
            </a:endParaRPr>
          </a:p>
        </p:txBody>
      </p:sp>
      <p:sp>
        <p:nvSpPr>
          <p:cNvPr id="5" name="TextBox 4"/>
          <p:cNvSpPr txBox="1"/>
          <p:nvPr/>
        </p:nvSpPr>
        <p:spPr>
          <a:xfrm>
            <a:off x="304800" y="6343513"/>
            <a:ext cx="1696298" cy="369332"/>
          </a:xfrm>
          <a:prstGeom prst="rect">
            <a:avLst/>
          </a:prstGeom>
          <a:noFill/>
        </p:spPr>
        <p:txBody>
          <a:bodyPr wrap="none" rtlCol="0">
            <a:spAutoFit/>
          </a:bodyPr>
          <a:lstStyle/>
          <a:p>
            <a:r>
              <a:rPr lang="en-US" dirty="0" smtClean="0">
                <a:latin typeface="Mistral" pitchFamily="66" charset="0"/>
              </a:rPr>
              <a:t>SURAH </a:t>
            </a:r>
            <a:r>
              <a:rPr lang="en-US" dirty="0" smtClean="0">
                <a:latin typeface="Mistral" pitchFamily="66" charset="0"/>
              </a:rPr>
              <a:t>AR RUM: 30</a:t>
            </a:r>
            <a:endParaRPr lang="en-US" dirty="0">
              <a:latin typeface="Mistral" pitchFamily="66" charset="0"/>
            </a:endParaRPr>
          </a:p>
        </p:txBody>
      </p:sp>
      <p:sp>
        <p:nvSpPr>
          <p:cNvPr id="2" name="Rectangle 1"/>
          <p:cNvSpPr/>
          <p:nvPr/>
        </p:nvSpPr>
        <p:spPr>
          <a:xfrm>
            <a:off x="685800" y="891975"/>
            <a:ext cx="7848600" cy="2003625"/>
          </a:xfrm>
          <a:prstGeom prst="rect">
            <a:avLst/>
          </a:prstGeom>
        </p:spPr>
        <p:txBody>
          <a:bodyPr wrap="square">
            <a:spAutoFit/>
          </a:bodyPr>
          <a:lstStyle/>
          <a:p>
            <a:pPr algn="ctr" rtl="1">
              <a:lnSpc>
                <a:spcPct val="115000"/>
              </a:lnSpc>
            </a:pPr>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Arabic Typesetting" panose="03020402040406030203" pitchFamily="66" charset="-78"/>
              </a:rPr>
              <a:t>﴿</a:t>
            </a:r>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Calibri" panose="020F0502020204030204" pitchFamily="34" charset="0"/>
                <a:cs typeface="QCF_P407" panose="02000400000000000000" pitchFamily="2" charset="2"/>
              </a:rPr>
              <a:t> </a:t>
            </a:r>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QCF_P407" panose="02000400000000000000" pitchFamily="2" charset="2"/>
              </a:rPr>
              <a:t>ﯔ ﯕ ﯖ ﯗ ﯘ ﯙ ﯚ ﯛ ﯜ ﯝ ﯞ ﯟ ﯠ ﯡ ﯢ ﯣ ﯤ ﯥ ﯦ ﯧ ﯨ ﯩ ﯪ ﯫ ﯬ </a:t>
            </a:r>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Arabic Typesetting" panose="03020402040406030203" pitchFamily="66" charset="-78"/>
              </a:rPr>
              <a:t>﴾</a:t>
            </a:r>
            <a:endParaRPr lang="en-US"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00734162"/>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1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6115</TotalTime>
  <Words>1529</Words>
  <Application>Microsoft Office PowerPoint</Application>
  <PresentationFormat>On-screen Show (4:3)</PresentationFormat>
  <Paragraphs>100</Paragraphs>
  <Slides>34</Slides>
  <Notes>0</Notes>
  <HiddenSlides>0</HiddenSlides>
  <MMClips>0</MMClips>
  <ScaleCrop>false</ScaleCrop>
  <HeadingPairs>
    <vt:vector size="6" baseType="variant">
      <vt:variant>
        <vt:lpstr>Fonts Used</vt:lpstr>
      </vt:variant>
      <vt:variant>
        <vt:i4>35</vt:i4>
      </vt:variant>
      <vt:variant>
        <vt:lpstr>Theme</vt:lpstr>
      </vt:variant>
      <vt:variant>
        <vt:i4>5</vt:i4>
      </vt:variant>
      <vt:variant>
        <vt:lpstr>Slide Titles</vt:lpstr>
      </vt:variant>
      <vt:variant>
        <vt:i4>34</vt:i4>
      </vt:variant>
    </vt:vector>
  </HeadingPairs>
  <TitlesOfParts>
    <vt:vector size="74" baseType="lpstr">
      <vt:lpstr>Arial Unicode MS</vt:lpstr>
      <vt:lpstr>SimSun</vt:lpstr>
      <vt:lpstr>SimSun</vt:lpstr>
      <vt:lpstr>Arabic Typesetting</vt:lpstr>
      <vt:lpstr>Arb Naskh</vt:lpstr>
      <vt:lpstr>Arial</vt:lpstr>
      <vt:lpstr>Arial Narrow</vt:lpstr>
      <vt:lpstr>Bernard MT Condensed</vt:lpstr>
      <vt:lpstr>Calibri</vt:lpstr>
      <vt:lpstr>Calibri Light</vt:lpstr>
      <vt:lpstr>Garamond</vt:lpstr>
      <vt:lpstr>Gloucester MT Extra Condensed</vt:lpstr>
      <vt:lpstr>Jawi - Biasa</vt:lpstr>
      <vt:lpstr>Kristen ITC</vt:lpstr>
      <vt:lpstr>Mistral</vt:lpstr>
      <vt:lpstr>Monotype Corsiva</vt:lpstr>
      <vt:lpstr>QCF_BSML</vt:lpstr>
      <vt:lpstr>QCF_P025</vt:lpstr>
      <vt:lpstr>QCF_P027</vt:lpstr>
      <vt:lpstr>QCF_P031</vt:lpstr>
      <vt:lpstr>QCF_P050</vt:lpstr>
      <vt:lpstr>QCF_P142</vt:lpstr>
      <vt:lpstr>QCF_P155</vt:lpstr>
      <vt:lpstr>QCF_P190</vt:lpstr>
      <vt:lpstr>QCF_P239</vt:lpstr>
      <vt:lpstr>QCF_P277</vt:lpstr>
      <vt:lpstr>QCF_P285</vt:lpstr>
      <vt:lpstr>QCF_P344</vt:lpstr>
      <vt:lpstr>QCF_P407</vt:lpstr>
      <vt:lpstr>QCF_P426</vt:lpstr>
      <vt:lpstr>Rockwell Condensed</vt:lpstr>
      <vt:lpstr>Times New Roman</vt:lpstr>
      <vt:lpstr>Traditional Arabic</vt:lpstr>
      <vt:lpstr>Trebuchet MS</vt:lpstr>
      <vt:lpstr>Wingdings 3</vt:lpstr>
      <vt:lpstr>Office Theme</vt:lpstr>
      <vt:lpstr>Retrospect</vt:lpstr>
      <vt:lpstr>Organic</vt:lpstr>
      <vt:lpstr>Facet</vt:lpstr>
      <vt:lpstr>1_Retrospect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Ahmad Termizi Zainudin</cp:lastModifiedBy>
  <cp:revision>638</cp:revision>
  <dcterms:created xsi:type="dcterms:W3CDTF">2014-12-10T01:16:34Z</dcterms:created>
  <dcterms:modified xsi:type="dcterms:W3CDTF">2017-02-09T15:49:45Z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2310914</vt:lpwstr>
  </property>
  <property fmtid="{D5CDD505-2E9C-101B-9397-08002B2CF9AE}" name="NXPowerLiteSettings" pid="3">
    <vt:lpwstr>F7000400038000</vt:lpwstr>
  </property>
  <property fmtid="{D5CDD505-2E9C-101B-9397-08002B2CF9AE}" name="NXPowerLiteVersion" pid="4">
    <vt:lpwstr>S9.1.0</vt:lpwstr>
  </property>
</Properties>
</file>