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officedocument.drawingml.diagramData+xml" PartName="/ppt/diagrams/data6.xml"/>
  <Override ContentType="application/vnd.openxmlformats-officedocument.drawingml.diagramLayout+xml" PartName="/ppt/diagrams/layout6.xml"/>
  <Override ContentType="application/vnd.openxmlformats-officedocument.drawingml.diagramStyle+xml" PartName="/ppt/diagrams/quickStyle6.xml"/>
  <Override ContentType="application/vnd.openxmlformats-officedocument.drawingml.diagramColors+xml" PartName="/ppt/diagrams/colors6.xml"/>
  <Override ContentType="application/vnd.ms-office.drawingml.diagramDrawing+xml" PartName="/ppt/diagrams/drawing6.xml"/>
  <Override ContentType="application/vnd.openxmlformats-officedocument.drawingml.diagramData+xml" PartName="/ppt/diagrams/data7.xml"/>
  <Override ContentType="application/vnd.openxmlformats-officedocument.drawingml.diagramLayout+xml" PartName="/ppt/diagrams/layout7.xml"/>
  <Override ContentType="application/vnd.openxmlformats-officedocument.drawingml.diagramStyle+xml" PartName="/ppt/diagrams/quickStyle7.xml"/>
  <Override ContentType="application/vnd.openxmlformats-officedocument.drawingml.diagramColors+xml" PartName="/ppt/diagrams/colors7.xml"/>
  <Override ContentType="application/vnd.ms-office.drawingml.diagramDrawing+xml" PartName="/ppt/diagrams/drawing7.xml"/>
  <Override ContentType="application/vnd.openxmlformats-officedocument.drawingml.diagramData+xml" PartName="/ppt/diagrams/data8.xml"/>
  <Override ContentType="application/vnd.openxmlformats-officedocument.drawingml.diagramLayout+xml" PartName="/ppt/diagrams/layout8.xml"/>
  <Override ContentType="application/vnd.openxmlformats-officedocument.drawingml.diagramStyle+xml" PartName="/ppt/diagrams/quickStyle8.xml"/>
  <Override ContentType="application/vnd.openxmlformats-officedocument.drawingml.diagramColors+xml" PartName="/ppt/diagrams/colors8.xml"/>
  <Override ContentType="application/vnd.ms-office.drawingml.diagramDrawing+xml" PartName="/ppt/diagrams/drawing8.xml"/>
  <Override ContentType="application/vnd.openxmlformats-officedocument.drawingml.diagramData+xml" PartName="/ppt/diagrams/data9.xml"/>
  <Override ContentType="application/vnd.openxmlformats-officedocument.drawingml.diagramLayout+xml" PartName="/ppt/diagrams/layout9.xml"/>
  <Override ContentType="application/vnd.openxmlformats-officedocument.drawingml.diagramStyle+xml" PartName="/ppt/diagrams/quickStyle9.xml"/>
  <Override ContentType="application/vnd.openxmlformats-officedocument.drawingml.diagramColors+xml" PartName="/ppt/diagrams/colors9.xml"/>
  <Override ContentType="application/vnd.ms-office.drawingml.diagramDrawing+xml" PartName="/ppt/diagrams/drawing9.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013" r:id="rId1"/>
  </p:sldMasterIdLst>
  <p:notesMasterIdLst>
    <p:notesMasterId r:id="rId38"/>
  </p:notesMasterIdLst>
  <p:sldIdLst>
    <p:sldId id="311" r:id="rId2"/>
    <p:sldId id="310" r:id="rId3"/>
    <p:sldId id="257" r:id="rId4"/>
    <p:sldId id="368" r:id="rId5"/>
    <p:sldId id="312" r:id="rId6"/>
    <p:sldId id="369" r:id="rId7"/>
    <p:sldId id="315" r:id="rId8"/>
    <p:sldId id="316" r:id="rId9"/>
    <p:sldId id="406" r:id="rId10"/>
    <p:sldId id="391" r:id="rId11"/>
    <p:sldId id="407" r:id="rId12"/>
    <p:sldId id="384" r:id="rId13"/>
    <p:sldId id="392" r:id="rId14"/>
    <p:sldId id="349" r:id="rId15"/>
    <p:sldId id="381" r:id="rId16"/>
    <p:sldId id="408" r:id="rId17"/>
    <p:sldId id="401" r:id="rId18"/>
    <p:sldId id="403" r:id="rId19"/>
    <p:sldId id="396" r:id="rId20"/>
    <p:sldId id="397" r:id="rId21"/>
    <p:sldId id="355" r:id="rId22"/>
    <p:sldId id="330" r:id="rId23"/>
    <p:sldId id="284" r:id="rId24"/>
    <p:sldId id="285" r:id="rId25"/>
    <p:sldId id="286" r:id="rId26"/>
    <p:sldId id="287" r:id="rId27"/>
    <p:sldId id="289" r:id="rId28"/>
    <p:sldId id="290" r:id="rId29"/>
    <p:sldId id="340" r:id="rId30"/>
    <p:sldId id="341" r:id="rId31"/>
    <p:sldId id="291" r:id="rId32"/>
    <p:sldId id="295" r:id="rId33"/>
    <p:sldId id="296" r:id="rId34"/>
    <p:sldId id="297" r:id="rId35"/>
    <p:sldId id="298" r:id="rId36"/>
    <p:sldId id="39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FFFF"/>
    <a:srgbClr val="0000FF"/>
    <a:srgbClr val="CC00CC"/>
    <a:srgbClr val="CC66FF"/>
    <a:srgbClr val="00CC00"/>
    <a:srgbClr val="FFFF00"/>
    <a:srgbClr val="00FF00"/>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437" autoAdjust="0"/>
    <p:restoredTop sz="93813" autoAdjust="0"/>
  </p:normalViewPr>
  <p:slideViewPr>
    <p:cSldViewPr>
      <p:cViewPr varScale="1">
        <p:scale>
          <a:sx n="86" d="100"/>
          <a:sy n="86" d="100"/>
        </p:scale>
        <p:origin x="996" y="7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4A6EE9-AFDF-4EA8-A492-104E25D4A5BC}"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6CD59329-ABE0-4839-B629-F13F2B28364D}">
      <dgm:prSet custT="1"/>
      <dgm:spPr/>
      <dgm:t>
        <a:bodyPr/>
        <a:lstStyle/>
        <a:p>
          <a:pPr rtl="0"/>
          <a:r>
            <a:rPr lang="en-US" sz="2400" b="1" i="1" dirty="0" err="1" smtClean="0">
              <a:effectLst>
                <a:glow rad="101600">
                  <a:schemeClr val="tx1">
                    <a:alpha val="60000"/>
                  </a:schemeClr>
                </a:glow>
              </a:effectLst>
            </a:rPr>
            <a:t>pertama</a:t>
          </a:r>
          <a:r>
            <a:rPr lang="en-US" sz="2400" b="1" i="1" dirty="0" smtClean="0">
              <a:effectLst>
                <a:glow rad="101600">
                  <a:schemeClr val="tx1">
                    <a:alpha val="60000"/>
                  </a:schemeClr>
                </a:glow>
              </a:effectLst>
            </a:rPr>
            <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meneruskan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kesinambungan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pemerintahan</a:t>
          </a:r>
          <a:r>
            <a:rPr lang="en-US" sz="2400" dirty="0" smtClean="0">
              <a:effectLst>
                <a:glow rad="101600">
                  <a:schemeClr val="tx1">
                    <a:alpha val="60000"/>
                  </a:schemeClr>
                </a:glow>
              </a:effectLst>
            </a:rPr>
            <a:t> yang </a:t>
          </a:r>
          <a:r>
            <a:rPr lang="en-US" sz="2400" dirty="0" err="1" smtClean="0">
              <a:effectLst>
                <a:glow rad="101600">
                  <a:schemeClr val="tx1">
                    <a:alpha val="60000"/>
                  </a:schemeClr>
                </a:glow>
              </a:effectLst>
            </a:rPr>
            <a:t>adil</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saksama</a:t>
          </a:r>
          <a:r>
            <a:rPr lang="en-US" sz="2400" dirty="0" smtClean="0">
              <a:effectLst>
                <a:glow rad="101600">
                  <a:schemeClr val="tx1">
                    <a:alpha val="60000"/>
                  </a:schemeClr>
                </a:glow>
              </a:effectLst>
            </a:rPr>
            <a:t>; </a:t>
          </a:r>
          <a:endParaRPr lang="en-US" sz="2400" b="0" cap="none" spc="0" dirty="0">
            <a:ln w="0"/>
            <a:effectLst>
              <a:glow rad="101600">
                <a:schemeClr val="tx1">
                  <a:alpha val="60000"/>
                </a:schemeClr>
              </a:glow>
            </a:effectLst>
          </a:endParaRPr>
        </a:p>
      </dgm:t>
    </dgm:pt>
    <dgm:pt modelId="{08D426D3-20B0-487E-8E30-68BF6420E638}" type="parTrans" cxnId="{C047DD4F-13C7-492B-B502-745123D93A4E}">
      <dgm:prSet/>
      <dgm:spPr/>
      <dgm:t>
        <a:bodyPr/>
        <a:lstStyle/>
        <a:p>
          <a:endParaRPr lang="en-US" sz="2400" b="0" cap="none" spc="0">
            <a:ln w="0"/>
            <a:solidFill>
              <a:schemeClr val="tx1"/>
            </a:solidFill>
            <a:effectLst>
              <a:glow rad="101600">
                <a:schemeClr val="tx1">
                  <a:alpha val="60000"/>
                </a:schemeClr>
              </a:glow>
              <a:outerShdw blurRad="38100" dist="19050" dir="2700000" algn="tl" rotWithShape="0">
                <a:schemeClr val="dk1">
                  <a:alpha val="40000"/>
                </a:schemeClr>
              </a:outerShdw>
            </a:effectLst>
          </a:endParaRPr>
        </a:p>
      </dgm:t>
    </dgm:pt>
    <dgm:pt modelId="{2FAF4A9F-FE6F-4D99-96C6-181D150BBEB7}" type="sibTrans" cxnId="{C047DD4F-13C7-492B-B502-745123D93A4E}">
      <dgm:prSet/>
      <dgm:spPr/>
      <dgm:t>
        <a:bodyPr/>
        <a:lstStyle/>
        <a:p>
          <a:endParaRPr lang="en-US" sz="2400" b="0" cap="none" spc="0">
            <a:ln w="0"/>
            <a:solidFill>
              <a:schemeClr val="tx1"/>
            </a:solidFill>
            <a:effectLst>
              <a:glow rad="101600">
                <a:schemeClr val="tx1">
                  <a:alpha val="60000"/>
                </a:schemeClr>
              </a:glow>
              <a:outerShdw blurRad="38100" dist="19050" dir="2700000" algn="tl" rotWithShape="0">
                <a:schemeClr val="dk1">
                  <a:alpha val="40000"/>
                </a:schemeClr>
              </a:outerShdw>
            </a:effectLst>
          </a:endParaRPr>
        </a:p>
      </dgm:t>
    </dgm:pt>
    <dgm:pt modelId="{C6BE9128-34C6-4BCB-84FB-7AE9245A6858}">
      <dgm:prSet custT="1"/>
      <dgm:spPr/>
      <dgm:t>
        <a:bodyPr/>
        <a:lstStyle/>
        <a:p>
          <a:pPr rtl="0"/>
          <a:r>
            <a:rPr lang="en-US" sz="2400" b="1" i="1" dirty="0" err="1" smtClean="0">
              <a:effectLst>
                <a:glow rad="101600">
                  <a:schemeClr val="tx1">
                    <a:alpha val="60000"/>
                  </a:schemeClr>
                </a:glow>
              </a:effectLst>
            </a:rPr>
            <a:t>kedua</a:t>
          </a:r>
          <a:r>
            <a:rPr lang="en-US" sz="2400" b="1" i="1" dirty="0" smtClean="0">
              <a:effectLst>
                <a:glow rad="101600">
                  <a:schemeClr val="tx1">
                    <a:alpha val="60000"/>
                  </a:schemeClr>
                </a:glow>
              </a:effectLst>
            </a:rPr>
            <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mengutamakan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kesejahteraan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rakyat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dan</a:t>
          </a:r>
          <a:endParaRPr lang="en-US" sz="2400" b="0" cap="none" spc="0" dirty="0">
            <a:ln w="0"/>
            <a:effectLst>
              <a:glow rad="101600">
                <a:schemeClr val="tx1">
                  <a:alpha val="60000"/>
                </a:schemeClr>
              </a:glow>
            </a:effectLst>
          </a:endParaRPr>
        </a:p>
      </dgm:t>
    </dgm:pt>
    <dgm:pt modelId="{288FF44A-E7AA-4BB5-B55C-10D9F7015CC1}" type="parTrans" cxnId="{DD736F3B-11CC-4605-974E-BAE3B2949986}">
      <dgm:prSet/>
      <dgm:spPr/>
      <dgm:t>
        <a:bodyPr/>
        <a:lstStyle/>
        <a:p>
          <a:endParaRPr lang="en-US">
            <a:effectLst>
              <a:glow rad="101600">
                <a:schemeClr val="tx1">
                  <a:alpha val="60000"/>
                </a:schemeClr>
              </a:glow>
            </a:effectLst>
          </a:endParaRPr>
        </a:p>
      </dgm:t>
    </dgm:pt>
    <dgm:pt modelId="{746C8EAA-6811-49E7-9EFC-A8A012448746}" type="sibTrans" cxnId="{DD736F3B-11CC-4605-974E-BAE3B2949986}">
      <dgm:prSet/>
      <dgm:spPr/>
      <dgm:t>
        <a:bodyPr/>
        <a:lstStyle/>
        <a:p>
          <a:endParaRPr lang="en-US">
            <a:effectLst>
              <a:glow rad="101600">
                <a:schemeClr val="tx1">
                  <a:alpha val="60000"/>
                </a:schemeClr>
              </a:glow>
            </a:effectLst>
          </a:endParaRPr>
        </a:p>
      </dgm:t>
    </dgm:pt>
    <dgm:pt modelId="{4638EDDB-E558-41DC-B85B-968E2654FAB3}">
      <dgm:prSet custT="1"/>
      <dgm:spPr/>
      <dgm:t>
        <a:bodyPr/>
        <a:lstStyle/>
        <a:p>
          <a:pPr rtl="0"/>
          <a:r>
            <a:rPr lang="en-US" sz="2400" b="1" i="1" smtClean="0">
              <a:effectLst>
                <a:glow rad="101600">
                  <a:schemeClr val="tx1">
                    <a:alpha val="60000"/>
                  </a:schemeClr>
                </a:glow>
              </a:effectLst>
            </a:rPr>
            <a:t>ketiga</a:t>
          </a:r>
          <a:r>
            <a:rPr lang="en-US" sz="2400" b="1" i="1" dirty="0" smtClean="0">
              <a:effectLst>
                <a:glow rad="101600">
                  <a:schemeClr val="tx1">
                    <a:alpha val="60000"/>
                  </a:schemeClr>
                </a:glow>
              </a:effectLst>
            </a:rPr>
            <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kemakmuran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negara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berlandaskan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prinsip</a:t>
          </a:r>
          <a:r>
            <a:rPr lang="en-US" sz="2400" dirty="0" smtClean="0">
              <a:effectLst>
                <a:glow rad="101600">
                  <a:schemeClr val="tx1">
                    <a:alpha val="60000"/>
                  </a:schemeClr>
                </a:glow>
              </a:effectLst>
            </a:rPr>
            <a:t> Raja </a:t>
          </a:r>
          <a:r>
            <a:rPr lang="en-US" sz="2400" dirty="0" err="1" smtClean="0">
              <a:effectLst>
                <a:glow rad="101600">
                  <a:schemeClr val="tx1">
                    <a:alpha val="60000"/>
                  </a:schemeClr>
                </a:glow>
              </a:effectLst>
            </a:rPr>
            <a:t>Berperlembagaan</a:t>
          </a:r>
          <a:endParaRPr lang="en-US" sz="2400" b="0" cap="none" spc="0" dirty="0">
            <a:ln w="0"/>
            <a:effectLst>
              <a:glow rad="101600">
                <a:schemeClr val="tx1">
                  <a:alpha val="60000"/>
                </a:schemeClr>
              </a:glow>
            </a:effectLst>
          </a:endParaRPr>
        </a:p>
      </dgm:t>
    </dgm:pt>
    <dgm:pt modelId="{9D3F3195-750C-4E24-98A0-016E1330C08E}" type="parTrans" cxnId="{8A62C7E6-B82D-4872-B0F3-69640395B03E}">
      <dgm:prSet/>
      <dgm:spPr/>
      <dgm:t>
        <a:bodyPr/>
        <a:lstStyle/>
        <a:p>
          <a:endParaRPr lang="en-US">
            <a:effectLst>
              <a:glow rad="101600">
                <a:schemeClr val="tx1">
                  <a:alpha val="60000"/>
                </a:schemeClr>
              </a:glow>
            </a:effectLst>
          </a:endParaRPr>
        </a:p>
      </dgm:t>
    </dgm:pt>
    <dgm:pt modelId="{8BF995C7-826F-4294-BCDD-4AD0F0BD490F}" type="sibTrans" cxnId="{8A62C7E6-B82D-4872-B0F3-69640395B03E}">
      <dgm:prSet/>
      <dgm:spPr/>
      <dgm:t>
        <a:bodyPr/>
        <a:lstStyle/>
        <a:p>
          <a:endParaRPr lang="en-US">
            <a:effectLst>
              <a:glow rad="101600">
                <a:schemeClr val="tx1">
                  <a:alpha val="60000"/>
                </a:schemeClr>
              </a:glow>
            </a:effectLst>
          </a:endParaRPr>
        </a:p>
      </dgm:t>
    </dgm:pt>
    <dgm:pt modelId="{DC123CBB-AFDF-4CC6-AB2C-9B5AB2B27F90}" type="pres">
      <dgm:prSet presAssocID="{494A6EE9-AFDF-4EA8-A492-104E25D4A5BC}" presName="Name0" presStyleCnt="0">
        <dgm:presLayoutVars>
          <dgm:chMax val="7"/>
          <dgm:chPref val="7"/>
          <dgm:dir/>
        </dgm:presLayoutVars>
      </dgm:prSet>
      <dgm:spPr/>
      <dgm:t>
        <a:bodyPr/>
        <a:lstStyle/>
        <a:p>
          <a:endParaRPr lang="en-US"/>
        </a:p>
      </dgm:t>
    </dgm:pt>
    <dgm:pt modelId="{02055177-AFFC-4180-8A5C-1332D5F0DABE}" type="pres">
      <dgm:prSet presAssocID="{494A6EE9-AFDF-4EA8-A492-104E25D4A5BC}" presName="Name1" presStyleCnt="0"/>
      <dgm:spPr/>
      <dgm:t>
        <a:bodyPr/>
        <a:lstStyle/>
        <a:p>
          <a:endParaRPr lang="en-US"/>
        </a:p>
      </dgm:t>
    </dgm:pt>
    <dgm:pt modelId="{4E94FD82-0EB3-4D7F-BA2D-4FC4997E5274}" type="pres">
      <dgm:prSet presAssocID="{494A6EE9-AFDF-4EA8-A492-104E25D4A5BC}" presName="cycle" presStyleCnt="0"/>
      <dgm:spPr/>
      <dgm:t>
        <a:bodyPr/>
        <a:lstStyle/>
        <a:p>
          <a:endParaRPr lang="en-US"/>
        </a:p>
      </dgm:t>
    </dgm:pt>
    <dgm:pt modelId="{D9A80832-D51E-4D8F-998B-14593AF6E3E4}" type="pres">
      <dgm:prSet presAssocID="{494A6EE9-AFDF-4EA8-A492-104E25D4A5BC}" presName="srcNode" presStyleLbl="node1" presStyleIdx="0" presStyleCnt="3"/>
      <dgm:spPr/>
      <dgm:t>
        <a:bodyPr/>
        <a:lstStyle/>
        <a:p>
          <a:endParaRPr lang="en-US"/>
        </a:p>
      </dgm:t>
    </dgm:pt>
    <dgm:pt modelId="{B7F9C8A9-AAEC-4502-82EB-68AE77726C8C}" type="pres">
      <dgm:prSet presAssocID="{494A6EE9-AFDF-4EA8-A492-104E25D4A5BC}" presName="conn" presStyleLbl="parChTrans1D2" presStyleIdx="0" presStyleCnt="1"/>
      <dgm:spPr/>
      <dgm:t>
        <a:bodyPr/>
        <a:lstStyle/>
        <a:p>
          <a:endParaRPr lang="en-US"/>
        </a:p>
      </dgm:t>
    </dgm:pt>
    <dgm:pt modelId="{BEC11C13-B9EF-4E23-A867-47632EC61772}" type="pres">
      <dgm:prSet presAssocID="{494A6EE9-AFDF-4EA8-A492-104E25D4A5BC}" presName="extraNode" presStyleLbl="node1" presStyleIdx="0" presStyleCnt="3"/>
      <dgm:spPr/>
      <dgm:t>
        <a:bodyPr/>
        <a:lstStyle/>
        <a:p>
          <a:endParaRPr lang="en-US"/>
        </a:p>
      </dgm:t>
    </dgm:pt>
    <dgm:pt modelId="{28F1ACFE-72D4-4511-B7A1-E2FB27DD08C0}" type="pres">
      <dgm:prSet presAssocID="{494A6EE9-AFDF-4EA8-A492-104E25D4A5BC}" presName="dstNode" presStyleLbl="node1" presStyleIdx="0" presStyleCnt="3"/>
      <dgm:spPr/>
      <dgm:t>
        <a:bodyPr/>
        <a:lstStyle/>
        <a:p>
          <a:endParaRPr lang="en-US"/>
        </a:p>
      </dgm:t>
    </dgm:pt>
    <dgm:pt modelId="{997FF242-137C-4ABA-A065-4406E3D3F080}" type="pres">
      <dgm:prSet presAssocID="{6CD59329-ABE0-4839-B629-F13F2B28364D}" presName="text_1" presStyleLbl="node1" presStyleIdx="0" presStyleCnt="3">
        <dgm:presLayoutVars>
          <dgm:bulletEnabled val="1"/>
        </dgm:presLayoutVars>
      </dgm:prSet>
      <dgm:spPr/>
      <dgm:t>
        <a:bodyPr/>
        <a:lstStyle/>
        <a:p>
          <a:endParaRPr lang="en-US"/>
        </a:p>
      </dgm:t>
    </dgm:pt>
    <dgm:pt modelId="{3641E082-06D3-417B-B2AB-F76FCA2B8CCB}" type="pres">
      <dgm:prSet presAssocID="{6CD59329-ABE0-4839-B629-F13F2B28364D}" presName="accent_1" presStyleCnt="0"/>
      <dgm:spPr/>
      <dgm:t>
        <a:bodyPr/>
        <a:lstStyle/>
        <a:p>
          <a:endParaRPr lang="en-US"/>
        </a:p>
      </dgm:t>
    </dgm:pt>
    <dgm:pt modelId="{62EED92C-526B-44F0-8E25-5402ECB330AE}" type="pres">
      <dgm:prSet presAssocID="{6CD59329-ABE0-4839-B629-F13F2B28364D}" presName="accentRepeatNode" presStyleLbl="solidFgAcc1" presStyleIdx="0" presStyleCnt="3"/>
      <dgm:spPr>
        <a:solidFill>
          <a:srgbClr val="FF0000"/>
        </a:solidFill>
      </dgm:spPr>
      <dgm:t>
        <a:bodyPr/>
        <a:lstStyle/>
        <a:p>
          <a:endParaRPr lang="en-US"/>
        </a:p>
      </dgm:t>
    </dgm:pt>
    <dgm:pt modelId="{6EE70399-BDC0-4A9E-9554-CF10DBB5EDB2}" type="pres">
      <dgm:prSet presAssocID="{C6BE9128-34C6-4BCB-84FB-7AE9245A6858}" presName="text_2" presStyleLbl="node1" presStyleIdx="1" presStyleCnt="3">
        <dgm:presLayoutVars>
          <dgm:bulletEnabled val="1"/>
        </dgm:presLayoutVars>
      </dgm:prSet>
      <dgm:spPr/>
      <dgm:t>
        <a:bodyPr/>
        <a:lstStyle/>
        <a:p>
          <a:endParaRPr lang="en-US"/>
        </a:p>
      </dgm:t>
    </dgm:pt>
    <dgm:pt modelId="{62C71F4F-9D33-4A6D-B8A2-56E4BE882BDB}" type="pres">
      <dgm:prSet presAssocID="{C6BE9128-34C6-4BCB-84FB-7AE9245A6858}" presName="accent_2" presStyleCnt="0"/>
      <dgm:spPr/>
    </dgm:pt>
    <dgm:pt modelId="{08B27E62-8A72-47D3-AAD9-343BB38EA159}" type="pres">
      <dgm:prSet presAssocID="{C6BE9128-34C6-4BCB-84FB-7AE9245A6858}" presName="accentRepeatNode" presStyleLbl="solidFgAcc1" presStyleIdx="1" presStyleCnt="3"/>
      <dgm:spPr/>
    </dgm:pt>
    <dgm:pt modelId="{9A8501D0-09CB-4089-B9F7-E00132701C84}" type="pres">
      <dgm:prSet presAssocID="{4638EDDB-E558-41DC-B85B-968E2654FAB3}" presName="text_3" presStyleLbl="node1" presStyleIdx="2" presStyleCnt="3">
        <dgm:presLayoutVars>
          <dgm:bulletEnabled val="1"/>
        </dgm:presLayoutVars>
      </dgm:prSet>
      <dgm:spPr/>
      <dgm:t>
        <a:bodyPr/>
        <a:lstStyle/>
        <a:p>
          <a:endParaRPr lang="en-US"/>
        </a:p>
      </dgm:t>
    </dgm:pt>
    <dgm:pt modelId="{C3455CCD-11E8-4383-A372-DBD23AC27CEB}" type="pres">
      <dgm:prSet presAssocID="{4638EDDB-E558-41DC-B85B-968E2654FAB3}" presName="accent_3" presStyleCnt="0"/>
      <dgm:spPr/>
    </dgm:pt>
    <dgm:pt modelId="{E106AF97-3EBD-4FD7-ADDA-FD259E8E7499}" type="pres">
      <dgm:prSet presAssocID="{4638EDDB-E558-41DC-B85B-968E2654FAB3}" presName="accentRepeatNode" presStyleLbl="solidFgAcc1" presStyleIdx="2" presStyleCnt="3"/>
      <dgm:spPr/>
    </dgm:pt>
  </dgm:ptLst>
  <dgm:cxnLst>
    <dgm:cxn modelId="{8A62C7E6-B82D-4872-B0F3-69640395B03E}" srcId="{494A6EE9-AFDF-4EA8-A492-104E25D4A5BC}" destId="{4638EDDB-E558-41DC-B85B-968E2654FAB3}" srcOrd="2" destOrd="0" parTransId="{9D3F3195-750C-4E24-98A0-016E1330C08E}" sibTransId="{8BF995C7-826F-4294-BCDD-4AD0F0BD490F}"/>
    <dgm:cxn modelId="{A9964495-F0BF-44EF-95D0-2946A7A5B735}" type="presOf" srcId="{4638EDDB-E558-41DC-B85B-968E2654FAB3}" destId="{9A8501D0-09CB-4089-B9F7-E00132701C84}" srcOrd="0" destOrd="0" presId="urn:microsoft.com/office/officeart/2008/layout/VerticalCurvedList"/>
    <dgm:cxn modelId="{EC1DE592-C4B3-4241-A2BC-4101E7750C1C}" type="presOf" srcId="{6CD59329-ABE0-4839-B629-F13F2B28364D}" destId="{997FF242-137C-4ABA-A065-4406E3D3F080}" srcOrd="0" destOrd="0" presId="urn:microsoft.com/office/officeart/2008/layout/VerticalCurvedList"/>
    <dgm:cxn modelId="{DD736F3B-11CC-4605-974E-BAE3B2949986}" srcId="{494A6EE9-AFDF-4EA8-A492-104E25D4A5BC}" destId="{C6BE9128-34C6-4BCB-84FB-7AE9245A6858}" srcOrd="1" destOrd="0" parTransId="{288FF44A-E7AA-4BB5-B55C-10D9F7015CC1}" sibTransId="{746C8EAA-6811-49E7-9EFC-A8A012448746}"/>
    <dgm:cxn modelId="{401D883A-1C10-41B2-9EE9-A6BCBD19C415}" type="presOf" srcId="{494A6EE9-AFDF-4EA8-A492-104E25D4A5BC}" destId="{DC123CBB-AFDF-4CC6-AB2C-9B5AB2B27F90}" srcOrd="0" destOrd="0" presId="urn:microsoft.com/office/officeart/2008/layout/VerticalCurvedList"/>
    <dgm:cxn modelId="{F5CD4EC4-E967-4770-90FE-97BB7B3A254F}" type="presOf" srcId="{C6BE9128-34C6-4BCB-84FB-7AE9245A6858}" destId="{6EE70399-BDC0-4A9E-9554-CF10DBB5EDB2}" srcOrd="0" destOrd="0" presId="urn:microsoft.com/office/officeart/2008/layout/VerticalCurvedList"/>
    <dgm:cxn modelId="{22891525-683D-4B27-8894-B1200CF566CB}" type="presOf" srcId="{2FAF4A9F-FE6F-4D99-96C6-181D150BBEB7}" destId="{B7F9C8A9-AAEC-4502-82EB-68AE77726C8C}" srcOrd="0" destOrd="0" presId="urn:microsoft.com/office/officeart/2008/layout/VerticalCurvedList"/>
    <dgm:cxn modelId="{C047DD4F-13C7-492B-B502-745123D93A4E}" srcId="{494A6EE9-AFDF-4EA8-A492-104E25D4A5BC}" destId="{6CD59329-ABE0-4839-B629-F13F2B28364D}" srcOrd="0" destOrd="0" parTransId="{08D426D3-20B0-487E-8E30-68BF6420E638}" sibTransId="{2FAF4A9F-FE6F-4D99-96C6-181D150BBEB7}"/>
    <dgm:cxn modelId="{B3D5FA01-8B39-486E-A4D8-51D3FF471FB6}" type="presParOf" srcId="{DC123CBB-AFDF-4CC6-AB2C-9B5AB2B27F90}" destId="{02055177-AFFC-4180-8A5C-1332D5F0DABE}" srcOrd="0" destOrd="0" presId="urn:microsoft.com/office/officeart/2008/layout/VerticalCurvedList"/>
    <dgm:cxn modelId="{155337A0-3FDE-43C8-9954-FCBAD6F0E9CB}" type="presParOf" srcId="{02055177-AFFC-4180-8A5C-1332D5F0DABE}" destId="{4E94FD82-0EB3-4D7F-BA2D-4FC4997E5274}" srcOrd="0" destOrd="0" presId="urn:microsoft.com/office/officeart/2008/layout/VerticalCurvedList"/>
    <dgm:cxn modelId="{4B5D7D56-F987-4910-B5E6-37D2F10700E0}" type="presParOf" srcId="{4E94FD82-0EB3-4D7F-BA2D-4FC4997E5274}" destId="{D9A80832-D51E-4D8F-998B-14593AF6E3E4}" srcOrd="0" destOrd="0" presId="urn:microsoft.com/office/officeart/2008/layout/VerticalCurvedList"/>
    <dgm:cxn modelId="{0D346C15-C1E2-4699-813A-BF6F21E64C7B}" type="presParOf" srcId="{4E94FD82-0EB3-4D7F-BA2D-4FC4997E5274}" destId="{B7F9C8A9-AAEC-4502-82EB-68AE77726C8C}" srcOrd="1" destOrd="0" presId="urn:microsoft.com/office/officeart/2008/layout/VerticalCurvedList"/>
    <dgm:cxn modelId="{DCFDFC88-DD59-4891-93D5-8ADE3A025753}" type="presParOf" srcId="{4E94FD82-0EB3-4D7F-BA2D-4FC4997E5274}" destId="{BEC11C13-B9EF-4E23-A867-47632EC61772}" srcOrd="2" destOrd="0" presId="urn:microsoft.com/office/officeart/2008/layout/VerticalCurvedList"/>
    <dgm:cxn modelId="{F8B44724-CB99-4EB6-B05B-528D065A3AD4}" type="presParOf" srcId="{4E94FD82-0EB3-4D7F-BA2D-4FC4997E5274}" destId="{28F1ACFE-72D4-4511-B7A1-E2FB27DD08C0}" srcOrd="3" destOrd="0" presId="urn:microsoft.com/office/officeart/2008/layout/VerticalCurvedList"/>
    <dgm:cxn modelId="{BA7DEA71-0BE7-4863-BE42-7CB061336F87}" type="presParOf" srcId="{02055177-AFFC-4180-8A5C-1332D5F0DABE}" destId="{997FF242-137C-4ABA-A065-4406E3D3F080}" srcOrd="1" destOrd="0" presId="urn:microsoft.com/office/officeart/2008/layout/VerticalCurvedList"/>
    <dgm:cxn modelId="{6E003E2B-00A4-4ED6-86E3-D3EC301C300D}" type="presParOf" srcId="{02055177-AFFC-4180-8A5C-1332D5F0DABE}" destId="{3641E082-06D3-417B-B2AB-F76FCA2B8CCB}" srcOrd="2" destOrd="0" presId="urn:microsoft.com/office/officeart/2008/layout/VerticalCurvedList"/>
    <dgm:cxn modelId="{DF007AE3-F283-4663-84AA-CCB398075BD8}" type="presParOf" srcId="{3641E082-06D3-417B-B2AB-F76FCA2B8CCB}" destId="{62EED92C-526B-44F0-8E25-5402ECB330AE}" srcOrd="0" destOrd="0" presId="urn:microsoft.com/office/officeart/2008/layout/VerticalCurvedList"/>
    <dgm:cxn modelId="{B838061A-8AB2-4088-BA8C-ACEE2D449DD4}" type="presParOf" srcId="{02055177-AFFC-4180-8A5C-1332D5F0DABE}" destId="{6EE70399-BDC0-4A9E-9554-CF10DBB5EDB2}" srcOrd="3" destOrd="0" presId="urn:microsoft.com/office/officeart/2008/layout/VerticalCurvedList"/>
    <dgm:cxn modelId="{55B1D645-0449-461B-AEDE-761F23E5D27D}" type="presParOf" srcId="{02055177-AFFC-4180-8A5C-1332D5F0DABE}" destId="{62C71F4F-9D33-4A6D-B8A2-56E4BE882BDB}" srcOrd="4" destOrd="0" presId="urn:microsoft.com/office/officeart/2008/layout/VerticalCurvedList"/>
    <dgm:cxn modelId="{BDF782C9-ABB0-4C98-9DC7-E0371D36BF26}" type="presParOf" srcId="{62C71F4F-9D33-4A6D-B8A2-56E4BE882BDB}" destId="{08B27E62-8A72-47D3-AAD9-343BB38EA159}" srcOrd="0" destOrd="0" presId="urn:microsoft.com/office/officeart/2008/layout/VerticalCurvedList"/>
    <dgm:cxn modelId="{DCD3C7FF-A775-4C3E-ADBD-A629B95AD0BC}" type="presParOf" srcId="{02055177-AFFC-4180-8A5C-1332D5F0DABE}" destId="{9A8501D0-09CB-4089-B9F7-E00132701C84}" srcOrd="5" destOrd="0" presId="urn:microsoft.com/office/officeart/2008/layout/VerticalCurvedList"/>
    <dgm:cxn modelId="{81D69E59-E80B-42AB-8B8A-792F3B7FE069}" type="presParOf" srcId="{02055177-AFFC-4180-8A5C-1332D5F0DABE}" destId="{C3455CCD-11E8-4383-A372-DBD23AC27CEB}" srcOrd="6" destOrd="0" presId="urn:microsoft.com/office/officeart/2008/layout/VerticalCurvedList"/>
    <dgm:cxn modelId="{5875DAA0-9D5F-4B95-BB51-6547E64F1E27}" type="presParOf" srcId="{C3455CCD-11E8-4383-A372-DBD23AC27CEB}" destId="{E106AF97-3EBD-4FD7-ADDA-FD259E8E749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4A6EE9-AFDF-4EA8-A492-104E25D4A5BC}" type="doc">
      <dgm:prSet loTypeId="urn:diagrams.loki3.com/VaryingWidthList" loCatId="list" qsTypeId="urn:microsoft.com/office/officeart/2005/8/quickstyle/simple2" qsCatId="simple" csTypeId="urn:microsoft.com/office/officeart/2005/8/colors/colorful1" csCatId="colorful" phldr="1"/>
      <dgm:spPr/>
      <dgm:t>
        <a:bodyPr/>
        <a:lstStyle/>
        <a:p>
          <a:endParaRPr lang="en-US"/>
        </a:p>
      </dgm:t>
    </dgm:pt>
    <dgm:pt modelId="{6CD59329-ABE0-4839-B629-F13F2B28364D}">
      <dgm:prSet custT="1"/>
      <dgm:spPr/>
      <dgm:t>
        <a:bodyPr/>
        <a:lstStyle/>
        <a:p>
          <a:pPr rtl="0"/>
          <a:r>
            <a:rPr lang="en-US" sz="2400" dirty="0" err="1" smtClean="0">
              <a:effectLst>
                <a:glow rad="101600">
                  <a:schemeClr val="tx1">
                    <a:alpha val="60000"/>
                  </a:schemeClr>
                </a:glow>
              </a:effectLst>
            </a:rPr>
            <a:t>mengamalkan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prinsip</a:t>
          </a:r>
          <a:r>
            <a:rPr lang="en-US" sz="2400" dirty="0" smtClean="0">
              <a:effectLst>
                <a:glow rad="101600">
                  <a:schemeClr val="tx1">
                    <a:alpha val="60000"/>
                  </a:schemeClr>
                </a:glow>
              </a:effectLst>
            </a:rPr>
            <a:t> </a:t>
          </a:r>
          <a:r>
            <a:rPr lang="en-US" sz="2400" i="1" dirty="0" err="1" smtClean="0">
              <a:effectLst>
                <a:glow rad="101600">
                  <a:schemeClr val="tx1">
                    <a:alpha val="60000"/>
                  </a:schemeClr>
                </a:glow>
              </a:effectLst>
            </a:rPr>
            <a:t>wasatiyyah</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atau</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kesederhanaan</a:t>
          </a:r>
          <a:r>
            <a:rPr lang="en-US" sz="2400" dirty="0" smtClean="0">
              <a:effectLst>
                <a:glow rad="101600">
                  <a:schemeClr val="tx1">
                    <a:alpha val="60000"/>
                  </a:schemeClr>
                </a:glow>
              </a:effectLst>
            </a:rPr>
            <a:t>, </a:t>
          </a:r>
          <a:endParaRPr lang="en-US" sz="2400" b="0" cap="none" spc="0" dirty="0">
            <a:ln w="0"/>
            <a:effectLst>
              <a:glow rad="101600">
                <a:schemeClr val="tx1">
                  <a:alpha val="60000"/>
                </a:schemeClr>
              </a:glow>
            </a:effectLst>
          </a:endParaRPr>
        </a:p>
      </dgm:t>
    </dgm:pt>
    <dgm:pt modelId="{08D426D3-20B0-487E-8E30-68BF6420E638}" type="parTrans" cxnId="{C047DD4F-13C7-492B-B502-745123D93A4E}">
      <dgm:prSet/>
      <dgm:spPr/>
      <dgm:t>
        <a:bodyPr/>
        <a:lstStyle/>
        <a:p>
          <a:endParaRPr lang="en-US" sz="2400" b="0" cap="none" spc="0">
            <a:ln w="0"/>
            <a:solidFill>
              <a:schemeClr val="tx1"/>
            </a:solidFill>
            <a:effectLst>
              <a:glow rad="101600">
                <a:schemeClr val="tx1">
                  <a:alpha val="60000"/>
                </a:schemeClr>
              </a:glow>
              <a:outerShdw blurRad="38100" dist="19050" dir="2700000" algn="tl" rotWithShape="0">
                <a:schemeClr val="dk1">
                  <a:alpha val="40000"/>
                </a:schemeClr>
              </a:outerShdw>
            </a:effectLst>
          </a:endParaRPr>
        </a:p>
      </dgm:t>
    </dgm:pt>
    <dgm:pt modelId="{2FAF4A9F-FE6F-4D99-96C6-181D150BBEB7}" type="sibTrans" cxnId="{C047DD4F-13C7-492B-B502-745123D93A4E}">
      <dgm:prSet/>
      <dgm:spPr/>
      <dgm:t>
        <a:bodyPr/>
        <a:lstStyle/>
        <a:p>
          <a:endParaRPr lang="en-US" sz="2400" b="0" cap="none" spc="0">
            <a:ln w="0"/>
            <a:solidFill>
              <a:schemeClr val="tx1"/>
            </a:solidFill>
            <a:effectLst>
              <a:glow rad="101600">
                <a:schemeClr val="tx1">
                  <a:alpha val="60000"/>
                </a:schemeClr>
              </a:glow>
              <a:outerShdw blurRad="38100" dist="19050" dir="2700000" algn="tl" rotWithShape="0">
                <a:schemeClr val="dk1">
                  <a:alpha val="40000"/>
                </a:schemeClr>
              </a:outerShdw>
            </a:effectLst>
          </a:endParaRPr>
        </a:p>
      </dgm:t>
    </dgm:pt>
    <dgm:pt modelId="{575C6644-648D-447F-BF41-4F62193EE69D}">
      <dgm:prSet custT="1"/>
      <dgm:spPr/>
      <dgm:t>
        <a:bodyPr/>
        <a:lstStyle/>
        <a:p>
          <a:pPr rtl="0"/>
          <a:r>
            <a:rPr lang="en-US" sz="2400" dirty="0" err="1" smtClean="0">
              <a:effectLst>
                <a:glow rad="101600">
                  <a:schemeClr val="tx1">
                    <a:alpha val="60000"/>
                  </a:schemeClr>
                </a:glow>
              </a:effectLst>
            </a:rPr>
            <a:t>hubungan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rakyat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pemimpin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perlu</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erat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sepakat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supaya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suasana</a:t>
          </a:r>
          <a:r>
            <a:rPr lang="en-US" sz="2400" dirty="0" smtClean="0">
              <a:effectLst>
                <a:glow rad="101600">
                  <a:schemeClr val="tx1">
                    <a:alpha val="60000"/>
                  </a:schemeClr>
                </a:glow>
              </a:effectLst>
            </a:rPr>
            <a:t> yang </a:t>
          </a:r>
          <a:r>
            <a:rPr lang="en-US" sz="2400" dirty="0" err="1" smtClean="0">
              <a:effectLst>
                <a:glow rad="101600">
                  <a:schemeClr val="tx1">
                    <a:alpha val="60000"/>
                  </a:schemeClr>
                </a:glow>
              </a:effectLst>
            </a:rPr>
            <a:t>sihat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dapat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dinikmati</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oleh</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semua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pihak</a:t>
          </a:r>
          <a:r>
            <a:rPr lang="en-US" sz="2400" dirty="0" smtClean="0">
              <a:effectLst>
                <a:glow rad="101600">
                  <a:schemeClr val="tx1">
                    <a:alpha val="60000"/>
                  </a:schemeClr>
                </a:glow>
              </a:effectLst>
            </a:rPr>
            <a:t>. </a:t>
          </a:r>
          <a:endParaRPr lang="en-US" sz="2400" b="0" cap="none" spc="0" dirty="0">
            <a:ln w="0"/>
            <a:effectLst>
              <a:glow rad="101600">
                <a:schemeClr val="tx1">
                  <a:alpha val="60000"/>
                </a:schemeClr>
              </a:glow>
            </a:effectLst>
          </a:endParaRPr>
        </a:p>
      </dgm:t>
    </dgm:pt>
    <dgm:pt modelId="{D065CE33-3F73-4EA9-B589-10DFB8FD452F}" type="parTrans" cxnId="{43354F29-22E3-46BA-890C-41BDFF68B395}">
      <dgm:prSet/>
      <dgm:spPr/>
      <dgm:t>
        <a:bodyPr/>
        <a:lstStyle/>
        <a:p>
          <a:endParaRPr lang="en-US" sz="2400">
            <a:effectLst>
              <a:glow rad="101600">
                <a:schemeClr val="tx1">
                  <a:alpha val="60000"/>
                </a:schemeClr>
              </a:glow>
            </a:effectLst>
          </a:endParaRPr>
        </a:p>
      </dgm:t>
    </dgm:pt>
    <dgm:pt modelId="{1307C14B-6AAF-4772-A75D-41A3C6CECB20}" type="sibTrans" cxnId="{43354F29-22E3-46BA-890C-41BDFF68B395}">
      <dgm:prSet/>
      <dgm:spPr/>
      <dgm:t>
        <a:bodyPr/>
        <a:lstStyle/>
        <a:p>
          <a:endParaRPr lang="en-US" sz="2400">
            <a:effectLst>
              <a:glow rad="101600">
                <a:schemeClr val="tx1">
                  <a:alpha val="60000"/>
                </a:schemeClr>
              </a:glow>
            </a:effectLst>
          </a:endParaRPr>
        </a:p>
      </dgm:t>
    </dgm:pt>
    <dgm:pt modelId="{0CE6344E-3613-4333-9710-2B1F8BE66A43}">
      <dgm:prSet custT="1"/>
      <dgm:spPr/>
      <dgm:t>
        <a:bodyPr/>
        <a:lstStyle/>
        <a:p>
          <a:pPr rtl="0"/>
          <a:r>
            <a:rPr lang="en-US" sz="2400" smtClean="0">
              <a:effectLst>
                <a:glow rad="101600">
                  <a:schemeClr val="tx1">
                    <a:alpha val="60000"/>
                  </a:schemeClr>
                </a:glow>
              </a:effectLst>
            </a:rPr>
            <a:t>meneruskan </a:t>
          </a:r>
          <a:r>
            <a:rPr lang="en-US" sz="2400" dirty="0" err="1" smtClean="0">
              <a:effectLst>
                <a:glow rad="101600">
                  <a:schemeClr val="tx1">
                    <a:alpha val="60000"/>
                  </a:schemeClr>
                </a:glow>
              </a:effectLst>
            </a:rPr>
            <a:t>usaha-usaha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mengekalkan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keharmonian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perpaduan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memupuk</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nilai-nilai</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patriotisme</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memajukan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ekonomi</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mengekalkan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persefahaman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sesama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kita</a:t>
          </a:r>
          <a:endParaRPr lang="en-US" sz="2400" b="0" cap="none" spc="0" dirty="0">
            <a:ln w="0"/>
            <a:effectLst>
              <a:glow rad="101600">
                <a:schemeClr val="tx1">
                  <a:alpha val="60000"/>
                </a:schemeClr>
              </a:glow>
            </a:effectLst>
          </a:endParaRPr>
        </a:p>
      </dgm:t>
    </dgm:pt>
    <dgm:pt modelId="{C862E9F8-372B-48B9-8E30-18D9D156093F}" type="parTrans" cxnId="{18ADFB36-E198-4B1E-8C6D-8021A5CC6AA9}">
      <dgm:prSet/>
      <dgm:spPr/>
      <dgm:t>
        <a:bodyPr/>
        <a:lstStyle/>
        <a:p>
          <a:endParaRPr lang="en-US" sz="2400">
            <a:effectLst>
              <a:glow rad="101600">
                <a:schemeClr val="tx1">
                  <a:alpha val="60000"/>
                </a:schemeClr>
              </a:glow>
            </a:effectLst>
          </a:endParaRPr>
        </a:p>
      </dgm:t>
    </dgm:pt>
    <dgm:pt modelId="{6C019526-458E-4C45-83A3-7D5D169F316D}" type="sibTrans" cxnId="{18ADFB36-E198-4B1E-8C6D-8021A5CC6AA9}">
      <dgm:prSet/>
      <dgm:spPr/>
      <dgm:t>
        <a:bodyPr/>
        <a:lstStyle/>
        <a:p>
          <a:endParaRPr lang="en-US" sz="2400">
            <a:effectLst>
              <a:glow rad="101600">
                <a:schemeClr val="tx1">
                  <a:alpha val="60000"/>
                </a:schemeClr>
              </a:glow>
            </a:effectLst>
          </a:endParaRPr>
        </a:p>
      </dgm:t>
    </dgm:pt>
    <dgm:pt modelId="{5112C8ED-EBA5-4748-BDFD-5A29563D8ABF}" type="pres">
      <dgm:prSet presAssocID="{494A6EE9-AFDF-4EA8-A492-104E25D4A5BC}" presName="Name0" presStyleCnt="0">
        <dgm:presLayoutVars>
          <dgm:resizeHandles/>
        </dgm:presLayoutVars>
      </dgm:prSet>
      <dgm:spPr/>
      <dgm:t>
        <a:bodyPr/>
        <a:lstStyle/>
        <a:p>
          <a:endParaRPr lang="en-US"/>
        </a:p>
      </dgm:t>
    </dgm:pt>
    <dgm:pt modelId="{8AA066C1-E126-4FC7-A38E-714F8F373A81}" type="pres">
      <dgm:prSet presAssocID="{6CD59329-ABE0-4839-B629-F13F2B28364D}" presName="text" presStyleLbl="node1" presStyleIdx="0" presStyleCnt="3">
        <dgm:presLayoutVars>
          <dgm:bulletEnabled val="1"/>
        </dgm:presLayoutVars>
      </dgm:prSet>
      <dgm:spPr/>
      <dgm:t>
        <a:bodyPr/>
        <a:lstStyle/>
        <a:p>
          <a:endParaRPr lang="en-US"/>
        </a:p>
      </dgm:t>
    </dgm:pt>
    <dgm:pt modelId="{C211BBBC-B047-4633-82DB-20341F4465D4}" type="pres">
      <dgm:prSet presAssocID="{2FAF4A9F-FE6F-4D99-96C6-181D150BBEB7}" presName="space" presStyleCnt="0"/>
      <dgm:spPr/>
      <dgm:t>
        <a:bodyPr/>
        <a:lstStyle/>
        <a:p>
          <a:endParaRPr lang="en-US"/>
        </a:p>
      </dgm:t>
    </dgm:pt>
    <dgm:pt modelId="{A3948CD1-6790-4390-94FF-BA4EE354936D}" type="pres">
      <dgm:prSet presAssocID="{575C6644-648D-447F-BF41-4F62193EE69D}" presName="text" presStyleLbl="node1" presStyleIdx="1" presStyleCnt="3">
        <dgm:presLayoutVars>
          <dgm:bulletEnabled val="1"/>
        </dgm:presLayoutVars>
      </dgm:prSet>
      <dgm:spPr/>
      <dgm:t>
        <a:bodyPr/>
        <a:lstStyle/>
        <a:p>
          <a:endParaRPr lang="en-US"/>
        </a:p>
      </dgm:t>
    </dgm:pt>
    <dgm:pt modelId="{3774C375-88EB-4425-905F-7396AE2E09A9}" type="pres">
      <dgm:prSet presAssocID="{1307C14B-6AAF-4772-A75D-41A3C6CECB20}" presName="space" presStyleCnt="0"/>
      <dgm:spPr/>
      <dgm:t>
        <a:bodyPr/>
        <a:lstStyle/>
        <a:p>
          <a:endParaRPr lang="en-US"/>
        </a:p>
      </dgm:t>
    </dgm:pt>
    <dgm:pt modelId="{6A638D2D-2BBB-4249-B4D5-A86383BF39B8}" type="pres">
      <dgm:prSet presAssocID="{0CE6344E-3613-4333-9710-2B1F8BE66A43}" presName="text" presStyleLbl="node1" presStyleIdx="2" presStyleCnt="3">
        <dgm:presLayoutVars>
          <dgm:bulletEnabled val="1"/>
        </dgm:presLayoutVars>
      </dgm:prSet>
      <dgm:spPr/>
      <dgm:t>
        <a:bodyPr/>
        <a:lstStyle/>
        <a:p>
          <a:endParaRPr lang="en-US"/>
        </a:p>
      </dgm:t>
    </dgm:pt>
  </dgm:ptLst>
  <dgm:cxnLst>
    <dgm:cxn modelId="{43354F29-22E3-46BA-890C-41BDFF68B395}" srcId="{494A6EE9-AFDF-4EA8-A492-104E25D4A5BC}" destId="{575C6644-648D-447F-BF41-4F62193EE69D}" srcOrd="1" destOrd="0" parTransId="{D065CE33-3F73-4EA9-B589-10DFB8FD452F}" sibTransId="{1307C14B-6AAF-4772-A75D-41A3C6CECB20}"/>
    <dgm:cxn modelId="{AEA6E6D9-2DE0-4DC9-9227-53D850B489F3}" type="presOf" srcId="{6CD59329-ABE0-4839-B629-F13F2B28364D}" destId="{8AA066C1-E126-4FC7-A38E-714F8F373A81}" srcOrd="0" destOrd="0" presId="urn:diagrams.loki3.com/VaryingWidthList"/>
    <dgm:cxn modelId="{69A75706-0ED4-4321-A673-0361A2E98EEB}" type="presOf" srcId="{575C6644-648D-447F-BF41-4F62193EE69D}" destId="{A3948CD1-6790-4390-94FF-BA4EE354936D}" srcOrd="0" destOrd="0" presId="urn:diagrams.loki3.com/VaryingWidthList"/>
    <dgm:cxn modelId="{A21D8D35-1EB3-4B77-82C9-CA46F46908E3}" type="presOf" srcId="{494A6EE9-AFDF-4EA8-A492-104E25D4A5BC}" destId="{5112C8ED-EBA5-4748-BDFD-5A29563D8ABF}" srcOrd="0" destOrd="0" presId="urn:diagrams.loki3.com/VaryingWidthList"/>
    <dgm:cxn modelId="{456A57F1-D70D-42B7-96C5-E038F64C236F}" type="presOf" srcId="{0CE6344E-3613-4333-9710-2B1F8BE66A43}" destId="{6A638D2D-2BBB-4249-B4D5-A86383BF39B8}" srcOrd="0" destOrd="0" presId="urn:diagrams.loki3.com/VaryingWidthList"/>
    <dgm:cxn modelId="{C047DD4F-13C7-492B-B502-745123D93A4E}" srcId="{494A6EE9-AFDF-4EA8-A492-104E25D4A5BC}" destId="{6CD59329-ABE0-4839-B629-F13F2B28364D}" srcOrd="0" destOrd="0" parTransId="{08D426D3-20B0-487E-8E30-68BF6420E638}" sibTransId="{2FAF4A9F-FE6F-4D99-96C6-181D150BBEB7}"/>
    <dgm:cxn modelId="{18ADFB36-E198-4B1E-8C6D-8021A5CC6AA9}" srcId="{494A6EE9-AFDF-4EA8-A492-104E25D4A5BC}" destId="{0CE6344E-3613-4333-9710-2B1F8BE66A43}" srcOrd="2" destOrd="0" parTransId="{C862E9F8-372B-48B9-8E30-18D9D156093F}" sibTransId="{6C019526-458E-4C45-83A3-7D5D169F316D}"/>
    <dgm:cxn modelId="{D1E1A423-534A-42B4-AE37-5BBB21E2F8F0}" type="presParOf" srcId="{5112C8ED-EBA5-4748-BDFD-5A29563D8ABF}" destId="{8AA066C1-E126-4FC7-A38E-714F8F373A81}" srcOrd="0" destOrd="0" presId="urn:diagrams.loki3.com/VaryingWidthList"/>
    <dgm:cxn modelId="{C0304C59-E2C6-4E04-8A38-7815AB22AC86}" type="presParOf" srcId="{5112C8ED-EBA5-4748-BDFD-5A29563D8ABF}" destId="{C211BBBC-B047-4633-82DB-20341F4465D4}" srcOrd="1" destOrd="0" presId="urn:diagrams.loki3.com/VaryingWidthList"/>
    <dgm:cxn modelId="{6C2E5657-C657-441D-AABC-5B951DEBD3BA}" type="presParOf" srcId="{5112C8ED-EBA5-4748-BDFD-5A29563D8ABF}" destId="{A3948CD1-6790-4390-94FF-BA4EE354936D}" srcOrd="2" destOrd="0" presId="urn:diagrams.loki3.com/VaryingWidthList"/>
    <dgm:cxn modelId="{58EE658A-2966-4B5F-AA91-A57FFC02B22C}" type="presParOf" srcId="{5112C8ED-EBA5-4748-BDFD-5A29563D8ABF}" destId="{3774C375-88EB-4425-905F-7396AE2E09A9}" srcOrd="3" destOrd="0" presId="urn:diagrams.loki3.com/VaryingWidthList"/>
    <dgm:cxn modelId="{0515D70F-D04F-42B0-81F1-2F763510CBEB}" type="presParOf" srcId="{5112C8ED-EBA5-4748-BDFD-5A29563D8ABF}" destId="{6A638D2D-2BBB-4249-B4D5-A86383BF39B8}" srcOrd="4"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045B12-5200-4ED8-8D9F-AD3E7CD56360}"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F3B796B9-DC22-4DC0-A1FF-684EA34FE91E}">
      <dgm:prSet custT="1"/>
      <dgm:spPr/>
      <dgm:t>
        <a:bodyPr/>
        <a:lstStyle/>
        <a:p>
          <a:pPr rtl="0"/>
          <a:r>
            <a:rPr lang="en-US" sz="2400" dirty="0" err="1" smtClean="0">
              <a:effectLst>
                <a:glow rad="101600">
                  <a:schemeClr val="tx1">
                    <a:alpha val="60000"/>
                  </a:schemeClr>
                </a:glow>
              </a:effectLst>
            </a:rPr>
            <a:t>Sememangnya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setiap</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kita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bertanggungjawab</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dalam</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memastikan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kemakmuran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kedaulatan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negara</a:t>
          </a:r>
          <a:r>
            <a:rPr lang="en-US" sz="2400" dirty="0" smtClean="0">
              <a:effectLst>
                <a:glow rad="101600">
                  <a:schemeClr val="tx1">
                    <a:alpha val="60000"/>
                  </a:schemeClr>
                </a:glow>
              </a:effectLst>
            </a:rPr>
            <a:t>. </a:t>
          </a:r>
          <a:endParaRPr lang="en-US" sz="2400" dirty="0">
            <a:effectLst>
              <a:glow rad="101600">
                <a:schemeClr val="tx1">
                  <a:alpha val="60000"/>
                </a:schemeClr>
              </a:glow>
            </a:effectLst>
          </a:endParaRPr>
        </a:p>
      </dgm:t>
    </dgm:pt>
    <dgm:pt modelId="{9F9B59EB-5DF5-4668-AE7E-5258C03C0DF5}" type="parTrans" cxnId="{0D3D1B9A-5008-4C01-8B4B-F6EF653143A7}">
      <dgm:prSet/>
      <dgm:spPr/>
      <dgm:t>
        <a:bodyPr/>
        <a:lstStyle/>
        <a:p>
          <a:endParaRPr lang="en-US" sz="2400">
            <a:effectLst>
              <a:glow rad="101600">
                <a:schemeClr val="tx1">
                  <a:alpha val="60000"/>
                </a:schemeClr>
              </a:glow>
            </a:effectLst>
          </a:endParaRPr>
        </a:p>
      </dgm:t>
    </dgm:pt>
    <dgm:pt modelId="{C6AE38A9-6E8B-44FC-BCE2-D7E66967CEDB}" type="sibTrans" cxnId="{0D3D1B9A-5008-4C01-8B4B-F6EF653143A7}">
      <dgm:prSet/>
      <dgm:spPr/>
      <dgm:t>
        <a:bodyPr/>
        <a:lstStyle/>
        <a:p>
          <a:endParaRPr lang="en-US" sz="2400">
            <a:effectLst>
              <a:glow rad="101600">
                <a:schemeClr val="tx1">
                  <a:alpha val="60000"/>
                </a:schemeClr>
              </a:glow>
            </a:effectLst>
          </a:endParaRPr>
        </a:p>
      </dgm:t>
    </dgm:pt>
    <dgm:pt modelId="{ABE9047A-6384-46C3-AEB7-F10723EB6B02}">
      <dgm:prSet custT="1"/>
      <dgm:spPr/>
      <dgm:t>
        <a:bodyPr/>
        <a:lstStyle/>
        <a:p>
          <a:pPr rtl="0"/>
          <a:r>
            <a:rPr lang="en-US" sz="2400" smtClean="0">
              <a:effectLst>
                <a:glow rad="101600">
                  <a:schemeClr val="tx1">
                    <a:alpha val="60000"/>
                  </a:schemeClr>
                </a:glow>
              </a:effectLst>
            </a:rPr>
            <a:t>Peranan </a:t>
          </a:r>
          <a:r>
            <a:rPr lang="en-US" sz="2400" dirty="0" err="1" smtClean="0">
              <a:effectLst>
                <a:glow rad="101600">
                  <a:schemeClr val="tx1">
                    <a:alpha val="60000"/>
                  </a:schemeClr>
                </a:glow>
              </a:effectLst>
            </a:rPr>
            <a:t>ini</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penting</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dalam</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usaha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membawa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konsep</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perpaduan</a:t>
          </a:r>
          <a:r>
            <a:rPr lang="en-US" sz="2400" dirty="0" smtClean="0">
              <a:effectLst>
                <a:glow rad="101600">
                  <a:schemeClr val="tx1">
                    <a:alpha val="60000"/>
                  </a:schemeClr>
                </a:glow>
              </a:effectLst>
            </a:rPr>
            <a:t> yang </a:t>
          </a:r>
          <a:r>
            <a:rPr lang="en-US" sz="2400" dirty="0" err="1" smtClean="0">
              <a:effectLst>
                <a:glow rad="101600">
                  <a:schemeClr val="tx1">
                    <a:alpha val="60000"/>
                  </a:schemeClr>
                </a:glow>
              </a:effectLst>
            </a:rPr>
            <a:t>lebih</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jitu</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arah</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pembentukan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sebuah</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negara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bangsa</a:t>
          </a:r>
          <a:r>
            <a:rPr lang="en-US" sz="2400" dirty="0" smtClean="0">
              <a:effectLst>
                <a:glow rad="101600">
                  <a:schemeClr val="tx1">
                    <a:alpha val="60000"/>
                  </a:schemeClr>
                </a:glow>
              </a:effectLst>
            </a:rPr>
            <a:t> yang </a:t>
          </a:r>
          <a:r>
            <a:rPr lang="en-US" sz="2400" dirty="0" err="1" smtClean="0">
              <a:effectLst>
                <a:glow rad="101600">
                  <a:schemeClr val="tx1">
                    <a:alpha val="60000"/>
                  </a:schemeClr>
                </a:glow>
              </a:effectLst>
            </a:rPr>
            <a:t>benar-benar</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utuh</a:t>
          </a:r>
          <a:r>
            <a:rPr lang="en-US" sz="2400" dirty="0" smtClean="0">
              <a:effectLst>
                <a:glow rad="101600">
                  <a:schemeClr val="tx1">
                    <a:alpha val="60000"/>
                  </a:schemeClr>
                </a:glow>
              </a:effectLst>
            </a:rPr>
            <a:t>.</a:t>
          </a:r>
          <a:endParaRPr lang="en-US" sz="2400" dirty="0">
            <a:effectLst>
              <a:glow rad="101600">
                <a:schemeClr val="tx1">
                  <a:alpha val="60000"/>
                </a:schemeClr>
              </a:glow>
            </a:effectLst>
          </a:endParaRPr>
        </a:p>
      </dgm:t>
    </dgm:pt>
    <dgm:pt modelId="{CE3F3156-2117-4451-94D3-B1CABA60F632}" type="parTrans" cxnId="{82125249-1626-481E-AAD3-A2E3063AB808}">
      <dgm:prSet/>
      <dgm:spPr/>
      <dgm:t>
        <a:bodyPr/>
        <a:lstStyle/>
        <a:p>
          <a:endParaRPr lang="en-US" sz="2400">
            <a:effectLst>
              <a:glow rad="101600">
                <a:schemeClr val="tx1">
                  <a:alpha val="60000"/>
                </a:schemeClr>
              </a:glow>
            </a:effectLst>
          </a:endParaRPr>
        </a:p>
      </dgm:t>
    </dgm:pt>
    <dgm:pt modelId="{D4C63664-02FB-4FF2-A0B4-5B2ACFC91E61}" type="sibTrans" cxnId="{82125249-1626-481E-AAD3-A2E3063AB808}">
      <dgm:prSet/>
      <dgm:spPr/>
      <dgm:t>
        <a:bodyPr/>
        <a:lstStyle/>
        <a:p>
          <a:endParaRPr lang="en-US" sz="2400">
            <a:effectLst>
              <a:glow rad="101600">
                <a:schemeClr val="tx1">
                  <a:alpha val="60000"/>
                </a:schemeClr>
              </a:glow>
            </a:effectLst>
          </a:endParaRPr>
        </a:p>
      </dgm:t>
    </dgm:pt>
    <dgm:pt modelId="{6407A6E2-87B4-469F-B938-510FA06354D1}" type="pres">
      <dgm:prSet presAssocID="{E4045B12-5200-4ED8-8D9F-AD3E7CD56360}" presName="Name0" presStyleCnt="0">
        <dgm:presLayoutVars>
          <dgm:dir/>
          <dgm:animLvl val="lvl"/>
          <dgm:resizeHandles val="exact"/>
        </dgm:presLayoutVars>
      </dgm:prSet>
      <dgm:spPr/>
      <dgm:t>
        <a:bodyPr/>
        <a:lstStyle/>
        <a:p>
          <a:endParaRPr lang="en-US"/>
        </a:p>
      </dgm:t>
    </dgm:pt>
    <dgm:pt modelId="{04395466-3EC2-4D8B-8367-E7C6C6BDC99C}" type="pres">
      <dgm:prSet presAssocID="{ABE9047A-6384-46C3-AEB7-F10723EB6B02}" presName="boxAndChildren" presStyleCnt="0"/>
      <dgm:spPr/>
    </dgm:pt>
    <dgm:pt modelId="{6B1C0B10-820F-4C78-898C-7F2FFBE34020}" type="pres">
      <dgm:prSet presAssocID="{ABE9047A-6384-46C3-AEB7-F10723EB6B02}" presName="parentTextBox" presStyleLbl="node1" presStyleIdx="0" presStyleCnt="2"/>
      <dgm:spPr/>
      <dgm:t>
        <a:bodyPr/>
        <a:lstStyle/>
        <a:p>
          <a:endParaRPr lang="en-US"/>
        </a:p>
      </dgm:t>
    </dgm:pt>
    <dgm:pt modelId="{D1E5F211-8084-4766-A2AB-8C0C1D9E655A}" type="pres">
      <dgm:prSet presAssocID="{C6AE38A9-6E8B-44FC-BCE2-D7E66967CEDB}" presName="sp" presStyleCnt="0"/>
      <dgm:spPr/>
      <dgm:t>
        <a:bodyPr/>
        <a:lstStyle/>
        <a:p>
          <a:endParaRPr lang="en-US"/>
        </a:p>
      </dgm:t>
    </dgm:pt>
    <dgm:pt modelId="{C04A9DEF-C467-4A72-A66B-38269F44FB0D}" type="pres">
      <dgm:prSet presAssocID="{F3B796B9-DC22-4DC0-A1FF-684EA34FE91E}" presName="arrowAndChildren" presStyleCnt="0"/>
      <dgm:spPr/>
      <dgm:t>
        <a:bodyPr/>
        <a:lstStyle/>
        <a:p>
          <a:endParaRPr lang="en-US"/>
        </a:p>
      </dgm:t>
    </dgm:pt>
    <dgm:pt modelId="{BA1384A7-1D9C-4C7E-81FD-EA761D62B9A9}" type="pres">
      <dgm:prSet presAssocID="{F3B796B9-DC22-4DC0-A1FF-684EA34FE91E}" presName="parentTextArrow" presStyleLbl="node1" presStyleIdx="1" presStyleCnt="2"/>
      <dgm:spPr/>
      <dgm:t>
        <a:bodyPr/>
        <a:lstStyle/>
        <a:p>
          <a:endParaRPr lang="en-US"/>
        </a:p>
      </dgm:t>
    </dgm:pt>
  </dgm:ptLst>
  <dgm:cxnLst>
    <dgm:cxn modelId="{CE495629-D8A3-4605-B759-C1AD1D4A7E41}" type="presOf" srcId="{F3B796B9-DC22-4DC0-A1FF-684EA34FE91E}" destId="{BA1384A7-1D9C-4C7E-81FD-EA761D62B9A9}" srcOrd="0" destOrd="0" presId="urn:microsoft.com/office/officeart/2005/8/layout/process4"/>
    <dgm:cxn modelId="{82125249-1626-481E-AAD3-A2E3063AB808}" srcId="{E4045B12-5200-4ED8-8D9F-AD3E7CD56360}" destId="{ABE9047A-6384-46C3-AEB7-F10723EB6B02}" srcOrd="1" destOrd="0" parTransId="{CE3F3156-2117-4451-94D3-B1CABA60F632}" sibTransId="{D4C63664-02FB-4FF2-A0B4-5B2ACFC91E61}"/>
    <dgm:cxn modelId="{0D3D1B9A-5008-4C01-8B4B-F6EF653143A7}" srcId="{E4045B12-5200-4ED8-8D9F-AD3E7CD56360}" destId="{F3B796B9-DC22-4DC0-A1FF-684EA34FE91E}" srcOrd="0" destOrd="0" parTransId="{9F9B59EB-5DF5-4668-AE7E-5258C03C0DF5}" sibTransId="{C6AE38A9-6E8B-44FC-BCE2-D7E66967CEDB}"/>
    <dgm:cxn modelId="{F3732F83-B6A1-40B9-B3C7-B933B2328979}" type="presOf" srcId="{E4045B12-5200-4ED8-8D9F-AD3E7CD56360}" destId="{6407A6E2-87B4-469F-B938-510FA06354D1}" srcOrd="0" destOrd="0" presId="urn:microsoft.com/office/officeart/2005/8/layout/process4"/>
    <dgm:cxn modelId="{7DC95424-E687-4877-A71E-399DC446568D}" type="presOf" srcId="{ABE9047A-6384-46C3-AEB7-F10723EB6B02}" destId="{6B1C0B10-820F-4C78-898C-7F2FFBE34020}" srcOrd="0" destOrd="0" presId="urn:microsoft.com/office/officeart/2005/8/layout/process4"/>
    <dgm:cxn modelId="{21921A10-E933-4113-949D-1B194FF3DB35}" type="presParOf" srcId="{6407A6E2-87B4-469F-B938-510FA06354D1}" destId="{04395466-3EC2-4D8B-8367-E7C6C6BDC99C}" srcOrd="0" destOrd="0" presId="urn:microsoft.com/office/officeart/2005/8/layout/process4"/>
    <dgm:cxn modelId="{49268397-77F2-44DB-ADA9-40B4A6272D8E}" type="presParOf" srcId="{04395466-3EC2-4D8B-8367-E7C6C6BDC99C}" destId="{6B1C0B10-820F-4C78-898C-7F2FFBE34020}" srcOrd="0" destOrd="0" presId="urn:microsoft.com/office/officeart/2005/8/layout/process4"/>
    <dgm:cxn modelId="{553E25AA-D0DF-4A21-A687-635071EA473A}" type="presParOf" srcId="{6407A6E2-87B4-469F-B938-510FA06354D1}" destId="{D1E5F211-8084-4766-A2AB-8C0C1D9E655A}" srcOrd="1" destOrd="0" presId="urn:microsoft.com/office/officeart/2005/8/layout/process4"/>
    <dgm:cxn modelId="{120B9C27-E8C4-479D-806E-F423FB460FB8}" type="presParOf" srcId="{6407A6E2-87B4-469F-B938-510FA06354D1}" destId="{C04A9DEF-C467-4A72-A66B-38269F44FB0D}" srcOrd="2" destOrd="0" presId="urn:microsoft.com/office/officeart/2005/8/layout/process4"/>
    <dgm:cxn modelId="{48A84248-780C-4D54-855E-0BDD58A9B20A}" type="presParOf" srcId="{C04A9DEF-C467-4A72-A66B-38269F44FB0D}" destId="{BA1384A7-1D9C-4C7E-81FD-EA761D62B9A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E5A365-0E0B-4355-B5E2-48AA35728C75}"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C06E2082-8894-4455-8AEF-3EA00AF83CA5}">
      <dgm:prSet custT="1"/>
      <dgm:spPr/>
      <dgm:t>
        <a:bodyPr/>
        <a:lstStyle/>
        <a:p>
          <a:pPr rtl="0"/>
          <a:r>
            <a:rPr lang="en-US" sz="2400" smtClean="0">
              <a:effectLst>
                <a:glow rad="101600">
                  <a:schemeClr val="tx1">
                    <a:alpha val="60000"/>
                  </a:schemeClr>
                </a:glow>
              </a:effectLst>
            </a:rPr>
            <a:t>betapa pentingnya aspek keamanan</a:t>
          </a:r>
          <a:endParaRPr lang="en-US" sz="2400" dirty="0">
            <a:solidFill>
              <a:schemeClr val="tx1"/>
            </a:solidFill>
            <a:effectLst>
              <a:glow rad="101600">
                <a:schemeClr val="tx1">
                  <a:alpha val="60000"/>
                </a:schemeClr>
              </a:glow>
            </a:effectLst>
          </a:endParaRPr>
        </a:p>
      </dgm:t>
    </dgm:pt>
    <dgm:pt modelId="{6AEEB502-78F1-4DC8-B6D6-2FC1D96E96E0}" type="parTrans" cxnId="{0C4434AA-4953-49D6-A67A-E364FBD57880}">
      <dgm:prSet/>
      <dgm:spPr/>
      <dgm:t>
        <a:bodyPr/>
        <a:lstStyle/>
        <a:p>
          <a:endParaRPr lang="en-US" sz="2400">
            <a:solidFill>
              <a:schemeClr val="tx1"/>
            </a:solidFill>
            <a:effectLst>
              <a:glow rad="101600">
                <a:schemeClr val="tx1">
                  <a:alpha val="60000"/>
                </a:schemeClr>
              </a:glow>
            </a:effectLst>
          </a:endParaRPr>
        </a:p>
      </dgm:t>
    </dgm:pt>
    <dgm:pt modelId="{2250A7C3-8E8C-41C6-AA12-7904D28982F3}" type="sibTrans" cxnId="{0C4434AA-4953-49D6-A67A-E364FBD57880}">
      <dgm:prSet custT="1"/>
      <dgm:spPr/>
      <dgm:t>
        <a:bodyPr/>
        <a:lstStyle/>
        <a:p>
          <a:endParaRPr lang="en-US" sz="2400">
            <a:solidFill>
              <a:schemeClr val="tx1"/>
            </a:solidFill>
            <a:effectLst>
              <a:glow rad="101600">
                <a:schemeClr val="tx1">
                  <a:alpha val="60000"/>
                </a:schemeClr>
              </a:glow>
            </a:effectLst>
          </a:endParaRPr>
        </a:p>
      </dgm:t>
    </dgm:pt>
    <dgm:pt modelId="{67FFE3FE-14E8-4C45-B77B-409F3B18EC88}">
      <dgm:prSet custT="1"/>
      <dgm:spPr/>
      <dgm:t>
        <a:bodyPr/>
        <a:lstStyle/>
        <a:p>
          <a:pPr rtl="0"/>
          <a:r>
            <a:rPr lang="en-US" sz="2400" dirty="0" err="1" smtClean="0">
              <a:effectLst>
                <a:glow rad="101600">
                  <a:schemeClr val="tx1">
                    <a:alpha val="60000"/>
                  </a:schemeClr>
                </a:glow>
              </a:effectLst>
            </a:rPr>
            <a:t>keperluan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penting</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atau</a:t>
          </a:r>
          <a:r>
            <a:rPr lang="en-US" sz="2400" dirty="0" smtClean="0">
              <a:effectLst>
                <a:glow rad="101600">
                  <a:schemeClr val="tx1">
                    <a:alpha val="60000"/>
                  </a:schemeClr>
                </a:glow>
              </a:effectLst>
            </a:rPr>
            <a:t> </a:t>
          </a:r>
          <a:r>
            <a:rPr lang="en-US" sz="2400" i="1" dirty="0" err="1" smtClean="0">
              <a:effectLst>
                <a:glow rad="101600">
                  <a:schemeClr val="tx1">
                    <a:alpha val="60000"/>
                  </a:schemeClr>
                </a:glow>
              </a:effectLst>
            </a:rPr>
            <a:t>maslahah</a:t>
          </a:r>
          <a:r>
            <a:rPr lang="en-US" sz="2400" i="1" dirty="0" smtClean="0">
              <a:effectLst>
                <a:glow rad="101600">
                  <a:schemeClr val="tx1">
                    <a:alpha val="60000"/>
                  </a:schemeClr>
                </a:glow>
              </a:effectLst>
            </a:rPr>
            <a:t> </a:t>
          </a:r>
          <a:r>
            <a:rPr lang="en-US" sz="2400" i="1" dirty="0" err="1" smtClean="0">
              <a:effectLst>
                <a:glow rad="101600">
                  <a:schemeClr val="tx1">
                    <a:alpha val="60000"/>
                  </a:schemeClr>
                </a:glow>
              </a:effectLst>
            </a:rPr>
            <a:t>dharuriyyah</a:t>
          </a:r>
          <a:r>
            <a:rPr lang="en-US" sz="2400" dirty="0" smtClean="0">
              <a:effectLst>
                <a:glow rad="101600">
                  <a:schemeClr val="tx1">
                    <a:alpha val="60000"/>
                  </a:schemeClr>
                </a:glow>
              </a:effectLst>
            </a:rPr>
            <a:t> </a:t>
          </a:r>
          <a:r>
            <a:rPr lang="en-US" sz="2400" dirty="0" smtClean="0">
              <a:solidFill>
                <a:schemeClr val="tx1"/>
              </a:solidFill>
              <a:effectLst>
                <a:glow rad="101600">
                  <a:schemeClr val="tx1">
                    <a:alpha val="60000"/>
                  </a:schemeClr>
                </a:glow>
              </a:effectLst>
            </a:rPr>
            <a:t>. </a:t>
          </a:r>
          <a:endParaRPr lang="en-US" sz="2400" dirty="0">
            <a:solidFill>
              <a:schemeClr val="tx1"/>
            </a:solidFill>
            <a:effectLst>
              <a:glow rad="101600">
                <a:schemeClr val="tx1">
                  <a:alpha val="60000"/>
                </a:schemeClr>
              </a:glow>
            </a:effectLst>
          </a:endParaRPr>
        </a:p>
      </dgm:t>
    </dgm:pt>
    <dgm:pt modelId="{1BC986CD-70DB-4601-ACD7-66B41512E460}" type="parTrans" cxnId="{77B998D0-353C-4ABD-AA7E-B9107DF39003}">
      <dgm:prSet/>
      <dgm:spPr/>
      <dgm:t>
        <a:bodyPr/>
        <a:lstStyle/>
        <a:p>
          <a:endParaRPr lang="en-US" sz="2400">
            <a:solidFill>
              <a:schemeClr val="tx1"/>
            </a:solidFill>
            <a:effectLst>
              <a:glow rad="101600">
                <a:schemeClr val="tx1">
                  <a:alpha val="60000"/>
                </a:schemeClr>
              </a:glow>
            </a:effectLst>
          </a:endParaRPr>
        </a:p>
      </dgm:t>
    </dgm:pt>
    <dgm:pt modelId="{1A95FD1D-2E07-42BC-AF78-8CC8F34475D3}" type="sibTrans" cxnId="{77B998D0-353C-4ABD-AA7E-B9107DF39003}">
      <dgm:prSet custT="1"/>
      <dgm:spPr/>
      <dgm:t>
        <a:bodyPr/>
        <a:lstStyle/>
        <a:p>
          <a:endParaRPr lang="en-US" sz="2400">
            <a:solidFill>
              <a:schemeClr val="tx1"/>
            </a:solidFill>
            <a:effectLst>
              <a:glow rad="101600">
                <a:schemeClr val="tx1">
                  <a:alpha val="60000"/>
                </a:schemeClr>
              </a:glow>
            </a:effectLst>
          </a:endParaRPr>
        </a:p>
      </dgm:t>
    </dgm:pt>
    <dgm:pt modelId="{03DC353B-A80F-49A5-A223-75F3C6C361F6}">
      <dgm:prSet custT="1"/>
      <dgm:spPr/>
      <dgm:t>
        <a:bodyPr/>
        <a:lstStyle/>
        <a:p>
          <a:pPr rtl="0"/>
          <a:r>
            <a:rPr lang="en-US" sz="2400" dirty="0" err="1" smtClean="0">
              <a:effectLst>
                <a:glow rad="101600">
                  <a:schemeClr val="tx1">
                    <a:alpha val="60000"/>
                  </a:schemeClr>
                </a:glow>
              </a:effectLst>
            </a:rPr>
            <a:t>memastikan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negara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bebas</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daripada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sebarang</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aktiviti</a:t>
          </a:r>
          <a:r>
            <a:rPr lang="en-US" sz="2400" dirty="0" smtClean="0">
              <a:effectLst>
                <a:glow rad="101600">
                  <a:schemeClr val="tx1">
                    <a:alpha val="60000"/>
                  </a:schemeClr>
                </a:glow>
              </a:effectLst>
            </a:rPr>
            <a:t> yang </a:t>
          </a:r>
          <a:r>
            <a:rPr lang="en-US" sz="2400" dirty="0" err="1" smtClean="0">
              <a:effectLst>
                <a:glow rad="101600">
                  <a:schemeClr val="tx1">
                    <a:alpha val="60000"/>
                  </a:schemeClr>
                </a:glow>
              </a:effectLst>
            </a:rPr>
            <a:t>boleh</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menjejaskan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kedaulatannya</a:t>
          </a:r>
          <a:endParaRPr lang="en-US" sz="2400" dirty="0">
            <a:solidFill>
              <a:schemeClr val="tx1"/>
            </a:solidFill>
            <a:effectLst>
              <a:glow rad="101600">
                <a:schemeClr val="tx1">
                  <a:alpha val="60000"/>
                </a:schemeClr>
              </a:glow>
            </a:effectLst>
          </a:endParaRPr>
        </a:p>
      </dgm:t>
    </dgm:pt>
    <dgm:pt modelId="{1FEAA588-3FE5-4A64-B99B-8F8D08A19681}" type="parTrans" cxnId="{25E4EA1F-05BF-4E52-9CCD-2468C7442880}">
      <dgm:prSet/>
      <dgm:spPr/>
      <dgm:t>
        <a:bodyPr/>
        <a:lstStyle/>
        <a:p>
          <a:endParaRPr lang="en-US" sz="2400">
            <a:solidFill>
              <a:schemeClr val="tx1"/>
            </a:solidFill>
            <a:effectLst>
              <a:glow rad="101600">
                <a:schemeClr val="tx1">
                  <a:alpha val="60000"/>
                </a:schemeClr>
              </a:glow>
            </a:effectLst>
          </a:endParaRPr>
        </a:p>
      </dgm:t>
    </dgm:pt>
    <dgm:pt modelId="{A2A93EFE-27C4-4803-9B01-0DB9F4CF7A0A}" type="sibTrans" cxnId="{25E4EA1F-05BF-4E52-9CCD-2468C7442880}">
      <dgm:prSet/>
      <dgm:spPr/>
      <dgm:t>
        <a:bodyPr/>
        <a:lstStyle/>
        <a:p>
          <a:endParaRPr lang="en-US" sz="2400">
            <a:solidFill>
              <a:schemeClr val="tx1"/>
            </a:solidFill>
            <a:effectLst>
              <a:glow rad="101600">
                <a:schemeClr val="tx1">
                  <a:alpha val="60000"/>
                </a:schemeClr>
              </a:glow>
            </a:effectLst>
          </a:endParaRPr>
        </a:p>
      </dgm:t>
    </dgm:pt>
    <dgm:pt modelId="{71F18693-8B15-443A-9D84-F3FB1C00C0C0}" type="pres">
      <dgm:prSet presAssocID="{54E5A365-0E0B-4355-B5E2-48AA35728C75}" presName="outerComposite" presStyleCnt="0">
        <dgm:presLayoutVars>
          <dgm:chMax val="5"/>
          <dgm:dir/>
          <dgm:resizeHandles val="exact"/>
        </dgm:presLayoutVars>
      </dgm:prSet>
      <dgm:spPr/>
      <dgm:t>
        <a:bodyPr/>
        <a:lstStyle/>
        <a:p>
          <a:endParaRPr lang="en-US"/>
        </a:p>
      </dgm:t>
    </dgm:pt>
    <dgm:pt modelId="{00A237DE-D776-49E4-9333-C3AE14C0EDAB}" type="pres">
      <dgm:prSet presAssocID="{54E5A365-0E0B-4355-B5E2-48AA35728C75}" presName="dummyMaxCanvas" presStyleCnt="0">
        <dgm:presLayoutVars/>
      </dgm:prSet>
      <dgm:spPr/>
    </dgm:pt>
    <dgm:pt modelId="{3E053083-2D15-4DB9-B801-2800D4E1FC1D}" type="pres">
      <dgm:prSet presAssocID="{54E5A365-0E0B-4355-B5E2-48AA35728C75}" presName="ThreeNodes_1" presStyleLbl="node1" presStyleIdx="0" presStyleCnt="3">
        <dgm:presLayoutVars>
          <dgm:bulletEnabled val="1"/>
        </dgm:presLayoutVars>
      </dgm:prSet>
      <dgm:spPr/>
      <dgm:t>
        <a:bodyPr/>
        <a:lstStyle/>
        <a:p>
          <a:endParaRPr lang="en-US"/>
        </a:p>
      </dgm:t>
    </dgm:pt>
    <dgm:pt modelId="{8B4FFA3F-598E-4C89-9CA7-3E810746ABB5}" type="pres">
      <dgm:prSet presAssocID="{54E5A365-0E0B-4355-B5E2-48AA35728C75}" presName="ThreeNodes_2" presStyleLbl="node1" presStyleIdx="1" presStyleCnt="3">
        <dgm:presLayoutVars>
          <dgm:bulletEnabled val="1"/>
        </dgm:presLayoutVars>
      </dgm:prSet>
      <dgm:spPr/>
      <dgm:t>
        <a:bodyPr/>
        <a:lstStyle/>
        <a:p>
          <a:endParaRPr lang="en-US"/>
        </a:p>
      </dgm:t>
    </dgm:pt>
    <dgm:pt modelId="{3EBAF19B-803F-4730-8433-8BE2231BB449}" type="pres">
      <dgm:prSet presAssocID="{54E5A365-0E0B-4355-B5E2-48AA35728C75}" presName="ThreeNodes_3" presStyleLbl="node1" presStyleIdx="2" presStyleCnt="3">
        <dgm:presLayoutVars>
          <dgm:bulletEnabled val="1"/>
        </dgm:presLayoutVars>
      </dgm:prSet>
      <dgm:spPr/>
      <dgm:t>
        <a:bodyPr/>
        <a:lstStyle/>
        <a:p>
          <a:endParaRPr lang="en-US"/>
        </a:p>
      </dgm:t>
    </dgm:pt>
    <dgm:pt modelId="{2D0E7D08-2C98-4C43-A33D-3DB0D328D5F6}" type="pres">
      <dgm:prSet presAssocID="{54E5A365-0E0B-4355-B5E2-48AA35728C75}" presName="ThreeConn_1-2" presStyleLbl="fgAccFollowNode1" presStyleIdx="0" presStyleCnt="2">
        <dgm:presLayoutVars>
          <dgm:bulletEnabled val="1"/>
        </dgm:presLayoutVars>
      </dgm:prSet>
      <dgm:spPr/>
      <dgm:t>
        <a:bodyPr/>
        <a:lstStyle/>
        <a:p>
          <a:endParaRPr lang="en-US"/>
        </a:p>
      </dgm:t>
    </dgm:pt>
    <dgm:pt modelId="{E0E70471-0B92-4A55-BF89-3159A0225AD9}" type="pres">
      <dgm:prSet presAssocID="{54E5A365-0E0B-4355-B5E2-48AA35728C75}" presName="ThreeConn_2-3" presStyleLbl="fgAccFollowNode1" presStyleIdx="1" presStyleCnt="2">
        <dgm:presLayoutVars>
          <dgm:bulletEnabled val="1"/>
        </dgm:presLayoutVars>
      </dgm:prSet>
      <dgm:spPr/>
      <dgm:t>
        <a:bodyPr/>
        <a:lstStyle/>
        <a:p>
          <a:endParaRPr lang="en-US"/>
        </a:p>
      </dgm:t>
    </dgm:pt>
    <dgm:pt modelId="{A2DADE99-AE5D-4539-BB3F-596845589F6B}" type="pres">
      <dgm:prSet presAssocID="{54E5A365-0E0B-4355-B5E2-48AA35728C75}" presName="ThreeNodes_1_text" presStyleLbl="node1" presStyleIdx="2" presStyleCnt="3">
        <dgm:presLayoutVars>
          <dgm:bulletEnabled val="1"/>
        </dgm:presLayoutVars>
      </dgm:prSet>
      <dgm:spPr/>
      <dgm:t>
        <a:bodyPr/>
        <a:lstStyle/>
        <a:p>
          <a:endParaRPr lang="en-US"/>
        </a:p>
      </dgm:t>
    </dgm:pt>
    <dgm:pt modelId="{CD35AC67-24F4-4E18-A5F3-142F9510E569}" type="pres">
      <dgm:prSet presAssocID="{54E5A365-0E0B-4355-B5E2-48AA35728C75}" presName="ThreeNodes_2_text" presStyleLbl="node1" presStyleIdx="2" presStyleCnt="3">
        <dgm:presLayoutVars>
          <dgm:bulletEnabled val="1"/>
        </dgm:presLayoutVars>
      </dgm:prSet>
      <dgm:spPr/>
      <dgm:t>
        <a:bodyPr/>
        <a:lstStyle/>
        <a:p>
          <a:endParaRPr lang="en-US"/>
        </a:p>
      </dgm:t>
    </dgm:pt>
    <dgm:pt modelId="{168A7FDF-92C7-494A-8FC6-239077194284}" type="pres">
      <dgm:prSet presAssocID="{54E5A365-0E0B-4355-B5E2-48AA35728C75}" presName="ThreeNodes_3_text" presStyleLbl="node1" presStyleIdx="2" presStyleCnt="3">
        <dgm:presLayoutVars>
          <dgm:bulletEnabled val="1"/>
        </dgm:presLayoutVars>
      </dgm:prSet>
      <dgm:spPr/>
      <dgm:t>
        <a:bodyPr/>
        <a:lstStyle/>
        <a:p>
          <a:endParaRPr lang="en-US"/>
        </a:p>
      </dgm:t>
    </dgm:pt>
  </dgm:ptLst>
  <dgm:cxnLst>
    <dgm:cxn modelId="{A73E6E3E-B5B5-4DE8-9126-FC94F92A31F3}" type="presOf" srcId="{67FFE3FE-14E8-4C45-B77B-409F3B18EC88}" destId="{8B4FFA3F-598E-4C89-9CA7-3E810746ABB5}" srcOrd="0" destOrd="0" presId="urn:microsoft.com/office/officeart/2005/8/layout/vProcess5"/>
    <dgm:cxn modelId="{25E4EA1F-05BF-4E52-9CCD-2468C7442880}" srcId="{54E5A365-0E0B-4355-B5E2-48AA35728C75}" destId="{03DC353B-A80F-49A5-A223-75F3C6C361F6}" srcOrd="2" destOrd="0" parTransId="{1FEAA588-3FE5-4A64-B99B-8F8D08A19681}" sibTransId="{A2A93EFE-27C4-4803-9B01-0DB9F4CF7A0A}"/>
    <dgm:cxn modelId="{BB6E5955-48DB-459C-A8F3-590010B11AFE}" type="presOf" srcId="{1A95FD1D-2E07-42BC-AF78-8CC8F34475D3}" destId="{E0E70471-0B92-4A55-BF89-3159A0225AD9}" srcOrd="0" destOrd="0" presId="urn:microsoft.com/office/officeart/2005/8/layout/vProcess5"/>
    <dgm:cxn modelId="{9F1AFEBA-B7D3-436B-936D-39ACDC051976}" type="presOf" srcId="{67FFE3FE-14E8-4C45-B77B-409F3B18EC88}" destId="{CD35AC67-24F4-4E18-A5F3-142F9510E569}" srcOrd="1" destOrd="0" presId="urn:microsoft.com/office/officeart/2005/8/layout/vProcess5"/>
    <dgm:cxn modelId="{362F9400-06D1-4450-9608-6826695ADBE0}" type="presOf" srcId="{03DC353B-A80F-49A5-A223-75F3C6C361F6}" destId="{168A7FDF-92C7-494A-8FC6-239077194284}" srcOrd="1" destOrd="0" presId="urn:microsoft.com/office/officeart/2005/8/layout/vProcess5"/>
    <dgm:cxn modelId="{85F8A420-D89F-4D76-BCED-79B396F2E69C}" type="presOf" srcId="{03DC353B-A80F-49A5-A223-75F3C6C361F6}" destId="{3EBAF19B-803F-4730-8433-8BE2231BB449}" srcOrd="0" destOrd="0" presId="urn:microsoft.com/office/officeart/2005/8/layout/vProcess5"/>
    <dgm:cxn modelId="{369EC47F-980F-43FC-9C7F-A04E3CCD101F}" type="presOf" srcId="{2250A7C3-8E8C-41C6-AA12-7904D28982F3}" destId="{2D0E7D08-2C98-4C43-A33D-3DB0D328D5F6}" srcOrd="0" destOrd="0" presId="urn:microsoft.com/office/officeart/2005/8/layout/vProcess5"/>
    <dgm:cxn modelId="{0C4434AA-4953-49D6-A67A-E364FBD57880}" srcId="{54E5A365-0E0B-4355-B5E2-48AA35728C75}" destId="{C06E2082-8894-4455-8AEF-3EA00AF83CA5}" srcOrd="0" destOrd="0" parTransId="{6AEEB502-78F1-4DC8-B6D6-2FC1D96E96E0}" sibTransId="{2250A7C3-8E8C-41C6-AA12-7904D28982F3}"/>
    <dgm:cxn modelId="{BAA8C957-5CF0-4D91-92AD-80B732854EC3}" type="presOf" srcId="{C06E2082-8894-4455-8AEF-3EA00AF83CA5}" destId="{3E053083-2D15-4DB9-B801-2800D4E1FC1D}" srcOrd="0" destOrd="0" presId="urn:microsoft.com/office/officeart/2005/8/layout/vProcess5"/>
    <dgm:cxn modelId="{6BF6C250-1785-4BA2-87C4-85E8210D58BC}" type="presOf" srcId="{54E5A365-0E0B-4355-B5E2-48AA35728C75}" destId="{71F18693-8B15-443A-9D84-F3FB1C00C0C0}" srcOrd="0" destOrd="0" presId="urn:microsoft.com/office/officeart/2005/8/layout/vProcess5"/>
    <dgm:cxn modelId="{77B998D0-353C-4ABD-AA7E-B9107DF39003}" srcId="{54E5A365-0E0B-4355-B5E2-48AA35728C75}" destId="{67FFE3FE-14E8-4C45-B77B-409F3B18EC88}" srcOrd="1" destOrd="0" parTransId="{1BC986CD-70DB-4601-ACD7-66B41512E460}" sibTransId="{1A95FD1D-2E07-42BC-AF78-8CC8F34475D3}"/>
    <dgm:cxn modelId="{F85A974C-DBFF-403F-80D1-9417A988904C}" type="presOf" srcId="{C06E2082-8894-4455-8AEF-3EA00AF83CA5}" destId="{A2DADE99-AE5D-4539-BB3F-596845589F6B}" srcOrd="1" destOrd="0" presId="urn:microsoft.com/office/officeart/2005/8/layout/vProcess5"/>
    <dgm:cxn modelId="{39D3DD25-02F1-4896-B2A8-14B397882844}" type="presParOf" srcId="{71F18693-8B15-443A-9D84-F3FB1C00C0C0}" destId="{00A237DE-D776-49E4-9333-C3AE14C0EDAB}" srcOrd="0" destOrd="0" presId="urn:microsoft.com/office/officeart/2005/8/layout/vProcess5"/>
    <dgm:cxn modelId="{C8E43FC0-B534-4601-B031-7BDCFF144095}" type="presParOf" srcId="{71F18693-8B15-443A-9D84-F3FB1C00C0C0}" destId="{3E053083-2D15-4DB9-B801-2800D4E1FC1D}" srcOrd="1" destOrd="0" presId="urn:microsoft.com/office/officeart/2005/8/layout/vProcess5"/>
    <dgm:cxn modelId="{FBD74BC0-A15F-4367-9BEF-D4763E090F13}" type="presParOf" srcId="{71F18693-8B15-443A-9D84-F3FB1C00C0C0}" destId="{8B4FFA3F-598E-4C89-9CA7-3E810746ABB5}" srcOrd="2" destOrd="0" presId="urn:microsoft.com/office/officeart/2005/8/layout/vProcess5"/>
    <dgm:cxn modelId="{C97F2997-7A85-4B6E-B193-499BF572F5E4}" type="presParOf" srcId="{71F18693-8B15-443A-9D84-F3FB1C00C0C0}" destId="{3EBAF19B-803F-4730-8433-8BE2231BB449}" srcOrd="3" destOrd="0" presId="urn:microsoft.com/office/officeart/2005/8/layout/vProcess5"/>
    <dgm:cxn modelId="{11D1021B-A99D-4FE4-97D5-A8201B2ACFD5}" type="presParOf" srcId="{71F18693-8B15-443A-9D84-F3FB1C00C0C0}" destId="{2D0E7D08-2C98-4C43-A33D-3DB0D328D5F6}" srcOrd="4" destOrd="0" presId="urn:microsoft.com/office/officeart/2005/8/layout/vProcess5"/>
    <dgm:cxn modelId="{D141878C-64DB-49C7-8806-7E6F53044001}" type="presParOf" srcId="{71F18693-8B15-443A-9D84-F3FB1C00C0C0}" destId="{E0E70471-0B92-4A55-BF89-3159A0225AD9}" srcOrd="5" destOrd="0" presId="urn:microsoft.com/office/officeart/2005/8/layout/vProcess5"/>
    <dgm:cxn modelId="{17F3C675-B902-4330-8D82-9EB3B50FCA69}" type="presParOf" srcId="{71F18693-8B15-443A-9D84-F3FB1C00C0C0}" destId="{A2DADE99-AE5D-4539-BB3F-596845589F6B}" srcOrd="6" destOrd="0" presId="urn:microsoft.com/office/officeart/2005/8/layout/vProcess5"/>
    <dgm:cxn modelId="{C87A262B-A7AC-4F7F-AADF-3FF03897E8F8}" type="presParOf" srcId="{71F18693-8B15-443A-9D84-F3FB1C00C0C0}" destId="{CD35AC67-24F4-4E18-A5F3-142F9510E569}" srcOrd="7" destOrd="0" presId="urn:microsoft.com/office/officeart/2005/8/layout/vProcess5"/>
    <dgm:cxn modelId="{E1A98C81-8AC9-43EE-97A8-3D4651DA0BBD}" type="presParOf" srcId="{71F18693-8B15-443A-9D84-F3FB1C00C0C0}" destId="{168A7FDF-92C7-494A-8FC6-23907719428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F44A5F-55FD-4253-ABB0-0C6ACD9D4FA9}" type="doc">
      <dgm:prSet loTypeId="urn:microsoft.com/office/officeart/2008/layout/VerticalAccentList" loCatId="list" qsTypeId="urn:microsoft.com/office/officeart/2005/8/quickstyle/simple1" qsCatId="simple" csTypeId="urn:microsoft.com/office/officeart/2005/8/colors/colorful4" csCatId="colorful" phldr="1"/>
      <dgm:spPr/>
      <dgm:t>
        <a:bodyPr/>
        <a:lstStyle/>
        <a:p>
          <a:endParaRPr lang="en-US"/>
        </a:p>
      </dgm:t>
    </dgm:pt>
    <dgm:pt modelId="{04BE8349-0CE3-4FFD-939B-D0FF542036BE}">
      <dgm:prSet custT="1"/>
      <dgm:spPr/>
      <dgm:t>
        <a:bodyPr/>
        <a:lstStyle/>
        <a:p>
          <a:pPr algn="ctr" rtl="0"/>
          <a:r>
            <a:rPr lang="en-US" sz="2000" smtClean="0"/>
            <a:t>nikmat keamanan dan kemakmuran sehingga kini.</a:t>
          </a:r>
          <a:endParaRPr lang="en-US" sz="2000" dirty="0">
            <a:solidFill>
              <a:schemeClr val="tx1"/>
            </a:solidFill>
          </a:endParaRPr>
        </a:p>
      </dgm:t>
    </dgm:pt>
    <dgm:pt modelId="{29FCBF7E-8F1F-4F10-8A13-14B2CF3E13EA}" type="parTrans" cxnId="{D797A53A-8E23-4790-B772-463CFBD0E06F}">
      <dgm:prSet/>
      <dgm:spPr/>
      <dgm:t>
        <a:bodyPr/>
        <a:lstStyle/>
        <a:p>
          <a:pPr algn="ctr"/>
          <a:endParaRPr lang="en-US" sz="2000">
            <a:solidFill>
              <a:schemeClr val="tx1"/>
            </a:solidFill>
          </a:endParaRPr>
        </a:p>
      </dgm:t>
    </dgm:pt>
    <dgm:pt modelId="{E060AD4C-E3C8-4E07-AAF0-610AF9CD83D2}" type="sibTrans" cxnId="{D797A53A-8E23-4790-B772-463CFBD0E06F}">
      <dgm:prSet/>
      <dgm:spPr/>
      <dgm:t>
        <a:bodyPr/>
        <a:lstStyle/>
        <a:p>
          <a:pPr algn="ctr"/>
          <a:endParaRPr lang="en-US" sz="2000">
            <a:solidFill>
              <a:schemeClr val="tx1"/>
            </a:solidFill>
          </a:endParaRPr>
        </a:p>
      </dgm:t>
    </dgm:pt>
    <dgm:pt modelId="{70682CA9-423E-4CD6-BA4B-6D82437509A8}">
      <dgm:prSet custT="1"/>
      <dgm:spPr/>
      <dgm:t>
        <a:bodyPr/>
        <a:lstStyle/>
        <a:p>
          <a:pPr algn="ctr" rtl="0"/>
          <a:r>
            <a:rPr lang="en-US" sz="2000" dirty="0" err="1" smtClean="0"/>
            <a:t>berusaha</a:t>
          </a:r>
          <a:r>
            <a:rPr lang="en-US" sz="2000" dirty="0" smtClean="0"/>
            <a:t> </a:t>
          </a:r>
          <a:r>
            <a:rPr lang="en-US" sz="2000" dirty="0" err="1" smtClean="0"/>
            <a:t>keras</a:t>
          </a:r>
          <a:r>
            <a:rPr lang="en-US" sz="2000" dirty="0" smtClean="0"/>
            <a:t> </a:t>
          </a:r>
          <a:r>
            <a:rPr lang="en-US" sz="2000" dirty="0" err="1" smtClean="0"/>
            <a:t>supaya</a:t>
          </a:r>
          <a:r>
            <a:rPr lang="en-US" sz="2000" dirty="0" smtClean="0"/>
            <a:t> </a:t>
          </a:r>
          <a:r>
            <a:rPr lang="en-US" sz="2000" dirty="0" err="1" smtClean="0"/>
            <a:t>cabaran</a:t>
          </a:r>
          <a:r>
            <a:rPr lang="en-US" sz="2000" dirty="0" smtClean="0"/>
            <a:t> </a:t>
          </a:r>
          <a:r>
            <a:rPr lang="en-US" sz="2000" dirty="0" err="1" smtClean="0"/>
            <a:t>globalisasi</a:t>
          </a:r>
          <a:r>
            <a:rPr lang="en-US" sz="2000" dirty="0" smtClean="0"/>
            <a:t> </a:t>
          </a:r>
          <a:r>
            <a:rPr lang="en-US" sz="2000" dirty="0" err="1" smtClean="0"/>
            <a:t>tidak</a:t>
          </a:r>
          <a:r>
            <a:rPr lang="en-US" sz="2000" dirty="0" smtClean="0"/>
            <a:t> </a:t>
          </a:r>
          <a:r>
            <a:rPr lang="en-US" sz="2000" dirty="0" err="1" smtClean="0"/>
            <a:t>membuka</a:t>
          </a:r>
          <a:r>
            <a:rPr lang="en-US" sz="2000" dirty="0" smtClean="0"/>
            <a:t> </a:t>
          </a:r>
          <a:r>
            <a:rPr lang="en-US" sz="2000" dirty="0" err="1" smtClean="0"/>
            <a:t>ruang</a:t>
          </a:r>
          <a:r>
            <a:rPr lang="en-US" sz="2000" dirty="0" smtClean="0"/>
            <a:t> </a:t>
          </a:r>
          <a:r>
            <a:rPr lang="en-US" sz="2000" dirty="0" err="1" smtClean="0"/>
            <a:t>kepada</a:t>
          </a:r>
          <a:r>
            <a:rPr lang="en-US" sz="2000" dirty="0" smtClean="0"/>
            <a:t> </a:t>
          </a:r>
          <a:r>
            <a:rPr lang="en-US" sz="2000" dirty="0" err="1" smtClean="0"/>
            <a:t>kegiatan</a:t>
          </a:r>
          <a:r>
            <a:rPr lang="en-US" sz="2000" dirty="0" smtClean="0"/>
            <a:t> </a:t>
          </a:r>
          <a:r>
            <a:rPr lang="en-US" sz="2000" dirty="0" err="1" smtClean="0"/>
            <a:t>baharu</a:t>
          </a:r>
          <a:r>
            <a:rPr lang="en-US" sz="2000" dirty="0" smtClean="0"/>
            <a:t> yang </a:t>
          </a:r>
          <a:r>
            <a:rPr lang="en-US" sz="2000" dirty="0" err="1" smtClean="0"/>
            <a:t>mencemarkan</a:t>
          </a:r>
          <a:r>
            <a:rPr lang="en-US" sz="2000" dirty="0" smtClean="0"/>
            <a:t> </a:t>
          </a:r>
          <a:r>
            <a:rPr lang="en-US" sz="2000" dirty="0" err="1" smtClean="0"/>
            <a:t>kedaulatan</a:t>
          </a:r>
          <a:r>
            <a:rPr lang="en-US" sz="2000" dirty="0" smtClean="0"/>
            <a:t> </a:t>
          </a:r>
          <a:r>
            <a:rPr lang="en-US" sz="2000" dirty="0" err="1" smtClean="0"/>
            <a:t>negara</a:t>
          </a:r>
          <a:endParaRPr lang="en-US" sz="2000" dirty="0">
            <a:solidFill>
              <a:schemeClr val="tx1"/>
            </a:solidFill>
          </a:endParaRPr>
        </a:p>
      </dgm:t>
    </dgm:pt>
    <dgm:pt modelId="{1BBCC5FC-6C4B-4625-B53D-CBB4201BDC47}" type="parTrans" cxnId="{82CD195D-53C0-49CF-8C59-FDFEE736FB14}">
      <dgm:prSet/>
      <dgm:spPr/>
      <dgm:t>
        <a:bodyPr/>
        <a:lstStyle/>
        <a:p>
          <a:pPr algn="ctr"/>
          <a:endParaRPr lang="en-US" sz="2000">
            <a:solidFill>
              <a:schemeClr val="tx1"/>
            </a:solidFill>
          </a:endParaRPr>
        </a:p>
      </dgm:t>
    </dgm:pt>
    <dgm:pt modelId="{E1EF58AD-56F2-4C02-9BF1-9C2B9ED20F5D}" type="sibTrans" cxnId="{82CD195D-53C0-49CF-8C59-FDFEE736FB14}">
      <dgm:prSet/>
      <dgm:spPr/>
      <dgm:t>
        <a:bodyPr/>
        <a:lstStyle/>
        <a:p>
          <a:pPr algn="ctr"/>
          <a:endParaRPr lang="en-US" sz="2000">
            <a:solidFill>
              <a:schemeClr val="tx1"/>
            </a:solidFill>
          </a:endParaRPr>
        </a:p>
      </dgm:t>
    </dgm:pt>
    <dgm:pt modelId="{DFA39CBF-AE5F-42DF-8A93-BE9A64434659}">
      <dgm:prSet custT="1"/>
      <dgm:spPr/>
      <dgm:t>
        <a:bodyPr/>
        <a:lstStyle/>
        <a:p>
          <a:pPr algn="ctr" rtl="0"/>
          <a:r>
            <a:rPr lang="en-US" sz="2000" dirty="0" err="1" smtClean="0"/>
            <a:t>tindakan</a:t>
          </a:r>
          <a:r>
            <a:rPr lang="en-US" sz="2000" dirty="0" smtClean="0"/>
            <a:t> </a:t>
          </a:r>
          <a:r>
            <a:rPr lang="en-US" sz="2000" dirty="0" err="1" smtClean="0"/>
            <a:t>tidak</a:t>
          </a:r>
          <a:r>
            <a:rPr lang="en-US" sz="2000" dirty="0" smtClean="0"/>
            <a:t> </a:t>
          </a:r>
          <a:r>
            <a:rPr lang="en-US" sz="2000" dirty="0" err="1" smtClean="0"/>
            <a:t>menghormati</a:t>
          </a:r>
          <a:r>
            <a:rPr lang="en-US" sz="2000" dirty="0" smtClean="0"/>
            <a:t> </a:t>
          </a:r>
          <a:r>
            <a:rPr lang="en-US" sz="2000" dirty="0" err="1" smtClean="0"/>
            <a:t>kedaulatan</a:t>
          </a:r>
          <a:r>
            <a:rPr lang="en-US" sz="2000" dirty="0" smtClean="0"/>
            <a:t> </a:t>
          </a:r>
          <a:r>
            <a:rPr lang="en-US" sz="2000" dirty="0" err="1" smtClean="0"/>
            <a:t>negara</a:t>
          </a:r>
          <a:r>
            <a:rPr lang="en-US" sz="2000" dirty="0" smtClean="0"/>
            <a:t> </a:t>
          </a:r>
          <a:r>
            <a:rPr lang="en-US" sz="2000" dirty="0" err="1" smtClean="0"/>
            <a:t>adalah</a:t>
          </a:r>
          <a:r>
            <a:rPr lang="en-US" sz="2000" dirty="0" smtClean="0"/>
            <a:t> </a:t>
          </a:r>
          <a:r>
            <a:rPr lang="en-US" sz="2000" dirty="0" err="1" smtClean="0"/>
            <a:t>bertentangan</a:t>
          </a:r>
          <a:r>
            <a:rPr lang="en-US" sz="2000" dirty="0" smtClean="0"/>
            <a:t> </a:t>
          </a:r>
          <a:r>
            <a:rPr lang="en-US" sz="2000" dirty="0" err="1" smtClean="0"/>
            <a:t>dengan</a:t>
          </a:r>
          <a:r>
            <a:rPr lang="en-US" sz="2000" dirty="0" smtClean="0"/>
            <a:t> </a:t>
          </a:r>
          <a:r>
            <a:rPr lang="en-US" sz="2000" dirty="0" err="1" smtClean="0"/>
            <a:t>prinsip</a:t>
          </a:r>
          <a:r>
            <a:rPr lang="en-US" sz="2000" dirty="0" smtClean="0"/>
            <a:t> Islam </a:t>
          </a:r>
          <a:r>
            <a:rPr lang="en-US" sz="2000" dirty="0" err="1" smtClean="0"/>
            <a:t>dan</a:t>
          </a:r>
          <a:r>
            <a:rPr lang="en-US" sz="2000" dirty="0" smtClean="0"/>
            <a:t> </a:t>
          </a:r>
          <a:r>
            <a:rPr lang="en-US" sz="2000" dirty="0" err="1" smtClean="0"/>
            <a:t>perlembagaan</a:t>
          </a:r>
          <a:r>
            <a:rPr lang="en-US" sz="2000" dirty="0" smtClean="0"/>
            <a:t> </a:t>
          </a:r>
          <a:r>
            <a:rPr lang="en-US" sz="2000" dirty="0" err="1" smtClean="0"/>
            <a:t>negara</a:t>
          </a:r>
          <a:endParaRPr lang="en-US" sz="2000" dirty="0">
            <a:solidFill>
              <a:schemeClr val="tx1"/>
            </a:solidFill>
          </a:endParaRPr>
        </a:p>
      </dgm:t>
    </dgm:pt>
    <dgm:pt modelId="{8745A1DD-0FA9-45B5-93A4-8CB6827E4BEF}" type="parTrans" cxnId="{0840E677-D31B-4476-9CA9-4425788BEA10}">
      <dgm:prSet/>
      <dgm:spPr/>
      <dgm:t>
        <a:bodyPr/>
        <a:lstStyle/>
        <a:p>
          <a:pPr algn="ctr"/>
          <a:endParaRPr lang="en-US" sz="2000">
            <a:solidFill>
              <a:schemeClr val="tx1"/>
            </a:solidFill>
          </a:endParaRPr>
        </a:p>
      </dgm:t>
    </dgm:pt>
    <dgm:pt modelId="{2B13F413-31A9-42FC-9717-1E4169E4F18C}" type="sibTrans" cxnId="{0840E677-D31B-4476-9CA9-4425788BEA10}">
      <dgm:prSet/>
      <dgm:spPr/>
      <dgm:t>
        <a:bodyPr/>
        <a:lstStyle/>
        <a:p>
          <a:pPr algn="ctr"/>
          <a:endParaRPr lang="en-US" sz="2000">
            <a:solidFill>
              <a:schemeClr val="tx1"/>
            </a:solidFill>
          </a:endParaRPr>
        </a:p>
      </dgm:t>
    </dgm:pt>
    <dgm:pt modelId="{E8AAA782-B34F-4C3A-830B-C768023D61B9}" type="pres">
      <dgm:prSet presAssocID="{47F44A5F-55FD-4253-ABB0-0C6ACD9D4FA9}" presName="Name0" presStyleCnt="0">
        <dgm:presLayoutVars>
          <dgm:chMax/>
          <dgm:chPref/>
          <dgm:dir/>
        </dgm:presLayoutVars>
      </dgm:prSet>
      <dgm:spPr/>
      <dgm:t>
        <a:bodyPr/>
        <a:lstStyle/>
        <a:p>
          <a:endParaRPr lang="en-US"/>
        </a:p>
      </dgm:t>
    </dgm:pt>
    <dgm:pt modelId="{CD0A62E8-1F9B-47DB-AC5B-2DEDCCA48D80}" type="pres">
      <dgm:prSet presAssocID="{04BE8349-0CE3-4FFD-939B-D0FF542036BE}" presName="parenttextcomposite" presStyleCnt="0"/>
      <dgm:spPr/>
    </dgm:pt>
    <dgm:pt modelId="{48313008-E095-4364-888F-284FA29AD7AA}" type="pres">
      <dgm:prSet presAssocID="{04BE8349-0CE3-4FFD-939B-D0FF542036BE}" presName="parenttext" presStyleLbl="revTx" presStyleIdx="0" presStyleCnt="3">
        <dgm:presLayoutVars>
          <dgm:chMax/>
          <dgm:chPref val="2"/>
          <dgm:bulletEnabled val="1"/>
        </dgm:presLayoutVars>
      </dgm:prSet>
      <dgm:spPr/>
      <dgm:t>
        <a:bodyPr/>
        <a:lstStyle/>
        <a:p>
          <a:endParaRPr lang="en-US"/>
        </a:p>
      </dgm:t>
    </dgm:pt>
    <dgm:pt modelId="{797D6AAA-9E04-4D5A-B649-FD181771D01B}" type="pres">
      <dgm:prSet presAssocID="{04BE8349-0CE3-4FFD-939B-D0FF542036BE}" presName="parallelogramComposite" presStyleCnt="0"/>
      <dgm:spPr/>
    </dgm:pt>
    <dgm:pt modelId="{0CF5E908-FA73-495C-B5D4-157FDEA3B85A}" type="pres">
      <dgm:prSet presAssocID="{04BE8349-0CE3-4FFD-939B-D0FF542036BE}" presName="parallelogram1" presStyleLbl="alignNode1" presStyleIdx="0" presStyleCnt="21"/>
      <dgm:spPr/>
    </dgm:pt>
    <dgm:pt modelId="{8EEAF1D9-9F64-4172-BE27-76D5BDB174E3}" type="pres">
      <dgm:prSet presAssocID="{04BE8349-0CE3-4FFD-939B-D0FF542036BE}" presName="parallelogram2" presStyleLbl="alignNode1" presStyleIdx="1" presStyleCnt="21"/>
      <dgm:spPr/>
    </dgm:pt>
    <dgm:pt modelId="{8475697F-98BA-48E3-BABB-8A605DF35049}" type="pres">
      <dgm:prSet presAssocID="{04BE8349-0CE3-4FFD-939B-D0FF542036BE}" presName="parallelogram3" presStyleLbl="alignNode1" presStyleIdx="2" presStyleCnt="21"/>
      <dgm:spPr/>
    </dgm:pt>
    <dgm:pt modelId="{E87288C6-0B98-42C1-8665-10E8E550F8B1}" type="pres">
      <dgm:prSet presAssocID="{04BE8349-0CE3-4FFD-939B-D0FF542036BE}" presName="parallelogram4" presStyleLbl="alignNode1" presStyleIdx="3" presStyleCnt="21"/>
      <dgm:spPr/>
    </dgm:pt>
    <dgm:pt modelId="{B7D71A13-C58D-4291-9963-B331CB69A80E}" type="pres">
      <dgm:prSet presAssocID="{04BE8349-0CE3-4FFD-939B-D0FF542036BE}" presName="parallelogram5" presStyleLbl="alignNode1" presStyleIdx="4" presStyleCnt="21"/>
      <dgm:spPr/>
    </dgm:pt>
    <dgm:pt modelId="{4ADB182F-9A26-4524-B7DF-91DB2849E7F4}" type="pres">
      <dgm:prSet presAssocID="{04BE8349-0CE3-4FFD-939B-D0FF542036BE}" presName="parallelogram6" presStyleLbl="alignNode1" presStyleIdx="5" presStyleCnt="21"/>
      <dgm:spPr/>
    </dgm:pt>
    <dgm:pt modelId="{95B78913-5BBB-411A-A3AC-3962696EF9CA}" type="pres">
      <dgm:prSet presAssocID="{04BE8349-0CE3-4FFD-939B-D0FF542036BE}" presName="parallelogram7" presStyleLbl="alignNode1" presStyleIdx="6" presStyleCnt="21"/>
      <dgm:spPr/>
    </dgm:pt>
    <dgm:pt modelId="{5E9ACBFE-D452-4541-92C0-CE2F52F29561}" type="pres">
      <dgm:prSet presAssocID="{E060AD4C-E3C8-4E07-AAF0-610AF9CD83D2}" presName="sibTrans" presStyleCnt="0"/>
      <dgm:spPr/>
    </dgm:pt>
    <dgm:pt modelId="{C938C0B8-BAD6-4AE7-841C-83131A24F99B}" type="pres">
      <dgm:prSet presAssocID="{70682CA9-423E-4CD6-BA4B-6D82437509A8}" presName="parenttextcomposite" presStyleCnt="0"/>
      <dgm:spPr/>
    </dgm:pt>
    <dgm:pt modelId="{948AC53F-1D2D-4FAE-82EA-FD83C6049178}" type="pres">
      <dgm:prSet presAssocID="{70682CA9-423E-4CD6-BA4B-6D82437509A8}" presName="parenttext" presStyleLbl="revTx" presStyleIdx="1" presStyleCnt="3">
        <dgm:presLayoutVars>
          <dgm:chMax/>
          <dgm:chPref val="2"/>
          <dgm:bulletEnabled val="1"/>
        </dgm:presLayoutVars>
      </dgm:prSet>
      <dgm:spPr/>
      <dgm:t>
        <a:bodyPr/>
        <a:lstStyle/>
        <a:p>
          <a:endParaRPr lang="en-US"/>
        </a:p>
      </dgm:t>
    </dgm:pt>
    <dgm:pt modelId="{57B17EFE-2E2E-4FFD-BB3E-ACC9C557AA00}" type="pres">
      <dgm:prSet presAssocID="{70682CA9-423E-4CD6-BA4B-6D82437509A8}" presName="parallelogramComposite" presStyleCnt="0"/>
      <dgm:spPr/>
    </dgm:pt>
    <dgm:pt modelId="{6968A9E2-2442-425A-85AE-998B5DE94A21}" type="pres">
      <dgm:prSet presAssocID="{70682CA9-423E-4CD6-BA4B-6D82437509A8}" presName="parallelogram1" presStyleLbl="alignNode1" presStyleIdx="7" presStyleCnt="21"/>
      <dgm:spPr/>
    </dgm:pt>
    <dgm:pt modelId="{6FA8266A-176A-4FDA-88E8-AE6AE0822C97}" type="pres">
      <dgm:prSet presAssocID="{70682CA9-423E-4CD6-BA4B-6D82437509A8}" presName="parallelogram2" presStyleLbl="alignNode1" presStyleIdx="8" presStyleCnt="21"/>
      <dgm:spPr/>
    </dgm:pt>
    <dgm:pt modelId="{A3865E1B-0BF3-4754-B468-436B4136C343}" type="pres">
      <dgm:prSet presAssocID="{70682CA9-423E-4CD6-BA4B-6D82437509A8}" presName="parallelogram3" presStyleLbl="alignNode1" presStyleIdx="9" presStyleCnt="21"/>
      <dgm:spPr/>
    </dgm:pt>
    <dgm:pt modelId="{98DF917B-7A6E-4E2A-ABA5-B52708B5197C}" type="pres">
      <dgm:prSet presAssocID="{70682CA9-423E-4CD6-BA4B-6D82437509A8}" presName="parallelogram4" presStyleLbl="alignNode1" presStyleIdx="10" presStyleCnt="21"/>
      <dgm:spPr/>
    </dgm:pt>
    <dgm:pt modelId="{CC068D32-96B7-4976-8BEE-910CB1F11616}" type="pres">
      <dgm:prSet presAssocID="{70682CA9-423E-4CD6-BA4B-6D82437509A8}" presName="parallelogram5" presStyleLbl="alignNode1" presStyleIdx="11" presStyleCnt="21"/>
      <dgm:spPr/>
    </dgm:pt>
    <dgm:pt modelId="{30B667E4-833A-403D-ABD8-391F4A7A4B1B}" type="pres">
      <dgm:prSet presAssocID="{70682CA9-423E-4CD6-BA4B-6D82437509A8}" presName="parallelogram6" presStyleLbl="alignNode1" presStyleIdx="12" presStyleCnt="21"/>
      <dgm:spPr/>
    </dgm:pt>
    <dgm:pt modelId="{D3C1DFCC-D221-4D4A-A504-BDA9CB2BC8E6}" type="pres">
      <dgm:prSet presAssocID="{70682CA9-423E-4CD6-BA4B-6D82437509A8}" presName="parallelogram7" presStyleLbl="alignNode1" presStyleIdx="13" presStyleCnt="21"/>
      <dgm:spPr/>
    </dgm:pt>
    <dgm:pt modelId="{C5FA246E-B581-4741-96FF-165DD3539B26}" type="pres">
      <dgm:prSet presAssocID="{E1EF58AD-56F2-4C02-9BF1-9C2B9ED20F5D}" presName="sibTrans" presStyleCnt="0"/>
      <dgm:spPr/>
    </dgm:pt>
    <dgm:pt modelId="{B093E662-4EDB-4B3E-ADA3-342F164614ED}" type="pres">
      <dgm:prSet presAssocID="{DFA39CBF-AE5F-42DF-8A93-BE9A64434659}" presName="parenttextcomposite" presStyleCnt="0"/>
      <dgm:spPr/>
    </dgm:pt>
    <dgm:pt modelId="{3B15A066-76E5-4665-A4D4-F3E20F13E396}" type="pres">
      <dgm:prSet presAssocID="{DFA39CBF-AE5F-42DF-8A93-BE9A64434659}" presName="parenttext" presStyleLbl="revTx" presStyleIdx="2" presStyleCnt="3">
        <dgm:presLayoutVars>
          <dgm:chMax/>
          <dgm:chPref val="2"/>
          <dgm:bulletEnabled val="1"/>
        </dgm:presLayoutVars>
      </dgm:prSet>
      <dgm:spPr/>
      <dgm:t>
        <a:bodyPr/>
        <a:lstStyle/>
        <a:p>
          <a:endParaRPr lang="en-US"/>
        </a:p>
      </dgm:t>
    </dgm:pt>
    <dgm:pt modelId="{B9802EE0-23B9-4215-B52E-D48D238351B9}" type="pres">
      <dgm:prSet presAssocID="{DFA39CBF-AE5F-42DF-8A93-BE9A64434659}" presName="parallelogramComposite" presStyleCnt="0"/>
      <dgm:spPr/>
    </dgm:pt>
    <dgm:pt modelId="{E2FDADE4-0705-4496-8EF6-553E51D9FB56}" type="pres">
      <dgm:prSet presAssocID="{DFA39CBF-AE5F-42DF-8A93-BE9A64434659}" presName="parallelogram1" presStyleLbl="alignNode1" presStyleIdx="14" presStyleCnt="21"/>
      <dgm:spPr/>
    </dgm:pt>
    <dgm:pt modelId="{88DF8CFD-46D0-421A-83B1-DF98C4A3DA35}" type="pres">
      <dgm:prSet presAssocID="{DFA39CBF-AE5F-42DF-8A93-BE9A64434659}" presName="parallelogram2" presStyleLbl="alignNode1" presStyleIdx="15" presStyleCnt="21"/>
      <dgm:spPr/>
    </dgm:pt>
    <dgm:pt modelId="{FF6AD38F-1EF9-4F7C-A5C7-42BE5085C684}" type="pres">
      <dgm:prSet presAssocID="{DFA39CBF-AE5F-42DF-8A93-BE9A64434659}" presName="parallelogram3" presStyleLbl="alignNode1" presStyleIdx="16" presStyleCnt="21"/>
      <dgm:spPr/>
    </dgm:pt>
    <dgm:pt modelId="{4A845DDB-6954-49E5-9D40-46512DF55FF4}" type="pres">
      <dgm:prSet presAssocID="{DFA39CBF-AE5F-42DF-8A93-BE9A64434659}" presName="parallelogram4" presStyleLbl="alignNode1" presStyleIdx="17" presStyleCnt="21"/>
      <dgm:spPr/>
    </dgm:pt>
    <dgm:pt modelId="{3B8B1B57-080D-46C7-9B4E-DA7C6A947943}" type="pres">
      <dgm:prSet presAssocID="{DFA39CBF-AE5F-42DF-8A93-BE9A64434659}" presName="parallelogram5" presStyleLbl="alignNode1" presStyleIdx="18" presStyleCnt="21"/>
      <dgm:spPr/>
    </dgm:pt>
    <dgm:pt modelId="{07BD61A1-9D8C-4078-8CA7-75308AE3B99F}" type="pres">
      <dgm:prSet presAssocID="{DFA39CBF-AE5F-42DF-8A93-BE9A64434659}" presName="parallelogram6" presStyleLbl="alignNode1" presStyleIdx="19" presStyleCnt="21"/>
      <dgm:spPr/>
    </dgm:pt>
    <dgm:pt modelId="{0A707B15-AC76-4D47-A166-CB3878D49FE6}" type="pres">
      <dgm:prSet presAssocID="{DFA39CBF-AE5F-42DF-8A93-BE9A64434659}" presName="parallelogram7" presStyleLbl="alignNode1" presStyleIdx="20" presStyleCnt="21"/>
      <dgm:spPr/>
    </dgm:pt>
  </dgm:ptLst>
  <dgm:cxnLst>
    <dgm:cxn modelId="{BC6F318A-6515-4567-A477-23749AA7E066}" type="presOf" srcId="{04BE8349-0CE3-4FFD-939B-D0FF542036BE}" destId="{48313008-E095-4364-888F-284FA29AD7AA}" srcOrd="0" destOrd="0" presId="urn:microsoft.com/office/officeart/2008/layout/VerticalAccentList"/>
    <dgm:cxn modelId="{3FD24B22-1944-4A8E-B4AD-017ED3B7484A}" type="presOf" srcId="{70682CA9-423E-4CD6-BA4B-6D82437509A8}" destId="{948AC53F-1D2D-4FAE-82EA-FD83C6049178}" srcOrd="0" destOrd="0" presId="urn:microsoft.com/office/officeart/2008/layout/VerticalAccentList"/>
    <dgm:cxn modelId="{D797A53A-8E23-4790-B772-463CFBD0E06F}" srcId="{47F44A5F-55FD-4253-ABB0-0C6ACD9D4FA9}" destId="{04BE8349-0CE3-4FFD-939B-D0FF542036BE}" srcOrd="0" destOrd="0" parTransId="{29FCBF7E-8F1F-4F10-8A13-14B2CF3E13EA}" sibTransId="{E060AD4C-E3C8-4E07-AAF0-610AF9CD83D2}"/>
    <dgm:cxn modelId="{CB41078C-CD18-410F-A48F-DEAD70D0EFB4}" type="presOf" srcId="{47F44A5F-55FD-4253-ABB0-0C6ACD9D4FA9}" destId="{E8AAA782-B34F-4C3A-830B-C768023D61B9}" srcOrd="0" destOrd="0" presId="urn:microsoft.com/office/officeart/2008/layout/VerticalAccentList"/>
    <dgm:cxn modelId="{F97AB0D1-5F3B-4E80-AE9D-CC1EEDD19861}" type="presOf" srcId="{DFA39CBF-AE5F-42DF-8A93-BE9A64434659}" destId="{3B15A066-76E5-4665-A4D4-F3E20F13E396}" srcOrd="0" destOrd="0" presId="urn:microsoft.com/office/officeart/2008/layout/VerticalAccentList"/>
    <dgm:cxn modelId="{82CD195D-53C0-49CF-8C59-FDFEE736FB14}" srcId="{47F44A5F-55FD-4253-ABB0-0C6ACD9D4FA9}" destId="{70682CA9-423E-4CD6-BA4B-6D82437509A8}" srcOrd="1" destOrd="0" parTransId="{1BBCC5FC-6C4B-4625-B53D-CBB4201BDC47}" sibTransId="{E1EF58AD-56F2-4C02-9BF1-9C2B9ED20F5D}"/>
    <dgm:cxn modelId="{0840E677-D31B-4476-9CA9-4425788BEA10}" srcId="{47F44A5F-55FD-4253-ABB0-0C6ACD9D4FA9}" destId="{DFA39CBF-AE5F-42DF-8A93-BE9A64434659}" srcOrd="2" destOrd="0" parTransId="{8745A1DD-0FA9-45B5-93A4-8CB6827E4BEF}" sibTransId="{2B13F413-31A9-42FC-9717-1E4169E4F18C}"/>
    <dgm:cxn modelId="{206E8355-A03B-4167-8C9D-0C0B4DA4E81D}" type="presParOf" srcId="{E8AAA782-B34F-4C3A-830B-C768023D61B9}" destId="{CD0A62E8-1F9B-47DB-AC5B-2DEDCCA48D80}" srcOrd="0" destOrd="0" presId="urn:microsoft.com/office/officeart/2008/layout/VerticalAccentList"/>
    <dgm:cxn modelId="{8FFCE4D7-953F-491A-BE3C-D4813DD16B77}" type="presParOf" srcId="{CD0A62E8-1F9B-47DB-AC5B-2DEDCCA48D80}" destId="{48313008-E095-4364-888F-284FA29AD7AA}" srcOrd="0" destOrd="0" presId="urn:microsoft.com/office/officeart/2008/layout/VerticalAccentList"/>
    <dgm:cxn modelId="{D1D742FE-F39F-4E41-A733-F822EB83484A}" type="presParOf" srcId="{E8AAA782-B34F-4C3A-830B-C768023D61B9}" destId="{797D6AAA-9E04-4D5A-B649-FD181771D01B}" srcOrd="1" destOrd="0" presId="urn:microsoft.com/office/officeart/2008/layout/VerticalAccentList"/>
    <dgm:cxn modelId="{DE3C8573-E49A-4C20-B1FA-016B697DC956}" type="presParOf" srcId="{797D6AAA-9E04-4D5A-B649-FD181771D01B}" destId="{0CF5E908-FA73-495C-B5D4-157FDEA3B85A}" srcOrd="0" destOrd="0" presId="urn:microsoft.com/office/officeart/2008/layout/VerticalAccentList"/>
    <dgm:cxn modelId="{0ECA0C02-21D6-430A-9BAD-FD1D07FFA4B0}" type="presParOf" srcId="{797D6AAA-9E04-4D5A-B649-FD181771D01B}" destId="{8EEAF1D9-9F64-4172-BE27-76D5BDB174E3}" srcOrd="1" destOrd="0" presId="urn:microsoft.com/office/officeart/2008/layout/VerticalAccentList"/>
    <dgm:cxn modelId="{48B46D68-F0C7-43AE-A728-FDBD0071CE9A}" type="presParOf" srcId="{797D6AAA-9E04-4D5A-B649-FD181771D01B}" destId="{8475697F-98BA-48E3-BABB-8A605DF35049}" srcOrd="2" destOrd="0" presId="urn:microsoft.com/office/officeart/2008/layout/VerticalAccentList"/>
    <dgm:cxn modelId="{5DBBED63-CE19-4551-9FAA-461B66FA9D29}" type="presParOf" srcId="{797D6AAA-9E04-4D5A-B649-FD181771D01B}" destId="{E87288C6-0B98-42C1-8665-10E8E550F8B1}" srcOrd="3" destOrd="0" presId="urn:microsoft.com/office/officeart/2008/layout/VerticalAccentList"/>
    <dgm:cxn modelId="{37E16F51-44D7-4129-99E4-3B7BBB9E7E63}" type="presParOf" srcId="{797D6AAA-9E04-4D5A-B649-FD181771D01B}" destId="{B7D71A13-C58D-4291-9963-B331CB69A80E}" srcOrd="4" destOrd="0" presId="urn:microsoft.com/office/officeart/2008/layout/VerticalAccentList"/>
    <dgm:cxn modelId="{422D5BD8-A253-44EF-B78A-41DBEC08D732}" type="presParOf" srcId="{797D6AAA-9E04-4D5A-B649-FD181771D01B}" destId="{4ADB182F-9A26-4524-B7DF-91DB2849E7F4}" srcOrd="5" destOrd="0" presId="urn:microsoft.com/office/officeart/2008/layout/VerticalAccentList"/>
    <dgm:cxn modelId="{B1C3D78F-F14F-4786-82F2-BBCFFD922775}" type="presParOf" srcId="{797D6AAA-9E04-4D5A-B649-FD181771D01B}" destId="{95B78913-5BBB-411A-A3AC-3962696EF9CA}" srcOrd="6" destOrd="0" presId="urn:microsoft.com/office/officeart/2008/layout/VerticalAccentList"/>
    <dgm:cxn modelId="{92A6BF97-961B-4BA0-A541-465205745B3D}" type="presParOf" srcId="{E8AAA782-B34F-4C3A-830B-C768023D61B9}" destId="{5E9ACBFE-D452-4541-92C0-CE2F52F29561}" srcOrd="2" destOrd="0" presId="urn:microsoft.com/office/officeart/2008/layout/VerticalAccentList"/>
    <dgm:cxn modelId="{D22A21FA-47C9-4EB5-9D22-B8177D8027F8}" type="presParOf" srcId="{E8AAA782-B34F-4C3A-830B-C768023D61B9}" destId="{C938C0B8-BAD6-4AE7-841C-83131A24F99B}" srcOrd="3" destOrd="0" presId="urn:microsoft.com/office/officeart/2008/layout/VerticalAccentList"/>
    <dgm:cxn modelId="{E50469D2-2E87-472E-9A51-A31941BA0F00}" type="presParOf" srcId="{C938C0B8-BAD6-4AE7-841C-83131A24F99B}" destId="{948AC53F-1D2D-4FAE-82EA-FD83C6049178}" srcOrd="0" destOrd="0" presId="urn:microsoft.com/office/officeart/2008/layout/VerticalAccentList"/>
    <dgm:cxn modelId="{8C169CC2-C6B5-41F9-92F2-FCB3EADB06FA}" type="presParOf" srcId="{E8AAA782-B34F-4C3A-830B-C768023D61B9}" destId="{57B17EFE-2E2E-4FFD-BB3E-ACC9C557AA00}" srcOrd="4" destOrd="0" presId="urn:microsoft.com/office/officeart/2008/layout/VerticalAccentList"/>
    <dgm:cxn modelId="{B76E7BAC-874A-4C4E-B5D6-C72C0E45F084}" type="presParOf" srcId="{57B17EFE-2E2E-4FFD-BB3E-ACC9C557AA00}" destId="{6968A9E2-2442-425A-85AE-998B5DE94A21}" srcOrd="0" destOrd="0" presId="urn:microsoft.com/office/officeart/2008/layout/VerticalAccentList"/>
    <dgm:cxn modelId="{E7BDDE3A-3375-4509-A71F-EC84DB21E096}" type="presParOf" srcId="{57B17EFE-2E2E-4FFD-BB3E-ACC9C557AA00}" destId="{6FA8266A-176A-4FDA-88E8-AE6AE0822C97}" srcOrd="1" destOrd="0" presId="urn:microsoft.com/office/officeart/2008/layout/VerticalAccentList"/>
    <dgm:cxn modelId="{D78E9820-1317-42DD-852B-7E2F14CFC624}" type="presParOf" srcId="{57B17EFE-2E2E-4FFD-BB3E-ACC9C557AA00}" destId="{A3865E1B-0BF3-4754-B468-436B4136C343}" srcOrd="2" destOrd="0" presId="urn:microsoft.com/office/officeart/2008/layout/VerticalAccentList"/>
    <dgm:cxn modelId="{94F8CA90-7399-4939-A2EE-AC23DB9A932D}" type="presParOf" srcId="{57B17EFE-2E2E-4FFD-BB3E-ACC9C557AA00}" destId="{98DF917B-7A6E-4E2A-ABA5-B52708B5197C}" srcOrd="3" destOrd="0" presId="urn:microsoft.com/office/officeart/2008/layout/VerticalAccentList"/>
    <dgm:cxn modelId="{4BCF9E38-3F91-479E-9D8D-3FBE208C4E32}" type="presParOf" srcId="{57B17EFE-2E2E-4FFD-BB3E-ACC9C557AA00}" destId="{CC068D32-96B7-4976-8BEE-910CB1F11616}" srcOrd="4" destOrd="0" presId="urn:microsoft.com/office/officeart/2008/layout/VerticalAccentList"/>
    <dgm:cxn modelId="{EDAB8BC8-4D72-4697-8584-6C79D33317C4}" type="presParOf" srcId="{57B17EFE-2E2E-4FFD-BB3E-ACC9C557AA00}" destId="{30B667E4-833A-403D-ABD8-391F4A7A4B1B}" srcOrd="5" destOrd="0" presId="urn:microsoft.com/office/officeart/2008/layout/VerticalAccentList"/>
    <dgm:cxn modelId="{6B5CE313-8BBE-412F-B9B6-8F77F37BA2B1}" type="presParOf" srcId="{57B17EFE-2E2E-4FFD-BB3E-ACC9C557AA00}" destId="{D3C1DFCC-D221-4D4A-A504-BDA9CB2BC8E6}" srcOrd="6" destOrd="0" presId="urn:microsoft.com/office/officeart/2008/layout/VerticalAccentList"/>
    <dgm:cxn modelId="{D744247B-C4F3-4305-B348-6CC78E3FF381}" type="presParOf" srcId="{E8AAA782-B34F-4C3A-830B-C768023D61B9}" destId="{C5FA246E-B581-4741-96FF-165DD3539B26}" srcOrd="5" destOrd="0" presId="urn:microsoft.com/office/officeart/2008/layout/VerticalAccentList"/>
    <dgm:cxn modelId="{58AAC106-E3B0-4A27-B758-395B5F26025C}" type="presParOf" srcId="{E8AAA782-B34F-4C3A-830B-C768023D61B9}" destId="{B093E662-4EDB-4B3E-ADA3-342F164614ED}" srcOrd="6" destOrd="0" presId="urn:microsoft.com/office/officeart/2008/layout/VerticalAccentList"/>
    <dgm:cxn modelId="{6685890C-5D7E-4583-99AE-3BFD7006B85D}" type="presParOf" srcId="{B093E662-4EDB-4B3E-ADA3-342F164614ED}" destId="{3B15A066-76E5-4665-A4D4-F3E20F13E396}" srcOrd="0" destOrd="0" presId="urn:microsoft.com/office/officeart/2008/layout/VerticalAccentList"/>
    <dgm:cxn modelId="{8221C10B-7FBD-4A96-AA24-E567DE7DA3B4}" type="presParOf" srcId="{E8AAA782-B34F-4C3A-830B-C768023D61B9}" destId="{B9802EE0-23B9-4215-B52E-D48D238351B9}" srcOrd="7" destOrd="0" presId="urn:microsoft.com/office/officeart/2008/layout/VerticalAccentList"/>
    <dgm:cxn modelId="{4E3D635B-4798-4CB0-AEAB-91BC857D05FB}" type="presParOf" srcId="{B9802EE0-23B9-4215-B52E-D48D238351B9}" destId="{E2FDADE4-0705-4496-8EF6-553E51D9FB56}" srcOrd="0" destOrd="0" presId="urn:microsoft.com/office/officeart/2008/layout/VerticalAccentList"/>
    <dgm:cxn modelId="{8370A4D8-E093-4BCC-AA9C-71DDAD948D38}" type="presParOf" srcId="{B9802EE0-23B9-4215-B52E-D48D238351B9}" destId="{88DF8CFD-46D0-421A-83B1-DF98C4A3DA35}" srcOrd="1" destOrd="0" presId="urn:microsoft.com/office/officeart/2008/layout/VerticalAccentList"/>
    <dgm:cxn modelId="{89AF1A0A-9D4B-4172-B4DC-7E336120B73A}" type="presParOf" srcId="{B9802EE0-23B9-4215-B52E-D48D238351B9}" destId="{FF6AD38F-1EF9-4F7C-A5C7-42BE5085C684}" srcOrd="2" destOrd="0" presId="urn:microsoft.com/office/officeart/2008/layout/VerticalAccentList"/>
    <dgm:cxn modelId="{800D1BEB-D60F-4DC2-A6FA-1ECE287B2184}" type="presParOf" srcId="{B9802EE0-23B9-4215-B52E-D48D238351B9}" destId="{4A845DDB-6954-49E5-9D40-46512DF55FF4}" srcOrd="3" destOrd="0" presId="urn:microsoft.com/office/officeart/2008/layout/VerticalAccentList"/>
    <dgm:cxn modelId="{C60E5E46-3E85-4771-8A5F-4DD6CAB461C0}" type="presParOf" srcId="{B9802EE0-23B9-4215-B52E-D48D238351B9}" destId="{3B8B1B57-080D-46C7-9B4E-DA7C6A947943}" srcOrd="4" destOrd="0" presId="urn:microsoft.com/office/officeart/2008/layout/VerticalAccentList"/>
    <dgm:cxn modelId="{1EEE2CDC-72F1-4363-8954-53F2BB06B59B}" type="presParOf" srcId="{B9802EE0-23B9-4215-B52E-D48D238351B9}" destId="{07BD61A1-9D8C-4078-8CA7-75308AE3B99F}" srcOrd="5" destOrd="0" presId="urn:microsoft.com/office/officeart/2008/layout/VerticalAccentList"/>
    <dgm:cxn modelId="{858CE121-42F6-4CE2-9DC5-9F7A05AECBF3}" type="presParOf" srcId="{B9802EE0-23B9-4215-B52E-D48D238351B9}" destId="{0A707B15-AC76-4D47-A166-CB3878D49FE6}"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D57CF05-8BD4-4954-B0A4-D92CA2BCB345}"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894AD015-0551-4F63-96BC-AE20D7AF1A50}">
      <dgm:prSet custT="1"/>
      <dgm:spPr/>
      <dgm:t>
        <a:bodyPr/>
        <a:lstStyle/>
        <a:p>
          <a:pPr rtl="0"/>
          <a:r>
            <a:rPr lang="en-US" sz="2400" dirty="0" err="1" smtClean="0">
              <a:effectLst>
                <a:glow rad="101600">
                  <a:schemeClr val="tx1">
                    <a:alpha val="60000"/>
                  </a:schemeClr>
                </a:glow>
              </a:effectLst>
            </a:rPr>
            <a:t>memelihara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keamanan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kedaulatan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sebenarnya</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berkait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rapat</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dengan</a:t>
          </a:r>
          <a:r>
            <a:rPr lang="en-US" sz="2400" dirty="0" smtClean="0">
              <a:effectLst>
                <a:glow rad="101600">
                  <a:schemeClr val="tx1">
                    <a:alpha val="60000"/>
                  </a:schemeClr>
                </a:glow>
              </a:effectLst>
            </a:rPr>
            <a:t> </a:t>
          </a:r>
          <a:r>
            <a:rPr lang="en-US" sz="2400" dirty="0" err="1" smtClean="0">
              <a:effectLst>
                <a:glow rad="101600">
                  <a:schemeClr val="tx1">
                    <a:alpha val="60000"/>
                  </a:schemeClr>
                </a:glow>
              </a:effectLst>
            </a:rPr>
            <a:t>keimanan</a:t>
          </a:r>
          <a:endParaRPr lang="en-US" sz="2400" dirty="0">
            <a:solidFill>
              <a:schemeClr val="tx1"/>
            </a:solidFill>
            <a:effectLst>
              <a:glow rad="101600">
                <a:schemeClr val="tx1">
                  <a:alpha val="60000"/>
                </a:schemeClr>
              </a:glow>
            </a:effectLst>
          </a:endParaRPr>
        </a:p>
      </dgm:t>
    </dgm:pt>
    <dgm:pt modelId="{34B64FEB-379E-4F6A-B58B-6A5EE334BD71}" type="parTrans" cxnId="{E9821203-C4BC-4C06-9BEA-2E360DE14F73}">
      <dgm:prSet/>
      <dgm:spPr/>
      <dgm:t>
        <a:bodyPr/>
        <a:lstStyle/>
        <a:p>
          <a:endParaRPr lang="en-US" sz="2400">
            <a:solidFill>
              <a:schemeClr val="tx1"/>
            </a:solidFill>
          </a:endParaRPr>
        </a:p>
      </dgm:t>
    </dgm:pt>
    <dgm:pt modelId="{9003F7E8-AC5D-4E61-AF07-CF67EA1EBA2B}" type="sibTrans" cxnId="{E9821203-C4BC-4C06-9BEA-2E360DE14F73}">
      <dgm:prSet/>
      <dgm:spPr/>
      <dgm:t>
        <a:bodyPr/>
        <a:lstStyle/>
        <a:p>
          <a:endParaRPr lang="en-US" sz="2400">
            <a:solidFill>
              <a:schemeClr val="tx1"/>
            </a:solidFill>
          </a:endParaRPr>
        </a:p>
      </dgm:t>
    </dgm:pt>
    <dgm:pt modelId="{43AC426F-B0A5-47C6-928B-AAA287BD36D5}" type="pres">
      <dgm:prSet presAssocID="{CD57CF05-8BD4-4954-B0A4-D92CA2BCB345}" presName="Name0" presStyleCnt="0">
        <dgm:presLayoutVars>
          <dgm:chMax val="7"/>
          <dgm:chPref val="7"/>
          <dgm:dir/>
        </dgm:presLayoutVars>
      </dgm:prSet>
      <dgm:spPr/>
      <dgm:t>
        <a:bodyPr/>
        <a:lstStyle/>
        <a:p>
          <a:endParaRPr lang="en-US"/>
        </a:p>
      </dgm:t>
    </dgm:pt>
    <dgm:pt modelId="{136F176F-CD43-4126-86B8-0BBBBF13BD58}" type="pres">
      <dgm:prSet presAssocID="{CD57CF05-8BD4-4954-B0A4-D92CA2BCB345}" presName="Name1" presStyleCnt="0"/>
      <dgm:spPr/>
    </dgm:pt>
    <dgm:pt modelId="{1B0D7960-096B-40F9-8A95-BC06B228C738}" type="pres">
      <dgm:prSet presAssocID="{CD57CF05-8BD4-4954-B0A4-D92CA2BCB345}" presName="cycle" presStyleCnt="0"/>
      <dgm:spPr/>
    </dgm:pt>
    <dgm:pt modelId="{CA987784-CE87-487E-8154-A272D20C026C}" type="pres">
      <dgm:prSet presAssocID="{CD57CF05-8BD4-4954-B0A4-D92CA2BCB345}" presName="srcNode" presStyleLbl="node1" presStyleIdx="0" presStyleCnt="1"/>
      <dgm:spPr/>
    </dgm:pt>
    <dgm:pt modelId="{2A0EAD97-3970-4183-98B0-81574779F127}" type="pres">
      <dgm:prSet presAssocID="{CD57CF05-8BD4-4954-B0A4-D92CA2BCB345}" presName="conn" presStyleLbl="parChTrans1D2" presStyleIdx="0" presStyleCnt="1"/>
      <dgm:spPr/>
      <dgm:t>
        <a:bodyPr/>
        <a:lstStyle/>
        <a:p>
          <a:endParaRPr lang="en-US"/>
        </a:p>
      </dgm:t>
    </dgm:pt>
    <dgm:pt modelId="{926DF4BA-4F61-4125-9191-B554D717CEC5}" type="pres">
      <dgm:prSet presAssocID="{CD57CF05-8BD4-4954-B0A4-D92CA2BCB345}" presName="extraNode" presStyleLbl="node1" presStyleIdx="0" presStyleCnt="1"/>
      <dgm:spPr/>
    </dgm:pt>
    <dgm:pt modelId="{4C203B51-2949-486D-871D-843F37D4B222}" type="pres">
      <dgm:prSet presAssocID="{CD57CF05-8BD4-4954-B0A4-D92CA2BCB345}" presName="dstNode" presStyleLbl="node1" presStyleIdx="0" presStyleCnt="1"/>
      <dgm:spPr/>
    </dgm:pt>
    <dgm:pt modelId="{1357FC57-27D1-4C13-9006-02E47BB5CF7F}" type="pres">
      <dgm:prSet presAssocID="{894AD015-0551-4F63-96BC-AE20D7AF1A50}" presName="text_1" presStyleLbl="node1" presStyleIdx="0" presStyleCnt="1" custScaleY="163067">
        <dgm:presLayoutVars>
          <dgm:bulletEnabled val="1"/>
        </dgm:presLayoutVars>
      </dgm:prSet>
      <dgm:spPr/>
      <dgm:t>
        <a:bodyPr/>
        <a:lstStyle/>
        <a:p>
          <a:endParaRPr lang="en-US"/>
        </a:p>
      </dgm:t>
    </dgm:pt>
    <dgm:pt modelId="{BF706DC4-6E2F-4D40-8392-2913996282ED}" type="pres">
      <dgm:prSet presAssocID="{894AD015-0551-4F63-96BC-AE20D7AF1A50}" presName="accent_1" presStyleCnt="0"/>
      <dgm:spPr/>
    </dgm:pt>
    <dgm:pt modelId="{3509F20F-30CC-45DB-A119-AF7221F47CB3}" type="pres">
      <dgm:prSet presAssocID="{894AD015-0551-4F63-96BC-AE20D7AF1A50}" presName="accentRepeatNode" presStyleLbl="solidFgAcc1" presStyleIdx="0" presStyleCnt="1"/>
      <dgm:spPr/>
    </dgm:pt>
  </dgm:ptLst>
  <dgm:cxnLst>
    <dgm:cxn modelId="{307D4430-5B47-43CB-BE0F-49216093BCCD}" type="presOf" srcId="{CD57CF05-8BD4-4954-B0A4-D92CA2BCB345}" destId="{43AC426F-B0A5-47C6-928B-AAA287BD36D5}" srcOrd="0" destOrd="0" presId="urn:microsoft.com/office/officeart/2008/layout/VerticalCurvedList"/>
    <dgm:cxn modelId="{569B9D45-751B-4591-A4A7-6D3681826FDF}" type="presOf" srcId="{894AD015-0551-4F63-96BC-AE20D7AF1A50}" destId="{1357FC57-27D1-4C13-9006-02E47BB5CF7F}" srcOrd="0" destOrd="0" presId="urn:microsoft.com/office/officeart/2008/layout/VerticalCurvedList"/>
    <dgm:cxn modelId="{002BB0D1-933E-4151-9822-979A219108EC}" type="presOf" srcId="{9003F7E8-AC5D-4E61-AF07-CF67EA1EBA2B}" destId="{2A0EAD97-3970-4183-98B0-81574779F127}" srcOrd="0" destOrd="0" presId="urn:microsoft.com/office/officeart/2008/layout/VerticalCurvedList"/>
    <dgm:cxn modelId="{E9821203-C4BC-4C06-9BEA-2E360DE14F73}" srcId="{CD57CF05-8BD4-4954-B0A4-D92CA2BCB345}" destId="{894AD015-0551-4F63-96BC-AE20D7AF1A50}" srcOrd="0" destOrd="0" parTransId="{34B64FEB-379E-4F6A-B58B-6A5EE334BD71}" sibTransId="{9003F7E8-AC5D-4E61-AF07-CF67EA1EBA2B}"/>
    <dgm:cxn modelId="{4B62B66F-9C85-479E-8FDC-9CEBC416B9A0}" type="presParOf" srcId="{43AC426F-B0A5-47C6-928B-AAA287BD36D5}" destId="{136F176F-CD43-4126-86B8-0BBBBF13BD58}" srcOrd="0" destOrd="0" presId="urn:microsoft.com/office/officeart/2008/layout/VerticalCurvedList"/>
    <dgm:cxn modelId="{58780B60-D873-4639-9C4C-05C553F3F813}" type="presParOf" srcId="{136F176F-CD43-4126-86B8-0BBBBF13BD58}" destId="{1B0D7960-096B-40F9-8A95-BC06B228C738}" srcOrd="0" destOrd="0" presId="urn:microsoft.com/office/officeart/2008/layout/VerticalCurvedList"/>
    <dgm:cxn modelId="{A9956219-ED26-4793-AB1D-871381E5D21D}" type="presParOf" srcId="{1B0D7960-096B-40F9-8A95-BC06B228C738}" destId="{CA987784-CE87-487E-8154-A272D20C026C}" srcOrd="0" destOrd="0" presId="urn:microsoft.com/office/officeart/2008/layout/VerticalCurvedList"/>
    <dgm:cxn modelId="{5FECE9AB-A966-4D3B-8A5E-83196C51EDC3}" type="presParOf" srcId="{1B0D7960-096B-40F9-8A95-BC06B228C738}" destId="{2A0EAD97-3970-4183-98B0-81574779F127}" srcOrd="1" destOrd="0" presId="urn:microsoft.com/office/officeart/2008/layout/VerticalCurvedList"/>
    <dgm:cxn modelId="{91A8ED61-4EC6-4773-9EF9-565B1867EC9F}" type="presParOf" srcId="{1B0D7960-096B-40F9-8A95-BC06B228C738}" destId="{926DF4BA-4F61-4125-9191-B554D717CEC5}" srcOrd="2" destOrd="0" presId="urn:microsoft.com/office/officeart/2008/layout/VerticalCurvedList"/>
    <dgm:cxn modelId="{25B4AA7C-8D88-44B3-9D46-9EE276CA2294}" type="presParOf" srcId="{1B0D7960-096B-40F9-8A95-BC06B228C738}" destId="{4C203B51-2949-486D-871D-843F37D4B222}" srcOrd="3" destOrd="0" presId="urn:microsoft.com/office/officeart/2008/layout/VerticalCurvedList"/>
    <dgm:cxn modelId="{EBAB08F9-A340-47BB-81E4-8625C4DA3D02}" type="presParOf" srcId="{136F176F-CD43-4126-86B8-0BBBBF13BD58}" destId="{1357FC57-27D1-4C13-9006-02E47BB5CF7F}" srcOrd="1" destOrd="0" presId="urn:microsoft.com/office/officeart/2008/layout/VerticalCurvedList"/>
    <dgm:cxn modelId="{36021757-22A2-442A-8C4C-83ADCAE00CF6}" type="presParOf" srcId="{136F176F-CD43-4126-86B8-0BBBBF13BD58}" destId="{BF706DC4-6E2F-4D40-8392-2913996282ED}" srcOrd="2" destOrd="0" presId="urn:microsoft.com/office/officeart/2008/layout/VerticalCurvedList"/>
    <dgm:cxn modelId="{564811DC-6BFD-4624-AD50-8AE69580ED02}" type="presParOf" srcId="{BF706DC4-6E2F-4D40-8392-2913996282ED}" destId="{3509F20F-30CC-45DB-A119-AF7221F47CB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04861D-F889-4B5D-BBB6-A03C9CD58DE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6B0570F-AC4A-4044-AC29-DB437781728F}">
      <dgm:prSet/>
      <dgm:spPr>
        <a:solidFill>
          <a:schemeClr val="accent1">
            <a:lumMod val="60000"/>
            <a:lumOff val="40000"/>
          </a:schemeClr>
        </a:solidFill>
      </dgm:spPr>
      <dgm:t>
        <a:bodyPr/>
        <a:lstStyle/>
        <a:p>
          <a:pPr algn="ctr" rtl="0"/>
          <a:r>
            <a:rPr lang="en-US" dirty="0" smtClean="0">
              <a:solidFill>
                <a:schemeClr val="tx1"/>
              </a:solidFill>
            </a:rPr>
            <a:t>Malaysia </a:t>
          </a:r>
          <a:r>
            <a:rPr lang="en-US" dirty="0" err="1" smtClean="0">
              <a:solidFill>
                <a:schemeClr val="tx1"/>
              </a:solidFill>
            </a:rPr>
            <a:t>telah</a:t>
          </a:r>
          <a:r>
            <a:rPr lang="en-US" dirty="0" smtClean="0">
              <a:solidFill>
                <a:schemeClr val="tx1"/>
              </a:solidFill>
            </a:rPr>
            <a:t> </a:t>
          </a:r>
          <a:r>
            <a:rPr lang="en-US" dirty="0" err="1" smtClean="0">
              <a:solidFill>
                <a:schemeClr val="tx1"/>
              </a:solidFill>
            </a:rPr>
            <a:t>memainkan</a:t>
          </a:r>
          <a:r>
            <a:rPr lang="en-US" dirty="0" smtClean="0">
              <a:solidFill>
                <a:schemeClr val="tx1"/>
              </a:solidFill>
            </a:rPr>
            <a:t> </a:t>
          </a:r>
          <a:r>
            <a:rPr lang="en-US" dirty="0" err="1" smtClean="0">
              <a:solidFill>
                <a:schemeClr val="tx1"/>
              </a:solidFill>
            </a:rPr>
            <a:t>peranan</a:t>
          </a:r>
          <a:r>
            <a:rPr lang="en-US" dirty="0" smtClean="0">
              <a:solidFill>
                <a:schemeClr val="tx1"/>
              </a:solidFill>
            </a:rPr>
            <a:t> </a:t>
          </a:r>
          <a:r>
            <a:rPr lang="en-US" dirty="0" err="1" smtClean="0">
              <a:solidFill>
                <a:schemeClr val="tx1"/>
              </a:solidFill>
            </a:rPr>
            <a:t>sebagai</a:t>
          </a:r>
          <a:r>
            <a:rPr lang="en-US" dirty="0" smtClean="0">
              <a:solidFill>
                <a:schemeClr val="tx1"/>
              </a:solidFill>
            </a:rPr>
            <a:t> orang </a:t>
          </a:r>
          <a:r>
            <a:rPr lang="en-US" dirty="0" err="1" smtClean="0">
              <a:solidFill>
                <a:schemeClr val="tx1"/>
              </a:solidFill>
            </a:rPr>
            <a:t>perantaraan</a:t>
          </a:r>
          <a:r>
            <a:rPr lang="en-US" dirty="0" smtClean="0">
              <a:solidFill>
                <a:schemeClr val="tx1"/>
              </a:solidFill>
            </a:rPr>
            <a:t> </a:t>
          </a:r>
          <a:r>
            <a:rPr lang="en-US" dirty="0" err="1" smtClean="0">
              <a:solidFill>
                <a:schemeClr val="tx1"/>
              </a:solidFill>
            </a:rPr>
            <a:t>dalam</a:t>
          </a:r>
          <a:r>
            <a:rPr lang="en-US" dirty="0" smtClean="0">
              <a:solidFill>
                <a:schemeClr val="tx1"/>
              </a:solidFill>
            </a:rPr>
            <a:t> </a:t>
          </a:r>
          <a:r>
            <a:rPr lang="en-US" dirty="0" err="1" smtClean="0">
              <a:solidFill>
                <a:schemeClr val="tx1"/>
              </a:solidFill>
            </a:rPr>
            <a:t>menyelesaikan</a:t>
          </a:r>
          <a:r>
            <a:rPr lang="en-US" dirty="0" smtClean="0">
              <a:solidFill>
                <a:schemeClr val="tx1"/>
              </a:solidFill>
            </a:rPr>
            <a:t> </a:t>
          </a:r>
          <a:r>
            <a:rPr lang="en-US" dirty="0" err="1" smtClean="0">
              <a:solidFill>
                <a:schemeClr val="tx1"/>
              </a:solidFill>
            </a:rPr>
            <a:t>isu-isu</a:t>
          </a:r>
          <a:r>
            <a:rPr lang="en-US" dirty="0" smtClean="0">
              <a:solidFill>
                <a:schemeClr val="tx1"/>
              </a:solidFill>
            </a:rPr>
            <a:t> </a:t>
          </a:r>
          <a:r>
            <a:rPr lang="en-US" dirty="0" err="1" smtClean="0">
              <a:solidFill>
                <a:schemeClr val="tx1"/>
              </a:solidFill>
            </a:rPr>
            <a:t>antarabangsa</a:t>
          </a:r>
          <a:r>
            <a:rPr lang="en-US" dirty="0" smtClean="0">
              <a:solidFill>
                <a:schemeClr val="tx1"/>
              </a:solidFill>
            </a:rPr>
            <a:t>. </a:t>
          </a:r>
          <a:endParaRPr lang="en-US" dirty="0">
            <a:solidFill>
              <a:schemeClr val="tx1"/>
            </a:solidFill>
          </a:endParaRPr>
        </a:p>
      </dgm:t>
    </dgm:pt>
    <dgm:pt modelId="{146CF03B-06C3-4946-82EB-0689F2ED075A}" type="parTrans" cxnId="{12A6E5E9-D03F-4764-9880-E95C43E4B7DD}">
      <dgm:prSet/>
      <dgm:spPr/>
      <dgm:t>
        <a:bodyPr/>
        <a:lstStyle/>
        <a:p>
          <a:pPr algn="ctr"/>
          <a:endParaRPr lang="en-US"/>
        </a:p>
      </dgm:t>
    </dgm:pt>
    <dgm:pt modelId="{D307150A-A9B2-4842-835E-DDB4AC0074AD}" type="sibTrans" cxnId="{12A6E5E9-D03F-4764-9880-E95C43E4B7DD}">
      <dgm:prSet/>
      <dgm:spPr/>
      <dgm:t>
        <a:bodyPr/>
        <a:lstStyle/>
        <a:p>
          <a:pPr algn="ctr"/>
          <a:endParaRPr lang="en-US"/>
        </a:p>
      </dgm:t>
    </dgm:pt>
    <dgm:pt modelId="{F71194AD-CAD4-4009-A18E-966AEA1F346B}">
      <dgm:prSet/>
      <dgm:spPr>
        <a:solidFill>
          <a:schemeClr val="accent2">
            <a:lumMod val="75000"/>
          </a:schemeClr>
        </a:solidFill>
      </dgm:spPr>
      <dgm:t>
        <a:bodyPr/>
        <a:lstStyle/>
        <a:p>
          <a:pPr algn="ctr" rtl="0"/>
          <a:r>
            <a:rPr lang="en-US" dirty="0" err="1" smtClean="0">
              <a:solidFill>
                <a:schemeClr val="tx1"/>
              </a:solidFill>
            </a:rPr>
            <a:t>Ini</a:t>
          </a:r>
          <a:r>
            <a:rPr lang="en-US" dirty="0" smtClean="0">
              <a:solidFill>
                <a:schemeClr val="tx1"/>
              </a:solidFill>
            </a:rPr>
            <a:t> </a:t>
          </a:r>
          <a:r>
            <a:rPr lang="en-US" dirty="0" err="1" smtClean="0">
              <a:solidFill>
                <a:schemeClr val="tx1"/>
              </a:solidFill>
            </a:rPr>
            <a:t>menunjukkan</a:t>
          </a:r>
          <a:r>
            <a:rPr lang="en-US" dirty="0" smtClean="0">
              <a:solidFill>
                <a:schemeClr val="tx1"/>
              </a:solidFill>
            </a:rPr>
            <a:t> </a:t>
          </a:r>
          <a:r>
            <a:rPr lang="en-US" dirty="0" err="1" smtClean="0">
              <a:solidFill>
                <a:schemeClr val="tx1"/>
              </a:solidFill>
            </a:rPr>
            <a:t>bahawa</a:t>
          </a:r>
          <a:r>
            <a:rPr lang="en-US" dirty="0" smtClean="0">
              <a:solidFill>
                <a:schemeClr val="tx1"/>
              </a:solidFill>
            </a:rPr>
            <a:t> </a:t>
          </a:r>
          <a:r>
            <a:rPr lang="en-US" dirty="0" err="1" smtClean="0">
              <a:solidFill>
                <a:schemeClr val="tx1"/>
              </a:solidFill>
            </a:rPr>
            <a:t>Kerajaan</a:t>
          </a:r>
          <a:r>
            <a:rPr lang="en-US" dirty="0" smtClean="0">
              <a:solidFill>
                <a:schemeClr val="tx1"/>
              </a:solidFill>
            </a:rPr>
            <a:t> Malaysia </a:t>
          </a:r>
          <a:r>
            <a:rPr lang="en-US" dirty="0" err="1" smtClean="0">
              <a:solidFill>
                <a:schemeClr val="tx1"/>
              </a:solidFill>
            </a:rPr>
            <a:t>sentiasa</a:t>
          </a:r>
          <a:r>
            <a:rPr lang="en-US" dirty="0" smtClean="0">
              <a:solidFill>
                <a:schemeClr val="tx1"/>
              </a:solidFill>
            </a:rPr>
            <a:t> </a:t>
          </a:r>
          <a:r>
            <a:rPr lang="en-US" dirty="0" err="1" smtClean="0">
              <a:solidFill>
                <a:schemeClr val="tx1"/>
              </a:solidFill>
            </a:rPr>
            <a:t>mendukung</a:t>
          </a:r>
          <a:r>
            <a:rPr lang="en-US" dirty="0" smtClean="0">
              <a:solidFill>
                <a:schemeClr val="tx1"/>
              </a:solidFill>
            </a:rPr>
            <a:t> </a:t>
          </a:r>
          <a:r>
            <a:rPr lang="en-US" dirty="0" err="1" smtClean="0">
              <a:solidFill>
                <a:schemeClr val="tx1"/>
              </a:solidFill>
            </a:rPr>
            <a:t>hasrat</a:t>
          </a:r>
          <a:r>
            <a:rPr lang="en-US" dirty="0" smtClean="0">
              <a:solidFill>
                <a:schemeClr val="tx1"/>
              </a:solidFill>
            </a:rPr>
            <a:t> </a:t>
          </a:r>
          <a:r>
            <a:rPr lang="en-US" dirty="0" err="1" smtClean="0">
              <a:solidFill>
                <a:schemeClr val="tx1"/>
              </a:solidFill>
            </a:rPr>
            <a:t>murni</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menjalinkan</a:t>
          </a:r>
          <a:r>
            <a:rPr lang="en-US" dirty="0" smtClean="0">
              <a:solidFill>
                <a:schemeClr val="tx1"/>
              </a:solidFill>
            </a:rPr>
            <a:t> </a:t>
          </a:r>
          <a:r>
            <a:rPr lang="en-US" dirty="0" err="1" smtClean="0">
              <a:solidFill>
                <a:schemeClr val="tx1"/>
              </a:solidFill>
            </a:rPr>
            <a:t>hubungan</a:t>
          </a:r>
          <a:r>
            <a:rPr lang="en-US" dirty="0" smtClean="0">
              <a:solidFill>
                <a:schemeClr val="tx1"/>
              </a:solidFill>
            </a:rPr>
            <a:t> </a:t>
          </a:r>
          <a:r>
            <a:rPr lang="en-US" dirty="0" err="1" smtClean="0">
              <a:solidFill>
                <a:schemeClr val="tx1"/>
              </a:solidFill>
            </a:rPr>
            <a:t>baik</a:t>
          </a:r>
          <a:r>
            <a:rPr lang="en-US" dirty="0" smtClean="0">
              <a:solidFill>
                <a:schemeClr val="tx1"/>
              </a:solidFill>
            </a:rPr>
            <a:t> </a:t>
          </a:r>
          <a:r>
            <a:rPr lang="en-US" dirty="0" err="1" smtClean="0">
              <a:solidFill>
                <a:schemeClr val="tx1"/>
              </a:solidFill>
            </a:rPr>
            <a:t>dengan</a:t>
          </a:r>
          <a:r>
            <a:rPr lang="en-US" dirty="0" smtClean="0">
              <a:solidFill>
                <a:schemeClr val="tx1"/>
              </a:solidFill>
            </a:rPr>
            <a:t> </a:t>
          </a:r>
          <a:r>
            <a:rPr lang="en-US" dirty="0" err="1" smtClean="0">
              <a:solidFill>
                <a:schemeClr val="tx1"/>
              </a:solidFill>
            </a:rPr>
            <a:t>mana-mana</a:t>
          </a:r>
          <a:r>
            <a:rPr lang="en-US" dirty="0" smtClean="0">
              <a:solidFill>
                <a:schemeClr val="tx1"/>
              </a:solidFill>
            </a:rPr>
            <a:t> </a:t>
          </a:r>
          <a:r>
            <a:rPr lang="en-US" dirty="0" err="1" smtClean="0">
              <a:solidFill>
                <a:schemeClr val="tx1"/>
              </a:solidFill>
            </a:rPr>
            <a:t>negara</a:t>
          </a:r>
          <a:r>
            <a:rPr lang="en-US" dirty="0" smtClean="0">
              <a:solidFill>
                <a:schemeClr val="tx1"/>
              </a:solidFill>
            </a:rPr>
            <a:t> </a:t>
          </a:r>
          <a:r>
            <a:rPr lang="en-US" dirty="0" err="1" smtClean="0">
              <a:solidFill>
                <a:schemeClr val="tx1"/>
              </a:solidFill>
            </a:rPr>
            <a:t>dan</a:t>
          </a:r>
          <a:r>
            <a:rPr lang="en-US" dirty="0" smtClean="0">
              <a:solidFill>
                <a:schemeClr val="tx1"/>
              </a:solidFill>
            </a:rPr>
            <a:t> </a:t>
          </a:r>
          <a:r>
            <a:rPr lang="en-US" dirty="0" err="1" smtClean="0">
              <a:solidFill>
                <a:schemeClr val="tx1"/>
              </a:solidFill>
            </a:rPr>
            <a:t>sesiapa</a:t>
          </a:r>
          <a:r>
            <a:rPr lang="en-US" dirty="0" smtClean="0">
              <a:solidFill>
                <a:schemeClr val="tx1"/>
              </a:solidFill>
            </a:rPr>
            <a:t> </a:t>
          </a:r>
          <a:r>
            <a:rPr lang="en-US" dirty="0" err="1" smtClean="0">
              <a:solidFill>
                <a:schemeClr val="tx1"/>
              </a:solidFill>
            </a:rPr>
            <a:t>sahaja</a:t>
          </a:r>
          <a:r>
            <a:rPr lang="en-US" dirty="0" smtClean="0">
              <a:solidFill>
                <a:schemeClr val="tx1"/>
              </a:solidFill>
            </a:rPr>
            <a:t>. </a:t>
          </a:r>
          <a:endParaRPr lang="en-US" dirty="0">
            <a:solidFill>
              <a:schemeClr val="tx1"/>
            </a:solidFill>
          </a:endParaRPr>
        </a:p>
      </dgm:t>
    </dgm:pt>
    <dgm:pt modelId="{516DB14E-4FA5-45DD-BB06-7679DD21E839}" type="parTrans" cxnId="{F164CF59-B633-4630-82A5-9BEC16C5B8E9}">
      <dgm:prSet/>
      <dgm:spPr/>
      <dgm:t>
        <a:bodyPr/>
        <a:lstStyle/>
        <a:p>
          <a:pPr algn="ctr"/>
          <a:endParaRPr lang="en-US"/>
        </a:p>
      </dgm:t>
    </dgm:pt>
    <dgm:pt modelId="{D3957C08-552C-41F4-BC26-4E1C042E1FEA}" type="sibTrans" cxnId="{F164CF59-B633-4630-82A5-9BEC16C5B8E9}">
      <dgm:prSet/>
      <dgm:spPr/>
      <dgm:t>
        <a:bodyPr/>
        <a:lstStyle/>
        <a:p>
          <a:pPr algn="ctr"/>
          <a:endParaRPr lang="en-US"/>
        </a:p>
      </dgm:t>
    </dgm:pt>
    <dgm:pt modelId="{C59EBD97-A139-4FDE-A257-DBEF52462235}">
      <dgm:prSet/>
      <dgm:spPr>
        <a:solidFill>
          <a:schemeClr val="accent3">
            <a:lumMod val="75000"/>
          </a:schemeClr>
        </a:solidFill>
      </dgm:spPr>
      <dgm:t>
        <a:bodyPr/>
        <a:lstStyle/>
        <a:p>
          <a:pPr algn="ctr" rtl="0"/>
          <a:r>
            <a:rPr lang="en-US" smtClean="0">
              <a:solidFill>
                <a:schemeClr val="tx1"/>
              </a:solidFill>
            </a:rPr>
            <a:t>Tuntasnya, kita sentiasa memegang prinsip asas dalam hubungan luar seperti hormat-menghormati kedaulatan negara masing-masing, tidak campurtangan, penyelesaian secara aman, perhubungan dua hala yang menguntungkan dan keamanan bersama.</a:t>
          </a:r>
          <a:endParaRPr lang="en-US">
            <a:solidFill>
              <a:schemeClr val="tx1"/>
            </a:solidFill>
          </a:endParaRPr>
        </a:p>
      </dgm:t>
    </dgm:pt>
    <dgm:pt modelId="{55C6F953-0494-4021-83A1-64FD0A458582}" type="parTrans" cxnId="{F2030CC4-713C-4348-910A-F95F923E3596}">
      <dgm:prSet/>
      <dgm:spPr/>
      <dgm:t>
        <a:bodyPr/>
        <a:lstStyle/>
        <a:p>
          <a:pPr algn="ctr"/>
          <a:endParaRPr lang="en-US"/>
        </a:p>
      </dgm:t>
    </dgm:pt>
    <dgm:pt modelId="{4F7203AA-DD7D-4273-88BC-6C25142A23D1}" type="sibTrans" cxnId="{F2030CC4-713C-4348-910A-F95F923E3596}">
      <dgm:prSet/>
      <dgm:spPr/>
      <dgm:t>
        <a:bodyPr/>
        <a:lstStyle/>
        <a:p>
          <a:pPr algn="ctr"/>
          <a:endParaRPr lang="en-US"/>
        </a:p>
      </dgm:t>
    </dgm:pt>
    <dgm:pt modelId="{8FE31A01-C713-48FE-A8B1-A55BF39756DA}" type="pres">
      <dgm:prSet presAssocID="{4304861D-F889-4B5D-BBB6-A03C9CD58DED}" presName="linear" presStyleCnt="0">
        <dgm:presLayoutVars>
          <dgm:animLvl val="lvl"/>
          <dgm:resizeHandles val="exact"/>
        </dgm:presLayoutVars>
      </dgm:prSet>
      <dgm:spPr/>
      <dgm:t>
        <a:bodyPr/>
        <a:lstStyle/>
        <a:p>
          <a:endParaRPr lang="en-US"/>
        </a:p>
      </dgm:t>
    </dgm:pt>
    <dgm:pt modelId="{D3C4BCDB-FCD3-417A-A154-EA25B7B5B649}" type="pres">
      <dgm:prSet presAssocID="{B6B0570F-AC4A-4044-AC29-DB437781728F}" presName="parentText" presStyleLbl="node1" presStyleIdx="0" presStyleCnt="3">
        <dgm:presLayoutVars>
          <dgm:chMax val="0"/>
          <dgm:bulletEnabled val="1"/>
        </dgm:presLayoutVars>
      </dgm:prSet>
      <dgm:spPr/>
      <dgm:t>
        <a:bodyPr/>
        <a:lstStyle/>
        <a:p>
          <a:endParaRPr lang="en-US"/>
        </a:p>
      </dgm:t>
    </dgm:pt>
    <dgm:pt modelId="{7B2086A9-9236-4085-AE64-4304ED0AA8D0}" type="pres">
      <dgm:prSet presAssocID="{D307150A-A9B2-4842-835E-DDB4AC0074AD}" presName="spacer" presStyleCnt="0"/>
      <dgm:spPr/>
    </dgm:pt>
    <dgm:pt modelId="{5D351DC2-1634-46DA-92EC-D88DC8292D8B}" type="pres">
      <dgm:prSet presAssocID="{F71194AD-CAD4-4009-A18E-966AEA1F346B}" presName="parentText" presStyleLbl="node1" presStyleIdx="1" presStyleCnt="3">
        <dgm:presLayoutVars>
          <dgm:chMax val="0"/>
          <dgm:bulletEnabled val="1"/>
        </dgm:presLayoutVars>
      </dgm:prSet>
      <dgm:spPr/>
      <dgm:t>
        <a:bodyPr/>
        <a:lstStyle/>
        <a:p>
          <a:endParaRPr lang="en-US"/>
        </a:p>
      </dgm:t>
    </dgm:pt>
    <dgm:pt modelId="{2832F485-FF20-4129-88D0-0B878E041E51}" type="pres">
      <dgm:prSet presAssocID="{D3957C08-552C-41F4-BC26-4E1C042E1FEA}" presName="spacer" presStyleCnt="0"/>
      <dgm:spPr/>
    </dgm:pt>
    <dgm:pt modelId="{77932B9F-E87A-42E5-97CD-3E35F278573F}" type="pres">
      <dgm:prSet presAssocID="{C59EBD97-A139-4FDE-A257-DBEF52462235}" presName="parentText" presStyleLbl="node1" presStyleIdx="2" presStyleCnt="3">
        <dgm:presLayoutVars>
          <dgm:chMax val="0"/>
          <dgm:bulletEnabled val="1"/>
        </dgm:presLayoutVars>
      </dgm:prSet>
      <dgm:spPr/>
      <dgm:t>
        <a:bodyPr/>
        <a:lstStyle/>
        <a:p>
          <a:endParaRPr lang="en-US"/>
        </a:p>
      </dgm:t>
    </dgm:pt>
  </dgm:ptLst>
  <dgm:cxnLst>
    <dgm:cxn modelId="{F164CF59-B633-4630-82A5-9BEC16C5B8E9}" srcId="{4304861D-F889-4B5D-BBB6-A03C9CD58DED}" destId="{F71194AD-CAD4-4009-A18E-966AEA1F346B}" srcOrd="1" destOrd="0" parTransId="{516DB14E-4FA5-45DD-BB06-7679DD21E839}" sibTransId="{D3957C08-552C-41F4-BC26-4E1C042E1FEA}"/>
    <dgm:cxn modelId="{12A6E5E9-D03F-4764-9880-E95C43E4B7DD}" srcId="{4304861D-F889-4B5D-BBB6-A03C9CD58DED}" destId="{B6B0570F-AC4A-4044-AC29-DB437781728F}" srcOrd="0" destOrd="0" parTransId="{146CF03B-06C3-4946-82EB-0689F2ED075A}" sibTransId="{D307150A-A9B2-4842-835E-DDB4AC0074AD}"/>
    <dgm:cxn modelId="{F18A23D4-21EB-4C94-868A-783E883D2288}" type="presOf" srcId="{B6B0570F-AC4A-4044-AC29-DB437781728F}" destId="{D3C4BCDB-FCD3-417A-A154-EA25B7B5B649}" srcOrd="0" destOrd="0" presId="urn:microsoft.com/office/officeart/2005/8/layout/vList2"/>
    <dgm:cxn modelId="{F2030CC4-713C-4348-910A-F95F923E3596}" srcId="{4304861D-F889-4B5D-BBB6-A03C9CD58DED}" destId="{C59EBD97-A139-4FDE-A257-DBEF52462235}" srcOrd="2" destOrd="0" parTransId="{55C6F953-0494-4021-83A1-64FD0A458582}" sibTransId="{4F7203AA-DD7D-4273-88BC-6C25142A23D1}"/>
    <dgm:cxn modelId="{42625096-CCFA-42A1-A611-8024873881B8}" type="presOf" srcId="{4304861D-F889-4B5D-BBB6-A03C9CD58DED}" destId="{8FE31A01-C713-48FE-A8B1-A55BF39756DA}" srcOrd="0" destOrd="0" presId="urn:microsoft.com/office/officeart/2005/8/layout/vList2"/>
    <dgm:cxn modelId="{EC65E120-E541-41E6-9E34-96025FE44130}" type="presOf" srcId="{C59EBD97-A139-4FDE-A257-DBEF52462235}" destId="{77932B9F-E87A-42E5-97CD-3E35F278573F}" srcOrd="0" destOrd="0" presId="urn:microsoft.com/office/officeart/2005/8/layout/vList2"/>
    <dgm:cxn modelId="{7A446BA7-BFBE-4D43-B990-B1B767D0FF29}" type="presOf" srcId="{F71194AD-CAD4-4009-A18E-966AEA1F346B}" destId="{5D351DC2-1634-46DA-92EC-D88DC8292D8B}" srcOrd="0" destOrd="0" presId="urn:microsoft.com/office/officeart/2005/8/layout/vList2"/>
    <dgm:cxn modelId="{526120E8-B98A-40C9-A5D1-A73349090D74}" type="presParOf" srcId="{8FE31A01-C713-48FE-A8B1-A55BF39756DA}" destId="{D3C4BCDB-FCD3-417A-A154-EA25B7B5B649}" srcOrd="0" destOrd="0" presId="urn:microsoft.com/office/officeart/2005/8/layout/vList2"/>
    <dgm:cxn modelId="{22379C31-ADD8-477D-A75E-1D6A52596232}" type="presParOf" srcId="{8FE31A01-C713-48FE-A8B1-A55BF39756DA}" destId="{7B2086A9-9236-4085-AE64-4304ED0AA8D0}" srcOrd="1" destOrd="0" presId="urn:microsoft.com/office/officeart/2005/8/layout/vList2"/>
    <dgm:cxn modelId="{7C25D9CC-6306-4FA0-8B31-E5EAC8A5EE16}" type="presParOf" srcId="{8FE31A01-C713-48FE-A8B1-A55BF39756DA}" destId="{5D351DC2-1634-46DA-92EC-D88DC8292D8B}" srcOrd="2" destOrd="0" presId="urn:microsoft.com/office/officeart/2005/8/layout/vList2"/>
    <dgm:cxn modelId="{980CB74D-AF99-441C-A815-59AAFB733843}" type="presParOf" srcId="{8FE31A01-C713-48FE-A8B1-A55BF39756DA}" destId="{2832F485-FF20-4129-88D0-0B878E041E51}" srcOrd="3" destOrd="0" presId="urn:microsoft.com/office/officeart/2005/8/layout/vList2"/>
    <dgm:cxn modelId="{934D5DB0-4923-4EA7-97F8-159F50555125}" type="presParOf" srcId="{8FE31A01-C713-48FE-A8B1-A55BF39756DA}" destId="{77932B9F-E87A-42E5-97CD-3E35F278573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67E7197-3F7C-4DC1-B1FA-43B20F80F578}" type="doc">
      <dgm:prSet loTypeId="urn:microsoft.com/office/officeart/2005/8/layout/process2" loCatId="process" qsTypeId="urn:microsoft.com/office/officeart/2005/8/quickstyle/3d1" qsCatId="3D" csTypeId="urn:microsoft.com/office/officeart/2005/8/colors/colorful1" csCatId="colorful" phldr="1"/>
      <dgm:spPr/>
      <dgm:t>
        <a:bodyPr/>
        <a:lstStyle/>
        <a:p>
          <a:endParaRPr lang="en-US"/>
        </a:p>
      </dgm:t>
    </dgm:pt>
    <dgm:pt modelId="{2CD3CA9C-3512-43DD-8489-B6CFE65B304D}">
      <dgm:prSet/>
      <dgm:spPr/>
      <dgm:t>
        <a:bodyPr/>
        <a:lstStyle/>
        <a:p>
          <a:pPr algn="ctr" rtl="0"/>
          <a:r>
            <a:rPr lang="en-US" smtClean="0">
              <a:effectLst>
                <a:glow rad="101600">
                  <a:schemeClr val="tx1">
                    <a:alpha val="60000"/>
                  </a:schemeClr>
                </a:glow>
              </a:effectLst>
            </a:rPr>
            <a:t>mimbar menyeru sidang Jemaah sekalian </a:t>
          </a:r>
          <a:endParaRPr lang="en-US" dirty="0">
            <a:effectLst>
              <a:glow rad="101600">
                <a:schemeClr val="tx1">
                  <a:alpha val="60000"/>
                </a:schemeClr>
              </a:glow>
            </a:effectLst>
          </a:endParaRPr>
        </a:p>
      </dgm:t>
    </dgm:pt>
    <dgm:pt modelId="{56F8D047-DF94-4027-830D-42BAC07C8742}" type="parTrans" cxnId="{5EBDF463-F457-47C5-82C2-6D82AD42CED4}">
      <dgm:prSet/>
      <dgm:spPr/>
      <dgm:t>
        <a:bodyPr/>
        <a:lstStyle/>
        <a:p>
          <a:endParaRPr lang="en-US">
            <a:effectLst>
              <a:glow rad="101600">
                <a:schemeClr val="tx1">
                  <a:alpha val="60000"/>
                </a:schemeClr>
              </a:glow>
            </a:effectLst>
          </a:endParaRPr>
        </a:p>
      </dgm:t>
    </dgm:pt>
    <dgm:pt modelId="{E35275BE-32F4-4C4A-94F9-CAFBA321656B}" type="sibTrans" cxnId="{5EBDF463-F457-47C5-82C2-6D82AD42CED4}">
      <dgm:prSet/>
      <dgm:spPr/>
      <dgm:t>
        <a:bodyPr/>
        <a:lstStyle/>
        <a:p>
          <a:endParaRPr lang="en-US">
            <a:effectLst>
              <a:glow rad="101600">
                <a:schemeClr val="tx1">
                  <a:alpha val="60000"/>
                </a:schemeClr>
              </a:glow>
            </a:effectLst>
          </a:endParaRPr>
        </a:p>
      </dgm:t>
    </dgm:pt>
    <dgm:pt modelId="{DECBFD9C-9EF1-44C7-8693-7BA43C74472D}">
      <dgm:prSet/>
      <dgm:spPr/>
      <dgm:t>
        <a:bodyPr/>
        <a:lstStyle/>
        <a:p>
          <a:pPr algn="ctr" rtl="0"/>
          <a:r>
            <a:rPr lang="en-US" dirty="0" err="1" smtClean="0">
              <a:effectLst>
                <a:glow rad="101600">
                  <a:schemeClr val="tx1">
                    <a:alpha val="60000"/>
                  </a:schemeClr>
                </a:glow>
              </a:effectLst>
            </a:rPr>
            <a:t>sama-sama</a:t>
          </a:r>
          <a:r>
            <a:rPr lang="en-US" dirty="0" smtClean="0">
              <a:effectLst>
                <a:glow rad="101600">
                  <a:schemeClr val="tx1">
                    <a:alpha val="60000"/>
                  </a:schemeClr>
                </a:glow>
              </a:effectLst>
            </a:rPr>
            <a:t> </a:t>
          </a:r>
          <a:r>
            <a:rPr lang="en-US" dirty="0" err="1" smtClean="0">
              <a:effectLst>
                <a:glow rad="101600">
                  <a:schemeClr val="tx1">
                    <a:alpha val="60000"/>
                  </a:schemeClr>
                </a:glow>
              </a:effectLst>
            </a:rPr>
            <a:t>berdoa</a:t>
          </a:r>
          <a:r>
            <a:rPr lang="en-US" dirty="0" smtClean="0">
              <a:effectLst>
                <a:glow rad="101600">
                  <a:schemeClr val="tx1">
                    <a:alpha val="60000"/>
                  </a:schemeClr>
                </a:glow>
              </a:effectLst>
            </a:rPr>
            <a:t> </a:t>
          </a:r>
          <a:r>
            <a:rPr lang="en-US" dirty="0" err="1" smtClean="0">
              <a:effectLst>
                <a:glow rad="101600">
                  <a:schemeClr val="tx1">
                    <a:alpha val="60000"/>
                  </a:schemeClr>
                </a:glow>
              </a:effectLst>
            </a:rPr>
            <a:t>ke</a:t>
          </a:r>
          <a:r>
            <a:rPr lang="en-US" dirty="0" smtClean="0">
              <a:effectLst>
                <a:glow rad="101600">
                  <a:schemeClr val="tx1">
                    <a:alpha val="60000"/>
                  </a:schemeClr>
                </a:glow>
              </a:effectLst>
            </a:rPr>
            <a:t> </a:t>
          </a:r>
          <a:r>
            <a:rPr lang="en-US" dirty="0" err="1" smtClean="0">
              <a:effectLst>
                <a:glow rad="101600">
                  <a:schemeClr val="tx1">
                    <a:alpha val="60000"/>
                  </a:schemeClr>
                </a:glow>
              </a:effectLst>
            </a:rPr>
            <a:t>hadrat</a:t>
          </a:r>
          <a:r>
            <a:rPr lang="en-US" dirty="0" smtClean="0">
              <a:effectLst>
                <a:glow rad="101600">
                  <a:schemeClr val="tx1">
                    <a:alpha val="60000"/>
                  </a:schemeClr>
                </a:glow>
              </a:effectLst>
            </a:rPr>
            <a:t> Allah SWT agar </a:t>
          </a:r>
          <a:r>
            <a:rPr lang="en-US" dirty="0" err="1" smtClean="0">
              <a:effectLst>
                <a:glow rad="101600">
                  <a:schemeClr val="tx1">
                    <a:alpha val="60000"/>
                  </a:schemeClr>
                </a:glow>
              </a:effectLst>
            </a:rPr>
            <a:t>dikurniakan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kemakmuran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dan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kesejahteraan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serta</a:t>
          </a:r>
          <a:r>
            <a:rPr lang="en-US" dirty="0" smtClean="0">
              <a:effectLst>
                <a:glow rad="101600">
                  <a:schemeClr val="tx1">
                    <a:alpha val="60000"/>
                  </a:schemeClr>
                </a:glow>
              </a:effectLst>
            </a:rPr>
            <a:t> </a:t>
          </a:r>
          <a:r>
            <a:rPr lang="en-US" dirty="0" err="1" smtClean="0">
              <a:effectLst>
                <a:glow rad="101600">
                  <a:schemeClr val="tx1">
                    <a:alpha val="60000"/>
                  </a:schemeClr>
                </a:glow>
              </a:effectLst>
            </a:rPr>
            <a:t>perlindungan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kepada</a:t>
          </a:r>
          <a:r>
            <a:rPr lang="en-US" dirty="0" smtClean="0">
              <a:effectLst>
                <a:glow rad="101600">
                  <a:schemeClr val="tx1">
                    <a:alpha val="60000"/>
                  </a:schemeClr>
                </a:glow>
              </a:effectLst>
            </a:rPr>
            <a:t> </a:t>
          </a:r>
          <a:r>
            <a:rPr lang="en-US" dirty="0" err="1" smtClean="0">
              <a:effectLst>
                <a:glow rad="101600">
                  <a:schemeClr val="tx1">
                    <a:alpha val="60000"/>
                  </a:schemeClr>
                </a:glow>
              </a:effectLst>
            </a:rPr>
            <a:t>negara</a:t>
          </a:r>
          <a:r>
            <a:rPr lang="en-US" dirty="0" smtClean="0">
              <a:effectLst>
                <a:glow rad="101600">
                  <a:schemeClr val="tx1">
                    <a:alpha val="60000"/>
                  </a:schemeClr>
                </a:glow>
              </a:effectLst>
            </a:rPr>
            <a:t> </a:t>
          </a:r>
          <a:r>
            <a:rPr lang="en-US" dirty="0" err="1" smtClean="0">
              <a:effectLst>
                <a:glow rad="101600">
                  <a:schemeClr val="tx1">
                    <a:alpha val="60000"/>
                  </a:schemeClr>
                </a:glow>
              </a:effectLst>
            </a:rPr>
            <a:t>dan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seluruh</a:t>
          </a:r>
          <a:r>
            <a:rPr lang="en-US" dirty="0" smtClean="0">
              <a:effectLst>
                <a:glow rad="101600">
                  <a:schemeClr val="tx1">
                    <a:alpha val="60000"/>
                  </a:schemeClr>
                </a:glow>
              </a:effectLst>
            </a:rPr>
            <a:t> </a:t>
          </a:r>
          <a:r>
            <a:rPr lang="en-US" dirty="0" err="1" smtClean="0">
              <a:effectLst>
                <a:glow rad="101600">
                  <a:schemeClr val="tx1">
                    <a:alpha val="60000"/>
                  </a:schemeClr>
                </a:glow>
              </a:effectLst>
            </a:rPr>
            <a:t>rakyatnya</a:t>
          </a:r>
          <a:r>
            <a:rPr lang="en-US" dirty="0" smtClean="0">
              <a:effectLst>
                <a:glow rad="101600">
                  <a:schemeClr val="tx1">
                    <a:alpha val="60000"/>
                  </a:schemeClr>
                </a:glow>
              </a:effectLst>
            </a:rPr>
            <a:t> di mana </a:t>
          </a:r>
          <a:r>
            <a:rPr lang="en-US" dirty="0" err="1" smtClean="0">
              <a:effectLst>
                <a:glow rad="101600">
                  <a:schemeClr val="tx1">
                    <a:alpha val="60000"/>
                  </a:schemeClr>
                </a:glow>
              </a:effectLst>
            </a:rPr>
            <a:t>berada</a:t>
          </a:r>
          <a:endParaRPr lang="en-US" dirty="0">
            <a:effectLst>
              <a:glow rad="101600">
                <a:schemeClr val="tx1">
                  <a:alpha val="60000"/>
                </a:schemeClr>
              </a:glow>
            </a:effectLst>
          </a:endParaRPr>
        </a:p>
      </dgm:t>
    </dgm:pt>
    <dgm:pt modelId="{10B4B9CE-516D-4B2D-98B6-EFDA99298085}" type="parTrans" cxnId="{63B06E38-21B7-4ABE-81E0-9D4691A48B89}">
      <dgm:prSet/>
      <dgm:spPr/>
      <dgm:t>
        <a:bodyPr/>
        <a:lstStyle/>
        <a:p>
          <a:endParaRPr lang="en-US">
            <a:effectLst>
              <a:glow rad="101600">
                <a:schemeClr val="tx1">
                  <a:alpha val="60000"/>
                </a:schemeClr>
              </a:glow>
            </a:effectLst>
          </a:endParaRPr>
        </a:p>
      </dgm:t>
    </dgm:pt>
    <dgm:pt modelId="{8A613718-72FF-47AB-B634-E18C217FE235}" type="sibTrans" cxnId="{63B06E38-21B7-4ABE-81E0-9D4691A48B89}">
      <dgm:prSet/>
      <dgm:spPr/>
      <dgm:t>
        <a:bodyPr/>
        <a:lstStyle/>
        <a:p>
          <a:endParaRPr lang="en-US">
            <a:effectLst>
              <a:glow rad="101600">
                <a:schemeClr val="tx1">
                  <a:alpha val="60000"/>
                </a:schemeClr>
              </a:glow>
            </a:effectLst>
          </a:endParaRPr>
        </a:p>
      </dgm:t>
    </dgm:pt>
    <dgm:pt modelId="{51DB20B8-81C9-4D47-B941-06309E633F98}">
      <dgm:prSet/>
      <dgm:spPr/>
      <dgm:t>
        <a:bodyPr/>
        <a:lstStyle/>
        <a:p>
          <a:pPr algn="ctr" rtl="0"/>
          <a:r>
            <a:rPr lang="en-US" dirty="0" err="1" smtClean="0">
              <a:effectLst>
                <a:glow rad="101600">
                  <a:schemeClr val="tx1">
                    <a:alpha val="60000"/>
                  </a:schemeClr>
                </a:glow>
              </a:effectLst>
            </a:rPr>
            <a:t>Semoga</a:t>
          </a:r>
          <a:r>
            <a:rPr lang="en-US" dirty="0" smtClean="0">
              <a:effectLst>
                <a:glow rad="101600">
                  <a:schemeClr val="tx1">
                    <a:alpha val="60000"/>
                  </a:schemeClr>
                </a:glow>
              </a:effectLst>
            </a:rPr>
            <a:t> </a:t>
          </a:r>
          <a:r>
            <a:rPr lang="en-US" dirty="0" err="1" smtClean="0">
              <a:effectLst>
                <a:glow rad="101600">
                  <a:schemeClr val="tx1">
                    <a:alpha val="60000"/>
                  </a:schemeClr>
                </a:glow>
              </a:effectLst>
            </a:rPr>
            <a:t>dengan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itu</a:t>
          </a:r>
          <a:r>
            <a:rPr lang="en-US" dirty="0" smtClean="0">
              <a:effectLst>
                <a:glow rad="101600">
                  <a:schemeClr val="tx1">
                    <a:alpha val="60000"/>
                  </a:schemeClr>
                </a:glow>
              </a:effectLst>
            </a:rPr>
            <a:t>, </a:t>
          </a:r>
          <a:r>
            <a:rPr lang="en-US" dirty="0" err="1" smtClean="0">
              <a:effectLst>
                <a:glow rad="101600">
                  <a:schemeClr val="tx1">
                    <a:alpha val="60000"/>
                  </a:schemeClr>
                </a:glow>
              </a:effectLst>
            </a:rPr>
            <a:t>kedaulatan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negara</a:t>
          </a:r>
          <a:r>
            <a:rPr lang="en-US" dirty="0" smtClean="0">
              <a:effectLst>
                <a:glow rad="101600">
                  <a:schemeClr val="tx1">
                    <a:alpha val="60000"/>
                  </a:schemeClr>
                </a:glow>
              </a:effectLst>
            </a:rPr>
            <a:t> </a:t>
          </a:r>
          <a:r>
            <a:rPr lang="en-US" dirty="0" err="1" smtClean="0">
              <a:effectLst>
                <a:glow rad="101600">
                  <a:schemeClr val="tx1">
                    <a:alpha val="60000"/>
                  </a:schemeClr>
                </a:glow>
              </a:effectLst>
            </a:rPr>
            <a:t>terus</a:t>
          </a:r>
          <a:r>
            <a:rPr lang="en-US" dirty="0" smtClean="0">
              <a:effectLst>
                <a:glow rad="101600">
                  <a:schemeClr val="tx1">
                    <a:alpha val="60000"/>
                  </a:schemeClr>
                </a:glow>
              </a:effectLst>
            </a:rPr>
            <a:t> </a:t>
          </a:r>
          <a:r>
            <a:rPr lang="en-US" dirty="0" err="1" smtClean="0">
              <a:effectLst>
                <a:glow rad="101600">
                  <a:schemeClr val="tx1">
                    <a:alpha val="60000"/>
                  </a:schemeClr>
                </a:glow>
              </a:effectLst>
            </a:rPr>
            <a:t>terpelihara</a:t>
          </a:r>
          <a:r>
            <a:rPr lang="en-US" dirty="0" smtClean="0">
              <a:effectLst>
                <a:glow rad="101600">
                  <a:schemeClr val="tx1">
                    <a:alpha val="60000"/>
                  </a:schemeClr>
                </a:glow>
              </a:effectLst>
            </a:rPr>
            <a:t> </a:t>
          </a:r>
          <a:r>
            <a:rPr lang="en-US" dirty="0" err="1" smtClean="0">
              <a:effectLst>
                <a:glow rad="101600">
                  <a:schemeClr val="tx1">
                    <a:alpha val="60000"/>
                  </a:schemeClr>
                </a:glow>
              </a:effectLst>
            </a:rPr>
            <a:t>dan</a:t>
          </a:r>
          <a:r>
            <a:rPr lang="en-US" dirty="0" smtClean="0">
              <a:effectLst>
                <a:glow rad="101600">
                  <a:schemeClr val="tx1">
                    <a:alpha val="60000"/>
                  </a:schemeClr>
                </a:glow>
              </a:effectLst>
            </a:rPr>
            <a:t> </a:t>
          </a:r>
          <a:r>
            <a:rPr lang="en-US" dirty="0" err="1" smtClean="0">
              <a:effectLst>
                <a:glow rad="101600">
                  <a:schemeClr val="tx1">
                    <a:alpha val="60000"/>
                  </a:schemeClr>
                </a:glow>
              </a:effectLst>
            </a:rPr>
            <a:t>terlepas</a:t>
          </a:r>
          <a:r>
            <a:rPr lang="en-US" dirty="0" smtClean="0">
              <a:effectLst>
                <a:glow rad="101600">
                  <a:schemeClr val="tx1">
                    <a:alpha val="60000"/>
                  </a:schemeClr>
                </a:glow>
              </a:effectLst>
            </a:rPr>
            <a:t> </a:t>
          </a:r>
          <a:r>
            <a:rPr lang="en-US" dirty="0" err="1" smtClean="0">
              <a:effectLst>
                <a:glow rad="101600">
                  <a:schemeClr val="tx1">
                    <a:alpha val="60000"/>
                  </a:schemeClr>
                </a:glow>
              </a:effectLst>
            </a:rPr>
            <a:t>daripada</a:t>
          </a:r>
          <a:r>
            <a:rPr lang="en-US" dirty="0" smtClean="0">
              <a:effectLst>
                <a:glow rad="101600">
                  <a:schemeClr val="tx1">
                    <a:alpha val="60000"/>
                  </a:schemeClr>
                </a:glow>
              </a:effectLst>
            </a:rPr>
            <a:t> </a:t>
          </a:r>
          <a:r>
            <a:rPr lang="en-US" dirty="0" err="1" smtClean="0">
              <a:effectLst>
                <a:glow rad="101600">
                  <a:schemeClr val="tx1">
                    <a:alpha val="60000"/>
                  </a:schemeClr>
                </a:glow>
              </a:effectLst>
            </a:rPr>
            <a:t>segala</a:t>
          </a:r>
          <a:r>
            <a:rPr lang="en-US" dirty="0" smtClean="0">
              <a:effectLst>
                <a:glow rad="101600">
                  <a:schemeClr val="tx1">
                    <a:alpha val="60000"/>
                  </a:schemeClr>
                </a:glow>
              </a:effectLst>
            </a:rPr>
            <a:t> </a:t>
          </a:r>
          <a:r>
            <a:rPr lang="en-US" dirty="0" err="1" smtClean="0">
              <a:effectLst>
                <a:glow rad="101600">
                  <a:schemeClr val="tx1">
                    <a:alpha val="60000"/>
                  </a:schemeClr>
                </a:glow>
              </a:effectLst>
            </a:rPr>
            <a:t>mara</a:t>
          </a:r>
          <a:r>
            <a:rPr lang="en-US" dirty="0" smtClean="0">
              <a:effectLst>
                <a:glow rad="101600">
                  <a:schemeClr val="tx1">
                    <a:alpha val="60000"/>
                  </a:schemeClr>
                </a:glow>
              </a:effectLst>
            </a:rPr>
            <a:t> </a:t>
          </a:r>
          <a:r>
            <a:rPr lang="en-US" dirty="0" err="1" smtClean="0">
              <a:effectLst>
                <a:glow rad="101600">
                  <a:schemeClr val="tx1">
                    <a:alpha val="60000"/>
                  </a:schemeClr>
                </a:glow>
              </a:effectLst>
            </a:rPr>
            <a:t>bahaya</a:t>
          </a:r>
          <a:endParaRPr lang="en-US" dirty="0">
            <a:effectLst>
              <a:glow rad="101600">
                <a:schemeClr val="tx1">
                  <a:alpha val="60000"/>
                </a:schemeClr>
              </a:glow>
            </a:effectLst>
          </a:endParaRPr>
        </a:p>
      </dgm:t>
    </dgm:pt>
    <dgm:pt modelId="{FF656D1F-940F-431C-A536-F892671D3D4A}" type="parTrans" cxnId="{38949697-CBDE-47B3-BE6E-6F27EAD6A086}">
      <dgm:prSet/>
      <dgm:spPr/>
      <dgm:t>
        <a:bodyPr/>
        <a:lstStyle/>
        <a:p>
          <a:endParaRPr lang="en-US">
            <a:effectLst>
              <a:glow rad="101600">
                <a:schemeClr val="tx1">
                  <a:alpha val="60000"/>
                </a:schemeClr>
              </a:glow>
            </a:effectLst>
          </a:endParaRPr>
        </a:p>
      </dgm:t>
    </dgm:pt>
    <dgm:pt modelId="{D1F9BFA9-9548-4F65-A7E0-EC18575B86E0}" type="sibTrans" cxnId="{38949697-CBDE-47B3-BE6E-6F27EAD6A086}">
      <dgm:prSet/>
      <dgm:spPr/>
      <dgm:t>
        <a:bodyPr/>
        <a:lstStyle/>
        <a:p>
          <a:endParaRPr lang="en-US">
            <a:effectLst>
              <a:glow rad="101600">
                <a:schemeClr val="tx1">
                  <a:alpha val="60000"/>
                </a:schemeClr>
              </a:glow>
            </a:effectLst>
          </a:endParaRPr>
        </a:p>
      </dgm:t>
    </dgm:pt>
    <dgm:pt modelId="{48BBAFA9-BEF5-4EC9-BF8B-B573E53E8FF3}" type="pres">
      <dgm:prSet presAssocID="{B67E7197-3F7C-4DC1-B1FA-43B20F80F578}" presName="linearFlow" presStyleCnt="0">
        <dgm:presLayoutVars>
          <dgm:resizeHandles val="exact"/>
        </dgm:presLayoutVars>
      </dgm:prSet>
      <dgm:spPr/>
      <dgm:t>
        <a:bodyPr/>
        <a:lstStyle/>
        <a:p>
          <a:endParaRPr lang="en-US"/>
        </a:p>
      </dgm:t>
    </dgm:pt>
    <dgm:pt modelId="{65F073AE-588C-478C-88D1-08A0C31310C3}" type="pres">
      <dgm:prSet presAssocID="{2CD3CA9C-3512-43DD-8489-B6CFE65B304D}" presName="node" presStyleLbl="node1" presStyleIdx="0" presStyleCnt="3">
        <dgm:presLayoutVars>
          <dgm:bulletEnabled val="1"/>
        </dgm:presLayoutVars>
      </dgm:prSet>
      <dgm:spPr/>
      <dgm:t>
        <a:bodyPr/>
        <a:lstStyle/>
        <a:p>
          <a:endParaRPr lang="en-US"/>
        </a:p>
      </dgm:t>
    </dgm:pt>
    <dgm:pt modelId="{BB5A66A8-3C81-4787-9430-E2E56751A978}" type="pres">
      <dgm:prSet presAssocID="{E35275BE-32F4-4C4A-94F9-CAFBA321656B}" presName="sibTrans" presStyleLbl="sibTrans2D1" presStyleIdx="0" presStyleCnt="2"/>
      <dgm:spPr/>
      <dgm:t>
        <a:bodyPr/>
        <a:lstStyle/>
        <a:p>
          <a:endParaRPr lang="en-US"/>
        </a:p>
      </dgm:t>
    </dgm:pt>
    <dgm:pt modelId="{30A31AC2-DA79-4E97-A626-DCAFB3DAD2E0}" type="pres">
      <dgm:prSet presAssocID="{E35275BE-32F4-4C4A-94F9-CAFBA321656B}" presName="connectorText" presStyleLbl="sibTrans2D1" presStyleIdx="0" presStyleCnt="2"/>
      <dgm:spPr/>
      <dgm:t>
        <a:bodyPr/>
        <a:lstStyle/>
        <a:p>
          <a:endParaRPr lang="en-US"/>
        </a:p>
      </dgm:t>
    </dgm:pt>
    <dgm:pt modelId="{F3B9BFA9-48ED-4D54-8A47-7AED3D11EDAD}" type="pres">
      <dgm:prSet presAssocID="{DECBFD9C-9EF1-44C7-8693-7BA43C74472D}" presName="node" presStyleLbl="node1" presStyleIdx="1" presStyleCnt="3">
        <dgm:presLayoutVars>
          <dgm:bulletEnabled val="1"/>
        </dgm:presLayoutVars>
      </dgm:prSet>
      <dgm:spPr/>
      <dgm:t>
        <a:bodyPr/>
        <a:lstStyle/>
        <a:p>
          <a:endParaRPr lang="en-US"/>
        </a:p>
      </dgm:t>
    </dgm:pt>
    <dgm:pt modelId="{2316CED8-7677-4B53-A37B-2B1E98D98730}" type="pres">
      <dgm:prSet presAssocID="{8A613718-72FF-47AB-B634-E18C217FE235}" presName="sibTrans" presStyleLbl="sibTrans2D1" presStyleIdx="1" presStyleCnt="2"/>
      <dgm:spPr/>
      <dgm:t>
        <a:bodyPr/>
        <a:lstStyle/>
        <a:p>
          <a:endParaRPr lang="en-US"/>
        </a:p>
      </dgm:t>
    </dgm:pt>
    <dgm:pt modelId="{5F379290-FB9C-498F-9806-37C82F022998}" type="pres">
      <dgm:prSet presAssocID="{8A613718-72FF-47AB-B634-E18C217FE235}" presName="connectorText" presStyleLbl="sibTrans2D1" presStyleIdx="1" presStyleCnt="2"/>
      <dgm:spPr/>
      <dgm:t>
        <a:bodyPr/>
        <a:lstStyle/>
        <a:p>
          <a:endParaRPr lang="en-US"/>
        </a:p>
      </dgm:t>
    </dgm:pt>
    <dgm:pt modelId="{B8C6F272-2ECE-4646-A40C-80AA95325BD5}" type="pres">
      <dgm:prSet presAssocID="{51DB20B8-81C9-4D47-B941-06309E633F98}" presName="node" presStyleLbl="node1" presStyleIdx="2" presStyleCnt="3">
        <dgm:presLayoutVars>
          <dgm:bulletEnabled val="1"/>
        </dgm:presLayoutVars>
      </dgm:prSet>
      <dgm:spPr/>
      <dgm:t>
        <a:bodyPr/>
        <a:lstStyle/>
        <a:p>
          <a:endParaRPr lang="en-US"/>
        </a:p>
      </dgm:t>
    </dgm:pt>
  </dgm:ptLst>
  <dgm:cxnLst>
    <dgm:cxn modelId="{5EBDF463-F457-47C5-82C2-6D82AD42CED4}" srcId="{B67E7197-3F7C-4DC1-B1FA-43B20F80F578}" destId="{2CD3CA9C-3512-43DD-8489-B6CFE65B304D}" srcOrd="0" destOrd="0" parTransId="{56F8D047-DF94-4027-830D-42BAC07C8742}" sibTransId="{E35275BE-32F4-4C4A-94F9-CAFBA321656B}"/>
    <dgm:cxn modelId="{979176D5-9617-40D0-A8D0-A528E40F1C71}" type="presOf" srcId="{E35275BE-32F4-4C4A-94F9-CAFBA321656B}" destId="{BB5A66A8-3C81-4787-9430-E2E56751A978}" srcOrd="0" destOrd="0" presId="urn:microsoft.com/office/officeart/2005/8/layout/process2"/>
    <dgm:cxn modelId="{9E0C6A04-1A12-4E6A-826A-F45423C1369D}" type="presOf" srcId="{2CD3CA9C-3512-43DD-8489-B6CFE65B304D}" destId="{65F073AE-588C-478C-88D1-08A0C31310C3}" srcOrd="0" destOrd="0" presId="urn:microsoft.com/office/officeart/2005/8/layout/process2"/>
    <dgm:cxn modelId="{60AA222D-5BA1-4719-8CE6-121661884C72}" type="presOf" srcId="{8A613718-72FF-47AB-B634-E18C217FE235}" destId="{2316CED8-7677-4B53-A37B-2B1E98D98730}" srcOrd="0" destOrd="0" presId="urn:microsoft.com/office/officeart/2005/8/layout/process2"/>
    <dgm:cxn modelId="{DB5A27A2-E208-4271-923E-4C7B3A045835}" type="presOf" srcId="{B67E7197-3F7C-4DC1-B1FA-43B20F80F578}" destId="{48BBAFA9-BEF5-4EC9-BF8B-B573E53E8FF3}" srcOrd="0" destOrd="0" presId="urn:microsoft.com/office/officeart/2005/8/layout/process2"/>
    <dgm:cxn modelId="{6B5B66C8-D3FB-4B5B-B158-3DA3BFA31116}" type="presOf" srcId="{DECBFD9C-9EF1-44C7-8693-7BA43C74472D}" destId="{F3B9BFA9-48ED-4D54-8A47-7AED3D11EDAD}" srcOrd="0" destOrd="0" presId="urn:microsoft.com/office/officeart/2005/8/layout/process2"/>
    <dgm:cxn modelId="{38949697-CBDE-47B3-BE6E-6F27EAD6A086}" srcId="{B67E7197-3F7C-4DC1-B1FA-43B20F80F578}" destId="{51DB20B8-81C9-4D47-B941-06309E633F98}" srcOrd="2" destOrd="0" parTransId="{FF656D1F-940F-431C-A536-F892671D3D4A}" sibTransId="{D1F9BFA9-9548-4F65-A7E0-EC18575B86E0}"/>
    <dgm:cxn modelId="{89A2CB68-E282-4B7B-AB27-AB5C7BE9DD37}" type="presOf" srcId="{51DB20B8-81C9-4D47-B941-06309E633F98}" destId="{B8C6F272-2ECE-4646-A40C-80AA95325BD5}" srcOrd="0" destOrd="0" presId="urn:microsoft.com/office/officeart/2005/8/layout/process2"/>
    <dgm:cxn modelId="{E58700DA-1AA7-46B6-9E08-708492ADE4A4}" type="presOf" srcId="{8A613718-72FF-47AB-B634-E18C217FE235}" destId="{5F379290-FB9C-498F-9806-37C82F022998}" srcOrd="1" destOrd="0" presId="urn:microsoft.com/office/officeart/2005/8/layout/process2"/>
    <dgm:cxn modelId="{64A41F19-A4BA-4CC4-AC3D-8F829E2C0148}" type="presOf" srcId="{E35275BE-32F4-4C4A-94F9-CAFBA321656B}" destId="{30A31AC2-DA79-4E97-A626-DCAFB3DAD2E0}" srcOrd="1" destOrd="0" presId="urn:microsoft.com/office/officeart/2005/8/layout/process2"/>
    <dgm:cxn modelId="{63B06E38-21B7-4ABE-81E0-9D4691A48B89}" srcId="{B67E7197-3F7C-4DC1-B1FA-43B20F80F578}" destId="{DECBFD9C-9EF1-44C7-8693-7BA43C74472D}" srcOrd="1" destOrd="0" parTransId="{10B4B9CE-516D-4B2D-98B6-EFDA99298085}" sibTransId="{8A613718-72FF-47AB-B634-E18C217FE235}"/>
    <dgm:cxn modelId="{6F59A4EE-0274-49BD-B976-66C0BF05697C}" type="presParOf" srcId="{48BBAFA9-BEF5-4EC9-BF8B-B573E53E8FF3}" destId="{65F073AE-588C-478C-88D1-08A0C31310C3}" srcOrd="0" destOrd="0" presId="urn:microsoft.com/office/officeart/2005/8/layout/process2"/>
    <dgm:cxn modelId="{2DA30128-95E8-4431-95EC-8E1E816AFB69}" type="presParOf" srcId="{48BBAFA9-BEF5-4EC9-BF8B-B573E53E8FF3}" destId="{BB5A66A8-3C81-4787-9430-E2E56751A978}" srcOrd="1" destOrd="0" presId="urn:microsoft.com/office/officeart/2005/8/layout/process2"/>
    <dgm:cxn modelId="{469CDDB3-BC9F-454A-8ABF-0634F4DC92E6}" type="presParOf" srcId="{BB5A66A8-3C81-4787-9430-E2E56751A978}" destId="{30A31AC2-DA79-4E97-A626-DCAFB3DAD2E0}" srcOrd="0" destOrd="0" presId="urn:microsoft.com/office/officeart/2005/8/layout/process2"/>
    <dgm:cxn modelId="{2B0FA97A-EBED-4472-9CE7-0BD5688AECF2}" type="presParOf" srcId="{48BBAFA9-BEF5-4EC9-BF8B-B573E53E8FF3}" destId="{F3B9BFA9-48ED-4D54-8A47-7AED3D11EDAD}" srcOrd="2" destOrd="0" presId="urn:microsoft.com/office/officeart/2005/8/layout/process2"/>
    <dgm:cxn modelId="{02BF8E30-468A-4767-AB0D-6584E76294CC}" type="presParOf" srcId="{48BBAFA9-BEF5-4EC9-BF8B-B573E53E8FF3}" destId="{2316CED8-7677-4B53-A37B-2B1E98D98730}" srcOrd="3" destOrd="0" presId="urn:microsoft.com/office/officeart/2005/8/layout/process2"/>
    <dgm:cxn modelId="{B2E00128-52D5-413A-BE21-D4B54363A854}" type="presParOf" srcId="{2316CED8-7677-4B53-A37B-2B1E98D98730}" destId="{5F379290-FB9C-498F-9806-37C82F022998}" srcOrd="0" destOrd="0" presId="urn:microsoft.com/office/officeart/2005/8/layout/process2"/>
    <dgm:cxn modelId="{089DCC37-67C7-4390-947E-6E1B5A353081}" type="presParOf" srcId="{48BBAFA9-BEF5-4EC9-BF8B-B573E53E8FF3}" destId="{B8C6F272-2ECE-4646-A40C-80AA95325BD5}"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3D82C6C-9C18-4615-8582-A3CCDFEF0082}" type="doc">
      <dgm:prSet loTypeId="urn:microsoft.com/office/officeart/2011/layout/TabList" loCatId="list" qsTypeId="urn:microsoft.com/office/officeart/2005/8/quickstyle/simple1" qsCatId="simple" csTypeId="urn:microsoft.com/office/officeart/2005/8/colors/colorful1" csCatId="colorful" phldr="1"/>
      <dgm:spPr/>
      <dgm:t>
        <a:bodyPr/>
        <a:lstStyle/>
        <a:p>
          <a:endParaRPr lang="en-US"/>
        </a:p>
      </dgm:t>
    </dgm:pt>
    <dgm:pt modelId="{D90224B3-42AA-46CE-AC49-A372F3A1152D}">
      <dgm:prSet phldrT="[Text]"/>
      <dgm:spPr/>
      <dgm:t>
        <a:bodyPr/>
        <a:lstStyle/>
        <a:p>
          <a:pPr algn="ctr"/>
          <a:r>
            <a:rPr lang="en-US" b="0" cap="none" spc="0" smtClean="0">
              <a:ln w="0"/>
              <a:effectLst>
                <a:outerShdw blurRad="38100" dist="19050" dir="2700000" algn="tl" rotWithShape="0">
                  <a:schemeClr val="dk1">
                    <a:alpha val="40000"/>
                  </a:schemeClr>
                </a:outerShdw>
              </a:effectLst>
            </a:rPr>
            <a:t>1</a:t>
          </a:r>
          <a:endParaRPr lang="en-US" b="0" cap="none" spc="0" dirty="0">
            <a:ln w="0"/>
            <a:effectLst>
              <a:outerShdw blurRad="38100" dist="19050" dir="2700000" algn="tl" rotWithShape="0">
                <a:schemeClr val="dk1">
                  <a:alpha val="40000"/>
                </a:schemeClr>
              </a:outerShdw>
            </a:effectLst>
          </a:endParaRPr>
        </a:p>
      </dgm:t>
    </dgm:pt>
    <dgm:pt modelId="{F7FB1B2A-F56E-4455-9504-14892CC34D8D}" type="parTrans" cxnId="{B14601B7-7FE9-4C84-B9A5-9DAD16335E27}">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3A354E22-81D1-4031-AB8C-CD88C2EAE3DB}" type="sibTrans" cxnId="{B14601B7-7FE9-4C84-B9A5-9DAD16335E27}">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1FC79F94-60C5-4280-9743-1A1D512E64F4}">
      <dgm:prSet phldrT="[Text]"/>
      <dgm:spPr>
        <a:solidFill>
          <a:srgbClr val="FFFF00"/>
        </a:solidFill>
      </dgm:spPr>
      <dgm:t>
        <a:bodyPr/>
        <a:lstStyle/>
        <a:p>
          <a:pPr algn="just"/>
          <a:r>
            <a:rPr lang="en-MY" b="0" cap="none" spc="0" dirty="0" err="1" smtClean="0">
              <a:ln w="0"/>
              <a:effectLst>
                <a:outerShdw blurRad="38100" dist="19050" dir="2700000" algn="tl" rotWithShape="0">
                  <a:schemeClr val="dk1">
                    <a:alpha val="40000"/>
                  </a:schemeClr>
                </a:outerShdw>
              </a:effectLst>
            </a:rPr>
            <a:t>Memelihara</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kemakmuran</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negara</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adalah</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tanggungjawab</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bersama</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untuk</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memastikan</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kedaulatan</a:t>
          </a:r>
          <a:r>
            <a:rPr lang="en-MY"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negara</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terpelihara</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sampai</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bila-bila</a:t>
          </a:r>
          <a:r>
            <a:rPr lang="en-US" b="0" cap="none" spc="0" dirty="0" smtClean="0">
              <a:ln w="0"/>
              <a:effectLst>
                <a:outerShdw blurRad="38100" dist="19050" dir="2700000" algn="tl" rotWithShape="0">
                  <a:schemeClr val="dk1">
                    <a:alpha val="40000"/>
                  </a:schemeClr>
                </a:outerShdw>
              </a:effectLst>
            </a:rPr>
            <a:t>.</a:t>
          </a:r>
          <a:endParaRPr lang="en-US" b="0" cap="none" spc="0" dirty="0">
            <a:ln w="0"/>
            <a:effectLst>
              <a:outerShdw blurRad="38100" dist="19050" dir="2700000" algn="tl" rotWithShape="0">
                <a:schemeClr val="dk1">
                  <a:alpha val="40000"/>
                </a:schemeClr>
              </a:outerShdw>
            </a:effectLst>
          </a:endParaRPr>
        </a:p>
      </dgm:t>
    </dgm:pt>
    <dgm:pt modelId="{31772976-5757-40FC-A837-501CDE085A6E}" type="parTrans" cxnId="{87ACF8FD-B6EE-44D9-8D34-184C9F2BC20A}">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574187F0-443D-40B5-A805-CB161A2099E7}" type="sibTrans" cxnId="{87ACF8FD-B6EE-44D9-8D34-184C9F2BC20A}">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CAEB271A-84D2-4786-BB58-E16C5D6C7E50}">
      <dgm:prSet phldrT="[Text]"/>
      <dgm:spPr/>
      <dgm:t>
        <a:bodyPr/>
        <a:lstStyle/>
        <a:p>
          <a:pPr algn="ctr"/>
          <a:r>
            <a:rPr lang="en-US" b="0" cap="none" spc="0" smtClean="0">
              <a:ln w="0"/>
              <a:effectLst>
                <a:outerShdw blurRad="38100" dist="19050" dir="2700000" algn="tl" rotWithShape="0">
                  <a:schemeClr val="dk1">
                    <a:alpha val="40000"/>
                  </a:schemeClr>
                </a:outerShdw>
              </a:effectLst>
            </a:rPr>
            <a:t>2</a:t>
          </a:r>
          <a:endParaRPr lang="en-US" b="0" cap="none" spc="0" dirty="0">
            <a:ln w="0"/>
            <a:effectLst>
              <a:outerShdw blurRad="38100" dist="19050" dir="2700000" algn="tl" rotWithShape="0">
                <a:schemeClr val="dk1">
                  <a:alpha val="40000"/>
                </a:schemeClr>
              </a:outerShdw>
            </a:effectLst>
          </a:endParaRPr>
        </a:p>
      </dgm:t>
    </dgm:pt>
    <dgm:pt modelId="{F523C8F8-F3B2-4CA0-91B6-6E67B54DB7A8}" type="parTrans" cxnId="{A8389328-E1E8-41E5-8DF9-AD1E554F24E6}">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0E80DD5A-36A4-4BC8-861C-27F6F51EAADE}" type="sibTrans" cxnId="{A8389328-E1E8-41E5-8DF9-AD1E554F24E6}">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D2DF34F5-B626-4364-91CB-E0F68C59CB02}">
      <dgm:prSet phldrT="[Text]"/>
      <dgm:spPr>
        <a:solidFill>
          <a:srgbClr val="FFFF00"/>
        </a:solidFill>
      </dgm:spPr>
      <dgm:t>
        <a:bodyPr/>
        <a:lstStyle/>
        <a:p>
          <a:pPr algn="just"/>
          <a:r>
            <a:rPr lang="en-US" b="0" cap="none" spc="0" dirty="0" smtClean="0">
              <a:ln w="0"/>
              <a:effectLst>
                <a:outerShdw blurRad="38100" dist="19050" dir="2700000" algn="tl" rotWithShape="0">
                  <a:schemeClr val="dk1">
                    <a:alpha val="40000"/>
                  </a:schemeClr>
                </a:outerShdw>
              </a:effectLst>
            </a:rPr>
            <a:t>Usaha </a:t>
          </a:r>
          <a:r>
            <a:rPr lang="en-US" b="0" cap="none" spc="0" dirty="0" err="1" smtClean="0">
              <a:ln w="0"/>
              <a:effectLst>
                <a:outerShdw blurRad="38100" dist="19050" dir="2700000" algn="tl" rotWithShape="0">
                  <a:schemeClr val="dk1">
                    <a:alpha val="40000"/>
                  </a:schemeClr>
                </a:outerShdw>
              </a:effectLst>
            </a:rPr>
            <a:t>melestarikan</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kedaulatan</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negara</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perlu</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dilipatgandakan</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seiring</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dengan</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cabaran</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globalisasi</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untuk</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menutup</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ruang</a:t>
          </a:r>
          <a:r>
            <a:rPr lang="en-US" b="0" cap="none" spc="0" dirty="0" smtClean="0">
              <a:ln w="0"/>
              <a:effectLst>
                <a:outerShdw blurRad="38100" dist="19050" dir="2700000" algn="tl" rotWithShape="0">
                  <a:schemeClr val="dk1">
                    <a:alpha val="40000"/>
                  </a:schemeClr>
                </a:outerShdw>
              </a:effectLst>
            </a:rPr>
            <a:t> yang </a:t>
          </a:r>
          <a:r>
            <a:rPr lang="en-US" b="0" cap="none" spc="0" dirty="0" err="1" smtClean="0">
              <a:ln w="0"/>
              <a:effectLst>
                <a:outerShdw blurRad="38100" dist="19050" dir="2700000" algn="tl" rotWithShape="0">
                  <a:schemeClr val="dk1">
                    <a:alpha val="40000"/>
                  </a:schemeClr>
                </a:outerShdw>
              </a:effectLst>
            </a:rPr>
            <a:t>boleh</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menjejaskan</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imej</a:t>
          </a:r>
          <a:r>
            <a:rPr lang="en-US" b="0" cap="none" spc="0" dirty="0" smtClean="0">
              <a:ln w="0"/>
              <a:effectLst>
                <a:outerShdw blurRad="38100" dist="19050" dir="2700000" algn="tl" rotWithShape="0">
                  <a:schemeClr val="dk1">
                    <a:alpha val="40000"/>
                  </a:schemeClr>
                </a:outerShdw>
              </a:effectLst>
            </a:rPr>
            <a:t> </a:t>
          </a:r>
          <a:r>
            <a:rPr lang="en-US" b="0" cap="none" spc="0" dirty="0" err="1" smtClean="0">
              <a:ln w="0"/>
              <a:effectLst>
                <a:outerShdw blurRad="38100" dist="19050" dir="2700000" algn="tl" rotWithShape="0">
                  <a:schemeClr val="dk1">
                    <a:alpha val="40000"/>
                  </a:schemeClr>
                </a:outerShdw>
              </a:effectLst>
            </a:rPr>
            <a:t>negara</a:t>
          </a:r>
          <a:r>
            <a:rPr lang="en-US" b="0" cap="none" spc="0" dirty="0" smtClean="0">
              <a:ln w="0"/>
              <a:effectLst>
                <a:outerShdw blurRad="38100" dist="19050" dir="2700000" algn="tl" rotWithShape="0">
                  <a:schemeClr val="dk1">
                    <a:alpha val="40000"/>
                  </a:schemeClr>
                </a:outerShdw>
              </a:effectLst>
            </a:rPr>
            <a:t>.</a:t>
          </a:r>
          <a:endParaRPr lang="en-US" b="0" cap="none" spc="0" dirty="0">
            <a:ln w="0"/>
            <a:effectLst>
              <a:outerShdw blurRad="38100" dist="19050" dir="2700000" algn="tl" rotWithShape="0">
                <a:schemeClr val="dk1">
                  <a:alpha val="40000"/>
                </a:schemeClr>
              </a:outerShdw>
            </a:effectLst>
          </a:endParaRPr>
        </a:p>
      </dgm:t>
    </dgm:pt>
    <dgm:pt modelId="{26758528-263E-4BD8-8332-DD91AAF120B6}" type="parTrans" cxnId="{6DC5B42F-6ECF-4095-BF03-0A583AE60F24}">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EC6BFF0D-FA73-4AF5-8006-68F0FB7C188B}" type="sibTrans" cxnId="{6DC5B42F-6ECF-4095-BF03-0A583AE60F24}">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6F3938E7-CEDA-446B-9215-AD25985A5C09}">
      <dgm:prSet phldrT="[Text]"/>
      <dgm:spPr/>
      <dgm:t>
        <a:bodyPr/>
        <a:lstStyle/>
        <a:p>
          <a:pPr algn="ctr"/>
          <a:r>
            <a:rPr lang="en-US" b="0" cap="none" spc="0" smtClean="0">
              <a:ln w="0"/>
              <a:effectLst>
                <a:outerShdw blurRad="38100" dist="19050" dir="2700000" algn="tl" rotWithShape="0">
                  <a:schemeClr val="dk1">
                    <a:alpha val="40000"/>
                  </a:schemeClr>
                </a:outerShdw>
              </a:effectLst>
            </a:rPr>
            <a:t>3</a:t>
          </a:r>
          <a:endParaRPr lang="en-US" b="0" cap="none" spc="0" dirty="0">
            <a:ln w="0"/>
            <a:effectLst>
              <a:outerShdw blurRad="38100" dist="19050" dir="2700000" algn="tl" rotWithShape="0">
                <a:schemeClr val="dk1">
                  <a:alpha val="40000"/>
                </a:schemeClr>
              </a:outerShdw>
            </a:effectLst>
          </a:endParaRPr>
        </a:p>
      </dgm:t>
    </dgm:pt>
    <dgm:pt modelId="{9322C58C-14A1-4C19-94A5-5B73657935A1}" type="parTrans" cxnId="{650CD7EB-34A3-4FC1-89C9-0C4ADE9EA5F0}">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DBFE800E-6E9F-40B1-93AB-4F470A4B06CF}" type="sibTrans" cxnId="{650CD7EB-34A3-4FC1-89C9-0C4ADE9EA5F0}">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CD173E76-B7C4-474C-8994-38F522000BE5}">
      <dgm:prSet phldrT="[Text]"/>
      <dgm:spPr>
        <a:solidFill>
          <a:srgbClr val="FFFF00"/>
        </a:solidFill>
      </dgm:spPr>
      <dgm:t>
        <a:bodyPr/>
        <a:lstStyle/>
        <a:p>
          <a:pPr algn="just"/>
          <a:r>
            <a:rPr lang="en-MY" b="0" cap="none" spc="0" dirty="0" err="1" smtClean="0">
              <a:ln w="0"/>
              <a:effectLst>
                <a:outerShdw blurRad="38100" dist="19050" dir="2700000" algn="tl" rotWithShape="0">
                  <a:schemeClr val="dk1">
                    <a:alpha val="40000"/>
                  </a:schemeClr>
                </a:outerShdw>
              </a:effectLst>
            </a:rPr>
            <a:t>Keimanan</a:t>
          </a:r>
          <a:r>
            <a:rPr lang="en-MY" b="0" cap="none" spc="0" dirty="0" smtClean="0">
              <a:ln w="0"/>
              <a:effectLst>
                <a:outerShdw blurRad="38100" dist="19050" dir="2700000" algn="tl" rotWithShape="0">
                  <a:schemeClr val="dk1">
                    <a:alpha val="40000"/>
                  </a:schemeClr>
                </a:outerShdw>
              </a:effectLst>
            </a:rPr>
            <a:t> yang </a:t>
          </a:r>
          <a:r>
            <a:rPr lang="en-MY" b="0" cap="none" spc="0" dirty="0" err="1" smtClean="0">
              <a:ln w="0"/>
              <a:effectLst>
                <a:outerShdw blurRad="38100" dist="19050" dir="2700000" algn="tl" rotWithShape="0">
                  <a:schemeClr val="dk1">
                    <a:alpha val="40000"/>
                  </a:schemeClr>
                </a:outerShdw>
              </a:effectLst>
            </a:rPr>
            <a:t>kuat</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menjadi</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benteng</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diri</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daripada</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melakukan</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kerosakan</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terhadap</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nikmat</a:t>
          </a:r>
          <a:r>
            <a:rPr lang="en-MY" b="0" cap="none" spc="0" dirty="0" smtClean="0">
              <a:ln w="0"/>
              <a:effectLst>
                <a:outerShdw blurRad="38100" dist="19050" dir="2700000" algn="tl" rotWithShape="0">
                  <a:schemeClr val="dk1">
                    <a:alpha val="40000"/>
                  </a:schemeClr>
                </a:outerShdw>
              </a:effectLst>
            </a:rPr>
            <a:t> </a:t>
          </a:r>
          <a:r>
            <a:rPr lang="en-MY" b="0" cap="none" spc="0" dirty="0" err="1" smtClean="0">
              <a:ln w="0"/>
              <a:effectLst>
                <a:outerShdw blurRad="38100" dist="19050" dir="2700000" algn="tl" rotWithShape="0">
                  <a:schemeClr val="dk1">
                    <a:alpha val="40000"/>
                  </a:schemeClr>
                </a:outerShdw>
              </a:effectLst>
            </a:rPr>
            <a:t>kemakmuran</a:t>
          </a:r>
          <a:r>
            <a:rPr lang="en-MY" b="0" cap="none" spc="0" dirty="0" smtClean="0">
              <a:ln w="0"/>
              <a:effectLst>
                <a:outerShdw blurRad="38100" dist="19050" dir="2700000" algn="tl" rotWithShape="0">
                  <a:schemeClr val="dk1">
                    <a:alpha val="40000"/>
                  </a:schemeClr>
                </a:outerShdw>
              </a:effectLst>
            </a:rPr>
            <a:t>.</a:t>
          </a:r>
          <a:endParaRPr lang="en-US" b="0" cap="none" spc="0" dirty="0">
            <a:ln w="0"/>
            <a:effectLst>
              <a:outerShdw blurRad="38100" dist="19050" dir="2700000" algn="tl" rotWithShape="0">
                <a:schemeClr val="dk1">
                  <a:alpha val="40000"/>
                </a:schemeClr>
              </a:outerShdw>
            </a:effectLst>
          </a:endParaRPr>
        </a:p>
      </dgm:t>
    </dgm:pt>
    <dgm:pt modelId="{FE1699ED-D477-4B4F-A087-34D1BEDD72CD}" type="parTrans" cxnId="{3EB4EC73-300A-4348-BEBF-084B7A0E2F1D}">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AE564160-449A-49F4-8306-A82850932480}" type="sibTrans" cxnId="{3EB4EC73-300A-4348-BEBF-084B7A0E2F1D}">
      <dgm:prSet/>
      <dgm:spPr/>
      <dgm:t>
        <a:bodyPr/>
        <a:lstStyle/>
        <a:p>
          <a:pPr algn="ctr"/>
          <a:endParaRPr lang="en-US" b="0" cap="none" spc="0">
            <a:ln w="0"/>
            <a:solidFill>
              <a:schemeClr val="tx1"/>
            </a:solidFill>
            <a:effectLst>
              <a:outerShdw blurRad="38100" dist="19050" dir="2700000" algn="tl" rotWithShape="0">
                <a:schemeClr val="dk1">
                  <a:alpha val="40000"/>
                </a:schemeClr>
              </a:outerShdw>
            </a:effectLst>
          </a:endParaRPr>
        </a:p>
      </dgm:t>
    </dgm:pt>
    <dgm:pt modelId="{EFE4E8BF-5C0E-4787-B267-341228B65E65}" type="pres">
      <dgm:prSet presAssocID="{03D82C6C-9C18-4615-8582-A3CCDFEF0082}" presName="Name0" presStyleCnt="0">
        <dgm:presLayoutVars>
          <dgm:chMax/>
          <dgm:chPref val="3"/>
          <dgm:dir/>
          <dgm:animOne val="branch"/>
          <dgm:animLvl val="lvl"/>
        </dgm:presLayoutVars>
      </dgm:prSet>
      <dgm:spPr/>
    </dgm:pt>
    <dgm:pt modelId="{A8BA2BEA-BD20-47AD-9C6A-9E4594BC171A}" type="pres">
      <dgm:prSet presAssocID="{D90224B3-42AA-46CE-AC49-A372F3A1152D}" presName="composite" presStyleCnt="0"/>
      <dgm:spPr/>
    </dgm:pt>
    <dgm:pt modelId="{2FD30531-C7DE-42C6-B8B2-62DB11F09F88}" type="pres">
      <dgm:prSet presAssocID="{D90224B3-42AA-46CE-AC49-A372F3A1152D}" presName="FirstChild" presStyleLbl="revTx" presStyleIdx="0" presStyleCnt="3">
        <dgm:presLayoutVars>
          <dgm:chMax val="0"/>
          <dgm:chPref val="0"/>
          <dgm:bulletEnabled val="1"/>
        </dgm:presLayoutVars>
      </dgm:prSet>
      <dgm:spPr/>
      <dgm:t>
        <a:bodyPr/>
        <a:lstStyle/>
        <a:p>
          <a:endParaRPr lang="en-US"/>
        </a:p>
      </dgm:t>
    </dgm:pt>
    <dgm:pt modelId="{0397D85A-C9AB-44B4-9112-1E3F5626C64F}" type="pres">
      <dgm:prSet presAssocID="{D90224B3-42AA-46CE-AC49-A372F3A1152D}" presName="Parent" presStyleLbl="alignNode1" presStyleIdx="0" presStyleCnt="3" custScaleX="90476">
        <dgm:presLayoutVars>
          <dgm:chMax val="3"/>
          <dgm:chPref val="3"/>
          <dgm:bulletEnabled val="1"/>
        </dgm:presLayoutVars>
      </dgm:prSet>
      <dgm:spPr/>
    </dgm:pt>
    <dgm:pt modelId="{8274ED6C-97EE-484F-8DAF-1BD8BEFA8DC4}" type="pres">
      <dgm:prSet presAssocID="{D90224B3-42AA-46CE-AC49-A372F3A1152D}" presName="Accent" presStyleLbl="parChTrans1D1" presStyleIdx="0" presStyleCnt="3"/>
      <dgm:spPr/>
    </dgm:pt>
    <dgm:pt modelId="{C2A4F2F8-D2D7-44BA-974A-E2BFA70046B4}" type="pres">
      <dgm:prSet presAssocID="{3A354E22-81D1-4031-AB8C-CD88C2EAE3DB}" presName="sibTrans" presStyleCnt="0"/>
      <dgm:spPr/>
    </dgm:pt>
    <dgm:pt modelId="{8CF6CCE4-3AF8-4F67-B288-BF6FA7F26448}" type="pres">
      <dgm:prSet presAssocID="{CAEB271A-84D2-4786-BB58-E16C5D6C7E50}" presName="composite" presStyleCnt="0"/>
      <dgm:spPr/>
    </dgm:pt>
    <dgm:pt modelId="{C0A2B006-9F27-4A8E-B945-D5DBDE005D64}" type="pres">
      <dgm:prSet presAssocID="{CAEB271A-84D2-4786-BB58-E16C5D6C7E50}" presName="FirstChild" presStyleLbl="revTx" presStyleIdx="1" presStyleCnt="3">
        <dgm:presLayoutVars>
          <dgm:chMax val="0"/>
          <dgm:chPref val="0"/>
          <dgm:bulletEnabled val="1"/>
        </dgm:presLayoutVars>
      </dgm:prSet>
      <dgm:spPr/>
      <dgm:t>
        <a:bodyPr/>
        <a:lstStyle/>
        <a:p>
          <a:endParaRPr lang="en-US"/>
        </a:p>
      </dgm:t>
    </dgm:pt>
    <dgm:pt modelId="{2E6B4112-A29F-4359-B62E-217AABA00494}" type="pres">
      <dgm:prSet presAssocID="{CAEB271A-84D2-4786-BB58-E16C5D6C7E50}" presName="Parent" presStyleLbl="alignNode1" presStyleIdx="1" presStyleCnt="3" custScaleX="90476">
        <dgm:presLayoutVars>
          <dgm:chMax val="3"/>
          <dgm:chPref val="3"/>
          <dgm:bulletEnabled val="1"/>
        </dgm:presLayoutVars>
      </dgm:prSet>
      <dgm:spPr/>
    </dgm:pt>
    <dgm:pt modelId="{36563D08-A147-4F96-AB51-E6FCC2E99576}" type="pres">
      <dgm:prSet presAssocID="{CAEB271A-84D2-4786-BB58-E16C5D6C7E50}" presName="Accent" presStyleLbl="parChTrans1D1" presStyleIdx="1" presStyleCnt="3"/>
      <dgm:spPr/>
    </dgm:pt>
    <dgm:pt modelId="{26F861DC-12AD-4AF5-9892-860AC58A80FA}" type="pres">
      <dgm:prSet presAssocID="{0E80DD5A-36A4-4BC8-861C-27F6F51EAADE}" presName="sibTrans" presStyleCnt="0"/>
      <dgm:spPr/>
    </dgm:pt>
    <dgm:pt modelId="{E93B42EF-8B7B-4A74-BB19-58CAB21C0E0E}" type="pres">
      <dgm:prSet presAssocID="{6F3938E7-CEDA-446B-9215-AD25985A5C09}" presName="composite" presStyleCnt="0"/>
      <dgm:spPr/>
    </dgm:pt>
    <dgm:pt modelId="{FF0A83D5-9422-4BF4-9950-519C3A339844}" type="pres">
      <dgm:prSet presAssocID="{6F3938E7-CEDA-446B-9215-AD25985A5C09}" presName="FirstChild" presStyleLbl="revTx" presStyleIdx="2" presStyleCnt="3">
        <dgm:presLayoutVars>
          <dgm:chMax val="0"/>
          <dgm:chPref val="0"/>
          <dgm:bulletEnabled val="1"/>
        </dgm:presLayoutVars>
      </dgm:prSet>
      <dgm:spPr/>
      <dgm:t>
        <a:bodyPr/>
        <a:lstStyle/>
        <a:p>
          <a:endParaRPr lang="en-US"/>
        </a:p>
      </dgm:t>
    </dgm:pt>
    <dgm:pt modelId="{A82829DD-442A-4C17-A995-5915BB6D610D}" type="pres">
      <dgm:prSet presAssocID="{6F3938E7-CEDA-446B-9215-AD25985A5C09}" presName="Parent" presStyleLbl="alignNode1" presStyleIdx="2" presStyleCnt="3" custScaleX="90476">
        <dgm:presLayoutVars>
          <dgm:chMax val="3"/>
          <dgm:chPref val="3"/>
          <dgm:bulletEnabled val="1"/>
        </dgm:presLayoutVars>
      </dgm:prSet>
      <dgm:spPr/>
    </dgm:pt>
    <dgm:pt modelId="{80B33EB3-6AF2-4258-9E2C-302ED098924D}" type="pres">
      <dgm:prSet presAssocID="{6F3938E7-CEDA-446B-9215-AD25985A5C09}" presName="Accent" presStyleLbl="parChTrans1D1" presStyleIdx="2" presStyleCnt="3"/>
      <dgm:spPr/>
    </dgm:pt>
  </dgm:ptLst>
  <dgm:cxnLst>
    <dgm:cxn modelId="{021F016E-8FE9-4066-AF9C-CB08D47C847F}" type="presOf" srcId="{CD173E76-B7C4-474C-8994-38F522000BE5}" destId="{FF0A83D5-9422-4BF4-9950-519C3A339844}" srcOrd="0" destOrd="0" presId="urn:microsoft.com/office/officeart/2011/layout/TabList"/>
    <dgm:cxn modelId="{A8389328-E1E8-41E5-8DF9-AD1E554F24E6}" srcId="{03D82C6C-9C18-4615-8582-A3CCDFEF0082}" destId="{CAEB271A-84D2-4786-BB58-E16C5D6C7E50}" srcOrd="1" destOrd="0" parTransId="{F523C8F8-F3B2-4CA0-91B6-6E67B54DB7A8}" sibTransId="{0E80DD5A-36A4-4BC8-861C-27F6F51EAADE}"/>
    <dgm:cxn modelId="{87ACF8FD-B6EE-44D9-8D34-184C9F2BC20A}" srcId="{D90224B3-42AA-46CE-AC49-A372F3A1152D}" destId="{1FC79F94-60C5-4280-9743-1A1D512E64F4}" srcOrd="0" destOrd="0" parTransId="{31772976-5757-40FC-A837-501CDE085A6E}" sibTransId="{574187F0-443D-40B5-A805-CB161A2099E7}"/>
    <dgm:cxn modelId="{3E3FA3EE-C536-416D-9893-DCA87389B2E7}" type="presOf" srcId="{CAEB271A-84D2-4786-BB58-E16C5D6C7E50}" destId="{2E6B4112-A29F-4359-B62E-217AABA00494}" srcOrd="0" destOrd="0" presId="urn:microsoft.com/office/officeart/2011/layout/TabList"/>
    <dgm:cxn modelId="{8AF24927-0E4D-4D82-8154-A9F16CC2FF60}" type="presOf" srcId="{D2DF34F5-B626-4364-91CB-E0F68C59CB02}" destId="{C0A2B006-9F27-4A8E-B945-D5DBDE005D64}" srcOrd="0" destOrd="0" presId="urn:microsoft.com/office/officeart/2011/layout/TabList"/>
    <dgm:cxn modelId="{6ED56B91-49FD-44CC-859F-1C93922D2A5E}" type="presOf" srcId="{03D82C6C-9C18-4615-8582-A3CCDFEF0082}" destId="{EFE4E8BF-5C0E-4787-B267-341228B65E65}" srcOrd="0" destOrd="0" presId="urn:microsoft.com/office/officeart/2011/layout/TabList"/>
    <dgm:cxn modelId="{94F33F9C-C345-406C-8BF5-4393EE13E8F5}" type="presOf" srcId="{D90224B3-42AA-46CE-AC49-A372F3A1152D}" destId="{0397D85A-C9AB-44B4-9112-1E3F5626C64F}" srcOrd="0" destOrd="0" presId="urn:microsoft.com/office/officeart/2011/layout/TabList"/>
    <dgm:cxn modelId="{6DC5B42F-6ECF-4095-BF03-0A583AE60F24}" srcId="{CAEB271A-84D2-4786-BB58-E16C5D6C7E50}" destId="{D2DF34F5-B626-4364-91CB-E0F68C59CB02}" srcOrd="0" destOrd="0" parTransId="{26758528-263E-4BD8-8332-DD91AAF120B6}" sibTransId="{EC6BFF0D-FA73-4AF5-8006-68F0FB7C188B}"/>
    <dgm:cxn modelId="{650CD7EB-34A3-4FC1-89C9-0C4ADE9EA5F0}" srcId="{03D82C6C-9C18-4615-8582-A3CCDFEF0082}" destId="{6F3938E7-CEDA-446B-9215-AD25985A5C09}" srcOrd="2" destOrd="0" parTransId="{9322C58C-14A1-4C19-94A5-5B73657935A1}" sibTransId="{DBFE800E-6E9F-40B1-93AB-4F470A4B06CF}"/>
    <dgm:cxn modelId="{B14601B7-7FE9-4C84-B9A5-9DAD16335E27}" srcId="{03D82C6C-9C18-4615-8582-A3CCDFEF0082}" destId="{D90224B3-42AA-46CE-AC49-A372F3A1152D}" srcOrd="0" destOrd="0" parTransId="{F7FB1B2A-F56E-4455-9504-14892CC34D8D}" sibTransId="{3A354E22-81D1-4031-AB8C-CD88C2EAE3DB}"/>
    <dgm:cxn modelId="{FE728444-B656-4448-9A36-641934481405}" type="presOf" srcId="{1FC79F94-60C5-4280-9743-1A1D512E64F4}" destId="{2FD30531-C7DE-42C6-B8B2-62DB11F09F88}" srcOrd="0" destOrd="0" presId="urn:microsoft.com/office/officeart/2011/layout/TabList"/>
    <dgm:cxn modelId="{3EB4EC73-300A-4348-BEBF-084B7A0E2F1D}" srcId="{6F3938E7-CEDA-446B-9215-AD25985A5C09}" destId="{CD173E76-B7C4-474C-8994-38F522000BE5}" srcOrd="0" destOrd="0" parTransId="{FE1699ED-D477-4B4F-A087-34D1BEDD72CD}" sibTransId="{AE564160-449A-49F4-8306-A82850932480}"/>
    <dgm:cxn modelId="{9C6CA84A-F03F-433A-BEC2-29837B38F1CF}" type="presOf" srcId="{6F3938E7-CEDA-446B-9215-AD25985A5C09}" destId="{A82829DD-442A-4C17-A995-5915BB6D610D}" srcOrd="0" destOrd="0" presId="urn:microsoft.com/office/officeart/2011/layout/TabList"/>
    <dgm:cxn modelId="{F9700DFE-CA85-439A-A3E0-9B5CED1247B1}" type="presParOf" srcId="{EFE4E8BF-5C0E-4787-B267-341228B65E65}" destId="{A8BA2BEA-BD20-47AD-9C6A-9E4594BC171A}" srcOrd="0" destOrd="0" presId="urn:microsoft.com/office/officeart/2011/layout/TabList"/>
    <dgm:cxn modelId="{6E355198-140A-4F1B-B5CC-14CA28757A20}" type="presParOf" srcId="{A8BA2BEA-BD20-47AD-9C6A-9E4594BC171A}" destId="{2FD30531-C7DE-42C6-B8B2-62DB11F09F88}" srcOrd="0" destOrd="0" presId="urn:microsoft.com/office/officeart/2011/layout/TabList"/>
    <dgm:cxn modelId="{28EF100C-2393-446D-A8F0-CADF9A03DA8E}" type="presParOf" srcId="{A8BA2BEA-BD20-47AD-9C6A-9E4594BC171A}" destId="{0397D85A-C9AB-44B4-9112-1E3F5626C64F}" srcOrd="1" destOrd="0" presId="urn:microsoft.com/office/officeart/2011/layout/TabList"/>
    <dgm:cxn modelId="{1D639538-7FC6-48E7-BADC-B5904D49B71C}" type="presParOf" srcId="{A8BA2BEA-BD20-47AD-9C6A-9E4594BC171A}" destId="{8274ED6C-97EE-484F-8DAF-1BD8BEFA8DC4}" srcOrd="2" destOrd="0" presId="urn:microsoft.com/office/officeart/2011/layout/TabList"/>
    <dgm:cxn modelId="{FAC55C49-6099-4FA4-8284-036F0820E1A8}" type="presParOf" srcId="{EFE4E8BF-5C0E-4787-B267-341228B65E65}" destId="{C2A4F2F8-D2D7-44BA-974A-E2BFA70046B4}" srcOrd="1" destOrd="0" presId="urn:microsoft.com/office/officeart/2011/layout/TabList"/>
    <dgm:cxn modelId="{F6B6471F-9EF6-4130-A32E-A2416E7BE74D}" type="presParOf" srcId="{EFE4E8BF-5C0E-4787-B267-341228B65E65}" destId="{8CF6CCE4-3AF8-4F67-B288-BF6FA7F26448}" srcOrd="2" destOrd="0" presId="urn:microsoft.com/office/officeart/2011/layout/TabList"/>
    <dgm:cxn modelId="{1AA4C275-5DA3-4ED1-804E-D13C6A06358A}" type="presParOf" srcId="{8CF6CCE4-3AF8-4F67-B288-BF6FA7F26448}" destId="{C0A2B006-9F27-4A8E-B945-D5DBDE005D64}" srcOrd="0" destOrd="0" presId="urn:microsoft.com/office/officeart/2011/layout/TabList"/>
    <dgm:cxn modelId="{8BD9482C-F3C4-4AA9-8D7B-53727DE63838}" type="presParOf" srcId="{8CF6CCE4-3AF8-4F67-B288-BF6FA7F26448}" destId="{2E6B4112-A29F-4359-B62E-217AABA00494}" srcOrd="1" destOrd="0" presId="urn:microsoft.com/office/officeart/2011/layout/TabList"/>
    <dgm:cxn modelId="{AAE46653-740F-463B-A790-423FBEBBF7E4}" type="presParOf" srcId="{8CF6CCE4-3AF8-4F67-B288-BF6FA7F26448}" destId="{36563D08-A147-4F96-AB51-E6FCC2E99576}" srcOrd="2" destOrd="0" presId="urn:microsoft.com/office/officeart/2011/layout/TabList"/>
    <dgm:cxn modelId="{685771FC-C5CC-4CD9-AB2E-3767DA4A03B8}" type="presParOf" srcId="{EFE4E8BF-5C0E-4787-B267-341228B65E65}" destId="{26F861DC-12AD-4AF5-9892-860AC58A80FA}" srcOrd="3" destOrd="0" presId="urn:microsoft.com/office/officeart/2011/layout/TabList"/>
    <dgm:cxn modelId="{D99FB173-13B2-4B4C-9C2E-FD6E8443D895}" type="presParOf" srcId="{EFE4E8BF-5C0E-4787-B267-341228B65E65}" destId="{E93B42EF-8B7B-4A74-BB19-58CAB21C0E0E}" srcOrd="4" destOrd="0" presId="urn:microsoft.com/office/officeart/2011/layout/TabList"/>
    <dgm:cxn modelId="{307F5BCB-A871-4D6C-8B18-DB8C8A5BDAFC}" type="presParOf" srcId="{E93B42EF-8B7B-4A74-BB19-58CAB21C0E0E}" destId="{FF0A83D5-9422-4BF4-9950-519C3A339844}" srcOrd="0" destOrd="0" presId="urn:microsoft.com/office/officeart/2011/layout/TabList"/>
    <dgm:cxn modelId="{4C0BE5A6-7C46-41E6-B151-C25BFDFE3ADB}" type="presParOf" srcId="{E93B42EF-8B7B-4A74-BB19-58CAB21C0E0E}" destId="{A82829DD-442A-4C17-A995-5915BB6D610D}" srcOrd="1" destOrd="0" presId="urn:microsoft.com/office/officeart/2011/layout/TabList"/>
    <dgm:cxn modelId="{36E3448F-A93A-4C5E-B9BD-B29098F1ED51}" type="presParOf" srcId="{E93B42EF-8B7B-4A74-BB19-58CAB21C0E0E}" destId="{80B33EB3-6AF2-4258-9E2C-302ED098924D}" srcOrd="2"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F9C8A9-AAEC-4502-82EB-68AE77726C8C}">
      <dsp:nvSpPr>
        <dsp:cNvPr id="0" name=""/>
        <dsp:cNvSpPr/>
      </dsp:nvSpPr>
      <dsp:spPr>
        <a:xfrm>
          <a:off x="-7148326" y="-1093231"/>
          <a:ext cx="8511062" cy="8511062"/>
        </a:xfrm>
        <a:prstGeom prst="blockArc">
          <a:avLst>
            <a:gd name="adj1" fmla="val 18900000"/>
            <a:gd name="adj2" fmla="val 2700000"/>
            <a:gd name="adj3" fmla="val 254"/>
          </a:avLst>
        </a:pr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7FF242-137C-4ABA-A065-4406E3D3F080}">
      <dsp:nvSpPr>
        <dsp:cNvPr id="0" name=""/>
        <dsp:cNvSpPr/>
      </dsp:nvSpPr>
      <dsp:spPr>
        <a:xfrm>
          <a:off x="877854" y="632460"/>
          <a:ext cx="7645466" cy="126492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4030" tIns="60960" rIns="60960" bIns="60960" numCol="1" spcCol="1270" anchor="ctr" anchorCtr="0">
          <a:noAutofit/>
        </a:bodyPr>
        <a:lstStyle/>
        <a:p>
          <a:pPr lvl="0" algn="l" defTabSz="1066800" rtl="0">
            <a:lnSpc>
              <a:spcPct val="90000"/>
            </a:lnSpc>
            <a:spcBef>
              <a:spcPct val="0"/>
            </a:spcBef>
            <a:spcAft>
              <a:spcPct val="35000"/>
            </a:spcAft>
          </a:pPr>
          <a:r>
            <a:rPr lang="en-US" sz="2400" b="1" i="1" kern="1200" dirty="0" err="1" smtClean="0">
              <a:effectLst>
                <a:glow rad="101600">
                  <a:schemeClr val="tx1">
                    <a:alpha val="60000"/>
                  </a:schemeClr>
                </a:glow>
              </a:effectLst>
            </a:rPr>
            <a:t>pertama</a:t>
          </a:r>
          <a:r>
            <a:rPr lang="en-US" sz="2400" b="1" i="1" kern="1200" dirty="0" smtClean="0">
              <a:effectLst>
                <a:glow rad="101600">
                  <a:schemeClr val="tx1">
                    <a:alpha val="60000"/>
                  </a:schemeClr>
                </a:glow>
              </a:effectLst>
            </a:rPr>
            <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meneruskan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kesinambungan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pemerintahan</a:t>
          </a:r>
          <a:r>
            <a:rPr lang="en-US" sz="2400" kern="1200" dirty="0" smtClean="0">
              <a:effectLst>
                <a:glow rad="101600">
                  <a:schemeClr val="tx1">
                    <a:alpha val="60000"/>
                  </a:schemeClr>
                </a:glow>
              </a:effectLst>
            </a:rPr>
            <a:t> yang </a:t>
          </a:r>
          <a:r>
            <a:rPr lang="en-US" sz="2400" kern="1200" dirty="0" err="1" smtClean="0">
              <a:effectLst>
                <a:glow rad="101600">
                  <a:schemeClr val="tx1">
                    <a:alpha val="60000"/>
                  </a:schemeClr>
                </a:glow>
              </a:effectLst>
            </a:rPr>
            <a:t>adil</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saksama</a:t>
          </a:r>
          <a:r>
            <a:rPr lang="en-US" sz="2400" kern="1200" dirty="0" smtClean="0">
              <a:effectLst>
                <a:glow rad="101600">
                  <a:schemeClr val="tx1">
                    <a:alpha val="60000"/>
                  </a:schemeClr>
                </a:glow>
              </a:effectLst>
            </a:rPr>
            <a:t>; </a:t>
          </a:r>
          <a:endParaRPr lang="en-US" sz="2400" b="0" kern="1200" cap="none" spc="0" dirty="0">
            <a:ln w="0"/>
            <a:effectLst>
              <a:glow rad="101600">
                <a:schemeClr val="tx1">
                  <a:alpha val="60000"/>
                </a:schemeClr>
              </a:glow>
            </a:effectLst>
          </a:endParaRPr>
        </a:p>
      </dsp:txBody>
      <dsp:txXfrm>
        <a:off x="877854" y="632460"/>
        <a:ext cx="7645466" cy="1264920"/>
      </dsp:txXfrm>
    </dsp:sp>
    <dsp:sp modelId="{62EED92C-526B-44F0-8E25-5402ECB330AE}">
      <dsp:nvSpPr>
        <dsp:cNvPr id="0" name=""/>
        <dsp:cNvSpPr/>
      </dsp:nvSpPr>
      <dsp:spPr>
        <a:xfrm>
          <a:off x="87279" y="474345"/>
          <a:ext cx="1581150" cy="1581150"/>
        </a:xfrm>
        <a:prstGeom prst="ellipse">
          <a:avLst/>
        </a:prstGeom>
        <a:solidFill>
          <a:srgbClr val="FF0000"/>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E70399-BDC0-4A9E-9554-CF10DBB5EDB2}">
      <dsp:nvSpPr>
        <dsp:cNvPr id="0" name=""/>
        <dsp:cNvSpPr/>
      </dsp:nvSpPr>
      <dsp:spPr>
        <a:xfrm>
          <a:off x="1337652" y="2529840"/>
          <a:ext cx="7185667" cy="1264920"/>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4030" tIns="60960" rIns="60960" bIns="60960" numCol="1" spcCol="1270" anchor="ctr" anchorCtr="0">
          <a:noAutofit/>
        </a:bodyPr>
        <a:lstStyle/>
        <a:p>
          <a:pPr lvl="0" algn="l" defTabSz="1066800" rtl="0">
            <a:lnSpc>
              <a:spcPct val="90000"/>
            </a:lnSpc>
            <a:spcBef>
              <a:spcPct val="0"/>
            </a:spcBef>
            <a:spcAft>
              <a:spcPct val="35000"/>
            </a:spcAft>
          </a:pPr>
          <a:r>
            <a:rPr lang="en-US" sz="2400" b="1" i="1" kern="1200" dirty="0" err="1" smtClean="0">
              <a:effectLst>
                <a:glow rad="101600">
                  <a:schemeClr val="tx1">
                    <a:alpha val="60000"/>
                  </a:schemeClr>
                </a:glow>
              </a:effectLst>
            </a:rPr>
            <a:t>kedua</a:t>
          </a:r>
          <a:r>
            <a:rPr lang="en-US" sz="2400" b="1" i="1" kern="1200" dirty="0" smtClean="0">
              <a:effectLst>
                <a:glow rad="101600">
                  <a:schemeClr val="tx1">
                    <a:alpha val="60000"/>
                  </a:schemeClr>
                </a:glow>
              </a:effectLst>
            </a:rPr>
            <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mengutamakan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kesejahteraan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rakyat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dan</a:t>
          </a:r>
          <a:endParaRPr lang="en-US" sz="2400" b="0" kern="1200" cap="none" spc="0" dirty="0">
            <a:ln w="0"/>
            <a:effectLst>
              <a:glow rad="101600">
                <a:schemeClr val="tx1">
                  <a:alpha val="60000"/>
                </a:schemeClr>
              </a:glow>
            </a:effectLst>
          </a:endParaRPr>
        </a:p>
      </dsp:txBody>
      <dsp:txXfrm>
        <a:off x="1337652" y="2529840"/>
        <a:ext cx="7185667" cy="1264920"/>
      </dsp:txXfrm>
    </dsp:sp>
    <dsp:sp modelId="{08B27E62-8A72-47D3-AAD9-343BB38EA159}">
      <dsp:nvSpPr>
        <dsp:cNvPr id="0" name=""/>
        <dsp:cNvSpPr/>
      </dsp:nvSpPr>
      <dsp:spPr>
        <a:xfrm>
          <a:off x="547077" y="2371724"/>
          <a:ext cx="1581150" cy="1581150"/>
        </a:xfrm>
        <a:prstGeom prst="ellipse">
          <a:avLst/>
        </a:prstGeom>
        <a:solidFill>
          <a:schemeClr val="lt1">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8501D0-09CB-4089-B9F7-E00132701C84}">
      <dsp:nvSpPr>
        <dsp:cNvPr id="0" name=""/>
        <dsp:cNvSpPr/>
      </dsp:nvSpPr>
      <dsp:spPr>
        <a:xfrm>
          <a:off x="877854" y="4427220"/>
          <a:ext cx="7645466" cy="1264920"/>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4030" tIns="60960" rIns="60960" bIns="60960" numCol="1" spcCol="1270" anchor="ctr" anchorCtr="0">
          <a:noAutofit/>
        </a:bodyPr>
        <a:lstStyle/>
        <a:p>
          <a:pPr lvl="0" algn="l" defTabSz="1066800" rtl="0">
            <a:lnSpc>
              <a:spcPct val="90000"/>
            </a:lnSpc>
            <a:spcBef>
              <a:spcPct val="0"/>
            </a:spcBef>
            <a:spcAft>
              <a:spcPct val="35000"/>
            </a:spcAft>
          </a:pPr>
          <a:r>
            <a:rPr lang="en-US" sz="2400" b="1" i="1" kern="1200" smtClean="0">
              <a:effectLst>
                <a:glow rad="101600">
                  <a:schemeClr val="tx1">
                    <a:alpha val="60000"/>
                  </a:schemeClr>
                </a:glow>
              </a:effectLst>
            </a:rPr>
            <a:t>ketiga</a:t>
          </a:r>
          <a:r>
            <a:rPr lang="en-US" sz="2400" b="1" i="1" kern="1200" dirty="0" smtClean="0">
              <a:effectLst>
                <a:glow rad="101600">
                  <a:schemeClr val="tx1">
                    <a:alpha val="60000"/>
                  </a:schemeClr>
                </a:glow>
              </a:effectLst>
            </a:rPr>
            <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kemakmuran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negara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berlandaskan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prinsip</a:t>
          </a:r>
          <a:r>
            <a:rPr lang="en-US" sz="2400" kern="1200" dirty="0" smtClean="0">
              <a:effectLst>
                <a:glow rad="101600">
                  <a:schemeClr val="tx1">
                    <a:alpha val="60000"/>
                  </a:schemeClr>
                </a:glow>
              </a:effectLst>
            </a:rPr>
            <a:t> Raja </a:t>
          </a:r>
          <a:r>
            <a:rPr lang="en-US" sz="2400" kern="1200" dirty="0" err="1" smtClean="0">
              <a:effectLst>
                <a:glow rad="101600">
                  <a:schemeClr val="tx1">
                    <a:alpha val="60000"/>
                  </a:schemeClr>
                </a:glow>
              </a:effectLst>
            </a:rPr>
            <a:t>Berperlembagaan</a:t>
          </a:r>
          <a:endParaRPr lang="en-US" sz="2400" b="0" kern="1200" cap="none" spc="0" dirty="0">
            <a:ln w="0"/>
            <a:effectLst>
              <a:glow rad="101600">
                <a:schemeClr val="tx1">
                  <a:alpha val="60000"/>
                </a:schemeClr>
              </a:glow>
            </a:effectLst>
          </a:endParaRPr>
        </a:p>
      </dsp:txBody>
      <dsp:txXfrm>
        <a:off x="877854" y="4427220"/>
        <a:ext cx="7645466" cy="1264920"/>
      </dsp:txXfrm>
    </dsp:sp>
    <dsp:sp modelId="{E106AF97-3EBD-4FD7-ADDA-FD259E8E7499}">
      <dsp:nvSpPr>
        <dsp:cNvPr id="0" name=""/>
        <dsp:cNvSpPr/>
      </dsp:nvSpPr>
      <dsp:spPr>
        <a:xfrm>
          <a:off x="87279" y="4269105"/>
          <a:ext cx="1581150" cy="1581150"/>
        </a:xfrm>
        <a:prstGeom prst="ellipse">
          <a:avLst/>
        </a:prstGeom>
        <a:solidFill>
          <a:schemeClr val="lt1">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066C1-E126-4FC7-A38E-714F8F373A81}">
      <dsp:nvSpPr>
        <dsp:cNvPr id="0" name=""/>
        <dsp:cNvSpPr/>
      </dsp:nvSpPr>
      <dsp:spPr>
        <a:xfrm>
          <a:off x="3157800" y="3088"/>
          <a:ext cx="2295000" cy="2038201"/>
        </a:xfrm>
        <a:prstGeom prst="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rtl="0">
            <a:lnSpc>
              <a:spcPct val="90000"/>
            </a:lnSpc>
            <a:spcBef>
              <a:spcPct val="0"/>
            </a:spcBef>
            <a:spcAft>
              <a:spcPct val="35000"/>
            </a:spcAft>
          </a:pPr>
          <a:r>
            <a:rPr lang="en-US" sz="2400" kern="1200" dirty="0" err="1" smtClean="0">
              <a:effectLst>
                <a:glow rad="101600">
                  <a:schemeClr val="tx1">
                    <a:alpha val="60000"/>
                  </a:schemeClr>
                </a:glow>
              </a:effectLst>
            </a:rPr>
            <a:t>mengamalkan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prinsip</a:t>
          </a:r>
          <a:r>
            <a:rPr lang="en-US" sz="2400" kern="1200" dirty="0" smtClean="0">
              <a:effectLst>
                <a:glow rad="101600">
                  <a:schemeClr val="tx1">
                    <a:alpha val="60000"/>
                  </a:schemeClr>
                </a:glow>
              </a:effectLst>
            </a:rPr>
            <a:t> </a:t>
          </a:r>
          <a:r>
            <a:rPr lang="en-US" sz="2400" i="1" kern="1200" dirty="0" err="1" smtClean="0">
              <a:effectLst>
                <a:glow rad="101600">
                  <a:schemeClr val="tx1">
                    <a:alpha val="60000"/>
                  </a:schemeClr>
                </a:glow>
              </a:effectLst>
            </a:rPr>
            <a:t>wasatiyyah</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atau</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kesederhanaan</a:t>
          </a:r>
          <a:r>
            <a:rPr lang="en-US" sz="2400" kern="1200" dirty="0" smtClean="0">
              <a:effectLst>
                <a:glow rad="101600">
                  <a:schemeClr val="tx1">
                    <a:alpha val="60000"/>
                  </a:schemeClr>
                </a:glow>
              </a:effectLst>
            </a:rPr>
            <a:t>, </a:t>
          </a:r>
          <a:endParaRPr lang="en-US" sz="2400" b="0" kern="1200" cap="none" spc="0" dirty="0">
            <a:ln w="0"/>
            <a:effectLst>
              <a:glow rad="101600">
                <a:schemeClr val="tx1">
                  <a:alpha val="60000"/>
                </a:schemeClr>
              </a:glow>
            </a:effectLst>
          </a:endParaRPr>
        </a:p>
      </dsp:txBody>
      <dsp:txXfrm>
        <a:off x="3157800" y="3088"/>
        <a:ext cx="2295000" cy="2038201"/>
      </dsp:txXfrm>
    </dsp:sp>
    <dsp:sp modelId="{A3948CD1-6790-4390-94FF-BA4EE354936D}">
      <dsp:nvSpPr>
        <dsp:cNvPr id="0" name=""/>
        <dsp:cNvSpPr/>
      </dsp:nvSpPr>
      <dsp:spPr>
        <a:xfrm>
          <a:off x="2783437" y="2143199"/>
          <a:ext cx="3043725" cy="2038201"/>
        </a:xfrm>
        <a:prstGeom prst="rect">
          <a:avLst/>
        </a:prstGeom>
        <a:solidFill>
          <a:schemeClr val="accent3">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rtl="0">
            <a:lnSpc>
              <a:spcPct val="90000"/>
            </a:lnSpc>
            <a:spcBef>
              <a:spcPct val="0"/>
            </a:spcBef>
            <a:spcAft>
              <a:spcPct val="35000"/>
            </a:spcAft>
          </a:pPr>
          <a:r>
            <a:rPr lang="en-US" sz="2400" kern="1200" dirty="0" err="1" smtClean="0">
              <a:effectLst>
                <a:glow rad="101600">
                  <a:schemeClr val="tx1">
                    <a:alpha val="60000"/>
                  </a:schemeClr>
                </a:glow>
              </a:effectLst>
            </a:rPr>
            <a:t>hubungan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rakyat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pemimpin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perlu</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erat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sepakat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supaya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suasana</a:t>
          </a:r>
          <a:r>
            <a:rPr lang="en-US" sz="2400" kern="1200" dirty="0" smtClean="0">
              <a:effectLst>
                <a:glow rad="101600">
                  <a:schemeClr val="tx1">
                    <a:alpha val="60000"/>
                  </a:schemeClr>
                </a:glow>
              </a:effectLst>
            </a:rPr>
            <a:t> yang </a:t>
          </a:r>
          <a:r>
            <a:rPr lang="en-US" sz="2400" kern="1200" dirty="0" err="1" smtClean="0">
              <a:effectLst>
                <a:glow rad="101600">
                  <a:schemeClr val="tx1">
                    <a:alpha val="60000"/>
                  </a:schemeClr>
                </a:glow>
              </a:effectLst>
            </a:rPr>
            <a:t>sihat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dapat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dinikmati</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oleh</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semua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pihak</a:t>
          </a:r>
          <a:r>
            <a:rPr lang="en-US" sz="2400" kern="1200" dirty="0" smtClean="0">
              <a:effectLst>
                <a:glow rad="101600">
                  <a:schemeClr val="tx1">
                    <a:alpha val="60000"/>
                  </a:schemeClr>
                </a:glow>
              </a:effectLst>
            </a:rPr>
            <a:t>. </a:t>
          </a:r>
          <a:endParaRPr lang="en-US" sz="2400" b="0" kern="1200" cap="none" spc="0" dirty="0">
            <a:ln w="0"/>
            <a:effectLst>
              <a:glow rad="101600">
                <a:schemeClr val="tx1">
                  <a:alpha val="60000"/>
                </a:schemeClr>
              </a:glow>
            </a:effectLst>
          </a:endParaRPr>
        </a:p>
      </dsp:txBody>
      <dsp:txXfrm>
        <a:off x="2783437" y="2143199"/>
        <a:ext cx="3043725" cy="2038201"/>
      </dsp:txXfrm>
    </dsp:sp>
    <dsp:sp modelId="{6A638D2D-2BBB-4249-B4D5-A86383BF39B8}">
      <dsp:nvSpPr>
        <dsp:cNvPr id="0" name=""/>
        <dsp:cNvSpPr/>
      </dsp:nvSpPr>
      <dsp:spPr>
        <a:xfrm>
          <a:off x="2190300" y="4283310"/>
          <a:ext cx="4230000" cy="2038201"/>
        </a:xfrm>
        <a:prstGeom prst="rect">
          <a:avLst/>
        </a:prstGeom>
        <a:solidFill>
          <a:schemeClr val="accent4">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rtl="0">
            <a:lnSpc>
              <a:spcPct val="90000"/>
            </a:lnSpc>
            <a:spcBef>
              <a:spcPct val="0"/>
            </a:spcBef>
            <a:spcAft>
              <a:spcPct val="35000"/>
            </a:spcAft>
          </a:pPr>
          <a:r>
            <a:rPr lang="en-US" sz="2400" kern="1200" smtClean="0">
              <a:effectLst>
                <a:glow rad="101600">
                  <a:schemeClr val="tx1">
                    <a:alpha val="60000"/>
                  </a:schemeClr>
                </a:glow>
              </a:effectLst>
            </a:rPr>
            <a:t>meneruskan </a:t>
          </a:r>
          <a:r>
            <a:rPr lang="en-US" sz="2400" kern="1200" dirty="0" err="1" smtClean="0">
              <a:effectLst>
                <a:glow rad="101600">
                  <a:schemeClr val="tx1">
                    <a:alpha val="60000"/>
                  </a:schemeClr>
                </a:glow>
              </a:effectLst>
            </a:rPr>
            <a:t>usaha-usaha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mengekalkan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keharmonian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perpaduan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memupuk</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nilai-nilai</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patriotisme</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memajukan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ekonomi</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mengekalkan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persefahaman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sesama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kita</a:t>
          </a:r>
          <a:endParaRPr lang="en-US" sz="2400" b="0" kern="1200" cap="none" spc="0" dirty="0">
            <a:ln w="0"/>
            <a:effectLst>
              <a:glow rad="101600">
                <a:schemeClr val="tx1">
                  <a:alpha val="60000"/>
                </a:schemeClr>
              </a:glow>
            </a:effectLst>
          </a:endParaRPr>
        </a:p>
      </dsp:txBody>
      <dsp:txXfrm>
        <a:off x="2190300" y="4283310"/>
        <a:ext cx="4230000" cy="20382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1C0B10-820F-4C78-898C-7F2FFBE34020}">
      <dsp:nvSpPr>
        <dsp:cNvPr id="0" name=""/>
        <dsp:cNvSpPr/>
      </dsp:nvSpPr>
      <dsp:spPr>
        <a:xfrm>
          <a:off x="0" y="3587277"/>
          <a:ext cx="8686800" cy="235364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smtClean="0">
              <a:effectLst>
                <a:glow rad="101600">
                  <a:schemeClr val="tx1">
                    <a:alpha val="60000"/>
                  </a:schemeClr>
                </a:glow>
              </a:effectLst>
            </a:rPr>
            <a:t>Peranan </a:t>
          </a:r>
          <a:r>
            <a:rPr lang="en-US" sz="2400" kern="1200" dirty="0" err="1" smtClean="0">
              <a:effectLst>
                <a:glow rad="101600">
                  <a:schemeClr val="tx1">
                    <a:alpha val="60000"/>
                  </a:schemeClr>
                </a:glow>
              </a:effectLst>
            </a:rPr>
            <a:t>ini</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penting</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dalam</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usaha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membawa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konsep</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perpaduan</a:t>
          </a:r>
          <a:r>
            <a:rPr lang="en-US" sz="2400" kern="1200" dirty="0" smtClean="0">
              <a:effectLst>
                <a:glow rad="101600">
                  <a:schemeClr val="tx1">
                    <a:alpha val="60000"/>
                  </a:schemeClr>
                </a:glow>
              </a:effectLst>
            </a:rPr>
            <a:t> yang </a:t>
          </a:r>
          <a:r>
            <a:rPr lang="en-US" sz="2400" kern="1200" dirty="0" err="1" smtClean="0">
              <a:effectLst>
                <a:glow rad="101600">
                  <a:schemeClr val="tx1">
                    <a:alpha val="60000"/>
                  </a:schemeClr>
                </a:glow>
              </a:effectLst>
            </a:rPr>
            <a:t>lebih</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jitu</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arah</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pembentukan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sebuah</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negara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bangsa</a:t>
          </a:r>
          <a:r>
            <a:rPr lang="en-US" sz="2400" kern="1200" dirty="0" smtClean="0">
              <a:effectLst>
                <a:glow rad="101600">
                  <a:schemeClr val="tx1">
                    <a:alpha val="60000"/>
                  </a:schemeClr>
                </a:glow>
              </a:effectLst>
            </a:rPr>
            <a:t> yang </a:t>
          </a:r>
          <a:r>
            <a:rPr lang="en-US" sz="2400" kern="1200" dirty="0" err="1" smtClean="0">
              <a:effectLst>
                <a:glow rad="101600">
                  <a:schemeClr val="tx1">
                    <a:alpha val="60000"/>
                  </a:schemeClr>
                </a:glow>
              </a:effectLst>
            </a:rPr>
            <a:t>benar-benar</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utuh</a:t>
          </a:r>
          <a:r>
            <a:rPr lang="en-US" sz="2400" kern="1200" dirty="0" smtClean="0">
              <a:effectLst>
                <a:glow rad="101600">
                  <a:schemeClr val="tx1">
                    <a:alpha val="60000"/>
                  </a:schemeClr>
                </a:glow>
              </a:effectLst>
            </a:rPr>
            <a:t>.</a:t>
          </a:r>
          <a:endParaRPr lang="en-US" sz="2400" kern="1200" dirty="0">
            <a:effectLst>
              <a:glow rad="101600">
                <a:schemeClr val="tx1">
                  <a:alpha val="60000"/>
                </a:schemeClr>
              </a:glow>
            </a:effectLst>
          </a:endParaRPr>
        </a:p>
      </dsp:txBody>
      <dsp:txXfrm>
        <a:off x="0" y="3587277"/>
        <a:ext cx="8686800" cy="2353642"/>
      </dsp:txXfrm>
    </dsp:sp>
    <dsp:sp modelId="{BA1384A7-1D9C-4C7E-81FD-EA761D62B9A9}">
      <dsp:nvSpPr>
        <dsp:cNvPr id="0" name=""/>
        <dsp:cNvSpPr/>
      </dsp:nvSpPr>
      <dsp:spPr>
        <a:xfrm rot="10800000">
          <a:off x="0" y="2680"/>
          <a:ext cx="8686800" cy="3619901"/>
        </a:xfrm>
        <a:prstGeom prst="upArrowCallou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US" sz="2400" kern="1200" dirty="0" err="1" smtClean="0">
              <a:effectLst>
                <a:glow rad="101600">
                  <a:schemeClr val="tx1">
                    <a:alpha val="60000"/>
                  </a:schemeClr>
                </a:glow>
              </a:effectLst>
            </a:rPr>
            <a:t>Sememangnya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setiap</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kita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bertanggungjawab</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dalam</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memastikan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kemakmuran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kedaulatan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negara</a:t>
          </a:r>
          <a:r>
            <a:rPr lang="en-US" sz="2400" kern="1200" dirty="0" smtClean="0">
              <a:effectLst>
                <a:glow rad="101600">
                  <a:schemeClr val="tx1">
                    <a:alpha val="60000"/>
                  </a:schemeClr>
                </a:glow>
              </a:effectLst>
            </a:rPr>
            <a:t>. </a:t>
          </a:r>
          <a:endParaRPr lang="en-US" sz="2400" kern="1200" dirty="0">
            <a:effectLst>
              <a:glow rad="101600">
                <a:schemeClr val="tx1">
                  <a:alpha val="60000"/>
                </a:schemeClr>
              </a:glow>
            </a:effectLst>
          </a:endParaRPr>
        </a:p>
      </dsp:txBody>
      <dsp:txXfrm rot="10800000">
        <a:off x="0" y="2680"/>
        <a:ext cx="8686800" cy="23521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053083-2D15-4DB9-B801-2800D4E1FC1D}">
      <dsp:nvSpPr>
        <dsp:cNvPr id="0" name=""/>
        <dsp:cNvSpPr/>
      </dsp:nvSpPr>
      <dsp:spPr>
        <a:xfrm>
          <a:off x="0" y="0"/>
          <a:ext cx="7448550" cy="1920239"/>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effectLst>
                <a:glow rad="101600">
                  <a:schemeClr val="tx1">
                    <a:alpha val="60000"/>
                  </a:schemeClr>
                </a:glow>
              </a:effectLst>
            </a:rPr>
            <a:t>betapa pentingnya aspek keamanan</a:t>
          </a:r>
          <a:endParaRPr lang="en-US" sz="2400" kern="1200" dirty="0">
            <a:solidFill>
              <a:schemeClr val="tx1"/>
            </a:solidFill>
            <a:effectLst>
              <a:glow rad="101600">
                <a:schemeClr val="tx1">
                  <a:alpha val="60000"/>
                </a:schemeClr>
              </a:glow>
            </a:effectLst>
          </a:endParaRPr>
        </a:p>
      </dsp:txBody>
      <dsp:txXfrm>
        <a:off x="56242" y="56242"/>
        <a:ext cx="5376461" cy="1807755"/>
      </dsp:txXfrm>
    </dsp:sp>
    <dsp:sp modelId="{8B4FFA3F-598E-4C89-9CA7-3E810746ABB5}">
      <dsp:nvSpPr>
        <dsp:cNvPr id="0" name=""/>
        <dsp:cNvSpPr/>
      </dsp:nvSpPr>
      <dsp:spPr>
        <a:xfrm>
          <a:off x="657224" y="2240279"/>
          <a:ext cx="7448550" cy="1920239"/>
        </a:xfrm>
        <a:prstGeom prst="roundRect">
          <a:avLst>
            <a:gd name="adj" fmla="val 10000"/>
          </a:avLst>
        </a:prstGeom>
        <a:solidFill>
          <a:schemeClr val="accent5">
            <a:hueOff val="-1307943"/>
            <a:satOff val="7781"/>
            <a:lumOff val="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err="1" smtClean="0">
              <a:effectLst>
                <a:glow rad="101600">
                  <a:schemeClr val="tx1">
                    <a:alpha val="60000"/>
                  </a:schemeClr>
                </a:glow>
              </a:effectLst>
            </a:rPr>
            <a:t>keperluan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penting</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atau</a:t>
          </a:r>
          <a:r>
            <a:rPr lang="en-US" sz="2400" kern="1200" dirty="0" smtClean="0">
              <a:effectLst>
                <a:glow rad="101600">
                  <a:schemeClr val="tx1">
                    <a:alpha val="60000"/>
                  </a:schemeClr>
                </a:glow>
              </a:effectLst>
            </a:rPr>
            <a:t> </a:t>
          </a:r>
          <a:r>
            <a:rPr lang="en-US" sz="2400" i="1" kern="1200" dirty="0" err="1" smtClean="0">
              <a:effectLst>
                <a:glow rad="101600">
                  <a:schemeClr val="tx1">
                    <a:alpha val="60000"/>
                  </a:schemeClr>
                </a:glow>
              </a:effectLst>
            </a:rPr>
            <a:t>maslahah</a:t>
          </a:r>
          <a:r>
            <a:rPr lang="en-US" sz="2400" i="1" kern="1200" dirty="0" smtClean="0">
              <a:effectLst>
                <a:glow rad="101600">
                  <a:schemeClr val="tx1">
                    <a:alpha val="60000"/>
                  </a:schemeClr>
                </a:glow>
              </a:effectLst>
            </a:rPr>
            <a:t> </a:t>
          </a:r>
          <a:r>
            <a:rPr lang="en-US" sz="2400" i="1" kern="1200" dirty="0" err="1" smtClean="0">
              <a:effectLst>
                <a:glow rad="101600">
                  <a:schemeClr val="tx1">
                    <a:alpha val="60000"/>
                  </a:schemeClr>
                </a:glow>
              </a:effectLst>
            </a:rPr>
            <a:t>dharuriyyah</a:t>
          </a:r>
          <a:r>
            <a:rPr lang="en-US" sz="2400" kern="1200" dirty="0" smtClean="0">
              <a:effectLst>
                <a:glow rad="101600">
                  <a:schemeClr val="tx1">
                    <a:alpha val="60000"/>
                  </a:schemeClr>
                </a:glow>
              </a:effectLst>
            </a:rPr>
            <a:t> </a:t>
          </a:r>
          <a:r>
            <a:rPr lang="en-US" sz="2400" kern="1200" dirty="0" smtClean="0">
              <a:solidFill>
                <a:schemeClr val="tx1"/>
              </a:solidFill>
              <a:effectLst>
                <a:glow rad="101600">
                  <a:schemeClr val="tx1">
                    <a:alpha val="60000"/>
                  </a:schemeClr>
                </a:glow>
              </a:effectLst>
            </a:rPr>
            <a:t>. </a:t>
          </a:r>
          <a:endParaRPr lang="en-US" sz="2400" kern="1200" dirty="0">
            <a:solidFill>
              <a:schemeClr val="tx1"/>
            </a:solidFill>
            <a:effectLst>
              <a:glow rad="101600">
                <a:schemeClr val="tx1">
                  <a:alpha val="60000"/>
                </a:schemeClr>
              </a:glow>
            </a:effectLst>
          </a:endParaRPr>
        </a:p>
      </dsp:txBody>
      <dsp:txXfrm>
        <a:off x="713466" y="2296521"/>
        <a:ext cx="5430685" cy="1807755"/>
      </dsp:txXfrm>
    </dsp:sp>
    <dsp:sp modelId="{3EBAF19B-803F-4730-8433-8BE2231BB449}">
      <dsp:nvSpPr>
        <dsp:cNvPr id="0" name=""/>
        <dsp:cNvSpPr/>
      </dsp:nvSpPr>
      <dsp:spPr>
        <a:xfrm>
          <a:off x="1314449" y="4480559"/>
          <a:ext cx="7448550" cy="1920239"/>
        </a:xfrm>
        <a:prstGeom prst="roundRect">
          <a:avLst>
            <a:gd name="adj" fmla="val 10000"/>
          </a:avLst>
        </a:prstGeom>
        <a:solidFill>
          <a:schemeClr val="accent5">
            <a:hueOff val="-2615887"/>
            <a:satOff val="15563"/>
            <a:lumOff val="627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err="1" smtClean="0">
              <a:effectLst>
                <a:glow rad="101600">
                  <a:schemeClr val="tx1">
                    <a:alpha val="60000"/>
                  </a:schemeClr>
                </a:glow>
              </a:effectLst>
            </a:rPr>
            <a:t>memastikan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negara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bebas</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daripada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sebarang</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aktiviti</a:t>
          </a:r>
          <a:r>
            <a:rPr lang="en-US" sz="2400" kern="1200" dirty="0" smtClean="0">
              <a:effectLst>
                <a:glow rad="101600">
                  <a:schemeClr val="tx1">
                    <a:alpha val="60000"/>
                  </a:schemeClr>
                </a:glow>
              </a:effectLst>
            </a:rPr>
            <a:t> yang </a:t>
          </a:r>
          <a:r>
            <a:rPr lang="en-US" sz="2400" kern="1200" dirty="0" err="1" smtClean="0">
              <a:effectLst>
                <a:glow rad="101600">
                  <a:schemeClr val="tx1">
                    <a:alpha val="60000"/>
                  </a:schemeClr>
                </a:glow>
              </a:effectLst>
            </a:rPr>
            <a:t>boleh</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menjejaskan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kedaulatannya</a:t>
          </a:r>
          <a:endParaRPr lang="en-US" sz="2400" kern="1200" dirty="0">
            <a:solidFill>
              <a:schemeClr val="tx1"/>
            </a:solidFill>
            <a:effectLst>
              <a:glow rad="101600">
                <a:schemeClr val="tx1">
                  <a:alpha val="60000"/>
                </a:schemeClr>
              </a:glow>
            </a:effectLst>
          </a:endParaRPr>
        </a:p>
      </dsp:txBody>
      <dsp:txXfrm>
        <a:off x="1370691" y="4536801"/>
        <a:ext cx="5430685" cy="1807755"/>
      </dsp:txXfrm>
    </dsp:sp>
    <dsp:sp modelId="{2D0E7D08-2C98-4C43-A33D-3DB0D328D5F6}">
      <dsp:nvSpPr>
        <dsp:cNvPr id="0" name=""/>
        <dsp:cNvSpPr/>
      </dsp:nvSpPr>
      <dsp:spPr>
        <a:xfrm>
          <a:off x="6200394" y="1456181"/>
          <a:ext cx="1248155" cy="1248155"/>
        </a:xfrm>
        <a:prstGeom prst="downArrow">
          <a:avLst>
            <a:gd name="adj1" fmla="val 55000"/>
            <a:gd name="adj2" fmla="val 45000"/>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solidFill>
              <a:schemeClr val="tx1"/>
            </a:solidFill>
            <a:effectLst>
              <a:glow rad="101600">
                <a:schemeClr val="tx1">
                  <a:alpha val="60000"/>
                </a:schemeClr>
              </a:glow>
            </a:effectLst>
          </a:endParaRPr>
        </a:p>
      </dsp:txBody>
      <dsp:txXfrm>
        <a:off x="6481229" y="1456181"/>
        <a:ext cx="686485" cy="939237"/>
      </dsp:txXfrm>
    </dsp:sp>
    <dsp:sp modelId="{E0E70471-0B92-4A55-BF89-3159A0225AD9}">
      <dsp:nvSpPr>
        <dsp:cNvPr id="0" name=""/>
        <dsp:cNvSpPr/>
      </dsp:nvSpPr>
      <dsp:spPr>
        <a:xfrm>
          <a:off x="6857619" y="3683659"/>
          <a:ext cx="1248155" cy="1248155"/>
        </a:xfrm>
        <a:prstGeom prst="downArrow">
          <a:avLst>
            <a:gd name="adj1" fmla="val 55000"/>
            <a:gd name="adj2" fmla="val 45000"/>
          </a:avLst>
        </a:prstGeom>
        <a:solidFill>
          <a:schemeClr val="accent5">
            <a:tint val="40000"/>
            <a:alpha val="90000"/>
            <a:hueOff val="-1915263"/>
            <a:satOff val="20210"/>
            <a:lumOff val="1998"/>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solidFill>
              <a:schemeClr val="tx1"/>
            </a:solidFill>
            <a:effectLst>
              <a:glow rad="101600">
                <a:schemeClr val="tx1">
                  <a:alpha val="60000"/>
                </a:schemeClr>
              </a:glow>
            </a:effectLst>
          </a:endParaRPr>
        </a:p>
      </dsp:txBody>
      <dsp:txXfrm>
        <a:off x="7138454" y="3683659"/>
        <a:ext cx="686485" cy="9392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313008-E095-4364-888F-284FA29AD7AA}">
      <dsp:nvSpPr>
        <dsp:cNvPr id="0" name=""/>
        <dsp:cNvSpPr/>
      </dsp:nvSpPr>
      <dsp:spPr>
        <a:xfrm>
          <a:off x="434339" y="1782248"/>
          <a:ext cx="7818120" cy="710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ctr" defTabSz="889000" rtl="0">
            <a:lnSpc>
              <a:spcPct val="90000"/>
            </a:lnSpc>
            <a:spcBef>
              <a:spcPct val="0"/>
            </a:spcBef>
            <a:spcAft>
              <a:spcPct val="35000"/>
            </a:spcAft>
          </a:pPr>
          <a:r>
            <a:rPr lang="en-US" sz="2000" kern="1200" smtClean="0"/>
            <a:t>nikmat keamanan dan kemakmuran sehingga kini.</a:t>
          </a:r>
          <a:endParaRPr lang="en-US" sz="2000" kern="1200" dirty="0">
            <a:solidFill>
              <a:schemeClr val="tx1"/>
            </a:solidFill>
          </a:endParaRPr>
        </a:p>
      </dsp:txBody>
      <dsp:txXfrm>
        <a:off x="434339" y="1782248"/>
        <a:ext cx="7818120" cy="710738"/>
      </dsp:txXfrm>
    </dsp:sp>
    <dsp:sp modelId="{0CF5E908-FA73-495C-B5D4-157FDEA3B85A}">
      <dsp:nvSpPr>
        <dsp:cNvPr id="0" name=""/>
        <dsp:cNvSpPr/>
      </dsp:nvSpPr>
      <dsp:spPr>
        <a:xfrm>
          <a:off x="434339" y="2492986"/>
          <a:ext cx="1042416" cy="173736"/>
        </a:xfrm>
        <a:prstGeom prst="parallelogram">
          <a:avLst>
            <a:gd name="adj" fmla="val 140840"/>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EAF1D9-9F64-4172-BE27-76D5BDB174E3}">
      <dsp:nvSpPr>
        <dsp:cNvPr id="0" name=""/>
        <dsp:cNvSpPr/>
      </dsp:nvSpPr>
      <dsp:spPr>
        <a:xfrm>
          <a:off x="1537563" y="2492986"/>
          <a:ext cx="1042416" cy="173736"/>
        </a:xfrm>
        <a:prstGeom prst="parallelogram">
          <a:avLst>
            <a:gd name="adj" fmla="val 140840"/>
          </a:avLst>
        </a:prstGeom>
        <a:solidFill>
          <a:schemeClr val="accent4">
            <a:hueOff val="-83105"/>
            <a:satOff val="-356"/>
            <a:lumOff val="471"/>
            <a:alphaOff val="0"/>
          </a:schemeClr>
        </a:solidFill>
        <a:ln w="19050" cap="rnd" cmpd="sng" algn="ctr">
          <a:solidFill>
            <a:schemeClr val="accent4">
              <a:hueOff val="-83105"/>
              <a:satOff val="-356"/>
              <a:lumOff val="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75697F-98BA-48E3-BABB-8A605DF35049}">
      <dsp:nvSpPr>
        <dsp:cNvPr id="0" name=""/>
        <dsp:cNvSpPr/>
      </dsp:nvSpPr>
      <dsp:spPr>
        <a:xfrm>
          <a:off x="2640787" y="2492986"/>
          <a:ext cx="1042416" cy="173736"/>
        </a:xfrm>
        <a:prstGeom prst="parallelogram">
          <a:avLst>
            <a:gd name="adj" fmla="val 140840"/>
          </a:avLst>
        </a:prstGeom>
        <a:solidFill>
          <a:schemeClr val="accent4">
            <a:hueOff val="-166210"/>
            <a:satOff val="-712"/>
            <a:lumOff val="941"/>
            <a:alphaOff val="0"/>
          </a:schemeClr>
        </a:solidFill>
        <a:ln w="19050" cap="rnd" cmpd="sng" algn="ctr">
          <a:solidFill>
            <a:schemeClr val="accent4">
              <a:hueOff val="-166210"/>
              <a:satOff val="-712"/>
              <a:lumOff val="94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7288C6-0B98-42C1-8665-10E8E550F8B1}">
      <dsp:nvSpPr>
        <dsp:cNvPr id="0" name=""/>
        <dsp:cNvSpPr/>
      </dsp:nvSpPr>
      <dsp:spPr>
        <a:xfrm>
          <a:off x="3744010" y="2492986"/>
          <a:ext cx="1042416" cy="173736"/>
        </a:xfrm>
        <a:prstGeom prst="parallelogram">
          <a:avLst>
            <a:gd name="adj" fmla="val 140840"/>
          </a:avLst>
        </a:prstGeom>
        <a:solidFill>
          <a:schemeClr val="accent4">
            <a:hueOff val="-249315"/>
            <a:satOff val="-1069"/>
            <a:lumOff val="1412"/>
            <a:alphaOff val="0"/>
          </a:schemeClr>
        </a:solidFill>
        <a:ln w="19050" cap="rnd" cmpd="sng" algn="ctr">
          <a:solidFill>
            <a:schemeClr val="accent4">
              <a:hueOff val="-249315"/>
              <a:satOff val="-1069"/>
              <a:lumOff val="1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D71A13-C58D-4291-9963-B331CB69A80E}">
      <dsp:nvSpPr>
        <dsp:cNvPr id="0" name=""/>
        <dsp:cNvSpPr/>
      </dsp:nvSpPr>
      <dsp:spPr>
        <a:xfrm>
          <a:off x="4847234" y="2492986"/>
          <a:ext cx="1042416" cy="173736"/>
        </a:xfrm>
        <a:prstGeom prst="parallelogram">
          <a:avLst>
            <a:gd name="adj" fmla="val 140840"/>
          </a:avLst>
        </a:prstGeom>
        <a:solidFill>
          <a:schemeClr val="accent4">
            <a:hueOff val="-332421"/>
            <a:satOff val="-1425"/>
            <a:lumOff val="1882"/>
            <a:alphaOff val="0"/>
          </a:schemeClr>
        </a:solidFill>
        <a:ln w="19050" cap="rnd" cmpd="sng" algn="ctr">
          <a:solidFill>
            <a:schemeClr val="accent4">
              <a:hueOff val="-332421"/>
              <a:satOff val="-1425"/>
              <a:lumOff val="188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DB182F-9A26-4524-B7DF-91DB2849E7F4}">
      <dsp:nvSpPr>
        <dsp:cNvPr id="0" name=""/>
        <dsp:cNvSpPr/>
      </dsp:nvSpPr>
      <dsp:spPr>
        <a:xfrm>
          <a:off x="5950458" y="2492986"/>
          <a:ext cx="1042416" cy="173736"/>
        </a:xfrm>
        <a:prstGeom prst="parallelogram">
          <a:avLst>
            <a:gd name="adj" fmla="val 140840"/>
          </a:avLst>
        </a:prstGeom>
        <a:solidFill>
          <a:schemeClr val="accent4">
            <a:hueOff val="-415526"/>
            <a:satOff val="-1781"/>
            <a:lumOff val="2353"/>
            <a:alphaOff val="0"/>
          </a:schemeClr>
        </a:solidFill>
        <a:ln w="19050" cap="rnd" cmpd="sng" algn="ctr">
          <a:solidFill>
            <a:schemeClr val="accent4">
              <a:hueOff val="-415526"/>
              <a:satOff val="-1781"/>
              <a:lumOff val="235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B78913-5BBB-411A-A3AC-3962696EF9CA}">
      <dsp:nvSpPr>
        <dsp:cNvPr id="0" name=""/>
        <dsp:cNvSpPr/>
      </dsp:nvSpPr>
      <dsp:spPr>
        <a:xfrm>
          <a:off x="7053681" y="2492986"/>
          <a:ext cx="1042416" cy="173736"/>
        </a:xfrm>
        <a:prstGeom prst="parallelogram">
          <a:avLst>
            <a:gd name="adj" fmla="val 140840"/>
          </a:avLst>
        </a:prstGeom>
        <a:solidFill>
          <a:schemeClr val="accent4">
            <a:hueOff val="-498631"/>
            <a:satOff val="-2137"/>
            <a:lumOff val="2824"/>
            <a:alphaOff val="0"/>
          </a:schemeClr>
        </a:solidFill>
        <a:ln w="19050" cap="rnd" cmpd="sng" algn="ctr">
          <a:solidFill>
            <a:schemeClr val="accent4">
              <a:hueOff val="-498631"/>
              <a:satOff val="-2137"/>
              <a:lumOff val="28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8AC53F-1D2D-4FAE-82EA-FD83C6049178}">
      <dsp:nvSpPr>
        <dsp:cNvPr id="0" name=""/>
        <dsp:cNvSpPr/>
      </dsp:nvSpPr>
      <dsp:spPr>
        <a:xfrm>
          <a:off x="434339" y="2796262"/>
          <a:ext cx="7818120" cy="710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ctr" defTabSz="889000" rtl="0">
            <a:lnSpc>
              <a:spcPct val="90000"/>
            </a:lnSpc>
            <a:spcBef>
              <a:spcPct val="0"/>
            </a:spcBef>
            <a:spcAft>
              <a:spcPct val="35000"/>
            </a:spcAft>
          </a:pPr>
          <a:r>
            <a:rPr lang="en-US" sz="2000" kern="1200" dirty="0" err="1" smtClean="0"/>
            <a:t>berusaha</a:t>
          </a:r>
          <a:r>
            <a:rPr lang="en-US" sz="2000" kern="1200" dirty="0" smtClean="0"/>
            <a:t> </a:t>
          </a:r>
          <a:r>
            <a:rPr lang="en-US" sz="2000" kern="1200" dirty="0" err="1" smtClean="0"/>
            <a:t>keras</a:t>
          </a:r>
          <a:r>
            <a:rPr lang="en-US" sz="2000" kern="1200" dirty="0" smtClean="0"/>
            <a:t> </a:t>
          </a:r>
          <a:r>
            <a:rPr lang="en-US" sz="2000" kern="1200" dirty="0" err="1" smtClean="0"/>
            <a:t>supaya</a:t>
          </a:r>
          <a:r>
            <a:rPr lang="en-US" sz="2000" kern="1200" dirty="0" smtClean="0"/>
            <a:t> </a:t>
          </a:r>
          <a:r>
            <a:rPr lang="en-US" sz="2000" kern="1200" dirty="0" err="1" smtClean="0"/>
            <a:t>cabaran</a:t>
          </a:r>
          <a:r>
            <a:rPr lang="en-US" sz="2000" kern="1200" dirty="0" smtClean="0"/>
            <a:t> </a:t>
          </a:r>
          <a:r>
            <a:rPr lang="en-US" sz="2000" kern="1200" dirty="0" err="1" smtClean="0"/>
            <a:t>globalisasi</a:t>
          </a:r>
          <a:r>
            <a:rPr lang="en-US" sz="2000" kern="1200" dirty="0" smtClean="0"/>
            <a:t> </a:t>
          </a:r>
          <a:r>
            <a:rPr lang="en-US" sz="2000" kern="1200" dirty="0" err="1" smtClean="0"/>
            <a:t>tidak</a:t>
          </a:r>
          <a:r>
            <a:rPr lang="en-US" sz="2000" kern="1200" dirty="0" smtClean="0"/>
            <a:t> </a:t>
          </a:r>
          <a:r>
            <a:rPr lang="en-US" sz="2000" kern="1200" dirty="0" err="1" smtClean="0"/>
            <a:t>membuka</a:t>
          </a:r>
          <a:r>
            <a:rPr lang="en-US" sz="2000" kern="1200" dirty="0" smtClean="0"/>
            <a:t> </a:t>
          </a:r>
          <a:r>
            <a:rPr lang="en-US" sz="2000" kern="1200" dirty="0" err="1" smtClean="0"/>
            <a:t>ruang</a:t>
          </a:r>
          <a:r>
            <a:rPr lang="en-US" sz="2000" kern="1200" dirty="0" smtClean="0"/>
            <a:t> </a:t>
          </a:r>
          <a:r>
            <a:rPr lang="en-US" sz="2000" kern="1200" dirty="0" err="1" smtClean="0"/>
            <a:t>kepada</a:t>
          </a:r>
          <a:r>
            <a:rPr lang="en-US" sz="2000" kern="1200" dirty="0" smtClean="0"/>
            <a:t> </a:t>
          </a:r>
          <a:r>
            <a:rPr lang="en-US" sz="2000" kern="1200" dirty="0" err="1" smtClean="0"/>
            <a:t>kegiatan</a:t>
          </a:r>
          <a:r>
            <a:rPr lang="en-US" sz="2000" kern="1200" dirty="0" smtClean="0"/>
            <a:t> </a:t>
          </a:r>
          <a:r>
            <a:rPr lang="en-US" sz="2000" kern="1200" dirty="0" err="1" smtClean="0"/>
            <a:t>baharu</a:t>
          </a:r>
          <a:r>
            <a:rPr lang="en-US" sz="2000" kern="1200" dirty="0" smtClean="0"/>
            <a:t> yang </a:t>
          </a:r>
          <a:r>
            <a:rPr lang="en-US" sz="2000" kern="1200" dirty="0" err="1" smtClean="0"/>
            <a:t>mencemarkan</a:t>
          </a:r>
          <a:r>
            <a:rPr lang="en-US" sz="2000" kern="1200" dirty="0" smtClean="0"/>
            <a:t> </a:t>
          </a:r>
          <a:r>
            <a:rPr lang="en-US" sz="2000" kern="1200" dirty="0" err="1" smtClean="0"/>
            <a:t>kedaulatan</a:t>
          </a:r>
          <a:r>
            <a:rPr lang="en-US" sz="2000" kern="1200" dirty="0" smtClean="0"/>
            <a:t> </a:t>
          </a:r>
          <a:r>
            <a:rPr lang="en-US" sz="2000" kern="1200" dirty="0" err="1" smtClean="0"/>
            <a:t>negara</a:t>
          </a:r>
          <a:endParaRPr lang="en-US" sz="2000" kern="1200" dirty="0">
            <a:solidFill>
              <a:schemeClr val="tx1"/>
            </a:solidFill>
          </a:endParaRPr>
        </a:p>
      </dsp:txBody>
      <dsp:txXfrm>
        <a:off x="434339" y="2796262"/>
        <a:ext cx="7818120" cy="710738"/>
      </dsp:txXfrm>
    </dsp:sp>
    <dsp:sp modelId="{6968A9E2-2442-425A-85AE-998B5DE94A21}">
      <dsp:nvSpPr>
        <dsp:cNvPr id="0" name=""/>
        <dsp:cNvSpPr/>
      </dsp:nvSpPr>
      <dsp:spPr>
        <a:xfrm>
          <a:off x="434339" y="3507001"/>
          <a:ext cx="1042416" cy="173736"/>
        </a:xfrm>
        <a:prstGeom prst="parallelogram">
          <a:avLst>
            <a:gd name="adj" fmla="val 140840"/>
          </a:avLst>
        </a:prstGeom>
        <a:solidFill>
          <a:schemeClr val="accent4">
            <a:hueOff val="-581736"/>
            <a:satOff val="-2493"/>
            <a:lumOff val="3294"/>
            <a:alphaOff val="0"/>
          </a:schemeClr>
        </a:solidFill>
        <a:ln w="19050" cap="rnd" cmpd="sng" algn="ctr">
          <a:solidFill>
            <a:schemeClr val="accent4">
              <a:hueOff val="-581736"/>
              <a:satOff val="-2493"/>
              <a:lumOff val="329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A8266A-176A-4FDA-88E8-AE6AE0822C97}">
      <dsp:nvSpPr>
        <dsp:cNvPr id="0" name=""/>
        <dsp:cNvSpPr/>
      </dsp:nvSpPr>
      <dsp:spPr>
        <a:xfrm>
          <a:off x="1537563" y="3507001"/>
          <a:ext cx="1042416" cy="173736"/>
        </a:xfrm>
        <a:prstGeom prst="parallelogram">
          <a:avLst>
            <a:gd name="adj" fmla="val 140840"/>
          </a:avLst>
        </a:prstGeom>
        <a:solidFill>
          <a:schemeClr val="accent4">
            <a:hueOff val="-664841"/>
            <a:satOff val="-2850"/>
            <a:lumOff val="3765"/>
            <a:alphaOff val="0"/>
          </a:schemeClr>
        </a:solidFill>
        <a:ln w="19050" cap="rnd" cmpd="sng" algn="ctr">
          <a:solidFill>
            <a:schemeClr val="accent4">
              <a:hueOff val="-664841"/>
              <a:satOff val="-2850"/>
              <a:lumOff val="376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865E1B-0BF3-4754-B468-436B4136C343}">
      <dsp:nvSpPr>
        <dsp:cNvPr id="0" name=""/>
        <dsp:cNvSpPr/>
      </dsp:nvSpPr>
      <dsp:spPr>
        <a:xfrm>
          <a:off x="2640787" y="3507001"/>
          <a:ext cx="1042416" cy="173736"/>
        </a:xfrm>
        <a:prstGeom prst="parallelogram">
          <a:avLst>
            <a:gd name="adj" fmla="val 140840"/>
          </a:avLst>
        </a:prstGeom>
        <a:solidFill>
          <a:schemeClr val="accent4">
            <a:hueOff val="-747946"/>
            <a:satOff val="-3206"/>
            <a:lumOff val="4235"/>
            <a:alphaOff val="0"/>
          </a:schemeClr>
        </a:solidFill>
        <a:ln w="19050" cap="rnd" cmpd="sng" algn="ctr">
          <a:solidFill>
            <a:schemeClr val="accent4">
              <a:hueOff val="-747946"/>
              <a:satOff val="-3206"/>
              <a:lumOff val="423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DF917B-7A6E-4E2A-ABA5-B52708B5197C}">
      <dsp:nvSpPr>
        <dsp:cNvPr id="0" name=""/>
        <dsp:cNvSpPr/>
      </dsp:nvSpPr>
      <dsp:spPr>
        <a:xfrm>
          <a:off x="3744010" y="3507001"/>
          <a:ext cx="1042416" cy="173736"/>
        </a:xfrm>
        <a:prstGeom prst="parallelogram">
          <a:avLst>
            <a:gd name="adj" fmla="val 140840"/>
          </a:avLst>
        </a:prstGeom>
        <a:solidFill>
          <a:schemeClr val="accent4">
            <a:hueOff val="-831052"/>
            <a:satOff val="-3562"/>
            <a:lumOff val="4706"/>
            <a:alphaOff val="0"/>
          </a:schemeClr>
        </a:solidFill>
        <a:ln w="19050" cap="rnd" cmpd="sng" algn="ctr">
          <a:solidFill>
            <a:schemeClr val="accent4">
              <a:hueOff val="-831052"/>
              <a:satOff val="-3562"/>
              <a:lumOff val="470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068D32-96B7-4976-8BEE-910CB1F11616}">
      <dsp:nvSpPr>
        <dsp:cNvPr id="0" name=""/>
        <dsp:cNvSpPr/>
      </dsp:nvSpPr>
      <dsp:spPr>
        <a:xfrm>
          <a:off x="4847234" y="3507001"/>
          <a:ext cx="1042416" cy="173736"/>
        </a:xfrm>
        <a:prstGeom prst="parallelogram">
          <a:avLst>
            <a:gd name="adj" fmla="val 140840"/>
          </a:avLst>
        </a:prstGeom>
        <a:solidFill>
          <a:schemeClr val="accent4">
            <a:hueOff val="-914157"/>
            <a:satOff val="-3918"/>
            <a:lumOff val="5177"/>
            <a:alphaOff val="0"/>
          </a:schemeClr>
        </a:solidFill>
        <a:ln w="19050" cap="rnd" cmpd="sng" algn="ctr">
          <a:solidFill>
            <a:schemeClr val="accent4">
              <a:hueOff val="-914157"/>
              <a:satOff val="-3918"/>
              <a:lumOff val="5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B667E4-833A-403D-ABD8-391F4A7A4B1B}">
      <dsp:nvSpPr>
        <dsp:cNvPr id="0" name=""/>
        <dsp:cNvSpPr/>
      </dsp:nvSpPr>
      <dsp:spPr>
        <a:xfrm>
          <a:off x="5950458" y="3507001"/>
          <a:ext cx="1042416" cy="173736"/>
        </a:xfrm>
        <a:prstGeom prst="parallelogram">
          <a:avLst>
            <a:gd name="adj" fmla="val 140840"/>
          </a:avLst>
        </a:prstGeom>
        <a:solidFill>
          <a:schemeClr val="accent4">
            <a:hueOff val="-997262"/>
            <a:satOff val="-4274"/>
            <a:lumOff val="5647"/>
            <a:alphaOff val="0"/>
          </a:schemeClr>
        </a:solidFill>
        <a:ln w="19050" cap="rnd" cmpd="sng" algn="ctr">
          <a:solidFill>
            <a:schemeClr val="accent4">
              <a:hueOff val="-997262"/>
              <a:satOff val="-4274"/>
              <a:lumOff val="56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C1DFCC-D221-4D4A-A504-BDA9CB2BC8E6}">
      <dsp:nvSpPr>
        <dsp:cNvPr id="0" name=""/>
        <dsp:cNvSpPr/>
      </dsp:nvSpPr>
      <dsp:spPr>
        <a:xfrm>
          <a:off x="7053681" y="3507001"/>
          <a:ext cx="1042416" cy="173736"/>
        </a:xfrm>
        <a:prstGeom prst="parallelogram">
          <a:avLst>
            <a:gd name="adj" fmla="val 140840"/>
          </a:avLst>
        </a:prstGeom>
        <a:solidFill>
          <a:schemeClr val="accent4">
            <a:hueOff val="-1080367"/>
            <a:satOff val="-4631"/>
            <a:lumOff val="6118"/>
            <a:alphaOff val="0"/>
          </a:schemeClr>
        </a:solidFill>
        <a:ln w="19050" cap="rnd" cmpd="sng" algn="ctr">
          <a:solidFill>
            <a:schemeClr val="accent4">
              <a:hueOff val="-1080367"/>
              <a:satOff val="-4631"/>
              <a:lumOff val="6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15A066-76E5-4665-A4D4-F3E20F13E396}">
      <dsp:nvSpPr>
        <dsp:cNvPr id="0" name=""/>
        <dsp:cNvSpPr/>
      </dsp:nvSpPr>
      <dsp:spPr>
        <a:xfrm>
          <a:off x="434339" y="3810277"/>
          <a:ext cx="7818120" cy="710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ctr" defTabSz="889000" rtl="0">
            <a:lnSpc>
              <a:spcPct val="90000"/>
            </a:lnSpc>
            <a:spcBef>
              <a:spcPct val="0"/>
            </a:spcBef>
            <a:spcAft>
              <a:spcPct val="35000"/>
            </a:spcAft>
          </a:pPr>
          <a:r>
            <a:rPr lang="en-US" sz="2000" kern="1200" dirty="0" err="1" smtClean="0"/>
            <a:t>tindakan</a:t>
          </a:r>
          <a:r>
            <a:rPr lang="en-US" sz="2000" kern="1200" dirty="0" smtClean="0"/>
            <a:t> </a:t>
          </a:r>
          <a:r>
            <a:rPr lang="en-US" sz="2000" kern="1200" dirty="0" err="1" smtClean="0"/>
            <a:t>tidak</a:t>
          </a:r>
          <a:r>
            <a:rPr lang="en-US" sz="2000" kern="1200" dirty="0" smtClean="0"/>
            <a:t> </a:t>
          </a:r>
          <a:r>
            <a:rPr lang="en-US" sz="2000" kern="1200" dirty="0" err="1" smtClean="0"/>
            <a:t>menghormati</a:t>
          </a:r>
          <a:r>
            <a:rPr lang="en-US" sz="2000" kern="1200" dirty="0" smtClean="0"/>
            <a:t> </a:t>
          </a:r>
          <a:r>
            <a:rPr lang="en-US" sz="2000" kern="1200" dirty="0" err="1" smtClean="0"/>
            <a:t>kedaulatan</a:t>
          </a:r>
          <a:r>
            <a:rPr lang="en-US" sz="2000" kern="1200" dirty="0" smtClean="0"/>
            <a:t> </a:t>
          </a:r>
          <a:r>
            <a:rPr lang="en-US" sz="2000" kern="1200" dirty="0" err="1" smtClean="0"/>
            <a:t>negara</a:t>
          </a:r>
          <a:r>
            <a:rPr lang="en-US" sz="2000" kern="1200" dirty="0" smtClean="0"/>
            <a:t> </a:t>
          </a:r>
          <a:r>
            <a:rPr lang="en-US" sz="2000" kern="1200" dirty="0" err="1" smtClean="0"/>
            <a:t>adalah</a:t>
          </a:r>
          <a:r>
            <a:rPr lang="en-US" sz="2000" kern="1200" dirty="0" smtClean="0"/>
            <a:t> </a:t>
          </a:r>
          <a:r>
            <a:rPr lang="en-US" sz="2000" kern="1200" dirty="0" err="1" smtClean="0"/>
            <a:t>bertentangan</a:t>
          </a:r>
          <a:r>
            <a:rPr lang="en-US" sz="2000" kern="1200" dirty="0" smtClean="0"/>
            <a:t> </a:t>
          </a:r>
          <a:r>
            <a:rPr lang="en-US" sz="2000" kern="1200" dirty="0" err="1" smtClean="0"/>
            <a:t>dengan</a:t>
          </a:r>
          <a:r>
            <a:rPr lang="en-US" sz="2000" kern="1200" dirty="0" smtClean="0"/>
            <a:t> </a:t>
          </a:r>
          <a:r>
            <a:rPr lang="en-US" sz="2000" kern="1200" dirty="0" err="1" smtClean="0"/>
            <a:t>prinsip</a:t>
          </a:r>
          <a:r>
            <a:rPr lang="en-US" sz="2000" kern="1200" dirty="0" smtClean="0"/>
            <a:t> Islam </a:t>
          </a:r>
          <a:r>
            <a:rPr lang="en-US" sz="2000" kern="1200" dirty="0" err="1" smtClean="0"/>
            <a:t>dan</a:t>
          </a:r>
          <a:r>
            <a:rPr lang="en-US" sz="2000" kern="1200" dirty="0" smtClean="0"/>
            <a:t> </a:t>
          </a:r>
          <a:r>
            <a:rPr lang="en-US" sz="2000" kern="1200" dirty="0" err="1" smtClean="0"/>
            <a:t>perlembagaan</a:t>
          </a:r>
          <a:r>
            <a:rPr lang="en-US" sz="2000" kern="1200" dirty="0" smtClean="0"/>
            <a:t> </a:t>
          </a:r>
          <a:r>
            <a:rPr lang="en-US" sz="2000" kern="1200" dirty="0" err="1" smtClean="0"/>
            <a:t>negara</a:t>
          </a:r>
          <a:endParaRPr lang="en-US" sz="2000" kern="1200" dirty="0">
            <a:solidFill>
              <a:schemeClr val="tx1"/>
            </a:solidFill>
          </a:endParaRPr>
        </a:p>
      </dsp:txBody>
      <dsp:txXfrm>
        <a:off x="434339" y="3810277"/>
        <a:ext cx="7818120" cy="710738"/>
      </dsp:txXfrm>
    </dsp:sp>
    <dsp:sp modelId="{E2FDADE4-0705-4496-8EF6-553E51D9FB56}">
      <dsp:nvSpPr>
        <dsp:cNvPr id="0" name=""/>
        <dsp:cNvSpPr/>
      </dsp:nvSpPr>
      <dsp:spPr>
        <a:xfrm>
          <a:off x="434339" y="4521015"/>
          <a:ext cx="1042416" cy="173736"/>
        </a:xfrm>
        <a:prstGeom prst="parallelogram">
          <a:avLst>
            <a:gd name="adj" fmla="val 140840"/>
          </a:avLst>
        </a:prstGeom>
        <a:solidFill>
          <a:schemeClr val="accent4">
            <a:hueOff val="-1163472"/>
            <a:satOff val="-4987"/>
            <a:lumOff val="6588"/>
            <a:alphaOff val="0"/>
          </a:schemeClr>
        </a:solidFill>
        <a:ln w="19050" cap="rnd" cmpd="sng" algn="ctr">
          <a:solidFill>
            <a:schemeClr val="accent4">
              <a:hueOff val="-1163472"/>
              <a:satOff val="-4987"/>
              <a:lumOff val="65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DF8CFD-46D0-421A-83B1-DF98C4A3DA35}">
      <dsp:nvSpPr>
        <dsp:cNvPr id="0" name=""/>
        <dsp:cNvSpPr/>
      </dsp:nvSpPr>
      <dsp:spPr>
        <a:xfrm>
          <a:off x="1537563" y="4521015"/>
          <a:ext cx="1042416" cy="173736"/>
        </a:xfrm>
        <a:prstGeom prst="parallelogram">
          <a:avLst>
            <a:gd name="adj" fmla="val 140840"/>
          </a:avLst>
        </a:prstGeom>
        <a:solidFill>
          <a:schemeClr val="accent4">
            <a:hueOff val="-1246577"/>
            <a:satOff val="-5343"/>
            <a:lumOff val="7059"/>
            <a:alphaOff val="0"/>
          </a:schemeClr>
        </a:solidFill>
        <a:ln w="19050" cap="rnd" cmpd="sng" algn="ctr">
          <a:solidFill>
            <a:schemeClr val="accent4">
              <a:hueOff val="-1246577"/>
              <a:satOff val="-534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6AD38F-1EF9-4F7C-A5C7-42BE5085C684}">
      <dsp:nvSpPr>
        <dsp:cNvPr id="0" name=""/>
        <dsp:cNvSpPr/>
      </dsp:nvSpPr>
      <dsp:spPr>
        <a:xfrm>
          <a:off x="2640787" y="4521015"/>
          <a:ext cx="1042416" cy="173736"/>
        </a:xfrm>
        <a:prstGeom prst="parallelogram">
          <a:avLst>
            <a:gd name="adj" fmla="val 140840"/>
          </a:avLst>
        </a:prstGeom>
        <a:solidFill>
          <a:schemeClr val="accent4">
            <a:hueOff val="-1329683"/>
            <a:satOff val="-5699"/>
            <a:lumOff val="7530"/>
            <a:alphaOff val="0"/>
          </a:schemeClr>
        </a:solidFill>
        <a:ln w="19050" cap="rnd" cmpd="sng" algn="ctr">
          <a:solidFill>
            <a:schemeClr val="accent4">
              <a:hueOff val="-1329683"/>
              <a:satOff val="-5699"/>
              <a:lumOff val="753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845DDB-6954-49E5-9D40-46512DF55FF4}">
      <dsp:nvSpPr>
        <dsp:cNvPr id="0" name=""/>
        <dsp:cNvSpPr/>
      </dsp:nvSpPr>
      <dsp:spPr>
        <a:xfrm>
          <a:off x="3744010" y="4521015"/>
          <a:ext cx="1042416" cy="173736"/>
        </a:xfrm>
        <a:prstGeom prst="parallelogram">
          <a:avLst>
            <a:gd name="adj" fmla="val 140840"/>
          </a:avLst>
        </a:prstGeom>
        <a:solidFill>
          <a:schemeClr val="accent4">
            <a:hueOff val="-1412788"/>
            <a:satOff val="-6055"/>
            <a:lumOff val="8000"/>
            <a:alphaOff val="0"/>
          </a:schemeClr>
        </a:solidFill>
        <a:ln w="19050" cap="rnd" cmpd="sng" algn="ctr">
          <a:solidFill>
            <a:schemeClr val="accent4">
              <a:hueOff val="-1412788"/>
              <a:satOff val="-6055"/>
              <a:lumOff val="800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8B1B57-080D-46C7-9B4E-DA7C6A947943}">
      <dsp:nvSpPr>
        <dsp:cNvPr id="0" name=""/>
        <dsp:cNvSpPr/>
      </dsp:nvSpPr>
      <dsp:spPr>
        <a:xfrm>
          <a:off x="4847234" y="4521015"/>
          <a:ext cx="1042416" cy="173736"/>
        </a:xfrm>
        <a:prstGeom prst="parallelogram">
          <a:avLst>
            <a:gd name="adj" fmla="val 140840"/>
          </a:avLst>
        </a:prstGeom>
        <a:solidFill>
          <a:schemeClr val="accent4">
            <a:hueOff val="-1495893"/>
            <a:satOff val="-6412"/>
            <a:lumOff val="8471"/>
            <a:alphaOff val="0"/>
          </a:schemeClr>
        </a:solidFill>
        <a:ln w="19050" cap="rnd" cmpd="sng" algn="ctr">
          <a:solidFill>
            <a:schemeClr val="accent4">
              <a:hueOff val="-1495893"/>
              <a:satOff val="-6412"/>
              <a:lumOff val="8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BD61A1-9D8C-4078-8CA7-75308AE3B99F}">
      <dsp:nvSpPr>
        <dsp:cNvPr id="0" name=""/>
        <dsp:cNvSpPr/>
      </dsp:nvSpPr>
      <dsp:spPr>
        <a:xfrm>
          <a:off x="5950458" y="4521015"/>
          <a:ext cx="1042416" cy="173736"/>
        </a:xfrm>
        <a:prstGeom prst="parallelogram">
          <a:avLst>
            <a:gd name="adj" fmla="val 140840"/>
          </a:avLst>
        </a:prstGeom>
        <a:solidFill>
          <a:schemeClr val="accent4">
            <a:hueOff val="-1578998"/>
            <a:satOff val="-6768"/>
            <a:lumOff val="8941"/>
            <a:alphaOff val="0"/>
          </a:schemeClr>
        </a:solidFill>
        <a:ln w="19050" cap="rnd" cmpd="sng" algn="ctr">
          <a:solidFill>
            <a:schemeClr val="accent4">
              <a:hueOff val="-1578998"/>
              <a:satOff val="-6768"/>
              <a:lumOff val="894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707B15-AC76-4D47-A166-CB3878D49FE6}">
      <dsp:nvSpPr>
        <dsp:cNvPr id="0" name=""/>
        <dsp:cNvSpPr/>
      </dsp:nvSpPr>
      <dsp:spPr>
        <a:xfrm>
          <a:off x="7053681" y="4521015"/>
          <a:ext cx="1042416" cy="173736"/>
        </a:xfrm>
        <a:prstGeom prst="parallelogram">
          <a:avLst>
            <a:gd name="adj" fmla="val 140840"/>
          </a:avLst>
        </a:prstGeom>
        <a:solidFill>
          <a:schemeClr val="accent4">
            <a:hueOff val="-1662103"/>
            <a:satOff val="-7124"/>
            <a:lumOff val="9412"/>
            <a:alphaOff val="0"/>
          </a:schemeClr>
        </a:solidFill>
        <a:ln w="19050" cap="rnd" cmpd="sng" algn="ctr">
          <a:solidFill>
            <a:schemeClr val="accent4">
              <a:hueOff val="-1662103"/>
              <a:satOff val="-7124"/>
              <a:lumOff val="9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0EAD97-3970-4183-98B0-81574779F127}">
      <dsp:nvSpPr>
        <dsp:cNvPr id="0" name=""/>
        <dsp:cNvSpPr/>
      </dsp:nvSpPr>
      <dsp:spPr>
        <a:xfrm>
          <a:off x="-1578887" y="-267527"/>
          <a:ext cx="2059056" cy="2059056"/>
        </a:xfrm>
        <a:prstGeom prst="blockArc">
          <a:avLst>
            <a:gd name="adj1" fmla="val 18900000"/>
            <a:gd name="adj2" fmla="val 2700000"/>
            <a:gd name="adj3" fmla="val 1049"/>
          </a:avLst>
        </a:pr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57FC57-27D1-4C13-9006-02E47BB5CF7F}">
      <dsp:nvSpPr>
        <dsp:cNvPr id="0" name=""/>
        <dsp:cNvSpPr/>
      </dsp:nvSpPr>
      <dsp:spPr>
        <a:xfrm>
          <a:off x="467294" y="152397"/>
          <a:ext cx="6466905" cy="121920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4838" tIns="60960" rIns="60960" bIns="60960" numCol="1" spcCol="1270" anchor="ctr" anchorCtr="0">
          <a:noAutofit/>
        </a:bodyPr>
        <a:lstStyle/>
        <a:p>
          <a:pPr lvl="0" algn="l" defTabSz="1066800" rtl="0">
            <a:lnSpc>
              <a:spcPct val="90000"/>
            </a:lnSpc>
            <a:spcBef>
              <a:spcPct val="0"/>
            </a:spcBef>
            <a:spcAft>
              <a:spcPct val="35000"/>
            </a:spcAft>
          </a:pPr>
          <a:r>
            <a:rPr lang="en-US" sz="2400" kern="1200" dirty="0" err="1" smtClean="0">
              <a:effectLst>
                <a:glow rad="101600">
                  <a:schemeClr val="tx1">
                    <a:alpha val="60000"/>
                  </a:schemeClr>
                </a:glow>
              </a:effectLst>
            </a:rPr>
            <a:t>memelihara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keamanan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kedaulatan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sebenarnya</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berkait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rapat</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dengan</a:t>
          </a:r>
          <a:r>
            <a:rPr lang="en-US" sz="2400" kern="1200" dirty="0" smtClean="0">
              <a:effectLst>
                <a:glow rad="101600">
                  <a:schemeClr val="tx1">
                    <a:alpha val="60000"/>
                  </a:schemeClr>
                </a:glow>
              </a:effectLst>
            </a:rPr>
            <a:t> </a:t>
          </a:r>
          <a:r>
            <a:rPr lang="en-US" sz="2400" kern="1200" dirty="0" err="1" smtClean="0">
              <a:effectLst>
                <a:glow rad="101600">
                  <a:schemeClr val="tx1">
                    <a:alpha val="60000"/>
                  </a:schemeClr>
                </a:glow>
              </a:effectLst>
            </a:rPr>
            <a:t>keimanan</a:t>
          </a:r>
          <a:endParaRPr lang="en-US" sz="2400" kern="1200" dirty="0">
            <a:solidFill>
              <a:schemeClr val="tx1"/>
            </a:solidFill>
            <a:effectLst>
              <a:glow rad="101600">
                <a:schemeClr val="tx1">
                  <a:alpha val="60000"/>
                </a:schemeClr>
              </a:glow>
            </a:effectLst>
          </a:endParaRPr>
        </a:p>
      </dsp:txBody>
      <dsp:txXfrm>
        <a:off x="467294" y="152397"/>
        <a:ext cx="6466905" cy="1219204"/>
      </dsp:txXfrm>
    </dsp:sp>
    <dsp:sp modelId="{3509F20F-30CC-45DB-A119-AF7221F47CB3}">
      <dsp:nvSpPr>
        <dsp:cNvPr id="0" name=""/>
        <dsp:cNvSpPr/>
      </dsp:nvSpPr>
      <dsp:spPr>
        <a:xfrm>
          <a:off x="0" y="294705"/>
          <a:ext cx="934588" cy="934588"/>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4BCDB-FCD3-417A-A154-EA25B7B5B649}">
      <dsp:nvSpPr>
        <dsp:cNvPr id="0" name=""/>
        <dsp:cNvSpPr/>
      </dsp:nvSpPr>
      <dsp:spPr>
        <a:xfrm>
          <a:off x="0" y="17731"/>
          <a:ext cx="8610600" cy="2073779"/>
        </a:xfrm>
        <a:prstGeom prst="roundRect">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smtClean="0">
              <a:solidFill>
                <a:schemeClr val="tx1"/>
              </a:solidFill>
            </a:rPr>
            <a:t>Malaysia </a:t>
          </a:r>
          <a:r>
            <a:rPr lang="en-US" sz="2500" kern="1200" dirty="0" err="1" smtClean="0">
              <a:solidFill>
                <a:schemeClr val="tx1"/>
              </a:solidFill>
            </a:rPr>
            <a:t>telah</a:t>
          </a:r>
          <a:r>
            <a:rPr lang="en-US" sz="2500" kern="1200" dirty="0" smtClean="0">
              <a:solidFill>
                <a:schemeClr val="tx1"/>
              </a:solidFill>
            </a:rPr>
            <a:t> </a:t>
          </a:r>
          <a:r>
            <a:rPr lang="en-US" sz="2500" kern="1200" dirty="0" err="1" smtClean="0">
              <a:solidFill>
                <a:schemeClr val="tx1"/>
              </a:solidFill>
            </a:rPr>
            <a:t>memainkan</a:t>
          </a:r>
          <a:r>
            <a:rPr lang="en-US" sz="2500" kern="1200" dirty="0" smtClean="0">
              <a:solidFill>
                <a:schemeClr val="tx1"/>
              </a:solidFill>
            </a:rPr>
            <a:t> </a:t>
          </a:r>
          <a:r>
            <a:rPr lang="en-US" sz="2500" kern="1200" dirty="0" err="1" smtClean="0">
              <a:solidFill>
                <a:schemeClr val="tx1"/>
              </a:solidFill>
            </a:rPr>
            <a:t>peranan</a:t>
          </a:r>
          <a:r>
            <a:rPr lang="en-US" sz="2500" kern="1200" dirty="0" smtClean="0">
              <a:solidFill>
                <a:schemeClr val="tx1"/>
              </a:solidFill>
            </a:rPr>
            <a:t> </a:t>
          </a:r>
          <a:r>
            <a:rPr lang="en-US" sz="2500" kern="1200" dirty="0" err="1" smtClean="0">
              <a:solidFill>
                <a:schemeClr val="tx1"/>
              </a:solidFill>
            </a:rPr>
            <a:t>sebagai</a:t>
          </a:r>
          <a:r>
            <a:rPr lang="en-US" sz="2500" kern="1200" dirty="0" smtClean="0">
              <a:solidFill>
                <a:schemeClr val="tx1"/>
              </a:solidFill>
            </a:rPr>
            <a:t> orang </a:t>
          </a:r>
          <a:r>
            <a:rPr lang="en-US" sz="2500" kern="1200" dirty="0" err="1" smtClean="0">
              <a:solidFill>
                <a:schemeClr val="tx1"/>
              </a:solidFill>
            </a:rPr>
            <a:t>perantaraan</a:t>
          </a:r>
          <a:r>
            <a:rPr lang="en-US" sz="2500" kern="1200" dirty="0" smtClean="0">
              <a:solidFill>
                <a:schemeClr val="tx1"/>
              </a:solidFill>
            </a:rPr>
            <a:t> </a:t>
          </a:r>
          <a:r>
            <a:rPr lang="en-US" sz="2500" kern="1200" dirty="0" err="1" smtClean="0">
              <a:solidFill>
                <a:schemeClr val="tx1"/>
              </a:solidFill>
            </a:rPr>
            <a:t>dalam</a:t>
          </a:r>
          <a:r>
            <a:rPr lang="en-US" sz="2500" kern="1200" dirty="0" smtClean="0">
              <a:solidFill>
                <a:schemeClr val="tx1"/>
              </a:solidFill>
            </a:rPr>
            <a:t> </a:t>
          </a:r>
          <a:r>
            <a:rPr lang="en-US" sz="2500" kern="1200" dirty="0" err="1" smtClean="0">
              <a:solidFill>
                <a:schemeClr val="tx1"/>
              </a:solidFill>
            </a:rPr>
            <a:t>menyelesaikan</a:t>
          </a:r>
          <a:r>
            <a:rPr lang="en-US" sz="2500" kern="1200" dirty="0" smtClean="0">
              <a:solidFill>
                <a:schemeClr val="tx1"/>
              </a:solidFill>
            </a:rPr>
            <a:t> </a:t>
          </a:r>
          <a:r>
            <a:rPr lang="en-US" sz="2500" kern="1200" dirty="0" err="1" smtClean="0">
              <a:solidFill>
                <a:schemeClr val="tx1"/>
              </a:solidFill>
            </a:rPr>
            <a:t>isu-isu</a:t>
          </a:r>
          <a:r>
            <a:rPr lang="en-US" sz="2500" kern="1200" dirty="0" smtClean="0">
              <a:solidFill>
                <a:schemeClr val="tx1"/>
              </a:solidFill>
            </a:rPr>
            <a:t> </a:t>
          </a:r>
          <a:r>
            <a:rPr lang="en-US" sz="2500" kern="1200" dirty="0" err="1" smtClean="0">
              <a:solidFill>
                <a:schemeClr val="tx1"/>
              </a:solidFill>
            </a:rPr>
            <a:t>antarabangsa</a:t>
          </a:r>
          <a:r>
            <a:rPr lang="en-US" sz="2500" kern="1200" dirty="0" smtClean="0">
              <a:solidFill>
                <a:schemeClr val="tx1"/>
              </a:solidFill>
            </a:rPr>
            <a:t>. </a:t>
          </a:r>
          <a:endParaRPr lang="en-US" sz="2500" kern="1200" dirty="0">
            <a:solidFill>
              <a:schemeClr val="tx1"/>
            </a:solidFill>
          </a:endParaRPr>
        </a:p>
      </dsp:txBody>
      <dsp:txXfrm>
        <a:off x="101234" y="118965"/>
        <a:ext cx="8408132" cy="1871311"/>
      </dsp:txXfrm>
    </dsp:sp>
    <dsp:sp modelId="{5D351DC2-1634-46DA-92EC-D88DC8292D8B}">
      <dsp:nvSpPr>
        <dsp:cNvPr id="0" name=""/>
        <dsp:cNvSpPr/>
      </dsp:nvSpPr>
      <dsp:spPr>
        <a:xfrm>
          <a:off x="0" y="2163510"/>
          <a:ext cx="8610600" cy="2073779"/>
        </a:xfrm>
        <a:prstGeom prst="roundRect">
          <a:avLst/>
        </a:prstGeom>
        <a:solidFill>
          <a:schemeClr val="accent2">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dirty="0" err="1" smtClean="0">
              <a:solidFill>
                <a:schemeClr val="tx1"/>
              </a:solidFill>
            </a:rPr>
            <a:t>Ini</a:t>
          </a:r>
          <a:r>
            <a:rPr lang="en-US" sz="2500" kern="1200" dirty="0" smtClean="0">
              <a:solidFill>
                <a:schemeClr val="tx1"/>
              </a:solidFill>
            </a:rPr>
            <a:t> </a:t>
          </a:r>
          <a:r>
            <a:rPr lang="en-US" sz="2500" kern="1200" dirty="0" err="1" smtClean="0">
              <a:solidFill>
                <a:schemeClr val="tx1"/>
              </a:solidFill>
            </a:rPr>
            <a:t>menunjukkan</a:t>
          </a:r>
          <a:r>
            <a:rPr lang="en-US" sz="2500" kern="1200" dirty="0" smtClean="0">
              <a:solidFill>
                <a:schemeClr val="tx1"/>
              </a:solidFill>
            </a:rPr>
            <a:t> </a:t>
          </a:r>
          <a:r>
            <a:rPr lang="en-US" sz="2500" kern="1200" dirty="0" err="1" smtClean="0">
              <a:solidFill>
                <a:schemeClr val="tx1"/>
              </a:solidFill>
            </a:rPr>
            <a:t>bahawa</a:t>
          </a:r>
          <a:r>
            <a:rPr lang="en-US" sz="2500" kern="1200" dirty="0" smtClean="0">
              <a:solidFill>
                <a:schemeClr val="tx1"/>
              </a:solidFill>
            </a:rPr>
            <a:t> </a:t>
          </a:r>
          <a:r>
            <a:rPr lang="en-US" sz="2500" kern="1200" dirty="0" err="1" smtClean="0">
              <a:solidFill>
                <a:schemeClr val="tx1"/>
              </a:solidFill>
            </a:rPr>
            <a:t>Kerajaan</a:t>
          </a:r>
          <a:r>
            <a:rPr lang="en-US" sz="2500" kern="1200" dirty="0" smtClean="0">
              <a:solidFill>
                <a:schemeClr val="tx1"/>
              </a:solidFill>
            </a:rPr>
            <a:t> Malaysia </a:t>
          </a:r>
          <a:r>
            <a:rPr lang="en-US" sz="2500" kern="1200" dirty="0" err="1" smtClean="0">
              <a:solidFill>
                <a:schemeClr val="tx1"/>
              </a:solidFill>
            </a:rPr>
            <a:t>sentiasa</a:t>
          </a:r>
          <a:r>
            <a:rPr lang="en-US" sz="2500" kern="1200" dirty="0" smtClean="0">
              <a:solidFill>
                <a:schemeClr val="tx1"/>
              </a:solidFill>
            </a:rPr>
            <a:t> </a:t>
          </a:r>
          <a:r>
            <a:rPr lang="en-US" sz="2500" kern="1200" dirty="0" err="1" smtClean="0">
              <a:solidFill>
                <a:schemeClr val="tx1"/>
              </a:solidFill>
            </a:rPr>
            <a:t>mendukung</a:t>
          </a:r>
          <a:r>
            <a:rPr lang="en-US" sz="2500" kern="1200" dirty="0" smtClean="0">
              <a:solidFill>
                <a:schemeClr val="tx1"/>
              </a:solidFill>
            </a:rPr>
            <a:t> </a:t>
          </a:r>
          <a:r>
            <a:rPr lang="en-US" sz="2500" kern="1200" dirty="0" err="1" smtClean="0">
              <a:solidFill>
                <a:schemeClr val="tx1"/>
              </a:solidFill>
            </a:rPr>
            <a:t>hasrat</a:t>
          </a:r>
          <a:r>
            <a:rPr lang="en-US" sz="2500" kern="1200" dirty="0" smtClean="0">
              <a:solidFill>
                <a:schemeClr val="tx1"/>
              </a:solidFill>
            </a:rPr>
            <a:t> </a:t>
          </a:r>
          <a:r>
            <a:rPr lang="en-US" sz="2500" kern="1200" dirty="0" err="1" smtClean="0">
              <a:solidFill>
                <a:schemeClr val="tx1"/>
              </a:solidFill>
            </a:rPr>
            <a:t>murni</a:t>
          </a:r>
          <a:r>
            <a:rPr lang="en-US" sz="2500" kern="1200" dirty="0" smtClean="0">
              <a:solidFill>
                <a:schemeClr val="tx1"/>
              </a:solidFill>
            </a:rPr>
            <a:t> </a:t>
          </a:r>
          <a:r>
            <a:rPr lang="en-US" sz="2500" kern="1200" dirty="0" err="1" smtClean="0">
              <a:solidFill>
                <a:schemeClr val="tx1"/>
              </a:solidFill>
            </a:rPr>
            <a:t>untuk</a:t>
          </a:r>
          <a:r>
            <a:rPr lang="en-US" sz="2500" kern="1200" dirty="0" smtClean="0">
              <a:solidFill>
                <a:schemeClr val="tx1"/>
              </a:solidFill>
            </a:rPr>
            <a:t> </a:t>
          </a:r>
          <a:r>
            <a:rPr lang="en-US" sz="2500" kern="1200" dirty="0" err="1" smtClean="0">
              <a:solidFill>
                <a:schemeClr val="tx1"/>
              </a:solidFill>
            </a:rPr>
            <a:t>menjalinkan</a:t>
          </a:r>
          <a:r>
            <a:rPr lang="en-US" sz="2500" kern="1200" dirty="0" smtClean="0">
              <a:solidFill>
                <a:schemeClr val="tx1"/>
              </a:solidFill>
            </a:rPr>
            <a:t> </a:t>
          </a:r>
          <a:r>
            <a:rPr lang="en-US" sz="2500" kern="1200" dirty="0" err="1" smtClean="0">
              <a:solidFill>
                <a:schemeClr val="tx1"/>
              </a:solidFill>
            </a:rPr>
            <a:t>hubungan</a:t>
          </a:r>
          <a:r>
            <a:rPr lang="en-US" sz="2500" kern="1200" dirty="0" smtClean="0">
              <a:solidFill>
                <a:schemeClr val="tx1"/>
              </a:solidFill>
            </a:rPr>
            <a:t> </a:t>
          </a:r>
          <a:r>
            <a:rPr lang="en-US" sz="2500" kern="1200" dirty="0" err="1" smtClean="0">
              <a:solidFill>
                <a:schemeClr val="tx1"/>
              </a:solidFill>
            </a:rPr>
            <a:t>baik</a:t>
          </a:r>
          <a:r>
            <a:rPr lang="en-US" sz="2500" kern="1200" dirty="0" smtClean="0">
              <a:solidFill>
                <a:schemeClr val="tx1"/>
              </a:solidFill>
            </a:rPr>
            <a:t> </a:t>
          </a:r>
          <a:r>
            <a:rPr lang="en-US" sz="2500" kern="1200" dirty="0" err="1" smtClean="0">
              <a:solidFill>
                <a:schemeClr val="tx1"/>
              </a:solidFill>
            </a:rPr>
            <a:t>dengan</a:t>
          </a:r>
          <a:r>
            <a:rPr lang="en-US" sz="2500" kern="1200" dirty="0" smtClean="0">
              <a:solidFill>
                <a:schemeClr val="tx1"/>
              </a:solidFill>
            </a:rPr>
            <a:t> </a:t>
          </a:r>
          <a:r>
            <a:rPr lang="en-US" sz="2500" kern="1200" dirty="0" err="1" smtClean="0">
              <a:solidFill>
                <a:schemeClr val="tx1"/>
              </a:solidFill>
            </a:rPr>
            <a:t>mana-mana</a:t>
          </a:r>
          <a:r>
            <a:rPr lang="en-US" sz="2500" kern="1200" dirty="0" smtClean="0">
              <a:solidFill>
                <a:schemeClr val="tx1"/>
              </a:solidFill>
            </a:rPr>
            <a:t> </a:t>
          </a:r>
          <a:r>
            <a:rPr lang="en-US" sz="2500" kern="1200" dirty="0" err="1" smtClean="0">
              <a:solidFill>
                <a:schemeClr val="tx1"/>
              </a:solidFill>
            </a:rPr>
            <a:t>negara</a:t>
          </a:r>
          <a:r>
            <a:rPr lang="en-US" sz="2500" kern="1200" dirty="0" smtClean="0">
              <a:solidFill>
                <a:schemeClr val="tx1"/>
              </a:solidFill>
            </a:rPr>
            <a:t> </a:t>
          </a:r>
          <a:r>
            <a:rPr lang="en-US" sz="2500" kern="1200" dirty="0" err="1" smtClean="0">
              <a:solidFill>
                <a:schemeClr val="tx1"/>
              </a:solidFill>
            </a:rPr>
            <a:t>dan</a:t>
          </a:r>
          <a:r>
            <a:rPr lang="en-US" sz="2500" kern="1200" dirty="0" smtClean="0">
              <a:solidFill>
                <a:schemeClr val="tx1"/>
              </a:solidFill>
            </a:rPr>
            <a:t> </a:t>
          </a:r>
          <a:r>
            <a:rPr lang="en-US" sz="2500" kern="1200" dirty="0" err="1" smtClean="0">
              <a:solidFill>
                <a:schemeClr val="tx1"/>
              </a:solidFill>
            </a:rPr>
            <a:t>sesiapa</a:t>
          </a:r>
          <a:r>
            <a:rPr lang="en-US" sz="2500" kern="1200" dirty="0" smtClean="0">
              <a:solidFill>
                <a:schemeClr val="tx1"/>
              </a:solidFill>
            </a:rPr>
            <a:t> </a:t>
          </a:r>
          <a:r>
            <a:rPr lang="en-US" sz="2500" kern="1200" dirty="0" err="1" smtClean="0">
              <a:solidFill>
                <a:schemeClr val="tx1"/>
              </a:solidFill>
            </a:rPr>
            <a:t>sahaja</a:t>
          </a:r>
          <a:r>
            <a:rPr lang="en-US" sz="2500" kern="1200" dirty="0" smtClean="0">
              <a:solidFill>
                <a:schemeClr val="tx1"/>
              </a:solidFill>
            </a:rPr>
            <a:t>. </a:t>
          </a:r>
          <a:endParaRPr lang="en-US" sz="2500" kern="1200" dirty="0">
            <a:solidFill>
              <a:schemeClr val="tx1"/>
            </a:solidFill>
          </a:endParaRPr>
        </a:p>
      </dsp:txBody>
      <dsp:txXfrm>
        <a:off x="101234" y="2264744"/>
        <a:ext cx="8408132" cy="1871311"/>
      </dsp:txXfrm>
    </dsp:sp>
    <dsp:sp modelId="{77932B9F-E87A-42E5-97CD-3E35F278573F}">
      <dsp:nvSpPr>
        <dsp:cNvPr id="0" name=""/>
        <dsp:cNvSpPr/>
      </dsp:nvSpPr>
      <dsp:spPr>
        <a:xfrm>
          <a:off x="0" y="4309289"/>
          <a:ext cx="8610600" cy="2073779"/>
        </a:xfrm>
        <a:prstGeom prst="roundRect">
          <a:avLst/>
        </a:prstGeom>
        <a:solidFill>
          <a:schemeClr val="accent3">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kern="1200" smtClean="0">
              <a:solidFill>
                <a:schemeClr val="tx1"/>
              </a:solidFill>
            </a:rPr>
            <a:t>Tuntasnya, kita sentiasa memegang prinsip asas dalam hubungan luar seperti hormat-menghormati kedaulatan negara masing-masing, tidak campurtangan, penyelesaian secara aman, perhubungan dua hala yang menguntungkan dan keamanan bersama.</a:t>
          </a:r>
          <a:endParaRPr lang="en-US" sz="2500" kern="1200">
            <a:solidFill>
              <a:schemeClr val="tx1"/>
            </a:solidFill>
          </a:endParaRPr>
        </a:p>
      </dsp:txBody>
      <dsp:txXfrm>
        <a:off x="101234" y="4410523"/>
        <a:ext cx="8408132" cy="187131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073AE-588C-478C-88D1-08A0C31310C3}">
      <dsp:nvSpPr>
        <dsp:cNvPr id="0" name=""/>
        <dsp:cNvSpPr/>
      </dsp:nvSpPr>
      <dsp:spPr>
        <a:xfrm>
          <a:off x="2717006" y="0"/>
          <a:ext cx="3557587" cy="1714500"/>
        </a:xfrm>
        <a:prstGeom prst="roundRect">
          <a:avLst>
            <a:gd name="adj" fmla="val 1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effectLst>
                <a:glow rad="101600">
                  <a:schemeClr val="tx1">
                    <a:alpha val="60000"/>
                  </a:schemeClr>
                </a:glow>
              </a:effectLst>
            </a:rPr>
            <a:t>mimbar menyeru sidang Jemaah sekalian </a:t>
          </a:r>
          <a:endParaRPr lang="en-US" sz="1800" kern="1200" dirty="0">
            <a:effectLst>
              <a:glow rad="101600">
                <a:schemeClr val="tx1">
                  <a:alpha val="60000"/>
                </a:schemeClr>
              </a:glow>
            </a:effectLst>
          </a:endParaRPr>
        </a:p>
      </dsp:txBody>
      <dsp:txXfrm>
        <a:off x="2767222" y="50216"/>
        <a:ext cx="3457155" cy="1614068"/>
      </dsp:txXfrm>
    </dsp:sp>
    <dsp:sp modelId="{BB5A66A8-3C81-4787-9430-E2E56751A978}">
      <dsp:nvSpPr>
        <dsp:cNvPr id="0" name=""/>
        <dsp:cNvSpPr/>
      </dsp:nvSpPr>
      <dsp:spPr>
        <a:xfrm rot="5400000">
          <a:off x="4174331" y="1757362"/>
          <a:ext cx="642937" cy="771525"/>
        </a:xfrm>
        <a:prstGeom prst="rightArrow">
          <a:avLst>
            <a:gd name="adj1" fmla="val 60000"/>
            <a:gd name="adj2" fmla="val 50000"/>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effectLst>
              <a:glow rad="101600">
                <a:schemeClr val="tx1">
                  <a:alpha val="60000"/>
                </a:schemeClr>
              </a:glow>
            </a:effectLst>
          </a:endParaRPr>
        </a:p>
      </dsp:txBody>
      <dsp:txXfrm rot="-5400000">
        <a:off x="4264343" y="1821656"/>
        <a:ext cx="462915" cy="450056"/>
      </dsp:txXfrm>
    </dsp:sp>
    <dsp:sp modelId="{F3B9BFA9-48ED-4D54-8A47-7AED3D11EDAD}">
      <dsp:nvSpPr>
        <dsp:cNvPr id="0" name=""/>
        <dsp:cNvSpPr/>
      </dsp:nvSpPr>
      <dsp:spPr>
        <a:xfrm>
          <a:off x="2717006" y="2571750"/>
          <a:ext cx="3557587" cy="1714500"/>
        </a:xfrm>
        <a:prstGeom prst="roundRect">
          <a:avLst>
            <a:gd name="adj" fmla="val 1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err="1" smtClean="0">
              <a:effectLst>
                <a:glow rad="101600">
                  <a:schemeClr val="tx1">
                    <a:alpha val="60000"/>
                  </a:schemeClr>
                </a:glow>
              </a:effectLst>
            </a:rPr>
            <a:t>sama-sama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berdoa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ke</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hadrat</a:t>
          </a:r>
          <a:r>
            <a:rPr lang="en-US" sz="1800" kern="1200" dirty="0" smtClean="0">
              <a:effectLst>
                <a:glow rad="101600">
                  <a:schemeClr val="tx1">
                    <a:alpha val="60000"/>
                  </a:schemeClr>
                </a:glow>
              </a:effectLst>
            </a:rPr>
            <a:t> Allah SWT agar </a:t>
          </a:r>
          <a:r>
            <a:rPr lang="en-US" sz="1800" kern="1200" dirty="0" err="1" smtClean="0">
              <a:effectLst>
                <a:glow rad="101600">
                  <a:schemeClr val="tx1">
                    <a:alpha val="60000"/>
                  </a:schemeClr>
                </a:glow>
              </a:effectLst>
            </a:rPr>
            <a:t>dikurniakan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kemakmuran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dan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kesejahteraan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serta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perlindungan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kepada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negara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dan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seluruh</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rakyatnya</a:t>
          </a:r>
          <a:r>
            <a:rPr lang="en-US" sz="1800" kern="1200" dirty="0" smtClean="0">
              <a:effectLst>
                <a:glow rad="101600">
                  <a:schemeClr val="tx1">
                    <a:alpha val="60000"/>
                  </a:schemeClr>
                </a:glow>
              </a:effectLst>
            </a:rPr>
            <a:t> di mana </a:t>
          </a:r>
          <a:r>
            <a:rPr lang="en-US" sz="1800" kern="1200" dirty="0" err="1" smtClean="0">
              <a:effectLst>
                <a:glow rad="101600">
                  <a:schemeClr val="tx1">
                    <a:alpha val="60000"/>
                  </a:schemeClr>
                </a:glow>
              </a:effectLst>
            </a:rPr>
            <a:t>berada</a:t>
          </a:r>
          <a:endParaRPr lang="en-US" sz="1800" kern="1200" dirty="0">
            <a:effectLst>
              <a:glow rad="101600">
                <a:schemeClr val="tx1">
                  <a:alpha val="60000"/>
                </a:schemeClr>
              </a:glow>
            </a:effectLst>
          </a:endParaRPr>
        </a:p>
      </dsp:txBody>
      <dsp:txXfrm>
        <a:off x="2767222" y="2621966"/>
        <a:ext cx="3457155" cy="1614068"/>
      </dsp:txXfrm>
    </dsp:sp>
    <dsp:sp modelId="{2316CED8-7677-4B53-A37B-2B1E98D98730}">
      <dsp:nvSpPr>
        <dsp:cNvPr id="0" name=""/>
        <dsp:cNvSpPr/>
      </dsp:nvSpPr>
      <dsp:spPr>
        <a:xfrm rot="5400000">
          <a:off x="4174331" y="4329112"/>
          <a:ext cx="642937" cy="771525"/>
        </a:xfrm>
        <a:prstGeom prst="rightArrow">
          <a:avLst>
            <a:gd name="adj1" fmla="val 60000"/>
            <a:gd name="adj2" fmla="val 50000"/>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effectLst>
              <a:glow rad="101600">
                <a:schemeClr val="tx1">
                  <a:alpha val="60000"/>
                </a:schemeClr>
              </a:glow>
            </a:effectLst>
          </a:endParaRPr>
        </a:p>
      </dsp:txBody>
      <dsp:txXfrm rot="-5400000">
        <a:off x="4264343" y="4393406"/>
        <a:ext cx="462915" cy="450056"/>
      </dsp:txXfrm>
    </dsp:sp>
    <dsp:sp modelId="{B8C6F272-2ECE-4646-A40C-80AA95325BD5}">
      <dsp:nvSpPr>
        <dsp:cNvPr id="0" name=""/>
        <dsp:cNvSpPr/>
      </dsp:nvSpPr>
      <dsp:spPr>
        <a:xfrm>
          <a:off x="2717006" y="5143500"/>
          <a:ext cx="3557587" cy="1714500"/>
        </a:xfrm>
        <a:prstGeom prst="roundRect">
          <a:avLst>
            <a:gd name="adj" fmla="val 10000"/>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err="1" smtClean="0">
              <a:effectLst>
                <a:glow rad="101600">
                  <a:schemeClr val="tx1">
                    <a:alpha val="60000"/>
                  </a:schemeClr>
                </a:glow>
              </a:effectLst>
            </a:rPr>
            <a:t>Semoga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dengan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itu</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kedaulatan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negara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terus</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terpelihara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dan</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terlepas</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daripada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segala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mara</a:t>
          </a:r>
          <a:r>
            <a:rPr lang="en-US" sz="1800" kern="1200" dirty="0" smtClean="0">
              <a:effectLst>
                <a:glow rad="101600">
                  <a:schemeClr val="tx1">
                    <a:alpha val="60000"/>
                  </a:schemeClr>
                </a:glow>
              </a:effectLst>
            </a:rPr>
            <a:t> </a:t>
          </a:r>
          <a:r>
            <a:rPr lang="en-US" sz="1800" kern="1200" dirty="0" err="1" smtClean="0">
              <a:effectLst>
                <a:glow rad="101600">
                  <a:schemeClr val="tx1">
                    <a:alpha val="60000"/>
                  </a:schemeClr>
                </a:glow>
              </a:effectLst>
            </a:rPr>
            <a:t>bahaya</a:t>
          </a:r>
          <a:endParaRPr lang="en-US" sz="1800" kern="1200" dirty="0">
            <a:effectLst>
              <a:glow rad="101600">
                <a:schemeClr val="tx1">
                  <a:alpha val="60000"/>
                </a:schemeClr>
              </a:glow>
            </a:effectLst>
          </a:endParaRPr>
        </a:p>
      </dsp:txBody>
      <dsp:txXfrm>
        <a:off x="2767222" y="5193716"/>
        <a:ext cx="3457155" cy="161406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B33EB3-6AF2-4258-9E2C-302ED098924D}">
      <dsp:nvSpPr>
        <dsp:cNvPr id="0" name=""/>
        <dsp:cNvSpPr/>
      </dsp:nvSpPr>
      <dsp:spPr>
        <a:xfrm>
          <a:off x="0" y="4648043"/>
          <a:ext cx="8001000" cy="0"/>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563D08-A147-4F96-AB51-E6FCC2E99576}">
      <dsp:nvSpPr>
        <dsp:cNvPr id="0" name=""/>
        <dsp:cNvSpPr/>
      </dsp:nvSpPr>
      <dsp:spPr>
        <a:xfrm>
          <a:off x="0" y="3073759"/>
          <a:ext cx="8001000" cy="0"/>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74ED6C-97EE-484F-8DAF-1BD8BEFA8DC4}">
      <dsp:nvSpPr>
        <dsp:cNvPr id="0" name=""/>
        <dsp:cNvSpPr/>
      </dsp:nvSpPr>
      <dsp:spPr>
        <a:xfrm>
          <a:off x="0" y="1499474"/>
          <a:ext cx="8001000" cy="0"/>
        </a:xfrm>
        <a:prstGeom prst="line">
          <a:avLst/>
        </a:prstGeom>
        <a:noFill/>
        <a:ln w="19050"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D30531-C7DE-42C6-B8B2-62DB11F09F88}">
      <dsp:nvSpPr>
        <dsp:cNvPr id="0" name=""/>
        <dsp:cNvSpPr/>
      </dsp:nvSpPr>
      <dsp:spPr>
        <a:xfrm>
          <a:off x="2080259" y="156"/>
          <a:ext cx="5920740" cy="1499318"/>
        </a:xfrm>
        <a:prstGeom prst="rect">
          <a:avLst/>
        </a:prstGeom>
        <a:solidFill>
          <a:srgbClr val="FFFF00"/>
        </a:solid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just" defTabSz="1066800">
            <a:lnSpc>
              <a:spcPct val="90000"/>
            </a:lnSpc>
            <a:spcBef>
              <a:spcPct val="0"/>
            </a:spcBef>
            <a:spcAft>
              <a:spcPct val="35000"/>
            </a:spcAft>
          </a:pPr>
          <a:r>
            <a:rPr lang="en-MY" sz="2400" b="0" kern="1200" cap="none" spc="0" dirty="0" err="1" smtClean="0">
              <a:ln w="0"/>
              <a:effectLst>
                <a:outerShdw blurRad="38100" dist="19050" dir="2700000" algn="tl" rotWithShape="0">
                  <a:schemeClr val="dk1">
                    <a:alpha val="40000"/>
                  </a:schemeClr>
                </a:outerShdw>
              </a:effectLst>
            </a:rPr>
            <a:t>Memelihara</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kemakmuran</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negara</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adalah</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tanggungjawab</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bersama</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untuk</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memastikan</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kedaulatan</a:t>
          </a:r>
          <a:r>
            <a:rPr lang="en-MY"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negara</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terpelihara</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sampai</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bila-bila</a:t>
          </a:r>
          <a:r>
            <a:rPr lang="en-US" sz="2400" b="0" kern="1200" cap="none" spc="0" dirty="0" smtClean="0">
              <a:ln w="0"/>
              <a:effectLst>
                <a:outerShdw blurRad="38100" dist="19050" dir="2700000" algn="tl" rotWithShape="0">
                  <a:schemeClr val="dk1">
                    <a:alpha val="40000"/>
                  </a:schemeClr>
                </a:outerShdw>
              </a:effectLst>
            </a:rPr>
            <a:t>.</a:t>
          </a:r>
          <a:endParaRPr lang="en-US" sz="2400" b="0" kern="1200" cap="none" spc="0" dirty="0">
            <a:ln w="0"/>
            <a:effectLst>
              <a:outerShdw blurRad="38100" dist="19050" dir="2700000" algn="tl" rotWithShape="0">
                <a:schemeClr val="dk1">
                  <a:alpha val="40000"/>
                </a:schemeClr>
              </a:outerShdw>
            </a:effectLst>
          </a:endParaRPr>
        </a:p>
      </dsp:txBody>
      <dsp:txXfrm>
        <a:off x="2080259" y="156"/>
        <a:ext cx="5920740" cy="1499318"/>
      </dsp:txXfrm>
    </dsp:sp>
    <dsp:sp modelId="{0397D85A-C9AB-44B4-9112-1E3F5626C64F}">
      <dsp:nvSpPr>
        <dsp:cNvPr id="0" name=""/>
        <dsp:cNvSpPr/>
      </dsp:nvSpPr>
      <dsp:spPr>
        <a:xfrm>
          <a:off x="99061" y="156"/>
          <a:ext cx="1882136" cy="1499318"/>
        </a:xfrm>
        <a:prstGeom prst="round2SameRect">
          <a:avLst>
            <a:gd name="adj1" fmla="val 16670"/>
            <a:gd name="adj2" fmla="val 0"/>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en-US" sz="6500" b="0" kern="1200" cap="none" spc="0" smtClean="0">
              <a:ln w="0"/>
              <a:effectLst>
                <a:outerShdw blurRad="38100" dist="19050" dir="2700000" algn="tl" rotWithShape="0">
                  <a:schemeClr val="dk1">
                    <a:alpha val="40000"/>
                  </a:schemeClr>
                </a:outerShdw>
              </a:effectLst>
            </a:rPr>
            <a:t>1</a:t>
          </a:r>
          <a:endParaRPr lang="en-US" sz="6500" b="0" kern="1200" cap="none" spc="0" dirty="0">
            <a:ln w="0"/>
            <a:effectLst>
              <a:outerShdw blurRad="38100" dist="19050" dir="2700000" algn="tl" rotWithShape="0">
                <a:schemeClr val="dk1">
                  <a:alpha val="40000"/>
                </a:schemeClr>
              </a:outerShdw>
            </a:effectLst>
          </a:endParaRPr>
        </a:p>
      </dsp:txBody>
      <dsp:txXfrm>
        <a:off x="172265" y="73360"/>
        <a:ext cx="1735728" cy="1426114"/>
      </dsp:txXfrm>
    </dsp:sp>
    <dsp:sp modelId="{C0A2B006-9F27-4A8E-B945-D5DBDE005D64}">
      <dsp:nvSpPr>
        <dsp:cNvPr id="0" name=""/>
        <dsp:cNvSpPr/>
      </dsp:nvSpPr>
      <dsp:spPr>
        <a:xfrm>
          <a:off x="2080259" y="1574440"/>
          <a:ext cx="5920740" cy="1499318"/>
        </a:xfrm>
        <a:prstGeom prst="rect">
          <a:avLst/>
        </a:prstGeom>
        <a:solidFill>
          <a:srgbClr val="FFFF00"/>
        </a:solid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just" defTabSz="1066800">
            <a:lnSpc>
              <a:spcPct val="90000"/>
            </a:lnSpc>
            <a:spcBef>
              <a:spcPct val="0"/>
            </a:spcBef>
            <a:spcAft>
              <a:spcPct val="35000"/>
            </a:spcAft>
          </a:pPr>
          <a:r>
            <a:rPr lang="en-US" sz="2400" b="0" kern="1200" cap="none" spc="0" dirty="0" smtClean="0">
              <a:ln w="0"/>
              <a:effectLst>
                <a:outerShdw blurRad="38100" dist="19050" dir="2700000" algn="tl" rotWithShape="0">
                  <a:schemeClr val="dk1">
                    <a:alpha val="40000"/>
                  </a:schemeClr>
                </a:outerShdw>
              </a:effectLst>
            </a:rPr>
            <a:t>Usaha </a:t>
          </a:r>
          <a:r>
            <a:rPr lang="en-US" sz="2400" b="0" kern="1200" cap="none" spc="0" dirty="0" err="1" smtClean="0">
              <a:ln w="0"/>
              <a:effectLst>
                <a:outerShdw blurRad="38100" dist="19050" dir="2700000" algn="tl" rotWithShape="0">
                  <a:schemeClr val="dk1">
                    <a:alpha val="40000"/>
                  </a:schemeClr>
                </a:outerShdw>
              </a:effectLst>
            </a:rPr>
            <a:t>melestarikan</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kedaulatan</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negara</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perlu</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dilipatgandakan</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seiring</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dengan</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cabaran</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globalisasi</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untuk</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menutup</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ruang</a:t>
          </a:r>
          <a:r>
            <a:rPr lang="en-US" sz="2400" b="0" kern="1200" cap="none" spc="0" dirty="0" smtClean="0">
              <a:ln w="0"/>
              <a:effectLst>
                <a:outerShdw blurRad="38100" dist="19050" dir="2700000" algn="tl" rotWithShape="0">
                  <a:schemeClr val="dk1">
                    <a:alpha val="40000"/>
                  </a:schemeClr>
                </a:outerShdw>
              </a:effectLst>
            </a:rPr>
            <a:t> yang </a:t>
          </a:r>
          <a:r>
            <a:rPr lang="en-US" sz="2400" b="0" kern="1200" cap="none" spc="0" dirty="0" err="1" smtClean="0">
              <a:ln w="0"/>
              <a:effectLst>
                <a:outerShdw blurRad="38100" dist="19050" dir="2700000" algn="tl" rotWithShape="0">
                  <a:schemeClr val="dk1">
                    <a:alpha val="40000"/>
                  </a:schemeClr>
                </a:outerShdw>
              </a:effectLst>
            </a:rPr>
            <a:t>boleh</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menjejaskan</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imej</a:t>
          </a:r>
          <a:r>
            <a:rPr lang="en-US" sz="2400" b="0" kern="1200" cap="none" spc="0" dirty="0" smtClean="0">
              <a:ln w="0"/>
              <a:effectLst>
                <a:outerShdw blurRad="38100" dist="19050" dir="2700000" algn="tl" rotWithShape="0">
                  <a:schemeClr val="dk1">
                    <a:alpha val="40000"/>
                  </a:schemeClr>
                </a:outerShdw>
              </a:effectLst>
            </a:rPr>
            <a:t> </a:t>
          </a:r>
          <a:r>
            <a:rPr lang="en-US" sz="2400" b="0" kern="1200" cap="none" spc="0" dirty="0" err="1" smtClean="0">
              <a:ln w="0"/>
              <a:effectLst>
                <a:outerShdw blurRad="38100" dist="19050" dir="2700000" algn="tl" rotWithShape="0">
                  <a:schemeClr val="dk1">
                    <a:alpha val="40000"/>
                  </a:schemeClr>
                </a:outerShdw>
              </a:effectLst>
            </a:rPr>
            <a:t>negara</a:t>
          </a:r>
          <a:r>
            <a:rPr lang="en-US" sz="2400" b="0" kern="1200" cap="none" spc="0" dirty="0" smtClean="0">
              <a:ln w="0"/>
              <a:effectLst>
                <a:outerShdw blurRad="38100" dist="19050" dir="2700000" algn="tl" rotWithShape="0">
                  <a:schemeClr val="dk1">
                    <a:alpha val="40000"/>
                  </a:schemeClr>
                </a:outerShdw>
              </a:effectLst>
            </a:rPr>
            <a:t>.</a:t>
          </a:r>
          <a:endParaRPr lang="en-US" sz="2400" b="0" kern="1200" cap="none" spc="0" dirty="0">
            <a:ln w="0"/>
            <a:effectLst>
              <a:outerShdw blurRad="38100" dist="19050" dir="2700000" algn="tl" rotWithShape="0">
                <a:schemeClr val="dk1">
                  <a:alpha val="40000"/>
                </a:schemeClr>
              </a:outerShdw>
            </a:effectLst>
          </a:endParaRPr>
        </a:p>
      </dsp:txBody>
      <dsp:txXfrm>
        <a:off x="2080259" y="1574440"/>
        <a:ext cx="5920740" cy="1499318"/>
      </dsp:txXfrm>
    </dsp:sp>
    <dsp:sp modelId="{2E6B4112-A29F-4359-B62E-217AABA00494}">
      <dsp:nvSpPr>
        <dsp:cNvPr id="0" name=""/>
        <dsp:cNvSpPr/>
      </dsp:nvSpPr>
      <dsp:spPr>
        <a:xfrm>
          <a:off x="99061" y="1574440"/>
          <a:ext cx="1882136" cy="1499318"/>
        </a:xfrm>
        <a:prstGeom prst="round2SameRect">
          <a:avLst>
            <a:gd name="adj1" fmla="val 16670"/>
            <a:gd name="adj2" fmla="val 0"/>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en-US" sz="6500" b="0" kern="1200" cap="none" spc="0" smtClean="0">
              <a:ln w="0"/>
              <a:effectLst>
                <a:outerShdw blurRad="38100" dist="19050" dir="2700000" algn="tl" rotWithShape="0">
                  <a:schemeClr val="dk1">
                    <a:alpha val="40000"/>
                  </a:schemeClr>
                </a:outerShdw>
              </a:effectLst>
            </a:rPr>
            <a:t>2</a:t>
          </a:r>
          <a:endParaRPr lang="en-US" sz="6500" b="0" kern="1200" cap="none" spc="0" dirty="0">
            <a:ln w="0"/>
            <a:effectLst>
              <a:outerShdw blurRad="38100" dist="19050" dir="2700000" algn="tl" rotWithShape="0">
                <a:schemeClr val="dk1">
                  <a:alpha val="40000"/>
                </a:schemeClr>
              </a:outerShdw>
            </a:effectLst>
          </a:endParaRPr>
        </a:p>
      </dsp:txBody>
      <dsp:txXfrm>
        <a:off x="172265" y="1647644"/>
        <a:ext cx="1735728" cy="1426114"/>
      </dsp:txXfrm>
    </dsp:sp>
    <dsp:sp modelId="{FF0A83D5-9422-4BF4-9950-519C3A339844}">
      <dsp:nvSpPr>
        <dsp:cNvPr id="0" name=""/>
        <dsp:cNvSpPr/>
      </dsp:nvSpPr>
      <dsp:spPr>
        <a:xfrm>
          <a:off x="2080259" y="3148725"/>
          <a:ext cx="5920740" cy="1499318"/>
        </a:xfrm>
        <a:prstGeom prst="rect">
          <a:avLst/>
        </a:prstGeom>
        <a:solidFill>
          <a:srgbClr val="FFFF00"/>
        </a:solid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just" defTabSz="1066800">
            <a:lnSpc>
              <a:spcPct val="90000"/>
            </a:lnSpc>
            <a:spcBef>
              <a:spcPct val="0"/>
            </a:spcBef>
            <a:spcAft>
              <a:spcPct val="35000"/>
            </a:spcAft>
          </a:pPr>
          <a:r>
            <a:rPr lang="en-MY" sz="2400" b="0" kern="1200" cap="none" spc="0" dirty="0" err="1" smtClean="0">
              <a:ln w="0"/>
              <a:effectLst>
                <a:outerShdw blurRad="38100" dist="19050" dir="2700000" algn="tl" rotWithShape="0">
                  <a:schemeClr val="dk1">
                    <a:alpha val="40000"/>
                  </a:schemeClr>
                </a:outerShdw>
              </a:effectLst>
            </a:rPr>
            <a:t>Keimanan</a:t>
          </a:r>
          <a:r>
            <a:rPr lang="en-MY" sz="2400" b="0" kern="1200" cap="none" spc="0" dirty="0" smtClean="0">
              <a:ln w="0"/>
              <a:effectLst>
                <a:outerShdw blurRad="38100" dist="19050" dir="2700000" algn="tl" rotWithShape="0">
                  <a:schemeClr val="dk1">
                    <a:alpha val="40000"/>
                  </a:schemeClr>
                </a:outerShdw>
              </a:effectLst>
            </a:rPr>
            <a:t> yang </a:t>
          </a:r>
          <a:r>
            <a:rPr lang="en-MY" sz="2400" b="0" kern="1200" cap="none" spc="0" dirty="0" err="1" smtClean="0">
              <a:ln w="0"/>
              <a:effectLst>
                <a:outerShdw blurRad="38100" dist="19050" dir="2700000" algn="tl" rotWithShape="0">
                  <a:schemeClr val="dk1">
                    <a:alpha val="40000"/>
                  </a:schemeClr>
                </a:outerShdw>
              </a:effectLst>
            </a:rPr>
            <a:t>kuat</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menjadi</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benteng</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diri</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daripada</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melakukan</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kerosakan</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terhadap</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nikmat</a:t>
          </a:r>
          <a:r>
            <a:rPr lang="en-MY" sz="2400" b="0" kern="1200" cap="none" spc="0" dirty="0" smtClean="0">
              <a:ln w="0"/>
              <a:effectLst>
                <a:outerShdw blurRad="38100" dist="19050" dir="2700000" algn="tl" rotWithShape="0">
                  <a:schemeClr val="dk1">
                    <a:alpha val="40000"/>
                  </a:schemeClr>
                </a:outerShdw>
              </a:effectLst>
            </a:rPr>
            <a:t> </a:t>
          </a:r>
          <a:r>
            <a:rPr lang="en-MY" sz="2400" b="0" kern="1200" cap="none" spc="0" dirty="0" err="1" smtClean="0">
              <a:ln w="0"/>
              <a:effectLst>
                <a:outerShdw blurRad="38100" dist="19050" dir="2700000" algn="tl" rotWithShape="0">
                  <a:schemeClr val="dk1">
                    <a:alpha val="40000"/>
                  </a:schemeClr>
                </a:outerShdw>
              </a:effectLst>
            </a:rPr>
            <a:t>kemakmuran</a:t>
          </a:r>
          <a:r>
            <a:rPr lang="en-MY" sz="2400" b="0" kern="1200" cap="none" spc="0" dirty="0" smtClean="0">
              <a:ln w="0"/>
              <a:effectLst>
                <a:outerShdw blurRad="38100" dist="19050" dir="2700000" algn="tl" rotWithShape="0">
                  <a:schemeClr val="dk1">
                    <a:alpha val="40000"/>
                  </a:schemeClr>
                </a:outerShdw>
              </a:effectLst>
            </a:rPr>
            <a:t>.</a:t>
          </a:r>
          <a:endParaRPr lang="en-US" sz="2400" b="0" kern="1200" cap="none" spc="0" dirty="0">
            <a:ln w="0"/>
            <a:effectLst>
              <a:outerShdw blurRad="38100" dist="19050" dir="2700000" algn="tl" rotWithShape="0">
                <a:schemeClr val="dk1">
                  <a:alpha val="40000"/>
                </a:schemeClr>
              </a:outerShdw>
            </a:effectLst>
          </a:endParaRPr>
        </a:p>
      </dsp:txBody>
      <dsp:txXfrm>
        <a:off x="2080259" y="3148725"/>
        <a:ext cx="5920740" cy="1499318"/>
      </dsp:txXfrm>
    </dsp:sp>
    <dsp:sp modelId="{A82829DD-442A-4C17-A995-5915BB6D610D}">
      <dsp:nvSpPr>
        <dsp:cNvPr id="0" name=""/>
        <dsp:cNvSpPr/>
      </dsp:nvSpPr>
      <dsp:spPr>
        <a:xfrm>
          <a:off x="99061" y="3148725"/>
          <a:ext cx="1882136" cy="1499318"/>
        </a:xfrm>
        <a:prstGeom prst="round2SameRect">
          <a:avLst>
            <a:gd name="adj1" fmla="val 16670"/>
            <a:gd name="adj2" fmla="val 0"/>
          </a:avLst>
        </a:prstGeom>
        <a:solidFill>
          <a:schemeClr val="accent4">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123825" rIns="123825" bIns="123825" numCol="1" spcCol="1270" anchor="ctr" anchorCtr="0">
          <a:noAutofit/>
        </a:bodyPr>
        <a:lstStyle/>
        <a:p>
          <a:pPr lvl="0" algn="ctr" defTabSz="2889250">
            <a:lnSpc>
              <a:spcPct val="90000"/>
            </a:lnSpc>
            <a:spcBef>
              <a:spcPct val="0"/>
            </a:spcBef>
            <a:spcAft>
              <a:spcPct val="35000"/>
            </a:spcAft>
          </a:pPr>
          <a:r>
            <a:rPr lang="en-US" sz="6500" b="0" kern="1200" cap="none" spc="0" smtClean="0">
              <a:ln w="0"/>
              <a:effectLst>
                <a:outerShdw blurRad="38100" dist="19050" dir="2700000" algn="tl" rotWithShape="0">
                  <a:schemeClr val="dk1">
                    <a:alpha val="40000"/>
                  </a:schemeClr>
                </a:outerShdw>
              </a:effectLst>
            </a:rPr>
            <a:t>3</a:t>
          </a:r>
          <a:endParaRPr lang="en-US" sz="6500" b="0" kern="1200" cap="none" spc="0" dirty="0">
            <a:ln w="0"/>
            <a:effectLst>
              <a:outerShdw blurRad="38100" dist="19050" dir="2700000" algn="tl" rotWithShape="0">
                <a:schemeClr val="dk1">
                  <a:alpha val="40000"/>
                </a:schemeClr>
              </a:outerShdw>
            </a:effectLst>
          </a:endParaRPr>
        </a:p>
      </dsp:txBody>
      <dsp:txXfrm>
        <a:off x="172265" y="3221929"/>
        <a:ext cx="1735728" cy="1426114"/>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9/3/2017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ABDA28-8FD6-4624-B7A0-145B971B0CD9}"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73823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06099930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07967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3632145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349773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793427-0925-45C8-8E89-B1651BC7B608}"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34203045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529943-5684-4C80-927A-9D3BD58A0D80}"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186213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A64F39-116D-4CB7-BEBE-54CC1FBAEA1B}"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307390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CC1BF3-E720-4C22-9E45-DDBFBFBFBFEA}"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7633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9/3/2017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468673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33FD72-CB97-43FF-9BC8-1BC5D284E0E6}" type="datetime1">
              <a:rPr lang="en-MY" smtClean="0"/>
              <a:pPr/>
              <a:t>9/3/2017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34299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2BA709-1EFB-4E05-A772-6E84498B3CD2}" type="datetime1">
              <a:rPr lang="en-MY" smtClean="0"/>
              <a:pPr/>
              <a:t>9/3/2017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681113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E4D6B5-6656-4EE9-8DE6-BDE8CC9D8C6D}" type="datetime1">
              <a:rPr lang="en-MY" smtClean="0"/>
              <a:pPr/>
              <a:t>9/3/2017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2496763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9/3/2017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331548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92D768A7-71B4-49F3-9E0B-4A0B6DB83CA8}" type="datetime1">
              <a:rPr lang="en-MY" smtClean="0"/>
              <a:pPr/>
              <a:t>9/3/2017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3817888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D34E3E6-1E10-4DAC-B272-564ACA4FA87E}" type="datetime1">
              <a:rPr lang="en-MY" smtClean="0"/>
              <a:pPr/>
              <a:t>9/3/2017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extLst>
      <p:ext uri="{BB962C8B-B14F-4D97-AF65-F5344CB8AC3E}">
        <p14:creationId xmlns:p14="http://schemas.microsoft.com/office/powerpoint/2010/main" val="1582365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3793427-0925-45C8-8E89-B1651BC7B608}" type="datetime1">
              <a:rPr lang="en-MY" smtClean="0"/>
              <a:pPr/>
              <a:t>9/3/2017</a:t>
            </a:fld>
            <a:endParaRPr lang="en-MY"/>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A8784F8-D9B1-479F-A9B4-848AA317FB34}" type="slidenum">
              <a:rPr lang="en-MY" smtClean="0"/>
              <a:pPr/>
              <a:t>‹#›</a:t>
            </a:fld>
            <a:endParaRPr lang="en-MY"/>
          </a:p>
        </p:txBody>
      </p:sp>
    </p:spTree>
    <p:extLst>
      <p:ext uri="{BB962C8B-B14F-4D97-AF65-F5344CB8AC3E}">
        <p14:creationId xmlns:p14="http://schemas.microsoft.com/office/powerpoint/2010/main" val="2596963267"/>
      </p:ext>
    </p:extLst>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 id="2147484025" r:id="rId12"/>
    <p:sldLayoutId id="2147484026" r:id="rId13"/>
    <p:sldLayoutId id="2147484027" r:id="rId14"/>
    <p:sldLayoutId id="2147484028" r:id="rId15"/>
    <p:sldLayoutId id="214748402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0115" y="5181600"/>
            <a:ext cx="5218095" cy="584775"/>
          </a:xfrm>
          <a:prstGeom prst="rect">
            <a:avLst/>
          </a:prstGeom>
        </p:spPr>
        <p:txBody>
          <a:bodyPr wrap="none">
            <a:spAutoFit/>
          </a:bodyPr>
          <a:lstStyle/>
          <a:p>
            <a:r>
              <a:rPr lang="en-US" sz="3200" dirty="0" smtClean="0">
                <a:ln w="0"/>
                <a:effectLst>
                  <a:outerShdw blurRad="38100" dist="19050" dir="2700000" algn="tl" rotWithShape="0">
                    <a:schemeClr val="dk1">
                      <a:alpha val="40000"/>
                    </a:schemeClr>
                  </a:outerShdw>
                </a:effectLst>
                <a:latin typeface="Brush Script MT" pitchFamily="66" charset="0"/>
              </a:rPr>
              <a:t>10 Mac </a:t>
            </a:r>
            <a:r>
              <a:rPr lang="en-US" sz="3200" dirty="0">
                <a:ln w="0"/>
                <a:effectLst>
                  <a:outerShdw blurRad="38100" dist="19050" dir="2700000" algn="tl" rotWithShape="0">
                    <a:schemeClr val="dk1">
                      <a:alpha val="40000"/>
                    </a:schemeClr>
                  </a:outerShdw>
                </a:effectLst>
                <a:latin typeface="Brush Script MT" pitchFamily="66" charset="0"/>
              </a:rPr>
              <a:t>2017 / </a:t>
            </a:r>
            <a:r>
              <a:rPr lang="en-US" sz="3200" dirty="0" smtClean="0">
                <a:ln w="0"/>
                <a:effectLst>
                  <a:outerShdw blurRad="38100" dist="19050" dir="2700000" algn="tl" rotWithShape="0">
                    <a:schemeClr val="dk1">
                      <a:alpha val="40000"/>
                    </a:schemeClr>
                  </a:outerShdw>
                </a:effectLst>
                <a:latin typeface="Brush Script MT" pitchFamily="66" charset="0"/>
              </a:rPr>
              <a:t>11 </a:t>
            </a:r>
            <a:r>
              <a:rPr lang="en-US" sz="3200" dirty="0" err="1" smtClean="0">
                <a:ln w="0"/>
                <a:effectLst>
                  <a:outerShdw blurRad="38100" dist="19050" dir="2700000" algn="tl" rotWithShape="0">
                    <a:schemeClr val="dk1">
                      <a:alpha val="40000"/>
                    </a:schemeClr>
                  </a:outerShdw>
                </a:effectLst>
                <a:latin typeface="Brush Script MT" pitchFamily="66" charset="0"/>
              </a:rPr>
              <a:t>Jamadilakhir</a:t>
            </a:r>
            <a:r>
              <a:rPr lang="en-US" sz="3200" dirty="0" smtClean="0">
                <a:ln w="0"/>
                <a:effectLst>
                  <a:outerShdw blurRad="38100" dist="19050" dir="2700000" algn="tl" rotWithShape="0">
                    <a:schemeClr val="dk1">
                      <a:alpha val="40000"/>
                    </a:schemeClr>
                  </a:outerShdw>
                </a:effectLst>
                <a:latin typeface="Brush Script MT" pitchFamily="66" charset="0"/>
              </a:rPr>
              <a:t> </a:t>
            </a:r>
            <a:r>
              <a:rPr lang="en-US" sz="3200" dirty="0">
                <a:ln w="0"/>
                <a:effectLst>
                  <a:outerShdw blurRad="38100" dist="19050" dir="2700000" algn="tl" rotWithShape="0">
                    <a:schemeClr val="dk1">
                      <a:alpha val="40000"/>
                    </a:schemeClr>
                  </a:outerShdw>
                </a:effectLst>
                <a:latin typeface="Brush Script MT" pitchFamily="66" charset="0"/>
              </a:rPr>
              <a:t>1438</a:t>
            </a:r>
          </a:p>
        </p:txBody>
      </p:sp>
      <p:sp>
        <p:nvSpPr>
          <p:cNvPr id="2" name="Rectangle 1"/>
          <p:cNvSpPr/>
          <p:nvPr/>
        </p:nvSpPr>
        <p:spPr>
          <a:xfrm>
            <a:off x="838200" y="1676400"/>
            <a:ext cx="6536876" cy="3046988"/>
          </a:xfrm>
          <a:prstGeom prst="rect">
            <a:avLst/>
          </a:prstGeom>
        </p:spPr>
        <p:txBody>
          <a:bodyPr wrap="square">
            <a:spAutoFit/>
          </a:bodyPr>
          <a:lstStyle/>
          <a:p>
            <a:pPr algn="ctr"/>
            <a:r>
              <a:rPr lang="en-US" sz="4800" dirty="0" smtClean="0">
                <a:ln w="0"/>
                <a:effectLst>
                  <a:outerShdw blurRad="38100" dist="19050" dir="2700000" algn="tl" rotWithShape="0">
                    <a:schemeClr val="dk1">
                      <a:alpha val="40000"/>
                    </a:schemeClr>
                  </a:outerShdw>
                </a:effectLst>
                <a:latin typeface="Comic Sans MS" pitchFamily="66" charset="0"/>
              </a:rPr>
              <a:t>KEMAKMURAN </a:t>
            </a:r>
            <a:endParaRPr lang="en-US" sz="4800" dirty="0" smtClean="0">
              <a:ln w="0"/>
              <a:effectLst>
                <a:outerShdw blurRad="38100" dist="19050" dir="2700000" algn="tl" rotWithShape="0">
                  <a:schemeClr val="dk1">
                    <a:alpha val="40000"/>
                  </a:schemeClr>
                </a:outerShdw>
              </a:effectLst>
              <a:latin typeface="Comic Sans MS" pitchFamily="66" charset="0"/>
            </a:endParaRPr>
          </a:p>
          <a:p>
            <a:pPr algn="ctr"/>
            <a:r>
              <a:rPr lang="en-US" sz="4800" dirty="0" smtClean="0">
                <a:ln w="0"/>
                <a:effectLst>
                  <a:outerShdw blurRad="38100" dist="19050" dir="2700000" algn="tl" rotWithShape="0">
                    <a:schemeClr val="dk1">
                      <a:alpha val="40000"/>
                    </a:schemeClr>
                  </a:outerShdw>
                </a:effectLst>
                <a:latin typeface="Comic Sans MS" pitchFamily="66" charset="0"/>
              </a:rPr>
              <a:t>ASAS </a:t>
            </a:r>
          </a:p>
          <a:p>
            <a:pPr algn="ctr"/>
            <a:r>
              <a:rPr lang="en-US" sz="4800" dirty="0" smtClean="0">
                <a:ln w="0"/>
                <a:effectLst>
                  <a:outerShdw blurRad="38100" dist="19050" dir="2700000" algn="tl" rotWithShape="0">
                    <a:schemeClr val="dk1">
                      <a:alpha val="40000"/>
                    </a:schemeClr>
                  </a:outerShdw>
                </a:effectLst>
                <a:latin typeface="Comic Sans MS" pitchFamily="66" charset="0"/>
              </a:rPr>
              <a:t>KEDAULATAN </a:t>
            </a:r>
            <a:r>
              <a:rPr lang="en-US" sz="4800" dirty="0">
                <a:ln w="0"/>
                <a:effectLst>
                  <a:outerShdw blurRad="38100" dist="19050" dir="2700000" algn="tl" rotWithShape="0">
                    <a:schemeClr val="dk1">
                      <a:alpha val="40000"/>
                    </a:schemeClr>
                  </a:outerShdw>
                </a:effectLst>
                <a:latin typeface="Comic Sans MS" pitchFamily="66" charset="0"/>
              </a:rPr>
              <a:t>NEGARA</a:t>
            </a: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59964" y="5695890"/>
            <a:ext cx="1731563" cy="400110"/>
          </a:xfrm>
          <a:prstGeom prst="rect">
            <a:avLst/>
          </a:prstGeom>
          <a:noFill/>
        </p:spPr>
        <p:txBody>
          <a:bodyPr wrap="none" rtlCol="0">
            <a:spAutoFit/>
          </a:bodyPr>
          <a:lstStyle/>
          <a:p>
            <a:pPr algn="ctr"/>
            <a:r>
              <a:rPr lang="en-US" sz="2000" dirty="0" smtClean="0">
                <a:ln w="0"/>
                <a:effectLst>
                  <a:outerShdw blurRad="38100" dist="19050" dir="2700000" algn="tl" rotWithShape="0">
                    <a:schemeClr val="dk1">
                      <a:alpha val="40000"/>
                    </a:schemeClr>
                  </a:outerShdw>
                </a:effectLst>
                <a:latin typeface="Mistral" pitchFamily="66" charset="0"/>
              </a:rPr>
              <a:t>Surah Al Maidah:2</a:t>
            </a:r>
            <a:endParaRPr lang="en-US" sz="2000" dirty="0">
              <a:ln w="0"/>
              <a:effectLst>
                <a:outerShdw blurRad="38100" dist="19050" dir="2700000" algn="tl" rotWithShape="0">
                  <a:schemeClr val="dk1">
                    <a:alpha val="40000"/>
                  </a:schemeClr>
                </a:outerShdw>
              </a:effectLst>
              <a:latin typeface="Mistral" pitchFamily="66" charset="0"/>
            </a:endParaRPr>
          </a:p>
        </p:txBody>
      </p:sp>
      <p:sp>
        <p:nvSpPr>
          <p:cNvPr id="4" name="Rectangle 3"/>
          <p:cNvSpPr/>
          <p:nvPr/>
        </p:nvSpPr>
        <p:spPr>
          <a:xfrm>
            <a:off x="401443" y="2936620"/>
            <a:ext cx="7848600" cy="2677656"/>
          </a:xfrm>
          <a:prstGeom prst="rect">
            <a:avLst/>
          </a:prstGeom>
        </p:spPr>
        <p:txBody>
          <a:bodyPr wrap="square">
            <a:spAutoFit/>
          </a:bodyPr>
          <a:lstStyle/>
          <a:p>
            <a:pPr algn="ctr"/>
            <a:r>
              <a:rPr lang="en-US" sz="2400" dirty="0" err="1">
                <a:ln w="0"/>
                <a:effectLst>
                  <a:outerShdw blurRad="38100" dist="19050" dir="2700000" algn="tl" rotWithShape="0">
                    <a:schemeClr val="dk1">
                      <a:alpha val="40000"/>
                    </a:schemeClr>
                  </a:outerShdw>
                </a:effectLst>
              </a:rPr>
              <a:t>Maksudnya</a:t>
            </a:r>
            <a:r>
              <a:rPr lang="en-US" sz="2400" dirty="0">
                <a:ln w="0"/>
                <a:effectLst>
                  <a:outerShdw blurRad="38100" dist="19050" dir="2700000" algn="tl" rotWithShape="0">
                    <a:schemeClr val="dk1">
                      <a:alpha val="40000"/>
                    </a:schemeClr>
                  </a:outerShdw>
                </a:effectLst>
              </a:rPr>
              <a:t>: </a:t>
            </a:r>
            <a:endParaRPr lang="en-US" sz="2400" dirty="0" smtClean="0">
              <a:ln w="0"/>
              <a:effectLst>
                <a:outerShdw blurRad="38100" dist="19050" dir="2700000" algn="tl" rotWithShape="0">
                  <a:schemeClr val="dk1">
                    <a:alpha val="40000"/>
                  </a:schemeClr>
                </a:outerShdw>
              </a:effectLst>
            </a:endParaRPr>
          </a:p>
          <a:p>
            <a:pPr algn="ctr"/>
            <a:r>
              <a:rPr lang="en-US" sz="2400" i="1" dirty="0" smtClean="0">
                <a:ln w="0"/>
                <a:effectLst>
                  <a:outerShdw blurRad="38100" dist="19050" dir="2700000" algn="tl" rotWithShape="0">
                    <a:schemeClr val="dk1">
                      <a:alpha val="40000"/>
                    </a:schemeClr>
                  </a:outerShdw>
                </a:effectLst>
              </a:rPr>
              <a:t>“</a:t>
            </a:r>
            <a:r>
              <a:rPr lang="en-US" sz="2400" i="1" dirty="0" smtClean="0"/>
              <a:t>Dan </a:t>
            </a:r>
            <a:r>
              <a:rPr lang="en-US" sz="2400" i="1" dirty="0" err="1"/>
              <a:t>hendaklah</a:t>
            </a:r>
            <a:r>
              <a:rPr lang="en-US" sz="2400" i="1" dirty="0"/>
              <a:t> </a:t>
            </a:r>
            <a:r>
              <a:rPr lang="en-US" sz="2400" i="1" dirty="0" err="1"/>
              <a:t>kamu</a:t>
            </a:r>
            <a:r>
              <a:rPr lang="en-US" sz="2400" i="1" dirty="0"/>
              <a:t> </a:t>
            </a:r>
            <a:r>
              <a:rPr lang="en-US" sz="2400" i="1" dirty="0" err="1"/>
              <a:t>bertolong-tolongan</a:t>
            </a:r>
            <a:r>
              <a:rPr lang="en-US" sz="2400" i="1" dirty="0"/>
              <a:t> </a:t>
            </a:r>
            <a:r>
              <a:rPr lang="en-US" sz="2400" i="1" dirty="0" err="1"/>
              <a:t>untuk</a:t>
            </a:r>
            <a:r>
              <a:rPr lang="en-US" sz="2400" i="1" dirty="0"/>
              <a:t> </a:t>
            </a:r>
            <a:r>
              <a:rPr lang="en-US" sz="2400" i="1" dirty="0" err="1"/>
              <a:t>membuat</a:t>
            </a:r>
            <a:r>
              <a:rPr lang="en-US" sz="2400" i="1" dirty="0"/>
              <a:t> </a:t>
            </a:r>
            <a:r>
              <a:rPr lang="en-US" sz="2400" i="1" dirty="0" err="1"/>
              <a:t>kebajikan</a:t>
            </a:r>
            <a:r>
              <a:rPr lang="en-US" sz="2400" i="1" dirty="0"/>
              <a:t> </a:t>
            </a:r>
            <a:r>
              <a:rPr lang="en-US" sz="2400" i="1" dirty="0" err="1"/>
              <a:t>dan</a:t>
            </a:r>
            <a:r>
              <a:rPr lang="en-US" sz="2400" i="1" dirty="0"/>
              <a:t> </a:t>
            </a:r>
            <a:r>
              <a:rPr lang="en-US" sz="2400" i="1" dirty="0" err="1"/>
              <a:t>bertakwa</a:t>
            </a:r>
            <a:r>
              <a:rPr lang="en-US" sz="2400" i="1" dirty="0"/>
              <a:t>, </a:t>
            </a:r>
            <a:r>
              <a:rPr lang="en-US" sz="2400" i="1" dirty="0" err="1"/>
              <a:t>dan</a:t>
            </a:r>
            <a:r>
              <a:rPr lang="en-US" sz="2400" i="1" dirty="0"/>
              <a:t> </a:t>
            </a:r>
            <a:r>
              <a:rPr lang="en-US" sz="2400" i="1" dirty="0" err="1"/>
              <a:t>janganlah</a:t>
            </a:r>
            <a:r>
              <a:rPr lang="en-US" sz="2400" i="1" dirty="0"/>
              <a:t> </a:t>
            </a:r>
            <a:r>
              <a:rPr lang="en-US" sz="2400" i="1" dirty="0" err="1"/>
              <a:t>kamu</a:t>
            </a:r>
            <a:r>
              <a:rPr lang="en-US" sz="2400" i="1" dirty="0"/>
              <a:t> </a:t>
            </a:r>
            <a:r>
              <a:rPr lang="en-US" sz="2400" i="1" dirty="0" err="1"/>
              <a:t>bertolong-tolongan</a:t>
            </a:r>
            <a:r>
              <a:rPr lang="en-US" sz="2400" i="1" dirty="0"/>
              <a:t> </a:t>
            </a:r>
            <a:r>
              <a:rPr lang="en-US" sz="2400" i="1" dirty="0" err="1"/>
              <a:t>pada</a:t>
            </a:r>
            <a:r>
              <a:rPr lang="en-US" sz="2400" i="1" dirty="0"/>
              <a:t> </a:t>
            </a:r>
            <a:r>
              <a:rPr lang="en-US" sz="2400" i="1" dirty="0" err="1"/>
              <a:t>melakukan</a:t>
            </a:r>
            <a:r>
              <a:rPr lang="en-US" sz="2400" i="1" dirty="0"/>
              <a:t> </a:t>
            </a:r>
            <a:r>
              <a:rPr lang="en-US" sz="2400" i="1" dirty="0" err="1"/>
              <a:t>dosa</a:t>
            </a:r>
            <a:r>
              <a:rPr lang="en-US" sz="2400" i="1" dirty="0"/>
              <a:t> (</a:t>
            </a:r>
            <a:r>
              <a:rPr lang="en-US" sz="2400" i="1" dirty="0" err="1"/>
              <a:t>maksiat</a:t>
            </a:r>
            <a:r>
              <a:rPr lang="en-US" sz="2400" i="1" dirty="0"/>
              <a:t>) </a:t>
            </a:r>
            <a:r>
              <a:rPr lang="en-US" sz="2400" i="1" dirty="0" err="1"/>
              <a:t>dan</a:t>
            </a:r>
            <a:r>
              <a:rPr lang="en-US" sz="2400" i="1" dirty="0"/>
              <a:t> </a:t>
            </a:r>
            <a:r>
              <a:rPr lang="en-US" sz="2400" i="1" dirty="0" err="1"/>
              <a:t>pencerobohan</a:t>
            </a:r>
            <a:r>
              <a:rPr lang="en-US" sz="2400" i="1" dirty="0"/>
              <a:t>. Dan </a:t>
            </a:r>
            <a:r>
              <a:rPr lang="en-US" sz="2400" i="1" dirty="0" err="1"/>
              <a:t>bertakwalah</a:t>
            </a:r>
            <a:r>
              <a:rPr lang="en-US" sz="2400" i="1" dirty="0"/>
              <a:t> </a:t>
            </a:r>
            <a:r>
              <a:rPr lang="en-US" sz="2400" i="1" dirty="0" err="1"/>
              <a:t>kepada</a:t>
            </a:r>
            <a:r>
              <a:rPr lang="en-US" sz="2400" i="1" dirty="0"/>
              <a:t> Allah, </a:t>
            </a:r>
            <a:r>
              <a:rPr lang="en-US" sz="2400" i="1" dirty="0" err="1"/>
              <a:t>kerana</a:t>
            </a:r>
            <a:r>
              <a:rPr lang="en-US" sz="2400" i="1" dirty="0"/>
              <a:t> </a:t>
            </a:r>
            <a:r>
              <a:rPr lang="en-US" sz="2400" i="1" dirty="0" err="1"/>
              <a:t>sesungguhnya</a:t>
            </a:r>
            <a:r>
              <a:rPr lang="en-US" sz="2400" i="1" dirty="0"/>
              <a:t> Allah </a:t>
            </a:r>
            <a:r>
              <a:rPr lang="en-US" sz="2400" i="1" dirty="0" err="1"/>
              <a:t>Maha</a:t>
            </a:r>
            <a:r>
              <a:rPr lang="en-US" sz="2400" i="1" dirty="0"/>
              <a:t> </a:t>
            </a:r>
            <a:r>
              <a:rPr lang="en-US" sz="2400" i="1" dirty="0" err="1"/>
              <a:t>Berat</a:t>
            </a:r>
            <a:r>
              <a:rPr lang="en-US" sz="2400" i="1" dirty="0"/>
              <a:t> </a:t>
            </a:r>
            <a:r>
              <a:rPr lang="en-US" sz="2400" i="1" dirty="0" err="1"/>
              <a:t>azab</a:t>
            </a:r>
            <a:r>
              <a:rPr lang="en-US" sz="2400" i="1" dirty="0"/>
              <a:t> </a:t>
            </a:r>
            <a:r>
              <a:rPr lang="en-US" sz="2400" i="1" dirty="0" err="1"/>
              <a:t>seksa</a:t>
            </a:r>
            <a:r>
              <a:rPr lang="en-US" sz="2400" i="1" dirty="0"/>
              <a:t>-Nya (</a:t>
            </a:r>
            <a:r>
              <a:rPr lang="en-US" sz="2400" i="1" dirty="0" err="1"/>
              <a:t>bagi</a:t>
            </a:r>
            <a:r>
              <a:rPr lang="en-US" sz="2400" i="1" dirty="0"/>
              <a:t> </a:t>
            </a:r>
            <a:r>
              <a:rPr lang="en-US" sz="2400" i="1" dirty="0" err="1"/>
              <a:t>sesiapa</a:t>
            </a:r>
            <a:r>
              <a:rPr lang="en-US" sz="2400" i="1" dirty="0"/>
              <a:t> yang </a:t>
            </a:r>
            <a:r>
              <a:rPr lang="en-US" sz="2400" i="1" dirty="0" err="1"/>
              <a:t>melanggar</a:t>
            </a:r>
            <a:r>
              <a:rPr lang="en-US" sz="2400" i="1" dirty="0"/>
              <a:t> </a:t>
            </a:r>
            <a:r>
              <a:rPr lang="en-US" sz="2400" i="1" dirty="0" err="1"/>
              <a:t>perintahNya</a:t>
            </a:r>
            <a:r>
              <a:rPr lang="en-US" sz="2400" i="1" dirty="0" smtClean="0"/>
              <a:t>)</a:t>
            </a:r>
            <a:r>
              <a:rPr lang="en-US" sz="2400" dirty="0" smtClean="0"/>
              <a:t>.</a:t>
            </a:r>
            <a:r>
              <a:rPr lang="en-US" sz="2400" dirty="0" smtClean="0">
                <a:ln w="0"/>
                <a:effectLst>
                  <a:outerShdw blurRad="38100" dist="19050" dir="2700000" algn="tl" rotWithShape="0">
                    <a:schemeClr val="dk1">
                      <a:alpha val="40000"/>
                    </a:schemeClr>
                  </a:outerShdw>
                </a:effectLst>
              </a:rPr>
              <a:t>”</a:t>
            </a:r>
            <a:endParaRPr lang="en-US" sz="2400" dirty="0">
              <a:ln w="0"/>
              <a:effectLst>
                <a:outerShdw blurRad="38100" dist="19050" dir="2700000" algn="tl" rotWithShape="0">
                  <a:schemeClr val="dk1">
                    <a:alpha val="40000"/>
                  </a:schemeClr>
                </a:outerShdw>
              </a:effectLst>
            </a:endParaRPr>
          </a:p>
        </p:txBody>
      </p:sp>
      <p:sp>
        <p:nvSpPr>
          <p:cNvPr id="5" name="Rectangle 4"/>
          <p:cNvSpPr/>
          <p:nvPr/>
        </p:nvSpPr>
        <p:spPr>
          <a:xfrm>
            <a:off x="762000" y="247936"/>
            <a:ext cx="6553200" cy="2428357"/>
          </a:xfrm>
          <a:prstGeom prst="rect">
            <a:avLst/>
          </a:prstGeom>
        </p:spPr>
        <p:txBody>
          <a:bodyPr wrap="square">
            <a:spAutoFit/>
          </a:bodyPr>
          <a:lstStyle/>
          <a:p>
            <a:pPr algn="ctr" rtl="1">
              <a:lnSpc>
                <a:spcPct val="115000"/>
              </a:lnSpc>
              <a:spcAft>
                <a:spcPts val="0"/>
              </a:spcAft>
            </a:pPr>
            <a:r>
              <a:rPr lang="ar-SA" sz="4400" b="1">
                <a:latin typeface="Calibri" panose="020F0502020204030204" pitchFamily="34" charset="0"/>
                <a:ea typeface="Calibri" panose="020F0502020204030204" pitchFamily="34" charset="0"/>
                <a:cs typeface="Arabic Typesetting" panose="03020402040406030203" pitchFamily="66" charset="-78"/>
              </a:rPr>
              <a:t>﴿</a:t>
            </a:r>
            <a:r>
              <a:rPr lang="ar-SA" sz="4400" b="1">
                <a:latin typeface="Calibri" panose="020F0502020204030204" pitchFamily="34" charset="0"/>
                <a:ea typeface="Calibri" panose="020F0502020204030204" pitchFamily="34" charset="0"/>
                <a:cs typeface="QCF_P106" panose="02000400000000000000" pitchFamily="2" charset="2"/>
              </a:rPr>
              <a:t> ﯭ ﯮ ﯯ ﯰ ﯱ ﯲ ﯳ ﯴ ﯵ ﯶ ﯷ ﯸ ﯹ ﯺ ﯻ ﯼ ﯽ ﯾ </a:t>
            </a:r>
            <a:r>
              <a:rPr lang="ar-SA" sz="4400" b="1">
                <a:latin typeface="Calibri" panose="020F0502020204030204" pitchFamily="34" charset="0"/>
                <a:ea typeface="Calibri" panose="020F0502020204030204" pitchFamily="34" charset="0"/>
                <a:cs typeface="Arabic Typesetting" panose="03020402040406030203" pitchFamily="66" charset="-78"/>
              </a:rPr>
              <a:t>﴾</a:t>
            </a:r>
            <a:endParaRPr lang="en-MY"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2870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443" y="1447800"/>
            <a:ext cx="7276531" cy="1754326"/>
          </a:xfrm>
          <a:prstGeom prst="rect">
            <a:avLst/>
          </a:prstGeom>
        </p:spPr>
        <p:txBody>
          <a:bodyPr wrap="square">
            <a:spAutoFit/>
          </a:bodyPr>
          <a:lstStyle/>
          <a:p>
            <a:pPr algn="ctr" rtl="1"/>
            <a:r>
              <a:rPr lang="ar-SA" sz="5400" dirty="0">
                <a:ln w="0"/>
                <a:effectLst>
                  <a:outerShdw blurRad="38100" dist="19050" dir="2700000" algn="tl" rotWithShape="0">
                    <a:schemeClr val="dk1">
                      <a:alpha val="40000"/>
                    </a:schemeClr>
                  </a:outerShdw>
                </a:effectLst>
                <a:latin typeface="QCF_P234" pitchFamily="2" charset="2"/>
                <a:cs typeface="QCF_P234" pitchFamily="2" charset="2"/>
              </a:rPr>
              <a:t>ﯿ ﰀ ﰁ ﰂ ﰃ ﰄ ﰅ ﰆ </a:t>
            </a:r>
            <a:endParaRPr lang="en-US" sz="5400" dirty="0">
              <a:ln w="0"/>
              <a:effectLst>
                <a:outerShdw blurRad="38100" dist="19050" dir="2700000" algn="tl" rotWithShape="0">
                  <a:schemeClr val="dk1">
                    <a:alpha val="40000"/>
                  </a:schemeClr>
                </a:outerShdw>
              </a:effectLst>
              <a:latin typeface="QCF_P234" pitchFamily="2" charset="2"/>
              <a:cs typeface="QCF_P234" pitchFamily="2" charset="2"/>
            </a:endParaRPr>
          </a:p>
        </p:txBody>
      </p:sp>
      <p:sp>
        <p:nvSpPr>
          <p:cNvPr id="3" name="TextBox 2"/>
          <p:cNvSpPr txBox="1"/>
          <p:nvPr/>
        </p:nvSpPr>
        <p:spPr>
          <a:xfrm>
            <a:off x="3339736" y="5621710"/>
            <a:ext cx="1972015" cy="523220"/>
          </a:xfrm>
          <a:prstGeom prst="rect">
            <a:avLst/>
          </a:prstGeom>
          <a:noFill/>
        </p:spPr>
        <p:txBody>
          <a:bodyPr wrap="none" rtlCol="0">
            <a:spAutoFit/>
          </a:bodyPr>
          <a:lstStyle/>
          <a:p>
            <a:pPr algn="ctr"/>
            <a:r>
              <a:rPr lang="en-US" sz="2800" dirty="0" smtClean="0">
                <a:ln w="0"/>
                <a:effectLst>
                  <a:outerShdw blurRad="38100" dist="19050" dir="2700000" algn="tl" rotWithShape="0">
                    <a:schemeClr val="dk1">
                      <a:alpha val="40000"/>
                    </a:schemeClr>
                  </a:outerShdw>
                </a:effectLst>
                <a:latin typeface="Mistral" pitchFamily="66" charset="0"/>
              </a:rPr>
              <a:t>Surah </a:t>
            </a:r>
            <a:r>
              <a:rPr lang="en-US" sz="2800" dirty="0" err="1" smtClean="0">
                <a:ln w="0"/>
                <a:effectLst>
                  <a:outerShdw blurRad="38100" dist="19050" dir="2700000" algn="tl" rotWithShape="0">
                    <a:schemeClr val="dk1">
                      <a:alpha val="40000"/>
                    </a:schemeClr>
                  </a:outerShdw>
                </a:effectLst>
                <a:latin typeface="Mistral" pitchFamily="66" charset="0"/>
              </a:rPr>
              <a:t>Hud</a:t>
            </a:r>
            <a:r>
              <a:rPr lang="en-US" sz="2800" dirty="0" smtClean="0">
                <a:ln w="0"/>
                <a:effectLst>
                  <a:outerShdw blurRad="38100" dist="19050" dir="2700000" algn="tl" rotWithShape="0">
                    <a:schemeClr val="dk1">
                      <a:alpha val="40000"/>
                    </a:schemeClr>
                  </a:outerShdw>
                </a:effectLst>
                <a:latin typeface="Mistral" pitchFamily="66" charset="0"/>
              </a:rPr>
              <a:t>: 117</a:t>
            </a:r>
            <a:endParaRPr lang="en-US" sz="2800" dirty="0">
              <a:ln w="0"/>
              <a:effectLst>
                <a:outerShdw blurRad="38100" dist="19050" dir="2700000" algn="tl" rotWithShape="0">
                  <a:schemeClr val="dk1">
                    <a:alpha val="40000"/>
                  </a:schemeClr>
                </a:outerShdw>
              </a:effectLst>
              <a:latin typeface="Mistral" pitchFamily="66" charset="0"/>
            </a:endParaRPr>
          </a:p>
        </p:txBody>
      </p:sp>
      <p:sp>
        <p:nvSpPr>
          <p:cNvPr id="4" name="Rectangle 3"/>
          <p:cNvSpPr/>
          <p:nvPr/>
        </p:nvSpPr>
        <p:spPr>
          <a:xfrm>
            <a:off x="401443" y="3680859"/>
            <a:ext cx="7848600" cy="1938992"/>
          </a:xfrm>
          <a:prstGeom prst="rect">
            <a:avLst/>
          </a:prstGeom>
        </p:spPr>
        <p:txBody>
          <a:bodyPr wrap="square">
            <a:spAutoFit/>
          </a:bodyPr>
          <a:lstStyle/>
          <a:p>
            <a:pPr algn="ctr"/>
            <a:r>
              <a:rPr lang="en-US" sz="2400" dirty="0" err="1">
                <a:ln w="0"/>
                <a:effectLst>
                  <a:outerShdw blurRad="38100" dist="19050" dir="2700000" algn="tl" rotWithShape="0">
                    <a:schemeClr val="dk1">
                      <a:alpha val="40000"/>
                    </a:schemeClr>
                  </a:outerShdw>
                </a:effectLst>
              </a:rPr>
              <a:t>Maksudnya</a:t>
            </a:r>
            <a:r>
              <a:rPr lang="en-US" sz="2400" dirty="0">
                <a:ln w="0"/>
                <a:effectLst>
                  <a:outerShdw blurRad="38100" dist="19050" dir="2700000" algn="tl" rotWithShape="0">
                    <a:schemeClr val="dk1">
                      <a:alpha val="40000"/>
                    </a:schemeClr>
                  </a:outerShdw>
                </a:effectLst>
              </a:rPr>
              <a:t>: </a:t>
            </a:r>
            <a:endParaRPr lang="en-US" sz="2400" dirty="0" smtClean="0">
              <a:ln w="0"/>
              <a:effectLst>
                <a:outerShdw blurRad="38100" dist="19050" dir="2700000" algn="tl" rotWithShape="0">
                  <a:schemeClr val="dk1">
                    <a:alpha val="40000"/>
                  </a:schemeClr>
                </a:outerShdw>
              </a:effectLst>
            </a:endParaRPr>
          </a:p>
          <a:p>
            <a:pPr algn="ctr"/>
            <a:r>
              <a:rPr lang="en-US" sz="2400" i="1" dirty="0" smtClean="0">
                <a:ln w="0"/>
                <a:effectLst>
                  <a:outerShdw blurRad="38100" dist="19050" dir="2700000" algn="tl" rotWithShape="0">
                    <a:schemeClr val="dk1">
                      <a:alpha val="40000"/>
                    </a:schemeClr>
                  </a:outerShdw>
                </a:effectLst>
              </a:rPr>
              <a:t>“</a:t>
            </a:r>
            <a:r>
              <a:rPr lang="en-US" sz="2400" i="1" dirty="0">
                <a:ln w="0"/>
                <a:effectLst>
                  <a:outerShdw blurRad="38100" dist="19050" dir="2700000" algn="tl" rotWithShape="0">
                    <a:schemeClr val="dk1">
                      <a:alpha val="40000"/>
                    </a:schemeClr>
                  </a:outerShdw>
                </a:effectLst>
              </a:rPr>
              <a:t>Dan </a:t>
            </a:r>
            <a:r>
              <a:rPr lang="en-US" sz="2400" i="1" dirty="0" err="1">
                <a:ln w="0"/>
                <a:effectLst>
                  <a:outerShdw blurRad="38100" dist="19050" dir="2700000" algn="tl" rotWithShape="0">
                    <a:schemeClr val="dk1">
                      <a:alpha val="40000"/>
                    </a:schemeClr>
                  </a:outerShdw>
                </a:effectLst>
              </a:rPr>
              <a:t>Tuhanmu</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tidak</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sekali</a:t>
            </a:r>
            <a:r>
              <a:rPr lang="en-US" sz="2400" i="1" dirty="0">
                <a:ln w="0"/>
                <a:effectLst>
                  <a:outerShdw blurRad="38100" dist="19050" dir="2700000" algn="tl" rotWithShape="0">
                    <a:schemeClr val="dk1">
                      <a:alpha val="40000"/>
                    </a:schemeClr>
                  </a:outerShdw>
                </a:effectLst>
              </a:rPr>
              <a:t>-kali </a:t>
            </a:r>
            <a:r>
              <a:rPr lang="en-US" sz="2400" i="1" dirty="0" err="1">
                <a:ln w="0"/>
                <a:effectLst>
                  <a:outerShdw blurRad="38100" dist="19050" dir="2700000" algn="tl" rotWithShape="0">
                    <a:schemeClr val="dk1">
                      <a:alpha val="40000"/>
                    </a:schemeClr>
                  </a:outerShdw>
                </a:effectLst>
              </a:rPr>
              <a:t>hendak</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membinasakan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mana-mana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negeri</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dengan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sebab</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kezaliman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penduduknya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selagi</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mereka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sentiasa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memperbaiki</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keadaan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sesama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sendiri</a:t>
            </a:r>
            <a:r>
              <a:rPr lang="en-US" sz="2400" dirty="0">
                <a:ln w="0"/>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2434365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728155961"/>
              </p:ext>
            </p:extLst>
          </p:nvPr>
        </p:nvGraphicFramePr>
        <p:xfrm>
          <a:off x="228600" y="457200"/>
          <a:ext cx="8686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0734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317754964"/>
              </p:ext>
            </p:extLst>
          </p:nvPr>
        </p:nvGraphicFramePr>
        <p:xfrm>
          <a:off x="152400" y="228600"/>
          <a:ext cx="8763000" cy="6400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684151810"/>
              </p:ext>
            </p:extLst>
          </p:nvPr>
        </p:nvGraphicFramePr>
        <p:xfrm>
          <a:off x="228600" y="152400"/>
          <a:ext cx="86868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04686117"/>
              </p:ext>
            </p:extLst>
          </p:nvPr>
        </p:nvGraphicFramePr>
        <p:xfrm>
          <a:off x="152400" y="381000"/>
          <a:ext cx="6934200" cy="152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381001" y="2057400"/>
            <a:ext cx="6705600" cy="1366528"/>
          </a:xfrm>
          <a:prstGeom prst="rect">
            <a:avLst/>
          </a:prstGeom>
        </p:spPr>
        <p:txBody>
          <a:bodyPr wrap="square">
            <a:spAutoFit/>
          </a:bodyPr>
          <a:lstStyle/>
          <a:p>
            <a:pPr algn="ctr" rtl="1">
              <a:lnSpc>
                <a:spcPct val="115000"/>
              </a:lnSpc>
              <a:spcAft>
                <a:spcPts val="0"/>
              </a:spcAft>
            </a:pPr>
            <a:r>
              <a:rPr lang="ar-SA" sz="3600" b="1" dirty="0">
                <a:latin typeface="Calibri" panose="020F0502020204030204" pitchFamily="34" charset="0"/>
                <a:ea typeface="Times New Roman" panose="02020603050405020304" pitchFamily="18" charset="0"/>
                <a:cs typeface="Arabic Typesetting" panose="03020402040406030203" pitchFamily="66" charset="-78"/>
              </a:rPr>
              <a:t>﴿</a:t>
            </a:r>
            <a:r>
              <a:rPr lang="ar-SA" sz="3600" b="1" dirty="0">
                <a:latin typeface="Calibri" panose="020F0502020204030204" pitchFamily="34" charset="0"/>
                <a:ea typeface="Times New Roman" panose="02020603050405020304" pitchFamily="18" charset="0"/>
                <a:cs typeface="QCF_P138" panose="02000400000000000000" pitchFamily="2" charset="2"/>
              </a:rPr>
              <a:t>ﭑ ﭒ ﭓ ﭔ ﭕ ﭖ ﭗ ﭘ ﭙ ﭚ ﭛ </a:t>
            </a:r>
            <a:r>
              <a:rPr lang="ar-SA" sz="3600" b="1" dirty="0">
                <a:latin typeface="Calibri" panose="020F0502020204030204" pitchFamily="34" charset="0"/>
                <a:ea typeface="Times New Roman" panose="02020603050405020304" pitchFamily="18" charset="0"/>
                <a:cs typeface="Arabic Typesetting" panose="03020402040406030203" pitchFamily="66" charset="-78"/>
              </a:rPr>
              <a:t>﴾</a:t>
            </a:r>
            <a:endParaRPr lang="en-MY"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762000" y="3576328"/>
            <a:ext cx="6324600" cy="1508105"/>
          </a:xfrm>
          <a:prstGeom prst="rect">
            <a:avLst/>
          </a:prstGeom>
        </p:spPr>
        <p:txBody>
          <a:bodyPr wrap="square">
            <a:spAutoFit/>
          </a:bodyPr>
          <a:lstStyle/>
          <a:p>
            <a:pPr algn="just">
              <a:lnSpc>
                <a:spcPct val="115000"/>
              </a:lnSpc>
              <a:spcAft>
                <a:spcPts val="0"/>
              </a:spcAft>
            </a:pPr>
            <a:r>
              <a:rPr lang="en-US" sz="2000" b="1" dirty="0" err="1">
                <a:latin typeface="Times New Roman" panose="02020603050405020304" pitchFamily="18" charset="0"/>
                <a:ea typeface="Calibri" panose="020F0502020204030204" pitchFamily="34" charset="0"/>
                <a:cs typeface="Arial" panose="020B0604020202020204" pitchFamily="34" charset="0"/>
              </a:rPr>
              <a:t>Maksudnya</a:t>
            </a:r>
            <a:r>
              <a:rPr lang="en-US" sz="2000" b="1" dirty="0">
                <a:latin typeface="Times New Roman" panose="02020603050405020304" pitchFamily="18" charset="0"/>
                <a:ea typeface="Calibri" panose="020F0502020204030204" pitchFamily="34" charset="0"/>
                <a:cs typeface="Arial" panose="020B0604020202020204" pitchFamily="34" charset="0"/>
              </a:rPr>
              <a:t>:</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sz="2000" i="1" dirty="0">
                <a:latin typeface="Times New Roman" panose="02020603050405020304" pitchFamily="18" charset="0"/>
                <a:ea typeface="Calibri" panose="020F0502020204030204" pitchFamily="34" charset="0"/>
                <a:cs typeface="Arial" panose="020B0604020202020204" pitchFamily="34" charset="0"/>
              </a:rPr>
              <a:t>Orang yang </a:t>
            </a:r>
            <a:r>
              <a:rPr lang="en-US" sz="2000" i="1" dirty="0" err="1">
                <a:latin typeface="Times New Roman" panose="02020603050405020304" pitchFamily="18" charset="0"/>
                <a:ea typeface="Calibri" panose="020F0502020204030204" pitchFamily="34" charset="0"/>
                <a:cs typeface="Arial" panose="020B0604020202020204" pitchFamily="34" charset="0"/>
              </a:rPr>
              <a:t>beriman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dan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tidak</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mencampurkan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iman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mereka</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dengan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kezaliman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bagi</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mereka</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itulah</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keamanan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dan</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merekalah</a:t>
            </a:r>
            <a:r>
              <a:rPr lang="en-US" sz="2000" i="1" dirty="0">
                <a:latin typeface="Times New Roman" panose="02020603050405020304" pitchFamily="18" charset="0"/>
                <a:ea typeface="Calibri" panose="020F0502020204030204" pitchFamily="34" charset="0"/>
                <a:cs typeface="Arial" panose="020B0604020202020204" pitchFamily="34" charset="0"/>
              </a:rPr>
              <a:t> yang </a:t>
            </a:r>
            <a:r>
              <a:rPr lang="en-US" sz="2000" i="1" dirty="0" err="1">
                <a:latin typeface="Times New Roman" panose="02020603050405020304" pitchFamily="18" charset="0"/>
                <a:ea typeface="Calibri" panose="020F0502020204030204" pitchFamily="34" charset="0"/>
                <a:cs typeface="Arial" panose="020B0604020202020204" pitchFamily="34" charset="0"/>
              </a:rPr>
              <a:t>mendapat</a:t>
            </a:r>
            <a:r>
              <a:rPr lang="en-US" sz="2000" i="1" dirty="0">
                <a:latin typeface="Times New Roman" panose="02020603050405020304" pitchFamily="18" charset="0"/>
                <a:ea typeface="Calibri" panose="020F0502020204030204" pitchFamily="34" charset="0"/>
                <a:cs typeface="Arial" panose="020B0604020202020204" pitchFamily="34" charset="0"/>
              </a:rPr>
              <a:t> </a:t>
            </a:r>
            <a:r>
              <a:rPr lang="en-US" sz="2000" i="1" dirty="0" err="1">
                <a:latin typeface="Times New Roman" panose="02020603050405020304" pitchFamily="18" charset="0"/>
                <a:ea typeface="Calibri" panose="020F0502020204030204" pitchFamily="34" charset="0"/>
                <a:cs typeface="Arial" panose="020B0604020202020204" pitchFamily="34" charset="0"/>
              </a:rPr>
              <a:t>petunjuk</a:t>
            </a:r>
            <a:r>
              <a:rPr lang="en-US" sz="2000" i="1" dirty="0">
                <a:latin typeface="Times New Roman" panose="02020603050405020304" pitchFamily="18" charset="0"/>
                <a:ea typeface="Calibri" panose="020F0502020204030204" pitchFamily="34" charset="0"/>
                <a:cs typeface="Arial" panose="020B0604020202020204" pitchFamily="34" charset="0"/>
              </a:rPr>
              <a:t>.”</a:t>
            </a:r>
            <a:endParaRPr lang="en-MY"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2524175" y="5410200"/>
            <a:ext cx="2047355" cy="369332"/>
          </a:xfrm>
          <a:prstGeom prst="rect">
            <a:avLst/>
          </a:prstGeom>
        </p:spPr>
        <p:txBody>
          <a:bodyPr wrap="none">
            <a:spAutoFit/>
          </a:bodyPr>
          <a:lstStyle/>
          <a:p>
            <a:r>
              <a:rPr lang="en-US" dirty="0">
                <a:latin typeface="Times New Roman" panose="02020603050405020304" pitchFamily="18" charset="0"/>
                <a:ea typeface="Calibri" panose="020F0502020204030204" pitchFamily="34" charset="0"/>
              </a:rPr>
              <a:t>Surah </a:t>
            </a:r>
            <a:r>
              <a:rPr lang="en-US" dirty="0" smtClean="0">
                <a:latin typeface="Times New Roman" panose="02020603050405020304" pitchFamily="18" charset="0"/>
                <a:ea typeface="Calibri" panose="020F0502020204030204" pitchFamily="34" charset="0"/>
              </a:rPr>
              <a:t>al-</a:t>
            </a:r>
            <a:r>
              <a:rPr lang="en-US" dirty="0" err="1" smtClean="0">
                <a:latin typeface="Times New Roman" panose="02020603050405020304" pitchFamily="18" charset="0"/>
                <a:ea typeface="Calibri" panose="020F0502020204030204" pitchFamily="34" charset="0"/>
              </a:rPr>
              <a:t>An'am</a:t>
            </a:r>
            <a:r>
              <a:rPr lang="en-US" dirty="0" smtClean="0">
                <a:latin typeface="Times New Roman" panose="02020603050405020304" pitchFamily="18" charset="0"/>
                <a:ea typeface="Calibri" panose="020F0502020204030204" pitchFamily="34" charset="0"/>
              </a:rPr>
              <a:t>: </a:t>
            </a:r>
            <a:r>
              <a:rPr lang="en-US" dirty="0">
                <a:latin typeface="Times New Roman" panose="02020603050405020304" pitchFamily="18" charset="0"/>
                <a:ea typeface="Calibri" panose="020F0502020204030204" pitchFamily="34" charset="0"/>
              </a:rPr>
              <a:t>82</a:t>
            </a:r>
            <a:endParaRPr lang="en-MY" dirty="0"/>
          </a:p>
        </p:txBody>
      </p:sp>
    </p:spTree>
    <p:extLst>
      <p:ext uri="{BB962C8B-B14F-4D97-AF65-F5344CB8AC3E}">
        <p14:creationId xmlns:p14="http://schemas.microsoft.com/office/powerpoint/2010/main" val="3386570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0535" y="1066800"/>
            <a:ext cx="6782729" cy="2003625"/>
          </a:xfrm>
          <a:prstGeom prst="rect">
            <a:avLst/>
          </a:prstGeom>
        </p:spPr>
        <p:txBody>
          <a:bodyPr wrap="square">
            <a:spAutoFit/>
          </a:bodyPr>
          <a:lstStyle/>
          <a:p>
            <a:pPr algn="ctr" rtl="1" fontAlgn="base">
              <a:lnSpc>
                <a:spcPct val="115000"/>
              </a:lnSpc>
              <a:spcAft>
                <a:spcPts val="0"/>
              </a:spcAft>
            </a:pPr>
            <a:r>
              <a:rPr lang="ar-SA" sz="3600" b="1" dirty="0">
                <a:latin typeface="Calibri" panose="020F0502020204030204" pitchFamily="34" charset="0"/>
                <a:ea typeface="Calibri" panose="020F0502020204030204" pitchFamily="34" charset="0"/>
                <a:cs typeface="Traditional Arabic" panose="02020603050405020304" pitchFamily="18" charset="-78"/>
              </a:rPr>
              <a:t>وَعَنْ أَبِي هُرَيْرَةَ قَالَ: قَالَ رَسُولُ اللَّهِ صَلَّى اللَّهُ عَلَيْهِ وَسَلَّمَ</a:t>
            </a:r>
            <a:r>
              <a:rPr lang="en-US" sz="3600" b="1" dirty="0">
                <a:latin typeface="Traditional Arabic" panose="02020603050405020304" pitchFamily="18" charset="-78"/>
                <a:ea typeface="Calibri" panose="020F0502020204030204" pitchFamily="34" charset="0"/>
                <a:cs typeface="Arial" panose="020B0604020202020204" pitchFamily="34" charset="0"/>
              </a:rPr>
              <a:t>: </a:t>
            </a:r>
            <a:r>
              <a:rPr lang="ar-SA" sz="3600" b="1" dirty="0">
                <a:latin typeface="Calibri" panose="020F0502020204030204" pitchFamily="34" charset="0"/>
                <a:ea typeface="Calibri" panose="020F0502020204030204" pitchFamily="34" charset="0"/>
                <a:cs typeface="Traditional Arabic" panose="02020603050405020304" pitchFamily="18" charset="-78"/>
              </a:rPr>
              <a:t>الْمُسْلِمُ مَنْ سَلِمَ الْمُسْلِمُونَ مِنْ لِسَانِهِ وَيَدِهِ، وَالْمُؤْمِنُ مَنْ أَمِنَهُ النَّاسُ عَلَى دِمَائِهِمْ وَأَمْوَالِهِمْ </a:t>
            </a:r>
            <a:endParaRPr lang="en-MY"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266700" y="3581400"/>
            <a:ext cx="7010400" cy="1938992"/>
          </a:xfrm>
          <a:prstGeom prst="rect">
            <a:avLst/>
          </a:prstGeom>
        </p:spPr>
        <p:txBody>
          <a:bodyPr wrap="square">
            <a:spAutoFit/>
          </a:bodyPr>
          <a:lstStyle/>
          <a:p>
            <a:pPr algn="just"/>
            <a:r>
              <a:rPr lang="en-US" sz="2000" b="1" dirty="0" err="1">
                <a:latin typeface="Times New Roman" panose="02020603050405020304" pitchFamily="18" charset="0"/>
                <a:ea typeface="Times New Roman" panose="02020603050405020304" pitchFamily="18" charset="0"/>
              </a:rPr>
              <a:t>Mafhumnya</a:t>
            </a:r>
            <a:r>
              <a:rPr lang="en-US" sz="2000" b="1" dirty="0">
                <a:latin typeface="Times New Roman" panose="02020603050405020304" pitchFamily="18" charset="0"/>
                <a:ea typeface="Times New Roman" panose="02020603050405020304" pitchFamily="18" charset="0"/>
              </a:rPr>
              <a:t>:</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Daripada</a:t>
            </a:r>
            <a:r>
              <a:rPr lang="en-US" sz="2000" i="1" dirty="0">
                <a:latin typeface="Times New Roman" panose="02020603050405020304" pitchFamily="18" charset="0"/>
                <a:ea typeface="Times New Roman" panose="02020603050405020304" pitchFamily="18" charset="0"/>
              </a:rPr>
              <a:t> Abu Hurairah </a:t>
            </a:r>
            <a:r>
              <a:rPr lang="en-US" sz="2000" i="1" dirty="0" err="1">
                <a:latin typeface="Times New Roman" panose="02020603050405020304" pitchFamily="18" charset="0"/>
                <a:ea typeface="Times New Roman" panose="02020603050405020304" pitchFamily="18" charset="0"/>
              </a:rPr>
              <a:t>r.a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berkata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bahawa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Rasulullah</a:t>
            </a:r>
            <a:r>
              <a:rPr lang="en-US" sz="2000" i="1" dirty="0">
                <a:latin typeface="Times New Roman" panose="02020603050405020304" pitchFamily="18" charset="0"/>
                <a:ea typeface="Times New Roman" panose="02020603050405020304" pitchFamily="18" charset="0"/>
              </a:rPr>
              <a:t> SAW </a:t>
            </a:r>
            <a:r>
              <a:rPr lang="en-US" sz="2000" i="1" dirty="0" err="1">
                <a:latin typeface="Times New Roman" panose="02020603050405020304" pitchFamily="18" charset="0"/>
                <a:ea typeface="Times New Roman" panose="02020603050405020304" pitchFamily="18" charset="0"/>
              </a:rPr>
              <a:t>bersabda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Seseorang</a:t>
            </a:r>
            <a:r>
              <a:rPr lang="en-US" sz="2000" i="1" dirty="0">
                <a:latin typeface="Times New Roman" panose="02020603050405020304" pitchFamily="18" charset="0"/>
                <a:ea typeface="Times New Roman" panose="02020603050405020304" pitchFamily="18" charset="0"/>
              </a:rPr>
              <a:t> Islam </a:t>
            </a:r>
            <a:r>
              <a:rPr lang="en-US" sz="2000" i="1" dirty="0" err="1">
                <a:latin typeface="Times New Roman" panose="02020603050405020304" pitchFamily="18" charset="0"/>
                <a:ea typeface="Times New Roman" panose="02020603050405020304" pitchFamily="18" charset="0"/>
              </a:rPr>
              <a:t>itu</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ialah</a:t>
            </a:r>
            <a:r>
              <a:rPr lang="en-US" sz="2000" i="1" dirty="0">
                <a:latin typeface="Times New Roman" panose="02020603050405020304" pitchFamily="18" charset="0"/>
                <a:ea typeface="Times New Roman" panose="02020603050405020304" pitchFamily="18" charset="0"/>
              </a:rPr>
              <a:t> yang </a:t>
            </a:r>
            <a:r>
              <a:rPr lang="en-US" sz="2000" i="1" dirty="0" err="1">
                <a:latin typeface="Times New Roman" panose="02020603050405020304" pitchFamily="18" charset="0"/>
                <a:ea typeface="Times New Roman" panose="02020603050405020304" pitchFamily="18" charset="0"/>
              </a:rPr>
              <a:t>menyelamatkan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kaum</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muslimin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melalui</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lidah</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bicara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dan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tangannya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kuasa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dan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perlakuan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dan</a:t>
            </a:r>
            <a:r>
              <a:rPr lang="en-US" sz="2000" i="1" dirty="0">
                <a:latin typeface="Times New Roman" panose="02020603050405020304" pitchFamily="18" charset="0"/>
                <a:ea typeface="Times New Roman" panose="02020603050405020304" pitchFamily="18" charset="0"/>
              </a:rPr>
              <a:t> orang yang </a:t>
            </a:r>
            <a:r>
              <a:rPr lang="en-US" sz="2000" i="1" dirty="0" err="1">
                <a:latin typeface="Times New Roman" panose="02020603050405020304" pitchFamily="18" charset="0"/>
                <a:ea typeface="Times New Roman" panose="02020603050405020304" pitchFamily="18" charset="0"/>
              </a:rPr>
              <a:t>beriman</a:t>
            </a:r>
            <a:r>
              <a:rPr lang="en-US" sz="2000" i="1" dirty="0">
                <a:latin typeface="Times New Roman" panose="02020603050405020304" pitchFamily="18" charset="0"/>
                <a:ea typeface="Times New Roman" panose="02020603050405020304" pitchFamily="18" charset="0"/>
              </a:rPr>
              <a:t> pula </a:t>
            </a:r>
            <a:r>
              <a:rPr lang="en-US" sz="2000" i="1" dirty="0" err="1">
                <a:latin typeface="Times New Roman" panose="02020603050405020304" pitchFamily="18" charset="0"/>
                <a:ea typeface="Times New Roman" panose="02020603050405020304" pitchFamily="18" charset="0"/>
              </a:rPr>
              <a:t>ialah</a:t>
            </a:r>
            <a:r>
              <a:rPr lang="en-US" sz="2000" i="1" dirty="0">
                <a:latin typeface="Times New Roman" panose="02020603050405020304" pitchFamily="18" charset="0"/>
                <a:ea typeface="Times New Roman" panose="02020603050405020304" pitchFamily="18" charset="0"/>
              </a:rPr>
              <a:t> orang yang </a:t>
            </a:r>
            <a:r>
              <a:rPr lang="en-US" sz="2000" i="1" dirty="0" err="1">
                <a:latin typeface="Times New Roman" panose="02020603050405020304" pitchFamily="18" charset="0"/>
                <a:ea typeface="Times New Roman" panose="02020603050405020304" pitchFamily="18" charset="0"/>
              </a:rPr>
              <a:t>dipercayai</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oleh</a:t>
            </a:r>
            <a:r>
              <a:rPr lang="en-US" sz="2000" i="1" dirty="0">
                <a:latin typeface="Times New Roman" panose="02020603050405020304" pitchFamily="18" charset="0"/>
                <a:ea typeface="Times New Roman" panose="02020603050405020304" pitchFamily="18" charset="0"/>
              </a:rPr>
              <a:t> orang lain </a:t>
            </a:r>
            <a:r>
              <a:rPr lang="en-US" sz="2000" i="1" dirty="0" err="1">
                <a:latin typeface="Times New Roman" panose="02020603050405020304" pitchFamily="18" charset="0"/>
                <a:ea typeface="Times New Roman" panose="02020603050405020304" pitchFamily="18" charset="0"/>
              </a:rPr>
              <a:t>dalam</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menjamin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nyawa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dan</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harta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benda</a:t>
            </a:r>
            <a:r>
              <a:rPr lang="en-US" sz="2000" i="1" dirty="0">
                <a:latin typeface="Times New Roman" panose="02020603050405020304" pitchFamily="18" charset="0"/>
                <a:ea typeface="Times New Roman" panose="02020603050405020304" pitchFamily="18" charset="0"/>
              </a:rPr>
              <a:t> </a:t>
            </a:r>
            <a:r>
              <a:rPr lang="en-US" sz="2000" i="1" dirty="0" err="1">
                <a:latin typeface="Times New Roman" panose="02020603050405020304" pitchFamily="18" charset="0"/>
                <a:ea typeface="Times New Roman" panose="02020603050405020304" pitchFamily="18" charset="0"/>
              </a:rPr>
              <a:t>mereka</a:t>
            </a:r>
            <a:r>
              <a:rPr lang="en-US" sz="2000" i="1" dirty="0">
                <a:latin typeface="Times New Roman" panose="02020603050405020304" pitchFamily="18" charset="0"/>
                <a:ea typeface="Times New Roman" panose="02020603050405020304" pitchFamily="18" charset="0"/>
              </a:rPr>
              <a:t>.</a:t>
            </a:r>
            <a:r>
              <a:rPr lang="en-US" sz="2000" dirty="0">
                <a:latin typeface="Times New Roman" panose="02020603050405020304" pitchFamily="18" charset="0"/>
                <a:ea typeface="Times New Roman" panose="02020603050405020304" pitchFamily="18" charset="0"/>
              </a:rPr>
              <a:t> (HR Imam al-</a:t>
            </a:r>
            <a:r>
              <a:rPr lang="en-US" sz="2000" dirty="0" err="1">
                <a:latin typeface="Times New Roman" panose="02020603050405020304" pitchFamily="18" charset="0"/>
                <a:ea typeface="Times New Roman" panose="02020603050405020304" pitchFamily="18" charset="0"/>
              </a:rPr>
              <a:t>Tirmizi</a:t>
            </a:r>
            <a:r>
              <a:rPr lang="en-US" sz="2000" dirty="0">
                <a:latin typeface="Times New Roman" panose="02020603050405020304" pitchFamily="18" charset="0"/>
                <a:ea typeface="Times New Roman" panose="02020603050405020304" pitchFamily="18" charset="0"/>
              </a:rPr>
              <a:t>)</a:t>
            </a:r>
            <a:endParaRPr lang="en-MY" sz="2000" dirty="0"/>
          </a:p>
        </p:txBody>
      </p:sp>
    </p:spTree>
    <p:extLst>
      <p:ext uri="{BB962C8B-B14F-4D97-AF65-F5344CB8AC3E}">
        <p14:creationId xmlns:p14="http://schemas.microsoft.com/office/powerpoint/2010/main" val="1735367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432340660"/>
              </p:ext>
            </p:extLst>
          </p:nvPr>
        </p:nvGraphicFramePr>
        <p:xfrm>
          <a:off x="228600" y="228600"/>
          <a:ext cx="86106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7989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97292839"/>
              </p:ext>
            </p:extLst>
          </p:nvPr>
        </p:nvGraphicFramePr>
        <p:xfrm>
          <a:off x="76200" y="0"/>
          <a:ext cx="89916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80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unched Tape 5"/>
          <p:cNvSpPr/>
          <p:nvPr/>
        </p:nvSpPr>
        <p:spPr>
          <a:xfrm>
            <a:off x="228600" y="0"/>
            <a:ext cx="8680545" cy="1828800"/>
          </a:xfrm>
          <a:prstGeom prst="flowChartPunchedTap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7200" algn="ctr" fontAlgn="base">
              <a:spcBef>
                <a:spcPct val="0"/>
              </a:spcBef>
              <a:spcAft>
                <a:spcPct val="0"/>
              </a:spcAft>
            </a:pPr>
            <a:r>
              <a:rPr lang="ms-MY" sz="36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Calibri" pitchFamily="34" charset="0"/>
                <a:cs typeface="Times New Roman" pitchFamily="18" charset="0"/>
              </a:rPr>
              <a:t>intipati khutbah yang </a:t>
            </a:r>
            <a:r>
              <a:rPr lang="ms-MY" sz="36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Calibri" pitchFamily="34" charset="0"/>
                <a:cs typeface="Times New Roman" pitchFamily="18" charset="0"/>
              </a:rPr>
              <a:t>boleh dipegang</a:t>
            </a:r>
            <a:endParaRPr lang="en-US" sz="36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cs typeface="Arial" pitchFamily="34" charset="0"/>
            </a:endParaRPr>
          </a:p>
        </p:txBody>
      </p:sp>
      <p:graphicFrame>
        <p:nvGraphicFramePr>
          <p:cNvPr id="3" name="Diagram 2"/>
          <p:cNvGraphicFramePr/>
          <p:nvPr>
            <p:extLst>
              <p:ext uri="{D42A27DB-BD31-4B8C-83A1-F6EECF244321}">
                <p14:modId xmlns:p14="http://schemas.microsoft.com/office/powerpoint/2010/main" val="268260337"/>
              </p:ext>
            </p:extLst>
          </p:nvPr>
        </p:nvGraphicFramePr>
        <p:xfrm>
          <a:off x="381000" y="1981200"/>
          <a:ext cx="8001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2196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647700" y="1066800"/>
            <a:ext cx="73914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SA" sz="5400" i="0" u="none" strike="noStrike" normalizeH="0" baseline="0" dirty="0" smtClean="0">
                <a:ln w="0"/>
                <a:effectLst>
                  <a:outerShdw blurRad="38100" dist="19050" dir="2700000" algn="tl" rotWithShape="0">
                    <a:schemeClr val="dk1">
                      <a:alpha val="40000"/>
                    </a:schemeClr>
                  </a:outerShdw>
                </a:effectLst>
                <a:latin typeface="Traditional Arabic" pitchFamily="2" charset="-78"/>
                <a:ea typeface="Calibri" pitchFamily="34" charset="0"/>
                <a:cs typeface="Traditional Arabic" pitchFamily="2" charset="-78"/>
              </a:rPr>
              <a:t>اَلْحَمْدُ ِللهِ</a:t>
            </a:r>
            <a:r>
              <a:rPr kumimoji="0" lang="en-US" sz="5400" i="0" u="none" strike="noStrike" normalizeH="0" baseline="0" dirty="0" smtClean="0">
                <a:ln w="0"/>
                <a:effectLst>
                  <a:outerShdw blurRad="38100" dist="19050" dir="2700000" algn="tl" rotWithShape="0">
                    <a:schemeClr val="dk1">
                      <a:alpha val="40000"/>
                    </a:schemeClr>
                  </a:outerShdw>
                </a:effectLst>
                <a:latin typeface="Arial" pitchFamily="34" charset="0"/>
                <a:cs typeface="Traditional Arabic" pitchFamily="2" charset="-78"/>
              </a:rPr>
              <a:t> </a:t>
            </a:r>
          </a:p>
        </p:txBody>
      </p:sp>
      <p:sp>
        <p:nvSpPr>
          <p:cNvPr id="4" name="Rectangle 3"/>
          <p:cNvSpPr/>
          <p:nvPr/>
        </p:nvSpPr>
        <p:spPr>
          <a:xfrm>
            <a:off x="1676400" y="304800"/>
            <a:ext cx="5334000" cy="646331"/>
          </a:xfrm>
          <a:prstGeom prst="rect">
            <a:avLst/>
          </a:prstGeom>
        </p:spPr>
        <p:txBody>
          <a:bodyPr wrap="square">
            <a:spAutoFit/>
          </a:bodyPr>
          <a:lstStyle/>
          <a:p>
            <a:pPr lvl="0" algn="ctr" fontAlgn="base">
              <a:spcBef>
                <a:spcPct val="0"/>
              </a:spcBef>
              <a:spcAft>
                <a:spcPct val="0"/>
              </a:spcAft>
            </a:pPr>
            <a:r>
              <a:rPr lang="en-US" sz="3600" dirty="0" err="1" smtClean="0">
                <a:ln>
                  <a:solidFill>
                    <a:schemeClr val="bg1"/>
                  </a:solidFill>
                </a:ln>
                <a:solidFill>
                  <a:srgbClr val="FF0000"/>
                </a:solidFill>
                <a:effectLst/>
                <a:latin typeface="Gloucester MT Extra Condensed" pitchFamily="18" charset="0"/>
                <a:ea typeface="Times New Roman" pitchFamily="18" charset="0"/>
                <a:cs typeface="Times New Roman" pitchFamily="18" charset="0"/>
              </a:rPr>
              <a:t>Pujian</a:t>
            </a:r>
            <a:r>
              <a:rPr lang="en-US" sz="3600" dirty="0" smtClean="0">
                <a:ln>
                  <a:solidFill>
                    <a:schemeClr val="bg1"/>
                  </a:solidFill>
                </a:ln>
                <a:solidFill>
                  <a:srgbClr val="FF0000"/>
                </a:solidFill>
                <a:effectLst/>
                <a:latin typeface="Gloucester MT Extra Condensed" pitchFamily="18" charset="0"/>
                <a:ea typeface="Times New Roman" pitchFamily="18" charset="0"/>
                <a:cs typeface="Times New Roman" pitchFamily="18" charset="0"/>
              </a:rPr>
              <a:t> </a:t>
            </a:r>
            <a:r>
              <a:rPr lang="en-US" sz="3600" dirty="0" err="1" smtClean="0">
                <a:ln>
                  <a:solidFill>
                    <a:schemeClr val="bg1"/>
                  </a:solidFill>
                </a:ln>
                <a:solidFill>
                  <a:srgbClr val="FF0000"/>
                </a:solidFill>
                <a:effectLst/>
                <a:latin typeface="Gloucester MT Extra Condensed" pitchFamily="18" charset="0"/>
                <a:ea typeface="Times New Roman" pitchFamily="18" charset="0"/>
                <a:cs typeface="Times New Roman" pitchFamily="18" charset="0"/>
              </a:rPr>
              <a:t>kepada</a:t>
            </a:r>
            <a:r>
              <a:rPr lang="en-US" sz="3600" dirty="0" smtClean="0">
                <a:ln>
                  <a:solidFill>
                    <a:schemeClr val="bg1"/>
                  </a:solidFill>
                </a:ln>
                <a:solidFill>
                  <a:srgbClr val="FF0000"/>
                </a:solidFill>
                <a:effectLst/>
                <a:latin typeface="Gloucester MT Extra Condensed" pitchFamily="18" charset="0"/>
                <a:ea typeface="Times New Roman" pitchFamily="18" charset="0"/>
                <a:cs typeface="Times New Roman" pitchFamily="18" charset="0"/>
              </a:rPr>
              <a:t> Allah SWT</a:t>
            </a:r>
            <a:endParaRPr lang="en-US" sz="3600" b="1" dirty="0" smtClean="0">
              <a:ln>
                <a:solidFill>
                  <a:schemeClr val="bg1"/>
                </a:solidFill>
              </a:ln>
              <a:solidFill>
                <a:srgbClr val="FF0000"/>
              </a:solidFill>
              <a:effectLst/>
              <a:latin typeface="Gloucester MT Extra Condensed" pitchFamily="18" charset="0"/>
              <a:ea typeface="Calibri" pitchFamily="34" charset="0"/>
              <a:cs typeface="Arial" pitchFamily="34" charset="0"/>
            </a:endParaRPr>
          </a:p>
        </p:txBody>
      </p:sp>
      <p:sp>
        <p:nvSpPr>
          <p:cNvPr id="5" name="Rectangle 4"/>
          <p:cNvSpPr/>
          <p:nvPr/>
        </p:nvSpPr>
        <p:spPr>
          <a:xfrm>
            <a:off x="304800" y="2438400"/>
            <a:ext cx="8320584" cy="1754326"/>
          </a:xfrm>
          <a:prstGeom prst="rect">
            <a:avLst/>
          </a:prstGeom>
        </p:spPr>
        <p:txBody>
          <a:bodyPr wrap="square">
            <a:spAutoFit/>
          </a:bodyPr>
          <a:lstStyle/>
          <a:p>
            <a:pPr algn="ctr" rtl="1"/>
            <a:r>
              <a:rPr lang="ar-SA" sz="5400" dirty="0">
                <a:ln w="0"/>
                <a:effectLst>
                  <a:outerShdw blurRad="38100" dist="19050" dir="2700000" algn="tl" rotWithShape="0">
                    <a:schemeClr val="dk1">
                      <a:alpha val="40000"/>
                    </a:schemeClr>
                  </a:outerShdw>
                </a:effectLst>
                <a:latin typeface="QCF_P365" pitchFamily="2" charset="2"/>
                <a:cs typeface="QCF_P365" pitchFamily="2" charset="2"/>
              </a:rPr>
              <a:t>ﮱ ﯓ ﯔ ﯕ ﯖ ﯗ ﯘ ﯙ ﯚ ﯛ ﯜ ﯝ</a:t>
            </a:r>
            <a:endParaRPr lang="en-US" sz="5400" dirty="0">
              <a:ln w="0"/>
              <a:effectLst>
                <a:outerShdw blurRad="38100" dist="19050" dir="2700000" algn="tl" rotWithShape="0">
                  <a:schemeClr val="dk1">
                    <a:alpha val="40000"/>
                  </a:schemeClr>
                </a:outerShdw>
              </a:effectLst>
              <a:latin typeface="QCF_P365" pitchFamily="2" charset="2"/>
              <a:cs typeface="QCF_P365" pitchFamily="2" charset="2"/>
            </a:endParaRPr>
          </a:p>
        </p:txBody>
      </p:sp>
      <p:sp>
        <p:nvSpPr>
          <p:cNvPr id="6" name="TextBox 5"/>
          <p:cNvSpPr txBox="1"/>
          <p:nvPr/>
        </p:nvSpPr>
        <p:spPr>
          <a:xfrm>
            <a:off x="3276600" y="4495800"/>
            <a:ext cx="2637260" cy="523220"/>
          </a:xfrm>
          <a:prstGeom prst="rect">
            <a:avLst/>
          </a:prstGeom>
          <a:noFill/>
        </p:spPr>
        <p:txBody>
          <a:bodyPr wrap="none" rtlCol="0">
            <a:spAutoFit/>
          </a:bodyPr>
          <a:lstStyle/>
          <a:p>
            <a:r>
              <a:rPr lang="en-US" sz="2800" dirty="0" smtClean="0">
                <a:ln w="0"/>
                <a:effectLst>
                  <a:outerShdw blurRad="38100" dist="19050" dir="2700000" algn="tl" rotWithShape="0">
                    <a:schemeClr val="dk1">
                      <a:alpha val="40000"/>
                    </a:schemeClr>
                  </a:outerShdw>
                </a:effectLst>
                <a:latin typeface="Mistral" pitchFamily="66" charset="0"/>
              </a:rPr>
              <a:t>Surah Al-</a:t>
            </a:r>
            <a:r>
              <a:rPr lang="en-US" sz="2800" dirty="0" err="1" smtClean="0">
                <a:ln w="0"/>
                <a:effectLst>
                  <a:outerShdw blurRad="38100" dist="19050" dir="2700000" algn="tl" rotWithShape="0">
                    <a:schemeClr val="dk1">
                      <a:alpha val="40000"/>
                    </a:schemeClr>
                  </a:outerShdw>
                </a:effectLst>
                <a:latin typeface="Mistral" pitchFamily="66" charset="0"/>
              </a:rPr>
              <a:t>Furqan</a:t>
            </a:r>
            <a:r>
              <a:rPr lang="en-US" sz="2800" dirty="0" smtClean="0">
                <a:ln w="0"/>
                <a:effectLst>
                  <a:outerShdw blurRad="38100" dist="19050" dir="2700000" algn="tl" rotWithShape="0">
                    <a:schemeClr val="dk1">
                      <a:alpha val="40000"/>
                    </a:schemeClr>
                  </a:outerShdw>
                </a:effectLst>
                <a:latin typeface="Mistral" pitchFamily="66" charset="0"/>
              </a:rPr>
              <a:t>’: 63</a:t>
            </a:r>
            <a:endParaRPr lang="en-US" sz="2800" dirty="0">
              <a:ln w="0"/>
              <a:effectLst>
                <a:outerShdw blurRad="38100" dist="19050" dir="2700000" algn="tl" rotWithShape="0">
                  <a:schemeClr val="dk1">
                    <a:alpha val="40000"/>
                  </a:schemeClr>
                </a:outerShdw>
              </a:effectLst>
              <a:latin typeface="Mistral"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37117" y="228600"/>
            <a:ext cx="4764446" cy="923330"/>
          </a:xfrm>
          <a:prstGeom prst="rect">
            <a:avLst/>
          </a:prstGeom>
        </p:spPr>
        <p:txBody>
          <a:bodyPr wrap="none">
            <a:spAutoFit/>
          </a:bodyPr>
          <a:lstStyle/>
          <a:p>
            <a:pPr algn="ctr"/>
            <a:r>
              <a:rPr lang="ar-SA" sz="5400" dirty="0">
                <a:ln w="0"/>
                <a:effectLst>
                  <a:outerShdw blurRad="38100" dist="19050" dir="2700000" algn="tl" rotWithShape="0">
                    <a:schemeClr val="dk1">
                      <a:alpha val="40000"/>
                    </a:schemeClr>
                  </a:outerShdw>
                </a:effectLst>
                <a:latin typeface="QCF_BSML" pitchFamily="2" charset="2"/>
                <a:cs typeface="QCF_BSML" pitchFamily="2" charset="2"/>
              </a:rPr>
              <a:t>ﭷ ﭸ ﭹ ﭺ ﭻ </a:t>
            </a:r>
            <a:endParaRPr lang="en-US" sz="5400" dirty="0">
              <a:ln w="0"/>
              <a:effectLst>
                <a:outerShdw blurRad="38100" dist="19050" dir="2700000" algn="tl" rotWithShape="0">
                  <a:schemeClr val="dk1">
                    <a:alpha val="40000"/>
                  </a:schemeClr>
                </a:outerShdw>
              </a:effectLst>
              <a:latin typeface="QCF_BSML" pitchFamily="2" charset="2"/>
              <a:cs typeface="QCF_BSML" pitchFamily="2" charset="2"/>
            </a:endParaRPr>
          </a:p>
        </p:txBody>
      </p:sp>
      <p:sp>
        <p:nvSpPr>
          <p:cNvPr id="2" name="Rectangle 1"/>
          <p:cNvSpPr/>
          <p:nvPr/>
        </p:nvSpPr>
        <p:spPr>
          <a:xfrm>
            <a:off x="381000" y="1447800"/>
            <a:ext cx="8305800" cy="3416320"/>
          </a:xfrm>
          <a:prstGeom prst="rect">
            <a:avLst/>
          </a:prstGeom>
        </p:spPr>
        <p:txBody>
          <a:bodyPr wrap="square">
            <a:spAutoFit/>
          </a:bodyPr>
          <a:lstStyle/>
          <a:p>
            <a:pPr algn="ctr" rtl="1"/>
            <a:r>
              <a:rPr lang="ar-SA" sz="5400" dirty="0" smtClean="0">
                <a:ln w="0"/>
                <a:effectLst>
                  <a:outerShdw blurRad="38100" dist="19050" dir="2700000" algn="tl" rotWithShape="0">
                    <a:schemeClr val="dk1">
                      <a:alpha val="40000"/>
                    </a:schemeClr>
                  </a:outerShdw>
                </a:effectLst>
                <a:latin typeface="QCF_P110" pitchFamily="2" charset="2"/>
                <a:cs typeface="QCF_P110" pitchFamily="2" charset="2"/>
              </a:rPr>
              <a:t>ﮅ </a:t>
            </a:r>
            <a:r>
              <a:rPr lang="ar-SA" sz="5400" dirty="0">
                <a:ln w="0"/>
                <a:effectLst>
                  <a:outerShdw blurRad="38100" dist="19050" dir="2700000" algn="tl" rotWithShape="0">
                    <a:schemeClr val="dk1">
                      <a:alpha val="40000"/>
                    </a:schemeClr>
                  </a:outerShdw>
                </a:effectLst>
                <a:latin typeface="QCF_P110" pitchFamily="2" charset="2"/>
                <a:cs typeface="QCF_P110" pitchFamily="2" charset="2"/>
              </a:rPr>
              <a:t>ﮆ ﮇ ﮈ ﮉ ﮊ ﮋ ﮌ ﮍ ﮎ ﮏ ﮐ ﮑ ﮒ ﮓ ﮔ ﮕ </a:t>
            </a:r>
            <a:r>
              <a:rPr lang="ar-SA" sz="5400" dirty="0" smtClean="0">
                <a:ln w="0"/>
                <a:effectLst>
                  <a:outerShdw blurRad="38100" dist="19050" dir="2700000" algn="tl" rotWithShape="0">
                    <a:schemeClr val="dk1">
                      <a:alpha val="40000"/>
                    </a:schemeClr>
                  </a:outerShdw>
                </a:effectLst>
                <a:latin typeface="QCF_P110" pitchFamily="2" charset="2"/>
                <a:cs typeface="QCF_P110" pitchFamily="2" charset="2"/>
              </a:rPr>
              <a:t>ﮖ</a:t>
            </a:r>
            <a:endParaRPr lang="en-US" sz="5400" dirty="0">
              <a:ln w="0"/>
              <a:effectLst>
                <a:outerShdw blurRad="38100" dist="19050" dir="2700000" algn="tl" rotWithShape="0">
                  <a:schemeClr val="dk1">
                    <a:alpha val="40000"/>
                  </a:schemeClr>
                </a:outerShdw>
              </a:effectLst>
            </a:endParaRPr>
          </a:p>
        </p:txBody>
      </p:sp>
      <p:sp>
        <p:nvSpPr>
          <p:cNvPr id="4" name="TextBox 3"/>
          <p:cNvSpPr txBox="1"/>
          <p:nvPr/>
        </p:nvSpPr>
        <p:spPr>
          <a:xfrm>
            <a:off x="3505200" y="5029200"/>
            <a:ext cx="2313454" cy="461665"/>
          </a:xfrm>
          <a:prstGeom prst="rect">
            <a:avLst/>
          </a:prstGeom>
          <a:noFill/>
        </p:spPr>
        <p:txBody>
          <a:bodyPr wrap="none" rtlCol="0">
            <a:spAutoFit/>
          </a:bodyPr>
          <a:lstStyle/>
          <a:p>
            <a:r>
              <a:rPr lang="en-US" sz="2400" dirty="0">
                <a:ln w="0"/>
                <a:effectLst>
                  <a:outerShdw blurRad="38100" dist="19050" dir="2700000" algn="tl" rotWithShape="0">
                    <a:schemeClr val="dk1">
                      <a:alpha val="40000"/>
                    </a:schemeClr>
                  </a:outerShdw>
                </a:effectLst>
                <a:latin typeface="Mistral" pitchFamily="66" charset="0"/>
              </a:rPr>
              <a:t>Surah </a:t>
            </a:r>
            <a:r>
              <a:rPr lang="en-US" sz="2400" dirty="0" smtClean="0">
                <a:ln w="0"/>
                <a:effectLst>
                  <a:outerShdw blurRad="38100" dist="19050" dir="2700000" algn="tl" rotWithShape="0">
                    <a:schemeClr val="dk1">
                      <a:alpha val="40000"/>
                    </a:schemeClr>
                  </a:outerShdw>
                </a:effectLst>
                <a:latin typeface="Mistral" pitchFamily="66" charset="0"/>
              </a:rPr>
              <a:t>Al- </a:t>
            </a:r>
            <a:r>
              <a:rPr lang="en-US" sz="2400" dirty="0" err="1" smtClean="0">
                <a:ln w="0"/>
                <a:effectLst>
                  <a:outerShdw blurRad="38100" dist="19050" dir="2700000" algn="tl" rotWithShape="0">
                    <a:schemeClr val="dk1">
                      <a:alpha val="40000"/>
                    </a:schemeClr>
                  </a:outerShdw>
                </a:effectLst>
                <a:latin typeface="Mistral" pitchFamily="66" charset="0"/>
              </a:rPr>
              <a:t>Maidah</a:t>
            </a:r>
            <a:r>
              <a:rPr lang="en-US" sz="2400" dirty="0" smtClean="0">
                <a:ln w="0"/>
                <a:effectLst>
                  <a:outerShdw blurRad="38100" dist="19050" dir="2700000" algn="tl" rotWithShape="0">
                    <a:schemeClr val="dk1">
                      <a:alpha val="40000"/>
                    </a:schemeClr>
                  </a:outerShdw>
                </a:effectLst>
                <a:latin typeface="Mistral" pitchFamily="66" charset="0"/>
              </a:rPr>
              <a:t>: 16</a:t>
            </a:r>
            <a:endParaRPr lang="en-US" sz="2400" dirty="0">
              <a:ln w="0"/>
              <a:effectLst>
                <a:outerShdw blurRad="38100" dist="19050" dir="2700000" algn="tl" rotWithShape="0">
                  <a:schemeClr val="dk1">
                    <a:alpha val="40000"/>
                  </a:schemeClr>
                </a:outerShdw>
              </a:effectLst>
              <a:latin typeface="Mistral" pitchFamily="66" charset="0"/>
            </a:endParaRPr>
          </a:p>
        </p:txBody>
      </p:sp>
    </p:spTree>
    <p:extLst>
      <p:ext uri="{BB962C8B-B14F-4D97-AF65-F5344CB8AC3E}">
        <p14:creationId xmlns:p14="http://schemas.microsoft.com/office/powerpoint/2010/main" val="20499347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05000"/>
            <a:ext cx="7010400" cy="3046988"/>
          </a:xfrm>
          <a:prstGeom prst="rect">
            <a:avLst/>
          </a:prstGeom>
        </p:spPr>
        <p:txBody>
          <a:bodyPr wrap="square">
            <a:spAutoFit/>
          </a:bodyPr>
          <a:lstStyle/>
          <a:p>
            <a:pPr algn="ctr"/>
            <a:r>
              <a:rPr lang="en-US" sz="2400" dirty="0" err="1">
                <a:ln w="0"/>
                <a:effectLst>
                  <a:outerShdw blurRad="38100" dist="19050" dir="2700000" algn="tl" rotWithShape="0">
                    <a:schemeClr val="dk1">
                      <a:alpha val="40000"/>
                    </a:schemeClr>
                  </a:outerShdw>
                </a:effectLst>
              </a:rPr>
              <a:t>Maksudnya</a:t>
            </a:r>
            <a:r>
              <a:rPr lang="en-US" sz="2400" dirty="0">
                <a:ln w="0"/>
                <a:effectLst>
                  <a:outerShdw blurRad="38100" dist="19050" dir="2700000" algn="tl" rotWithShape="0">
                    <a:schemeClr val="dk1">
                      <a:alpha val="40000"/>
                    </a:schemeClr>
                  </a:outerShdw>
                </a:effectLst>
              </a:rPr>
              <a:t>: </a:t>
            </a:r>
            <a:endParaRPr lang="en-US" sz="2400" dirty="0" smtClean="0">
              <a:ln w="0"/>
              <a:effectLst>
                <a:outerShdw blurRad="38100" dist="19050" dir="2700000" algn="tl" rotWithShape="0">
                  <a:schemeClr val="dk1">
                    <a:alpha val="40000"/>
                  </a:schemeClr>
                </a:outerShdw>
              </a:effectLst>
            </a:endParaRPr>
          </a:p>
          <a:p>
            <a:pPr algn="ctr"/>
            <a:r>
              <a:rPr lang="en-US" sz="2400" i="1" dirty="0" smtClean="0">
                <a:ln w="0"/>
                <a:effectLst>
                  <a:outerShdw blurRad="38100" dist="19050" dir="2700000" algn="tl" rotWithShape="0">
                    <a:schemeClr val="dk1">
                      <a:alpha val="40000"/>
                    </a:schemeClr>
                  </a:outerShdw>
                </a:effectLst>
              </a:rPr>
              <a:t>“</a:t>
            </a:r>
            <a:r>
              <a:rPr lang="en-US" sz="2400" i="1" dirty="0" err="1">
                <a:ln w="0"/>
                <a:effectLst>
                  <a:outerShdw blurRad="38100" dist="19050" dir="2700000" algn="tl" rotWithShape="0">
                    <a:schemeClr val="dk1">
                      <a:alpha val="40000"/>
                    </a:schemeClr>
                  </a:outerShdw>
                </a:effectLst>
              </a:rPr>
              <a:t>Dengan</a:t>
            </a:r>
            <a:r>
              <a:rPr lang="en-US" sz="2400" i="1" dirty="0">
                <a:ln w="0"/>
                <a:effectLst>
                  <a:outerShdw blurRad="38100" dist="19050" dir="2700000" algn="tl" rotWithShape="0">
                    <a:schemeClr val="dk1">
                      <a:alpha val="40000"/>
                    </a:schemeClr>
                  </a:outerShdw>
                </a:effectLst>
              </a:rPr>
              <a:t> (Al-Qur'an) </a:t>
            </a:r>
            <a:r>
              <a:rPr lang="en-US" sz="2400" i="1" dirty="0" err="1">
                <a:ln w="0"/>
                <a:effectLst>
                  <a:outerShdw blurRad="38100" dist="19050" dir="2700000" algn="tl" rotWithShape="0">
                    <a:schemeClr val="dk1">
                      <a:alpha val="40000"/>
                    </a:schemeClr>
                  </a:outerShdw>
                </a:effectLst>
              </a:rPr>
              <a:t>itu</a:t>
            </a:r>
            <a:r>
              <a:rPr lang="en-US" sz="2400" i="1" dirty="0">
                <a:ln w="0"/>
                <a:effectLst>
                  <a:outerShdw blurRad="38100" dist="19050" dir="2700000" algn="tl" rotWithShape="0">
                    <a:schemeClr val="dk1">
                      <a:alpha val="40000"/>
                    </a:schemeClr>
                  </a:outerShdw>
                </a:effectLst>
              </a:rPr>
              <a:t> Allah </a:t>
            </a:r>
            <a:r>
              <a:rPr lang="en-US" sz="2400" i="1" dirty="0" err="1">
                <a:ln w="0"/>
                <a:effectLst>
                  <a:outerShdw blurRad="38100" dist="19050" dir="2700000" algn="tl" rotWithShape="0">
                    <a:schemeClr val="dk1">
                      <a:alpha val="40000"/>
                    </a:schemeClr>
                  </a:outerShdw>
                </a:effectLst>
              </a:rPr>
              <a:t>menunjukkan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jalan-jalan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keselamatan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kepada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sesiapa</a:t>
            </a:r>
            <a:r>
              <a:rPr lang="en-US" sz="2400" i="1" dirty="0">
                <a:ln w="0"/>
                <a:effectLst>
                  <a:outerShdw blurRad="38100" dist="19050" dir="2700000" algn="tl" rotWithShape="0">
                    <a:schemeClr val="dk1">
                      <a:alpha val="40000"/>
                    </a:schemeClr>
                  </a:outerShdw>
                </a:effectLst>
              </a:rPr>
              <a:t> yang </a:t>
            </a:r>
            <a:r>
              <a:rPr lang="en-US" sz="2400" i="1" dirty="0" err="1">
                <a:ln w="0"/>
                <a:effectLst>
                  <a:outerShdw blurRad="38100" dist="19050" dir="2700000" algn="tl" rotWithShape="0">
                    <a:schemeClr val="dk1">
                      <a:alpha val="40000"/>
                    </a:schemeClr>
                  </a:outerShdw>
                </a:effectLst>
              </a:rPr>
              <a:t>mengikut</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keredhaan-Nya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dan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Tuhan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keluarkan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mereka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dari</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gelap</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gelita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kepada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cahaya</a:t>
            </a:r>
            <a:r>
              <a:rPr lang="en-US" sz="2400" i="1" dirty="0">
                <a:ln w="0"/>
                <a:effectLst>
                  <a:outerShdw blurRad="38100" dist="19050" dir="2700000" algn="tl" rotWithShape="0">
                    <a:schemeClr val="dk1">
                      <a:alpha val="40000"/>
                    </a:schemeClr>
                  </a:outerShdw>
                </a:effectLst>
              </a:rPr>
              <a:t> yang </a:t>
            </a:r>
            <a:r>
              <a:rPr lang="en-US" sz="2400" i="1" dirty="0" err="1">
                <a:ln w="0"/>
                <a:effectLst>
                  <a:outerShdw blurRad="38100" dist="19050" dir="2700000" algn="tl" rotWithShape="0">
                    <a:schemeClr val="dk1">
                      <a:alpha val="40000"/>
                    </a:schemeClr>
                  </a:outerShdw>
                </a:effectLst>
              </a:rPr>
              <a:t>terang-benderang</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dengan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izin-Nya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dan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dengannya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juga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Tuhan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menunjukkan</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mereka</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ke</a:t>
            </a:r>
            <a:r>
              <a:rPr lang="en-US" sz="2400" i="1" dirty="0">
                <a:ln w="0"/>
                <a:effectLst>
                  <a:outerShdw blurRad="38100" dist="19050" dir="2700000" algn="tl" rotWithShape="0">
                    <a:schemeClr val="dk1">
                      <a:alpha val="40000"/>
                    </a:schemeClr>
                  </a:outerShdw>
                </a:effectLst>
              </a:rPr>
              <a:t> </a:t>
            </a:r>
            <a:r>
              <a:rPr lang="en-US" sz="2400" i="1" dirty="0" err="1">
                <a:ln w="0"/>
                <a:effectLst>
                  <a:outerShdw blurRad="38100" dist="19050" dir="2700000" algn="tl" rotWithShape="0">
                    <a:schemeClr val="dk1">
                      <a:alpha val="40000"/>
                    </a:schemeClr>
                  </a:outerShdw>
                </a:effectLst>
              </a:rPr>
              <a:t>jalan</a:t>
            </a:r>
            <a:r>
              <a:rPr lang="en-US" sz="2400" i="1" dirty="0">
                <a:ln w="0"/>
                <a:effectLst>
                  <a:outerShdw blurRad="38100" dist="19050" dir="2700000" algn="tl" rotWithShape="0">
                    <a:schemeClr val="dk1">
                      <a:alpha val="40000"/>
                    </a:schemeClr>
                  </a:outerShdw>
                </a:effectLst>
              </a:rPr>
              <a:t> yang </a:t>
            </a:r>
            <a:r>
              <a:rPr lang="en-US" sz="2400" i="1" dirty="0" err="1">
                <a:ln w="0"/>
                <a:effectLst>
                  <a:outerShdw blurRad="38100" dist="19050" dir="2700000" algn="tl" rotWithShape="0">
                    <a:schemeClr val="dk1">
                      <a:alpha val="40000"/>
                    </a:schemeClr>
                  </a:outerShdw>
                </a:effectLst>
              </a:rPr>
              <a:t>lurus</a:t>
            </a:r>
            <a:r>
              <a:rPr lang="en-US" sz="2400" i="1" dirty="0">
                <a:ln w="0"/>
                <a:effectLst>
                  <a:outerShdw blurRad="38100" dist="19050" dir="2700000" algn="tl" rotWithShape="0">
                    <a:schemeClr val="dk1">
                      <a:alpha val="40000"/>
                    </a:schemeClr>
                  </a:outerShdw>
                </a:effectLst>
              </a:rPr>
              <a:t>”</a:t>
            </a:r>
            <a:r>
              <a:rPr lang="en-US" sz="2400" dirty="0">
                <a:ln w="0"/>
                <a:effectLst>
                  <a:outerShdw blurRad="38100" dist="19050" dir="2700000" algn="tl" rotWithShape="0">
                    <a:schemeClr val="dk1">
                      <a:alpha val="40000"/>
                    </a:schemeClr>
                  </a:outerShdw>
                </a:effectLst>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838200"/>
            <a:ext cx="7696200" cy="5262979"/>
          </a:xfrm>
          <a:prstGeom prst="rect">
            <a:avLst/>
          </a:prstGeom>
        </p:spPr>
        <p:txBody>
          <a:bodyPr wrap="square">
            <a:spAutoFit/>
          </a:bodyPr>
          <a:lstStyle/>
          <a:p>
            <a:pPr algn="ctr" rtl="1"/>
            <a:r>
              <a:rPr lang="ar-SA" sz="4800" dirty="0">
                <a:ln w="0"/>
                <a:effectLst>
                  <a:outerShdw blurRad="38100" dist="19050" dir="2700000" algn="tl" rotWithShape="0">
                    <a:schemeClr val="dk1">
                      <a:alpha val="40000"/>
                    </a:schemeClr>
                  </a:outerShdw>
                </a:effectLst>
                <a:cs typeface="Traditional Arabic" panose="02010000000000000000" pitchFamily="2" charset="-78"/>
              </a:rPr>
              <a:t>بَارَكَ اللهُ لِيْ وَلَكُمْ </a:t>
            </a:r>
            <a:r>
              <a:rPr lang="ar-SA" sz="4800" dirty="0" smtClean="0">
                <a:ln w="0"/>
                <a:effectLst>
                  <a:outerShdw blurRad="38100" dist="19050" dir="2700000" algn="tl" rotWithShape="0">
                    <a:schemeClr val="dk1">
                      <a:alpha val="40000"/>
                    </a:schemeClr>
                  </a:outerShdw>
                </a:effectLst>
                <a:cs typeface="Traditional Arabic" panose="02010000000000000000" pitchFamily="2" charset="-78"/>
              </a:rPr>
              <a:t>بِالْقُرْآنِ </a:t>
            </a:r>
            <a:r>
              <a:rPr lang="ar-SA" sz="4800" dirty="0">
                <a:ln w="0"/>
                <a:effectLst>
                  <a:outerShdw blurRad="38100" dist="19050" dir="2700000" algn="tl" rotWithShape="0">
                    <a:schemeClr val="dk1">
                      <a:alpha val="40000"/>
                    </a:scheme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dirty="0">
              <a:ln w="0"/>
              <a:effectLst>
                <a:outerShdw blurRad="38100" dist="19050" dir="2700000" algn="tl" rotWithShape="0">
                  <a:schemeClr val="dk1">
                    <a:alpha val="40000"/>
                  </a:scheme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MY"/>
          </a:p>
        </p:txBody>
      </p:sp>
      <p:sp>
        <p:nvSpPr>
          <p:cNvPr id="6" name="Slide Number Placeholder 5"/>
          <p:cNvSpPr>
            <a:spLocks noGrp="1"/>
          </p:cNvSpPr>
          <p:nvPr>
            <p:ph idx="12" sz="quarter" type="sldNum"/>
          </p:nvPr>
        </p:nvSpPr>
        <p:spPr>
          <a:xfrm>
            <a:off x="8172400" y="6306777"/>
            <a:ext cx="504056" cy="365125"/>
          </a:xfrm>
        </p:spPr>
        <p:txBody>
          <a:bodyPr>
            <a:normAutofit/>
          </a:bodyPr>
          <a:lstStyle/>
          <a:p>
            <a:fld id="{BA8784F8-D9B1-479F-A9B4-848AA317FB34}" type="slidenum">
              <a:rPr b="1" lang="en-MY" smtClean="0" sz="1600">
                <a:solidFill>
                  <a:srgbClr val="FF0000"/>
                </a:solidFill>
              </a:rPr>
              <a:pPr/>
              <a:t>23</a:t>
            </a:fld>
            <a:endParaRPr b="1" dirty="0" lang="en-MY" sz="1600">
              <a:solidFill>
                <a:srgbClr val="FF0000"/>
              </a:solidFill>
            </a:endParaRPr>
          </a:p>
        </p:txBody>
      </p:sp>
      <p:grpSp>
        <p:nvGrpSpPr>
          <p:cNvPr id="5" name="Group 4"/>
          <p:cNvGrpSpPr/>
          <p:nvPr/>
        </p:nvGrpSpPr>
        <p:grpSpPr>
          <a:xfrm>
            <a:off x="-2118" y="0"/>
            <a:ext cx="9146118" cy="6858000"/>
            <a:chOff x="-2118" y="0"/>
            <a:chExt cx="9146118" cy="6858000"/>
          </a:xfrm>
        </p:grpSpPr>
        <p:pic>
          <p:nvPicPr>
            <p:cNvPr descr="32112626.jpg" id="7" name="Picture 6"/>
            <p:cNvPicPr>
              <a:picLocks noChangeAspect="1"/>
            </p:cNvPicPr>
            <p:nvPr/>
          </p:nvPicPr>
          <p:blipFill>
            <a:blip cstate="print" r:embed="rId2">
              <a:extLst>
                <a:ext uri="{28A0092B-C50C-407E-A947-70E740481C1C}">
                  <a14:useLocalDpi xmlns:a14="http://schemas.microsoft.com/office/drawing/2010/main" val="0"/>
                </a:ext>
              </a:extLst>
            </a:blip>
            <a:srcRect b="-15"/>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rrowheads="1" noChangeAspect="1"/>
            </p:cNvPicPr>
            <p:nvPr/>
          </p:nvPicPr>
          <p:blipFill>
            <a:blip cstate="print" r:embed="rId3"/>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algn="t" blurRad="50800" dir="5400000" dist="38100" rotWithShape="0">
                <a:prstClr val="black">
                  <a:alpha val="40000"/>
                </a:prstClr>
              </a:outerShdw>
            </a:effectLst>
          </p:spPr>
        </p:pic>
        <p:pic>
          <p:nvPicPr>
            <p:cNvPr id="9" name="Picture 2"/>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dur="indefinite" id="1" nodeType="tmRoot" restart="never"/>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9329" y="762000"/>
            <a:ext cx="6922071" cy="341632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dirty="0">
                <a:ln w="0"/>
                <a:effectLst>
                  <a:outerShdw blurRad="38100" dist="19050" dir="2700000" algn="tl" rotWithShape="0">
                    <a:schemeClr val="dk1">
                      <a:alpha val="40000"/>
                    </a:schemeClr>
                  </a:out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3600" dirty="0">
                <a:ln w="0"/>
                <a:effectLst>
                  <a:outerShdw blurRad="38100" dist="19050" dir="2700000" algn="tl" rotWithShape="0">
                    <a:schemeClr val="dk1">
                      <a:alpha val="40000"/>
                    </a:schemeClr>
                  </a:outerShdw>
                </a:effectLst>
                <a:cs typeface="Traditional Arabic" pitchFamily="2" charset="-78"/>
              </a:rPr>
              <a:t>ّ</a:t>
            </a:r>
            <a:r>
              <a:rPr lang="ar-SA" sz="3600" dirty="0">
                <a:ln w="0"/>
                <a:effectLst>
                  <a:outerShdw blurRad="38100" dist="19050" dir="2700000" algn="tl" rotWithShape="0">
                    <a:schemeClr val="dk1">
                      <a:alpha val="40000"/>
                    </a:schemeClr>
                  </a:outerShdw>
                </a:effectLst>
                <a:cs typeface="Traditional Arabic" pitchFamily="2" charset="-78"/>
              </a:rPr>
              <a:t>ِـمَـنْ جـَحـَدَ بِــهِ وَكَـفَـرَ، وَأَشْهَدُ أَنَّ سَيِّدَنَــا مُـحَـمَّـدًا عَبْدُهُ وَرَسُـــولُـهُ سَيِّدُ الْجِـنِّ وَالْبَشَرِ.</a:t>
            </a:r>
            <a:endParaRPr lang="ar-SA" sz="3600" dirty="0" smtClean="0">
              <a:ln w="0"/>
              <a:effectLst>
                <a:outerShdw blurRad="38100" dist="19050" dir="2700000" algn="tl" rotWithShape="0">
                  <a:schemeClr val="dk1">
                    <a:alpha val="40000"/>
                  </a:schemeClr>
                </a:outerShdw>
              </a:effectLst>
              <a:cs typeface="Traditional Arabic" pitchFamily="2" charset="-78"/>
            </a:endParaRPr>
          </a:p>
        </p:txBody>
      </p:sp>
      <p:sp>
        <p:nvSpPr>
          <p:cNvPr id="2" name="Rectangle 1"/>
          <p:cNvSpPr/>
          <p:nvPr/>
        </p:nvSpPr>
        <p:spPr>
          <a:xfrm>
            <a:off x="381504" y="4330467"/>
            <a:ext cx="7009896" cy="1631216"/>
          </a:xfrm>
          <a:prstGeom prst="rect">
            <a:avLst/>
          </a:prstGeom>
        </p:spPr>
        <p:txBody>
          <a:bodyPr wrap="square">
            <a:spAutoFit/>
          </a:bodyPr>
          <a:lstStyle/>
          <a:p>
            <a:pPr algn="just">
              <a:defRPr/>
            </a:pP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yang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disembah</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melainkan</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yang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Maha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Esa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tiada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sekutu</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bagi-Nya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Aku</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juga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bersaksi</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bahawa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Nabi</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Muhammad SAW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adalah</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hamba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rasul-Nya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penghulu</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segala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jin</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manusia</a:t>
            </a:r>
            <a:r>
              <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6673" y="1295400"/>
            <a:ext cx="6911454" cy="1446550"/>
          </a:xfrm>
          <a:prstGeom prst="rect">
            <a:avLst/>
          </a:prstGeom>
        </p:spPr>
        <p:txBody>
          <a:bodyPr wrap="square">
            <a:spAutoFit/>
          </a:bodyPr>
          <a:lstStyle/>
          <a:p>
            <a:pPr algn="ctr" rtl="1"/>
            <a:r>
              <a:rPr lang="ar-SA" sz="4400" dirty="0">
                <a:ln w="0"/>
                <a:effectLst>
                  <a:outerShdw blurRad="38100" dist="19050" dir="2700000" algn="tl" rotWithShape="0">
                    <a:schemeClr val="dk1">
                      <a:alpha val="40000"/>
                    </a:schemeClr>
                  </a:outerShdw>
                </a:effectLst>
                <a:cs typeface="Traditional Arabic" pitchFamily="2" charset="-78"/>
              </a:rPr>
              <a:t>اللَّـهُمَّ فَـصَــلِّ وَسَــلِّمْ عَلَى سَيِّدِنَــا مُـحَـمَّـدٍ وَعَلَى آلِــــــهِ الْــمُـصـَابِيحِ الْغُرَرِ.</a:t>
            </a:r>
            <a:endParaRPr lang="en-MY" sz="4400" dirty="0">
              <a:ln w="0"/>
              <a:effectLst>
                <a:outerShdw blurRad="38100" dist="19050" dir="2700000" algn="tl" rotWithShape="0">
                  <a:schemeClr val="dk1">
                    <a:alpha val="40000"/>
                  </a:schemeClr>
                </a:outerShdw>
              </a:effectLst>
              <a:cs typeface="Traditional Arabic" pitchFamily="2" charset="-78"/>
            </a:endParaRPr>
          </a:p>
        </p:txBody>
      </p:sp>
      <p:sp>
        <p:nvSpPr>
          <p:cNvPr id="5" name="Rectangle 4"/>
          <p:cNvSpPr/>
          <p:nvPr/>
        </p:nvSpPr>
        <p:spPr>
          <a:xfrm>
            <a:off x="381000" y="3810000"/>
            <a:ext cx="7162800" cy="1015663"/>
          </a:xfrm>
          <a:prstGeom prst="rect">
            <a:avLst/>
          </a:prstGeom>
        </p:spPr>
        <p:txBody>
          <a:bodyPr wrap="square">
            <a:spAutoFit/>
          </a:bodyPr>
          <a:lstStyle/>
          <a:p>
            <a:pPr algn="just">
              <a:defRPr/>
            </a:pP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Ya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berilah</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selawat</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sejahtera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berkat</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atas</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penghulu</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dan</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Nabi</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kami Muhammad SAW,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kaum</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keluarga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serta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para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sahabat</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2000" dirty="0" err="1">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baginda</a:t>
            </a:r>
            <a:r>
              <a:rPr lang="en-US" sz="20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t>
            </a:r>
            <a:endParaRPr lang="en-US"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0"/>
            <a:ext cx="6858000" cy="3170099"/>
          </a:xfrm>
          <a:prstGeom prst="rect">
            <a:avLst/>
          </a:prstGeom>
        </p:spPr>
        <p:txBody>
          <a:bodyPr wrap="square">
            <a:spAutoFit/>
          </a:bodyPr>
          <a:lstStyle/>
          <a:p>
            <a:pPr algn="just" rtl="1"/>
            <a:r>
              <a:rPr lang="ar-SA"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1" y="2438400"/>
            <a:ext cx="7239000" cy="2585323"/>
          </a:xfrm>
          <a:prstGeom prst="rect">
            <a:avLst/>
          </a:prstGeom>
        </p:spPr>
        <p:txBody>
          <a:bodyPr wrap="square">
            <a:spAutoFit/>
          </a:bodyPr>
          <a:lstStyle/>
          <a:p>
            <a:pPr algn="ctr"/>
            <a:r>
              <a:rPr lang="ar-SA" sz="5400" dirty="0">
                <a:ln w="0"/>
                <a:effectLst>
                  <a:outerShdw blurRad="38100" dist="19050" dir="2700000" algn="tl" rotWithShape="0">
                    <a:schemeClr val="dk1">
                      <a:alpha val="40000"/>
                    </a:schemeClr>
                  </a:outerShdw>
                </a:effectLst>
                <a:latin typeface="QCF_P426" pitchFamily="2" charset="2"/>
                <a:cs typeface="QCF_P426" pitchFamily="2" charset="2"/>
              </a:rPr>
              <a:t>ﭲ ﭳ ﭴ ﭵ ﭶ ﭷ ﭸ ﭹ ﭺ ﭻ ﭼ ﭽ ﭾ ﭿ ﮀ</a:t>
            </a:r>
            <a:endParaRPr lang="en-US" sz="5400" dirty="0">
              <a:ln w="0"/>
              <a:effectLst>
                <a:outerShdw blurRad="38100" dist="19050" dir="2700000" algn="tl" rotWithShape="0">
                  <a:schemeClr val="dk1">
                    <a:alpha val="40000"/>
                  </a:scheme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06826"/>
            <a:ext cx="70104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6705600" cy="4832092"/>
          </a:xfrm>
          <a:prstGeom prst="rect">
            <a:avLst/>
          </a:prstGeom>
        </p:spPr>
        <p:txBody>
          <a:bodyPr wrap="square">
            <a:spAutoFit/>
          </a:bodyPr>
          <a:lstStyle/>
          <a:p>
            <a:pPr lvl="0" algn="just" rtl="1" fontAlgn="base">
              <a:spcBef>
                <a:spcPct val="0"/>
              </a:spcBef>
              <a:spcAft>
                <a:spcPct val="0"/>
              </a:spcAft>
            </a:pPr>
            <a:r>
              <a:rPr lang="ar-SA" altLang="zh-CN" sz="4400" dirty="0">
                <a:ln w="0"/>
                <a:effectLst>
                  <a:outerShdw blurRad="38100" dist="19050" dir="2700000" algn="tl" rotWithShape="0">
                    <a:schemeClr val="dk1">
                      <a:alpha val="40000"/>
                    </a:scheme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0"/>
              <a:effectLst>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420029" y="5029200"/>
            <a:ext cx="7315200" cy="1631216"/>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a:ln w="0"/>
                <a:effectLst>
                  <a:outerShdw blurRad="38100" dist="19050" dir="2700000" algn="tl" rotWithShape="0">
                    <a:schemeClr val="dk1">
                      <a:alpha val="40000"/>
                    </a:schemeClr>
                  </a:outerShdw>
                </a:effectLst>
                <a:ea typeface="Arial Unicode MS" pitchFamily="34" charset="-128"/>
                <a:cs typeface="Arial" charset="0"/>
              </a:rPr>
              <a:t>Ya</a:t>
            </a:r>
            <a:r>
              <a:rPr lang="en-GB" sz="2000" dirty="0">
                <a:ln w="0"/>
                <a:effectLst>
                  <a:outerShdw blurRad="38100" dist="19050" dir="2700000" algn="tl" rotWithShape="0">
                    <a:schemeClr val="dk1">
                      <a:alpha val="40000"/>
                    </a:schemeClr>
                  </a:outerShdw>
                </a:effectLst>
                <a:ea typeface="Arial Unicode MS" pitchFamily="34" charset="-128"/>
                <a:cs typeface="Arial" charset="0"/>
              </a:rPr>
              <a:t> Allah,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kurniakanlah</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keredaan</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kepada</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empat</a:t>
            </a:r>
            <a:r>
              <a:rPr lang="en-GB" sz="2000" dirty="0">
                <a:ln w="0"/>
                <a:effectLst>
                  <a:outerShdw blurRad="38100" dist="19050" dir="2700000" algn="tl" rotWithShape="0">
                    <a:schemeClr val="dk1">
                      <a:alpha val="40000"/>
                    </a:schemeClr>
                  </a:outerShdw>
                </a:effectLst>
                <a:ea typeface="Arial Unicode MS" pitchFamily="34" charset="-128"/>
                <a:cs typeface="Arial" charset="0"/>
              </a:rPr>
              <a:t> orang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khulafa</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ar-Rasyidin</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Saidina</a:t>
            </a:r>
            <a:r>
              <a:rPr lang="en-GB" sz="2000" dirty="0">
                <a:ln w="0"/>
                <a:effectLst>
                  <a:outerShdw blurRad="38100" dist="19050" dir="2700000" algn="tl" rotWithShape="0">
                    <a:schemeClr val="dk1">
                      <a:alpha val="40000"/>
                    </a:schemeClr>
                  </a:outerShdw>
                </a:effectLst>
                <a:ea typeface="Arial Unicode MS" pitchFamily="34" charset="-128"/>
                <a:cs typeface="Arial" charset="0"/>
              </a:rPr>
              <a:t> Abu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Bakar</a:t>
            </a:r>
            <a:r>
              <a:rPr lang="en-GB" sz="2000" dirty="0">
                <a:ln w="0"/>
                <a:effectLst>
                  <a:outerShdw blurRad="38100" dist="19050" dir="2700000" algn="tl" rotWithShape="0">
                    <a:schemeClr val="dk1">
                      <a:alpha val="40000"/>
                    </a:schemeClr>
                  </a:outerShdw>
                </a:effectLst>
                <a:ea typeface="Arial Unicode MS" pitchFamily="34" charset="-128"/>
                <a:cs typeface="Arial" charset="0"/>
              </a:rPr>
              <a:t>, Umar,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Usman</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dan</a:t>
            </a:r>
            <a:r>
              <a:rPr lang="en-GB" sz="2000" dirty="0">
                <a:ln w="0"/>
                <a:effectLst>
                  <a:outerShdw blurRad="38100" dist="19050" dir="2700000" algn="tl" rotWithShape="0">
                    <a:schemeClr val="dk1">
                      <a:alpha val="40000"/>
                    </a:schemeClr>
                  </a:outerShdw>
                </a:effectLst>
                <a:ea typeface="Arial Unicode MS" pitchFamily="34" charset="-128"/>
                <a:cs typeface="Arial" charset="0"/>
              </a:rPr>
              <a:t> Ali bin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Abi</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Talib</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Isteri-isteri</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Nabi</a:t>
            </a:r>
            <a:r>
              <a:rPr lang="en-GB" sz="2000" dirty="0">
                <a:ln w="0"/>
                <a:effectLst>
                  <a:outerShdw blurRad="38100" dist="19050" dir="2700000" algn="tl" rotWithShape="0">
                    <a:schemeClr val="dk1">
                      <a:alpha val="40000"/>
                    </a:schemeClr>
                  </a:outerShdw>
                </a:effectLst>
                <a:ea typeface="Arial Unicode MS" pitchFamily="34" charset="-128"/>
                <a:cs typeface="Arial" charset="0"/>
              </a:rPr>
              <a:t> yang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suci</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ahli</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keluarga</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seluruh</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sahabat</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serta</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para</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tabiin</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Juga</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redhailah</a:t>
            </a:r>
            <a:r>
              <a:rPr lang="en-GB" sz="2000" dirty="0">
                <a:ln w="0"/>
                <a:effectLst>
                  <a:outerShdw blurRad="38100" dist="19050" dir="2700000" algn="tl" rotWithShape="0">
                    <a:schemeClr val="dk1">
                      <a:alpha val="40000"/>
                    </a:schemeClr>
                  </a:outerShdw>
                </a:effectLst>
                <a:ea typeface="Arial Unicode MS" pitchFamily="34" charset="-128"/>
                <a:cs typeface="Arial"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sekalian</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wahai</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Tuhan</a:t>
            </a:r>
            <a:r>
              <a:rPr lang="en-GB" sz="2000" dirty="0">
                <a:ln w="0"/>
                <a:effectLst>
                  <a:outerShdw blurRad="38100" dist="19050" dir="2700000" algn="tl" rotWithShape="0">
                    <a:schemeClr val="dk1">
                      <a:alpha val="40000"/>
                    </a:schemeClr>
                  </a:outerShdw>
                </a:effectLst>
                <a:ea typeface="Arial Unicode MS" pitchFamily="34" charset="-128"/>
                <a:cs typeface="Arial" charset="0"/>
              </a:rPr>
              <a:t> Yang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Maha</a:t>
            </a:r>
            <a:r>
              <a:rPr lang="en-GB" sz="2000" dirty="0">
                <a:ln w="0"/>
                <a:effectLst>
                  <a:outerShdw blurRad="38100" dist="19050" dir="2700000" algn="tl" rotWithShape="0">
                    <a:schemeClr val="dk1">
                      <a:alpha val="40000"/>
                    </a:schemeClr>
                  </a:outerShdw>
                </a:effectLst>
                <a:ea typeface="Arial Unicode MS" pitchFamily="34" charset="-128"/>
                <a:cs typeface="Arial"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charset="0"/>
              </a:rPr>
              <a:t>Penyayang</a:t>
            </a:r>
            <a:r>
              <a:rPr lang="en-GB" sz="2000" dirty="0">
                <a:ln w="0"/>
                <a:effectLst>
                  <a:outerShdw blurRad="38100" dist="19050" dir="2700000" algn="tl" rotWithShape="0">
                    <a:schemeClr val="dk1">
                      <a:alpha val="40000"/>
                    </a:schemeClr>
                  </a:outerShdw>
                </a:effectLst>
                <a:ea typeface="Arial Unicode MS" pitchFamily="34" charset="-128"/>
                <a:cs typeface="Arial" charset="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90800" y="152400"/>
            <a:ext cx="3352800" cy="646331"/>
          </a:xfrm>
          <a:prstGeom prst="rect">
            <a:avLst/>
          </a:prstGeom>
        </p:spPr>
        <p:txBody>
          <a:bodyPr wrap="square">
            <a:spAutoFit/>
          </a:bodyPr>
          <a:lstStyle/>
          <a:p>
            <a:pPr lvl="0" algn="ctr" fontAlgn="base">
              <a:spcBef>
                <a:spcPct val="0"/>
              </a:spcBef>
              <a:spcAft>
                <a:spcPct val="0"/>
              </a:spcAft>
            </a:pPr>
            <a:r>
              <a:rPr lang="en-US" sz="3600" dirty="0" err="1" smtClean="0">
                <a:ln>
                  <a:solidFill>
                    <a:srgbClr val="0000FF"/>
                  </a:solidFill>
                </a:ln>
                <a:solidFill>
                  <a:srgbClr val="0000FF"/>
                </a:solidFill>
                <a:effectLst>
                  <a:glow rad="101600">
                    <a:schemeClr val="bg1">
                      <a:alpha val="60000"/>
                    </a:schemeClr>
                  </a:glow>
                </a:effectLst>
                <a:latin typeface="Gloucester MT Extra Condensed" pitchFamily="18" charset="0"/>
                <a:ea typeface="Times New Roman" pitchFamily="18" charset="0"/>
                <a:cs typeface="Times New Roman" pitchFamily="18" charset="0"/>
              </a:rPr>
              <a:t>Syahadah</a:t>
            </a:r>
            <a:endParaRPr lang="en-US" sz="3600" dirty="0" smtClean="0">
              <a:ln>
                <a:solidFill>
                  <a:srgbClr val="0000FF"/>
                </a:solidFill>
              </a:ln>
              <a:solidFill>
                <a:srgbClr val="0000FF"/>
              </a:solidFill>
              <a:effectLst>
                <a:glow rad="101600">
                  <a:schemeClr val="bg1">
                    <a:alpha val="60000"/>
                  </a:schemeClr>
                </a:glow>
              </a:effectLst>
              <a:latin typeface="Gloucester MT Extra Condensed" pitchFamily="18" charset="0"/>
              <a:cs typeface="Arial" pitchFamily="34" charset="0"/>
            </a:endParaRPr>
          </a:p>
        </p:txBody>
      </p:sp>
      <p:sp>
        <p:nvSpPr>
          <p:cNvPr id="2" name="Rectangle 1"/>
          <p:cNvSpPr/>
          <p:nvPr/>
        </p:nvSpPr>
        <p:spPr>
          <a:xfrm>
            <a:off x="762000" y="1828800"/>
            <a:ext cx="6705600" cy="4154984"/>
          </a:xfrm>
          <a:prstGeom prst="rect">
            <a:avLst/>
          </a:prstGeom>
        </p:spPr>
        <p:txBody>
          <a:bodyPr wrap="square">
            <a:spAutoFit/>
          </a:bodyPr>
          <a:lstStyle/>
          <a:p>
            <a:pPr algn="ctr" rtl="1"/>
            <a:r>
              <a:rPr lang="ar-SA" sz="6600" b="1" dirty="0">
                <a:ln>
                  <a:solidFill>
                    <a:schemeClr val="tx1"/>
                  </a:solidFill>
                </a:ln>
                <a:solidFill>
                  <a:srgbClr val="00CC00"/>
                </a:solidFill>
                <a:cs typeface="Traditional Arabic" pitchFamily="2" charset="-78"/>
              </a:rPr>
              <a:t>أَشْـهَدُ أَن لاَّ إِلَـهَ إِلاَّ اللهُ وَحْـدَهُ لاَ شَـرِيْكَ لَهُ، وَأَشْـهَدُ أَنَّ سَيِّدَنَا وَنَبِيَّنَا مُحَمَّدًا عَبْدُهُ </a:t>
            </a:r>
            <a:r>
              <a:rPr lang="ar-SA" sz="6600" b="1" dirty="0" smtClean="0">
                <a:ln>
                  <a:solidFill>
                    <a:schemeClr val="tx1"/>
                  </a:solidFill>
                </a:ln>
                <a:solidFill>
                  <a:srgbClr val="00CC00"/>
                </a:solidFill>
                <a:cs typeface="Traditional Arabic" pitchFamily="2" charset="-78"/>
              </a:rPr>
              <a:t>وَرَسُـولُهُ</a:t>
            </a:r>
            <a:endParaRPr lang="en-US" sz="6600" dirty="0">
              <a:ln>
                <a:solidFill>
                  <a:schemeClr val="tx1"/>
                </a:solidFill>
              </a:ln>
              <a:solidFill>
                <a:srgbClr val="00CC00"/>
              </a:solidFill>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01" y="609600"/>
            <a:ext cx="7171899" cy="5632311"/>
          </a:xfrm>
          <a:prstGeom prst="rect">
            <a:avLst/>
          </a:prstGeom>
        </p:spPr>
        <p:txBody>
          <a:bodyPr wrap="square">
            <a:spAutoFit/>
          </a:bodyPr>
          <a:lstStyle/>
          <a:p>
            <a:pPr algn="ctr" rtl="1"/>
            <a:r>
              <a:rPr lang="ar-SA" sz="3600" dirty="0">
                <a:ln w="0"/>
                <a:effectLst>
                  <a:outerShdw blurRad="38100" dist="19050" dir="2700000" algn="tl" rotWithShape="0">
                    <a:schemeClr val="dk1">
                      <a:alpha val="40000"/>
                    </a:schemeClr>
                  </a:outerShdw>
                </a:effectLst>
                <a:cs typeface="Traditional Arabic" pitchFamily="2" charset="-78"/>
              </a:rPr>
              <a:t>وَعَنْ أَهْلِ بَيْتِهِ وَقَرَابَتِــهِ وَعَن سَائِرِ الصَّحَـابَـةِ الْأَكْرَمِينَ، وَالتَّـابِعِينَ وَمَن تَبِعَهُمْ بِإِحْسَانٍ إِلَى يَوْمِ الدِّينِ، وَارْضَ عَــنَّا بِرَحْمَتِكَ يَـــا أَرْحَمَ الرَّاحِمِينَ.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SA" sz="3600" dirty="0">
                <a:ln w="0"/>
                <a:effectLst>
                  <a:outerShdw blurRad="38100" dist="19050" dir="2700000" algn="tl" rotWithShape="0">
                    <a:schemeClr val="dk1">
                      <a:alpha val="40000"/>
                    </a:scheme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SA" sz="3600" dirty="0">
                <a:ln w="0"/>
                <a:effectLst>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0"/>
                <a:effectLst>
                  <a:outerShdw blurRad="38100" dist="19050" dir="2700000" algn="tl" rotWithShape="0">
                    <a:schemeClr val="dk1">
                      <a:alpha val="40000"/>
                    </a:schemeClr>
                  </a:outerShdw>
                </a:effectLst>
                <a:cs typeface="Traditional Arabic" pitchFamily="2" charset="-78"/>
              </a:rPr>
              <a:t> لَهُمُ الْعِـزَّةَ والتَّـمْـكِينِ.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EG" sz="3600" dirty="0">
                <a:ln w="0"/>
                <a:effectLst>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0"/>
              <a:effectLst>
                <a:outerShdw blurRad="38100" dist="19050" dir="2700000" algn="tl" rotWithShape="0">
                  <a:schemeClr val="dk1">
                    <a:alpha val="40000"/>
                  </a:schemeClr>
                </a:outerShdw>
              </a:effectLst>
              <a:cs typeface="Traditional Arabic"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7162800" cy="6001643"/>
          </a:xfrm>
          <a:prstGeom prst="rect">
            <a:avLst/>
          </a:prstGeom>
        </p:spPr>
        <p:txBody>
          <a:bodyPr wrap="square">
            <a:spAutoFit/>
          </a:bodyPr>
          <a:lstStyle/>
          <a:p>
            <a:pPr algn="ctr" rtl="1">
              <a:lnSpc>
                <a:spcPct val="150000"/>
              </a:lnSpc>
            </a:pPr>
            <a:r>
              <a:rPr lang="ar-SA" sz="3200" dirty="0">
                <a:ln w="0"/>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ar-SA" sz="3200" dirty="0">
                <a:ln w="0">
                  <a:solidFill>
                    <a:schemeClr val="accent5"/>
                  </a:solidFill>
                </a:ln>
                <a:solidFill>
                  <a:schemeClr val="accent4">
                    <a:lumMod val="60000"/>
                    <a:lumOff val="40000"/>
                  </a:schemeClr>
                </a:solidFill>
                <a:effectLst>
                  <a:glow rad="101600">
                    <a:schemeClr val="tx1">
                      <a:alpha val="60000"/>
                    </a:schemeClr>
                  </a:glow>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سلطان محمد كليما </a:t>
            </a:r>
          </a:p>
          <a:p>
            <a:pPr algn="just" rtl="1">
              <a:lnSpc>
                <a:spcPct val="150000"/>
              </a:lnSpc>
            </a:pPr>
            <a:r>
              <a:rPr lang="ar-SA" sz="3200" dirty="0">
                <a:ln w="0"/>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effectLst>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893" y="228600"/>
            <a:ext cx="6812507" cy="2862322"/>
          </a:xfrm>
          <a:prstGeom prst="rect">
            <a:avLst/>
          </a:prstGeom>
        </p:spPr>
        <p:txBody>
          <a:bodyPr wrap="square">
            <a:spAutoFit/>
          </a:bodyPr>
          <a:lstStyle/>
          <a:p>
            <a:pPr algn="just" rtl="1"/>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378725" y="3849762"/>
            <a:ext cx="6860275" cy="224676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defRPr/>
            </a:pP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Ya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Allah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jadikanlah</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Malaysia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seluruh</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negara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umat</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Islam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dalam</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keadaan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aman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tenang</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makmur</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Ya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Allah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selamatkan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negara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kami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daripada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golongan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yang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melakukan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kerosakan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bersihkannya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daripada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golongan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yang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melampaui</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batasan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perbaiki</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jalan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kami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dalam</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mentaati</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-Mu,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Rasul</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-Mu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mereka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yang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engkau</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perintah</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 kami </a:t>
            </a:r>
            <a:r>
              <a:rPr lang="en-US" sz="2000" b="1" dirty="0" err="1">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mentaatinya</a:t>
            </a:r>
            <a:r>
              <a:rPr lang="en-US" sz="2000" b="1" dirty="0">
                <a:ln w="11430"/>
                <a:effectLst>
                  <a:outerShdw blurRad="50800" dist="39000" dir="5460000" algn="tl">
                    <a:srgbClr val="000000">
                      <a:alpha val="38000"/>
                    </a:srgb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696200" cy="4524315"/>
          </a:xfrm>
          <a:prstGeom prst="rect">
            <a:avLst/>
          </a:prstGeom>
        </p:spPr>
        <p:txBody>
          <a:bodyPr wrap="square">
            <a:spAutoFit/>
          </a:bodyPr>
          <a:lstStyle/>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Allah,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memohon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agar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rahmat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perlindungan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Mu,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negara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ini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seluruh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rakyatnya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dikekalkan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dalam</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keamanan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kesejahteraan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Tanamkanlah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rasa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kasih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sayang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kekalkanlah</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perpaduan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di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kalangan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p>
          <a:p>
            <a:pPr algn="ct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Semoga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dengannya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sentiasa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hidup</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damai</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sejahtera</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selamat</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sepanjang</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32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zaman</a:t>
            </a:r>
            <a:r>
              <a:rPr lang="en-US"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t>
            </a:r>
            <a:endParaRPr lang="en-MY" sz="32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1" y="914400"/>
            <a:ext cx="6248400" cy="1569660"/>
          </a:xfrm>
          <a:prstGeom prst="rect">
            <a:avLst/>
          </a:prstGeom>
        </p:spPr>
        <p:txBody>
          <a:bodyPr wrap="square">
            <a:spAutoFit/>
          </a:bodyPr>
          <a:lstStyle/>
          <a:p>
            <a:pPr algn="ctr" rtl="1"/>
            <a:r>
              <a:rPr lang="ar-SA" sz="4800" dirty="0">
                <a:ln w="0"/>
                <a:effectLst>
                  <a:outerShdw blurRad="38100" dist="19050" dir="2700000" algn="tl" rotWithShape="0">
                    <a:schemeClr val="dk1">
                      <a:alpha val="40000"/>
                    </a:schemeClr>
                  </a:outerShdw>
                </a:effectLst>
                <a:latin typeface="QCF_P050" pitchFamily="2" charset="2"/>
                <a:ea typeface="Times New Roman" pitchFamily="18" charset="0"/>
                <a:cs typeface="QCF_P050" pitchFamily="2" charset="2"/>
              </a:rPr>
              <a:t>ﯫ ﯬ ﯭ ﯮ ﯯ ﯰ ﯱ ﯲ ﯳ ﯴ ﯵ ﯶ ﯷ ﯸ ﯹ ﯺ</a:t>
            </a:r>
            <a:endParaRPr lang="en-US" sz="4800" dirty="0">
              <a:ln w="0"/>
              <a:effectLst>
                <a:outerShdw blurRad="38100" dist="19050" dir="2700000" algn="tl" rotWithShape="0">
                  <a:schemeClr val="dk1">
                    <a:alpha val="40000"/>
                  </a:schemeClr>
                </a:outerShdw>
              </a:effectLst>
            </a:endParaRPr>
          </a:p>
        </p:txBody>
      </p:sp>
      <p:sp>
        <p:nvSpPr>
          <p:cNvPr id="3" name="Rectangle 2"/>
          <p:cNvSpPr/>
          <p:nvPr/>
        </p:nvSpPr>
        <p:spPr>
          <a:xfrm>
            <a:off x="457200" y="2971800"/>
            <a:ext cx="7162800" cy="1200329"/>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Ya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Tuhan</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janganlah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engkau</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mengubah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hati</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selepas</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Engkau</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memberi</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hidayah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kepada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dan</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kurniakanlah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rahmat</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di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sisiMu</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sesungguhnya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Engkaulah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Maha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Pemberi</a:t>
            </a:r>
            <a:endParaRPr lang="en-GB" sz="2000" dirty="0">
              <a:ln w="0"/>
              <a:effectLst>
                <a:outerShdw blurRad="38100" dist="19050" dir="2700000" algn="tl" rotWithShape="0">
                  <a:schemeClr val="dk1">
                    <a:alpha val="40000"/>
                  </a:schemeClr>
                </a:outerShdw>
              </a:effectLst>
              <a:ea typeface="Arial Unicode MS" pitchFamily="34" charset="-128"/>
              <a:cs typeface="Arial"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143000"/>
            <a:ext cx="6705600" cy="1200329"/>
          </a:xfrm>
          <a:prstGeom prst="rect">
            <a:avLst/>
          </a:prstGeom>
        </p:spPr>
        <p:txBody>
          <a:bodyPr wrap="square">
            <a:spAutoFit/>
          </a:bodyPr>
          <a:lstStyle/>
          <a:p>
            <a:pPr algn="ctr"/>
            <a:r>
              <a:rPr lang="ar-SA" sz="3600" dirty="0">
                <a:ln w="0"/>
                <a:effectLst>
                  <a:outerShdw blurRad="38100" dist="19050" dir="2700000" algn="tl" rotWithShape="0">
                    <a:schemeClr val="dk1">
                      <a:alpha val="40000"/>
                    </a:schemeClr>
                  </a:outerShdw>
                </a:effectLst>
                <a:latin typeface="QCF_P031" pitchFamily="2" charset="2"/>
                <a:ea typeface="Times New Roman" pitchFamily="18" charset="0"/>
                <a:cs typeface="QCF_P031" pitchFamily="2" charset="2"/>
              </a:rPr>
              <a:t>ﯜ ﯝ ﯞ ﯟ ﯠ ﯡ ﯢ ﯣ ﯤ ﯥ ﯦ</a:t>
            </a:r>
            <a:endParaRPr lang="en-US" sz="3600" dirty="0">
              <a:ln w="0"/>
              <a:effectLst>
                <a:outerShdw blurRad="38100" dist="19050" dir="2700000" algn="tl" rotWithShape="0">
                  <a:schemeClr val="dk1">
                    <a:alpha val="40000"/>
                  </a:schemeClr>
                </a:outerShdw>
              </a:effectLst>
            </a:endParaRPr>
          </a:p>
        </p:txBody>
      </p:sp>
      <p:sp>
        <p:nvSpPr>
          <p:cNvPr id="3" name="Rectangle 2"/>
          <p:cNvSpPr/>
          <p:nvPr/>
        </p:nvSpPr>
        <p:spPr>
          <a:xfrm>
            <a:off x="1524000" y="2971800"/>
            <a:ext cx="4572000" cy="1477328"/>
          </a:xfrm>
          <a:prstGeom prst="rect">
            <a:avLst/>
          </a:prstGeom>
        </p:spPr>
        <p:txBody>
          <a:bodyPr>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Allah,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Ya</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Tuhan</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anugerahkanlah</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dengan</a:t>
            </a:r>
            <a:r>
              <a:rPr lang="ar-SA"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kebaikan</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dunia</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dan</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di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akhirat</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serta</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jauhilah</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kami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daripada</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azab</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api</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 </a:t>
            </a:r>
            <a:r>
              <a:rPr lang="en-GB" sz="2000" dirty="0" err="1">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neraka</a:t>
            </a:r>
            <a:r>
              <a:rPr lang="en-GB" sz="2000" dirty="0">
                <a:ln w="0"/>
                <a:effectLst>
                  <a:outerShdw blurRad="38100" dist="19050" dir="2700000" algn="tl" rotWithShape="0">
                    <a:schemeClr val="dk1">
                      <a:alpha val="40000"/>
                    </a:scheme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36</a:t>
            </a:fld>
            <a:endParaRPr lang="en-MY"/>
          </a:p>
        </p:txBody>
      </p:sp>
      <p:sp>
        <p:nvSpPr>
          <p:cNvPr id="3" name="Rectangle 2"/>
          <p:cNvSpPr/>
          <p:nvPr/>
        </p:nvSpPr>
        <p:spPr>
          <a:xfrm>
            <a:off x="152400" y="381000"/>
            <a:ext cx="7010400" cy="2585323"/>
          </a:xfrm>
          <a:prstGeom prst="rect">
            <a:avLst/>
          </a:prstGeom>
        </p:spPr>
        <p:txBody>
          <a:bodyPr wrap="square">
            <a:spAutoFit/>
          </a:bodyPr>
          <a:lstStyle/>
          <a:p>
            <a:pPr lvl="0" algn="ctr" rtl="1" fontAlgn="base">
              <a:lnSpc>
                <a:spcPct val="150000"/>
              </a:lnSpc>
              <a:spcBef>
                <a:spcPct val="0"/>
              </a:spcBef>
              <a:spcAft>
                <a:spcPct val="0"/>
              </a:spcAft>
            </a:pPr>
            <a:r>
              <a:rPr lang="ar-SA" sz="3600" dirty="0">
                <a:ln w="0"/>
                <a:effectLst>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ﭻ ﭼ ﭽ ﭾ ﭿ ﮀ ﮁ ﮂ ﮃ ﮄ ﮅ ﮆ ﮇ ﮈ ﮉ ﮊ ﮋ</a:t>
            </a:r>
            <a:r>
              <a:rPr lang="en-US" sz="3600" dirty="0">
                <a:ln w="0"/>
                <a:effectLst>
                  <a:outerShdw blurRad="38100" dist="19050" dir="2700000" algn="tl" rotWithShape="0">
                    <a:schemeClr val="dk1">
                      <a:alpha val="40000"/>
                    </a:schemeClr>
                  </a:outerShdw>
                </a:effectLst>
                <a:latin typeface="QCF_P277" pitchFamily="2" charset="2"/>
                <a:ea typeface="Times New Roman" pitchFamily="18" charset="0"/>
                <a:cs typeface="QCF_P277" pitchFamily="2" charset="2"/>
              </a:rPr>
              <a:t> </a:t>
            </a:r>
            <a:endParaRPr lang="en-US" sz="3600" dirty="0">
              <a:ln w="0"/>
              <a:effectLst>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304800" y="3276600"/>
            <a:ext cx="7239000" cy="1938992"/>
          </a:xfrm>
          <a:prstGeom prst="rect">
            <a:avLst/>
          </a:prstGeom>
        </p:spPr>
        <p:txBody>
          <a:bodyPr wrap="square">
            <a:spAutoFit/>
          </a:bodyPr>
          <a:lstStyle/>
          <a:p>
            <a:pPr algn="ctr" rtl="1"/>
            <a:r>
              <a:rPr lang="ar-SA" sz="4000" dirty="0">
                <a:ln w="0"/>
                <a:effectLst>
                  <a:outerShdw blurRad="38100" dist="19050" dir="2700000" algn="tl" rotWithShape="0">
                    <a:schemeClr val="dk1">
                      <a:alpha val="40000"/>
                    </a:schemeClr>
                  </a:outerShdw>
                </a:effectLst>
                <a:cs typeface="Traditional Arabic" pitchFamily="2" charset="-78"/>
              </a:rPr>
              <a:t>فَاذْكُرُوا اللهَ الْعَظِيْمَ يَذْكُرْكُمْ وَاشْكُرُوهُ عَلَى نِعَمِهِ يَزِدْكُمْ</a:t>
            </a:r>
          </a:p>
          <a:p>
            <a:pPr algn="ctr" rtl="1"/>
            <a:r>
              <a:rPr lang="ar-SA" sz="4000" dirty="0">
                <a:ln w="0"/>
                <a:effectLst>
                  <a:outerShdw blurRad="38100" dist="19050" dir="2700000" algn="tl" rotWithShape="0">
                    <a:schemeClr val="dk1">
                      <a:alpha val="40000"/>
                    </a:schemeClr>
                  </a:outerShdw>
                </a:effectLst>
                <a:cs typeface="Traditional Arabic" pitchFamily="2" charset="-78"/>
              </a:rPr>
              <a:t> وَاسْأَلُوهُ مِنْ فَضْلِهِ يُعْطِكُمْ وَلَذِكْرُ اللهِ أَكْبَرُ، وَاللهُ يَعْلَمُ مَا تَصْنَعُونَ.</a:t>
            </a:r>
            <a:endParaRPr lang="en-US" sz="4000" dirty="0">
              <a:ln w="0"/>
              <a:effectLst>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90800" y="304800"/>
            <a:ext cx="3733800" cy="646331"/>
          </a:xfrm>
          <a:prstGeom prst="rect">
            <a:avLst/>
          </a:prstGeom>
        </p:spPr>
        <p:txBody>
          <a:bodyPr wrap="square">
            <a:spAutoFit/>
          </a:bodyPr>
          <a:lstStyle/>
          <a:p>
            <a:pPr algn="ctr"/>
            <a:r>
              <a:rPr lang="en-US" sz="3600" dirty="0" err="1" smtClean="0">
                <a:ln w="0"/>
                <a:effectLst>
                  <a:outerShdw blurRad="38100" dist="19050" dir="2700000" algn="tl" rotWithShape="0">
                    <a:schemeClr val="dk1">
                      <a:alpha val="40000"/>
                    </a:schemeClr>
                  </a:outerShdw>
                </a:effectLst>
                <a:latin typeface="Gloucester MT Extra Condensed" pitchFamily="18" charset="0"/>
                <a:ea typeface="Times New Roman" pitchFamily="18" charset="0"/>
                <a:cs typeface="Times New Roman" pitchFamily="18" charset="0"/>
              </a:rPr>
              <a:t>Selawat</a:t>
            </a:r>
            <a:endParaRPr lang="en-US" sz="3600" dirty="0">
              <a:ln w="0"/>
              <a:effectLst>
                <a:outerShdw blurRad="38100" dist="19050" dir="2700000" algn="tl" rotWithShape="0">
                  <a:schemeClr val="dk1">
                    <a:alpha val="40000"/>
                  </a:schemeClr>
                </a:outerShdw>
              </a:effectLst>
              <a:latin typeface="Gloucester MT Extra Condensed" pitchFamily="18" charset="0"/>
            </a:endParaRPr>
          </a:p>
        </p:txBody>
      </p:sp>
      <p:sp>
        <p:nvSpPr>
          <p:cNvPr id="4" name="Rectangle 3"/>
          <p:cNvSpPr/>
          <p:nvPr/>
        </p:nvSpPr>
        <p:spPr>
          <a:xfrm>
            <a:off x="152400" y="1447800"/>
            <a:ext cx="7543800" cy="4154984"/>
          </a:xfrm>
          <a:prstGeom prst="rect">
            <a:avLst/>
          </a:prstGeom>
        </p:spPr>
        <p:txBody>
          <a:bodyPr wrap="square">
            <a:spAutoFit/>
          </a:bodyPr>
          <a:lstStyle/>
          <a:p>
            <a:pPr algn="ctr" rtl="1"/>
            <a:r>
              <a:rPr lang="ar-SA"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اللَّـهُمَّ </a:t>
            </a:r>
            <a:r>
              <a:rPr lang="ar-SA" sz="66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صَلِّ وَسَلِّمْ وَبَارِكْ عَلَى سَيِّدِنَا مُحَمَّدٍ خَاتَمِ الأَنْبِيَاءِ وَالْمُرْسَلِيْنَ وَعَلَى آلِهِ وَصَحْبِهِ </a:t>
            </a:r>
            <a:r>
              <a:rPr lang="ar-SA" sz="66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أَجْمَعِيْنَ</a:t>
            </a:r>
            <a:endParaRPr lang="en-US" sz="66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981200"/>
            <a:ext cx="8001000" cy="2862322"/>
          </a:xfrm>
          <a:prstGeom prst="rect">
            <a:avLst/>
          </a:prstGeom>
        </p:spPr>
        <p:txBody>
          <a:bodyPr wrap="square">
            <a:spAutoFit/>
          </a:bodyPr>
          <a:lstStyle/>
          <a:p>
            <a:pPr algn="ctr" rtl="1"/>
            <a:r>
              <a:rPr lang="ar-SA" sz="6000" b="1" dirty="0" smtClean="0">
                <a:ln>
                  <a:solidFill>
                    <a:schemeClr val="tx1"/>
                  </a:solidFill>
                </a:ln>
                <a:solidFill>
                  <a:srgbClr val="FF00FF"/>
                </a:solidFill>
                <a:cs typeface="Traditional Arabic" pitchFamily="2" charset="-78"/>
              </a:rPr>
              <a:t>أَمَّـا </a:t>
            </a:r>
            <a:r>
              <a:rPr lang="ar-SA" sz="6000" b="1" dirty="0">
                <a:ln>
                  <a:solidFill>
                    <a:schemeClr val="tx1"/>
                  </a:solidFill>
                </a:ln>
                <a:solidFill>
                  <a:srgbClr val="FF00FF"/>
                </a:solidFill>
                <a:cs typeface="Traditional Arabic" pitchFamily="2" charset="-78"/>
              </a:rPr>
              <a:t>بَعْدُ، فَيَا عِبَـادَ اللهِ اتَّقُوا اللهَ، أُوْصِيْكُمْ وَإِيَّايَ بِتَقْوَى اللهِ وَطَاعَتِهِ لَعَلَّكُمْ تُرْحَمُوْنَ.</a:t>
            </a:r>
            <a:endParaRPr lang="en-US" sz="6000" dirty="0">
              <a:ln>
                <a:solidFill>
                  <a:schemeClr val="tx1"/>
                </a:solidFill>
              </a:ln>
              <a:solidFill>
                <a:srgbClr val="FF00FF"/>
              </a:solidFill>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8240" y="4572000"/>
            <a:ext cx="8229600" cy="1446550"/>
          </a:xfrm>
          <a:prstGeom prst="rect">
            <a:avLst/>
          </a:prstGeom>
        </p:spPr>
        <p:txBody>
          <a:bodyPr wrap="square">
            <a:spAutoFit/>
          </a:bodyPr>
          <a:lstStyle/>
          <a:p>
            <a:pPr algn="ctr"/>
            <a:r>
              <a:rPr lang="en-US" sz="4400" dirty="0" err="1" smtClean="0">
                <a:ln w="0"/>
                <a:effectLst>
                  <a:outerShdw blurRad="38100" dist="19050" dir="2700000" algn="tl" rotWithShape="0">
                    <a:schemeClr val="dk1">
                      <a:alpha val="40000"/>
                    </a:schemeClr>
                  </a:outerShdw>
                </a:effectLst>
                <a:latin typeface="Bodoni MT Poster Compressed" pitchFamily="18" charset="0"/>
              </a:rPr>
              <a:t>Mudah-mudahan</a:t>
            </a:r>
            <a:r>
              <a:rPr lang="en-US" sz="4400" dirty="0" smtClean="0">
                <a:ln w="0"/>
                <a:effectLst>
                  <a:outerShdw blurRad="38100" dist="19050" dir="2700000" algn="tl" rotWithShape="0">
                    <a:schemeClr val="dk1">
                      <a:alpha val="40000"/>
                    </a:schemeClr>
                  </a:outerShdw>
                </a:effectLst>
                <a:latin typeface="Bodoni MT Poster Compressed" pitchFamily="18" charset="0"/>
              </a:rPr>
              <a:t> </a:t>
            </a:r>
            <a:r>
              <a:rPr lang="en-US" sz="4400" dirty="0" err="1">
                <a:ln w="0"/>
                <a:effectLst>
                  <a:outerShdw blurRad="38100" dist="19050" dir="2700000" algn="tl" rotWithShape="0">
                    <a:schemeClr val="dk1">
                      <a:alpha val="40000"/>
                    </a:schemeClr>
                  </a:outerShdw>
                </a:effectLst>
                <a:latin typeface="Bodoni MT Poster Compressed" pitchFamily="18" charset="0"/>
              </a:rPr>
              <a:t>kehidupan</a:t>
            </a:r>
            <a:r>
              <a:rPr lang="en-US" sz="4400" dirty="0">
                <a:ln w="0"/>
                <a:effectLst>
                  <a:outerShdw blurRad="38100" dist="19050" dir="2700000" algn="tl" rotWithShape="0">
                    <a:schemeClr val="dk1">
                      <a:alpha val="40000"/>
                    </a:schemeClr>
                  </a:outerShdw>
                </a:effectLst>
                <a:latin typeface="Bodoni MT Poster Compressed" pitchFamily="18" charset="0"/>
              </a:rPr>
              <a:t> </a:t>
            </a:r>
            <a:r>
              <a:rPr lang="en-US" sz="4400" dirty="0" err="1">
                <a:ln w="0"/>
                <a:effectLst>
                  <a:outerShdw blurRad="38100" dist="19050" dir="2700000" algn="tl" rotWithShape="0">
                    <a:schemeClr val="dk1">
                      <a:alpha val="40000"/>
                    </a:schemeClr>
                  </a:outerShdw>
                </a:effectLst>
                <a:latin typeface="Bodoni MT Poster Compressed" pitchFamily="18" charset="0"/>
              </a:rPr>
              <a:t>ini</a:t>
            </a:r>
            <a:r>
              <a:rPr lang="en-US" sz="4400" dirty="0">
                <a:ln w="0"/>
                <a:effectLst>
                  <a:outerShdw blurRad="38100" dist="19050" dir="2700000" algn="tl" rotWithShape="0">
                    <a:schemeClr val="dk1">
                      <a:alpha val="40000"/>
                    </a:schemeClr>
                  </a:outerShdw>
                </a:effectLst>
                <a:latin typeface="Bodoni MT Poster Compressed" pitchFamily="18" charset="0"/>
              </a:rPr>
              <a:t> </a:t>
            </a:r>
            <a:r>
              <a:rPr lang="en-US" sz="4400" dirty="0" err="1">
                <a:ln w="0"/>
                <a:effectLst>
                  <a:outerShdw blurRad="38100" dist="19050" dir="2700000" algn="tl" rotWithShape="0">
                    <a:schemeClr val="dk1">
                      <a:alpha val="40000"/>
                    </a:schemeClr>
                  </a:outerShdw>
                </a:effectLst>
                <a:latin typeface="Bodoni MT Poster Compressed" pitchFamily="18" charset="0"/>
              </a:rPr>
              <a:t>mendapat</a:t>
            </a:r>
            <a:r>
              <a:rPr lang="en-US" sz="4400" dirty="0">
                <a:ln w="0"/>
                <a:effectLst>
                  <a:outerShdw blurRad="38100" dist="19050" dir="2700000" algn="tl" rotWithShape="0">
                    <a:schemeClr val="dk1">
                      <a:alpha val="40000"/>
                    </a:schemeClr>
                  </a:outerShdw>
                </a:effectLst>
                <a:latin typeface="Bodoni MT Poster Compressed" pitchFamily="18" charset="0"/>
              </a:rPr>
              <a:t> </a:t>
            </a:r>
            <a:r>
              <a:rPr lang="en-US" sz="4400" dirty="0" err="1">
                <a:ln w="0"/>
                <a:effectLst>
                  <a:outerShdw blurRad="38100" dist="19050" dir="2700000" algn="tl" rotWithShape="0">
                    <a:schemeClr val="dk1">
                      <a:alpha val="40000"/>
                    </a:schemeClr>
                  </a:outerShdw>
                </a:effectLst>
                <a:latin typeface="Bodoni MT Poster Compressed" pitchFamily="18" charset="0"/>
              </a:rPr>
              <a:t>keberkatan</a:t>
            </a:r>
            <a:r>
              <a:rPr lang="en-US" sz="4400" dirty="0">
                <a:ln w="0"/>
                <a:effectLst>
                  <a:outerShdw blurRad="38100" dist="19050" dir="2700000" algn="tl" rotWithShape="0">
                    <a:schemeClr val="dk1">
                      <a:alpha val="40000"/>
                    </a:schemeClr>
                  </a:outerShdw>
                </a:effectLst>
                <a:latin typeface="Bodoni MT Poster Compressed" pitchFamily="18" charset="0"/>
              </a:rPr>
              <a:t> di </a:t>
            </a:r>
            <a:r>
              <a:rPr lang="en-US" sz="4400" dirty="0" err="1">
                <a:ln w="0"/>
                <a:effectLst>
                  <a:outerShdw blurRad="38100" dist="19050" dir="2700000" algn="tl" rotWithShape="0">
                    <a:schemeClr val="dk1">
                      <a:alpha val="40000"/>
                    </a:schemeClr>
                  </a:outerShdw>
                </a:effectLst>
                <a:latin typeface="Bodoni MT Poster Compressed" pitchFamily="18" charset="0"/>
              </a:rPr>
              <a:t>dunia</a:t>
            </a:r>
            <a:r>
              <a:rPr lang="en-US" sz="4400" dirty="0">
                <a:ln w="0"/>
                <a:effectLst>
                  <a:outerShdw blurRad="38100" dist="19050" dir="2700000" algn="tl" rotWithShape="0">
                    <a:schemeClr val="dk1">
                      <a:alpha val="40000"/>
                    </a:schemeClr>
                  </a:outerShdw>
                </a:effectLst>
                <a:latin typeface="Bodoni MT Poster Compressed" pitchFamily="18" charset="0"/>
              </a:rPr>
              <a:t> </a:t>
            </a:r>
            <a:r>
              <a:rPr lang="en-US" sz="4400" dirty="0" err="1">
                <a:ln w="0"/>
                <a:effectLst>
                  <a:outerShdw blurRad="38100" dist="19050" dir="2700000" algn="tl" rotWithShape="0">
                    <a:schemeClr val="dk1">
                      <a:alpha val="40000"/>
                    </a:schemeClr>
                  </a:outerShdw>
                </a:effectLst>
                <a:latin typeface="Bodoni MT Poster Compressed" pitchFamily="18" charset="0"/>
              </a:rPr>
              <a:t>dan</a:t>
            </a:r>
            <a:r>
              <a:rPr lang="en-US" sz="4400" dirty="0">
                <a:ln w="0"/>
                <a:effectLst>
                  <a:outerShdw blurRad="38100" dist="19050" dir="2700000" algn="tl" rotWithShape="0">
                    <a:schemeClr val="dk1">
                      <a:alpha val="40000"/>
                    </a:schemeClr>
                  </a:outerShdw>
                </a:effectLst>
                <a:latin typeface="Bodoni MT Poster Compressed" pitchFamily="18" charset="0"/>
              </a:rPr>
              <a:t> di </a:t>
            </a:r>
            <a:r>
              <a:rPr lang="en-US" sz="4400" dirty="0" err="1">
                <a:ln w="0"/>
                <a:effectLst>
                  <a:outerShdw blurRad="38100" dist="19050" dir="2700000" algn="tl" rotWithShape="0">
                    <a:schemeClr val="dk1">
                      <a:alpha val="40000"/>
                    </a:schemeClr>
                  </a:outerShdw>
                </a:effectLst>
                <a:latin typeface="Bodoni MT Poster Compressed" pitchFamily="18" charset="0"/>
              </a:rPr>
              <a:t>akhirat</a:t>
            </a:r>
            <a:r>
              <a:rPr lang="en-US" sz="4400" dirty="0">
                <a:ln w="0"/>
                <a:effectLst>
                  <a:outerShdw blurRad="38100" dist="19050" dir="2700000" algn="tl" rotWithShape="0">
                    <a:schemeClr val="dk1">
                      <a:alpha val="40000"/>
                    </a:schemeClr>
                  </a:outerShdw>
                </a:effectLst>
                <a:latin typeface="Bodoni MT Poster Compressed" pitchFamily="18" charset="0"/>
              </a:rPr>
              <a:t>. </a:t>
            </a:r>
          </a:p>
        </p:txBody>
      </p:sp>
      <p:sp>
        <p:nvSpPr>
          <p:cNvPr id="7" name="Down Arrow Callout 6"/>
          <p:cNvSpPr/>
          <p:nvPr/>
        </p:nvSpPr>
        <p:spPr>
          <a:xfrm>
            <a:off x="609600" y="619836"/>
            <a:ext cx="7696200" cy="2209800"/>
          </a:xfrm>
          <a:prstGeom prst="downArrowCallout">
            <a:avLst/>
          </a:prstGeom>
          <a:solidFill>
            <a:srgbClr val="FF99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ln w="0"/>
              <a:solidFill>
                <a:schemeClr val="tx1"/>
              </a:solidFill>
              <a:effectLst>
                <a:outerShdw blurRad="38100" dist="19050" dir="2700000" algn="tl" rotWithShape="0">
                  <a:schemeClr val="dk1">
                    <a:alpha val="40000"/>
                  </a:schemeClr>
                </a:outerShdw>
              </a:effectLst>
              <a:latin typeface="Bernard MT Condensed" pitchFamily="18" charset="0"/>
            </a:endParaRPr>
          </a:p>
          <a:p>
            <a:pPr algn="ctr"/>
            <a:r>
              <a:rPr lang="en-US" sz="2400" dirty="0" err="1" smtClean="0">
                <a:ln w="0"/>
                <a:solidFill>
                  <a:schemeClr val="tx1"/>
                </a:solidFill>
                <a:effectLst>
                  <a:outerShdw blurRad="38100" dist="19050" dir="2700000" algn="tl" rotWithShape="0">
                    <a:schemeClr val="dk1">
                      <a:alpha val="40000"/>
                    </a:schemeClr>
                  </a:outerShdw>
                </a:effectLst>
                <a:latin typeface="Bernard MT Condensed" pitchFamily="18" charset="0"/>
              </a:rPr>
              <a:t>marilah</a:t>
            </a:r>
            <a:r>
              <a:rPr lang="en-US" sz="2400" dirty="0" smtClean="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sama-sama</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kita</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meningkatkan</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ketakwaan</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kepada</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Allah SWT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dengan</a:t>
            </a:r>
            <a:endParaRPr lang="en-US" sz="2400" dirty="0">
              <a:ln w="0"/>
              <a:solidFill>
                <a:schemeClr val="tx1"/>
              </a:solidFill>
              <a:effectLst>
                <a:outerShdw blurRad="38100" dist="19050" dir="2700000" algn="tl" rotWithShape="0">
                  <a:schemeClr val="dk1">
                    <a:alpha val="40000"/>
                  </a:schemeClr>
                </a:outerShdw>
              </a:effectLst>
              <a:latin typeface="Bernard MT Condensed" pitchFamily="18" charset="0"/>
            </a:endParaRPr>
          </a:p>
        </p:txBody>
      </p:sp>
      <p:sp>
        <p:nvSpPr>
          <p:cNvPr id="8" name="Round Diagonal Corner Rectangle 7"/>
          <p:cNvSpPr/>
          <p:nvPr/>
        </p:nvSpPr>
        <p:spPr>
          <a:xfrm>
            <a:off x="592540" y="2834185"/>
            <a:ext cx="8001000" cy="1447800"/>
          </a:xfrm>
          <a:prstGeom prst="round2Diag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bersungguh-sungguh</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melaksanakan</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segala</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perintah-Nya</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dan</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meninggalkan</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segala</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r>
              <a:rPr lang="en-US" sz="2400" dirty="0" err="1">
                <a:ln w="0"/>
                <a:solidFill>
                  <a:schemeClr val="tx1"/>
                </a:solidFill>
                <a:effectLst>
                  <a:outerShdw blurRad="38100" dist="19050" dir="2700000" algn="tl" rotWithShape="0">
                    <a:schemeClr val="dk1">
                      <a:alpha val="40000"/>
                    </a:schemeClr>
                  </a:outerShdw>
                </a:effectLst>
                <a:latin typeface="Bernard MT Condensed" pitchFamily="18" charset="0"/>
              </a:rPr>
              <a:t>larangan-Nya</a:t>
            </a:r>
            <a:r>
              <a:rPr lang="en-US" sz="2400" dirty="0">
                <a:ln w="0"/>
                <a:solidFill>
                  <a:schemeClr val="tx1"/>
                </a:solidFill>
                <a:effectLst>
                  <a:outerShdw blurRad="38100" dist="19050" dir="2700000" algn="tl" rotWithShape="0">
                    <a:schemeClr val="dk1">
                      <a:alpha val="40000"/>
                    </a:schemeClr>
                  </a:outerShdw>
                </a:effectLst>
                <a:latin typeface="Bernard MT Condensed" pitchFamily="18"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447800" y="762000"/>
            <a:ext cx="4953000" cy="1107996"/>
          </a:xfrm>
          <a:prstGeom prst="rect">
            <a:avLst/>
          </a:prstGeom>
        </p:spPr>
        <p:txBody>
          <a:bodyPr wrap="square">
            <a:spAutoFit/>
          </a:bodyPr>
          <a:lstStyle/>
          <a:p>
            <a:pPr algn="ctr"/>
            <a:r>
              <a:rPr lang="en-US" sz="6600" b="1" dirty="0" err="1"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Tajuk</a:t>
            </a:r>
            <a:r>
              <a:rPr lang="en-US" sz="6600" b="1" dirty="0"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 </a:t>
            </a:r>
            <a:r>
              <a:rPr lang="en-US" sz="6600" b="1" dirty="0" err="1"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Khutbah</a:t>
            </a:r>
            <a:r>
              <a:rPr lang="en-US" sz="6600" b="1" dirty="0" smtClean="0">
                <a:ln>
                  <a:solidFill>
                    <a:srgbClr val="0000FF"/>
                  </a:solidFill>
                </a:ln>
                <a:solidFill>
                  <a:srgbClr val="00CC00"/>
                </a:solidFill>
                <a:effectLst>
                  <a:outerShdw blurRad="38100" dist="38100" dir="2700000" algn="tl">
                    <a:srgbClr val="000000">
                      <a:alpha val="43137"/>
                    </a:srgbClr>
                  </a:outerShdw>
                </a:effectLst>
                <a:latin typeface="Mistral" pitchFamily="66" charset="0"/>
                <a:cs typeface="Arial" panose="020B0604020202020204" pitchFamily="34" charset="0"/>
              </a:rPr>
              <a:t> </a:t>
            </a:r>
            <a:r>
              <a:rPr lang="en-US" sz="6600" b="1" dirty="0" smtClean="0">
                <a:ln>
                  <a:solidFill>
                    <a:srgbClr val="0000FF"/>
                  </a:solidFill>
                </a:ln>
                <a:solidFill>
                  <a:schemeClr val="accent5"/>
                </a:solidFill>
                <a:effectLst>
                  <a:outerShdw blurRad="38100" dist="38100" dir="2700000" algn="tl">
                    <a:srgbClr val="000000">
                      <a:alpha val="43137"/>
                    </a:srgbClr>
                  </a:outerShdw>
                </a:effectLst>
                <a:latin typeface="Mistral" pitchFamily="66" charset="0"/>
                <a:cs typeface="Arial" panose="020B0604020202020204" pitchFamily="34" charset="0"/>
              </a:rPr>
              <a:t>:</a:t>
            </a:r>
            <a:endParaRPr lang="en-MY" sz="6600" b="1" dirty="0">
              <a:ln>
                <a:solidFill>
                  <a:srgbClr val="0000FF"/>
                </a:solidFill>
              </a:ln>
              <a:solidFill>
                <a:schemeClr val="accent5"/>
              </a:solidFill>
              <a:effectLst>
                <a:outerShdw blurRad="38100" dist="38100" dir="2700000" algn="tl">
                  <a:srgbClr val="000000">
                    <a:alpha val="43137"/>
                  </a:srgbClr>
                </a:outerShdw>
              </a:effectLst>
              <a:latin typeface="Mistral" pitchFamily="66" charset="0"/>
              <a:cs typeface="Arial" panose="020B0604020202020204" pitchFamily="34" charset="0"/>
            </a:endParaRPr>
          </a:p>
        </p:txBody>
      </p:sp>
      <p:sp>
        <p:nvSpPr>
          <p:cNvPr id="3" name="Rectangle 2"/>
          <p:cNvSpPr/>
          <p:nvPr/>
        </p:nvSpPr>
        <p:spPr>
          <a:xfrm>
            <a:off x="381000" y="2362200"/>
            <a:ext cx="7329251" cy="2308324"/>
          </a:xfrm>
          <a:prstGeom prst="rect">
            <a:avLst/>
          </a:prstGeom>
        </p:spPr>
        <p:txBody>
          <a:bodyPr wrap="none">
            <a:spAutoFit/>
          </a:bodyPr>
          <a:lstStyle/>
          <a:p>
            <a:pPr algn="ctr"/>
            <a:r>
              <a:rPr lang="en-US" sz="4800" dirty="0" smtClean="0">
                <a:ln w="0"/>
                <a:effectLst>
                  <a:outerShdw blurRad="38100" dist="19050" dir="2700000" algn="tl" rotWithShape="0">
                    <a:schemeClr val="dk1">
                      <a:alpha val="40000"/>
                    </a:schemeClr>
                  </a:outerShdw>
                </a:effectLst>
                <a:latin typeface="Comic Sans MS" pitchFamily="66" charset="0"/>
              </a:rPr>
              <a:t>KEMAKMURAN </a:t>
            </a:r>
            <a:endParaRPr lang="en-US" sz="4800" dirty="0" smtClean="0">
              <a:ln w="0"/>
              <a:effectLst>
                <a:outerShdw blurRad="38100" dist="19050" dir="2700000" algn="tl" rotWithShape="0">
                  <a:schemeClr val="dk1">
                    <a:alpha val="40000"/>
                  </a:schemeClr>
                </a:outerShdw>
              </a:effectLst>
              <a:latin typeface="Comic Sans MS" pitchFamily="66" charset="0"/>
            </a:endParaRPr>
          </a:p>
          <a:p>
            <a:pPr algn="ctr"/>
            <a:r>
              <a:rPr lang="en-US" sz="4800" dirty="0" smtClean="0">
                <a:ln w="0"/>
                <a:effectLst>
                  <a:outerShdw blurRad="38100" dist="19050" dir="2700000" algn="tl" rotWithShape="0">
                    <a:schemeClr val="dk1">
                      <a:alpha val="40000"/>
                    </a:schemeClr>
                  </a:outerShdw>
                </a:effectLst>
                <a:latin typeface="Comic Sans MS" pitchFamily="66" charset="0"/>
              </a:rPr>
              <a:t>ASAS </a:t>
            </a:r>
          </a:p>
          <a:p>
            <a:pPr algn="ctr"/>
            <a:r>
              <a:rPr lang="en-US" sz="4800" dirty="0" smtClean="0">
                <a:ln w="0"/>
                <a:effectLst>
                  <a:outerShdw blurRad="38100" dist="19050" dir="2700000" algn="tl" rotWithShape="0">
                    <a:schemeClr val="dk1">
                      <a:alpha val="40000"/>
                    </a:schemeClr>
                  </a:outerShdw>
                </a:effectLst>
                <a:latin typeface="Comic Sans MS" pitchFamily="66" charset="0"/>
              </a:rPr>
              <a:t>KEDAULATAN </a:t>
            </a:r>
            <a:r>
              <a:rPr lang="en-US" sz="4800" dirty="0">
                <a:ln w="0"/>
                <a:effectLst>
                  <a:outerShdw blurRad="38100" dist="19050" dir="2700000" algn="tl" rotWithShape="0">
                    <a:schemeClr val="dk1">
                      <a:alpha val="40000"/>
                    </a:schemeClr>
                  </a:outerShdw>
                </a:effectLst>
                <a:latin typeface="Comic Sans MS" pitchFamily="66" charset="0"/>
              </a:rPr>
              <a:t>NEGARA</a:t>
            </a: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000491914"/>
              </p:ext>
            </p:extLst>
          </p:nvPr>
        </p:nvGraphicFramePr>
        <p:xfrm>
          <a:off x="228600" y="228600"/>
          <a:ext cx="8610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191386204"/>
              </p:ext>
            </p:extLst>
          </p:nvPr>
        </p:nvGraphicFramePr>
        <p:xfrm>
          <a:off x="228600" y="228600"/>
          <a:ext cx="8610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611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6428</TotalTime>
  <Words>1444</Words>
  <Application>Microsoft Office PowerPoint</Application>
  <PresentationFormat>On-screen Show (4:3)</PresentationFormat>
  <Paragraphs>98</Paragraphs>
  <Slides>36</Slides>
  <Notes>0</Notes>
  <HiddenSlides>0</HiddenSlides>
  <MMClips>0</MMClips>
  <ScaleCrop>false</ScaleCrop>
  <HeadingPairs>
    <vt:vector size="6" baseType="variant">
      <vt:variant>
        <vt:lpstr>Fonts Used</vt:lpstr>
      </vt:variant>
      <vt:variant>
        <vt:i4>29</vt:i4>
      </vt:variant>
      <vt:variant>
        <vt:lpstr>Theme</vt:lpstr>
      </vt:variant>
      <vt:variant>
        <vt:i4>1</vt:i4>
      </vt:variant>
      <vt:variant>
        <vt:lpstr>Slide Titles</vt:lpstr>
      </vt:variant>
      <vt:variant>
        <vt:i4>36</vt:i4>
      </vt:variant>
    </vt:vector>
  </HeadingPairs>
  <TitlesOfParts>
    <vt:vector size="66" baseType="lpstr">
      <vt:lpstr>SimSun</vt:lpstr>
      <vt:lpstr>Arabic Typesetting</vt:lpstr>
      <vt:lpstr>Arb Naskh</vt:lpstr>
      <vt:lpstr>Arial</vt:lpstr>
      <vt:lpstr>Arial Unicode MS</vt:lpstr>
      <vt:lpstr>Bernard MT Condensed</vt:lpstr>
      <vt:lpstr>Bodoni MT Poster Compressed</vt:lpstr>
      <vt:lpstr>Brush Script MT</vt:lpstr>
      <vt:lpstr>Calibri</vt:lpstr>
      <vt:lpstr>Comic Sans MS</vt:lpstr>
      <vt:lpstr>Gloucester MT Extra Condensed</vt:lpstr>
      <vt:lpstr>Jawi - Biasa</vt:lpstr>
      <vt:lpstr>Mistral</vt:lpstr>
      <vt:lpstr>Monotype Corsiva</vt:lpstr>
      <vt:lpstr>QCF_BSML</vt:lpstr>
      <vt:lpstr>QCF_P031</vt:lpstr>
      <vt:lpstr>QCF_P050</vt:lpstr>
      <vt:lpstr>QCF_P106</vt:lpstr>
      <vt:lpstr>QCF_P110</vt:lpstr>
      <vt:lpstr>QCF_P138</vt:lpstr>
      <vt:lpstr>QCF_P234</vt:lpstr>
      <vt:lpstr>QCF_P277</vt:lpstr>
      <vt:lpstr>QCF_P365</vt:lpstr>
      <vt:lpstr>QCF_P426</vt:lpstr>
      <vt:lpstr>华文新魏</vt:lpstr>
      <vt:lpstr>Times New Roman</vt:lpstr>
      <vt:lpstr>Traditional Arabic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admin</cp:lastModifiedBy>
  <cp:revision>667</cp:revision>
  <dcterms:created xsi:type="dcterms:W3CDTF">2014-12-10T01:16:34Z</dcterms:created>
  <dcterms:modified xsi:type="dcterms:W3CDTF">2017-03-09T12:28:10Z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397126</vt:lpwstr>
  </property>
  <property fmtid="{D5CDD505-2E9C-101B-9397-08002B2CF9AE}" name="NXPowerLiteSettings" pid="3">
    <vt:lpwstr>F7000400038000</vt:lpwstr>
  </property>
  <property fmtid="{D5CDD505-2E9C-101B-9397-08002B2CF9AE}" name="NXPowerLiteVersion" pid="4">
    <vt:lpwstr>S9.1.0</vt:lpwstr>
  </property>
</Properties>
</file>