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officedocument.drawingml.diagramData+xml" PartName="/ppt/diagrams/data6.xml"/>
  <Override ContentType="application/vnd.openxmlformats-officedocument.drawingml.diagramLayout+xml" PartName="/ppt/diagrams/layout6.xml"/>
  <Override ContentType="application/vnd.openxmlformats-officedocument.drawingml.diagramStyle+xml" PartName="/ppt/diagrams/quickStyle6.xml"/>
  <Override ContentType="application/vnd.openxmlformats-officedocument.drawingml.diagramColors+xml" PartName="/ppt/diagrams/colors6.xml"/>
  <Override ContentType="application/vnd.ms-office.drawingml.diagramDrawing+xml" PartName="/ppt/diagrams/drawing6.xml"/>
  <Override ContentType="application/vnd.openxmlformats-officedocument.drawingml.diagramData+xml" PartName="/ppt/diagrams/data7.xml"/>
  <Override ContentType="application/vnd.openxmlformats-officedocument.drawingml.diagramLayout+xml" PartName="/ppt/diagrams/layout7.xml"/>
  <Override ContentType="application/vnd.openxmlformats-officedocument.drawingml.diagramStyle+xml" PartName="/ppt/diagrams/quickStyle7.xml"/>
  <Override ContentType="application/vnd.openxmlformats-officedocument.drawingml.diagramColors+xml" PartName="/ppt/diagrams/colors7.xml"/>
  <Override ContentType="application/vnd.ms-office.drawingml.diagramDrawing+xml" PartName="/ppt/diagrams/drawing7.xml"/>
  <Override ContentType="application/vnd.openxmlformats-officedocument.drawingml.diagramData+xml" PartName="/ppt/diagrams/data8.xml"/>
  <Override ContentType="application/vnd.openxmlformats-officedocument.drawingml.diagramLayout+xml" PartName="/ppt/diagrams/layout8.xml"/>
  <Override ContentType="application/vnd.openxmlformats-officedocument.drawingml.diagramStyle+xml" PartName="/ppt/diagrams/quickStyle8.xml"/>
  <Override ContentType="application/vnd.openxmlformats-officedocument.drawingml.diagramColors+xml" PartName="/ppt/diagrams/colors8.xml"/>
  <Override ContentType="application/vnd.ms-office.drawingml.diagramDrawing+xml" PartName="/ppt/diagrams/drawing8.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116" r:id="rId1"/>
  </p:sldMasterIdLst>
  <p:notesMasterIdLst>
    <p:notesMasterId r:id="rId40"/>
  </p:notesMasterIdLst>
  <p:sldIdLst>
    <p:sldId id="311" r:id="rId2"/>
    <p:sldId id="310" r:id="rId3"/>
    <p:sldId id="309" r:id="rId4"/>
    <p:sldId id="257" r:id="rId5"/>
    <p:sldId id="368" r:id="rId6"/>
    <p:sldId id="312" r:id="rId7"/>
    <p:sldId id="369" r:id="rId8"/>
    <p:sldId id="315" r:id="rId9"/>
    <p:sldId id="316" r:id="rId10"/>
    <p:sldId id="408" r:id="rId11"/>
    <p:sldId id="384" r:id="rId12"/>
    <p:sldId id="409" r:id="rId13"/>
    <p:sldId id="392" r:id="rId14"/>
    <p:sldId id="345" r:id="rId15"/>
    <p:sldId id="349" r:id="rId16"/>
    <p:sldId id="388" r:id="rId17"/>
    <p:sldId id="410" r:id="rId18"/>
    <p:sldId id="381" r:id="rId19"/>
    <p:sldId id="401" r:id="rId20"/>
    <p:sldId id="411" r:id="rId21"/>
    <p:sldId id="403" r:id="rId22"/>
    <p:sldId id="397" r:id="rId23"/>
    <p:sldId id="407" r:id="rId24"/>
    <p:sldId id="330" r:id="rId25"/>
    <p:sldId id="284" r:id="rId26"/>
    <p:sldId id="285" r:id="rId27"/>
    <p:sldId id="286" r:id="rId28"/>
    <p:sldId id="287" r:id="rId29"/>
    <p:sldId id="289" r:id="rId30"/>
    <p:sldId id="290" r:id="rId31"/>
    <p:sldId id="340" r:id="rId32"/>
    <p:sldId id="341" r:id="rId33"/>
    <p:sldId id="291" r:id="rId34"/>
    <p:sldId id="295" r:id="rId35"/>
    <p:sldId id="296" r:id="rId36"/>
    <p:sldId id="297" r:id="rId37"/>
    <p:sldId id="298" r:id="rId38"/>
    <p:sldId id="398"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CC66FF"/>
    <a:srgbClr val="0000FF"/>
    <a:srgbClr val="FF66FF"/>
    <a:srgbClr val="CC00CC"/>
    <a:srgbClr val="FF0000"/>
    <a:srgbClr val="00FF00"/>
    <a:srgbClr val="00CC00"/>
    <a:srgbClr val="66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3813" autoAdjust="0"/>
  </p:normalViewPr>
  <p:slideViewPr>
    <p:cSldViewPr>
      <p:cViewPr>
        <p:scale>
          <a:sx n="70" d="100"/>
          <a:sy n="70" d="100"/>
        </p:scale>
        <p:origin x="-1854" y="-45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7C8B9C-C0A9-4A85-96AE-51222F067762}" type="doc">
      <dgm:prSet loTypeId="urn:microsoft.com/office/officeart/2005/8/layout/process4" loCatId="list" qsTypeId="urn:microsoft.com/office/officeart/2005/8/quickstyle/simple1" qsCatId="simple" csTypeId="urn:microsoft.com/office/officeart/2005/8/colors/colorful3" csCatId="colorful"/>
      <dgm:spPr/>
      <dgm:t>
        <a:bodyPr/>
        <a:lstStyle/>
        <a:p>
          <a:endParaRPr lang="en-US"/>
        </a:p>
      </dgm:t>
    </dgm:pt>
    <dgm:pt modelId="{C401DA03-75F4-4AFA-88AA-8171530B1D1A}">
      <dgm:prSet custT="1"/>
      <dgm:spPr/>
      <dgm:t>
        <a:bodyPr/>
        <a:lstStyle/>
        <a:p>
          <a:pPr rtl="0"/>
          <a:r>
            <a:rPr lang="en-US" sz="2400" smtClean="0">
              <a:solidFill>
                <a:schemeClr val="tx1"/>
              </a:solidFill>
              <a:latin typeface="Bernard MT Condensed" pitchFamily="18" charset="0"/>
            </a:rPr>
            <a:t>Islam adalah agama kesejahteraan yang datang daripada Allah SWT untuk seluruh manusia. </a:t>
          </a:r>
          <a:endParaRPr lang="en-US" sz="2400">
            <a:solidFill>
              <a:schemeClr val="tx1"/>
            </a:solidFill>
            <a:latin typeface="Bernard MT Condensed" pitchFamily="18" charset="0"/>
          </a:endParaRPr>
        </a:p>
      </dgm:t>
    </dgm:pt>
    <dgm:pt modelId="{455E20B0-9354-426B-8D34-6F1D92580D57}" type="parTrans" cxnId="{626FE565-4856-47F0-A8DC-CD7CEC3951A7}">
      <dgm:prSet/>
      <dgm:spPr/>
      <dgm:t>
        <a:bodyPr/>
        <a:lstStyle/>
        <a:p>
          <a:endParaRPr lang="en-US" sz="2400">
            <a:solidFill>
              <a:schemeClr val="tx1"/>
            </a:solidFill>
            <a:latin typeface="Bernard MT Condensed" pitchFamily="18" charset="0"/>
          </a:endParaRPr>
        </a:p>
      </dgm:t>
    </dgm:pt>
    <dgm:pt modelId="{C74203FA-C68A-40AC-9E63-E0102573F81D}" type="sibTrans" cxnId="{626FE565-4856-47F0-A8DC-CD7CEC3951A7}">
      <dgm:prSet/>
      <dgm:spPr/>
      <dgm:t>
        <a:bodyPr/>
        <a:lstStyle/>
        <a:p>
          <a:endParaRPr lang="en-US" sz="2400">
            <a:solidFill>
              <a:schemeClr val="tx1"/>
            </a:solidFill>
            <a:latin typeface="Bernard MT Condensed" pitchFamily="18" charset="0"/>
          </a:endParaRPr>
        </a:p>
      </dgm:t>
    </dgm:pt>
    <dgm:pt modelId="{30A983A9-DBCB-4B42-87B8-3EE599B42A79}">
      <dgm:prSet custT="1"/>
      <dgm:spPr/>
      <dgm:t>
        <a:bodyPr/>
        <a:lstStyle/>
        <a:p>
          <a:pPr rtl="0"/>
          <a:r>
            <a:rPr lang="en-US" sz="2400" smtClean="0">
              <a:solidFill>
                <a:schemeClr val="tx1"/>
              </a:solidFill>
              <a:latin typeface="Bernard MT Condensed" pitchFamily="18" charset="0"/>
            </a:rPr>
            <a:t>Ajaran dan panduannya meliputi segenap aspek kehidupan termasuk dalam konteks mencari rezeki yang halal. </a:t>
          </a:r>
          <a:endParaRPr lang="en-US" sz="2400">
            <a:solidFill>
              <a:schemeClr val="tx1"/>
            </a:solidFill>
            <a:latin typeface="Bernard MT Condensed" pitchFamily="18" charset="0"/>
          </a:endParaRPr>
        </a:p>
      </dgm:t>
    </dgm:pt>
    <dgm:pt modelId="{E5D79D94-4127-4939-986A-358CE6036A1F}" type="parTrans" cxnId="{F3996C5E-5736-48E5-ADF6-EEA56DD939B0}">
      <dgm:prSet/>
      <dgm:spPr/>
      <dgm:t>
        <a:bodyPr/>
        <a:lstStyle/>
        <a:p>
          <a:endParaRPr lang="en-US" sz="2400">
            <a:solidFill>
              <a:schemeClr val="tx1"/>
            </a:solidFill>
            <a:latin typeface="Bernard MT Condensed" pitchFamily="18" charset="0"/>
          </a:endParaRPr>
        </a:p>
      </dgm:t>
    </dgm:pt>
    <dgm:pt modelId="{6BF7771D-691B-438B-8E88-AD9EC56D33D7}" type="sibTrans" cxnId="{F3996C5E-5736-48E5-ADF6-EEA56DD939B0}">
      <dgm:prSet/>
      <dgm:spPr/>
      <dgm:t>
        <a:bodyPr/>
        <a:lstStyle/>
        <a:p>
          <a:endParaRPr lang="en-US" sz="2400">
            <a:solidFill>
              <a:schemeClr val="tx1"/>
            </a:solidFill>
            <a:latin typeface="Bernard MT Condensed" pitchFamily="18" charset="0"/>
          </a:endParaRPr>
        </a:p>
      </dgm:t>
    </dgm:pt>
    <dgm:pt modelId="{953F26C4-8AF1-44A9-97D1-52B703C9E73A}">
      <dgm:prSet custT="1"/>
      <dgm:spPr/>
      <dgm:t>
        <a:bodyPr/>
        <a:lstStyle/>
        <a:p>
          <a:pPr rtl="0"/>
          <a:r>
            <a:rPr lang="en-US" sz="2400" dirty="0" smtClean="0">
              <a:solidFill>
                <a:schemeClr val="tx1"/>
              </a:solidFill>
              <a:latin typeface="Bernard MT Condensed" pitchFamily="18" charset="0"/>
            </a:rPr>
            <a:t>Agama Islam </a:t>
          </a:r>
          <a:r>
            <a:rPr lang="en-US" sz="2400" dirty="0" err="1" smtClean="0">
              <a:solidFill>
                <a:schemeClr val="tx1"/>
              </a:solidFill>
              <a:latin typeface="Bernard MT Condensed" pitchFamily="18" charset="0"/>
            </a:rPr>
            <a:t>memandang</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bahawa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mencari</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rezeki</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dan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kesenangan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hidup</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adalah</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satu</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tuntutan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atau</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kewajipan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ke</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atas</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setiap</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manusia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sama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ada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untuk</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dirinya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sendiri</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mahupun</a:t>
          </a:r>
          <a:r>
            <a:rPr lang="en-US" sz="2400" dirty="0" smtClean="0">
              <a:solidFill>
                <a:schemeClr val="tx1"/>
              </a:solidFill>
              <a:latin typeface="Bernard MT Condensed" pitchFamily="18" charset="0"/>
            </a:rPr>
            <a:t> orang yang di </a:t>
          </a:r>
          <a:r>
            <a:rPr lang="en-US" sz="2400" dirty="0" err="1" smtClean="0">
              <a:solidFill>
                <a:schemeClr val="tx1"/>
              </a:solidFill>
              <a:latin typeface="Bernard MT Condensed" pitchFamily="18" charset="0"/>
            </a:rPr>
            <a:t>bawah</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tanggungannya</a:t>
          </a:r>
          <a:r>
            <a:rPr lang="en-US" sz="2400" dirty="0" smtClean="0">
              <a:solidFill>
                <a:schemeClr val="tx1"/>
              </a:solidFill>
              <a:latin typeface="Bernard MT Condensed" pitchFamily="18" charset="0"/>
            </a:rPr>
            <a:t>. </a:t>
          </a:r>
          <a:endParaRPr lang="en-US" sz="2400" dirty="0">
            <a:solidFill>
              <a:schemeClr val="tx1"/>
            </a:solidFill>
            <a:latin typeface="Bernard MT Condensed" pitchFamily="18" charset="0"/>
          </a:endParaRPr>
        </a:p>
      </dgm:t>
    </dgm:pt>
    <dgm:pt modelId="{403150FA-D6EE-4166-9637-2414F78FC2DA}" type="parTrans" cxnId="{56EB734B-210D-4A4A-9E5E-C5E8411CC865}">
      <dgm:prSet/>
      <dgm:spPr/>
      <dgm:t>
        <a:bodyPr/>
        <a:lstStyle/>
        <a:p>
          <a:endParaRPr lang="en-US" sz="2400">
            <a:solidFill>
              <a:schemeClr val="tx1"/>
            </a:solidFill>
            <a:latin typeface="Bernard MT Condensed" pitchFamily="18" charset="0"/>
          </a:endParaRPr>
        </a:p>
      </dgm:t>
    </dgm:pt>
    <dgm:pt modelId="{EC472DA6-83B3-43B5-9DF1-724FC6159903}" type="sibTrans" cxnId="{56EB734B-210D-4A4A-9E5E-C5E8411CC865}">
      <dgm:prSet/>
      <dgm:spPr/>
      <dgm:t>
        <a:bodyPr/>
        <a:lstStyle/>
        <a:p>
          <a:endParaRPr lang="en-US" sz="2400">
            <a:solidFill>
              <a:schemeClr val="tx1"/>
            </a:solidFill>
            <a:latin typeface="Bernard MT Condensed" pitchFamily="18" charset="0"/>
          </a:endParaRPr>
        </a:p>
      </dgm:t>
    </dgm:pt>
    <dgm:pt modelId="{16DD6C78-7916-4A34-B244-14AB61617DB5}" type="pres">
      <dgm:prSet presAssocID="{747C8B9C-C0A9-4A85-96AE-51222F067762}" presName="Name0" presStyleCnt="0">
        <dgm:presLayoutVars>
          <dgm:dir/>
          <dgm:animLvl val="lvl"/>
          <dgm:resizeHandles val="exact"/>
        </dgm:presLayoutVars>
      </dgm:prSet>
      <dgm:spPr/>
    </dgm:pt>
    <dgm:pt modelId="{B7416039-D003-4150-A85B-8542E47736E9}" type="pres">
      <dgm:prSet presAssocID="{953F26C4-8AF1-44A9-97D1-52B703C9E73A}" presName="boxAndChildren" presStyleCnt="0"/>
      <dgm:spPr/>
    </dgm:pt>
    <dgm:pt modelId="{89CBA081-B98A-45C2-ACD7-372F0A9E5596}" type="pres">
      <dgm:prSet presAssocID="{953F26C4-8AF1-44A9-97D1-52B703C9E73A}" presName="parentTextBox" presStyleLbl="node1" presStyleIdx="0" presStyleCnt="3"/>
      <dgm:spPr/>
    </dgm:pt>
    <dgm:pt modelId="{6A84C242-9ED6-4F94-8BBA-6F88D80DA11D}" type="pres">
      <dgm:prSet presAssocID="{6BF7771D-691B-438B-8E88-AD9EC56D33D7}" presName="sp" presStyleCnt="0"/>
      <dgm:spPr/>
    </dgm:pt>
    <dgm:pt modelId="{43AC02A2-1138-489E-ACE9-BFC5D093D4C0}" type="pres">
      <dgm:prSet presAssocID="{30A983A9-DBCB-4B42-87B8-3EE599B42A79}" presName="arrowAndChildren" presStyleCnt="0"/>
      <dgm:spPr/>
    </dgm:pt>
    <dgm:pt modelId="{D0D69ECD-D9B0-4B22-8BD1-9704FE774B66}" type="pres">
      <dgm:prSet presAssocID="{30A983A9-DBCB-4B42-87B8-3EE599B42A79}" presName="parentTextArrow" presStyleLbl="node1" presStyleIdx="1" presStyleCnt="3"/>
      <dgm:spPr/>
    </dgm:pt>
    <dgm:pt modelId="{08F616F9-4F84-41DA-83D7-78C3C948DED4}" type="pres">
      <dgm:prSet presAssocID="{C74203FA-C68A-40AC-9E63-E0102573F81D}" presName="sp" presStyleCnt="0"/>
      <dgm:spPr/>
    </dgm:pt>
    <dgm:pt modelId="{566EB4F8-AFEB-41C5-BF2E-ACFB3634D782}" type="pres">
      <dgm:prSet presAssocID="{C401DA03-75F4-4AFA-88AA-8171530B1D1A}" presName="arrowAndChildren" presStyleCnt="0"/>
      <dgm:spPr/>
    </dgm:pt>
    <dgm:pt modelId="{D79C0EE6-BDCC-4F0A-8EB2-17A68249A5CB}" type="pres">
      <dgm:prSet presAssocID="{C401DA03-75F4-4AFA-88AA-8171530B1D1A}" presName="parentTextArrow" presStyleLbl="node1" presStyleIdx="2" presStyleCnt="3"/>
      <dgm:spPr/>
    </dgm:pt>
  </dgm:ptLst>
  <dgm:cxnLst>
    <dgm:cxn modelId="{D2673997-94B8-4456-8702-AB6B8077DD76}" type="presOf" srcId="{C401DA03-75F4-4AFA-88AA-8171530B1D1A}" destId="{D79C0EE6-BDCC-4F0A-8EB2-17A68249A5CB}" srcOrd="0" destOrd="0" presId="urn:microsoft.com/office/officeart/2005/8/layout/process4"/>
    <dgm:cxn modelId="{776A4F98-69BD-43E0-915E-A39E320587F4}" type="presOf" srcId="{30A983A9-DBCB-4B42-87B8-3EE599B42A79}" destId="{D0D69ECD-D9B0-4B22-8BD1-9704FE774B66}" srcOrd="0" destOrd="0" presId="urn:microsoft.com/office/officeart/2005/8/layout/process4"/>
    <dgm:cxn modelId="{F3996C5E-5736-48E5-ADF6-EEA56DD939B0}" srcId="{747C8B9C-C0A9-4A85-96AE-51222F067762}" destId="{30A983A9-DBCB-4B42-87B8-3EE599B42A79}" srcOrd="1" destOrd="0" parTransId="{E5D79D94-4127-4939-986A-358CE6036A1F}" sibTransId="{6BF7771D-691B-438B-8E88-AD9EC56D33D7}"/>
    <dgm:cxn modelId="{626FE565-4856-47F0-A8DC-CD7CEC3951A7}" srcId="{747C8B9C-C0A9-4A85-96AE-51222F067762}" destId="{C401DA03-75F4-4AFA-88AA-8171530B1D1A}" srcOrd="0" destOrd="0" parTransId="{455E20B0-9354-426B-8D34-6F1D92580D57}" sibTransId="{C74203FA-C68A-40AC-9E63-E0102573F81D}"/>
    <dgm:cxn modelId="{06A1A9A2-1041-4693-9970-83407C308E3B}" type="presOf" srcId="{747C8B9C-C0A9-4A85-96AE-51222F067762}" destId="{16DD6C78-7916-4A34-B244-14AB61617DB5}" srcOrd="0" destOrd="0" presId="urn:microsoft.com/office/officeart/2005/8/layout/process4"/>
    <dgm:cxn modelId="{DB2E15F5-CF67-479D-8CE5-EB3D2B4FE3A8}" type="presOf" srcId="{953F26C4-8AF1-44A9-97D1-52B703C9E73A}" destId="{89CBA081-B98A-45C2-ACD7-372F0A9E5596}" srcOrd="0" destOrd="0" presId="urn:microsoft.com/office/officeart/2005/8/layout/process4"/>
    <dgm:cxn modelId="{56EB734B-210D-4A4A-9E5E-C5E8411CC865}" srcId="{747C8B9C-C0A9-4A85-96AE-51222F067762}" destId="{953F26C4-8AF1-44A9-97D1-52B703C9E73A}" srcOrd="2" destOrd="0" parTransId="{403150FA-D6EE-4166-9637-2414F78FC2DA}" sibTransId="{EC472DA6-83B3-43B5-9DF1-724FC6159903}"/>
    <dgm:cxn modelId="{4BE19C77-A703-45F0-A65F-69E73B0F2FBA}" type="presParOf" srcId="{16DD6C78-7916-4A34-B244-14AB61617DB5}" destId="{B7416039-D003-4150-A85B-8542E47736E9}" srcOrd="0" destOrd="0" presId="urn:microsoft.com/office/officeart/2005/8/layout/process4"/>
    <dgm:cxn modelId="{04EC816E-0660-4043-984F-86F4794BA421}" type="presParOf" srcId="{B7416039-D003-4150-A85B-8542E47736E9}" destId="{89CBA081-B98A-45C2-ACD7-372F0A9E5596}" srcOrd="0" destOrd="0" presId="urn:microsoft.com/office/officeart/2005/8/layout/process4"/>
    <dgm:cxn modelId="{F044BB58-F6FF-4D6C-8BB2-1925206B4BD4}" type="presParOf" srcId="{16DD6C78-7916-4A34-B244-14AB61617DB5}" destId="{6A84C242-9ED6-4F94-8BBA-6F88D80DA11D}" srcOrd="1" destOrd="0" presId="urn:microsoft.com/office/officeart/2005/8/layout/process4"/>
    <dgm:cxn modelId="{112DC0FE-174D-4811-91BA-381600F14547}" type="presParOf" srcId="{16DD6C78-7916-4A34-B244-14AB61617DB5}" destId="{43AC02A2-1138-489E-ACE9-BFC5D093D4C0}" srcOrd="2" destOrd="0" presId="urn:microsoft.com/office/officeart/2005/8/layout/process4"/>
    <dgm:cxn modelId="{2D8E0E76-A2D2-40BD-A2E8-6FD06B504B33}" type="presParOf" srcId="{43AC02A2-1138-489E-ACE9-BFC5D093D4C0}" destId="{D0D69ECD-D9B0-4B22-8BD1-9704FE774B66}" srcOrd="0" destOrd="0" presId="urn:microsoft.com/office/officeart/2005/8/layout/process4"/>
    <dgm:cxn modelId="{C567EDA6-4D87-47FD-B5F8-C8DEE89BC317}" type="presParOf" srcId="{16DD6C78-7916-4A34-B244-14AB61617DB5}" destId="{08F616F9-4F84-41DA-83D7-78C3C948DED4}" srcOrd="3" destOrd="0" presId="urn:microsoft.com/office/officeart/2005/8/layout/process4"/>
    <dgm:cxn modelId="{9B1B5310-507C-4FBA-BB3B-5361855CF03F}" type="presParOf" srcId="{16DD6C78-7916-4A34-B244-14AB61617DB5}" destId="{566EB4F8-AFEB-41C5-BF2E-ACFB3634D782}" srcOrd="4" destOrd="0" presId="urn:microsoft.com/office/officeart/2005/8/layout/process4"/>
    <dgm:cxn modelId="{2295CC6D-9B72-4A48-AB02-0690DF325113}" type="presParOf" srcId="{566EB4F8-AFEB-41C5-BF2E-ACFB3634D782}" destId="{D79C0EE6-BDCC-4F0A-8EB2-17A68249A5C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05278D-FD6E-4E7C-BBD9-DE7BFC78A959}" type="doc">
      <dgm:prSet loTypeId="urn:microsoft.com/office/officeart/2005/8/layout/process4" loCatId="list" qsTypeId="urn:microsoft.com/office/officeart/2005/8/quickstyle/simple1" qsCatId="simple" csTypeId="urn:microsoft.com/office/officeart/2005/8/colors/colorful4" csCatId="colorful"/>
      <dgm:spPr/>
      <dgm:t>
        <a:bodyPr/>
        <a:lstStyle/>
        <a:p>
          <a:endParaRPr lang="en-US"/>
        </a:p>
      </dgm:t>
    </dgm:pt>
    <dgm:pt modelId="{5E8BC040-CEF4-4457-8A5A-AA8952D3E4E6}">
      <dgm:prSet custT="1"/>
      <dgm:spPr/>
      <dgm:t>
        <a:bodyPr/>
        <a:lstStyle/>
        <a:p>
          <a:pPr rtl="0"/>
          <a:r>
            <a:rPr lang="en-US" sz="2400" smtClean="0">
              <a:solidFill>
                <a:schemeClr val="tx1"/>
              </a:solidFill>
              <a:latin typeface="Bernard MT Condensed" pitchFamily="18" charset="0"/>
            </a:rPr>
            <a:t>rezeki yang diperolehi itu hendaklah dari sumber yang halal, baik dan diberkati. </a:t>
          </a:r>
          <a:endParaRPr lang="en-US" sz="2400">
            <a:solidFill>
              <a:schemeClr val="tx1"/>
            </a:solidFill>
            <a:latin typeface="Bernard MT Condensed" pitchFamily="18" charset="0"/>
          </a:endParaRPr>
        </a:p>
      </dgm:t>
    </dgm:pt>
    <dgm:pt modelId="{EC1BA1E6-6C40-435D-A5FF-F12111767896}" type="parTrans" cxnId="{1E9B7AF3-E4D0-4BE1-B503-9109897617CE}">
      <dgm:prSet/>
      <dgm:spPr/>
      <dgm:t>
        <a:bodyPr/>
        <a:lstStyle/>
        <a:p>
          <a:endParaRPr lang="en-US" sz="2400">
            <a:solidFill>
              <a:schemeClr val="tx1"/>
            </a:solidFill>
            <a:latin typeface="Bernard MT Condensed" pitchFamily="18" charset="0"/>
          </a:endParaRPr>
        </a:p>
      </dgm:t>
    </dgm:pt>
    <dgm:pt modelId="{46DE32D4-92F2-4B85-97D6-FBED2A0250E5}" type="sibTrans" cxnId="{1E9B7AF3-E4D0-4BE1-B503-9109897617CE}">
      <dgm:prSet/>
      <dgm:spPr/>
      <dgm:t>
        <a:bodyPr/>
        <a:lstStyle/>
        <a:p>
          <a:endParaRPr lang="en-US" sz="2400">
            <a:solidFill>
              <a:schemeClr val="tx1"/>
            </a:solidFill>
            <a:latin typeface="Bernard MT Condensed" pitchFamily="18" charset="0"/>
          </a:endParaRPr>
        </a:p>
      </dgm:t>
    </dgm:pt>
    <dgm:pt modelId="{03B3F9D4-9E46-4CDD-9E07-FEA931182AAE}">
      <dgm:prSet custT="1"/>
      <dgm:spPr/>
      <dgm:t>
        <a:bodyPr/>
        <a:lstStyle/>
        <a:p>
          <a:pPr rtl="0"/>
          <a:r>
            <a:rPr lang="en-US" sz="2400" smtClean="0">
              <a:solidFill>
                <a:schemeClr val="tx1"/>
              </a:solidFill>
              <a:latin typeface="Bernard MT Condensed" pitchFamily="18" charset="0"/>
            </a:rPr>
            <a:t>Oleh itu, dalam kita mencari rezeki misalnya sebagai seorang peniaga atau pengusaha hendaklah kita mengamalkan sifat yang jujur, amanah serta tidak melakukan penindasan ke atas orang lain. </a:t>
          </a:r>
          <a:endParaRPr lang="en-US" sz="2400">
            <a:solidFill>
              <a:schemeClr val="tx1"/>
            </a:solidFill>
            <a:latin typeface="Bernard MT Condensed" pitchFamily="18" charset="0"/>
          </a:endParaRPr>
        </a:p>
      </dgm:t>
    </dgm:pt>
    <dgm:pt modelId="{DDE32481-30F5-453D-92A6-69EAD8FEB2DB}" type="parTrans" cxnId="{4E609D37-DFF3-43B6-AB8B-6D167D911800}">
      <dgm:prSet/>
      <dgm:spPr/>
      <dgm:t>
        <a:bodyPr/>
        <a:lstStyle/>
        <a:p>
          <a:endParaRPr lang="en-US" sz="2400">
            <a:solidFill>
              <a:schemeClr val="tx1"/>
            </a:solidFill>
            <a:latin typeface="Bernard MT Condensed" pitchFamily="18" charset="0"/>
          </a:endParaRPr>
        </a:p>
      </dgm:t>
    </dgm:pt>
    <dgm:pt modelId="{76CA0147-1064-4E5E-AE57-9A36706EB734}" type="sibTrans" cxnId="{4E609D37-DFF3-43B6-AB8B-6D167D911800}">
      <dgm:prSet/>
      <dgm:spPr/>
      <dgm:t>
        <a:bodyPr/>
        <a:lstStyle/>
        <a:p>
          <a:endParaRPr lang="en-US" sz="2400">
            <a:solidFill>
              <a:schemeClr val="tx1"/>
            </a:solidFill>
            <a:latin typeface="Bernard MT Condensed" pitchFamily="18" charset="0"/>
          </a:endParaRPr>
        </a:p>
      </dgm:t>
    </dgm:pt>
    <dgm:pt modelId="{F134D0D3-96E5-45F0-879F-5D530CFE59C7}">
      <dgm:prSet custT="1"/>
      <dgm:spPr/>
      <dgm:t>
        <a:bodyPr/>
        <a:lstStyle/>
        <a:p>
          <a:pPr rtl="0"/>
          <a:r>
            <a:rPr lang="en-US" sz="2400" smtClean="0">
              <a:solidFill>
                <a:schemeClr val="tx1"/>
              </a:solidFill>
              <a:latin typeface="Bernard MT Condensed" pitchFamily="18" charset="0"/>
            </a:rPr>
            <a:t>Usaha ini bukan sahaja mendatangkan hasil rezeki malah akan diberi ganjaran oleh Allah SWT. </a:t>
          </a:r>
          <a:endParaRPr lang="en-US" sz="2400">
            <a:solidFill>
              <a:schemeClr val="tx1"/>
            </a:solidFill>
            <a:latin typeface="Bernard MT Condensed" pitchFamily="18" charset="0"/>
          </a:endParaRPr>
        </a:p>
      </dgm:t>
    </dgm:pt>
    <dgm:pt modelId="{4C198891-D316-4DFF-8871-966CA456FD5A}" type="parTrans" cxnId="{BC017946-5070-46EA-AFEA-B1C577DDBE8C}">
      <dgm:prSet/>
      <dgm:spPr/>
      <dgm:t>
        <a:bodyPr/>
        <a:lstStyle/>
        <a:p>
          <a:endParaRPr lang="en-US" sz="2400">
            <a:solidFill>
              <a:schemeClr val="tx1"/>
            </a:solidFill>
            <a:latin typeface="Bernard MT Condensed" pitchFamily="18" charset="0"/>
          </a:endParaRPr>
        </a:p>
      </dgm:t>
    </dgm:pt>
    <dgm:pt modelId="{A76B7B5E-9693-4DDD-B22F-1D3C8A5F8091}" type="sibTrans" cxnId="{BC017946-5070-46EA-AFEA-B1C577DDBE8C}">
      <dgm:prSet/>
      <dgm:spPr/>
      <dgm:t>
        <a:bodyPr/>
        <a:lstStyle/>
        <a:p>
          <a:endParaRPr lang="en-US" sz="2400">
            <a:solidFill>
              <a:schemeClr val="tx1"/>
            </a:solidFill>
            <a:latin typeface="Bernard MT Condensed" pitchFamily="18" charset="0"/>
          </a:endParaRPr>
        </a:p>
      </dgm:t>
    </dgm:pt>
    <dgm:pt modelId="{512E232D-C458-48A4-B4DA-6C8AD17D7C51}" type="pres">
      <dgm:prSet presAssocID="{A705278D-FD6E-4E7C-BBD9-DE7BFC78A959}" presName="Name0" presStyleCnt="0">
        <dgm:presLayoutVars>
          <dgm:dir/>
          <dgm:animLvl val="lvl"/>
          <dgm:resizeHandles val="exact"/>
        </dgm:presLayoutVars>
      </dgm:prSet>
      <dgm:spPr/>
    </dgm:pt>
    <dgm:pt modelId="{93AEE518-C53C-40A6-A290-0E8E66A414BA}" type="pres">
      <dgm:prSet presAssocID="{F134D0D3-96E5-45F0-879F-5D530CFE59C7}" presName="boxAndChildren" presStyleCnt="0"/>
      <dgm:spPr/>
    </dgm:pt>
    <dgm:pt modelId="{108D4DBD-F12E-4CAE-835F-4CAB505D75C4}" type="pres">
      <dgm:prSet presAssocID="{F134D0D3-96E5-45F0-879F-5D530CFE59C7}" presName="parentTextBox" presStyleLbl="node1" presStyleIdx="0" presStyleCnt="3"/>
      <dgm:spPr/>
    </dgm:pt>
    <dgm:pt modelId="{EB34BEEB-81FA-41E8-9599-2659E0B1C3BB}" type="pres">
      <dgm:prSet presAssocID="{76CA0147-1064-4E5E-AE57-9A36706EB734}" presName="sp" presStyleCnt="0"/>
      <dgm:spPr/>
    </dgm:pt>
    <dgm:pt modelId="{837BE20E-C9FC-4A95-B0EC-3A296ADC3724}" type="pres">
      <dgm:prSet presAssocID="{03B3F9D4-9E46-4CDD-9E07-FEA931182AAE}" presName="arrowAndChildren" presStyleCnt="0"/>
      <dgm:spPr/>
    </dgm:pt>
    <dgm:pt modelId="{950D1E40-B5D0-42A5-A9E3-199A7A4434CD}" type="pres">
      <dgm:prSet presAssocID="{03B3F9D4-9E46-4CDD-9E07-FEA931182AAE}" presName="parentTextArrow" presStyleLbl="node1" presStyleIdx="1" presStyleCnt="3"/>
      <dgm:spPr/>
    </dgm:pt>
    <dgm:pt modelId="{9BF856F5-CD24-4EFE-A9C0-DC1EA516F65D}" type="pres">
      <dgm:prSet presAssocID="{46DE32D4-92F2-4B85-97D6-FBED2A0250E5}" presName="sp" presStyleCnt="0"/>
      <dgm:spPr/>
    </dgm:pt>
    <dgm:pt modelId="{B21EECC2-C15D-4A31-AAE2-8080F7A4090E}" type="pres">
      <dgm:prSet presAssocID="{5E8BC040-CEF4-4457-8A5A-AA8952D3E4E6}" presName="arrowAndChildren" presStyleCnt="0"/>
      <dgm:spPr/>
    </dgm:pt>
    <dgm:pt modelId="{9B280DD6-9B71-4E7D-8154-67F1DC7D33DA}" type="pres">
      <dgm:prSet presAssocID="{5E8BC040-CEF4-4457-8A5A-AA8952D3E4E6}" presName="parentTextArrow" presStyleLbl="node1" presStyleIdx="2" presStyleCnt="3"/>
      <dgm:spPr/>
    </dgm:pt>
  </dgm:ptLst>
  <dgm:cxnLst>
    <dgm:cxn modelId="{BC017946-5070-46EA-AFEA-B1C577DDBE8C}" srcId="{A705278D-FD6E-4E7C-BBD9-DE7BFC78A959}" destId="{F134D0D3-96E5-45F0-879F-5D530CFE59C7}" srcOrd="2" destOrd="0" parTransId="{4C198891-D316-4DFF-8871-966CA456FD5A}" sibTransId="{A76B7B5E-9693-4DDD-B22F-1D3C8A5F8091}"/>
    <dgm:cxn modelId="{5460100B-1301-430F-9986-6DE5F5D9F0B5}" type="presOf" srcId="{F134D0D3-96E5-45F0-879F-5D530CFE59C7}" destId="{108D4DBD-F12E-4CAE-835F-4CAB505D75C4}" srcOrd="0" destOrd="0" presId="urn:microsoft.com/office/officeart/2005/8/layout/process4"/>
    <dgm:cxn modelId="{949B4BF9-A8DC-4617-8430-EC104752D980}" type="presOf" srcId="{A705278D-FD6E-4E7C-BBD9-DE7BFC78A959}" destId="{512E232D-C458-48A4-B4DA-6C8AD17D7C51}" srcOrd="0" destOrd="0" presId="urn:microsoft.com/office/officeart/2005/8/layout/process4"/>
    <dgm:cxn modelId="{4E609D37-DFF3-43B6-AB8B-6D167D911800}" srcId="{A705278D-FD6E-4E7C-BBD9-DE7BFC78A959}" destId="{03B3F9D4-9E46-4CDD-9E07-FEA931182AAE}" srcOrd="1" destOrd="0" parTransId="{DDE32481-30F5-453D-92A6-69EAD8FEB2DB}" sibTransId="{76CA0147-1064-4E5E-AE57-9A36706EB734}"/>
    <dgm:cxn modelId="{4274FB23-E063-43D8-BA9D-AFBE3082AA66}" type="presOf" srcId="{5E8BC040-CEF4-4457-8A5A-AA8952D3E4E6}" destId="{9B280DD6-9B71-4E7D-8154-67F1DC7D33DA}" srcOrd="0" destOrd="0" presId="urn:microsoft.com/office/officeart/2005/8/layout/process4"/>
    <dgm:cxn modelId="{BE044002-8C5A-47A6-992B-AD91A6101660}" type="presOf" srcId="{03B3F9D4-9E46-4CDD-9E07-FEA931182AAE}" destId="{950D1E40-B5D0-42A5-A9E3-199A7A4434CD}" srcOrd="0" destOrd="0" presId="urn:microsoft.com/office/officeart/2005/8/layout/process4"/>
    <dgm:cxn modelId="{1E9B7AF3-E4D0-4BE1-B503-9109897617CE}" srcId="{A705278D-FD6E-4E7C-BBD9-DE7BFC78A959}" destId="{5E8BC040-CEF4-4457-8A5A-AA8952D3E4E6}" srcOrd="0" destOrd="0" parTransId="{EC1BA1E6-6C40-435D-A5FF-F12111767896}" sibTransId="{46DE32D4-92F2-4B85-97D6-FBED2A0250E5}"/>
    <dgm:cxn modelId="{CD7ECC57-2962-43ED-A880-ECEFA9B6A894}" type="presParOf" srcId="{512E232D-C458-48A4-B4DA-6C8AD17D7C51}" destId="{93AEE518-C53C-40A6-A290-0E8E66A414BA}" srcOrd="0" destOrd="0" presId="urn:microsoft.com/office/officeart/2005/8/layout/process4"/>
    <dgm:cxn modelId="{763324B4-47E1-4CB5-9937-A6027D8131DB}" type="presParOf" srcId="{93AEE518-C53C-40A6-A290-0E8E66A414BA}" destId="{108D4DBD-F12E-4CAE-835F-4CAB505D75C4}" srcOrd="0" destOrd="0" presId="urn:microsoft.com/office/officeart/2005/8/layout/process4"/>
    <dgm:cxn modelId="{D7D30433-730E-4F43-93F8-5BE9DFA611B8}" type="presParOf" srcId="{512E232D-C458-48A4-B4DA-6C8AD17D7C51}" destId="{EB34BEEB-81FA-41E8-9599-2659E0B1C3BB}" srcOrd="1" destOrd="0" presId="urn:microsoft.com/office/officeart/2005/8/layout/process4"/>
    <dgm:cxn modelId="{7F2A2D15-7A21-4F3D-8ABE-FAAB0B750F31}" type="presParOf" srcId="{512E232D-C458-48A4-B4DA-6C8AD17D7C51}" destId="{837BE20E-C9FC-4A95-B0EC-3A296ADC3724}" srcOrd="2" destOrd="0" presId="urn:microsoft.com/office/officeart/2005/8/layout/process4"/>
    <dgm:cxn modelId="{051360FA-865B-4542-8D11-A4C3897E42D3}" type="presParOf" srcId="{837BE20E-C9FC-4A95-B0EC-3A296ADC3724}" destId="{950D1E40-B5D0-42A5-A9E3-199A7A4434CD}" srcOrd="0" destOrd="0" presId="urn:microsoft.com/office/officeart/2005/8/layout/process4"/>
    <dgm:cxn modelId="{74B75D17-A721-459D-B2FE-49E867640D10}" type="presParOf" srcId="{512E232D-C458-48A4-B4DA-6C8AD17D7C51}" destId="{9BF856F5-CD24-4EFE-A9C0-DC1EA516F65D}" srcOrd="3" destOrd="0" presId="urn:microsoft.com/office/officeart/2005/8/layout/process4"/>
    <dgm:cxn modelId="{644B170A-266D-4D99-8114-CE96E1CC4882}" type="presParOf" srcId="{512E232D-C458-48A4-B4DA-6C8AD17D7C51}" destId="{B21EECC2-C15D-4A31-AAE2-8080F7A4090E}" srcOrd="4" destOrd="0" presId="urn:microsoft.com/office/officeart/2005/8/layout/process4"/>
    <dgm:cxn modelId="{118F60C9-7D54-45AD-9D2F-C730090552DE}" type="presParOf" srcId="{B21EECC2-C15D-4A31-AAE2-8080F7A4090E}" destId="{9B280DD6-9B71-4E7D-8154-67F1DC7D33D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1814D4-DD91-410B-8242-A1DC38205383}" type="doc">
      <dgm:prSet loTypeId="urn:microsoft.com/office/officeart/2005/8/layout/process4" loCatId="list" qsTypeId="urn:microsoft.com/office/officeart/2005/8/quickstyle/simple1" qsCatId="simple" csTypeId="urn:microsoft.com/office/officeart/2005/8/colors/colorful1" csCatId="colorful"/>
      <dgm:spPr/>
      <dgm:t>
        <a:bodyPr/>
        <a:lstStyle/>
        <a:p>
          <a:endParaRPr lang="en-US"/>
        </a:p>
      </dgm:t>
    </dgm:pt>
    <dgm:pt modelId="{C5A20275-C11E-40EC-9554-57A9EFB68A53}">
      <dgm:prSet custT="1"/>
      <dgm:spPr/>
      <dgm:t>
        <a:bodyPr/>
        <a:lstStyle/>
        <a:p>
          <a:pPr rtl="0"/>
          <a:r>
            <a:rPr lang="en-US" sz="2000" smtClean="0">
              <a:solidFill>
                <a:schemeClr val="tx1"/>
              </a:solidFill>
              <a:latin typeface="Bernard MT Condensed" pitchFamily="18" charset="0"/>
            </a:rPr>
            <a:t>Hadis ini memberi maksud bahawa</a:t>
          </a:r>
          <a:endParaRPr lang="en-US" sz="2000">
            <a:solidFill>
              <a:schemeClr val="tx1"/>
            </a:solidFill>
            <a:latin typeface="Bernard MT Condensed" pitchFamily="18" charset="0"/>
          </a:endParaRPr>
        </a:p>
      </dgm:t>
    </dgm:pt>
    <dgm:pt modelId="{3483C113-44FC-428D-8ED1-8D4A2367B8EF}" type="parTrans" cxnId="{4B16F15B-4EEA-4A8E-9B9A-322AD7BFA8E1}">
      <dgm:prSet/>
      <dgm:spPr/>
      <dgm:t>
        <a:bodyPr/>
        <a:lstStyle/>
        <a:p>
          <a:endParaRPr lang="en-US" sz="2000">
            <a:solidFill>
              <a:schemeClr val="tx1"/>
            </a:solidFill>
            <a:latin typeface="Bernard MT Condensed" pitchFamily="18" charset="0"/>
          </a:endParaRPr>
        </a:p>
      </dgm:t>
    </dgm:pt>
    <dgm:pt modelId="{C1AFAE40-637E-4181-8C42-F403C49F6B6C}" type="sibTrans" cxnId="{4B16F15B-4EEA-4A8E-9B9A-322AD7BFA8E1}">
      <dgm:prSet/>
      <dgm:spPr/>
      <dgm:t>
        <a:bodyPr/>
        <a:lstStyle/>
        <a:p>
          <a:endParaRPr lang="en-US" sz="2000">
            <a:solidFill>
              <a:schemeClr val="tx1"/>
            </a:solidFill>
            <a:latin typeface="Bernard MT Condensed" pitchFamily="18" charset="0"/>
          </a:endParaRPr>
        </a:p>
      </dgm:t>
    </dgm:pt>
    <dgm:pt modelId="{56F5D889-FB1F-4EDC-939F-FD27FD02549A}">
      <dgm:prSet custT="1"/>
      <dgm:spPr/>
      <dgm:t>
        <a:bodyPr/>
        <a:lstStyle/>
        <a:p>
          <a:pPr rtl="0"/>
          <a:r>
            <a:rPr lang="en-US" sz="2000" smtClean="0">
              <a:solidFill>
                <a:schemeClr val="tx1"/>
              </a:solidFill>
              <a:latin typeface="Bernard MT Condensed" pitchFamily="18" charset="0"/>
            </a:rPr>
            <a:t>setiap peniaga hendaklah sentiasa jujur dalam setiap aktiviti perniagaan dan mengelakkan penipuan seperti mengurangkan timbangan, mencampur aduk barang yang bermutu dan kurang bermutu, menaikkan harga barang sesuka hati dan menyembunyikan barang dengan tujuan menaikkan harga barang. </a:t>
          </a:r>
          <a:endParaRPr lang="en-US" sz="2000">
            <a:solidFill>
              <a:schemeClr val="tx1"/>
            </a:solidFill>
            <a:latin typeface="Bernard MT Condensed" pitchFamily="18" charset="0"/>
          </a:endParaRPr>
        </a:p>
      </dgm:t>
    </dgm:pt>
    <dgm:pt modelId="{08CB5214-D7A5-47C8-B2F3-03834C6CC0C8}" type="parTrans" cxnId="{0705717C-B563-4B9B-AE3F-9B0F364C8584}">
      <dgm:prSet/>
      <dgm:spPr/>
      <dgm:t>
        <a:bodyPr/>
        <a:lstStyle/>
        <a:p>
          <a:endParaRPr lang="en-US" sz="2000">
            <a:solidFill>
              <a:schemeClr val="tx1"/>
            </a:solidFill>
            <a:latin typeface="Bernard MT Condensed" pitchFamily="18" charset="0"/>
          </a:endParaRPr>
        </a:p>
      </dgm:t>
    </dgm:pt>
    <dgm:pt modelId="{06104048-5007-413F-B9BE-2498FF0F904B}" type="sibTrans" cxnId="{0705717C-B563-4B9B-AE3F-9B0F364C8584}">
      <dgm:prSet/>
      <dgm:spPr/>
      <dgm:t>
        <a:bodyPr/>
        <a:lstStyle/>
        <a:p>
          <a:endParaRPr lang="en-US" sz="2000">
            <a:solidFill>
              <a:schemeClr val="tx1"/>
            </a:solidFill>
            <a:latin typeface="Bernard MT Condensed" pitchFamily="18" charset="0"/>
          </a:endParaRPr>
        </a:p>
      </dgm:t>
    </dgm:pt>
    <dgm:pt modelId="{80C39C1A-D2C8-4E73-A51D-044AEF805403}">
      <dgm:prSet custT="1"/>
      <dgm:spPr/>
      <dgm:t>
        <a:bodyPr/>
        <a:lstStyle/>
        <a:p>
          <a:pPr rtl="0"/>
          <a:r>
            <a:rPr lang="en-US" sz="2000" smtClean="0">
              <a:solidFill>
                <a:schemeClr val="tx1"/>
              </a:solidFill>
              <a:latin typeface="Bernard MT Condensed" pitchFamily="18" charset="0"/>
            </a:rPr>
            <a:t>Sebagai seorang peniaga yang beriman, seharusnya sentiasa sedar bahawa setiap tindakan yang dilakukan akan dihitung dan diberi balasan oleh Allah SWT</a:t>
          </a:r>
          <a:endParaRPr lang="en-US" sz="2000">
            <a:solidFill>
              <a:schemeClr val="tx1"/>
            </a:solidFill>
            <a:latin typeface="Bernard MT Condensed" pitchFamily="18" charset="0"/>
          </a:endParaRPr>
        </a:p>
      </dgm:t>
    </dgm:pt>
    <dgm:pt modelId="{8EE8E949-AA6C-4C6B-8D97-BFB817296382}" type="parTrans" cxnId="{5A7F5900-93E6-4D60-87DF-211A436C035A}">
      <dgm:prSet/>
      <dgm:spPr/>
      <dgm:t>
        <a:bodyPr/>
        <a:lstStyle/>
        <a:p>
          <a:endParaRPr lang="en-US" sz="2000">
            <a:solidFill>
              <a:schemeClr val="tx1"/>
            </a:solidFill>
            <a:latin typeface="Bernard MT Condensed" pitchFamily="18" charset="0"/>
          </a:endParaRPr>
        </a:p>
      </dgm:t>
    </dgm:pt>
    <dgm:pt modelId="{7A0D6B8A-8DDF-42F1-84C0-43F56265DFD2}" type="sibTrans" cxnId="{5A7F5900-93E6-4D60-87DF-211A436C035A}">
      <dgm:prSet/>
      <dgm:spPr/>
      <dgm:t>
        <a:bodyPr/>
        <a:lstStyle/>
        <a:p>
          <a:endParaRPr lang="en-US" sz="2000">
            <a:solidFill>
              <a:schemeClr val="tx1"/>
            </a:solidFill>
            <a:latin typeface="Bernard MT Condensed" pitchFamily="18" charset="0"/>
          </a:endParaRPr>
        </a:p>
      </dgm:t>
    </dgm:pt>
    <dgm:pt modelId="{BE5B9A4B-ADAD-4D80-85CA-780A6C37B30C}" type="pres">
      <dgm:prSet presAssocID="{E11814D4-DD91-410B-8242-A1DC38205383}" presName="Name0" presStyleCnt="0">
        <dgm:presLayoutVars>
          <dgm:dir/>
          <dgm:animLvl val="lvl"/>
          <dgm:resizeHandles val="exact"/>
        </dgm:presLayoutVars>
      </dgm:prSet>
      <dgm:spPr/>
    </dgm:pt>
    <dgm:pt modelId="{D95CEE82-106B-4CDE-8650-143FA492FA61}" type="pres">
      <dgm:prSet presAssocID="{80C39C1A-D2C8-4E73-A51D-044AEF805403}" presName="boxAndChildren" presStyleCnt="0"/>
      <dgm:spPr/>
    </dgm:pt>
    <dgm:pt modelId="{E2871F36-211F-474E-8367-49FEEC8DD422}" type="pres">
      <dgm:prSet presAssocID="{80C39C1A-D2C8-4E73-A51D-044AEF805403}" presName="parentTextBox" presStyleLbl="node1" presStyleIdx="0" presStyleCnt="3"/>
      <dgm:spPr/>
    </dgm:pt>
    <dgm:pt modelId="{566E34B7-288E-4B26-9196-0DAD59E9CAD2}" type="pres">
      <dgm:prSet presAssocID="{06104048-5007-413F-B9BE-2498FF0F904B}" presName="sp" presStyleCnt="0"/>
      <dgm:spPr/>
    </dgm:pt>
    <dgm:pt modelId="{EA49D0FC-4FF5-4AF9-801E-C75AB9C25112}" type="pres">
      <dgm:prSet presAssocID="{56F5D889-FB1F-4EDC-939F-FD27FD02549A}" presName="arrowAndChildren" presStyleCnt="0"/>
      <dgm:spPr/>
    </dgm:pt>
    <dgm:pt modelId="{7B745DDB-1048-4FB0-ADA1-B8210AC935F1}" type="pres">
      <dgm:prSet presAssocID="{56F5D889-FB1F-4EDC-939F-FD27FD02549A}" presName="parentTextArrow" presStyleLbl="node1" presStyleIdx="1" presStyleCnt="3"/>
      <dgm:spPr/>
    </dgm:pt>
    <dgm:pt modelId="{78F44B6B-65EC-4519-8FF8-6E420D1BB994}" type="pres">
      <dgm:prSet presAssocID="{C1AFAE40-637E-4181-8C42-F403C49F6B6C}" presName="sp" presStyleCnt="0"/>
      <dgm:spPr/>
    </dgm:pt>
    <dgm:pt modelId="{54B93322-F335-4A6E-B3F3-2242A82CD5A9}" type="pres">
      <dgm:prSet presAssocID="{C5A20275-C11E-40EC-9554-57A9EFB68A53}" presName="arrowAndChildren" presStyleCnt="0"/>
      <dgm:spPr/>
    </dgm:pt>
    <dgm:pt modelId="{FE273F47-A03F-4066-8930-C8033AC304D0}" type="pres">
      <dgm:prSet presAssocID="{C5A20275-C11E-40EC-9554-57A9EFB68A53}" presName="parentTextArrow" presStyleLbl="node1" presStyleIdx="2" presStyleCnt="3"/>
      <dgm:spPr/>
    </dgm:pt>
  </dgm:ptLst>
  <dgm:cxnLst>
    <dgm:cxn modelId="{4B16F15B-4EEA-4A8E-9B9A-322AD7BFA8E1}" srcId="{E11814D4-DD91-410B-8242-A1DC38205383}" destId="{C5A20275-C11E-40EC-9554-57A9EFB68A53}" srcOrd="0" destOrd="0" parTransId="{3483C113-44FC-428D-8ED1-8D4A2367B8EF}" sibTransId="{C1AFAE40-637E-4181-8C42-F403C49F6B6C}"/>
    <dgm:cxn modelId="{CABBAE62-D962-4B03-B893-57D742D2CF28}" type="presOf" srcId="{80C39C1A-D2C8-4E73-A51D-044AEF805403}" destId="{E2871F36-211F-474E-8367-49FEEC8DD422}" srcOrd="0" destOrd="0" presId="urn:microsoft.com/office/officeart/2005/8/layout/process4"/>
    <dgm:cxn modelId="{A7A0A300-59E9-446F-B6C0-65E9BF0B44A7}" type="presOf" srcId="{56F5D889-FB1F-4EDC-939F-FD27FD02549A}" destId="{7B745DDB-1048-4FB0-ADA1-B8210AC935F1}" srcOrd="0" destOrd="0" presId="urn:microsoft.com/office/officeart/2005/8/layout/process4"/>
    <dgm:cxn modelId="{CB4581A5-9370-4257-81FB-347745F7955C}" type="presOf" srcId="{C5A20275-C11E-40EC-9554-57A9EFB68A53}" destId="{FE273F47-A03F-4066-8930-C8033AC304D0}" srcOrd="0" destOrd="0" presId="urn:microsoft.com/office/officeart/2005/8/layout/process4"/>
    <dgm:cxn modelId="{0705717C-B563-4B9B-AE3F-9B0F364C8584}" srcId="{E11814D4-DD91-410B-8242-A1DC38205383}" destId="{56F5D889-FB1F-4EDC-939F-FD27FD02549A}" srcOrd="1" destOrd="0" parTransId="{08CB5214-D7A5-47C8-B2F3-03834C6CC0C8}" sibTransId="{06104048-5007-413F-B9BE-2498FF0F904B}"/>
    <dgm:cxn modelId="{5A7F5900-93E6-4D60-87DF-211A436C035A}" srcId="{E11814D4-DD91-410B-8242-A1DC38205383}" destId="{80C39C1A-D2C8-4E73-A51D-044AEF805403}" srcOrd="2" destOrd="0" parTransId="{8EE8E949-AA6C-4C6B-8D97-BFB817296382}" sibTransId="{7A0D6B8A-8DDF-42F1-84C0-43F56265DFD2}"/>
    <dgm:cxn modelId="{CE66B4B3-9A30-49FC-8D5F-592D22410E97}" type="presOf" srcId="{E11814D4-DD91-410B-8242-A1DC38205383}" destId="{BE5B9A4B-ADAD-4D80-85CA-780A6C37B30C}" srcOrd="0" destOrd="0" presId="urn:microsoft.com/office/officeart/2005/8/layout/process4"/>
    <dgm:cxn modelId="{98BFD4C2-A5CD-4A5C-8B38-479C32AAD7A8}" type="presParOf" srcId="{BE5B9A4B-ADAD-4D80-85CA-780A6C37B30C}" destId="{D95CEE82-106B-4CDE-8650-143FA492FA61}" srcOrd="0" destOrd="0" presId="urn:microsoft.com/office/officeart/2005/8/layout/process4"/>
    <dgm:cxn modelId="{7C300381-215B-4D33-AD6B-F7831399DA8A}" type="presParOf" srcId="{D95CEE82-106B-4CDE-8650-143FA492FA61}" destId="{E2871F36-211F-474E-8367-49FEEC8DD422}" srcOrd="0" destOrd="0" presId="urn:microsoft.com/office/officeart/2005/8/layout/process4"/>
    <dgm:cxn modelId="{1AE54E2F-2196-459B-B3CD-3B06D23A64FA}" type="presParOf" srcId="{BE5B9A4B-ADAD-4D80-85CA-780A6C37B30C}" destId="{566E34B7-288E-4B26-9196-0DAD59E9CAD2}" srcOrd="1" destOrd="0" presId="urn:microsoft.com/office/officeart/2005/8/layout/process4"/>
    <dgm:cxn modelId="{4926D8AC-CF5E-4217-9451-212D85F17B6F}" type="presParOf" srcId="{BE5B9A4B-ADAD-4D80-85CA-780A6C37B30C}" destId="{EA49D0FC-4FF5-4AF9-801E-C75AB9C25112}" srcOrd="2" destOrd="0" presId="urn:microsoft.com/office/officeart/2005/8/layout/process4"/>
    <dgm:cxn modelId="{A8D1E987-2611-42E5-8CD2-FFBF0DAF7080}" type="presParOf" srcId="{EA49D0FC-4FF5-4AF9-801E-C75AB9C25112}" destId="{7B745DDB-1048-4FB0-ADA1-B8210AC935F1}" srcOrd="0" destOrd="0" presId="urn:microsoft.com/office/officeart/2005/8/layout/process4"/>
    <dgm:cxn modelId="{091BA117-CEEA-41C7-A8D0-3EED2BC6F44A}" type="presParOf" srcId="{BE5B9A4B-ADAD-4D80-85CA-780A6C37B30C}" destId="{78F44B6B-65EC-4519-8FF8-6E420D1BB994}" srcOrd="3" destOrd="0" presId="urn:microsoft.com/office/officeart/2005/8/layout/process4"/>
    <dgm:cxn modelId="{1F371D55-7FA4-41E4-B960-8209D108C6AD}" type="presParOf" srcId="{BE5B9A4B-ADAD-4D80-85CA-780A6C37B30C}" destId="{54B93322-F335-4A6E-B3F3-2242A82CD5A9}" srcOrd="4" destOrd="0" presId="urn:microsoft.com/office/officeart/2005/8/layout/process4"/>
    <dgm:cxn modelId="{35F35D34-7113-4C7D-9CDF-D87B412EB3D9}" type="presParOf" srcId="{54B93322-F335-4A6E-B3F3-2242A82CD5A9}" destId="{FE273F47-A03F-4066-8930-C8033AC304D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260820-1826-44A5-A127-C9792F6EBD5A}" type="doc">
      <dgm:prSet loTypeId="urn:microsoft.com/office/officeart/2005/8/layout/process4" loCatId="list" qsTypeId="urn:microsoft.com/office/officeart/2005/8/quickstyle/simple1" qsCatId="simple" csTypeId="urn:microsoft.com/office/officeart/2005/8/colors/colorful4" csCatId="colorful"/>
      <dgm:spPr/>
      <dgm:t>
        <a:bodyPr/>
        <a:lstStyle/>
        <a:p>
          <a:endParaRPr lang="en-US"/>
        </a:p>
      </dgm:t>
    </dgm:pt>
    <dgm:pt modelId="{129A20B6-D9EA-4E2C-883D-A286EABCA4B6}">
      <dgm:prSet/>
      <dgm:spPr/>
      <dgm:t>
        <a:bodyPr/>
        <a:lstStyle/>
        <a:p>
          <a:pPr rtl="0"/>
          <a:r>
            <a:rPr lang="en-US" smtClean="0">
              <a:solidFill>
                <a:schemeClr val="tx1"/>
              </a:solidFill>
              <a:latin typeface="Bernard MT Condensed" pitchFamily="18" charset="0"/>
            </a:rPr>
            <a:t>Menelusuri sirah Rasulullah SAW, bahawa Nabi SAW telah memperkenal dan mengamalkan mekanisme hisbah (audit dan pengawasan) di mana Rasulullah SAW pernah melawat pasar Madinah untuk memeriksa buah tamar yang diletakkan dalam bekas yang besar untuk dijual. </a:t>
          </a:r>
          <a:endParaRPr lang="en-US">
            <a:solidFill>
              <a:schemeClr val="tx1"/>
            </a:solidFill>
            <a:latin typeface="Bernard MT Condensed" pitchFamily="18" charset="0"/>
          </a:endParaRPr>
        </a:p>
      </dgm:t>
    </dgm:pt>
    <dgm:pt modelId="{059CF9E3-317E-4C98-91F9-711EC5BB7EA7}" type="parTrans" cxnId="{7764CB9C-978D-4D3F-B5E5-631BE4756379}">
      <dgm:prSet/>
      <dgm:spPr/>
      <dgm:t>
        <a:bodyPr/>
        <a:lstStyle/>
        <a:p>
          <a:endParaRPr lang="en-US">
            <a:solidFill>
              <a:schemeClr val="tx1"/>
            </a:solidFill>
            <a:latin typeface="Bernard MT Condensed" pitchFamily="18" charset="0"/>
          </a:endParaRPr>
        </a:p>
      </dgm:t>
    </dgm:pt>
    <dgm:pt modelId="{200AF9BA-2E06-4445-9DBB-EF5493BD16CB}" type="sibTrans" cxnId="{7764CB9C-978D-4D3F-B5E5-631BE4756379}">
      <dgm:prSet/>
      <dgm:spPr/>
      <dgm:t>
        <a:bodyPr/>
        <a:lstStyle/>
        <a:p>
          <a:endParaRPr lang="en-US">
            <a:solidFill>
              <a:schemeClr val="tx1"/>
            </a:solidFill>
            <a:latin typeface="Bernard MT Condensed" pitchFamily="18" charset="0"/>
          </a:endParaRPr>
        </a:p>
      </dgm:t>
    </dgm:pt>
    <dgm:pt modelId="{679278A4-C8F5-4C1A-8EAC-BBB1F0A7CCE7}">
      <dgm:prSet/>
      <dgm:spPr/>
      <dgm:t>
        <a:bodyPr/>
        <a:lstStyle/>
        <a:p>
          <a:pPr rtl="0"/>
          <a:r>
            <a:rPr lang="en-US" smtClean="0">
              <a:solidFill>
                <a:schemeClr val="tx1"/>
              </a:solidFill>
              <a:latin typeface="Bernard MT Condensed" pitchFamily="18" charset="0"/>
            </a:rPr>
            <a:t>Penjual menyembunyikan tamar yang tidak baik di bawah supaya tidak disedari oleh pembeli. </a:t>
          </a:r>
          <a:endParaRPr lang="en-US">
            <a:solidFill>
              <a:schemeClr val="tx1"/>
            </a:solidFill>
            <a:latin typeface="Bernard MT Condensed" pitchFamily="18" charset="0"/>
          </a:endParaRPr>
        </a:p>
      </dgm:t>
    </dgm:pt>
    <dgm:pt modelId="{A91481A1-6784-4034-93B0-8E5F6FF520B3}" type="parTrans" cxnId="{B03E4947-646A-4110-8AF0-E3E8D56EDB76}">
      <dgm:prSet/>
      <dgm:spPr/>
      <dgm:t>
        <a:bodyPr/>
        <a:lstStyle/>
        <a:p>
          <a:endParaRPr lang="en-US">
            <a:solidFill>
              <a:schemeClr val="tx1"/>
            </a:solidFill>
            <a:latin typeface="Bernard MT Condensed" pitchFamily="18" charset="0"/>
          </a:endParaRPr>
        </a:p>
      </dgm:t>
    </dgm:pt>
    <dgm:pt modelId="{C3F83C60-D89A-4BBA-AB5F-E85CD095C62D}" type="sibTrans" cxnId="{B03E4947-646A-4110-8AF0-E3E8D56EDB76}">
      <dgm:prSet/>
      <dgm:spPr/>
      <dgm:t>
        <a:bodyPr/>
        <a:lstStyle/>
        <a:p>
          <a:endParaRPr lang="en-US">
            <a:solidFill>
              <a:schemeClr val="tx1"/>
            </a:solidFill>
            <a:latin typeface="Bernard MT Condensed" pitchFamily="18" charset="0"/>
          </a:endParaRPr>
        </a:p>
      </dgm:t>
    </dgm:pt>
    <dgm:pt modelId="{8BBCFAFB-6529-4FE7-BC3E-4CCD9B1C2DDB}">
      <dgm:prSet/>
      <dgm:spPr/>
      <dgm:t>
        <a:bodyPr/>
        <a:lstStyle/>
        <a:p>
          <a:pPr rtl="0"/>
          <a:r>
            <a:rPr lang="en-US" smtClean="0">
              <a:solidFill>
                <a:schemeClr val="tx1"/>
              </a:solidFill>
              <a:latin typeface="Bernard MT Condensed" pitchFamily="18" charset="0"/>
            </a:rPr>
            <a:t>Melihat amalan menipu yang diamalkan ini Nabi SAW bersabda yang mafhumnya: “</a:t>
          </a:r>
          <a:r>
            <a:rPr lang="en-US" i="1" smtClean="0">
              <a:solidFill>
                <a:schemeClr val="tx1"/>
              </a:solidFill>
              <a:latin typeface="Bernard MT Condensed" pitchFamily="18" charset="0"/>
            </a:rPr>
            <a:t>Sesiapa yang menipu maka dia bukan dari kalangan kami iaitu bukan dari kalangan orang yang sempurna iman dan baik Islamnya</a:t>
          </a:r>
          <a:r>
            <a:rPr lang="en-US" smtClean="0">
              <a:solidFill>
                <a:schemeClr val="tx1"/>
              </a:solidFill>
              <a:latin typeface="Bernard MT Condensed" pitchFamily="18" charset="0"/>
            </a:rPr>
            <a:t>.” (Riwayat Bukhari)</a:t>
          </a:r>
          <a:endParaRPr lang="en-US">
            <a:solidFill>
              <a:schemeClr val="tx1"/>
            </a:solidFill>
            <a:latin typeface="Bernard MT Condensed" pitchFamily="18" charset="0"/>
          </a:endParaRPr>
        </a:p>
      </dgm:t>
    </dgm:pt>
    <dgm:pt modelId="{73BBC753-A150-46F0-84D7-08F6C9E4469B}" type="parTrans" cxnId="{121DA740-DF12-492C-948F-CF7F34097067}">
      <dgm:prSet/>
      <dgm:spPr/>
      <dgm:t>
        <a:bodyPr/>
        <a:lstStyle/>
        <a:p>
          <a:endParaRPr lang="en-US">
            <a:solidFill>
              <a:schemeClr val="tx1"/>
            </a:solidFill>
            <a:latin typeface="Bernard MT Condensed" pitchFamily="18" charset="0"/>
          </a:endParaRPr>
        </a:p>
      </dgm:t>
    </dgm:pt>
    <dgm:pt modelId="{9A1B26FF-2240-47A4-AC0D-8B6743160A84}" type="sibTrans" cxnId="{121DA740-DF12-492C-948F-CF7F34097067}">
      <dgm:prSet/>
      <dgm:spPr/>
      <dgm:t>
        <a:bodyPr/>
        <a:lstStyle/>
        <a:p>
          <a:endParaRPr lang="en-US">
            <a:solidFill>
              <a:schemeClr val="tx1"/>
            </a:solidFill>
            <a:latin typeface="Bernard MT Condensed" pitchFamily="18" charset="0"/>
          </a:endParaRPr>
        </a:p>
      </dgm:t>
    </dgm:pt>
    <dgm:pt modelId="{746E2AC4-1491-4555-B12A-B5B36DDBE611}" type="pres">
      <dgm:prSet presAssocID="{BA260820-1826-44A5-A127-C9792F6EBD5A}" presName="Name0" presStyleCnt="0">
        <dgm:presLayoutVars>
          <dgm:dir/>
          <dgm:animLvl val="lvl"/>
          <dgm:resizeHandles val="exact"/>
        </dgm:presLayoutVars>
      </dgm:prSet>
      <dgm:spPr/>
    </dgm:pt>
    <dgm:pt modelId="{270E7D9D-BC4C-44D1-B494-C6623D095E65}" type="pres">
      <dgm:prSet presAssocID="{8BBCFAFB-6529-4FE7-BC3E-4CCD9B1C2DDB}" presName="boxAndChildren" presStyleCnt="0"/>
      <dgm:spPr/>
    </dgm:pt>
    <dgm:pt modelId="{B550DAA6-64B1-4795-B818-CB7E398D4AA0}" type="pres">
      <dgm:prSet presAssocID="{8BBCFAFB-6529-4FE7-BC3E-4CCD9B1C2DDB}" presName="parentTextBox" presStyleLbl="node1" presStyleIdx="0" presStyleCnt="3"/>
      <dgm:spPr/>
    </dgm:pt>
    <dgm:pt modelId="{E630A9E1-8FB2-4844-8209-50C9634E6A7F}" type="pres">
      <dgm:prSet presAssocID="{C3F83C60-D89A-4BBA-AB5F-E85CD095C62D}" presName="sp" presStyleCnt="0"/>
      <dgm:spPr/>
    </dgm:pt>
    <dgm:pt modelId="{3E11C2E5-A49E-4578-AD4B-B18B9CF0D630}" type="pres">
      <dgm:prSet presAssocID="{679278A4-C8F5-4C1A-8EAC-BBB1F0A7CCE7}" presName="arrowAndChildren" presStyleCnt="0"/>
      <dgm:spPr/>
    </dgm:pt>
    <dgm:pt modelId="{46FF1F71-CDC4-4A3A-B696-28A6B87EE38A}" type="pres">
      <dgm:prSet presAssocID="{679278A4-C8F5-4C1A-8EAC-BBB1F0A7CCE7}" presName="parentTextArrow" presStyleLbl="node1" presStyleIdx="1" presStyleCnt="3"/>
      <dgm:spPr/>
    </dgm:pt>
    <dgm:pt modelId="{D587E640-0216-4589-9CDC-70C85138AC3E}" type="pres">
      <dgm:prSet presAssocID="{200AF9BA-2E06-4445-9DBB-EF5493BD16CB}" presName="sp" presStyleCnt="0"/>
      <dgm:spPr/>
    </dgm:pt>
    <dgm:pt modelId="{01293D91-C73A-4D55-A570-48D36DB934C3}" type="pres">
      <dgm:prSet presAssocID="{129A20B6-D9EA-4E2C-883D-A286EABCA4B6}" presName="arrowAndChildren" presStyleCnt="0"/>
      <dgm:spPr/>
    </dgm:pt>
    <dgm:pt modelId="{BC1CCE78-7639-4A79-AE85-786F5A1A44A3}" type="pres">
      <dgm:prSet presAssocID="{129A20B6-D9EA-4E2C-883D-A286EABCA4B6}" presName="parentTextArrow" presStyleLbl="node1" presStyleIdx="2" presStyleCnt="3"/>
      <dgm:spPr/>
    </dgm:pt>
  </dgm:ptLst>
  <dgm:cxnLst>
    <dgm:cxn modelId="{3291A29E-5C78-42B4-8719-2E0A7CD7CE28}" type="presOf" srcId="{BA260820-1826-44A5-A127-C9792F6EBD5A}" destId="{746E2AC4-1491-4555-B12A-B5B36DDBE611}" srcOrd="0" destOrd="0" presId="urn:microsoft.com/office/officeart/2005/8/layout/process4"/>
    <dgm:cxn modelId="{9492EC39-E60F-4A12-A394-9D79FF55E9E8}" type="presOf" srcId="{679278A4-C8F5-4C1A-8EAC-BBB1F0A7CCE7}" destId="{46FF1F71-CDC4-4A3A-B696-28A6B87EE38A}" srcOrd="0" destOrd="0" presId="urn:microsoft.com/office/officeart/2005/8/layout/process4"/>
    <dgm:cxn modelId="{BDBA9BF1-3DC3-4599-B6A6-E9C750CE2933}" type="presOf" srcId="{8BBCFAFB-6529-4FE7-BC3E-4CCD9B1C2DDB}" destId="{B550DAA6-64B1-4795-B818-CB7E398D4AA0}" srcOrd="0" destOrd="0" presId="urn:microsoft.com/office/officeart/2005/8/layout/process4"/>
    <dgm:cxn modelId="{0F5BA36E-86A0-48F0-B5E6-E4F812556B37}" type="presOf" srcId="{129A20B6-D9EA-4E2C-883D-A286EABCA4B6}" destId="{BC1CCE78-7639-4A79-AE85-786F5A1A44A3}" srcOrd="0" destOrd="0" presId="urn:microsoft.com/office/officeart/2005/8/layout/process4"/>
    <dgm:cxn modelId="{7764CB9C-978D-4D3F-B5E5-631BE4756379}" srcId="{BA260820-1826-44A5-A127-C9792F6EBD5A}" destId="{129A20B6-D9EA-4E2C-883D-A286EABCA4B6}" srcOrd="0" destOrd="0" parTransId="{059CF9E3-317E-4C98-91F9-711EC5BB7EA7}" sibTransId="{200AF9BA-2E06-4445-9DBB-EF5493BD16CB}"/>
    <dgm:cxn modelId="{B03E4947-646A-4110-8AF0-E3E8D56EDB76}" srcId="{BA260820-1826-44A5-A127-C9792F6EBD5A}" destId="{679278A4-C8F5-4C1A-8EAC-BBB1F0A7CCE7}" srcOrd="1" destOrd="0" parTransId="{A91481A1-6784-4034-93B0-8E5F6FF520B3}" sibTransId="{C3F83C60-D89A-4BBA-AB5F-E85CD095C62D}"/>
    <dgm:cxn modelId="{121DA740-DF12-492C-948F-CF7F34097067}" srcId="{BA260820-1826-44A5-A127-C9792F6EBD5A}" destId="{8BBCFAFB-6529-4FE7-BC3E-4CCD9B1C2DDB}" srcOrd="2" destOrd="0" parTransId="{73BBC753-A150-46F0-84D7-08F6C9E4469B}" sibTransId="{9A1B26FF-2240-47A4-AC0D-8B6743160A84}"/>
    <dgm:cxn modelId="{E9315619-084E-417A-9DEC-D88556480538}" type="presParOf" srcId="{746E2AC4-1491-4555-B12A-B5B36DDBE611}" destId="{270E7D9D-BC4C-44D1-B494-C6623D095E65}" srcOrd="0" destOrd="0" presId="urn:microsoft.com/office/officeart/2005/8/layout/process4"/>
    <dgm:cxn modelId="{154E1F04-CB16-40D6-B3A4-BE72B381A457}" type="presParOf" srcId="{270E7D9D-BC4C-44D1-B494-C6623D095E65}" destId="{B550DAA6-64B1-4795-B818-CB7E398D4AA0}" srcOrd="0" destOrd="0" presId="urn:microsoft.com/office/officeart/2005/8/layout/process4"/>
    <dgm:cxn modelId="{0CF9FA90-74ED-447B-AE93-6FA07717510E}" type="presParOf" srcId="{746E2AC4-1491-4555-B12A-B5B36DDBE611}" destId="{E630A9E1-8FB2-4844-8209-50C9634E6A7F}" srcOrd="1" destOrd="0" presId="urn:microsoft.com/office/officeart/2005/8/layout/process4"/>
    <dgm:cxn modelId="{CC263EF8-8327-4304-AD24-42858A7752FB}" type="presParOf" srcId="{746E2AC4-1491-4555-B12A-B5B36DDBE611}" destId="{3E11C2E5-A49E-4578-AD4B-B18B9CF0D630}" srcOrd="2" destOrd="0" presId="urn:microsoft.com/office/officeart/2005/8/layout/process4"/>
    <dgm:cxn modelId="{5E21D005-5CE4-4137-87F5-BB103C059595}" type="presParOf" srcId="{3E11C2E5-A49E-4578-AD4B-B18B9CF0D630}" destId="{46FF1F71-CDC4-4A3A-B696-28A6B87EE38A}" srcOrd="0" destOrd="0" presId="urn:microsoft.com/office/officeart/2005/8/layout/process4"/>
    <dgm:cxn modelId="{7186A2BB-4A78-4089-AD18-D0A9413872E6}" type="presParOf" srcId="{746E2AC4-1491-4555-B12A-B5B36DDBE611}" destId="{D587E640-0216-4589-9CDC-70C85138AC3E}" srcOrd="3" destOrd="0" presId="urn:microsoft.com/office/officeart/2005/8/layout/process4"/>
    <dgm:cxn modelId="{11B51CD1-FF53-4EAE-9041-708E0F58482A}" type="presParOf" srcId="{746E2AC4-1491-4555-B12A-B5B36DDBE611}" destId="{01293D91-C73A-4D55-A570-48D36DB934C3}" srcOrd="4" destOrd="0" presId="urn:microsoft.com/office/officeart/2005/8/layout/process4"/>
    <dgm:cxn modelId="{3C1838AD-31EF-45E7-9111-59A22A680817}" type="presParOf" srcId="{01293D91-C73A-4D55-A570-48D36DB934C3}" destId="{BC1CCE78-7639-4A79-AE85-786F5A1A44A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8C7F81C-3252-4836-9B9B-29B78ADB0AA0}" type="doc">
      <dgm:prSet loTypeId="urn:microsoft.com/office/officeart/2008/layout/VerticalCurvedList" loCatId="list" qsTypeId="urn:microsoft.com/office/officeart/2005/8/quickstyle/simple1" qsCatId="simple" csTypeId="urn:microsoft.com/office/officeart/2005/8/colors/colorful3" csCatId="colorful"/>
      <dgm:spPr/>
      <dgm:t>
        <a:bodyPr/>
        <a:lstStyle/>
        <a:p>
          <a:endParaRPr lang="en-US"/>
        </a:p>
      </dgm:t>
    </dgm:pt>
    <dgm:pt modelId="{F1E01496-A13B-456A-B434-5C1B6990455D}">
      <dgm:prSet/>
      <dgm:spPr/>
      <dgm:t>
        <a:bodyPr/>
        <a:lstStyle/>
        <a:p>
          <a:pPr rtl="0"/>
          <a:r>
            <a:rPr lang="en-US" smtClean="0">
              <a:solidFill>
                <a:schemeClr val="tx1"/>
              </a:solidFill>
              <a:latin typeface="Bernard MT Condensed" pitchFamily="18" charset="0"/>
            </a:rPr>
            <a:t>Kejayaan sesuatu usaha tidak dicapai melalui tindakan satu pihak semata-mata. </a:t>
          </a:r>
          <a:endParaRPr lang="en-US">
            <a:solidFill>
              <a:schemeClr val="tx1"/>
            </a:solidFill>
            <a:latin typeface="Bernard MT Condensed" pitchFamily="18" charset="0"/>
          </a:endParaRPr>
        </a:p>
      </dgm:t>
    </dgm:pt>
    <dgm:pt modelId="{AB8643A4-A653-41B4-B4DC-1DA7CFE1C051}" type="parTrans" cxnId="{F5AC83B7-CD68-4036-A258-29DDE1855587}">
      <dgm:prSet/>
      <dgm:spPr/>
      <dgm:t>
        <a:bodyPr/>
        <a:lstStyle/>
        <a:p>
          <a:endParaRPr lang="en-US">
            <a:solidFill>
              <a:schemeClr val="tx1"/>
            </a:solidFill>
            <a:latin typeface="Bernard MT Condensed" pitchFamily="18" charset="0"/>
          </a:endParaRPr>
        </a:p>
      </dgm:t>
    </dgm:pt>
    <dgm:pt modelId="{2377AE23-8866-4B23-B487-82504A754A83}" type="sibTrans" cxnId="{F5AC83B7-CD68-4036-A258-29DDE1855587}">
      <dgm:prSet/>
      <dgm:spPr/>
      <dgm:t>
        <a:bodyPr/>
        <a:lstStyle/>
        <a:p>
          <a:endParaRPr lang="en-US">
            <a:solidFill>
              <a:schemeClr val="tx1"/>
            </a:solidFill>
            <a:latin typeface="Bernard MT Condensed" pitchFamily="18" charset="0"/>
          </a:endParaRPr>
        </a:p>
      </dgm:t>
    </dgm:pt>
    <dgm:pt modelId="{582EAD7D-90FE-4105-ACB5-1CBE28FFA4D8}">
      <dgm:prSet/>
      <dgm:spPr/>
      <dgm:t>
        <a:bodyPr/>
        <a:lstStyle/>
        <a:p>
          <a:pPr rtl="0"/>
          <a:r>
            <a:rPr lang="en-US" smtClean="0">
              <a:solidFill>
                <a:schemeClr val="tx1"/>
              </a:solidFill>
              <a:latin typeface="Bernard MT Condensed" pitchFamily="18" charset="0"/>
            </a:rPr>
            <a:t>pihak pemerintah atau peniaga sahaja yang perlu sedar akan tanggungjawab, bahkan pengguna juga seharusnya memainkan peranan dan tanggungjawabnya. </a:t>
          </a:r>
          <a:endParaRPr lang="en-US">
            <a:solidFill>
              <a:schemeClr val="tx1"/>
            </a:solidFill>
            <a:latin typeface="Bernard MT Condensed" pitchFamily="18" charset="0"/>
          </a:endParaRPr>
        </a:p>
      </dgm:t>
    </dgm:pt>
    <dgm:pt modelId="{712B3477-80F7-4641-9BF4-B0141F18AFDD}" type="parTrans" cxnId="{E7BEFF0E-E2AB-4BC6-85EC-8D6A78F6C069}">
      <dgm:prSet/>
      <dgm:spPr/>
      <dgm:t>
        <a:bodyPr/>
        <a:lstStyle/>
        <a:p>
          <a:endParaRPr lang="en-US">
            <a:solidFill>
              <a:schemeClr val="tx1"/>
            </a:solidFill>
            <a:latin typeface="Bernard MT Condensed" pitchFamily="18" charset="0"/>
          </a:endParaRPr>
        </a:p>
      </dgm:t>
    </dgm:pt>
    <dgm:pt modelId="{C158FAAD-1887-4A7D-BC36-50F679FBD8A8}" type="sibTrans" cxnId="{E7BEFF0E-E2AB-4BC6-85EC-8D6A78F6C069}">
      <dgm:prSet/>
      <dgm:spPr/>
      <dgm:t>
        <a:bodyPr/>
        <a:lstStyle/>
        <a:p>
          <a:endParaRPr lang="en-US">
            <a:solidFill>
              <a:schemeClr val="tx1"/>
            </a:solidFill>
            <a:latin typeface="Bernard MT Condensed" pitchFamily="18" charset="0"/>
          </a:endParaRPr>
        </a:p>
      </dgm:t>
    </dgm:pt>
    <dgm:pt modelId="{45C43B48-4C48-45CF-9946-CA67650411A2}" type="pres">
      <dgm:prSet presAssocID="{D8C7F81C-3252-4836-9B9B-29B78ADB0AA0}" presName="Name0" presStyleCnt="0">
        <dgm:presLayoutVars>
          <dgm:chMax val="7"/>
          <dgm:chPref val="7"/>
          <dgm:dir/>
        </dgm:presLayoutVars>
      </dgm:prSet>
      <dgm:spPr/>
    </dgm:pt>
    <dgm:pt modelId="{D7B89F76-955B-406A-A0CD-1F470B3A19E4}" type="pres">
      <dgm:prSet presAssocID="{D8C7F81C-3252-4836-9B9B-29B78ADB0AA0}" presName="Name1" presStyleCnt="0"/>
      <dgm:spPr/>
    </dgm:pt>
    <dgm:pt modelId="{CE01B269-E6CE-469D-8BF4-BB336112AE5D}" type="pres">
      <dgm:prSet presAssocID="{D8C7F81C-3252-4836-9B9B-29B78ADB0AA0}" presName="cycle" presStyleCnt="0"/>
      <dgm:spPr/>
    </dgm:pt>
    <dgm:pt modelId="{A58755C1-5BA4-43A3-855A-B91BE8D547AB}" type="pres">
      <dgm:prSet presAssocID="{D8C7F81C-3252-4836-9B9B-29B78ADB0AA0}" presName="srcNode" presStyleLbl="node1" presStyleIdx="0" presStyleCnt="2"/>
      <dgm:spPr/>
    </dgm:pt>
    <dgm:pt modelId="{56477349-BAE1-4683-9E94-75AC1645E253}" type="pres">
      <dgm:prSet presAssocID="{D8C7F81C-3252-4836-9B9B-29B78ADB0AA0}" presName="conn" presStyleLbl="parChTrans1D2" presStyleIdx="0" presStyleCnt="1"/>
      <dgm:spPr/>
    </dgm:pt>
    <dgm:pt modelId="{3EF54872-7521-4F13-ACD3-6A13E1499B84}" type="pres">
      <dgm:prSet presAssocID="{D8C7F81C-3252-4836-9B9B-29B78ADB0AA0}" presName="extraNode" presStyleLbl="node1" presStyleIdx="0" presStyleCnt="2"/>
      <dgm:spPr/>
    </dgm:pt>
    <dgm:pt modelId="{170068C5-12B8-4BD9-BDF8-8B53BDFC61F1}" type="pres">
      <dgm:prSet presAssocID="{D8C7F81C-3252-4836-9B9B-29B78ADB0AA0}" presName="dstNode" presStyleLbl="node1" presStyleIdx="0" presStyleCnt="2"/>
      <dgm:spPr/>
    </dgm:pt>
    <dgm:pt modelId="{3FE6BDFC-3FAA-43EB-A149-08CE73D5FC07}" type="pres">
      <dgm:prSet presAssocID="{F1E01496-A13B-456A-B434-5C1B6990455D}" presName="text_1" presStyleLbl="node1" presStyleIdx="0" presStyleCnt="2">
        <dgm:presLayoutVars>
          <dgm:bulletEnabled val="1"/>
        </dgm:presLayoutVars>
      </dgm:prSet>
      <dgm:spPr/>
    </dgm:pt>
    <dgm:pt modelId="{C658C9E7-0F39-4B54-B92D-AB0A2AD5DB91}" type="pres">
      <dgm:prSet presAssocID="{F1E01496-A13B-456A-B434-5C1B6990455D}" presName="accent_1" presStyleCnt="0"/>
      <dgm:spPr/>
    </dgm:pt>
    <dgm:pt modelId="{1CF374B6-F64F-46F5-B9F0-8FE24BCF611D}" type="pres">
      <dgm:prSet presAssocID="{F1E01496-A13B-456A-B434-5C1B6990455D}" presName="accentRepeatNode" presStyleLbl="solidFgAcc1" presStyleIdx="0" presStyleCnt="2"/>
      <dgm:spPr/>
    </dgm:pt>
    <dgm:pt modelId="{7C67DED3-F3EC-4E2E-9302-7ED0A78187FE}" type="pres">
      <dgm:prSet presAssocID="{582EAD7D-90FE-4105-ACB5-1CBE28FFA4D8}" presName="text_2" presStyleLbl="node1" presStyleIdx="1" presStyleCnt="2">
        <dgm:presLayoutVars>
          <dgm:bulletEnabled val="1"/>
        </dgm:presLayoutVars>
      </dgm:prSet>
      <dgm:spPr/>
    </dgm:pt>
    <dgm:pt modelId="{DF24D27B-D3D2-45A7-BB6D-30D540731786}" type="pres">
      <dgm:prSet presAssocID="{582EAD7D-90FE-4105-ACB5-1CBE28FFA4D8}" presName="accent_2" presStyleCnt="0"/>
      <dgm:spPr/>
    </dgm:pt>
    <dgm:pt modelId="{A6638E11-B71E-48F5-93BC-BBD9FE3BB35D}" type="pres">
      <dgm:prSet presAssocID="{582EAD7D-90FE-4105-ACB5-1CBE28FFA4D8}" presName="accentRepeatNode" presStyleLbl="solidFgAcc1" presStyleIdx="1" presStyleCnt="2"/>
      <dgm:spPr/>
    </dgm:pt>
  </dgm:ptLst>
  <dgm:cxnLst>
    <dgm:cxn modelId="{BF4B696B-8A17-4806-AB20-90E87629D24E}" type="presOf" srcId="{2377AE23-8866-4B23-B487-82504A754A83}" destId="{56477349-BAE1-4683-9E94-75AC1645E253}" srcOrd="0" destOrd="0" presId="urn:microsoft.com/office/officeart/2008/layout/VerticalCurvedList"/>
    <dgm:cxn modelId="{E7BEFF0E-E2AB-4BC6-85EC-8D6A78F6C069}" srcId="{D8C7F81C-3252-4836-9B9B-29B78ADB0AA0}" destId="{582EAD7D-90FE-4105-ACB5-1CBE28FFA4D8}" srcOrd="1" destOrd="0" parTransId="{712B3477-80F7-4641-9BF4-B0141F18AFDD}" sibTransId="{C158FAAD-1887-4A7D-BC36-50F679FBD8A8}"/>
    <dgm:cxn modelId="{0364ED99-5CEF-4BCA-A1B1-8027F3752AE5}" type="presOf" srcId="{582EAD7D-90FE-4105-ACB5-1CBE28FFA4D8}" destId="{7C67DED3-F3EC-4E2E-9302-7ED0A78187FE}" srcOrd="0" destOrd="0" presId="urn:microsoft.com/office/officeart/2008/layout/VerticalCurvedList"/>
    <dgm:cxn modelId="{F5AC83B7-CD68-4036-A258-29DDE1855587}" srcId="{D8C7F81C-3252-4836-9B9B-29B78ADB0AA0}" destId="{F1E01496-A13B-456A-B434-5C1B6990455D}" srcOrd="0" destOrd="0" parTransId="{AB8643A4-A653-41B4-B4DC-1DA7CFE1C051}" sibTransId="{2377AE23-8866-4B23-B487-82504A754A83}"/>
    <dgm:cxn modelId="{9350CDB2-681A-4022-9FD1-A96A7A03D5B8}" type="presOf" srcId="{F1E01496-A13B-456A-B434-5C1B6990455D}" destId="{3FE6BDFC-3FAA-43EB-A149-08CE73D5FC07}" srcOrd="0" destOrd="0" presId="urn:microsoft.com/office/officeart/2008/layout/VerticalCurvedList"/>
    <dgm:cxn modelId="{E8E4ACA1-8ECE-4548-A9C6-213ABF0D0300}" type="presOf" srcId="{D8C7F81C-3252-4836-9B9B-29B78ADB0AA0}" destId="{45C43B48-4C48-45CF-9946-CA67650411A2}" srcOrd="0" destOrd="0" presId="urn:microsoft.com/office/officeart/2008/layout/VerticalCurvedList"/>
    <dgm:cxn modelId="{1395BFFB-11EA-4802-A1EE-3CD84FE6C8F2}" type="presParOf" srcId="{45C43B48-4C48-45CF-9946-CA67650411A2}" destId="{D7B89F76-955B-406A-A0CD-1F470B3A19E4}" srcOrd="0" destOrd="0" presId="urn:microsoft.com/office/officeart/2008/layout/VerticalCurvedList"/>
    <dgm:cxn modelId="{63EC5902-D764-4221-B379-AA8A490A963A}" type="presParOf" srcId="{D7B89F76-955B-406A-A0CD-1F470B3A19E4}" destId="{CE01B269-E6CE-469D-8BF4-BB336112AE5D}" srcOrd="0" destOrd="0" presId="urn:microsoft.com/office/officeart/2008/layout/VerticalCurvedList"/>
    <dgm:cxn modelId="{CDD73A51-B2E5-4B42-8330-CB9665C35A5F}" type="presParOf" srcId="{CE01B269-E6CE-469D-8BF4-BB336112AE5D}" destId="{A58755C1-5BA4-43A3-855A-B91BE8D547AB}" srcOrd="0" destOrd="0" presId="urn:microsoft.com/office/officeart/2008/layout/VerticalCurvedList"/>
    <dgm:cxn modelId="{2AAA334E-D095-4791-88AD-A43792AA1FFA}" type="presParOf" srcId="{CE01B269-E6CE-469D-8BF4-BB336112AE5D}" destId="{56477349-BAE1-4683-9E94-75AC1645E253}" srcOrd="1" destOrd="0" presId="urn:microsoft.com/office/officeart/2008/layout/VerticalCurvedList"/>
    <dgm:cxn modelId="{D470AED9-91C5-4D41-B630-3B9C805B750E}" type="presParOf" srcId="{CE01B269-E6CE-469D-8BF4-BB336112AE5D}" destId="{3EF54872-7521-4F13-ACD3-6A13E1499B84}" srcOrd="2" destOrd="0" presId="urn:microsoft.com/office/officeart/2008/layout/VerticalCurvedList"/>
    <dgm:cxn modelId="{CBAEFF58-56B0-40AF-9D15-835C881E9C80}" type="presParOf" srcId="{CE01B269-E6CE-469D-8BF4-BB336112AE5D}" destId="{170068C5-12B8-4BD9-BDF8-8B53BDFC61F1}" srcOrd="3" destOrd="0" presId="urn:microsoft.com/office/officeart/2008/layout/VerticalCurvedList"/>
    <dgm:cxn modelId="{553E6E2B-DB20-4D26-AEAD-7389FE7112E7}" type="presParOf" srcId="{D7B89F76-955B-406A-A0CD-1F470B3A19E4}" destId="{3FE6BDFC-3FAA-43EB-A149-08CE73D5FC07}" srcOrd="1" destOrd="0" presId="urn:microsoft.com/office/officeart/2008/layout/VerticalCurvedList"/>
    <dgm:cxn modelId="{607DAEBC-929C-4CBB-9270-16DA7246621D}" type="presParOf" srcId="{D7B89F76-955B-406A-A0CD-1F470B3A19E4}" destId="{C658C9E7-0F39-4B54-B92D-AB0A2AD5DB91}" srcOrd="2" destOrd="0" presId="urn:microsoft.com/office/officeart/2008/layout/VerticalCurvedList"/>
    <dgm:cxn modelId="{DAEE6EFA-051F-4033-833C-7913C16C445F}" type="presParOf" srcId="{C658C9E7-0F39-4B54-B92D-AB0A2AD5DB91}" destId="{1CF374B6-F64F-46F5-B9F0-8FE24BCF611D}" srcOrd="0" destOrd="0" presId="urn:microsoft.com/office/officeart/2008/layout/VerticalCurvedList"/>
    <dgm:cxn modelId="{9875E9BB-265B-4D5C-973F-05F60BE94F0A}" type="presParOf" srcId="{D7B89F76-955B-406A-A0CD-1F470B3A19E4}" destId="{7C67DED3-F3EC-4E2E-9302-7ED0A78187FE}" srcOrd="3" destOrd="0" presId="urn:microsoft.com/office/officeart/2008/layout/VerticalCurvedList"/>
    <dgm:cxn modelId="{76EECE00-C5A7-41A6-9858-8E5F222E1C5F}" type="presParOf" srcId="{D7B89F76-955B-406A-A0CD-1F470B3A19E4}" destId="{DF24D27B-D3D2-45A7-BB6D-30D540731786}" srcOrd="4" destOrd="0" presId="urn:microsoft.com/office/officeart/2008/layout/VerticalCurvedList"/>
    <dgm:cxn modelId="{2F3CFFF7-387F-4453-92B1-63E061A16662}" type="presParOf" srcId="{DF24D27B-D3D2-45A7-BB6D-30D540731786}" destId="{A6638E11-B71E-48F5-93BC-BBD9FE3BB35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E88CC5-9C15-4581-AF66-81B9DF9AE361}" type="doc">
      <dgm:prSet loTypeId="urn:microsoft.com/office/officeart/2005/8/layout/target2" loCatId="relationship" qsTypeId="urn:microsoft.com/office/officeart/2005/8/quickstyle/simple1" qsCatId="simple" csTypeId="urn:microsoft.com/office/officeart/2005/8/colors/colorful4" csCatId="colorful" phldr="1"/>
      <dgm:spPr/>
      <dgm:t>
        <a:bodyPr/>
        <a:lstStyle/>
        <a:p>
          <a:endParaRPr lang="en-US"/>
        </a:p>
      </dgm:t>
    </dgm:pt>
    <dgm:pt modelId="{9B153805-8E79-4B39-BC8B-1ECDEC3D4DFE}">
      <dgm:prSet custT="1"/>
      <dgm:spPr/>
      <dgm:t>
        <a:bodyPr/>
        <a:lstStyle/>
        <a:p>
          <a:pPr algn="ctr" rtl="0"/>
          <a:r>
            <a:rPr lang="en-US" sz="2400" smtClean="0">
              <a:latin typeface="Bernard MT Condensed" pitchFamily="18" charset="0"/>
            </a:rPr>
            <a:t>Pengguna mempunyai hak untuk mendapat pendidikan dan maklumat yang tepat mengenai barangan yang dijual bagi memudahkan mereka membuat dan menentukan pilihan mereka berdasarkan perkhidmatan yang ditawarkan pada harga yang kompetitif dan jaminan kualiti yang memuaskan. </a:t>
          </a:r>
          <a:endParaRPr lang="en-US" sz="2400" dirty="0">
            <a:latin typeface="Bernard MT Condensed" pitchFamily="18" charset="0"/>
          </a:endParaRPr>
        </a:p>
      </dgm:t>
    </dgm:pt>
    <dgm:pt modelId="{E6757688-BEBA-4688-B70C-9122EE18386F}" type="parTrans" cxnId="{2B5F799E-1CA6-4DDC-82C1-367EEC69C57C}">
      <dgm:prSet/>
      <dgm:spPr/>
      <dgm:t>
        <a:bodyPr/>
        <a:lstStyle/>
        <a:p>
          <a:pPr algn="ctr"/>
          <a:endParaRPr lang="en-US">
            <a:solidFill>
              <a:schemeClr val="tx1"/>
            </a:solidFill>
          </a:endParaRPr>
        </a:p>
      </dgm:t>
    </dgm:pt>
    <dgm:pt modelId="{B7548D15-83F6-4DB0-AEF6-398EFD20F7E6}" type="sibTrans" cxnId="{2B5F799E-1CA6-4DDC-82C1-367EEC69C57C}">
      <dgm:prSet/>
      <dgm:spPr/>
      <dgm:t>
        <a:bodyPr/>
        <a:lstStyle/>
        <a:p>
          <a:pPr algn="ctr"/>
          <a:endParaRPr lang="en-US">
            <a:solidFill>
              <a:schemeClr val="tx1"/>
            </a:solidFill>
          </a:endParaRPr>
        </a:p>
      </dgm:t>
    </dgm:pt>
    <dgm:pt modelId="{C75079ED-B7B0-4714-B837-07420A186E83}">
      <dgm:prSet custT="1"/>
      <dgm:spPr/>
      <dgm:t>
        <a:bodyPr/>
        <a:lstStyle/>
        <a:p>
          <a:pPr algn="ctr" rtl="0"/>
          <a:endParaRPr lang="en-US" sz="2800" dirty="0" smtClean="0">
            <a:latin typeface="Bernard MT Condensed" pitchFamily="18" charset="0"/>
          </a:endParaRPr>
        </a:p>
        <a:p>
          <a:pPr algn="ctr" rtl="0"/>
          <a:r>
            <a:rPr lang="en-US" sz="2800" dirty="0" err="1" smtClean="0">
              <a:latin typeface="Bernard MT Condensed" pitchFamily="18" charset="0"/>
            </a:rPr>
            <a:t>Pengguna</a:t>
          </a:r>
          <a:r>
            <a:rPr lang="en-US" sz="2800" dirty="0" smtClean="0">
              <a:latin typeface="Bernard MT Condensed" pitchFamily="18" charset="0"/>
            </a:rPr>
            <a:t> </a:t>
          </a:r>
          <a:r>
            <a:rPr lang="en-US" sz="2800" dirty="0" err="1" smtClean="0">
              <a:latin typeface="Bernard MT Condensed" pitchFamily="18" charset="0"/>
            </a:rPr>
            <a:t>juga</a:t>
          </a:r>
          <a:r>
            <a:rPr lang="en-US" sz="2800" dirty="0" smtClean="0">
              <a:latin typeface="Bernard MT Condensed" pitchFamily="18" charset="0"/>
            </a:rPr>
            <a:t> </a:t>
          </a:r>
          <a:r>
            <a:rPr lang="en-US" sz="2800" dirty="0" err="1" smtClean="0">
              <a:latin typeface="Bernard MT Condensed" pitchFamily="18" charset="0"/>
            </a:rPr>
            <a:t>berhak</a:t>
          </a:r>
          <a:r>
            <a:rPr lang="en-US" sz="2800" dirty="0" smtClean="0">
              <a:latin typeface="Bernard MT Condensed" pitchFamily="18" charset="0"/>
            </a:rPr>
            <a:t> </a:t>
          </a:r>
          <a:r>
            <a:rPr lang="en-US" sz="2800" dirty="0" err="1" smtClean="0">
              <a:latin typeface="Bernard MT Condensed" pitchFamily="18" charset="0"/>
            </a:rPr>
            <a:t>untuk</a:t>
          </a:r>
          <a:r>
            <a:rPr lang="en-US" sz="2800" dirty="0" smtClean="0">
              <a:latin typeface="Bernard MT Condensed" pitchFamily="18" charset="0"/>
            </a:rPr>
            <a:t> </a:t>
          </a:r>
          <a:r>
            <a:rPr lang="en-US" sz="2800" dirty="0" err="1" smtClean="0">
              <a:latin typeface="Bernard MT Condensed" pitchFamily="18" charset="0"/>
            </a:rPr>
            <a:t>mendapat</a:t>
          </a:r>
          <a:r>
            <a:rPr lang="en-US" sz="2800" dirty="0" smtClean="0">
              <a:latin typeface="Bernard MT Condensed" pitchFamily="18" charset="0"/>
            </a:rPr>
            <a:t> </a:t>
          </a:r>
          <a:r>
            <a:rPr lang="en-US" sz="2800" dirty="0" err="1" smtClean="0">
              <a:latin typeface="Bernard MT Condensed" pitchFamily="18" charset="0"/>
            </a:rPr>
            <a:t>penyelesaian</a:t>
          </a:r>
          <a:r>
            <a:rPr lang="en-US" sz="2800" dirty="0" smtClean="0">
              <a:latin typeface="Bernard MT Condensed" pitchFamily="18" charset="0"/>
            </a:rPr>
            <a:t> yang </a:t>
          </a:r>
          <a:r>
            <a:rPr lang="en-US" sz="2800" dirty="0" err="1" smtClean="0">
              <a:latin typeface="Bernard MT Condensed" pitchFamily="18" charset="0"/>
            </a:rPr>
            <a:t>adil</a:t>
          </a:r>
          <a:r>
            <a:rPr lang="en-US" sz="2800" dirty="0" smtClean="0">
              <a:latin typeface="Bernard MT Condensed" pitchFamily="18" charset="0"/>
            </a:rPr>
            <a:t> </a:t>
          </a:r>
          <a:r>
            <a:rPr lang="en-US" sz="2800" dirty="0" err="1" smtClean="0">
              <a:latin typeface="Bernard MT Condensed" pitchFamily="18" charset="0"/>
            </a:rPr>
            <a:t>bagi</a:t>
          </a:r>
          <a:r>
            <a:rPr lang="en-US" sz="2800" dirty="0" smtClean="0">
              <a:latin typeface="Bernard MT Condensed" pitchFamily="18" charset="0"/>
            </a:rPr>
            <a:t> </a:t>
          </a:r>
          <a:r>
            <a:rPr lang="en-US" sz="2800" dirty="0" err="1" smtClean="0">
              <a:latin typeface="Bernard MT Condensed" pitchFamily="18" charset="0"/>
            </a:rPr>
            <a:t>pembelian</a:t>
          </a:r>
          <a:r>
            <a:rPr lang="en-US" sz="2800" dirty="0" smtClean="0">
              <a:latin typeface="Bernard MT Condensed" pitchFamily="18" charset="0"/>
            </a:rPr>
            <a:t> </a:t>
          </a:r>
          <a:r>
            <a:rPr lang="en-US" sz="2800" dirty="0" err="1" smtClean="0">
              <a:latin typeface="Bernard MT Condensed" pitchFamily="18" charset="0"/>
            </a:rPr>
            <a:t>barangan</a:t>
          </a:r>
          <a:r>
            <a:rPr lang="en-US" sz="2800" dirty="0" smtClean="0">
              <a:latin typeface="Bernard MT Condensed" pitchFamily="18" charset="0"/>
            </a:rPr>
            <a:t> </a:t>
          </a:r>
          <a:r>
            <a:rPr lang="en-US" sz="2800" dirty="0" err="1" smtClean="0">
              <a:latin typeface="Bernard MT Condensed" pitchFamily="18" charset="0"/>
            </a:rPr>
            <a:t>dan</a:t>
          </a:r>
          <a:r>
            <a:rPr lang="en-US" sz="2800" dirty="0" smtClean="0">
              <a:latin typeface="Bernard MT Condensed" pitchFamily="18" charset="0"/>
            </a:rPr>
            <a:t> </a:t>
          </a:r>
          <a:r>
            <a:rPr lang="en-US" sz="2800" dirty="0" err="1" smtClean="0">
              <a:latin typeface="Bernard MT Condensed" pitchFamily="18" charset="0"/>
            </a:rPr>
            <a:t>tawaran</a:t>
          </a:r>
          <a:r>
            <a:rPr lang="en-US" sz="2800" dirty="0" smtClean="0">
              <a:latin typeface="Bernard MT Condensed" pitchFamily="18" charset="0"/>
            </a:rPr>
            <a:t> </a:t>
          </a:r>
          <a:r>
            <a:rPr lang="en-US" sz="2800" dirty="0" err="1" smtClean="0">
              <a:latin typeface="Bernard MT Condensed" pitchFamily="18" charset="0"/>
            </a:rPr>
            <a:t>perkhidmatan</a:t>
          </a:r>
          <a:r>
            <a:rPr lang="en-US" sz="2800" dirty="0" smtClean="0">
              <a:latin typeface="Bernard MT Condensed" pitchFamily="18" charset="0"/>
            </a:rPr>
            <a:t> yang </a:t>
          </a:r>
          <a:r>
            <a:rPr lang="en-US" sz="2800" dirty="0" err="1" smtClean="0">
              <a:latin typeface="Bernard MT Condensed" pitchFamily="18" charset="0"/>
            </a:rPr>
            <a:t>tidak</a:t>
          </a:r>
          <a:r>
            <a:rPr lang="en-US" sz="2800" dirty="0" smtClean="0">
              <a:latin typeface="Bernard MT Condensed" pitchFamily="18" charset="0"/>
            </a:rPr>
            <a:t> </a:t>
          </a:r>
          <a:r>
            <a:rPr lang="en-US" sz="2800" dirty="0" err="1" smtClean="0">
              <a:latin typeface="Bernard MT Condensed" pitchFamily="18" charset="0"/>
            </a:rPr>
            <a:t>memuaskan</a:t>
          </a:r>
          <a:r>
            <a:rPr lang="en-US" sz="2800" dirty="0" smtClean="0">
              <a:latin typeface="Bernard MT Condensed" pitchFamily="18" charset="0"/>
            </a:rPr>
            <a:t> </a:t>
          </a:r>
          <a:r>
            <a:rPr lang="en-US" sz="2800" dirty="0" err="1" smtClean="0">
              <a:latin typeface="Bernard MT Condensed" pitchFamily="18" charset="0"/>
            </a:rPr>
            <a:t>serta</a:t>
          </a:r>
          <a:r>
            <a:rPr lang="en-US" sz="2800" dirty="0" smtClean="0">
              <a:latin typeface="Bernard MT Condensed" pitchFamily="18" charset="0"/>
            </a:rPr>
            <a:t> </a:t>
          </a:r>
          <a:r>
            <a:rPr lang="en-US" sz="2800" dirty="0" err="1" smtClean="0">
              <a:latin typeface="Bernard MT Condensed" pitchFamily="18" charset="0"/>
            </a:rPr>
            <a:t>berhak</a:t>
          </a:r>
          <a:r>
            <a:rPr lang="en-US" sz="2800" dirty="0" smtClean="0">
              <a:latin typeface="Bernard MT Condensed" pitchFamily="18" charset="0"/>
            </a:rPr>
            <a:t> </a:t>
          </a:r>
          <a:r>
            <a:rPr lang="en-US" sz="2800" dirty="0" err="1" smtClean="0">
              <a:latin typeface="Bernard MT Condensed" pitchFamily="18" charset="0"/>
            </a:rPr>
            <a:t>untuk</a:t>
          </a:r>
          <a:r>
            <a:rPr lang="en-US" sz="2800" dirty="0" smtClean="0">
              <a:latin typeface="Bernard MT Condensed" pitchFamily="18" charset="0"/>
            </a:rPr>
            <a:t> </a:t>
          </a:r>
          <a:r>
            <a:rPr lang="en-US" sz="2800" dirty="0" err="1" smtClean="0">
              <a:latin typeface="Bernard MT Condensed" pitchFamily="18" charset="0"/>
            </a:rPr>
            <a:t>menyuarakan</a:t>
          </a:r>
          <a:r>
            <a:rPr lang="en-US" sz="2800" dirty="0" smtClean="0">
              <a:latin typeface="Bernard MT Condensed" pitchFamily="18" charset="0"/>
            </a:rPr>
            <a:t> </a:t>
          </a:r>
          <a:r>
            <a:rPr lang="en-US" sz="2800" dirty="0" err="1" smtClean="0">
              <a:latin typeface="Bernard MT Condensed" pitchFamily="18" charset="0"/>
            </a:rPr>
            <a:t>kepentingan</a:t>
          </a:r>
          <a:r>
            <a:rPr lang="en-US" sz="2800" dirty="0" smtClean="0">
              <a:latin typeface="Bernard MT Condensed" pitchFamily="18" charset="0"/>
            </a:rPr>
            <a:t> </a:t>
          </a:r>
          <a:r>
            <a:rPr lang="en-US" sz="2800" dirty="0" err="1" smtClean="0">
              <a:latin typeface="Bernard MT Condensed" pitchFamily="18" charset="0"/>
            </a:rPr>
            <a:t>pengguna</a:t>
          </a:r>
          <a:r>
            <a:rPr lang="en-US" sz="2800" dirty="0" smtClean="0">
              <a:latin typeface="Bernard MT Condensed" pitchFamily="18" charset="0"/>
            </a:rPr>
            <a:t> </a:t>
          </a:r>
          <a:r>
            <a:rPr lang="en-US" sz="2800" dirty="0" err="1" smtClean="0">
              <a:latin typeface="Bernard MT Condensed" pitchFamily="18" charset="0"/>
            </a:rPr>
            <a:t>dalam</a:t>
          </a:r>
          <a:r>
            <a:rPr lang="en-US" sz="2800" dirty="0" smtClean="0">
              <a:latin typeface="Bernard MT Condensed" pitchFamily="18" charset="0"/>
            </a:rPr>
            <a:t> </a:t>
          </a:r>
          <a:r>
            <a:rPr lang="en-US" sz="2800" dirty="0" err="1" smtClean="0">
              <a:latin typeface="Bernard MT Condensed" pitchFamily="18" charset="0"/>
            </a:rPr>
            <a:t>penggubalan</a:t>
          </a:r>
          <a:r>
            <a:rPr lang="en-US" sz="2800" dirty="0" smtClean="0">
              <a:latin typeface="Bernard MT Condensed" pitchFamily="18" charset="0"/>
            </a:rPr>
            <a:t> </a:t>
          </a:r>
          <a:r>
            <a:rPr lang="en-US" sz="2800" dirty="0" err="1" smtClean="0">
              <a:latin typeface="Bernard MT Condensed" pitchFamily="18" charset="0"/>
            </a:rPr>
            <a:t>dan</a:t>
          </a:r>
          <a:r>
            <a:rPr lang="en-US" sz="2800" dirty="0" smtClean="0">
              <a:latin typeface="Bernard MT Condensed" pitchFamily="18" charset="0"/>
            </a:rPr>
            <a:t> </a:t>
          </a:r>
          <a:r>
            <a:rPr lang="en-US" sz="2800" dirty="0" err="1" smtClean="0">
              <a:latin typeface="Bernard MT Condensed" pitchFamily="18" charset="0"/>
            </a:rPr>
            <a:t>pelaksanaan</a:t>
          </a:r>
          <a:r>
            <a:rPr lang="en-US" sz="2800" dirty="0" smtClean="0">
              <a:latin typeface="Bernard MT Condensed" pitchFamily="18" charset="0"/>
            </a:rPr>
            <a:t> </a:t>
          </a:r>
          <a:r>
            <a:rPr lang="en-US" sz="2800" dirty="0" err="1" smtClean="0">
              <a:latin typeface="Bernard MT Condensed" pitchFamily="18" charset="0"/>
            </a:rPr>
            <a:t>dasar</a:t>
          </a:r>
          <a:r>
            <a:rPr lang="en-US" sz="2800" dirty="0" smtClean="0">
              <a:latin typeface="Bernard MT Condensed" pitchFamily="18" charset="0"/>
            </a:rPr>
            <a:t> </a:t>
          </a:r>
          <a:r>
            <a:rPr lang="en-US" sz="2800" dirty="0" err="1" smtClean="0">
              <a:latin typeface="Bernard MT Condensed" pitchFamily="18" charset="0"/>
            </a:rPr>
            <a:t>kerajaan</a:t>
          </a:r>
          <a:r>
            <a:rPr lang="en-US" sz="2800" dirty="0" smtClean="0">
              <a:latin typeface="Bernard MT Condensed" pitchFamily="18" charset="0"/>
            </a:rPr>
            <a:t> yang </a:t>
          </a:r>
          <a:r>
            <a:rPr lang="en-US" sz="2800" dirty="0" err="1" smtClean="0">
              <a:latin typeface="Bernard MT Condensed" pitchFamily="18" charset="0"/>
            </a:rPr>
            <a:t>berkaitan</a:t>
          </a:r>
          <a:r>
            <a:rPr lang="en-US" sz="2800" dirty="0" smtClean="0">
              <a:latin typeface="Bernard MT Condensed" pitchFamily="18" charset="0"/>
            </a:rPr>
            <a:t>. </a:t>
          </a:r>
          <a:endParaRPr lang="en-US" sz="2800" dirty="0">
            <a:latin typeface="Bernard MT Condensed" pitchFamily="18" charset="0"/>
          </a:endParaRPr>
        </a:p>
      </dgm:t>
    </dgm:pt>
    <dgm:pt modelId="{D2D40134-670B-4EFE-B47A-2B0F6C84DECE}" type="parTrans" cxnId="{15B648F0-04D9-4F86-B8B9-353F928D0610}">
      <dgm:prSet/>
      <dgm:spPr/>
      <dgm:t>
        <a:bodyPr/>
        <a:lstStyle/>
        <a:p>
          <a:pPr algn="ctr"/>
          <a:endParaRPr lang="en-US">
            <a:solidFill>
              <a:schemeClr val="tx1"/>
            </a:solidFill>
          </a:endParaRPr>
        </a:p>
      </dgm:t>
    </dgm:pt>
    <dgm:pt modelId="{CA3A7253-492E-462D-8152-1B730BAF8D14}" type="sibTrans" cxnId="{15B648F0-04D9-4F86-B8B9-353F928D0610}">
      <dgm:prSet/>
      <dgm:spPr/>
      <dgm:t>
        <a:bodyPr/>
        <a:lstStyle/>
        <a:p>
          <a:pPr algn="ctr"/>
          <a:endParaRPr lang="en-US">
            <a:solidFill>
              <a:schemeClr val="tx1"/>
            </a:solidFill>
          </a:endParaRPr>
        </a:p>
      </dgm:t>
    </dgm:pt>
    <dgm:pt modelId="{02E5662C-19CA-4294-B6D8-B473F987E235}" type="pres">
      <dgm:prSet presAssocID="{4BE88CC5-9C15-4581-AF66-81B9DF9AE361}" presName="Name0" presStyleCnt="0">
        <dgm:presLayoutVars>
          <dgm:chMax val="3"/>
          <dgm:chPref val="1"/>
          <dgm:dir/>
          <dgm:animLvl val="lvl"/>
          <dgm:resizeHandles/>
        </dgm:presLayoutVars>
      </dgm:prSet>
      <dgm:spPr/>
    </dgm:pt>
    <dgm:pt modelId="{FCCE478D-3821-434F-913C-3E5A29FB9F7D}" type="pres">
      <dgm:prSet presAssocID="{4BE88CC5-9C15-4581-AF66-81B9DF9AE361}" presName="outerBox" presStyleCnt="0"/>
      <dgm:spPr/>
    </dgm:pt>
    <dgm:pt modelId="{5B101EC1-9CD2-4147-BBE2-E52DD2D80085}" type="pres">
      <dgm:prSet presAssocID="{4BE88CC5-9C15-4581-AF66-81B9DF9AE361}" presName="outerBoxParent" presStyleLbl="node1" presStyleIdx="0" presStyleCnt="2"/>
      <dgm:spPr/>
    </dgm:pt>
    <dgm:pt modelId="{E40838E8-5EFF-4591-AB1C-FFEC83B78D70}" type="pres">
      <dgm:prSet presAssocID="{4BE88CC5-9C15-4581-AF66-81B9DF9AE361}" presName="outerBoxChildren" presStyleCnt="0"/>
      <dgm:spPr/>
    </dgm:pt>
    <dgm:pt modelId="{CA2FC471-4A7B-4FAF-BF4E-61C4AA8E4D6A}" type="pres">
      <dgm:prSet presAssocID="{4BE88CC5-9C15-4581-AF66-81B9DF9AE361}" presName="middleBox" presStyleCnt="0"/>
      <dgm:spPr/>
    </dgm:pt>
    <dgm:pt modelId="{704D842C-CFC8-4CAA-B8C2-E15277707EA2}" type="pres">
      <dgm:prSet presAssocID="{4BE88CC5-9C15-4581-AF66-81B9DF9AE361}" presName="middleBoxParent" presStyleLbl="node1" presStyleIdx="1" presStyleCnt="2" custScaleY="79443"/>
      <dgm:spPr/>
    </dgm:pt>
    <dgm:pt modelId="{24284CC9-8131-4518-BEEA-E344CE49A7AD}" type="pres">
      <dgm:prSet presAssocID="{4BE88CC5-9C15-4581-AF66-81B9DF9AE361}" presName="middleBoxChildren" presStyleCnt="0"/>
      <dgm:spPr/>
    </dgm:pt>
  </dgm:ptLst>
  <dgm:cxnLst>
    <dgm:cxn modelId="{2B5F799E-1CA6-4DDC-82C1-367EEC69C57C}" srcId="{4BE88CC5-9C15-4581-AF66-81B9DF9AE361}" destId="{9B153805-8E79-4B39-BC8B-1ECDEC3D4DFE}" srcOrd="0" destOrd="0" parTransId="{E6757688-BEBA-4688-B70C-9122EE18386F}" sibTransId="{B7548D15-83F6-4DB0-AEF6-398EFD20F7E6}"/>
    <dgm:cxn modelId="{DE9A50AC-93E0-4F11-A570-C17BAD97909F}" type="presOf" srcId="{C75079ED-B7B0-4714-B837-07420A186E83}" destId="{704D842C-CFC8-4CAA-B8C2-E15277707EA2}" srcOrd="0" destOrd="0" presId="urn:microsoft.com/office/officeart/2005/8/layout/target2"/>
    <dgm:cxn modelId="{15B648F0-04D9-4F86-B8B9-353F928D0610}" srcId="{4BE88CC5-9C15-4581-AF66-81B9DF9AE361}" destId="{C75079ED-B7B0-4714-B837-07420A186E83}" srcOrd="1" destOrd="0" parTransId="{D2D40134-670B-4EFE-B47A-2B0F6C84DECE}" sibTransId="{CA3A7253-492E-462D-8152-1B730BAF8D14}"/>
    <dgm:cxn modelId="{213589B8-2BB4-4739-B8F7-6A228B854CD1}" type="presOf" srcId="{9B153805-8E79-4B39-BC8B-1ECDEC3D4DFE}" destId="{5B101EC1-9CD2-4147-BBE2-E52DD2D80085}" srcOrd="0" destOrd="0" presId="urn:microsoft.com/office/officeart/2005/8/layout/target2"/>
    <dgm:cxn modelId="{B3619284-F28D-4597-9202-451374948A3E}" type="presOf" srcId="{4BE88CC5-9C15-4581-AF66-81B9DF9AE361}" destId="{02E5662C-19CA-4294-B6D8-B473F987E235}" srcOrd="0" destOrd="0" presId="urn:microsoft.com/office/officeart/2005/8/layout/target2"/>
    <dgm:cxn modelId="{A70E8ABB-A18C-4B1B-8E98-418E6D7ADAEB}" type="presParOf" srcId="{02E5662C-19CA-4294-B6D8-B473F987E235}" destId="{FCCE478D-3821-434F-913C-3E5A29FB9F7D}" srcOrd="0" destOrd="0" presId="urn:microsoft.com/office/officeart/2005/8/layout/target2"/>
    <dgm:cxn modelId="{75F2E114-3F40-4D21-92D4-B998F0A179A4}" type="presParOf" srcId="{FCCE478D-3821-434F-913C-3E5A29FB9F7D}" destId="{5B101EC1-9CD2-4147-BBE2-E52DD2D80085}" srcOrd="0" destOrd="0" presId="urn:microsoft.com/office/officeart/2005/8/layout/target2"/>
    <dgm:cxn modelId="{E35E63C9-C5F5-4411-9D64-0F23E53DEE87}" type="presParOf" srcId="{FCCE478D-3821-434F-913C-3E5A29FB9F7D}" destId="{E40838E8-5EFF-4591-AB1C-FFEC83B78D70}" srcOrd="1" destOrd="0" presId="urn:microsoft.com/office/officeart/2005/8/layout/target2"/>
    <dgm:cxn modelId="{E8A05A1E-C630-4FB8-895E-8D17B1465764}" type="presParOf" srcId="{02E5662C-19CA-4294-B6D8-B473F987E235}" destId="{CA2FC471-4A7B-4FAF-BF4E-61C4AA8E4D6A}" srcOrd="1" destOrd="0" presId="urn:microsoft.com/office/officeart/2005/8/layout/target2"/>
    <dgm:cxn modelId="{4CCB99C7-AA09-4BAE-829D-DFEAF96F859A}" type="presParOf" srcId="{CA2FC471-4A7B-4FAF-BF4E-61C4AA8E4D6A}" destId="{704D842C-CFC8-4CAA-B8C2-E15277707EA2}" srcOrd="0" destOrd="0" presId="urn:microsoft.com/office/officeart/2005/8/layout/target2"/>
    <dgm:cxn modelId="{2E5E442E-F495-4696-B0D6-3B3FE8B0EE97}" type="presParOf" srcId="{CA2FC471-4A7B-4FAF-BF4E-61C4AA8E4D6A}" destId="{24284CC9-8131-4518-BEEA-E344CE49A7AD}" srcOrd="1"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FDF53B-31EE-4FFF-B854-8D4742820C3D}" type="doc">
      <dgm:prSet loTypeId="urn:microsoft.com/office/officeart/2005/8/layout/target2" loCatId="relationship" qsTypeId="urn:microsoft.com/office/officeart/2005/8/quickstyle/simple1" qsCatId="simple" csTypeId="urn:microsoft.com/office/officeart/2005/8/colors/colorful5" csCatId="colorful" phldr="1"/>
      <dgm:spPr/>
      <dgm:t>
        <a:bodyPr/>
        <a:lstStyle/>
        <a:p>
          <a:endParaRPr lang="en-US"/>
        </a:p>
      </dgm:t>
    </dgm:pt>
    <dgm:pt modelId="{D2F5C832-F2EE-4BC0-8CFF-FC48AE3B61CB}">
      <dgm:prSet custT="1"/>
      <dgm:spPr/>
      <dgm:t>
        <a:bodyPr/>
        <a:lstStyle/>
        <a:p>
          <a:pPr algn="ctr" rtl="0"/>
          <a:r>
            <a:rPr lang="en-US" sz="2800" dirty="0" err="1" smtClean="0">
              <a:solidFill>
                <a:schemeClr val="tx1"/>
              </a:solidFill>
              <a:latin typeface="Bernard MT Condensed" pitchFamily="18" charset="0"/>
            </a:rPr>
            <a:t>Pengguna</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juga</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berkuasa</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untuk</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menyuarakan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pendapat</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melakukan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tindakan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dengan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melaporkan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sebarang</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penipuan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dan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penganiayaan</a:t>
          </a:r>
          <a:r>
            <a:rPr lang="en-US" sz="2800" dirty="0" smtClean="0">
              <a:solidFill>
                <a:schemeClr val="tx1"/>
              </a:solidFill>
              <a:latin typeface="Bernard MT Condensed" pitchFamily="18" charset="0"/>
            </a:rPr>
            <a:t> yang </a:t>
          </a:r>
          <a:r>
            <a:rPr lang="en-US" sz="2800" dirty="0" err="1" smtClean="0">
              <a:solidFill>
                <a:schemeClr val="tx1"/>
              </a:solidFill>
              <a:latin typeface="Bernard MT Condensed" pitchFamily="18" charset="0"/>
            </a:rPr>
            <a:t>dilakukan</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oleh</a:t>
          </a:r>
          <a:r>
            <a:rPr lang="en-US" sz="2800" dirty="0" smtClean="0">
              <a:solidFill>
                <a:schemeClr val="tx1"/>
              </a:solidFill>
              <a:latin typeface="Bernard MT Condensed" pitchFamily="18" charset="0"/>
            </a:rPr>
            <a:t> </a:t>
          </a:r>
          <a:r>
            <a:rPr lang="en-US" sz="2800" dirty="0" err="1" smtClean="0">
              <a:solidFill>
                <a:schemeClr val="tx1"/>
              </a:solidFill>
              <a:latin typeface="Bernard MT Condensed" pitchFamily="18" charset="0"/>
            </a:rPr>
            <a:t>peniaga</a:t>
          </a:r>
          <a:r>
            <a:rPr lang="en-US" sz="2800" dirty="0" smtClean="0">
              <a:solidFill>
                <a:schemeClr val="tx1"/>
              </a:solidFill>
              <a:latin typeface="Bernard MT Condensed" pitchFamily="18" charset="0"/>
            </a:rPr>
            <a:t>.</a:t>
          </a:r>
          <a:endParaRPr lang="en-US" sz="2800" dirty="0">
            <a:solidFill>
              <a:schemeClr val="tx1"/>
            </a:solidFill>
            <a:latin typeface="Bernard MT Condensed" pitchFamily="18" charset="0"/>
          </a:endParaRPr>
        </a:p>
      </dgm:t>
    </dgm:pt>
    <dgm:pt modelId="{3BFB6146-3B2B-40C7-838A-E91DD9D2A7C5}" type="parTrans" cxnId="{262BD1AF-6B1C-4B5E-8A27-6BD0486C09E4}">
      <dgm:prSet/>
      <dgm:spPr/>
      <dgm:t>
        <a:bodyPr/>
        <a:lstStyle/>
        <a:p>
          <a:endParaRPr lang="en-US" sz="2800"/>
        </a:p>
      </dgm:t>
    </dgm:pt>
    <dgm:pt modelId="{3A13BD24-3711-41CF-BCAB-BD628A4D8210}" type="sibTrans" cxnId="{262BD1AF-6B1C-4B5E-8A27-6BD0486C09E4}">
      <dgm:prSet/>
      <dgm:spPr/>
      <dgm:t>
        <a:bodyPr/>
        <a:lstStyle/>
        <a:p>
          <a:endParaRPr lang="en-US" sz="2800"/>
        </a:p>
      </dgm:t>
    </dgm:pt>
    <dgm:pt modelId="{DA22476F-DC40-4CE4-A6A4-EBFA9000DFC6}">
      <dgm:prSet custT="1"/>
      <dgm:spPr/>
      <dgm:t>
        <a:bodyPr/>
        <a:lstStyle/>
        <a:p>
          <a:pPr algn="ctr" rtl="0"/>
          <a:endParaRPr lang="en-US" sz="2400" dirty="0" smtClean="0">
            <a:solidFill>
              <a:schemeClr val="tx1"/>
            </a:solidFill>
            <a:latin typeface="Bernard MT Condensed" pitchFamily="18" charset="0"/>
          </a:endParaRPr>
        </a:p>
        <a:p>
          <a:pPr algn="ctr" rtl="0"/>
          <a:r>
            <a:rPr lang="en-US" sz="2400" dirty="0" err="1" smtClean="0">
              <a:solidFill>
                <a:schemeClr val="tx1"/>
              </a:solidFill>
              <a:latin typeface="Bernard MT Condensed" pitchFamily="18" charset="0"/>
            </a:rPr>
            <a:t>Dengan</a:t>
          </a:r>
          <a:r>
            <a:rPr lang="en-US" sz="2400" dirty="0" smtClean="0">
              <a:solidFill>
                <a:schemeClr val="tx1"/>
              </a:solidFill>
              <a:latin typeface="Bernard MT Condensed" pitchFamily="18" charset="0"/>
            </a:rPr>
            <a:t> kata lain, </a:t>
          </a:r>
          <a:r>
            <a:rPr lang="en-US" sz="2400" dirty="0" err="1" smtClean="0">
              <a:solidFill>
                <a:schemeClr val="tx1"/>
              </a:solidFill>
              <a:latin typeface="Bernard MT Condensed" pitchFamily="18" charset="0"/>
            </a:rPr>
            <a:t>pengguna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seharusnya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menjadi</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mata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dan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telinga</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kepada</a:t>
          </a:r>
          <a:r>
            <a:rPr lang="en-US" sz="2400" dirty="0" smtClean="0">
              <a:solidFill>
                <a:schemeClr val="tx1"/>
              </a:solidFill>
              <a:latin typeface="Bernard MT Condensed" pitchFamily="18" charset="0"/>
            </a:rPr>
            <a:t> KPDNKK </a:t>
          </a:r>
          <a:r>
            <a:rPr lang="en-US" sz="2400" dirty="0" err="1" smtClean="0">
              <a:solidFill>
                <a:schemeClr val="tx1"/>
              </a:solidFill>
              <a:latin typeface="Bernard MT Condensed" pitchFamily="18" charset="0"/>
            </a:rPr>
            <a:t>dalam</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membanteras</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isu-isu</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penindasan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dan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penipuan</a:t>
          </a:r>
          <a:r>
            <a:rPr lang="en-US" sz="2400" dirty="0" smtClean="0">
              <a:solidFill>
                <a:schemeClr val="tx1"/>
              </a:solidFill>
              <a:latin typeface="Bernard MT Condensed" pitchFamily="18" charset="0"/>
            </a:rPr>
            <a:t> yang </a:t>
          </a:r>
          <a:r>
            <a:rPr lang="en-US" sz="2400" dirty="0" err="1" smtClean="0">
              <a:solidFill>
                <a:schemeClr val="tx1"/>
              </a:solidFill>
              <a:latin typeface="Bernard MT Condensed" pitchFamily="18" charset="0"/>
            </a:rPr>
            <a:t>dilakukan</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oleh</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pihak</a:t>
          </a:r>
          <a:r>
            <a:rPr lang="en-US" sz="2400" dirty="0" smtClean="0">
              <a:solidFill>
                <a:schemeClr val="tx1"/>
              </a:solidFill>
              <a:latin typeface="Bernard MT Condensed" pitchFamily="18" charset="0"/>
            </a:rPr>
            <a:t> yang </a:t>
          </a:r>
          <a:r>
            <a:rPr lang="en-US" sz="2400" dirty="0" err="1" smtClean="0">
              <a:solidFill>
                <a:schemeClr val="tx1"/>
              </a:solidFill>
              <a:latin typeface="Bernard MT Condensed" pitchFamily="18" charset="0"/>
            </a:rPr>
            <a:t>tidak</a:t>
          </a:r>
          <a:r>
            <a:rPr lang="en-US" sz="2400" dirty="0" smtClean="0">
              <a:solidFill>
                <a:schemeClr val="tx1"/>
              </a:solidFill>
              <a:latin typeface="Bernard MT Condensed" pitchFamily="18" charset="0"/>
            </a:rPr>
            <a:t> </a:t>
          </a:r>
          <a:r>
            <a:rPr lang="en-US" sz="2400" dirty="0" err="1" smtClean="0">
              <a:solidFill>
                <a:schemeClr val="tx1"/>
              </a:solidFill>
              <a:latin typeface="Bernard MT Condensed" pitchFamily="18" charset="0"/>
            </a:rPr>
            <a:t>bertanggungjawab</a:t>
          </a:r>
          <a:r>
            <a:rPr lang="en-US" sz="2400" dirty="0" smtClean="0">
              <a:solidFill>
                <a:schemeClr val="tx1"/>
              </a:solidFill>
              <a:latin typeface="Bernard MT Condensed" pitchFamily="18" charset="0"/>
            </a:rPr>
            <a:t>. </a:t>
          </a:r>
          <a:endParaRPr lang="en-US" sz="2400" dirty="0">
            <a:solidFill>
              <a:schemeClr val="tx1"/>
            </a:solidFill>
            <a:latin typeface="Bernard MT Condensed" pitchFamily="18" charset="0"/>
          </a:endParaRPr>
        </a:p>
      </dgm:t>
    </dgm:pt>
    <dgm:pt modelId="{69006342-EEFD-4098-A49E-26776D75CF7B}" type="parTrans" cxnId="{69AEED2F-A93E-4403-B338-86AFD2CB0A41}">
      <dgm:prSet/>
      <dgm:spPr/>
      <dgm:t>
        <a:bodyPr/>
        <a:lstStyle/>
        <a:p>
          <a:endParaRPr lang="en-US" sz="2800"/>
        </a:p>
      </dgm:t>
    </dgm:pt>
    <dgm:pt modelId="{093DCABB-B067-4DCA-9EFE-996ED22F7633}" type="sibTrans" cxnId="{69AEED2F-A93E-4403-B338-86AFD2CB0A41}">
      <dgm:prSet/>
      <dgm:spPr/>
      <dgm:t>
        <a:bodyPr/>
        <a:lstStyle/>
        <a:p>
          <a:endParaRPr lang="en-US" sz="2800"/>
        </a:p>
      </dgm:t>
    </dgm:pt>
    <dgm:pt modelId="{A9FF7873-9DF0-4C60-AED0-2C9E93443DB3}" type="pres">
      <dgm:prSet presAssocID="{B2FDF53B-31EE-4FFF-B854-8D4742820C3D}" presName="Name0" presStyleCnt="0">
        <dgm:presLayoutVars>
          <dgm:chMax val="3"/>
          <dgm:chPref val="1"/>
          <dgm:dir/>
          <dgm:animLvl val="lvl"/>
          <dgm:resizeHandles/>
        </dgm:presLayoutVars>
      </dgm:prSet>
      <dgm:spPr/>
    </dgm:pt>
    <dgm:pt modelId="{0E4F3AFA-1D6D-4C0F-8A3B-A7924CD222D4}" type="pres">
      <dgm:prSet presAssocID="{B2FDF53B-31EE-4FFF-B854-8D4742820C3D}" presName="outerBox" presStyleCnt="0"/>
      <dgm:spPr/>
    </dgm:pt>
    <dgm:pt modelId="{F8E0E32C-7C0D-4465-82C1-EAEC7647A682}" type="pres">
      <dgm:prSet presAssocID="{B2FDF53B-31EE-4FFF-B854-8D4742820C3D}" presName="outerBoxParent" presStyleLbl="node1" presStyleIdx="0" presStyleCnt="2"/>
      <dgm:spPr/>
    </dgm:pt>
    <dgm:pt modelId="{787D1109-02FF-4D9F-A00C-96A5D12117C0}" type="pres">
      <dgm:prSet presAssocID="{B2FDF53B-31EE-4FFF-B854-8D4742820C3D}" presName="outerBoxChildren" presStyleCnt="0"/>
      <dgm:spPr/>
    </dgm:pt>
    <dgm:pt modelId="{25687034-180E-4236-894A-862579547EAA}" type="pres">
      <dgm:prSet presAssocID="{B2FDF53B-31EE-4FFF-B854-8D4742820C3D}" presName="middleBox" presStyleCnt="0"/>
      <dgm:spPr/>
    </dgm:pt>
    <dgm:pt modelId="{F05ACD6E-EADD-4B9A-B95E-FB5DD6C2EA06}" type="pres">
      <dgm:prSet presAssocID="{B2FDF53B-31EE-4FFF-B854-8D4742820C3D}" presName="middleBoxParent" presStyleLbl="node1" presStyleIdx="1" presStyleCnt="2" custScaleY="77489" custLinFactNeighborX="292" custLinFactNeighborY="20563"/>
      <dgm:spPr/>
    </dgm:pt>
    <dgm:pt modelId="{0FE7AF08-29E3-499C-BE2E-2ED8E0557D05}" type="pres">
      <dgm:prSet presAssocID="{B2FDF53B-31EE-4FFF-B854-8D4742820C3D}" presName="middleBoxChildren" presStyleCnt="0"/>
      <dgm:spPr/>
    </dgm:pt>
  </dgm:ptLst>
  <dgm:cxnLst>
    <dgm:cxn modelId="{BD98CC54-7B7F-4DAD-994D-1980CFD05BEF}" type="presOf" srcId="{D2F5C832-F2EE-4BC0-8CFF-FC48AE3B61CB}" destId="{F8E0E32C-7C0D-4465-82C1-EAEC7647A682}" srcOrd="0" destOrd="0" presId="urn:microsoft.com/office/officeart/2005/8/layout/target2"/>
    <dgm:cxn modelId="{262BD1AF-6B1C-4B5E-8A27-6BD0486C09E4}" srcId="{B2FDF53B-31EE-4FFF-B854-8D4742820C3D}" destId="{D2F5C832-F2EE-4BC0-8CFF-FC48AE3B61CB}" srcOrd="0" destOrd="0" parTransId="{3BFB6146-3B2B-40C7-838A-E91DD9D2A7C5}" sibTransId="{3A13BD24-3711-41CF-BCAB-BD628A4D8210}"/>
    <dgm:cxn modelId="{25EA2642-62E1-4E09-8EB1-65222162D470}" type="presOf" srcId="{B2FDF53B-31EE-4FFF-B854-8D4742820C3D}" destId="{A9FF7873-9DF0-4C60-AED0-2C9E93443DB3}" srcOrd="0" destOrd="0" presId="urn:microsoft.com/office/officeart/2005/8/layout/target2"/>
    <dgm:cxn modelId="{69AEED2F-A93E-4403-B338-86AFD2CB0A41}" srcId="{B2FDF53B-31EE-4FFF-B854-8D4742820C3D}" destId="{DA22476F-DC40-4CE4-A6A4-EBFA9000DFC6}" srcOrd="1" destOrd="0" parTransId="{69006342-EEFD-4098-A49E-26776D75CF7B}" sibTransId="{093DCABB-B067-4DCA-9EFE-996ED22F7633}"/>
    <dgm:cxn modelId="{968FAE55-409C-49D2-A053-55765B9421F1}" type="presOf" srcId="{DA22476F-DC40-4CE4-A6A4-EBFA9000DFC6}" destId="{F05ACD6E-EADD-4B9A-B95E-FB5DD6C2EA06}" srcOrd="0" destOrd="0" presId="urn:microsoft.com/office/officeart/2005/8/layout/target2"/>
    <dgm:cxn modelId="{BBDEF1BC-D99A-4F6B-B732-C607DE8F9D5C}" type="presParOf" srcId="{A9FF7873-9DF0-4C60-AED0-2C9E93443DB3}" destId="{0E4F3AFA-1D6D-4C0F-8A3B-A7924CD222D4}" srcOrd="0" destOrd="0" presId="urn:microsoft.com/office/officeart/2005/8/layout/target2"/>
    <dgm:cxn modelId="{077B790F-EE83-49F7-9BA5-2BB2376666FC}" type="presParOf" srcId="{0E4F3AFA-1D6D-4C0F-8A3B-A7924CD222D4}" destId="{F8E0E32C-7C0D-4465-82C1-EAEC7647A682}" srcOrd="0" destOrd="0" presId="urn:microsoft.com/office/officeart/2005/8/layout/target2"/>
    <dgm:cxn modelId="{E4F013D8-C547-426D-8869-496287B333B3}" type="presParOf" srcId="{0E4F3AFA-1D6D-4C0F-8A3B-A7924CD222D4}" destId="{787D1109-02FF-4D9F-A00C-96A5D12117C0}" srcOrd="1" destOrd="0" presId="urn:microsoft.com/office/officeart/2005/8/layout/target2"/>
    <dgm:cxn modelId="{3458014A-97DE-45AD-BD92-0A5D494ED376}" type="presParOf" srcId="{A9FF7873-9DF0-4C60-AED0-2C9E93443DB3}" destId="{25687034-180E-4236-894A-862579547EAA}" srcOrd="1" destOrd="0" presId="urn:microsoft.com/office/officeart/2005/8/layout/target2"/>
    <dgm:cxn modelId="{9CDC8F7C-9152-4012-8C85-BCD04DC95547}" type="presParOf" srcId="{25687034-180E-4236-894A-862579547EAA}" destId="{F05ACD6E-EADD-4B9A-B95E-FB5DD6C2EA06}" srcOrd="0" destOrd="0" presId="urn:microsoft.com/office/officeart/2005/8/layout/target2"/>
    <dgm:cxn modelId="{6E5A0550-5814-4C15-BAC0-23DADDDD79E6}" type="presParOf" srcId="{25687034-180E-4236-894A-862579547EAA}" destId="{0FE7AF08-29E3-499C-BE2E-2ED8E0557D05}" srcOrd="1"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B7A28D-611B-40E4-A65B-77B1B895674E}" type="doc">
      <dgm:prSet loTypeId="urn:microsoft.com/office/officeart/2005/8/layout/vList4" loCatId="list" qsTypeId="urn:microsoft.com/office/officeart/2005/8/quickstyle/simple1" qsCatId="simple" csTypeId="urn:microsoft.com/office/officeart/2005/8/colors/colorful5" csCatId="colorful"/>
      <dgm:spPr/>
      <dgm:t>
        <a:bodyPr/>
        <a:lstStyle/>
        <a:p>
          <a:endParaRPr lang="en-US"/>
        </a:p>
      </dgm:t>
    </dgm:pt>
    <dgm:pt modelId="{6CDBD8F9-8AA8-414C-9D78-9FF21BBC254B}">
      <dgm:prSet/>
      <dgm:spPr/>
      <dgm:t>
        <a:bodyPr/>
        <a:lstStyle/>
        <a:p>
          <a:pPr rtl="0"/>
          <a:r>
            <a:rPr lang="ms-MY" b="1" dirty="0" smtClean="0">
              <a:solidFill>
                <a:schemeClr val="accent3">
                  <a:lumMod val="75000"/>
                </a:schemeClr>
              </a:solidFill>
              <a:latin typeface="Bernard MT Condensed" pitchFamily="18" charset="0"/>
            </a:rPr>
            <a:t>Pertama</a:t>
          </a:r>
          <a:r>
            <a:rPr lang="ms-MY" dirty="0" smtClean="0">
              <a:solidFill>
                <a:schemeClr val="accent3">
                  <a:lumMod val="75000"/>
                </a:schemeClr>
              </a:solidFill>
              <a:latin typeface="Bernard MT Condensed" pitchFamily="18" charset="0"/>
            </a:rPr>
            <a:t>: Setiap pengusaha dan peniaga hendaklah bersikap jujur dan amanah dalam menjalankan aktiviti perniagaan dan yakin bahawa setiap yang dilakukan akan dihitung dan diberi balasan oleh Allah SWT.</a:t>
          </a:r>
          <a:endParaRPr lang="en-US" dirty="0">
            <a:solidFill>
              <a:schemeClr val="accent3">
                <a:lumMod val="75000"/>
              </a:schemeClr>
            </a:solidFill>
            <a:latin typeface="Bernard MT Condensed" pitchFamily="18" charset="0"/>
          </a:endParaRPr>
        </a:p>
      </dgm:t>
    </dgm:pt>
    <dgm:pt modelId="{38484C5B-A65C-4C61-B786-0906173111E2}" type="parTrans" cxnId="{F4B95693-29D2-4AF0-8BC6-0491E8BDC8C9}">
      <dgm:prSet/>
      <dgm:spPr/>
      <dgm:t>
        <a:bodyPr/>
        <a:lstStyle/>
        <a:p>
          <a:endParaRPr lang="en-US">
            <a:solidFill>
              <a:schemeClr val="tx1"/>
            </a:solidFill>
            <a:latin typeface="Bernard MT Condensed" pitchFamily="18" charset="0"/>
          </a:endParaRPr>
        </a:p>
      </dgm:t>
    </dgm:pt>
    <dgm:pt modelId="{51A4FAB2-DC93-451E-979B-A92D3E4B8422}" type="sibTrans" cxnId="{F4B95693-29D2-4AF0-8BC6-0491E8BDC8C9}">
      <dgm:prSet/>
      <dgm:spPr/>
      <dgm:t>
        <a:bodyPr/>
        <a:lstStyle/>
        <a:p>
          <a:endParaRPr lang="en-US">
            <a:solidFill>
              <a:schemeClr val="tx1"/>
            </a:solidFill>
            <a:latin typeface="Bernard MT Condensed" pitchFamily="18" charset="0"/>
          </a:endParaRPr>
        </a:p>
      </dgm:t>
    </dgm:pt>
    <dgm:pt modelId="{37CAB32A-B91A-4EF0-BCC4-B43043F54328}">
      <dgm:prSet/>
      <dgm:spPr/>
      <dgm:t>
        <a:bodyPr/>
        <a:lstStyle/>
        <a:p>
          <a:pPr rtl="0"/>
          <a:r>
            <a:rPr lang="ms-MY" b="1" dirty="0" smtClean="0">
              <a:solidFill>
                <a:schemeClr val="bg2">
                  <a:lumMod val="75000"/>
                </a:schemeClr>
              </a:solidFill>
              <a:latin typeface="Bernard MT Condensed" pitchFamily="18" charset="0"/>
            </a:rPr>
            <a:t>Kedua</a:t>
          </a:r>
          <a:r>
            <a:rPr lang="ms-MY" dirty="0" smtClean="0">
              <a:solidFill>
                <a:schemeClr val="bg2">
                  <a:lumMod val="75000"/>
                </a:schemeClr>
              </a:solidFill>
              <a:latin typeface="Bernard MT Condensed" pitchFamily="18" charset="0"/>
            </a:rPr>
            <a:t>: Setiap individu perlu menjadi pengguna berilmu, bijak dan tahu hak serta kuasa yang ada di tangan mereka dalam membanteras isu-isu penindasan dan penipuan oleh pihak yang tidak bertanggungjawab.</a:t>
          </a:r>
          <a:endParaRPr lang="en-US" dirty="0">
            <a:solidFill>
              <a:schemeClr val="bg2">
                <a:lumMod val="75000"/>
              </a:schemeClr>
            </a:solidFill>
            <a:latin typeface="Bernard MT Condensed" pitchFamily="18" charset="0"/>
          </a:endParaRPr>
        </a:p>
      </dgm:t>
    </dgm:pt>
    <dgm:pt modelId="{E4415B72-E08E-44DF-AEB3-3538193935EF}" type="parTrans" cxnId="{EEF7C60F-D9C6-4BEE-8B79-E83E0C8433C5}">
      <dgm:prSet/>
      <dgm:spPr/>
      <dgm:t>
        <a:bodyPr/>
        <a:lstStyle/>
        <a:p>
          <a:endParaRPr lang="en-US">
            <a:solidFill>
              <a:schemeClr val="tx1"/>
            </a:solidFill>
            <a:latin typeface="Bernard MT Condensed" pitchFamily="18" charset="0"/>
          </a:endParaRPr>
        </a:p>
      </dgm:t>
    </dgm:pt>
    <dgm:pt modelId="{1BAF5216-3A57-4CED-BDE9-C9F8309AAC58}" type="sibTrans" cxnId="{EEF7C60F-D9C6-4BEE-8B79-E83E0C8433C5}">
      <dgm:prSet/>
      <dgm:spPr/>
      <dgm:t>
        <a:bodyPr/>
        <a:lstStyle/>
        <a:p>
          <a:endParaRPr lang="en-US">
            <a:solidFill>
              <a:schemeClr val="tx1"/>
            </a:solidFill>
            <a:latin typeface="Bernard MT Condensed" pitchFamily="18" charset="0"/>
          </a:endParaRPr>
        </a:p>
      </dgm:t>
    </dgm:pt>
    <dgm:pt modelId="{E33FD977-7B20-496B-8BDC-A157ED5232B7}">
      <dgm:prSet/>
      <dgm:spPr/>
      <dgm:t>
        <a:bodyPr/>
        <a:lstStyle/>
        <a:p>
          <a:pPr rtl="0"/>
          <a:r>
            <a:rPr lang="ms-MY" b="1" dirty="0" smtClean="0">
              <a:solidFill>
                <a:srgbClr val="00FFFF"/>
              </a:solidFill>
              <a:latin typeface="Bernard MT Condensed" pitchFamily="18" charset="0"/>
            </a:rPr>
            <a:t>Ketiga</a:t>
          </a:r>
          <a:r>
            <a:rPr lang="ms-MY" dirty="0" smtClean="0">
              <a:solidFill>
                <a:srgbClr val="00FFFF"/>
              </a:solidFill>
              <a:latin typeface="Bernard MT Condensed" pitchFamily="18" charset="0"/>
            </a:rPr>
            <a:t>: Sikap prihatin dan bertanggungjawab semua pihak memungkinkan kesejahteraan dan kemakmuran negara yang tercinta. </a:t>
          </a:r>
          <a:endParaRPr lang="en-US" dirty="0">
            <a:solidFill>
              <a:srgbClr val="00FFFF"/>
            </a:solidFill>
            <a:latin typeface="Bernard MT Condensed" pitchFamily="18" charset="0"/>
          </a:endParaRPr>
        </a:p>
      </dgm:t>
    </dgm:pt>
    <dgm:pt modelId="{A88E87E4-6A27-46DD-94EA-1B533F0D9EFC}" type="parTrans" cxnId="{4ED30604-12D3-4D52-A744-CAD1615EF002}">
      <dgm:prSet/>
      <dgm:spPr/>
      <dgm:t>
        <a:bodyPr/>
        <a:lstStyle/>
        <a:p>
          <a:endParaRPr lang="en-US">
            <a:solidFill>
              <a:schemeClr val="tx1"/>
            </a:solidFill>
            <a:latin typeface="Bernard MT Condensed" pitchFamily="18" charset="0"/>
          </a:endParaRPr>
        </a:p>
      </dgm:t>
    </dgm:pt>
    <dgm:pt modelId="{3F90BAFC-47BF-4256-97E3-F3751EE9E27D}" type="sibTrans" cxnId="{4ED30604-12D3-4D52-A744-CAD1615EF002}">
      <dgm:prSet/>
      <dgm:spPr/>
      <dgm:t>
        <a:bodyPr/>
        <a:lstStyle/>
        <a:p>
          <a:endParaRPr lang="en-US">
            <a:solidFill>
              <a:schemeClr val="tx1"/>
            </a:solidFill>
            <a:latin typeface="Bernard MT Condensed" pitchFamily="18" charset="0"/>
          </a:endParaRPr>
        </a:p>
      </dgm:t>
    </dgm:pt>
    <dgm:pt modelId="{E4ED378B-4AF5-415D-97FD-360485E2877D}" type="pres">
      <dgm:prSet presAssocID="{47B7A28D-611B-40E4-A65B-77B1B895674E}" presName="linear" presStyleCnt="0">
        <dgm:presLayoutVars>
          <dgm:dir/>
          <dgm:resizeHandles val="exact"/>
        </dgm:presLayoutVars>
      </dgm:prSet>
      <dgm:spPr/>
    </dgm:pt>
    <dgm:pt modelId="{55885531-15AC-4F51-B506-BA78D7032AAB}" type="pres">
      <dgm:prSet presAssocID="{6CDBD8F9-8AA8-414C-9D78-9FF21BBC254B}" presName="comp" presStyleCnt="0"/>
      <dgm:spPr/>
    </dgm:pt>
    <dgm:pt modelId="{35B4EA25-5ECB-4D70-B295-017C121482DA}" type="pres">
      <dgm:prSet presAssocID="{6CDBD8F9-8AA8-414C-9D78-9FF21BBC254B}" presName="box" presStyleLbl="node1" presStyleIdx="0" presStyleCnt="3"/>
      <dgm:spPr/>
    </dgm:pt>
    <dgm:pt modelId="{4A20B84F-2B64-4E77-BC48-3588743B08CB}" type="pres">
      <dgm:prSet presAssocID="{6CDBD8F9-8AA8-414C-9D78-9FF21BBC254B}" presName="img" presStyleLbl="fgImgPlace1" presStyleIdx="0" presStyleCnt="3"/>
      <dgm:spPr/>
    </dgm:pt>
    <dgm:pt modelId="{8AF6D6CC-253F-4C9D-ABB9-B13A1309DCF8}" type="pres">
      <dgm:prSet presAssocID="{6CDBD8F9-8AA8-414C-9D78-9FF21BBC254B}" presName="text" presStyleLbl="node1" presStyleIdx="0" presStyleCnt="3">
        <dgm:presLayoutVars>
          <dgm:bulletEnabled val="1"/>
        </dgm:presLayoutVars>
      </dgm:prSet>
      <dgm:spPr/>
    </dgm:pt>
    <dgm:pt modelId="{A4534F22-B955-4277-985C-DC86AF90F90F}" type="pres">
      <dgm:prSet presAssocID="{51A4FAB2-DC93-451E-979B-A92D3E4B8422}" presName="spacer" presStyleCnt="0"/>
      <dgm:spPr/>
    </dgm:pt>
    <dgm:pt modelId="{21C386FF-8DAD-4A39-9EAD-7AD694D0CCE7}" type="pres">
      <dgm:prSet presAssocID="{37CAB32A-B91A-4EF0-BCC4-B43043F54328}" presName="comp" presStyleCnt="0"/>
      <dgm:spPr/>
    </dgm:pt>
    <dgm:pt modelId="{85ABB8EE-9D55-4AA5-A081-B825CD08D668}" type="pres">
      <dgm:prSet presAssocID="{37CAB32A-B91A-4EF0-BCC4-B43043F54328}" presName="box" presStyleLbl="node1" presStyleIdx="1" presStyleCnt="3"/>
      <dgm:spPr/>
    </dgm:pt>
    <dgm:pt modelId="{0F532893-7EA0-40BF-9F98-A1584E6F2106}" type="pres">
      <dgm:prSet presAssocID="{37CAB32A-B91A-4EF0-BCC4-B43043F54328}" presName="img" presStyleLbl="fgImgPlace1" presStyleIdx="1" presStyleCnt="3"/>
      <dgm:spPr/>
    </dgm:pt>
    <dgm:pt modelId="{D4ACBE34-F24C-4F85-96C7-DE5CB17D77AB}" type="pres">
      <dgm:prSet presAssocID="{37CAB32A-B91A-4EF0-BCC4-B43043F54328}" presName="text" presStyleLbl="node1" presStyleIdx="1" presStyleCnt="3">
        <dgm:presLayoutVars>
          <dgm:bulletEnabled val="1"/>
        </dgm:presLayoutVars>
      </dgm:prSet>
      <dgm:spPr/>
    </dgm:pt>
    <dgm:pt modelId="{547B2A63-7013-402C-826E-63A34A4BEE28}" type="pres">
      <dgm:prSet presAssocID="{1BAF5216-3A57-4CED-BDE9-C9F8309AAC58}" presName="spacer" presStyleCnt="0"/>
      <dgm:spPr/>
    </dgm:pt>
    <dgm:pt modelId="{6A47EB24-9614-44E9-94C8-C6353FDCB388}" type="pres">
      <dgm:prSet presAssocID="{E33FD977-7B20-496B-8BDC-A157ED5232B7}" presName="comp" presStyleCnt="0"/>
      <dgm:spPr/>
    </dgm:pt>
    <dgm:pt modelId="{D71BC611-7BD6-42F9-83FD-74D488E0FE36}" type="pres">
      <dgm:prSet presAssocID="{E33FD977-7B20-496B-8BDC-A157ED5232B7}" presName="box" presStyleLbl="node1" presStyleIdx="2" presStyleCnt="3"/>
      <dgm:spPr/>
    </dgm:pt>
    <dgm:pt modelId="{1A75996A-2D9C-4A64-A5A6-386CF25BF238}" type="pres">
      <dgm:prSet presAssocID="{E33FD977-7B20-496B-8BDC-A157ED5232B7}" presName="img" presStyleLbl="fgImgPlace1" presStyleIdx="2" presStyleCnt="3"/>
      <dgm:spPr/>
    </dgm:pt>
    <dgm:pt modelId="{8188EC5E-D075-4B7D-BCA2-4EDF8F86CD72}" type="pres">
      <dgm:prSet presAssocID="{E33FD977-7B20-496B-8BDC-A157ED5232B7}" presName="text" presStyleLbl="node1" presStyleIdx="2" presStyleCnt="3">
        <dgm:presLayoutVars>
          <dgm:bulletEnabled val="1"/>
        </dgm:presLayoutVars>
      </dgm:prSet>
      <dgm:spPr/>
    </dgm:pt>
  </dgm:ptLst>
  <dgm:cxnLst>
    <dgm:cxn modelId="{F4B95693-29D2-4AF0-8BC6-0491E8BDC8C9}" srcId="{47B7A28D-611B-40E4-A65B-77B1B895674E}" destId="{6CDBD8F9-8AA8-414C-9D78-9FF21BBC254B}" srcOrd="0" destOrd="0" parTransId="{38484C5B-A65C-4C61-B786-0906173111E2}" sibTransId="{51A4FAB2-DC93-451E-979B-A92D3E4B8422}"/>
    <dgm:cxn modelId="{9AFA062A-2CEF-4C48-B5C6-37536E020303}" type="presOf" srcId="{E33FD977-7B20-496B-8BDC-A157ED5232B7}" destId="{D71BC611-7BD6-42F9-83FD-74D488E0FE36}" srcOrd="0" destOrd="0" presId="urn:microsoft.com/office/officeart/2005/8/layout/vList4"/>
    <dgm:cxn modelId="{5F2FF228-7BD9-42D5-9296-B3D59E00EBAE}" type="presOf" srcId="{37CAB32A-B91A-4EF0-BCC4-B43043F54328}" destId="{85ABB8EE-9D55-4AA5-A081-B825CD08D668}" srcOrd="0" destOrd="0" presId="urn:microsoft.com/office/officeart/2005/8/layout/vList4"/>
    <dgm:cxn modelId="{F9295C5D-9F0E-4E61-B7D7-AE02BFC8380B}" type="presOf" srcId="{37CAB32A-B91A-4EF0-BCC4-B43043F54328}" destId="{D4ACBE34-F24C-4F85-96C7-DE5CB17D77AB}" srcOrd="1" destOrd="0" presId="urn:microsoft.com/office/officeart/2005/8/layout/vList4"/>
    <dgm:cxn modelId="{3F3B5AFC-4849-4F13-8030-599275738319}" type="presOf" srcId="{6CDBD8F9-8AA8-414C-9D78-9FF21BBC254B}" destId="{35B4EA25-5ECB-4D70-B295-017C121482DA}" srcOrd="0" destOrd="0" presId="urn:microsoft.com/office/officeart/2005/8/layout/vList4"/>
    <dgm:cxn modelId="{72BCA688-B539-4E2E-91D0-444C659120FD}" type="presOf" srcId="{6CDBD8F9-8AA8-414C-9D78-9FF21BBC254B}" destId="{8AF6D6CC-253F-4C9D-ABB9-B13A1309DCF8}" srcOrd="1" destOrd="0" presId="urn:microsoft.com/office/officeart/2005/8/layout/vList4"/>
    <dgm:cxn modelId="{EEF7C60F-D9C6-4BEE-8B79-E83E0C8433C5}" srcId="{47B7A28D-611B-40E4-A65B-77B1B895674E}" destId="{37CAB32A-B91A-4EF0-BCC4-B43043F54328}" srcOrd="1" destOrd="0" parTransId="{E4415B72-E08E-44DF-AEB3-3538193935EF}" sibTransId="{1BAF5216-3A57-4CED-BDE9-C9F8309AAC58}"/>
    <dgm:cxn modelId="{291BFE23-DE24-41DD-A52F-7EA7B651FD7F}" type="presOf" srcId="{E33FD977-7B20-496B-8BDC-A157ED5232B7}" destId="{8188EC5E-D075-4B7D-BCA2-4EDF8F86CD72}" srcOrd="1" destOrd="0" presId="urn:microsoft.com/office/officeart/2005/8/layout/vList4"/>
    <dgm:cxn modelId="{4ED30604-12D3-4D52-A744-CAD1615EF002}" srcId="{47B7A28D-611B-40E4-A65B-77B1B895674E}" destId="{E33FD977-7B20-496B-8BDC-A157ED5232B7}" srcOrd="2" destOrd="0" parTransId="{A88E87E4-6A27-46DD-94EA-1B533F0D9EFC}" sibTransId="{3F90BAFC-47BF-4256-97E3-F3751EE9E27D}"/>
    <dgm:cxn modelId="{C8F8BD27-130F-445F-AF0C-C3F68078A222}" type="presOf" srcId="{47B7A28D-611B-40E4-A65B-77B1B895674E}" destId="{E4ED378B-4AF5-415D-97FD-360485E2877D}" srcOrd="0" destOrd="0" presId="urn:microsoft.com/office/officeart/2005/8/layout/vList4"/>
    <dgm:cxn modelId="{A2CA310B-9CA4-4A78-BF83-95B8D6CB8F27}" type="presParOf" srcId="{E4ED378B-4AF5-415D-97FD-360485E2877D}" destId="{55885531-15AC-4F51-B506-BA78D7032AAB}" srcOrd="0" destOrd="0" presId="urn:microsoft.com/office/officeart/2005/8/layout/vList4"/>
    <dgm:cxn modelId="{88998D06-B52A-4BC3-B5A2-30C4AF21B7B9}" type="presParOf" srcId="{55885531-15AC-4F51-B506-BA78D7032AAB}" destId="{35B4EA25-5ECB-4D70-B295-017C121482DA}" srcOrd="0" destOrd="0" presId="urn:microsoft.com/office/officeart/2005/8/layout/vList4"/>
    <dgm:cxn modelId="{E0A446D8-23E2-4163-B7E9-D9894A6132CA}" type="presParOf" srcId="{55885531-15AC-4F51-B506-BA78D7032AAB}" destId="{4A20B84F-2B64-4E77-BC48-3588743B08CB}" srcOrd="1" destOrd="0" presId="urn:microsoft.com/office/officeart/2005/8/layout/vList4"/>
    <dgm:cxn modelId="{BA72652A-D3E0-4D56-8983-9A236895862F}" type="presParOf" srcId="{55885531-15AC-4F51-B506-BA78D7032AAB}" destId="{8AF6D6CC-253F-4C9D-ABB9-B13A1309DCF8}" srcOrd="2" destOrd="0" presId="urn:microsoft.com/office/officeart/2005/8/layout/vList4"/>
    <dgm:cxn modelId="{F8EB51F3-363E-41CD-85F5-E247499EBD32}" type="presParOf" srcId="{E4ED378B-4AF5-415D-97FD-360485E2877D}" destId="{A4534F22-B955-4277-985C-DC86AF90F90F}" srcOrd="1" destOrd="0" presId="urn:microsoft.com/office/officeart/2005/8/layout/vList4"/>
    <dgm:cxn modelId="{142D8B3D-48EB-46D8-8A13-81519D88C665}" type="presParOf" srcId="{E4ED378B-4AF5-415D-97FD-360485E2877D}" destId="{21C386FF-8DAD-4A39-9EAD-7AD694D0CCE7}" srcOrd="2" destOrd="0" presId="urn:microsoft.com/office/officeart/2005/8/layout/vList4"/>
    <dgm:cxn modelId="{8440FAF9-ECFA-4068-86A8-24B0F1BE95BF}" type="presParOf" srcId="{21C386FF-8DAD-4A39-9EAD-7AD694D0CCE7}" destId="{85ABB8EE-9D55-4AA5-A081-B825CD08D668}" srcOrd="0" destOrd="0" presId="urn:microsoft.com/office/officeart/2005/8/layout/vList4"/>
    <dgm:cxn modelId="{ACB97517-ADA0-4DD6-99EC-9FB6DE98F4EF}" type="presParOf" srcId="{21C386FF-8DAD-4A39-9EAD-7AD694D0CCE7}" destId="{0F532893-7EA0-40BF-9F98-A1584E6F2106}" srcOrd="1" destOrd="0" presId="urn:microsoft.com/office/officeart/2005/8/layout/vList4"/>
    <dgm:cxn modelId="{74B32FAF-5A6C-47DF-8BDA-A7760253A82C}" type="presParOf" srcId="{21C386FF-8DAD-4A39-9EAD-7AD694D0CCE7}" destId="{D4ACBE34-F24C-4F85-96C7-DE5CB17D77AB}" srcOrd="2" destOrd="0" presId="urn:microsoft.com/office/officeart/2005/8/layout/vList4"/>
    <dgm:cxn modelId="{D6749632-8BF3-4E61-8886-2EB55A9D31D9}" type="presParOf" srcId="{E4ED378B-4AF5-415D-97FD-360485E2877D}" destId="{547B2A63-7013-402C-826E-63A34A4BEE28}" srcOrd="3" destOrd="0" presId="urn:microsoft.com/office/officeart/2005/8/layout/vList4"/>
    <dgm:cxn modelId="{FDB32EA3-E282-49F1-88B9-EE9D85C9A0AA}" type="presParOf" srcId="{E4ED378B-4AF5-415D-97FD-360485E2877D}" destId="{6A47EB24-9614-44E9-94C8-C6353FDCB388}" srcOrd="4" destOrd="0" presId="urn:microsoft.com/office/officeart/2005/8/layout/vList4"/>
    <dgm:cxn modelId="{B563E775-F09A-4A7B-98D8-DF82F1F3C84B}" type="presParOf" srcId="{6A47EB24-9614-44E9-94C8-C6353FDCB388}" destId="{D71BC611-7BD6-42F9-83FD-74D488E0FE36}" srcOrd="0" destOrd="0" presId="urn:microsoft.com/office/officeart/2005/8/layout/vList4"/>
    <dgm:cxn modelId="{DEE3C991-7C5A-4F09-8463-2738DCBAAD65}" type="presParOf" srcId="{6A47EB24-9614-44E9-94C8-C6353FDCB388}" destId="{1A75996A-2D9C-4A64-A5A6-386CF25BF238}" srcOrd="1" destOrd="0" presId="urn:microsoft.com/office/officeart/2005/8/layout/vList4"/>
    <dgm:cxn modelId="{3E26BFF5-2EAD-479C-B4D0-1596C6987793}" type="presParOf" srcId="{6A47EB24-9614-44E9-94C8-C6353FDCB388}" destId="{8188EC5E-D075-4B7D-BCA2-4EDF8F86CD72}"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CBA081-B98A-45C2-ACD7-372F0A9E5596}">
      <dsp:nvSpPr>
        <dsp:cNvPr id="0" name=""/>
        <dsp:cNvSpPr/>
      </dsp:nvSpPr>
      <dsp:spPr>
        <a:xfrm>
          <a:off x="0" y="4474062"/>
          <a:ext cx="8686800" cy="146848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dirty="0" smtClean="0">
              <a:solidFill>
                <a:schemeClr val="tx1"/>
              </a:solidFill>
              <a:latin typeface="Bernard MT Condensed" pitchFamily="18" charset="0"/>
            </a:rPr>
            <a:t>Agama Islam </a:t>
          </a:r>
          <a:r>
            <a:rPr lang="en-US" sz="2400" kern="1200" dirty="0" err="1" smtClean="0">
              <a:solidFill>
                <a:schemeClr val="tx1"/>
              </a:solidFill>
              <a:latin typeface="Bernard MT Condensed" pitchFamily="18" charset="0"/>
            </a:rPr>
            <a:t>memandang</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bahawa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mencari</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rezeki</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dan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kesenangan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hidup</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adalah</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satu</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tuntutan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atau</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kewajipan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ke</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atas</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setiap</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manusia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sama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ada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untuk</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dirinya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sendiri</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mahupun</a:t>
          </a:r>
          <a:r>
            <a:rPr lang="en-US" sz="2400" kern="1200" dirty="0" smtClean="0">
              <a:solidFill>
                <a:schemeClr val="tx1"/>
              </a:solidFill>
              <a:latin typeface="Bernard MT Condensed" pitchFamily="18" charset="0"/>
            </a:rPr>
            <a:t> orang yang di </a:t>
          </a:r>
          <a:r>
            <a:rPr lang="en-US" sz="2400" kern="1200" dirty="0" err="1" smtClean="0">
              <a:solidFill>
                <a:schemeClr val="tx1"/>
              </a:solidFill>
              <a:latin typeface="Bernard MT Condensed" pitchFamily="18" charset="0"/>
            </a:rPr>
            <a:t>bawah</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tanggungannya</a:t>
          </a:r>
          <a:r>
            <a:rPr lang="en-US" sz="2400" kern="1200" dirty="0" smtClean="0">
              <a:solidFill>
                <a:schemeClr val="tx1"/>
              </a:solidFill>
              <a:latin typeface="Bernard MT Condensed" pitchFamily="18" charset="0"/>
            </a:rPr>
            <a:t>. </a:t>
          </a:r>
          <a:endParaRPr lang="en-US" sz="2400" kern="1200" dirty="0">
            <a:solidFill>
              <a:schemeClr val="tx1"/>
            </a:solidFill>
            <a:latin typeface="Bernard MT Condensed" pitchFamily="18" charset="0"/>
          </a:endParaRPr>
        </a:p>
      </dsp:txBody>
      <dsp:txXfrm>
        <a:off x="0" y="4474062"/>
        <a:ext cx="8686800" cy="1468487"/>
      </dsp:txXfrm>
    </dsp:sp>
    <dsp:sp modelId="{D0D69ECD-D9B0-4B22-8BD1-9704FE774B66}">
      <dsp:nvSpPr>
        <dsp:cNvPr id="0" name=""/>
        <dsp:cNvSpPr/>
      </dsp:nvSpPr>
      <dsp:spPr>
        <a:xfrm rot="10800000">
          <a:off x="0" y="2237556"/>
          <a:ext cx="8686800" cy="2258533"/>
        </a:xfrm>
        <a:prstGeom prst="upArrowCallout">
          <a:avLst/>
        </a:prstGeom>
        <a:solidFill>
          <a:schemeClr val="accent3">
            <a:hueOff val="1187685"/>
            <a:satOff val="6397"/>
            <a:lumOff val="8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smtClean="0">
              <a:solidFill>
                <a:schemeClr val="tx1"/>
              </a:solidFill>
              <a:latin typeface="Bernard MT Condensed" pitchFamily="18" charset="0"/>
            </a:rPr>
            <a:t>Ajaran dan panduannya meliputi segenap aspek kehidupan termasuk dalam konteks mencari rezeki yang halal. </a:t>
          </a:r>
          <a:endParaRPr lang="en-US" sz="2400" kern="1200">
            <a:solidFill>
              <a:schemeClr val="tx1"/>
            </a:solidFill>
            <a:latin typeface="Bernard MT Condensed" pitchFamily="18" charset="0"/>
          </a:endParaRPr>
        </a:p>
      </dsp:txBody>
      <dsp:txXfrm rot="10800000">
        <a:off x="0" y="2237556"/>
        <a:ext cx="8686800" cy="1467527"/>
      </dsp:txXfrm>
    </dsp:sp>
    <dsp:sp modelId="{D79C0EE6-BDCC-4F0A-8EB2-17A68249A5CB}">
      <dsp:nvSpPr>
        <dsp:cNvPr id="0" name=""/>
        <dsp:cNvSpPr/>
      </dsp:nvSpPr>
      <dsp:spPr>
        <a:xfrm rot="10800000">
          <a:off x="0" y="1050"/>
          <a:ext cx="8686800" cy="2258533"/>
        </a:xfrm>
        <a:prstGeom prst="upArrowCallout">
          <a:avLst/>
        </a:prstGeom>
        <a:solidFill>
          <a:schemeClr val="accent3">
            <a:hueOff val="2375370"/>
            <a:satOff val="12794"/>
            <a:lumOff val="174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smtClean="0">
              <a:solidFill>
                <a:schemeClr val="tx1"/>
              </a:solidFill>
              <a:latin typeface="Bernard MT Condensed" pitchFamily="18" charset="0"/>
            </a:rPr>
            <a:t>Islam adalah agama kesejahteraan yang datang daripada Allah SWT untuk seluruh manusia. </a:t>
          </a:r>
          <a:endParaRPr lang="en-US" sz="2400" kern="1200">
            <a:solidFill>
              <a:schemeClr val="tx1"/>
            </a:solidFill>
            <a:latin typeface="Bernard MT Condensed" pitchFamily="18" charset="0"/>
          </a:endParaRPr>
        </a:p>
      </dsp:txBody>
      <dsp:txXfrm rot="10800000">
        <a:off x="0" y="1050"/>
        <a:ext cx="8686800" cy="1467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D4DBD-F12E-4CAE-835F-4CAB505D75C4}">
      <dsp:nvSpPr>
        <dsp:cNvPr id="0" name=""/>
        <dsp:cNvSpPr/>
      </dsp:nvSpPr>
      <dsp:spPr>
        <a:xfrm>
          <a:off x="0" y="4359342"/>
          <a:ext cx="8305800" cy="143083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smtClean="0">
              <a:solidFill>
                <a:schemeClr val="tx1"/>
              </a:solidFill>
              <a:latin typeface="Bernard MT Condensed" pitchFamily="18" charset="0"/>
            </a:rPr>
            <a:t>Usaha ini bukan sahaja mendatangkan hasil rezeki malah akan diberi ganjaran oleh Allah SWT. </a:t>
          </a:r>
          <a:endParaRPr lang="en-US" sz="2400" kern="1200">
            <a:solidFill>
              <a:schemeClr val="tx1"/>
            </a:solidFill>
            <a:latin typeface="Bernard MT Condensed" pitchFamily="18" charset="0"/>
          </a:endParaRPr>
        </a:p>
      </dsp:txBody>
      <dsp:txXfrm>
        <a:off x="0" y="4359342"/>
        <a:ext cx="8305800" cy="1430833"/>
      </dsp:txXfrm>
    </dsp:sp>
    <dsp:sp modelId="{950D1E40-B5D0-42A5-A9E3-199A7A4434CD}">
      <dsp:nvSpPr>
        <dsp:cNvPr id="0" name=""/>
        <dsp:cNvSpPr/>
      </dsp:nvSpPr>
      <dsp:spPr>
        <a:xfrm rot="10800000">
          <a:off x="0" y="2180183"/>
          <a:ext cx="8305800" cy="2200622"/>
        </a:xfrm>
        <a:prstGeom prst="upArrowCallout">
          <a:avLst/>
        </a:prstGeom>
        <a:solidFill>
          <a:schemeClr val="accent4">
            <a:hueOff val="5206174"/>
            <a:satOff val="-29601"/>
            <a:lumOff val="9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smtClean="0">
              <a:solidFill>
                <a:schemeClr val="tx1"/>
              </a:solidFill>
              <a:latin typeface="Bernard MT Condensed" pitchFamily="18" charset="0"/>
            </a:rPr>
            <a:t>Oleh itu, dalam kita mencari rezeki misalnya sebagai seorang peniaga atau pengusaha hendaklah kita mengamalkan sifat yang jujur, amanah serta tidak melakukan penindasan ke atas orang lain. </a:t>
          </a:r>
          <a:endParaRPr lang="en-US" sz="2400" kern="1200">
            <a:solidFill>
              <a:schemeClr val="tx1"/>
            </a:solidFill>
            <a:latin typeface="Bernard MT Condensed" pitchFamily="18" charset="0"/>
          </a:endParaRPr>
        </a:p>
      </dsp:txBody>
      <dsp:txXfrm rot="10800000">
        <a:off x="0" y="2180183"/>
        <a:ext cx="8305800" cy="1429898"/>
      </dsp:txXfrm>
    </dsp:sp>
    <dsp:sp modelId="{9B280DD6-9B71-4E7D-8154-67F1DC7D33DA}">
      <dsp:nvSpPr>
        <dsp:cNvPr id="0" name=""/>
        <dsp:cNvSpPr/>
      </dsp:nvSpPr>
      <dsp:spPr>
        <a:xfrm rot="10800000">
          <a:off x="0" y="1023"/>
          <a:ext cx="8305800" cy="2200622"/>
        </a:xfrm>
        <a:prstGeom prst="upArrowCallout">
          <a:avLst/>
        </a:prstGeom>
        <a:solidFill>
          <a:schemeClr val="accent4">
            <a:hueOff val="10412348"/>
            <a:satOff val="-59202"/>
            <a:lumOff val="190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smtClean="0">
              <a:solidFill>
                <a:schemeClr val="tx1"/>
              </a:solidFill>
              <a:latin typeface="Bernard MT Condensed" pitchFamily="18" charset="0"/>
            </a:rPr>
            <a:t>rezeki yang diperolehi itu hendaklah dari sumber yang halal, baik dan diberkati. </a:t>
          </a:r>
          <a:endParaRPr lang="en-US" sz="2400" kern="1200">
            <a:solidFill>
              <a:schemeClr val="tx1"/>
            </a:solidFill>
            <a:latin typeface="Bernard MT Condensed" pitchFamily="18" charset="0"/>
          </a:endParaRPr>
        </a:p>
      </dsp:txBody>
      <dsp:txXfrm rot="10800000">
        <a:off x="0" y="1023"/>
        <a:ext cx="8305800" cy="14298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71F36-211F-474E-8367-49FEEC8DD422}">
      <dsp:nvSpPr>
        <dsp:cNvPr id="0" name=""/>
        <dsp:cNvSpPr/>
      </dsp:nvSpPr>
      <dsp:spPr>
        <a:xfrm>
          <a:off x="0" y="4703501"/>
          <a:ext cx="8686800" cy="154379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US" sz="2000" kern="1200" smtClean="0">
              <a:solidFill>
                <a:schemeClr val="tx1"/>
              </a:solidFill>
              <a:latin typeface="Bernard MT Condensed" pitchFamily="18" charset="0"/>
            </a:rPr>
            <a:t>Sebagai seorang peniaga yang beriman, seharusnya sentiasa sedar bahawa setiap tindakan yang dilakukan akan dihitung dan diberi balasan oleh Allah SWT</a:t>
          </a:r>
          <a:endParaRPr lang="en-US" sz="2000" kern="1200">
            <a:solidFill>
              <a:schemeClr val="tx1"/>
            </a:solidFill>
            <a:latin typeface="Bernard MT Condensed" pitchFamily="18" charset="0"/>
          </a:endParaRPr>
        </a:p>
      </dsp:txBody>
      <dsp:txXfrm>
        <a:off x="0" y="4703501"/>
        <a:ext cx="8686800" cy="1543794"/>
      </dsp:txXfrm>
    </dsp:sp>
    <dsp:sp modelId="{7B745DDB-1048-4FB0-ADA1-B8210AC935F1}">
      <dsp:nvSpPr>
        <dsp:cNvPr id="0" name=""/>
        <dsp:cNvSpPr/>
      </dsp:nvSpPr>
      <dsp:spPr>
        <a:xfrm rot="10800000">
          <a:off x="0" y="2352302"/>
          <a:ext cx="8686800" cy="2374355"/>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US" sz="2000" kern="1200" smtClean="0">
              <a:solidFill>
                <a:schemeClr val="tx1"/>
              </a:solidFill>
              <a:latin typeface="Bernard MT Condensed" pitchFamily="18" charset="0"/>
            </a:rPr>
            <a:t>setiap peniaga hendaklah sentiasa jujur dalam setiap aktiviti perniagaan dan mengelakkan penipuan seperti mengurangkan timbangan, mencampur aduk barang yang bermutu dan kurang bermutu, menaikkan harga barang sesuka hati dan menyembunyikan barang dengan tujuan menaikkan harga barang. </a:t>
          </a:r>
          <a:endParaRPr lang="en-US" sz="2000" kern="1200">
            <a:solidFill>
              <a:schemeClr val="tx1"/>
            </a:solidFill>
            <a:latin typeface="Bernard MT Condensed" pitchFamily="18" charset="0"/>
          </a:endParaRPr>
        </a:p>
      </dsp:txBody>
      <dsp:txXfrm rot="10800000">
        <a:off x="0" y="2352302"/>
        <a:ext cx="8686800" cy="1542785"/>
      </dsp:txXfrm>
    </dsp:sp>
    <dsp:sp modelId="{FE273F47-A03F-4066-8930-C8033AC304D0}">
      <dsp:nvSpPr>
        <dsp:cNvPr id="0" name=""/>
        <dsp:cNvSpPr/>
      </dsp:nvSpPr>
      <dsp:spPr>
        <a:xfrm rot="10800000">
          <a:off x="0" y="1104"/>
          <a:ext cx="8686800" cy="2374355"/>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en-US" sz="2000" kern="1200" smtClean="0">
              <a:solidFill>
                <a:schemeClr val="tx1"/>
              </a:solidFill>
              <a:latin typeface="Bernard MT Condensed" pitchFamily="18" charset="0"/>
            </a:rPr>
            <a:t>Hadis ini memberi maksud bahawa</a:t>
          </a:r>
          <a:endParaRPr lang="en-US" sz="2000" kern="1200">
            <a:solidFill>
              <a:schemeClr val="tx1"/>
            </a:solidFill>
            <a:latin typeface="Bernard MT Condensed" pitchFamily="18" charset="0"/>
          </a:endParaRPr>
        </a:p>
      </dsp:txBody>
      <dsp:txXfrm rot="10800000">
        <a:off x="0" y="1104"/>
        <a:ext cx="8686800" cy="15427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0DAA6-64B1-4795-B818-CB7E398D4AA0}">
      <dsp:nvSpPr>
        <dsp:cNvPr id="0" name=""/>
        <dsp:cNvSpPr/>
      </dsp:nvSpPr>
      <dsp:spPr>
        <a:xfrm>
          <a:off x="0" y="4646140"/>
          <a:ext cx="8839200" cy="152496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kern="1200" smtClean="0">
              <a:solidFill>
                <a:schemeClr val="tx1"/>
              </a:solidFill>
              <a:latin typeface="Bernard MT Condensed" pitchFamily="18" charset="0"/>
            </a:rPr>
            <a:t>Melihat amalan menipu yang diamalkan ini Nabi SAW bersabda yang mafhumnya: “</a:t>
          </a:r>
          <a:r>
            <a:rPr lang="en-US" sz="2200" i="1" kern="1200" smtClean="0">
              <a:solidFill>
                <a:schemeClr val="tx1"/>
              </a:solidFill>
              <a:latin typeface="Bernard MT Condensed" pitchFamily="18" charset="0"/>
            </a:rPr>
            <a:t>Sesiapa yang menipu maka dia bukan dari kalangan kami iaitu bukan dari kalangan orang yang sempurna iman dan baik Islamnya</a:t>
          </a:r>
          <a:r>
            <a:rPr lang="en-US" sz="2200" kern="1200" smtClean="0">
              <a:solidFill>
                <a:schemeClr val="tx1"/>
              </a:solidFill>
              <a:latin typeface="Bernard MT Condensed" pitchFamily="18" charset="0"/>
            </a:rPr>
            <a:t>.” (Riwayat Bukhari)</a:t>
          </a:r>
          <a:endParaRPr lang="en-US" sz="2200" kern="1200">
            <a:solidFill>
              <a:schemeClr val="tx1"/>
            </a:solidFill>
            <a:latin typeface="Bernard MT Condensed" pitchFamily="18" charset="0"/>
          </a:endParaRPr>
        </a:p>
      </dsp:txBody>
      <dsp:txXfrm>
        <a:off x="0" y="4646140"/>
        <a:ext cx="8839200" cy="1524967"/>
      </dsp:txXfrm>
    </dsp:sp>
    <dsp:sp modelId="{46FF1F71-CDC4-4A3A-B696-28A6B87EE38A}">
      <dsp:nvSpPr>
        <dsp:cNvPr id="0" name=""/>
        <dsp:cNvSpPr/>
      </dsp:nvSpPr>
      <dsp:spPr>
        <a:xfrm rot="10800000">
          <a:off x="0" y="2323615"/>
          <a:ext cx="8839200" cy="2345399"/>
        </a:xfrm>
        <a:prstGeom prst="upArrowCallout">
          <a:avLst/>
        </a:prstGeom>
        <a:solidFill>
          <a:schemeClr val="accent4">
            <a:hueOff val="5206174"/>
            <a:satOff val="-29601"/>
            <a:lumOff val="9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kern="1200" smtClean="0">
              <a:solidFill>
                <a:schemeClr val="tx1"/>
              </a:solidFill>
              <a:latin typeface="Bernard MT Condensed" pitchFamily="18" charset="0"/>
            </a:rPr>
            <a:t>Penjual menyembunyikan tamar yang tidak baik di bawah supaya tidak disedari oleh pembeli. </a:t>
          </a:r>
          <a:endParaRPr lang="en-US" sz="2200" kern="1200">
            <a:solidFill>
              <a:schemeClr val="tx1"/>
            </a:solidFill>
            <a:latin typeface="Bernard MT Condensed" pitchFamily="18" charset="0"/>
          </a:endParaRPr>
        </a:p>
      </dsp:txBody>
      <dsp:txXfrm rot="10800000">
        <a:off x="0" y="2323615"/>
        <a:ext cx="8839200" cy="1523970"/>
      </dsp:txXfrm>
    </dsp:sp>
    <dsp:sp modelId="{BC1CCE78-7639-4A79-AE85-786F5A1A44A3}">
      <dsp:nvSpPr>
        <dsp:cNvPr id="0" name=""/>
        <dsp:cNvSpPr/>
      </dsp:nvSpPr>
      <dsp:spPr>
        <a:xfrm rot="10800000">
          <a:off x="0" y="1090"/>
          <a:ext cx="8839200" cy="2345399"/>
        </a:xfrm>
        <a:prstGeom prst="upArrowCallout">
          <a:avLst/>
        </a:prstGeom>
        <a:solidFill>
          <a:schemeClr val="accent4">
            <a:hueOff val="10412348"/>
            <a:satOff val="-59202"/>
            <a:lumOff val="190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kern="1200" smtClean="0">
              <a:solidFill>
                <a:schemeClr val="tx1"/>
              </a:solidFill>
              <a:latin typeface="Bernard MT Condensed" pitchFamily="18" charset="0"/>
            </a:rPr>
            <a:t>Menelusuri sirah Rasulullah SAW, bahawa Nabi SAW telah memperkenal dan mengamalkan mekanisme hisbah (audit dan pengawasan) di mana Rasulullah SAW pernah melawat pasar Madinah untuk memeriksa buah tamar yang diletakkan dalam bekas yang besar untuk dijual. </a:t>
          </a:r>
          <a:endParaRPr lang="en-US" sz="2200" kern="1200">
            <a:solidFill>
              <a:schemeClr val="tx1"/>
            </a:solidFill>
            <a:latin typeface="Bernard MT Condensed" pitchFamily="18" charset="0"/>
          </a:endParaRPr>
        </a:p>
      </dsp:txBody>
      <dsp:txXfrm rot="10800000">
        <a:off x="0" y="1090"/>
        <a:ext cx="8839200" cy="15239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7349-BAE1-4683-9E94-75AC1645E253}">
      <dsp:nvSpPr>
        <dsp:cNvPr id="0" name=""/>
        <dsp:cNvSpPr/>
      </dsp:nvSpPr>
      <dsp:spPr>
        <a:xfrm>
          <a:off x="-5215394" y="-804890"/>
          <a:ext cx="6257980" cy="6257980"/>
        </a:xfrm>
        <a:prstGeom prst="blockArc">
          <a:avLst>
            <a:gd name="adj1" fmla="val 18900000"/>
            <a:gd name="adj2" fmla="val 2700000"/>
            <a:gd name="adj3" fmla="val 345"/>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E6BDFC-3FAA-43EB-A149-08CE73D5FC07}">
      <dsp:nvSpPr>
        <dsp:cNvPr id="0" name=""/>
        <dsp:cNvSpPr/>
      </dsp:nvSpPr>
      <dsp:spPr>
        <a:xfrm>
          <a:off x="854455" y="664041"/>
          <a:ext cx="7503025" cy="132789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54019" tIns="55880" rIns="55880" bIns="55880" numCol="1" spcCol="1270" anchor="ctr" anchorCtr="0">
          <a:noAutofit/>
        </a:bodyPr>
        <a:lstStyle/>
        <a:p>
          <a:pPr lvl="0" algn="l" defTabSz="977900" rtl="0">
            <a:lnSpc>
              <a:spcPct val="90000"/>
            </a:lnSpc>
            <a:spcBef>
              <a:spcPct val="0"/>
            </a:spcBef>
            <a:spcAft>
              <a:spcPct val="35000"/>
            </a:spcAft>
          </a:pPr>
          <a:r>
            <a:rPr lang="en-US" sz="2200" kern="1200" smtClean="0">
              <a:solidFill>
                <a:schemeClr val="tx1"/>
              </a:solidFill>
              <a:latin typeface="Bernard MT Condensed" pitchFamily="18" charset="0"/>
            </a:rPr>
            <a:t>Kejayaan sesuatu usaha tidak dicapai melalui tindakan satu pihak semata-mata. </a:t>
          </a:r>
          <a:endParaRPr lang="en-US" sz="2200" kern="1200">
            <a:solidFill>
              <a:schemeClr val="tx1"/>
            </a:solidFill>
            <a:latin typeface="Bernard MT Condensed" pitchFamily="18" charset="0"/>
          </a:endParaRPr>
        </a:p>
      </dsp:txBody>
      <dsp:txXfrm>
        <a:off x="854455" y="664041"/>
        <a:ext cx="7503025" cy="1327897"/>
      </dsp:txXfrm>
    </dsp:sp>
    <dsp:sp modelId="{1CF374B6-F64F-46F5-B9F0-8FE24BCF611D}">
      <dsp:nvSpPr>
        <dsp:cNvPr id="0" name=""/>
        <dsp:cNvSpPr/>
      </dsp:nvSpPr>
      <dsp:spPr>
        <a:xfrm>
          <a:off x="24519" y="498054"/>
          <a:ext cx="1659872" cy="1659872"/>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67DED3-F3EC-4E2E-9302-7ED0A78187FE}">
      <dsp:nvSpPr>
        <dsp:cNvPr id="0" name=""/>
        <dsp:cNvSpPr/>
      </dsp:nvSpPr>
      <dsp:spPr>
        <a:xfrm>
          <a:off x="854455" y="2656260"/>
          <a:ext cx="7503025" cy="1327897"/>
        </a:xfrm>
        <a:prstGeom prst="rect">
          <a:avLst/>
        </a:prstGeom>
        <a:solidFill>
          <a:schemeClr val="accent3">
            <a:hueOff val="2375370"/>
            <a:satOff val="12794"/>
            <a:lumOff val="174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54019" tIns="55880" rIns="55880" bIns="55880" numCol="1" spcCol="1270" anchor="ctr" anchorCtr="0">
          <a:noAutofit/>
        </a:bodyPr>
        <a:lstStyle/>
        <a:p>
          <a:pPr lvl="0" algn="l" defTabSz="977900" rtl="0">
            <a:lnSpc>
              <a:spcPct val="90000"/>
            </a:lnSpc>
            <a:spcBef>
              <a:spcPct val="0"/>
            </a:spcBef>
            <a:spcAft>
              <a:spcPct val="35000"/>
            </a:spcAft>
          </a:pPr>
          <a:r>
            <a:rPr lang="en-US" sz="2200" kern="1200" smtClean="0">
              <a:solidFill>
                <a:schemeClr val="tx1"/>
              </a:solidFill>
              <a:latin typeface="Bernard MT Condensed" pitchFamily="18" charset="0"/>
            </a:rPr>
            <a:t>pihak pemerintah atau peniaga sahaja yang perlu sedar akan tanggungjawab, bahkan pengguna juga seharusnya memainkan peranan dan tanggungjawabnya. </a:t>
          </a:r>
          <a:endParaRPr lang="en-US" sz="2200" kern="1200">
            <a:solidFill>
              <a:schemeClr val="tx1"/>
            </a:solidFill>
            <a:latin typeface="Bernard MT Condensed" pitchFamily="18" charset="0"/>
          </a:endParaRPr>
        </a:p>
      </dsp:txBody>
      <dsp:txXfrm>
        <a:off x="854455" y="2656260"/>
        <a:ext cx="7503025" cy="1327897"/>
      </dsp:txXfrm>
    </dsp:sp>
    <dsp:sp modelId="{A6638E11-B71E-48F5-93BC-BBD9FE3BB35D}">
      <dsp:nvSpPr>
        <dsp:cNvPr id="0" name=""/>
        <dsp:cNvSpPr/>
      </dsp:nvSpPr>
      <dsp:spPr>
        <a:xfrm>
          <a:off x="24519" y="2490273"/>
          <a:ext cx="1659872" cy="1659872"/>
        </a:xfrm>
        <a:prstGeom prst="ellipse">
          <a:avLst/>
        </a:prstGeom>
        <a:solidFill>
          <a:schemeClr val="lt1">
            <a:hueOff val="0"/>
            <a:satOff val="0"/>
            <a:lumOff val="0"/>
            <a:alphaOff val="0"/>
          </a:schemeClr>
        </a:solidFill>
        <a:ln w="25400" cap="flat" cmpd="sng" algn="ctr">
          <a:solidFill>
            <a:schemeClr val="accent3">
              <a:hueOff val="2375370"/>
              <a:satOff val="12794"/>
              <a:lumOff val="17452"/>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01EC1-9CD2-4147-BBE2-E52DD2D80085}">
      <dsp:nvSpPr>
        <dsp:cNvPr id="0" name=""/>
        <dsp:cNvSpPr/>
      </dsp:nvSpPr>
      <dsp:spPr>
        <a:xfrm>
          <a:off x="0" y="0"/>
          <a:ext cx="8610600" cy="6248400"/>
        </a:xfrm>
        <a:prstGeom prst="roundRect">
          <a:avLst>
            <a:gd name="adj" fmla="val 85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4849453" numCol="1" spcCol="1270" anchor="t" anchorCtr="0">
          <a:noAutofit/>
        </a:bodyPr>
        <a:lstStyle/>
        <a:p>
          <a:pPr lvl="0" algn="ctr" defTabSz="1066800" rtl="0">
            <a:lnSpc>
              <a:spcPct val="90000"/>
            </a:lnSpc>
            <a:spcBef>
              <a:spcPct val="0"/>
            </a:spcBef>
            <a:spcAft>
              <a:spcPct val="35000"/>
            </a:spcAft>
          </a:pPr>
          <a:r>
            <a:rPr lang="en-US" sz="2400" kern="1200" smtClean="0">
              <a:latin typeface="Bernard MT Condensed" pitchFamily="18" charset="0"/>
            </a:rPr>
            <a:t>Pengguna mempunyai hak untuk mendapat pendidikan dan maklumat yang tepat mengenai barangan yang dijual bagi memudahkan mereka membuat dan menentukan pilihan mereka berdasarkan perkhidmatan yang ditawarkan pada harga yang kompetitif dan jaminan kualiti yang memuaskan. </a:t>
          </a:r>
          <a:endParaRPr lang="en-US" sz="2400" kern="1200" dirty="0">
            <a:latin typeface="Bernard MT Condensed" pitchFamily="18" charset="0"/>
          </a:endParaRPr>
        </a:p>
      </dsp:txBody>
      <dsp:txXfrm>
        <a:off x="155558" y="155558"/>
        <a:ext cx="8299484" cy="5937284"/>
      </dsp:txXfrm>
    </dsp:sp>
    <dsp:sp modelId="{704D842C-CFC8-4CAA-B8C2-E15277707EA2}">
      <dsp:nvSpPr>
        <dsp:cNvPr id="0" name=""/>
        <dsp:cNvSpPr/>
      </dsp:nvSpPr>
      <dsp:spPr>
        <a:xfrm>
          <a:off x="215265" y="2011669"/>
          <a:ext cx="8180070" cy="3474741"/>
        </a:xfrm>
        <a:prstGeom prst="roundRect">
          <a:avLst>
            <a:gd name="adj" fmla="val 10500"/>
          </a:avLst>
        </a:prstGeom>
        <a:solidFill>
          <a:schemeClr val="accent4">
            <a:hueOff val="10412348"/>
            <a:satOff val="-59202"/>
            <a:lumOff val="190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2777414" numCol="1" spcCol="1270" anchor="t" anchorCtr="0">
          <a:noAutofit/>
        </a:bodyPr>
        <a:lstStyle/>
        <a:p>
          <a:pPr lvl="0" algn="ctr" defTabSz="1244600" rtl="0">
            <a:lnSpc>
              <a:spcPct val="90000"/>
            </a:lnSpc>
            <a:spcBef>
              <a:spcPct val="0"/>
            </a:spcBef>
            <a:spcAft>
              <a:spcPct val="35000"/>
            </a:spcAft>
          </a:pPr>
          <a:endParaRPr lang="en-US" sz="2800" kern="1200" dirty="0" smtClean="0">
            <a:latin typeface="Bernard MT Condensed" pitchFamily="18" charset="0"/>
          </a:endParaRPr>
        </a:p>
        <a:p>
          <a:pPr lvl="0" algn="ctr" defTabSz="1244600" rtl="0">
            <a:lnSpc>
              <a:spcPct val="90000"/>
            </a:lnSpc>
            <a:spcBef>
              <a:spcPct val="0"/>
            </a:spcBef>
            <a:spcAft>
              <a:spcPct val="35000"/>
            </a:spcAft>
          </a:pPr>
          <a:r>
            <a:rPr lang="en-US" sz="2800" kern="1200" dirty="0" err="1" smtClean="0">
              <a:latin typeface="Bernard MT Condensed" pitchFamily="18" charset="0"/>
            </a:rPr>
            <a:t>Pengguna</a:t>
          </a:r>
          <a:r>
            <a:rPr lang="en-US" sz="2800" kern="1200" dirty="0" smtClean="0">
              <a:latin typeface="Bernard MT Condensed" pitchFamily="18" charset="0"/>
            </a:rPr>
            <a:t> </a:t>
          </a:r>
          <a:r>
            <a:rPr lang="en-US" sz="2800" kern="1200" dirty="0" err="1" smtClean="0">
              <a:latin typeface="Bernard MT Condensed" pitchFamily="18" charset="0"/>
            </a:rPr>
            <a:t>juga</a:t>
          </a:r>
          <a:r>
            <a:rPr lang="en-US" sz="2800" kern="1200" dirty="0" smtClean="0">
              <a:latin typeface="Bernard MT Condensed" pitchFamily="18" charset="0"/>
            </a:rPr>
            <a:t> </a:t>
          </a:r>
          <a:r>
            <a:rPr lang="en-US" sz="2800" kern="1200" dirty="0" err="1" smtClean="0">
              <a:latin typeface="Bernard MT Condensed" pitchFamily="18" charset="0"/>
            </a:rPr>
            <a:t>berhak</a:t>
          </a:r>
          <a:r>
            <a:rPr lang="en-US" sz="2800" kern="1200" dirty="0" smtClean="0">
              <a:latin typeface="Bernard MT Condensed" pitchFamily="18" charset="0"/>
            </a:rPr>
            <a:t> </a:t>
          </a:r>
          <a:r>
            <a:rPr lang="en-US" sz="2800" kern="1200" dirty="0" err="1" smtClean="0">
              <a:latin typeface="Bernard MT Condensed" pitchFamily="18" charset="0"/>
            </a:rPr>
            <a:t>untuk</a:t>
          </a:r>
          <a:r>
            <a:rPr lang="en-US" sz="2800" kern="1200" dirty="0" smtClean="0">
              <a:latin typeface="Bernard MT Condensed" pitchFamily="18" charset="0"/>
            </a:rPr>
            <a:t> </a:t>
          </a:r>
          <a:r>
            <a:rPr lang="en-US" sz="2800" kern="1200" dirty="0" err="1" smtClean="0">
              <a:latin typeface="Bernard MT Condensed" pitchFamily="18" charset="0"/>
            </a:rPr>
            <a:t>mendapat</a:t>
          </a:r>
          <a:r>
            <a:rPr lang="en-US" sz="2800" kern="1200" dirty="0" smtClean="0">
              <a:latin typeface="Bernard MT Condensed" pitchFamily="18" charset="0"/>
            </a:rPr>
            <a:t> </a:t>
          </a:r>
          <a:r>
            <a:rPr lang="en-US" sz="2800" kern="1200" dirty="0" err="1" smtClean="0">
              <a:latin typeface="Bernard MT Condensed" pitchFamily="18" charset="0"/>
            </a:rPr>
            <a:t>penyelesaian</a:t>
          </a:r>
          <a:r>
            <a:rPr lang="en-US" sz="2800" kern="1200" dirty="0" smtClean="0">
              <a:latin typeface="Bernard MT Condensed" pitchFamily="18" charset="0"/>
            </a:rPr>
            <a:t> yang </a:t>
          </a:r>
          <a:r>
            <a:rPr lang="en-US" sz="2800" kern="1200" dirty="0" err="1" smtClean="0">
              <a:latin typeface="Bernard MT Condensed" pitchFamily="18" charset="0"/>
            </a:rPr>
            <a:t>adil</a:t>
          </a:r>
          <a:r>
            <a:rPr lang="en-US" sz="2800" kern="1200" dirty="0" smtClean="0">
              <a:latin typeface="Bernard MT Condensed" pitchFamily="18" charset="0"/>
            </a:rPr>
            <a:t> </a:t>
          </a:r>
          <a:r>
            <a:rPr lang="en-US" sz="2800" kern="1200" dirty="0" err="1" smtClean="0">
              <a:latin typeface="Bernard MT Condensed" pitchFamily="18" charset="0"/>
            </a:rPr>
            <a:t>bagi</a:t>
          </a:r>
          <a:r>
            <a:rPr lang="en-US" sz="2800" kern="1200" dirty="0" smtClean="0">
              <a:latin typeface="Bernard MT Condensed" pitchFamily="18" charset="0"/>
            </a:rPr>
            <a:t> </a:t>
          </a:r>
          <a:r>
            <a:rPr lang="en-US" sz="2800" kern="1200" dirty="0" err="1" smtClean="0">
              <a:latin typeface="Bernard MT Condensed" pitchFamily="18" charset="0"/>
            </a:rPr>
            <a:t>pembelian</a:t>
          </a:r>
          <a:r>
            <a:rPr lang="en-US" sz="2800" kern="1200" dirty="0" smtClean="0">
              <a:latin typeface="Bernard MT Condensed" pitchFamily="18" charset="0"/>
            </a:rPr>
            <a:t> </a:t>
          </a:r>
          <a:r>
            <a:rPr lang="en-US" sz="2800" kern="1200" dirty="0" err="1" smtClean="0">
              <a:latin typeface="Bernard MT Condensed" pitchFamily="18" charset="0"/>
            </a:rPr>
            <a:t>barangan</a:t>
          </a:r>
          <a:r>
            <a:rPr lang="en-US" sz="2800" kern="1200" dirty="0" smtClean="0">
              <a:latin typeface="Bernard MT Condensed" pitchFamily="18" charset="0"/>
            </a:rPr>
            <a:t> </a:t>
          </a:r>
          <a:r>
            <a:rPr lang="en-US" sz="2800" kern="1200" dirty="0" err="1" smtClean="0">
              <a:latin typeface="Bernard MT Condensed" pitchFamily="18" charset="0"/>
            </a:rPr>
            <a:t>dan</a:t>
          </a:r>
          <a:r>
            <a:rPr lang="en-US" sz="2800" kern="1200" dirty="0" smtClean="0">
              <a:latin typeface="Bernard MT Condensed" pitchFamily="18" charset="0"/>
            </a:rPr>
            <a:t> </a:t>
          </a:r>
          <a:r>
            <a:rPr lang="en-US" sz="2800" kern="1200" dirty="0" err="1" smtClean="0">
              <a:latin typeface="Bernard MT Condensed" pitchFamily="18" charset="0"/>
            </a:rPr>
            <a:t>tawaran</a:t>
          </a:r>
          <a:r>
            <a:rPr lang="en-US" sz="2800" kern="1200" dirty="0" smtClean="0">
              <a:latin typeface="Bernard MT Condensed" pitchFamily="18" charset="0"/>
            </a:rPr>
            <a:t> </a:t>
          </a:r>
          <a:r>
            <a:rPr lang="en-US" sz="2800" kern="1200" dirty="0" err="1" smtClean="0">
              <a:latin typeface="Bernard MT Condensed" pitchFamily="18" charset="0"/>
            </a:rPr>
            <a:t>perkhidmatan</a:t>
          </a:r>
          <a:r>
            <a:rPr lang="en-US" sz="2800" kern="1200" dirty="0" smtClean="0">
              <a:latin typeface="Bernard MT Condensed" pitchFamily="18" charset="0"/>
            </a:rPr>
            <a:t> yang </a:t>
          </a:r>
          <a:r>
            <a:rPr lang="en-US" sz="2800" kern="1200" dirty="0" err="1" smtClean="0">
              <a:latin typeface="Bernard MT Condensed" pitchFamily="18" charset="0"/>
            </a:rPr>
            <a:t>tidak</a:t>
          </a:r>
          <a:r>
            <a:rPr lang="en-US" sz="2800" kern="1200" dirty="0" smtClean="0">
              <a:latin typeface="Bernard MT Condensed" pitchFamily="18" charset="0"/>
            </a:rPr>
            <a:t> </a:t>
          </a:r>
          <a:r>
            <a:rPr lang="en-US" sz="2800" kern="1200" dirty="0" err="1" smtClean="0">
              <a:latin typeface="Bernard MT Condensed" pitchFamily="18" charset="0"/>
            </a:rPr>
            <a:t>memuaskan</a:t>
          </a:r>
          <a:r>
            <a:rPr lang="en-US" sz="2800" kern="1200" dirty="0" smtClean="0">
              <a:latin typeface="Bernard MT Condensed" pitchFamily="18" charset="0"/>
            </a:rPr>
            <a:t> </a:t>
          </a:r>
          <a:r>
            <a:rPr lang="en-US" sz="2800" kern="1200" dirty="0" err="1" smtClean="0">
              <a:latin typeface="Bernard MT Condensed" pitchFamily="18" charset="0"/>
            </a:rPr>
            <a:t>serta</a:t>
          </a:r>
          <a:r>
            <a:rPr lang="en-US" sz="2800" kern="1200" dirty="0" smtClean="0">
              <a:latin typeface="Bernard MT Condensed" pitchFamily="18" charset="0"/>
            </a:rPr>
            <a:t> </a:t>
          </a:r>
          <a:r>
            <a:rPr lang="en-US" sz="2800" kern="1200" dirty="0" err="1" smtClean="0">
              <a:latin typeface="Bernard MT Condensed" pitchFamily="18" charset="0"/>
            </a:rPr>
            <a:t>berhak</a:t>
          </a:r>
          <a:r>
            <a:rPr lang="en-US" sz="2800" kern="1200" dirty="0" smtClean="0">
              <a:latin typeface="Bernard MT Condensed" pitchFamily="18" charset="0"/>
            </a:rPr>
            <a:t> </a:t>
          </a:r>
          <a:r>
            <a:rPr lang="en-US" sz="2800" kern="1200" dirty="0" err="1" smtClean="0">
              <a:latin typeface="Bernard MT Condensed" pitchFamily="18" charset="0"/>
            </a:rPr>
            <a:t>untuk</a:t>
          </a:r>
          <a:r>
            <a:rPr lang="en-US" sz="2800" kern="1200" dirty="0" smtClean="0">
              <a:latin typeface="Bernard MT Condensed" pitchFamily="18" charset="0"/>
            </a:rPr>
            <a:t> </a:t>
          </a:r>
          <a:r>
            <a:rPr lang="en-US" sz="2800" kern="1200" dirty="0" err="1" smtClean="0">
              <a:latin typeface="Bernard MT Condensed" pitchFamily="18" charset="0"/>
            </a:rPr>
            <a:t>menyuarakan</a:t>
          </a:r>
          <a:r>
            <a:rPr lang="en-US" sz="2800" kern="1200" dirty="0" smtClean="0">
              <a:latin typeface="Bernard MT Condensed" pitchFamily="18" charset="0"/>
            </a:rPr>
            <a:t> </a:t>
          </a:r>
          <a:r>
            <a:rPr lang="en-US" sz="2800" kern="1200" dirty="0" err="1" smtClean="0">
              <a:latin typeface="Bernard MT Condensed" pitchFamily="18" charset="0"/>
            </a:rPr>
            <a:t>kepentingan</a:t>
          </a:r>
          <a:r>
            <a:rPr lang="en-US" sz="2800" kern="1200" dirty="0" smtClean="0">
              <a:latin typeface="Bernard MT Condensed" pitchFamily="18" charset="0"/>
            </a:rPr>
            <a:t> </a:t>
          </a:r>
          <a:r>
            <a:rPr lang="en-US" sz="2800" kern="1200" dirty="0" err="1" smtClean="0">
              <a:latin typeface="Bernard MT Condensed" pitchFamily="18" charset="0"/>
            </a:rPr>
            <a:t>pengguna</a:t>
          </a:r>
          <a:r>
            <a:rPr lang="en-US" sz="2800" kern="1200" dirty="0" smtClean="0">
              <a:latin typeface="Bernard MT Condensed" pitchFamily="18" charset="0"/>
            </a:rPr>
            <a:t> </a:t>
          </a:r>
          <a:r>
            <a:rPr lang="en-US" sz="2800" kern="1200" dirty="0" err="1" smtClean="0">
              <a:latin typeface="Bernard MT Condensed" pitchFamily="18" charset="0"/>
            </a:rPr>
            <a:t>dalam</a:t>
          </a:r>
          <a:r>
            <a:rPr lang="en-US" sz="2800" kern="1200" dirty="0" smtClean="0">
              <a:latin typeface="Bernard MT Condensed" pitchFamily="18" charset="0"/>
            </a:rPr>
            <a:t> </a:t>
          </a:r>
          <a:r>
            <a:rPr lang="en-US" sz="2800" kern="1200" dirty="0" err="1" smtClean="0">
              <a:latin typeface="Bernard MT Condensed" pitchFamily="18" charset="0"/>
            </a:rPr>
            <a:t>penggubalan</a:t>
          </a:r>
          <a:r>
            <a:rPr lang="en-US" sz="2800" kern="1200" dirty="0" smtClean="0">
              <a:latin typeface="Bernard MT Condensed" pitchFamily="18" charset="0"/>
            </a:rPr>
            <a:t> </a:t>
          </a:r>
          <a:r>
            <a:rPr lang="en-US" sz="2800" kern="1200" dirty="0" err="1" smtClean="0">
              <a:latin typeface="Bernard MT Condensed" pitchFamily="18" charset="0"/>
            </a:rPr>
            <a:t>dan</a:t>
          </a:r>
          <a:r>
            <a:rPr lang="en-US" sz="2800" kern="1200" dirty="0" smtClean="0">
              <a:latin typeface="Bernard MT Condensed" pitchFamily="18" charset="0"/>
            </a:rPr>
            <a:t> </a:t>
          </a:r>
          <a:r>
            <a:rPr lang="en-US" sz="2800" kern="1200" dirty="0" err="1" smtClean="0">
              <a:latin typeface="Bernard MT Condensed" pitchFamily="18" charset="0"/>
            </a:rPr>
            <a:t>pelaksanaan</a:t>
          </a:r>
          <a:r>
            <a:rPr lang="en-US" sz="2800" kern="1200" dirty="0" smtClean="0">
              <a:latin typeface="Bernard MT Condensed" pitchFamily="18" charset="0"/>
            </a:rPr>
            <a:t> </a:t>
          </a:r>
          <a:r>
            <a:rPr lang="en-US" sz="2800" kern="1200" dirty="0" err="1" smtClean="0">
              <a:latin typeface="Bernard MT Condensed" pitchFamily="18" charset="0"/>
            </a:rPr>
            <a:t>dasar</a:t>
          </a:r>
          <a:r>
            <a:rPr lang="en-US" sz="2800" kern="1200" dirty="0" smtClean="0">
              <a:latin typeface="Bernard MT Condensed" pitchFamily="18" charset="0"/>
            </a:rPr>
            <a:t> </a:t>
          </a:r>
          <a:r>
            <a:rPr lang="en-US" sz="2800" kern="1200" dirty="0" err="1" smtClean="0">
              <a:latin typeface="Bernard MT Condensed" pitchFamily="18" charset="0"/>
            </a:rPr>
            <a:t>kerajaan</a:t>
          </a:r>
          <a:r>
            <a:rPr lang="en-US" sz="2800" kern="1200" dirty="0" smtClean="0">
              <a:latin typeface="Bernard MT Condensed" pitchFamily="18" charset="0"/>
            </a:rPr>
            <a:t> yang </a:t>
          </a:r>
          <a:r>
            <a:rPr lang="en-US" sz="2800" kern="1200" dirty="0" err="1" smtClean="0">
              <a:latin typeface="Bernard MT Condensed" pitchFamily="18" charset="0"/>
            </a:rPr>
            <a:t>berkaitan</a:t>
          </a:r>
          <a:r>
            <a:rPr lang="en-US" sz="2800" kern="1200" dirty="0" smtClean="0">
              <a:latin typeface="Bernard MT Condensed" pitchFamily="18" charset="0"/>
            </a:rPr>
            <a:t>. </a:t>
          </a:r>
          <a:endParaRPr lang="en-US" sz="2800" kern="1200" dirty="0">
            <a:latin typeface="Bernard MT Condensed" pitchFamily="18" charset="0"/>
          </a:endParaRPr>
        </a:p>
      </dsp:txBody>
      <dsp:txXfrm>
        <a:off x="322125" y="2118529"/>
        <a:ext cx="7966350" cy="326102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0E32C-7C0D-4465-82C1-EAEC7647A682}">
      <dsp:nvSpPr>
        <dsp:cNvPr id="0" name=""/>
        <dsp:cNvSpPr/>
      </dsp:nvSpPr>
      <dsp:spPr>
        <a:xfrm>
          <a:off x="0" y="0"/>
          <a:ext cx="8229600" cy="5029199"/>
        </a:xfrm>
        <a:prstGeom prst="roundRect">
          <a:avLst>
            <a:gd name="adj" fmla="val 85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3903218" numCol="1" spcCol="1270" anchor="t" anchorCtr="0">
          <a:noAutofit/>
        </a:bodyPr>
        <a:lstStyle/>
        <a:p>
          <a:pPr lvl="0" algn="ctr" defTabSz="1244600" rtl="0">
            <a:lnSpc>
              <a:spcPct val="90000"/>
            </a:lnSpc>
            <a:spcBef>
              <a:spcPct val="0"/>
            </a:spcBef>
            <a:spcAft>
              <a:spcPct val="35000"/>
            </a:spcAft>
          </a:pPr>
          <a:r>
            <a:rPr lang="en-US" sz="2800" kern="1200" dirty="0" err="1" smtClean="0">
              <a:solidFill>
                <a:schemeClr val="tx1"/>
              </a:solidFill>
              <a:latin typeface="Bernard MT Condensed" pitchFamily="18" charset="0"/>
            </a:rPr>
            <a:t>Pengguna</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juga</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berkuasa</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untuk</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menyuarakan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pendapat</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melakukan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tindakan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dengan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melaporkan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sebarang</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penipuan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dan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penganiayaan</a:t>
          </a:r>
          <a:r>
            <a:rPr lang="en-US" sz="2800" kern="1200" dirty="0" smtClean="0">
              <a:solidFill>
                <a:schemeClr val="tx1"/>
              </a:solidFill>
              <a:latin typeface="Bernard MT Condensed" pitchFamily="18" charset="0"/>
            </a:rPr>
            <a:t> yang </a:t>
          </a:r>
          <a:r>
            <a:rPr lang="en-US" sz="2800" kern="1200" dirty="0" err="1" smtClean="0">
              <a:solidFill>
                <a:schemeClr val="tx1"/>
              </a:solidFill>
              <a:latin typeface="Bernard MT Condensed" pitchFamily="18" charset="0"/>
            </a:rPr>
            <a:t>dilakukan</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oleh</a:t>
          </a:r>
          <a:r>
            <a:rPr lang="en-US" sz="2800" kern="1200" dirty="0" smtClean="0">
              <a:solidFill>
                <a:schemeClr val="tx1"/>
              </a:solidFill>
              <a:latin typeface="Bernard MT Condensed" pitchFamily="18" charset="0"/>
            </a:rPr>
            <a:t> </a:t>
          </a:r>
          <a:r>
            <a:rPr lang="en-US" sz="2800" kern="1200" dirty="0" err="1" smtClean="0">
              <a:solidFill>
                <a:schemeClr val="tx1"/>
              </a:solidFill>
              <a:latin typeface="Bernard MT Condensed" pitchFamily="18" charset="0"/>
            </a:rPr>
            <a:t>peniaga</a:t>
          </a:r>
          <a:r>
            <a:rPr lang="en-US" sz="2800" kern="1200" dirty="0" smtClean="0">
              <a:solidFill>
                <a:schemeClr val="tx1"/>
              </a:solidFill>
              <a:latin typeface="Bernard MT Condensed" pitchFamily="18" charset="0"/>
            </a:rPr>
            <a:t>.</a:t>
          </a:r>
          <a:endParaRPr lang="en-US" sz="2800" kern="1200" dirty="0">
            <a:solidFill>
              <a:schemeClr val="tx1"/>
            </a:solidFill>
            <a:latin typeface="Bernard MT Condensed" pitchFamily="18" charset="0"/>
          </a:endParaRPr>
        </a:p>
      </dsp:txBody>
      <dsp:txXfrm>
        <a:off x="125205" y="125205"/>
        <a:ext cx="7979190" cy="4778789"/>
      </dsp:txXfrm>
    </dsp:sp>
    <dsp:sp modelId="{F05ACD6E-EADD-4B9A-B95E-FB5DD6C2EA06}">
      <dsp:nvSpPr>
        <dsp:cNvPr id="0" name=""/>
        <dsp:cNvSpPr/>
      </dsp:nvSpPr>
      <dsp:spPr>
        <a:xfrm>
          <a:off x="228568" y="2301246"/>
          <a:ext cx="7818120" cy="2727953"/>
        </a:xfrm>
        <a:prstGeom prst="roundRect">
          <a:avLst>
            <a:gd name="adj" fmla="val 10500"/>
          </a:avLst>
        </a:prstGeom>
        <a:solidFill>
          <a:schemeClr val="accent5">
            <a:hueOff val="-277017"/>
            <a:satOff val="-26528"/>
            <a:lumOff val="-266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2235479" numCol="1" spcCol="1270" anchor="t" anchorCtr="0">
          <a:noAutofit/>
        </a:bodyPr>
        <a:lstStyle/>
        <a:p>
          <a:pPr lvl="0" algn="ctr" defTabSz="1066800" rtl="0">
            <a:lnSpc>
              <a:spcPct val="90000"/>
            </a:lnSpc>
            <a:spcBef>
              <a:spcPct val="0"/>
            </a:spcBef>
            <a:spcAft>
              <a:spcPct val="35000"/>
            </a:spcAft>
          </a:pPr>
          <a:endParaRPr lang="en-US" sz="2400" kern="1200" dirty="0" smtClean="0">
            <a:solidFill>
              <a:schemeClr val="tx1"/>
            </a:solidFill>
            <a:latin typeface="Bernard MT Condensed" pitchFamily="18" charset="0"/>
          </a:endParaRPr>
        </a:p>
        <a:p>
          <a:pPr lvl="0" algn="ctr" defTabSz="1066800" rtl="0">
            <a:lnSpc>
              <a:spcPct val="90000"/>
            </a:lnSpc>
            <a:spcBef>
              <a:spcPct val="0"/>
            </a:spcBef>
            <a:spcAft>
              <a:spcPct val="35000"/>
            </a:spcAft>
          </a:pPr>
          <a:r>
            <a:rPr lang="en-US" sz="2400" kern="1200" dirty="0" err="1" smtClean="0">
              <a:solidFill>
                <a:schemeClr val="tx1"/>
              </a:solidFill>
              <a:latin typeface="Bernard MT Condensed" pitchFamily="18" charset="0"/>
            </a:rPr>
            <a:t>Dengan</a:t>
          </a:r>
          <a:r>
            <a:rPr lang="en-US" sz="2400" kern="1200" dirty="0" smtClean="0">
              <a:solidFill>
                <a:schemeClr val="tx1"/>
              </a:solidFill>
              <a:latin typeface="Bernard MT Condensed" pitchFamily="18" charset="0"/>
            </a:rPr>
            <a:t> kata lain, </a:t>
          </a:r>
          <a:r>
            <a:rPr lang="en-US" sz="2400" kern="1200" dirty="0" err="1" smtClean="0">
              <a:solidFill>
                <a:schemeClr val="tx1"/>
              </a:solidFill>
              <a:latin typeface="Bernard MT Condensed" pitchFamily="18" charset="0"/>
            </a:rPr>
            <a:t>pengguna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seharusnya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menjadi</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mata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dan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telinga</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kepada</a:t>
          </a:r>
          <a:r>
            <a:rPr lang="en-US" sz="2400" kern="1200" dirty="0" smtClean="0">
              <a:solidFill>
                <a:schemeClr val="tx1"/>
              </a:solidFill>
              <a:latin typeface="Bernard MT Condensed" pitchFamily="18" charset="0"/>
            </a:rPr>
            <a:t> KPDNKK </a:t>
          </a:r>
          <a:r>
            <a:rPr lang="en-US" sz="2400" kern="1200" dirty="0" err="1" smtClean="0">
              <a:solidFill>
                <a:schemeClr val="tx1"/>
              </a:solidFill>
              <a:latin typeface="Bernard MT Condensed" pitchFamily="18" charset="0"/>
            </a:rPr>
            <a:t>dalam</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membanteras</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isu-isu</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penindasan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dan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penipuan</a:t>
          </a:r>
          <a:r>
            <a:rPr lang="en-US" sz="2400" kern="1200" dirty="0" smtClean="0">
              <a:solidFill>
                <a:schemeClr val="tx1"/>
              </a:solidFill>
              <a:latin typeface="Bernard MT Condensed" pitchFamily="18" charset="0"/>
            </a:rPr>
            <a:t> yang </a:t>
          </a:r>
          <a:r>
            <a:rPr lang="en-US" sz="2400" kern="1200" dirty="0" err="1" smtClean="0">
              <a:solidFill>
                <a:schemeClr val="tx1"/>
              </a:solidFill>
              <a:latin typeface="Bernard MT Condensed" pitchFamily="18" charset="0"/>
            </a:rPr>
            <a:t>dilakukan</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oleh</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pihak</a:t>
          </a:r>
          <a:r>
            <a:rPr lang="en-US" sz="2400" kern="1200" dirty="0" smtClean="0">
              <a:solidFill>
                <a:schemeClr val="tx1"/>
              </a:solidFill>
              <a:latin typeface="Bernard MT Condensed" pitchFamily="18" charset="0"/>
            </a:rPr>
            <a:t> yang </a:t>
          </a:r>
          <a:r>
            <a:rPr lang="en-US" sz="2400" kern="1200" dirty="0" err="1" smtClean="0">
              <a:solidFill>
                <a:schemeClr val="tx1"/>
              </a:solidFill>
              <a:latin typeface="Bernard MT Condensed" pitchFamily="18" charset="0"/>
            </a:rPr>
            <a:t>tidak</a:t>
          </a:r>
          <a:r>
            <a:rPr lang="en-US" sz="2400" kern="1200" dirty="0" smtClean="0">
              <a:solidFill>
                <a:schemeClr val="tx1"/>
              </a:solidFill>
              <a:latin typeface="Bernard MT Condensed" pitchFamily="18" charset="0"/>
            </a:rPr>
            <a:t> </a:t>
          </a:r>
          <a:r>
            <a:rPr lang="en-US" sz="2400" kern="1200" dirty="0" err="1" smtClean="0">
              <a:solidFill>
                <a:schemeClr val="tx1"/>
              </a:solidFill>
              <a:latin typeface="Bernard MT Condensed" pitchFamily="18" charset="0"/>
            </a:rPr>
            <a:t>bertanggungjawab</a:t>
          </a:r>
          <a:r>
            <a:rPr lang="en-US" sz="2400" kern="1200" dirty="0" smtClean="0">
              <a:solidFill>
                <a:schemeClr val="tx1"/>
              </a:solidFill>
              <a:latin typeface="Bernard MT Condensed" pitchFamily="18" charset="0"/>
            </a:rPr>
            <a:t>. </a:t>
          </a:r>
          <a:endParaRPr lang="en-US" sz="2400" kern="1200" dirty="0">
            <a:solidFill>
              <a:schemeClr val="tx1"/>
            </a:solidFill>
            <a:latin typeface="Bernard MT Condensed" pitchFamily="18" charset="0"/>
          </a:endParaRPr>
        </a:p>
      </dsp:txBody>
      <dsp:txXfrm>
        <a:off x="312462" y="2385140"/>
        <a:ext cx="7650332" cy="256016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4EA25-5ECB-4D70-B295-017C121482DA}">
      <dsp:nvSpPr>
        <dsp:cNvPr id="0" name=""/>
        <dsp:cNvSpPr/>
      </dsp:nvSpPr>
      <dsp:spPr>
        <a:xfrm>
          <a:off x="0" y="0"/>
          <a:ext cx="8680545" cy="123825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ms-MY" sz="2000" b="1" kern="1200" dirty="0" smtClean="0">
              <a:solidFill>
                <a:schemeClr val="accent3">
                  <a:lumMod val="75000"/>
                </a:schemeClr>
              </a:solidFill>
              <a:latin typeface="Bernard MT Condensed" pitchFamily="18" charset="0"/>
            </a:rPr>
            <a:t>Pertama</a:t>
          </a:r>
          <a:r>
            <a:rPr lang="ms-MY" sz="2000" kern="1200" dirty="0" smtClean="0">
              <a:solidFill>
                <a:schemeClr val="accent3">
                  <a:lumMod val="75000"/>
                </a:schemeClr>
              </a:solidFill>
              <a:latin typeface="Bernard MT Condensed" pitchFamily="18" charset="0"/>
            </a:rPr>
            <a:t>: Setiap pengusaha dan peniaga hendaklah bersikap jujur dan amanah dalam menjalankan aktiviti perniagaan dan yakin bahawa setiap yang dilakukan akan dihitung dan diberi balasan oleh Allah SWT.</a:t>
          </a:r>
          <a:endParaRPr lang="en-US" sz="2000" kern="1200" dirty="0">
            <a:solidFill>
              <a:schemeClr val="accent3">
                <a:lumMod val="75000"/>
              </a:schemeClr>
            </a:solidFill>
            <a:latin typeface="Bernard MT Condensed" pitchFamily="18" charset="0"/>
          </a:endParaRPr>
        </a:p>
      </dsp:txBody>
      <dsp:txXfrm>
        <a:off x="1859934" y="0"/>
        <a:ext cx="6820611" cy="1238250"/>
      </dsp:txXfrm>
    </dsp:sp>
    <dsp:sp modelId="{4A20B84F-2B64-4E77-BC48-3588743B08CB}">
      <dsp:nvSpPr>
        <dsp:cNvPr id="0" name=""/>
        <dsp:cNvSpPr/>
      </dsp:nvSpPr>
      <dsp:spPr>
        <a:xfrm>
          <a:off x="123824" y="123825"/>
          <a:ext cx="1736109" cy="990600"/>
        </a:xfrm>
        <a:prstGeom prst="roundRect">
          <a:avLst>
            <a:gd name="adj" fmla="val 10000"/>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ABB8EE-9D55-4AA5-A081-B825CD08D668}">
      <dsp:nvSpPr>
        <dsp:cNvPr id="0" name=""/>
        <dsp:cNvSpPr/>
      </dsp:nvSpPr>
      <dsp:spPr>
        <a:xfrm>
          <a:off x="0" y="1362075"/>
          <a:ext cx="8680545" cy="1238250"/>
        </a:xfrm>
        <a:prstGeom prst="roundRect">
          <a:avLst>
            <a:gd name="adj" fmla="val 10000"/>
          </a:avLst>
        </a:prstGeom>
        <a:solidFill>
          <a:schemeClr val="accent5">
            <a:hueOff val="-138508"/>
            <a:satOff val="-13264"/>
            <a:lumOff val="-133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ms-MY" sz="2000" b="1" kern="1200" dirty="0" smtClean="0">
              <a:solidFill>
                <a:schemeClr val="bg2">
                  <a:lumMod val="75000"/>
                </a:schemeClr>
              </a:solidFill>
              <a:latin typeface="Bernard MT Condensed" pitchFamily="18" charset="0"/>
            </a:rPr>
            <a:t>Kedua</a:t>
          </a:r>
          <a:r>
            <a:rPr lang="ms-MY" sz="2000" kern="1200" dirty="0" smtClean="0">
              <a:solidFill>
                <a:schemeClr val="bg2">
                  <a:lumMod val="75000"/>
                </a:schemeClr>
              </a:solidFill>
              <a:latin typeface="Bernard MT Condensed" pitchFamily="18" charset="0"/>
            </a:rPr>
            <a:t>: Setiap individu perlu menjadi pengguna berilmu, bijak dan tahu hak serta kuasa yang ada di tangan mereka dalam membanteras isu-isu penindasan dan penipuan oleh pihak yang tidak bertanggungjawab.</a:t>
          </a:r>
          <a:endParaRPr lang="en-US" sz="2000" kern="1200" dirty="0">
            <a:solidFill>
              <a:schemeClr val="bg2">
                <a:lumMod val="75000"/>
              </a:schemeClr>
            </a:solidFill>
            <a:latin typeface="Bernard MT Condensed" pitchFamily="18" charset="0"/>
          </a:endParaRPr>
        </a:p>
      </dsp:txBody>
      <dsp:txXfrm>
        <a:off x="1859934" y="1362075"/>
        <a:ext cx="6820611" cy="1238250"/>
      </dsp:txXfrm>
    </dsp:sp>
    <dsp:sp modelId="{0F532893-7EA0-40BF-9F98-A1584E6F2106}">
      <dsp:nvSpPr>
        <dsp:cNvPr id="0" name=""/>
        <dsp:cNvSpPr/>
      </dsp:nvSpPr>
      <dsp:spPr>
        <a:xfrm>
          <a:off x="123824" y="1485900"/>
          <a:ext cx="1736109" cy="990600"/>
        </a:xfrm>
        <a:prstGeom prst="roundRect">
          <a:avLst>
            <a:gd name="adj" fmla="val 10000"/>
          </a:avLst>
        </a:prstGeom>
        <a:solidFill>
          <a:schemeClr val="accent5">
            <a:tint val="50000"/>
            <a:hueOff val="-148662"/>
            <a:satOff val="-12573"/>
            <a:lumOff val="-45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1BC611-7BD6-42F9-83FD-74D488E0FE36}">
      <dsp:nvSpPr>
        <dsp:cNvPr id="0" name=""/>
        <dsp:cNvSpPr/>
      </dsp:nvSpPr>
      <dsp:spPr>
        <a:xfrm>
          <a:off x="0" y="2724150"/>
          <a:ext cx="8680545" cy="1238250"/>
        </a:xfrm>
        <a:prstGeom prst="roundRect">
          <a:avLst>
            <a:gd name="adj" fmla="val 10000"/>
          </a:avLst>
        </a:prstGeom>
        <a:solidFill>
          <a:schemeClr val="accent5">
            <a:hueOff val="-277017"/>
            <a:satOff val="-26528"/>
            <a:lumOff val="-266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ms-MY" sz="2000" b="1" kern="1200" dirty="0" smtClean="0">
              <a:solidFill>
                <a:srgbClr val="00FFFF"/>
              </a:solidFill>
              <a:latin typeface="Bernard MT Condensed" pitchFamily="18" charset="0"/>
            </a:rPr>
            <a:t>Ketiga</a:t>
          </a:r>
          <a:r>
            <a:rPr lang="ms-MY" sz="2000" kern="1200" dirty="0" smtClean="0">
              <a:solidFill>
                <a:srgbClr val="00FFFF"/>
              </a:solidFill>
              <a:latin typeface="Bernard MT Condensed" pitchFamily="18" charset="0"/>
            </a:rPr>
            <a:t>: Sikap prihatin dan bertanggungjawab semua pihak memungkinkan kesejahteraan dan kemakmuran negara yang tercinta. </a:t>
          </a:r>
          <a:endParaRPr lang="en-US" sz="2000" kern="1200" dirty="0">
            <a:solidFill>
              <a:srgbClr val="00FFFF"/>
            </a:solidFill>
            <a:latin typeface="Bernard MT Condensed" pitchFamily="18" charset="0"/>
          </a:endParaRPr>
        </a:p>
      </dsp:txBody>
      <dsp:txXfrm>
        <a:off x="1859934" y="2724150"/>
        <a:ext cx="6820611" cy="1238250"/>
      </dsp:txXfrm>
    </dsp:sp>
    <dsp:sp modelId="{1A75996A-2D9C-4A64-A5A6-386CF25BF238}">
      <dsp:nvSpPr>
        <dsp:cNvPr id="0" name=""/>
        <dsp:cNvSpPr/>
      </dsp:nvSpPr>
      <dsp:spPr>
        <a:xfrm>
          <a:off x="123824" y="2847975"/>
          <a:ext cx="1736109" cy="990600"/>
        </a:xfrm>
        <a:prstGeom prst="roundRect">
          <a:avLst>
            <a:gd name="adj" fmla="val 10000"/>
          </a:avLst>
        </a:prstGeom>
        <a:solidFill>
          <a:schemeClr val="accent5">
            <a:tint val="50000"/>
            <a:hueOff val="-297325"/>
            <a:satOff val="-25145"/>
            <a:lumOff val="-91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7.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8.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14/4/2017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5F4F8-8D27-414A-B302-D144BA918955}" type="slidenum">
              <a:rPr lang="en-MY" smtClean="0"/>
              <a:pPr/>
              <a:t>3</a:t>
            </a:fld>
            <a:endParaRPr lang="en-MY"/>
          </a:p>
        </p:txBody>
      </p:sp>
    </p:spTree>
    <p:extLst>
      <p:ext uri="{BB962C8B-B14F-4D97-AF65-F5344CB8AC3E}">
        <p14:creationId xmlns:p14="http://schemas.microsoft.com/office/powerpoint/2010/main" val="1409155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8ABDA28-8FD6-4624-B7A0-145B971B0CD9}" type="datetime1">
              <a:rPr lang="en-MY" smtClean="0"/>
              <a:pPr/>
              <a:t>14/4/2017</a:t>
            </a:fld>
            <a:endParaRPr lang="en-MY"/>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MY"/>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A8784F8-D9B1-479F-A9B4-848AA317FB34}"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529943-5684-4C80-927A-9D3BD58A0D80}" type="datetime1">
              <a:rPr lang="en-MY" smtClean="0"/>
              <a:pPr/>
              <a:t>14/4/2017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A64F39-116D-4CB7-BEBE-54CC1FBAEA1B}" type="datetime1">
              <a:rPr lang="en-MY" smtClean="0"/>
              <a:pPr/>
              <a:t>14/4/2017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DCC1BF3-E720-4C22-9E45-DDBFBFBFBFEA}" type="datetime1">
              <a:rPr lang="en-MY" smtClean="0"/>
              <a:pPr/>
              <a:t>14/4/2017</a:t>
            </a:fld>
            <a:endParaRPr lang="en-MY"/>
          </a:p>
        </p:txBody>
      </p:sp>
      <p:sp>
        <p:nvSpPr>
          <p:cNvPr id="9" name="Slide Number Placeholder 8"/>
          <p:cNvSpPr>
            <a:spLocks noGrp="1"/>
          </p:cNvSpPr>
          <p:nvPr>
            <p:ph type="sldNum" sz="quarter" idx="15"/>
          </p:nvPr>
        </p:nvSpPr>
        <p:spPr/>
        <p:txBody>
          <a:bodyPr rtlCol="0"/>
          <a:lstStyle/>
          <a:p>
            <a:fld id="{BA8784F8-D9B1-479F-A9B4-848AA317FB34}" type="slidenum">
              <a:rPr lang="en-MY" smtClean="0"/>
              <a:pPr/>
              <a:t>‹#›</a:t>
            </a:fld>
            <a:endParaRPr lang="en-MY"/>
          </a:p>
        </p:txBody>
      </p:sp>
      <p:sp>
        <p:nvSpPr>
          <p:cNvPr id="10" name="Footer Placeholder 9"/>
          <p:cNvSpPr>
            <a:spLocks noGrp="1"/>
          </p:cNvSpPr>
          <p:nvPr>
            <p:ph type="ftr" sz="quarter" idx="16"/>
          </p:nvPr>
        </p:nvSpPr>
        <p:spPr/>
        <p:txBody>
          <a:bodyPr rtlCol="0"/>
          <a:lstStyle/>
          <a:p>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31E7E7-0F6F-4FC6-8D82-A73C50FC8A01}" type="datetime1">
              <a:rPr lang="en-MY" smtClean="0"/>
              <a:pPr/>
              <a:t>14/4/2017</a:t>
            </a:fld>
            <a:endParaRPr lang="en-MY"/>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MY"/>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A8784F8-D9B1-479F-A9B4-848AA317FB34}" type="slidenum">
              <a:rPr lang="en-MY" smtClean="0"/>
              <a:pPr/>
              <a:t>‹#›</a:t>
            </a:fld>
            <a:endParaRPr lang="en-MY"/>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933FD72-CB97-43FF-9BC8-1BC5D284E0E6}" type="datetime1">
              <a:rPr lang="en-MY" smtClean="0"/>
              <a:pPr/>
              <a:t>14/4/2017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82BA709-1EFB-4E05-A772-6E84498B3CD2}" type="datetime1">
              <a:rPr lang="en-MY" smtClean="0"/>
              <a:pPr/>
              <a:t>14/4/2017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EE4D6B5-6656-4EE9-8DE6-BDE8CC9D8C6D}" type="datetime1">
              <a:rPr lang="en-MY" smtClean="0"/>
              <a:pPr/>
              <a:t>14/4/2017</a:t>
            </a:fld>
            <a:endParaRPr lang="en-MY"/>
          </a:p>
        </p:txBody>
      </p:sp>
      <p:sp>
        <p:nvSpPr>
          <p:cNvPr id="7" name="Slide Number Placeholder 6"/>
          <p:cNvSpPr>
            <a:spLocks noGrp="1"/>
          </p:cNvSpPr>
          <p:nvPr>
            <p:ph type="sldNum" sz="quarter" idx="11"/>
          </p:nvPr>
        </p:nvSpPr>
        <p:spPr/>
        <p:txBody>
          <a:bodyPr rtlCol="0"/>
          <a:lstStyle/>
          <a:p>
            <a:fld id="{BA8784F8-D9B1-479F-A9B4-848AA317FB34}" type="slidenum">
              <a:rPr lang="en-MY" smtClean="0"/>
              <a:pPr/>
              <a:t>‹#›</a:t>
            </a:fld>
            <a:endParaRPr lang="en-MY"/>
          </a:p>
        </p:txBody>
      </p:sp>
      <p:sp>
        <p:nvSpPr>
          <p:cNvPr id="8" name="Footer Placeholder 7"/>
          <p:cNvSpPr>
            <a:spLocks noGrp="1"/>
          </p:cNvSpPr>
          <p:nvPr>
            <p:ph type="ftr" sz="quarter" idx="12"/>
          </p:nvPr>
        </p:nvSpPr>
        <p:spPr/>
        <p:txBody>
          <a:bodyPr rtlCol="0"/>
          <a:lstStyle/>
          <a:p>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14/4/2017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2D768A7-71B4-49F3-9E0B-4A0B6DB83CA8}" type="datetime1">
              <a:rPr lang="en-MY" smtClean="0"/>
              <a:pPr/>
              <a:t>14/4/2017</a:t>
            </a:fld>
            <a:endParaRPr lang="en-MY"/>
          </a:p>
        </p:txBody>
      </p:sp>
      <p:sp>
        <p:nvSpPr>
          <p:cNvPr id="22" name="Slide Number Placeholder 21"/>
          <p:cNvSpPr>
            <a:spLocks noGrp="1"/>
          </p:cNvSpPr>
          <p:nvPr>
            <p:ph type="sldNum" sz="quarter" idx="15"/>
          </p:nvPr>
        </p:nvSpPr>
        <p:spPr/>
        <p:txBody>
          <a:bodyPr rtlCol="0"/>
          <a:lstStyle/>
          <a:p>
            <a:fld id="{BA8784F8-D9B1-479F-A9B4-848AA317FB34}" type="slidenum">
              <a:rPr lang="en-MY" smtClean="0"/>
              <a:pPr/>
              <a:t>‹#›</a:t>
            </a:fld>
            <a:endParaRPr lang="en-MY"/>
          </a:p>
        </p:txBody>
      </p:sp>
      <p:sp>
        <p:nvSpPr>
          <p:cNvPr id="23" name="Footer Placeholder 22"/>
          <p:cNvSpPr>
            <a:spLocks noGrp="1"/>
          </p:cNvSpPr>
          <p:nvPr>
            <p:ph type="ftr" sz="quarter" idx="16"/>
          </p:nvPr>
        </p:nvSpPr>
        <p:spPr/>
        <p:txBody>
          <a:bodyPr rtlCol="0"/>
          <a:lstStyle/>
          <a:p>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D34E3E6-1E10-4DAC-B272-564ACA4FA87E}" type="datetime1">
              <a:rPr lang="en-MY" smtClean="0"/>
              <a:pPr/>
              <a:t>14/4/2017</a:t>
            </a:fld>
            <a:endParaRPr lang="en-MY"/>
          </a:p>
        </p:txBody>
      </p:sp>
      <p:sp>
        <p:nvSpPr>
          <p:cNvPr id="18" name="Slide Number Placeholder 17"/>
          <p:cNvSpPr>
            <a:spLocks noGrp="1"/>
          </p:cNvSpPr>
          <p:nvPr>
            <p:ph type="sldNum" sz="quarter" idx="11"/>
          </p:nvPr>
        </p:nvSpPr>
        <p:spPr/>
        <p:txBody>
          <a:bodyPr rtlCol="0"/>
          <a:lstStyle/>
          <a:p>
            <a:fld id="{BA8784F8-D9B1-479F-A9B4-848AA317FB34}" type="slidenum">
              <a:rPr lang="en-MY" smtClean="0"/>
              <a:pPr/>
              <a:t>‹#›</a:t>
            </a:fld>
            <a:endParaRPr lang="en-MY"/>
          </a:p>
        </p:txBody>
      </p:sp>
      <p:sp>
        <p:nvSpPr>
          <p:cNvPr id="21" name="Footer Placeholder 20"/>
          <p:cNvSpPr>
            <a:spLocks noGrp="1"/>
          </p:cNvSpPr>
          <p:nvPr>
            <p:ph type="ftr" sz="quarter" idx="12"/>
          </p:nvPr>
        </p:nvSpPr>
        <p:spPr/>
        <p:txBody>
          <a:bodyPr rtlCol="0"/>
          <a:lstStyle/>
          <a:p>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3793427-0925-45C8-8E89-B1651BC7B608}" type="datetime1">
              <a:rPr lang="en-MY" smtClean="0"/>
              <a:pPr/>
              <a:t>14/4/2017</a:t>
            </a:fld>
            <a:endParaRPr lang="en-MY"/>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MY"/>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A8784F8-D9B1-479F-A9B4-848AA317FB34}"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448" y="5738884"/>
            <a:ext cx="7333803" cy="923330"/>
          </a:xfrm>
          <a:prstGeom prst="rect">
            <a:avLst/>
          </a:prstGeom>
        </p:spPr>
        <p:txBody>
          <a:bodyPr wrap="none">
            <a:spAutoFit/>
          </a:bodyPr>
          <a:lstStyle/>
          <a:p>
            <a:pPr algn="ctr"/>
            <a:r>
              <a:rPr lang="en-US" sz="54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rush Script MT" pitchFamily="66" charset="0"/>
              </a:rPr>
              <a:t>14 April </a:t>
            </a:r>
            <a:r>
              <a:rPr lang="en-US" sz="54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rush Script MT" pitchFamily="66" charset="0"/>
              </a:rPr>
              <a:t>2017 / </a:t>
            </a:r>
            <a:r>
              <a:rPr lang="en-US" sz="54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rush Script MT" pitchFamily="66" charset="0"/>
              </a:rPr>
              <a:t>17 </a:t>
            </a:r>
            <a:r>
              <a:rPr lang="en-US" sz="5400" dirty="0" err="1"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rush Script MT" pitchFamily="66" charset="0"/>
              </a:rPr>
              <a:t>Rejab</a:t>
            </a:r>
            <a:r>
              <a:rPr lang="en-US" sz="54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rush Script MT" pitchFamily="66" charset="0"/>
              </a:rPr>
              <a:t> </a:t>
            </a:r>
            <a:r>
              <a:rPr lang="en-US" sz="54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rush Script MT" pitchFamily="66" charset="0"/>
              </a:rPr>
              <a:t>1438</a:t>
            </a:r>
          </a:p>
        </p:txBody>
      </p:sp>
      <p:sp>
        <p:nvSpPr>
          <p:cNvPr id="3" name="Rectangle 2"/>
          <p:cNvSpPr/>
          <p:nvPr/>
        </p:nvSpPr>
        <p:spPr>
          <a:xfrm>
            <a:off x="1013949" y="1905000"/>
            <a:ext cx="7162800" cy="2154436"/>
          </a:xfrm>
          <a:prstGeom prst="rect">
            <a:avLst/>
          </a:prstGeom>
          <a:noFill/>
        </p:spPr>
        <p:txBody>
          <a:bodyPr wrap="square" lIns="91440" tIns="45720" rIns="91440" bIns="45720">
            <a:spAutoFit/>
          </a:bodyPr>
          <a:lstStyle/>
          <a:p>
            <a:pPr algn="ctr"/>
            <a:r>
              <a:rPr lang="en-US" sz="5400" b="1" cap="none" spc="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Keredhaan</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r>
              <a:rPr lang="en-US" sz="5400" b="1" cap="none" spc="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Dicari</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r>
              <a:rPr lang="en-US" sz="8000" b="1" cap="none" spc="0" dirty="0" err="1">
                <a:ln w="1905"/>
                <a:solidFill>
                  <a:srgbClr val="00B0F0"/>
                </a:solidFill>
                <a:effectLst>
                  <a:innerShdw blurRad="69850" dist="43180" dir="5400000">
                    <a:srgbClr val="000000">
                      <a:alpha val="65000"/>
                    </a:srgbClr>
                  </a:innerShdw>
                </a:effectLst>
                <a:latin typeface="Bernard MT Condensed" pitchFamily="18" charset="0"/>
              </a:rPr>
              <a:t>Keberkatan</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r>
              <a:rPr lang="en-US" sz="5400" b="1" cap="none" spc="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Menanti</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10</a:t>
            </a:fld>
            <a:endParaRPr lang="en-MY"/>
          </a:p>
        </p:txBody>
      </p:sp>
      <p:graphicFrame>
        <p:nvGraphicFramePr>
          <p:cNvPr id="4" name="Diagram 3"/>
          <p:cNvGraphicFramePr/>
          <p:nvPr>
            <p:extLst>
              <p:ext uri="{D42A27DB-BD31-4B8C-83A1-F6EECF244321}">
                <p14:modId xmlns:p14="http://schemas.microsoft.com/office/powerpoint/2010/main" val="4276323189"/>
              </p:ext>
            </p:extLst>
          </p:nvPr>
        </p:nvGraphicFramePr>
        <p:xfrm>
          <a:off x="457200" y="609600"/>
          <a:ext cx="8305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2483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5523" y="2667000"/>
            <a:ext cx="7696200" cy="3416320"/>
          </a:xfrm>
          <a:prstGeom prst="rect">
            <a:avLst/>
          </a:prstGeom>
        </p:spPr>
        <p:txBody>
          <a:bodyPr wrap="square">
            <a:spAutoFit/>
          </a:bodyPr>
          <a:lstStyle/>
          <a:p>
            <a:pPr algn="ctr" rtl="1"/>
            <a:r>
              <a:rPr lang="en-US" sz="2800" dirty="0">
                <a:ln>
                  <a:solidFill>
                    <a:schemeClr val="tx1"/>
                  </a:solidFill>
                </a:ln>
                <a:solidFill>
                  <a:srgbClr val="FF0000"/>
                </a:solidFill>
              </a:rPr>
              <a:t> </a:t>
            </a:r>
            <a:r>
              <a:rPr lang="ar-SA" sz="5400" dirty="0">
                <a:ln>
                  <a:solidFill>
                    <a:schemeClr val="tx1"/>
                  </a:solidFill>
                </a:ln>
                <a:solidFill>
                  <a:srgbClr val="FF0000"/>
                </a:solidFill>
                <a:cs typeface="Traditional Arabic" pitchFamily="2" charset="-78"/>
              </a:rPr>
              <a:t>عَنْ أَبِي سَعِيْدٍ عَنِ صَلى الله عليه وسلم قال: التَّاجِرُ الصَّدُوقُ الأَمِينُ مَعَ النَّبِيِّينَ وَالصِّدِّيقِينَ وَالشُّهَدَاءِ (رواه الإمام الترمذى</a:t>
            </a:r>
            <a:r>
              <a:rPr lang="ar-SA" sz="5400" dirty="0" smtClean="0">
                <a:ln>
                  <a:solidFill>
                    <a:schemeClr val="tx1"/>
                  </a:solidFill>
                </a:ln>
                <a:solidFill>
                  <a:srgbClr val="FF0000"/>
                </a:solidFill>
                <a:cs typeface="Traditional Arabic" pitchFamily="2" charset="-78"/>
              </a:rPr>
              <a:t>)</a:t>
            </a:r>
            <a:endParaRPr lang="en-US" sz="5400" dirty="0">
              <a:ln>
                <a:solidFill>
                  <a:schemeClr val="tx1"/>
                </a:solidFill>
              </a:ln>
              <a:solidFill>
                <a:srgbClr val="FF0000"/>
              </a:solidFill>
              <a:cs typeface="Traditional Arabic" pitchFamily="2" charset="-78"/>
            </a:endParaRPr>
          </a:p>
        </p:txBody>
      </p:sp>
      <p:sp>
        <p:nvSpPr>
          <p:cNvPr id="3" name="Flowchart: Punched Tape 2"/>
          <p:cNvSpPr/>
          <p:nvPr/>
        </p:nvSpPr>
        <p:spPr>
          <a:xfrm>
            <a:off x="304800" y="152400"/>
            <a:ext cx="8475260" cy="2362200"/>
          </a:xfrm>
          <a:prstGeom prst="flowChartPunchedTap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7200" fontAlgn="base">
              <a:spcBef>
                <a:spcPct val="0"/>
              </a:spcBef>
              <a:spcAft>
                <a:spcPct val="0"/>
              </a:spcAft>
            </a:pPr>
            <a:endParaRPr lang="en-US" dirty="0" smtClean="0">
              <a:solidFill>
                <a:schemeClr val="tx1"/>
              </a:solidFill>
              <a:latin typeface="Times New Roman" pitchFamily="18" charset="0"/>
              <a:ea typeface="Calibri" pitchFamily="34" charset="0"/>
              <a:cs typeface="Times New Roman" pitchFamily="18" charset="0"/>
            </a:endParaRPr>
          </a:p>
          <a:p>
            <a:pPr indent="457200" algn="ctr" fontAlgn="base">
              <a:spcBef>
                <a:spcPct val="0"/>
              </a:spcBef>
              <a:spcAft>
                <a:spcPct val="0"/>
              </a:spcAft>
            </a:pPr>
            <a:r>
              <a:rPr lang="en-US" sz="2800" dirty="0" err="1">
                <a:solidFill>
                  <a:schemeClr val="tx1"/>
                </a:solidFill>
              </a:rPr>
              <a:t>sabda</a:t>
            </a:r>
            <a:r>
              <a:rPr lang="en-US" sz="2800" dirty="0">
                <a:solidFill>
                  <a:schemeClr val="tx1"/>
                </a:solidFill>
              </a:rPr>
              <a:t> </a:t>
            </a:r>
            <a:r>
              <a:rPr lang="en-US" sz="2800" dirty="0" err="1">
                <a:solidFill>
                  <a:schemeClr val="tx1"/>
                </a:solidFill>
              </a:rPr>
              <a:t>Nabi</a:t>
            </a:r>
            <a:r>
              <a:rPr lang="en-US" sz="2800" dirty="0">
                <a:solidFill>
                  <a:schemeClr val="tx1"/>
                </a:solidFill>
              </a:rPr>
              <a:t> SAW </a:t>
            </a:r>
            <a:r>
              <a:rPr lang="en-US" sz="2800" dirty="0" smtClean="0">
                <a:solidFill>
                  <a:schemeClr val="tx1"/>
                </a:solidFill>
              </a:rPr>
              <a:t>yang </a:t>
            </a:r>
            <a:r>
              <a:rPr lang="en-US" sz="2800" dirty="0" err="1">
                <a:solidFill>
                  <a:schemeClr val="tx1"/>
                </a:solidFill>
              </a:rPr>
              <a:t>diriwayatkan</a:t>
            </a:r>
            <a:r>
              <a:rPr lang="en-US" sz="2800" dirty="0">
                <a:solidFill>
                  <a:schemeClr val="tx1"/>
                </a:solidFill>
              </a:rPr>
              <a:t> </a:t>
            </a:r>
            <a:r>
              <a:rPr lang="en-US" sz="2800" dirty="0" err="1">
                <a:solidFill>
                  <a:schemeClr val="tx1"/>
                </a:solidFill>
              </a:rPr>
              <a:t>oleh</a:t>
            </a:r>
            <a:r>
              <a:rPr lang="en-US" sz="2800" dirty="0">
                <a:solidFill>
                  <a:schemeClr val="tx1"/>
                </a:solidFill>
              </a:rPr>
              <a:t> Imam At-</a:t>
            </a:r>
            <a:r>
              <a:rPr lang="en-US" sz="2800" dirty="0" err="1">
                <a:solidFill>
                  <a:schemeClr val="tx1"/>
                </a:solidFill>
              </a:rPr>
              <a:t>Tirmizi</a:t>
            </a:r>
            <a:r>
              <a:rPr lang="en-US" sz="2800" dirty="0">
                <a:solidFill>
                  <a:schemeClr val="tx1"/>
                </a:solidFill>
              </a:rPr>
              <a:t> </a:t>
            </a:r>
            <a:r>
              <a:rPr lang="en-US" sz="2800" dirty="0" err="1">
                <a:solidFill>
                  <a:schemeClr val="tx1"/>
                </a:solidFill>
              </a:rPr>
              <a:t>daripada</a:t>
            </a:r>
            <a:r>
              <a:rPr lang="en-US" sz="2800" dirty="0">
                <a:solidFill>
                  <a:schemeClr val="tx1"/>
                </a:solidFill>
              </a:rPr>
              <a:t> </a:t>
            </a:r>
            <a:r>
              <a:rPr lang="en-US" sz="2800" dirty="0" err="1">
                <a:solidFill>
                  <a:schemeClr val="tx1"/>
                </a:solidFill>
              </a:rPr>
              <a:t>Abi</a:t>
            </a:r>
            <a:r>
              <a:rPr lang="en-US" sz="2800" dirty="0">
                <a:solidFill>
                  <a:schemeClr val="tx1"/>
                </a:solidFill>
              </a:rPr>
              <a:t> Said al-</a:t>
            </a:r>
            <a:r>
              <a:rPr lang="en-US" sz="2800" dirty="0" err="1">
                <a:solidFill>
                  <a:schemeClr val="tx1"/>
                </a:solidFill>
              </a:rPr>
              <a:t>Khudri</a:t>
            </a:r>
            <a:r>
              <a:rPr lang="en-US" sz="2800" dirty="0">
                <a:solidFill>
                  <a:schemeClr val="tx1"/>
                </a:solidFill>
              </a:rPr>
              <a:t> RA </a:t>
            </a:r>
            <a:r>
              <a:rPr lang="en-US" sz="2800" dirty="0" err="1">
                <a:solidFill>
                  <a:schemeClr val="tx1"/>
                </a:solidFill>
              </a:rPr>
              <a:t>bahawa</a:t>
            </a:r>
            <a:r>
              <a:rPr lang="en-US" sz="2800" dirty="0">
                <a:solidFill>
                  <a:schemeClr val="tx1"/>
                </a:solidFill>
              </a:rPr>
              <a:t> </a:t>
            </a:r>
            <a:r>
              <a:rPr lang="en-US" sz="2800" dirty="0" err="1">
                <a:solidFill>
                  <a:schemeClr val="tx1"/>
                </a:solidFill>
              </a:rPr>
              <a:t>Rasulullah</a:t>
            </a:r>
            <a:r>
              <a:rPr lang="en-US" sz="2800" dirty="0">
                <a:solidFill>
                  <a:schemeClr val="tx1"/>
                </a:solidFill>
              </a:rPr>
              <a:t> SAW </a:t>
            </a:r>
            <a:r>
              <a:rPr lang="en-US" sz="2800" dirty="0" err="1">
                <a:solidFill>
                  <a:schemeClr val="tx1"/>
                </a:solidFill>
              </a:rPr>
              <a:t>bersabda</a:t>
            </a:r>
            <a:r>
              <a:rPr lang="en-US" sz="2800" dirty="0">
                <a:solidFill>
                  <a:schemeClr val="tx1"/>
                </a:solidFill>
              </a:rPr>
              <a:t>:</a:t>
            </a:r>
          </a:p>
          <a:p>
            <a:pPr lvl="0" indent="457200" algn="ctr" fontAlgn="base">
              <a:spcBef>
                <a:spcPct val="0"/>
              </a:spcBef>
              <a:spcAft>
                <a:spcPct val="0"/>
              </a:spcAft>
            </a:pPr>
            <a:r>
              <a:rPr lang="en-US" sz="2800" dirty="0" smtClean="0">
                <a:solidFill>
                  <a:schemeClr val="tx1"/>
                </a:solidFill>
                <a:latin typeface="Berlin Sans FB" pitchFamily="34" charset="0"/>
                <a:ea typeface="Calibri" pitchFamily="34" charset="0"/>
                <a:cs typeface="Times New Roman" pitchFamily="18" charset="0"/>
              </a:rPr>
              <a:t>:</a:t>
            </a:r>
            <a:endParaRPr lang="en-US" sz="2800" dirty="0">
              <a:solidFill>
                <a:schemeClr val="tx1"/>
              </a:solidFill>
              <a:latin typeface="Berlin Sans FB" pitchFamily="34" charset="0"/>
              <a:cs typeface="Arial" pitchFamily="34" charset="0"/>
            </a:endParaRPr>
          </a:p>
          <a:p>
            <a:pPr lvl="0" indent="457200" eaLnBrk="0" fontAlgn="base" hangingPunct="0">
              <a:spcBef>
                <a:spcPct val="0"/>
              </a:spcBef>
              <a:spcAft>
                <a:spcPct val="0"/>
              </a:spcAft>
            </a:pPr>
            <a:endParaRPr lang="en-U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00734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12</a:t>
            </a:fld>
            <a:endParaRPr lang="en-MY"/>
          </a:p>
        </p:txBody>
      </p:sp>
      <p:sp>
        <p:nvSpPr>
          <p:cNvPr id="3" name="Rectangle 2"/>
          <p:cNvSpPr/>
          <p:nvPr/>
        </p:nvSpPr>
        <p:spPr>
          <a:xfrm>
            <a:off x="527713" y="1676400"/>
            <a:ext cx="7848600" cy="3046988"/>
          </a:xfrm>
          <a:prstGeom prst="rect">
            <a:avLst/>
          </a:prstGeom>
        </p:spPr>
        <p:txBody>
          <a:bodyPr wrap="square">
            <a:spAutoFit/>
          </a:bodyPr>
          <a:lstStyle/>
          <a:p>
            <a:pPr algn="ctr"/>
            <a:r>
              <a:rPr lang="en-US" sz="3200" b="1" dirty="0" err="1">
                <a:ln>
                  <a:solidFill>
                    <a:schemeClr val="tx1"/>
                  </a:solidFill>
                </a:ln>
                <a:solidFill>
                  <a:srgbClr val="0000FF"/>
                </a:solidFill>
              </a:rPr>
              <a:t>Mafhumnya</a:t>
            </a:r>
            <a:r>
              <a:rPr lang="en-US" sz="3200" dirty="0">
                <a:ln>
                  <a:solidFill>
                    <a:schemeClr val="tx1"/>
                  </a:solidFill>
                </a:ln>
                <a:solidFill>
                  <a:srgbClr val="0000FF"/>
                </a:solidFill>
              </a:rPr>
              <a:t>: </a:t>
            </a:r>
            <a:endParaRPr lang="en-US" sz="3200" dirty="0" smtClean="0">
              <a:ln>
                <a:solidFill>
                  <a:schemeClr val="tx1"/>
                </a:solidFill>
              </a:ln>
              <a:solidFill>
                <a:srgbClr val="0000FF"/>
              </a:solidFill>
            </a:endParaRPr>
          </a:p>
          <a:p>
            <a:pPr algn="ctr"/>
            <a:r>
              <a:rPr lang="en-US" sz="3200" dirty="0" smtClean="0">
                <a:ln>
                  <a:solidFill>
                    <a:schemeClr val="tx1"/>
                  </a:solidFill>
                </a:ln>
                <a:solidFill>
                  <a:srgbClr val="0000FF"/>
                </a:solidFill>
              </a:rPr>
              <a:t>“</a:t>
            </a:r>
            <a:r>
              <a:rPr lang="en-US" sz="3200" i="1" dirty="0">
                <a:ln>
                  <a:solidFill>
                    <a:schemeClr val="tx1"/>
                  </a:solidFill>
                </a:ln>
                <a:solidFill>
                  <a:srgbClr val="0000FF"/>
                </a:solidFill>
              </a:rPr>
              <a:t>Dari </a:t>
            </a:r>
            <a:r>
              <a:rPr lang="en-US" sz="3200" i="1" dirty="0" err="1">
                <a:ln>
                  <a:solidFill>
                    <a:schemeClr val="tx1"/>
                  </a:solidFill>
                </a:ln>
                <a:solidFill>
                  <a:srgbClr val="0000FF"/>
                </a:solidFill>
              </a:rPr>
              <a:t>Abi</a:t>
            </a:r>
            <a:r>
              <a:rPr lang="en-US" sz="3200" i="1" dirty="0">
                <a:ln>
                  <a:solidFill>
                    <a:schemeClr val="tx1"/>
                  </a:solidFill>
                </a:ln>
                <a:solidFill>
                  <a:srgbClr val="0000FF"/>
                </a:solidFill>
              </a:rPr>
              <a:t> Said Al-</a:t>
            </a:r>
            <a:r>
              <a:rPr lang="en-US" sz="3200" i="1" dirty="0" err="1">
                <a:ln>
                  <a:solidFill>
                    <a:schemeClr val="tx1"/>
                  </a:solidFill>
                </a:ln>
                <a:solidFill>
                  <a:srgbClr val="0000FF"/>
                </a:solidFill>
              </a:rPr>
              <a:t>Khudri</a:t>
            </a:r>
            <a:r>
              <a:rPr lang="en-US" sz="3200" i="1" dirty="0">
                <a:ln>
                  <a:solidFill>
                    <a:schemeClr val="tx1"/>
                  </a:solidFill>
                </a:ln>
                <a:solidFill>
                  <a:srgbClr val="0000FF"/>
                </a:solidFill>
              </a:rPr>
              <a:t> RA </a:t>
            </a:r>
            <a:r>
              <a:rPr lang="en-US" sz="3200" i="1" dirty="0" err="1">
                <a:ln>
                  <a:solidFill>
                    <a:schemeClr val="tx1"/>
                  </a:solidFill>
                </a:ln>
                <a:solidFill>
                  <a:srgbClr val="0000FF"/>
                </a:solidFill>
              </a:rPr>
              <a:t>bahawa</a:t>
            </a:r>
            <a:r>
              <a:rPr lang="en-US" sz="3200" i="1" dirty="0">
                <a:ln>
                  <a:solidFill>
                    <a:schemeClr val="tx1"/>
                  </a:solidFill>
                </a:ln>
                <a:solidFill>
                  <a:srgbClr val="0000FF"/>
                </a:solidFill>
              </a:rPr>
              <a:t> </a:t>
            </a:r>
            <a:r>
              <a:rPr lang="en-US" sz="3200" i="1" dirty="0" err="1">
                <a:ln>
                  <a:solidFill>
                    <a:schemeClr val="tx1"/>
                  </a:solidFill>
                </a:ln>
                <a:solidFill>
                  <a:srgbClr val="0000FF"/>
                </a:solidFill>
              </a:rPr>
              <a:t>Nabi</a:t>
            </a:r>
            <a:r>
              <a:rPr lang="en-US" sz="3200" i="1" dirty="0">
                <a:ln>
                  <a:solidFill>
                    <a:schemeClr val="tx1"/>
                  </a:solidFill>
                </a:ln>
                <a:solidFill>
                  <a:srgbClr val="0000FF"/>
                </a:solidFill>
              </a:rPr>
              <a:t> SAW </a:t>
            </a:r>
            <a:r>
              <a:rPr lang="en-US" sz="3200" i="1" dirty="0" err="1">
                <a:ln>
                  <a:solidFill>
                    <a:schemeClr val="tx1"/>
                  </a:solidFill>
                </a:ln>
                <a:solidFill>
                  <a:srgbClr val="0000FF"/>
                </a:solidFill>
              </a:rPr>
              <a:t>bersabda</a:t>
            </a:r>
            <a:r>
              <a:rPr lang="en-US" sz="3200" i="1" dirty="0">
                <a:ln>
                  <a:solidFill>
                    <a:schemeClr val="tx1"/>
                  </a:solidFill>
                </a:ln>
                <a:solidFill>
                  <a:srgbClr val="0000FF"/>
                </a:solidFill>
              </a:rPr>
              <a:t>: </a:t>
            </a:r>
            <a:r>
              <a:rPr lang="en-US" sz="3200" i="1" dirty="0" err="1">
                <a:ln>
                  <a:solidFill>
                    <a:schemeClr val="tx1"/>
                  </a:solidFill>
                </a:ln>
                <a:solidFill>
                  <a:srgbClr val="0000FF"/>
                </a:solidFill>
              </a:rPr>
              <a:t>Peniaga</a:t>
            </a:r>
            <a:r>
              <a:rPr lang="en-US" sz="3200" i="1" dirty="0">
                <a:ln>
                  <a:solidFill>
                    <a:schemeClr val="tx1"/>
                  </a:solidFill>
                </a:ln>
                <a:solidFill>
                  <a:srgbClr val="0000FF"/>
                </a:solidFill>
              </a:rPr>
              <a:t> yang </a:t>
            </a:r>
            <a:r>
              <a:rPr lang="en-US" sz="3200" i="1" dirty="0" err="1">
                <a:ln>
                  <a:solidFill>
                    <a:schemeClr val="tx1"/>
                  </a:solidFill>
                </a:ln>
                <a:solidFill>
                  <a:srgbClr val="0000FF"/>
                </a:solidFill>
              </a:rPr>
              <a:t>dapat</a:t>
            </a:r>
            <a:r>
              <a:rPr lang="en-US" sz="3200" i="1" dirty="0">
                <a:ln>
                  <a:solidFill>
                    <a:schemeClr val="tx1"/>
                  </a:solidFill>
                </a:ln>
                <a:solidFill>
                  <a:srgbClr val="0000FF"/>
                </a:solidFill>
              </a:rPr>
              <a:t> </a:t>
            </a:r>
            <a:r>
              <a:rPr lang="en-US" sz="3200" i="1" dirty="0" err="1">
                <a:ln>
                  <a:solidFill>
                    <a:schemeClr val="tx1"/>
                  </a:solidFill>
                </a:ln>
                <a:solidFill>
                  <a:srgbClr val="0000FF"/>
                </a:solidFill>
              </a:rPr>
              <a:t>dipercayai</a:t>
            </a:r>
            <a:r>
              <a:rPr lang="en-US" sz="3200" i="1" dirty="0">
                <a:ln>
                  <a:solidFill>
                    <a:schemeClr val="tx1"/>
                  </a:solidFill>
                </a:ln>
                <a:solidFill>
                  <a:srgbClr val="0000FF"/>
                </a:solidFill>
              </a:rPr>
              <a:t> </a:t>
            </a:r>
            <a:r>
              <a:rPr lang="en-US" sz="3200" i="1" dirty="0" err="1">
                <a:ln>
                  <a:solidFill>
                    <a:schemeClr val="tx1"/>
                  </a:solidFill>
                </a:ln>
                <a:solidFill>
                  <a:srgbClr val="0000FF"/>
                </a:solidFill>
              </a:rPr>
              <a:t>dan</a:t>
            </a:r>
            <a:r>
              <a:rPr lang="en-US" sz="3200" i="1" dirty="0">
                <a:ln>
                  <a:solidFill>
                    <a:schemeClr val="tx1"/>
                  </a:solidFill>
                </a:ln>
                <a:solidFill>
                  <a:srgbClr val="0000FF"/>
                </a:solidFill>
              </a:rPr>
              <a:t> </a:t>
            </a:r>
            <a:r>
              <a:rPr lang="en-US" sz="3200" i="1" dirty="0" err="1">
                <a:ln>
                  <a:solidFill>
                    <a:schemeClr val="tx1"/>
                  </a:solidFill>
                </a:ln>
                <a:solidFill>
                  <a:srgbClr val="0000FF"/>
                </a:solidFill>
              </a:rPr>
              <a:t>amanah</a:t>
            </a:r>
            <a:r>
              <a:rPr lang="en-US" sz="3200" i="1" dirty="0">
                <a:ln>
                  <a:solidFill>
                    <a:schemeClr val="tx1"/>
                  </a:solidFill>
                </a:ln>
                <a:solidFill>
                  <a:srgbClr val="0000FF"/>
                </a:solidFill>
              </a:rPr>
              <a:t>, </a:t>
            </a:r>
            <a:r>
              <a:rPr lang="en-US" sz="3200" i="1" dirty="0" err="1">
                <a:ln>
                  <a:solidFill>
                    <a:schemeClr val="tx1"/>
                  </a:solidFill>
                </a:ln>
                <a:solidFill>
                  <a:srgbClr val="0000FF"/>
                </a:solidFill>
              </a:rPr>
              <a:t>akan</a:t>
            </a:r>
            <a:r>
              <a:rPr lang="en-US" sz="3200" i="1" dirty="0">
                <a:ln>
                  <a:solidFill>
                    <a:schemeClr val="tx1"/>
                  </a:solidFill>
                </a:ln>
                <a:solidFill>
                  <a:srgbClr val="0000FF"/>
                </a:solidFill>
              </a:rPr>
              <a:t> </a:t>
            </a:r>
            <a:r>
              <a:rPr lang="en-US" sz="3200" i="1" dirty="0" err="1">
                <a:ln>
                  <a:solidFill>
                    <a:schemeClr val="tx1"/>
                  </a:solidFill>
                </a:ln>
                <a:solidFill>
                  <a:srgbClr val="0000FF"/>
                </a:solidFill>
              </a:rPr>
              <a:t>bersama</a:t>
            </a:r>
            <a:r>
              <a:rPr lang="en-US" sz="3200" i="1" dirty="0">
                <a:ln>
                  <a:solidFill>
                    <a:schemeClr val="tx1"/>
                  </a:solidFill>
                </a:ln>
                <a:solidFill>
                  <a:srgbClr val="0000FF"/>
                </a:solidFill>
              </a:rPr>
              <a:t> </a:t>
            </a:r>
            <a:r>
              <a:rPr lang="en-US" sz="3200" i="1" dirty="0" err="1">
                <a:ln>
                  <a:solidFill>
                    <a:schemeClr val="tx1"/>
                  </a:solidFill>
                </a:ln>
                <a:solidFill>
                  <a:srgbClr val="0000FF"/>
                </a:solidFill>
              </a:rPr>
              <a:t>para</a:t>
            </a:r>
            <a:r>
              <a:rPr lang="en-US" sz="3200" i="1" dirty="0">
                <a:ln>
                  <a:solidFill>
                    <a:schemeClr val="tx1"/>
                  </a:solidFill>
                </a:ln>
                <a:solidFill>
                  <a:srgbClr val="0000FF"/>
                </a:solidFill>
              </a:rPr>
              <a:t> </a:t>
            </a:r>
            <a:r>
              <a:rPr lang="en-US" sz="3200" i="1" dirty="0" err="1">
                <a:ln>
                  <a:solidFill>
                    <a:schemeClr val="tx1"/>
                  </a:solidFill>
                </a:ln>
                <a:solidFill>
                  <a:srgbClr val="0000FF"/>
                </a:solidFill>
              </a:rPr>
              <a:t>Nabi</a:t>
            </a:r>
            <a:r>
              <a:rPr lang="en-US" sz="3200" i="1" dirty="0">
                <a:ln>
                  <a:solidFill>
                    <a:schemeClr val="tx1"/>
                  </a:solidFill>
                </a:ln>
                <a:solidFill>
                  <a:srgbClr val="0000FF"/>
                </a:solidFill>
              </a:rPr>
              <a:t>, orang-orang yang </a:t>
            </a:r>
            <a:r>
              <a:rPr lang="en-US" sz="3200" i="1" dirty="0" err="1">
                <a:ln>
                  <a:solidFill>
                    <a:schemeClr val="tx1"/>
                  </a:solidFill>
                </a:ln>
                <a:solidFill>
                  <a:srgbClr val="0000FF"/>
                </a:solidFill>
              </a:rPr>
              <a:t>dapat</a:t>
            </a:r>
            <a:r>
              <a:rPr lang="en-US" sz="3200" i="1" dirty="0">
                <a:ln>
                  <a:solidFill>
                    <a:schemeClr val="tx1"/>
                  </a:solidFill>
                </a:ln>
                <a:solidFill>
                  <a:srgbClr val="0000FF"/>
                </a:solidFill>
              </a:rPr>
              <a:t> </a:t>
            </a:r>
            <a:r>
              <a:rPr lang="en-US" sz="3200" i="1" dirty="0" err="1">
                <a:ln>
                  <a:solidFill>
                    <a:schemeClr val="tx1"/>
                  </a:solidFill>
                </a:ln>
                <a:solidFill>
                  <a:srgbClr val="0000FF"/>
                </a:solidFill>
              </a:rPr>
              <a:t>dipercayai</a:t>
            </a:r>
            <a:r>
              <a:rPr lang="en-US" sz="3200" i="1" dirty="0">
                <a:ln>
                  <a:solidFill>
                    <a:schemeClr val="tx1"/>
                  </a:solidFill>
                </a:ln>
                <a:solidFill>
                  <a:srgbClr val="0000FF"/>
                </a:solidFill>
              </a:rPr>
              <a:t> </a:t>
            </a:r>
            <a:r>
              <a:rPr lang="en-US" sz="3200" i="1" dirty="0" err="1">
                <a:ln>
                  <a:solidFill>
                    <a:schemeClr val="tx1"/>
                  </a:solidFill>
                </a:ln>
                <a:solidFill>
                  <a:srgbClr val="0000FF"/>
                </a:solidFill>
              </a:rPr>
              <a:t>dan</a:t>
            </a:r>
            <a:r>
              <a:rPr lang="en-US" sz="3200" i="1" dirty="0">
                <a:ln>
                  <a:solidFill>
                    <a:schemeClr val="tx1"/>
                  </a:solidFill>
                </a:ln>
                <a:solidFill>
                  <a:srgbClr val="0000FF"/>
                </a:solidFill>
              </a:rPr>
              <a:t> orang-orang yang </a:t>
            </a:r>
            <a:r>
              <a:rPr lang="en-US" sz="3200" i="1" dirty="0" err="1">
                <a:ln>
                  <a:solidFill>
                    <a:schemeClr val="tx1"/>
                  </a:solidFill>
                </a:ln>
                <a:solidFill>
                  <a:srgbClr val="0000FF"/>
                </a:solidFill>
              </a:rPr>
              <a:t>mati</a:t>
            </a:r>
            <a:r>
              <a:rPr lang="en-US" sz="3200" i="1" dirty="0">
                <a:ln>
                  <a:solidFill>
                    <a:schemeClr val="tx1"/>
                  </a:solidFill>
                </a:ln>
                <a:solidFill>
                  <a:srgbClr val="0000FF"/>
                </a:solidFill>
              </a:rPr>
              <a:t> </a:t>
            </a:r>
            <a:r>
              <a:rPr lang="en-US" sz="3200" i="1" dirty="0" err="1">
                <a:ln>
                  <a:solidFill>
                    <a:schemeClr val="tx1"/>
                  </a:solidFill>
                </a:ln>
                <a:solidFill>
                  <a:srgbClr val="0000FF"/>
                </a:solidFill>
              </a:rPr>
              <a:t>syahid</a:t>
            </a:r>
            <a:r>
              <a:rPr lang="en-US" sz="3200" dirty="0">
                <a:ln>
                  <a:solidFill>
                    <a:schemeClr val="tx1"/>
                  </a:solidFill>
                </a:ln>
                <a:solidFill>
                  <a:srgbClr val="0000FF"/>
                </a:solidFill>
              </a:rPr>
              <a:t>.” </a:t>
            </a:r>
            <a:endParaRPr lang="en-US" sz="3200" dirty="0">
              <a:ln>
                <a:solidFill>
                  <a:schemeClr val="tx1"/>
                </a:solidFill>
              </a:ln>
              <a:solidFill>
                <a:srgbClr val="0000FF"/>
              </a:solidFill>
            </a:endParaRPr>
          </a:p>
        </p:txBody>
      </p:sp>
    </p:spTree>
    <p:extLst>
      <p:ext uri="{BB962C8B-B14F-4D97-AF65-F5344CB8AC3E}">
        <p14:creationId xmlns:p14="http://schemas.microsoft.com/office/powerpoint/2010/main" val="3233389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991460446"/>
              </p:ext>
            </p:extLst>
          </p:nvPr>
        </p:nvGraphicFramePr>
        <p:xfrm>
          <a:off x="228600" y="304800"/>
          <a:ext cx="8686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1848" y="381000"/>
            <a:ext cx="6629400" cy="646331"/>
          </a:xfrm>
          <a:prstGeom prst="rect">
            <a:avLst/>
          </a:prstGeom>
        </p:spPr>
        <p:txBody>
          <a:bodyPr wrap="square">
            <a:spAutoFit/>
          </a:bodyPr>
          <a:lstStyle/>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Rectangle 2"/>
          <p:cNvSpPr/>
          <p:nvPr/>
        </p:nvSpPr>
        <p:spPr>
          <a:xfrm>
            <a:off x="609600" y="412044"/>
            <a:ext cx="7924800" cy="2031325"/>
          </a:xfrm>
          <a:prstGeom prst="rect">
            <a:avLst/>
          </a:prstGeom>
        </p:spPr>
        <p:txBody>
          <a:bodyPr wrap="square">
            <a:spAutoFit/>
          </a:bodyPr>
          <a:lstStyle/>
          <a:p>
            <a:pPr algn="ctr"/>
            <a:endParaRPr lang="en-US" dirty="0" smtClean="0">
              <a:latin typeface="QCF_P349" pitchFamily="2" charset="2"/>
              <a:cs typeface="QCF_P349" pitchFamily="2" charset="2"/>
            </a:endParaRPr>
          </a:p>
          <a:p>
            <a:pPr algn="ctr" rtl="1"/>
            <a:r>
              <a:rPr lang="ar-SA" sz="5400" dirty="0" smtClean="0">
                <a:ln>
                  <a:solidFill>
                    <a:schemeClr val="tx1"/>
                  </a:solidFill>
                </a:ln>
                <a:solidFill>
                  <a:srgbClr val="FF66FF"/>
                </a:solidFill>
                <a:latin typeface="QCF_P349" pitchFamily="2" charset="2"/>
                <a:cs typeface="QCF_P349" pitchFamily="2" charset="2"/>
              </a:rPr>
              <a:t>ﮮ </a:t>
            </a:r>
            <a:r>
              <a:rPr lang="ar-SA" sz="5400" dirty="0">
                <a:ln>
                  <a:solidFill>
                    <a:schemeClr val="tx1"/>
                  </a:solidFill>
                </a:ln>
                <a:solidFill>
                  <a:srgbClr val="FF66FF"/>
                </a:solidFill>
                <a:latin typeface="QCF_P349" pitchFamily="2" charset="2"/>
                <a:cs typeface="QCF_P349" pitchFamily="2" charset="2"/>
              </a:rPr>
              <a:t>ﮯ ﮰ ﮱ ﯓ ﯔ ﯕ ﯖ </a:t>
            </a:r>
            <a:r>
              <a:rPr lang="ar-SA" sz="5400" dirty="0" smtClean="0">
                <a:ln>
                  <a:solidFill>
                    <a:schemeClr val="tx1"/>
                  </a:solidFill>
                </a:ln>
                <a:solidFill>
                  <a:srgbClr val="FF66FF"/>
                </a:solidFill>
                <a:latin typeface="QCF_P349" pitchFamily="2" charset="2"/>
                <a:cs typeface="QCF_P349" pitchFamily="2" charset="2"/>
              </a:rPr>
              <a:t>ﯗ</a:t>
            </a:r>
            <a:endParaRPr lang="en-US" sz="5400" dirty="0">
              <a:ln>
                <a:solidFill>
                  <a:schemeClr val="tx1"/>
                </a:solidFill>
              </a:ln>
              <a:solidFill>
                <a:srgbClr val="FF66FF"/>
              </a:solidFill>
              <a:latin typeface="QCF_P349" pitchFamily="2" charset="2"/>
              <a:cs typeface="QCF_P349" pitchFamily="2" charset="2"/>
            </a:endParaRPr>
          </a:p>
        </p:txBody>
      </p:sp>
      <p:sp>
        <p:nvSpPr>
          <p:cNvPr id="4" name="TextBox 3"/>
          <p:cNvSpPr txBox="1"/>
          <p:nvPr/>
        </p:nvSpPr>
        <p:spPr>
          <a:xfrm>
            <a:off x="213815" y="5943600"/>
            <a:ext cx="4764446" cy="769441"/>
          </a:xfrm>
          <a:prstGeom prst="rect">
            <a:avLst/>
          </a:prstGeom>
          <a:noFill/>
        </p:spPr>
        <p:txBody>
          <a:bodyPr wrap="none" rtlCol="0">
            <a:spAutoFit/>
          </a:bodyPr>
          <a:lstStyle/>
          <a:p>
            <a:r>
              <a:rPr lang="en-US" sz="4400" dirty="0" smtClean="0">
                <a:ln>
                  <a:solidFill>
                    <a:schemeClr val="tx1"/>
                  </a:solidFill>
                </a:ln>
                <a:solidFill>
                  <a:srgbClr val="FF0000"/>
                </a:solidFill>
                <a:latin typeface="Mistral" pitchFamily="66" charset="0"/>
              </a:rPr>
              <a:t>Surah Al-</a:t>
            </a:r>
            <a:r>
              <a:rPr lang="en-US" sz="4400" dirty="0" err="1" smtClean="0">
                <a:ln>
                  <a:solidFill>
                    <a:schemeClr val="tx1"/>
                  </a:solidFill>
                </a:ln>
                <a:solidFill>
                  <a:srgbClr val="FF0000"/>
                </a:solidFill>
                <a:latin typeface="Mistral" pitchFamily="66" charset="0"/>
              </a:rPr>
              <a:t>Mu’minun</a:t>
            </a:r>
            <a:r>
              <a:rPr lang="en-US" sz="4400" dirty="0" smtClean="0">
                <a:ln>
                  <a:solidFill>
                    <a:schemeClr val="tx1"/>
                  </a:solidFill>
                </a:ln>
                <a:solidFill>
                  <a:srgbClr val="FF0000"/>
                </a:solidFill>
                <a:latin typeface="Mistral" pitchFamily="66" charset="0"/>
              </a:rPr>
              <a:t>: 115</a:t>
            </a:r>
            <a:endParaRPr lang="en-US" sz="4400" dirty="0">
              <a:ln>
                <a:solidFill>
                  <a:schemeClr val="tx1"/>
                </a:solidFill>
              </a:ln>
              <a:solidFill>
                <a:srgbClr val="FF0000"/>
              </a:solidFill>
              <a:latin typeface="Mistral" pitchFamily="66" charset="0"/>
            </a:endParaRPr>
          </a:p>
        </p:txBody>
      </p:sp>
      <p:sp>
        <p:nvSpPr>
          <p:cNvPr id="5" name="Rectangle 4"/>
          <p:cNvSpPr/>
          <p:nvPr/>
        </p:nvSpPr>
        <p:spPr>
          <a:xfrm>
            <a:off x="609600" y="2667000"/>
            <a:ext cx="7695871" cy="2862322"/>
          </a:xfrm>
          <a:prstGeom prst="rect">
            <a:avLst/>
          </a:prstGeom>
        </p:spPr>
        <p:txBody>
          <a:bodyPr wrap="square">
            <a:spAutoFit/>
          </a:bodyPr>
          <a:lstStyle/>
          <a:p>
            <a:pPr algn="ctr"/>
            <a:r>
              <a:rPr lang="en-US" sz="3600" b="1" dirty="0" err="1">
                <a:ln>
                  <a:solidFill>
                    <a:schemeClr val="tx1"/>
                  </a:solidFill>
                </a:ln>
                <a:solidFill>
                  <a:srgbClr val="0000FF"/>
                </a:solidFill>
              </a:rPr>
              <a:t>Maksudnya</a:t>
            </a:r>
            <a:r>
              <a:rPr lang="en-US" sz="3600" dirty="0">
                <a:ln>
                  <a:solidFill>
                    <a:schemeClr val="tx1"/>
                  </a:solidFill>
                </a:ln>
                <a:solidFill>
                  <a:srgbClr val="0000FF"/>
                </a:solidFill>
              </a:rPr>
              <a:t>: </a:t>
            </a:r>
            <a:endParaRPr lang="en-US" sz="3600" dirty="0" smtClean="0">
              <a:ln>
                <a:solidFill>
                  <a:schemeClr val="tx1"/>
                </a:solidFill>
              </a:ln>
              <a:solidFill>
                <a:srgbClr val="0000FF"/>
              </a:solidFill>
            </a:endParaRPr>
          </a:p>
          <a:p>
            <a:pPr algn="ctr"/>
            <a:r>
              <a:rPr lang="en-US" sz="3600" dirty="0" smtClean="0">
                <a:ln>
                  <a:solidFill>
                    <a:schemeClr val="tx1"/>
                  </a:solidFill>
                </a:ln>
                <a:solidFill>
                  <a:srgbClr val="0000FF"/>
                </a:solidFill>
              </a:rPr>
              <a:t>“</a:t>
            </a:r>
            <a:r>
              <a:rPr lang="en-US" sz="3600" i="1" dirty="0" err="1">
                <a:ln>
                  <a:solidFill>
                    <a:schemeClr val="tx1"/>
                  </a:solidFill>
                </a:ln>
                <a:solidFill>
                  <a:srgbClr val="0000FF"/>
                </a:solidFill>
              </a:rPr>
              <a:t>Maka</a:t>
            </a:r>
            <a:r>
              <a:rPr lang="en-US" sz="3600" i="1" dirty="0">
                <a:ln>
                  <a:solidFill>
                    <a:schemeClr val="tx1"/>
                  </a:solidFill>
                </a:ln>
                <a:solidFill>
                  <a:srgbClr val="0000FF"/>
                </a:solidFill>
              </a:rPr>
              <a:t> </a:t>
            </a:r>
            <a:r>
              <a:rPr lang="en-US" sz="3600" i="1" dirty="0" err="1">
                <a:ln>
                  <a:solidFill>
                    <a:schemeClr val="tx1"/>
                  </a:solidFill>
                </a:ln>
                <a:solidFill>
                  <a:srgbClr val="0000FF"/>
                </a:solidFill>
              </a:rPr>
              <a:t>adakah</a:t>
            </a:r>
            <a:r>
              <a:rPr lang="en-US" sz="3600" i="1" dirty="0">
                <a:ln>
                  <a:solidFill>
                    <a:schemeClr val="tx1"/>
                  </a:solidFill>
                </a:ln>
                <a:solidFill>
                  <a:srgbClr val="0000FF"/>
                </a:solidFill>
              </a:rPr>
              <a:t> </a:t>
            </a:r>
            <a:r>
              <a:rPr lang="en-US" sz="3600" i="1" dirty="0" err="1">
                <a:ln>
                  <a:solidFill>
                    <a:schemeClr val="tx1"/>
                  </a:solidFill>
                </a:ln>
                <a:solidFill>
                  <a:srgbClr val="0000FF"/>
                </a:solidFill>
              </a:rPr>
              <a:t>patut</a:t>
            </a:r>
            <a:r>
              <a:rPr lang="en-US" sz="3600" i="1" dirty="0">
                <a:ln>
                  <a:solidFill>
                    <a:schemeClr val="tx1"/>
                  </a:solidFill>
                </a:ln>
                <a:solidFill>
                  <a:srgbClr val="0000FF"/>
                </a:solidFill>
              </a:rPr>
              <a:t> </a:t>
            </a:r>
            <a:r>
              <a:rPr lang="en-US" sz="3600" i="1" dirty="0" err="1">
                <a:ln>
                  <a:solidFill>
                    <a:schemeClr val="tx1"/>
                  </a:solidFill>
                </a:ln>
                <a:solidFill>
                  <a:srgbClr val="0000FF"/>
                </a:solidFill>
              </a:rPr>
              <a:t>kamu</a:t>
            </a:r>
            <a:r>
              <a:rPr lang="en-US" sz="3600" i="1" dirty="0">
                <a:ln>
                  <a:solidFill>
                    <a:schemeClr val="tx1"/>
                  </a:solidFill>
                </a:ln>
                <a:solidFill>
                  <a:srgbClr val="0000FF"/>
                </a:solidFill>
              </a:rPr>
              <a:t> </a:t>
            </a:r>
            <a:r>
              <a:rPr lang="en-US" sz="3600" i="1" dirty="0" err="1">
                <a:ln>
                  <a:solidFill>
                    <a:schemeClr val="tx1"/>
                  </a:solidFill>
                </a:ln>
                <a:solidFill>
                  <a:srgbClr val="0000FF"/>
                </a:solidFill>
              </a:rPr>
              <a:t>menyangka</a:t>
            </a:r>
            <a:r>
              <a:rPr lang="en-US" sz="3600" i="1" dirty="0">
                <a:ln>
                  <a:solidFill>
                    <a:schemeClr val="tx1"/>
                  </a:solidFill>
                </a:ln>
                <a:solidFill>
                  <a:srgbClr val="0000FF"/>
                </a:solidFill>
              </a:rPr>
              <a:t> </a:t>
            </a:r>
            <a:r>
              <a:rPr lang="en-US" sz="3600" i="1" dirty="0" err="1">
                <a:ln>
                  <a:solidFill>
                    <a:schemeClr val="tx1"/>
                  </a:solidFill>
                </a:ln>
                <a:solidFill>
                  <a:srgbClr val="0000FF"/>
                </a:solidFill>
              </a:rPr>
              <a:t>bahawa</a:t>
            </a:r>
            <a:r>
              <a:rPr lang="en-US" sz="3600" i="1" dirty="0">
                <a:ln>
                  <a:solidFill>
                    <a:schemeClr val="tx1"/>
                  </a:solidFill>
                </a:ln>
                <a:solidFill>
                  <a:srgbClr val="0000FF"/>
                </a:solidFill>
              </a:rPr>
              <a:t> Kami </a:t>
            </a:r>
            <a:r>
              <a:rPr lang="en-US" sz="3600" i="1" dirty="0" err="1">
                <a:ln>
                  <a:solidFill>
                    <a:schemeClr val="tx1"/>
                  </a:solidFill>
                </a:ln>
                <a:solidFill>
                  <a:srgbClr val="0000FF"/>
                </a:solidFill>
              </a:rPr>
              <a:t>hanya</a:t>
            </a:r>
            <a:r>
              <a:rPr lang="en-US" sz="3600" i="1" dirty="0">
                <a:ln>
                  <a:solidFill>
                    <a:schemeClr val="tx1"/>
                  </a:solidFill>
                </a:ln>
                <a:solidFill>
                  <a:srgbClr val="0000FF"/>
                </a:solidFill>
              </a:rPr>
              <a:t> </a:t>
            </a:r>
            <a:r>
              <a:rPr lang="en-US" sz="3600" i="1" dirty="0" err="1">
                <a:ln>
                  <a:solidFill>
                    <a:schemeClr val="tx1"/>
                  </a:solidFill>
                </a:ln>
                <a:solidFill>
                  <a:srgbClr val="0000FF"/>
                </a:solidFill>
              </a:rPr>
              <a:t>menciptakan</a:t>
            </a:r>
            <a:r>
              <a:rPr lang="en-US" sz="3600" i="1" dirty="0">
                <a:ln>
                  <a:solidFill>
                    <a:schemeClr val="tx1"/>
                  </a:solidFill>
                </a:ln>
                <a:solidFill>
                  <a:srgbClr val="0000FF"/>
                </a:solidFill>
              </a:rPr>
              <a:t> </a:t>
            </a:r>
            <a:r>
              <a:rPr lang="en-US" sz="3600" i="1" dirty="0" err="1">
                <a:ln>
                  <a:solidFill>
                    <a:schemeClr val="tx1"/>
                  </a:solidFill>
                </a:ln>
                <a:solidFill>
                  <a:srgbClr val="0000FF"/>
                </a:solidFill>
              </a:rPr>
              <a:t>kamu</a:t>
            </a:r>
            <a:r>
              <a:rPr lang="en-US" sz="3600" i="1" dirty="0">
                <a:ln>
                  <a:solidFill>
                    <a:schemeClr val="tx1"/>
                  </a:solidFill>
                </a:ln>
                <a:solidFill>
                  <a:srgbClr val="0000FF"/>
                </a:solidFill>
              </a:rPr>
              <a:t> </a:t>
            </a:r>
            <a:r>
              <a:rPr lang="en-US" sz="3600" i="1" dirty="0" err="1">
                <a:ln>
                  <a:solidFill>
                    <a:schemeClr val="tx1"/>
                  </a:solidFill>
                </a:ln>
                <a:solidFill>
                  <a:srgbClr val="0000FF"/>
                </a:solidFill>
              </a:rPr>
              <a:t>sia-sia</a:t>
            </a:r>
            <a:r>
              <a:rPr lang="en-US" sz="3600" i="1" dirty="0">
                <a:ln>
                  <a:solidFill>
                    <a:schemeClr val="tx1"/>
                  </a:solidFill>
                </a:ln>
                <a:solidFill>
                  <a:srgbClr val="0000FF"/>
                </a:solidFill>
              </a:rPr>
              <a:t> </a:t>
            </a:r>
            <a:r>
              <a:rPr lang="en-US" sz="3600" i="1" dirty="0" err="1">
                <a:ln>
                  <a:solidFill>
                    <a:schemeClr val="tx1"/>
                  </a:solidFill>
                </a:ln>
                <a:solidFill>
                  <a:srgbClr val="0000FF"/>
                </a:solidFill>
              </a:rPr>
              <a:t>sahaja</a:t>
            </a:r>
            <a:r>
              <a:rPr lang="en-US" sz="3600" i="1" dirty="0">
                <a:ln>
                  <a:solidFill>
                    <a:schemeClr val="tx1"/>
                  </a:solidFill>
                </a:ln>
                <a:solidFill>
                  <a:srgbClr val="0000FF"/>
                </a:solidFill>
              </a:rPr>
              <a:t>? Dan </a:t>
            </a:r>
            <a:r>
              <a:rPr lang="en-US" sz="3600" i="1" dirty="0" err="1">
                <a:ln>
                  <a:solidFill>
                    <a:schemeClr val="tx1"/>
                  </a:solidFill>
                </a:ln>
                <a:solidFill>
                  <a:srgbClr val="0000FF"/>
                </a:solidFill>
              </a:rPr>
              <a:t>kamu</a:t>
            </a:r>
            <a:r>
              <a:rPr lang="en-US" sz="3600" i="1" dirty="0">
                <a:ln>
                  <a:solidFill>
                    <a:schemeClr val="tx1"/>
                  </a:solidFill>
                </a:ln>
                <a:solidFill>
                  <a:srgbClr val="0000FF"/>
                </a:solidFill>
              </a:rPr>
              <a:t> </a:t>
            </a:r>
            <a:r>
              <a:rPr lang="en-US" sz="3600" i="1" dirty="0" err="1">
                <a:ln>
                  <a:solidFill>
                    <a:schemeClr val="tx1"/>
                  </a:solidFill>
                </a:ln>
                <a:solidFill>
                  <a:srgbClr val="0000FF"/>
                </a:solidFill>
              </a:rPr>
              <a:t>tidak</a:t>
            </a:r>
            <a:r>
              <a:rPr lang="en-US" sz="3600" i="1" dirty="0">
                <a:ln>
                  <a:solidFill>
                    <a:schemeClr val="tx1"/>
                  </a:solidFill>
                </a:ln>
                <a:solidFill>
                  <a:srgbClr val="0000FF"/>
                </a:solidFill>
              </a:rPr>
              <a:t> </a:t>
            </a:r>
            <a:r>
              <a:rPr lang="en-US" sz="3600" i="1" dirty="0" err="1">
                <a:ln>
                  <a:solidFill>
                    <a:schemeClr val="tx1"/>
                  </a:solidFill>
                </a:ln>
                <a:solidFill>
                  <a:srgbClr val="0000FF"/>
                </a:solidFill>
              </a:rPr>
              <a:t>akan</a:t>
            </a:r>
            <a:r>
              <a:rPr lang="en-US" sz="3600" i="1" dirty="0">
                <a:ln>
                  <a:solidFill>
                    <a:schemeClr val="tx1"/>
                  </a:solidFill>
                </a:ln>
                <a:solidFill>
                  <a:srgbClr val="0000FF"/>
                </a:solidFill>
              </a:rPr>
              <a:t> </a:t>
            </a:r>
            <a:r>
              <a:rPr lang="en-US" sz="3600" i="1" dirty="0" err="1">
                <a:ln>
                  <a:solidFill>
                    <a:schemeClr val="tx1"/>
                  </a:solidFill>
                </a:ln>
                <a:solidFill>
                  <a:srgbClr val="0000FF"/>
                </a:solidFill>
              </a:rPr>
              <a:t>dikembalikan</a:t>
            </a:r>
            <a:r>
              <a:rPr lang="en-US" sz="3600" i="1" dirty="0">
                <a:ln>
                  <a:solidFill>
                    <a:schemeClr val="tx1"/>
                  </a:solidFill>
                </a:ln>
                <a:solidFill>
                  <a:srgbClr val="0000FF"/>
                </a:solidFill>
              </a:rPr>
              <a:t> </a:t>
            </a:r>
            <a:r>
              <a:rPr lang="en-US" sz="3600" i="1" dirty="0" err="1">
                <a:ln>
                  <a:solidFill>
                    <a:schemeClr val="tx1"/>
                  </a:solidFill>
                </a:ln>
                <a:solidFill>
                  <a:srgbClr val="0000FF"/>
                </a:solidFill>
              </a:rPr>
              <a:t>kepada</a:t>
            </a:r>
            <a:r>
              <a:rPr lang="en-US" sz="3600" i="1" dirty="0">
                <a:ln>
                  <a:solidFill>
                    <a:schemeClr val="tx1"/>
                  </a:solidFill>
                </a:ln>
                <a:solidFill>
                  <a:srgbClr val="0000FF"/>
                </a:solidFill>
              </a:rPr>
              <a:t> Kami? </a:t>
            </a:r>
            <a:r>
              <a:rPr lang="en-US" sz="3600" dirty="0">
                <a:ln>
                  <a:solidFill>
                    <a:schemeClr val="tx1"/>
                  </a:solidFill>
                </a:ln>
                <a:solidFill>
                  <a:srgbClr val="0000FF"/>
                </a:solidFill>
              </a:rPr>
              <a:t>”</a:t>
            </a:r>
            <a:endParaRPr lang="en-US" sz="3600" dirty="0">
              <a:ln>
                <a:solidFill>
                  <a:schemeClr val="tx1"/>
                </a:solidFill>
              </a:ln>
              <a:solidFill>
                <a:srgbClr val="0000FF"/>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832340534"/>
              </p:ext>
            </p:extLst>
          </p:nvPr>
        </p:nvGraphicFramePr>
        <p:xfrm>
          <a:off x="152400" y="228600"/>
          <a:ext cx="8839200" cy="6172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315915260"/>
              </p:ext>
            </p:extLst>
          </p:nvPr>
        </p:nvGraphicFramePr>
        <p:xfrm>
          <a:off x="304800" y="990600"/>
          <a:ext cx="8382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6393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17</a:t>
            </a:fld>
            <a:endParaRPr lang="en-MY"/>
          </a:p>
        </p:txBody>
      </p:sp>
      <p:graphicFrame>
        <p:nvGraphicFramePr>
          <p:cNvPr id="4" name="Diagram 3"/>
          <p:cNvGraphicFramePr/>
          <p:nvPr>
            <p:extLst>
              <p:ext uri="{D42A27DB-BD31-4B8C-83A1-F6EECF244321}">
                <p14:modId xmlns:p14="http://schemas.microsoft.com/office/powerpoint/2010/main" val="1141723217"/>
              </p:ext>
            </p:extLst>
          </p:nvPr>
        </p:nvGraphicFramePr>
        <p:xfrm>
          <a:off x="228600" y="457200"/>
          <a:ext cx="86106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8677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088717982"/>
              </p:ext>
            </p:extLst>
          </p:nvPr>
        </p:nvGraphicFramePr>
        <p:xfrm>
          <a:off x="457200" y="1066800"/>
          <a:ext cx="8229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6570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Punched Tape 2"/>
          <p:cNvSpPr/>
          <p:nvPr/>
        </p:nvSpPr>
        <p:spPr>
          <a:xfrm>
            <a:off x="398060" y="152400"/>
            <a:ext cx="8382000" cy="1524000"/>
          </a:xfrm>
          <a:prstGeom prst="flowChartPunchedTap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Bernard MT Condensed" pitchFamily="18" charset="0"/>
              </a:rPr>
              <a:t>hadith yang </a:t>
            </a:r>
            <a:r>
              <a:rPr lang="en-US" sz="3200" dirty="0" err="1">
                <a:solidFill>
                  <a:schemeClr val="tx1"/>
                </a:solidFill>
                <a:latin typeface="Bernard MT Condensed" pitchFamily="18" charset="0"/>
              </a:rPr>
              <a:t>diriwayatkan</a:t>
            </a:r>
            <a:r>
              <a:rPr lang="en-US" sz="3200" dirty="0">
                <a:solidFill>
                  <a:schemeClr val="tx1"/>
                </a:solidFill>
                <a:latin typeface="Bernard MT Condensed" pitchFamily="18" charset="0"/>
              </a:rPr>
              <a:t> Imam Muslim </a:t>
            </a:r>
            <a:r>
              <a:rPr lang="en-US" sz="3200" dirty="0" err="1">
                <a:solidFill>
                  <a:schemeClr val="tx1"/>
                </a:solidFill>
                <a:latin typeface="Bernard MT Condensed" pitchFamily="18" charset="0"/>
              </a:rPr>
              <a:t>daripada</a:t>
            </a:r>
            <a:r>
              <a:rPr lang="en-US" sz="3200" dirty="0">
                <a:solidFill>
                  <a:schemeClr val="tx1"/>
                </a:solidFill>
                <a:latin typeface="Bernard MT Condensed" pitchFamily="18" charset="0"/>
              </a:rPr>
              <a:t> </a:t>
            </a:r>
            <a:r>
              <a:rPr lang="en-US" sz="3200" dirty="0" err="1">
                <a:solidFill>
                  <a:schemeClr val="tx1"/>
                </a:solidFill>
                <a:latin typeface="Bernard MT Condensed" pitchFamily="18" charset="0"/>
              </a:rPr>
              <a:t>Abi</a:t>
            </a:r>
            <a:r>
              <a:rPr lang="en-US" sz="3200" dirty="0">
                <a:solidFill>
                  <a:schemeClr val="tx1"/>
                </a:solidFill>
                <a:latin typeface="Bernard MT Condensed" pitchFamily="18" charset="0"/>
              </a:rPr>
              <a:t> Said Al-</a:t>
            </a:r>
            <a:r>
              <a:rPr lang="en-US" sz="3200" dirty="0" err="1">
                <a:solidFill>
                  <a:schemeClr val="tx1"/>
                </a:solidFill>
                <a:latin typeface="Bernard MT Condensed" pitchFamily="18" charset="0"/>
              </a:rPr>
              <a:t>Khudri</a:t>
            </a:r>
            <a:r>
              <a:rPr lang="en-US" sz="3200" dirty="0">
                <a:solidFill>
                  <a:schemeClr val="tx1"/>
                </a:solidFill>
                <a:latin typeface="Bernard MT Condensed" pitchFamily="18" charset="0"/>
              </a:rPr>
              <a:t> RA </a:t>
            </a:r>
            <a:r>
              <a:rPr lang="en-US" sz="3200" dirty="0" err="1">
                <a:solidFill>
                  <a:schemeClr val="tx1"/>
                </a:solidFill>
                <a:latin typeface="Bernard MT Condensed" pitchFamily="18" charset="0"/>
              </a:rPr>
              <a:t>bahawa</a:t>
            </a:r>
            <a:r>
              <a:rPr lang="en-US" sz="3200" dirty="0">
                <a:solidFill>
                  <a:schemeClr val="tx1"/>
                </a:solidFill>
                <a:latin typeface="Bernard MT Condensed" pitchFamily="18" charset="0"/>
              </a:rPr>
              <a:t> </a:t>
            </a:r>
            <a:r>
              <a:rPr lang="en-US" sz="3200" dirty="0" err="1">
                <a:solidFill>
                  <a:schemeClr val="tx1"/>
                </a:solidFill>
                <a:latin typeface="Bernard MT Condensed" pitchFamily="18" charset="0"/>
              </a:rPr>
              <a:t>Nabi</a:t>
            </a:r>
            <a:r>
              <a:rPr lang="en-US" sz="3200" dirty="0">
                <a:solidFill>
                  <a:schemeClr val="tx1"/>
                </a:solidFill>
                <a:latin typeface="Bernard MT Condensed" pitchFamily="18" charset="0"/>
              </a:rPr>
              <a:t> SAW </a:t>
            </a:r>
            <a:r>
              <a:rPr lang="en-US" sz="3200" dirty="0" err="1">
                <a:solidFill>
                  <a:schemeClr val="tx1"/>
                </a:solidFill>
                <a:latin typeface="Bernard MT Condensed" pitchFamily="18" charset="0"/>
              </a:rPr>
              <a:t>bersabda</a:t>
            </a:r>
            <a:r>
              <a:rPr lang="en-US" sz="3200" dirty="0">
                <a:solidFill>
                  <a:schemeClr val="tx1"/>
                </a:solidFill>
                <a:latin typeface="Bernard MT Condensed" pitchFamily="18" charset="0"/>
              </a:rPr>
              <a:t>:</a:t>
            </a:r>
            <a:endParaRPr lang="en-US" sz="3200" dirty="0">
              <a:solidFill>
                <a:schemeClr val="tx1"/>
              </a:solidFill>
              <a:latin typeface="Bernard MT Condensed" pitchFamily="18" charset="0"/>
            </a:endParaRPr>
          </a:p>
        </p:txBody>
      </p:sp>
      <p:sp>
        <p:nvSpPr>
          <p:cNvPr id="2" name="Rectangle 1"/>
          <p:cNvSpPr/>
          <p:nvPr/>
        </p:nvSpPr>
        <p:spPr>
          <a:xfrm>
            <a:off x="533400" y="2133600"/>
            <a:ext cx="7924800" cy="4524315"/>
          </a:xfrm>
          <a:prstGeom prst="rect">
            <a:avLst/>
          </a:prstGeom>
        </p:spPr>
        <p:txBody>
          <a:bodyPr wrap="square">
            <a:spAutoFit/>
          </a:bodyPr>
          <a:lstStyle/>
          <a:p>
            <a:pPr algn="ctr" rtl="1"/>
            <a:r>
              <a:rPr lang="ar-SA" sz="5400" b="1" dirty="0" smtClean="0">
                <a:ln>
                  <a:solidFill>
                    <a:schemeClr val="tx1"/>
                  </a:solidFill>
                </a:ln>
                <a:solidFill>
                  <a:srgbClr val="FF0000"/>
                </a:solidFill>
                <a:cs typeface="Traditional Arabic" pitchFamily="2" charset="-78"/>
              </a:rPr>
              <a:t>عَنْ </a:t>
            </a:r>
            <a:r>
              <a:rPr lang="ar-SA" sz="5400" b="1" dirty="0">
                <a:ln>
                  <a:solidFill>
                    <a:schemeClr val="tx1"/>
                  </a:solidFill>
                </a:ln>
                <a:solidFill>
                  <a:srgbClr val="FF0000"/>
                </a:solidFill>
                <a:cs typeface="Traditional Arabic" pitchFamily="2" charset="-78"/>
              </a:rPr>
              <a:t>أَبِي سَعِيْد الْخُدْرِي رَضِيَ اللهُ عَنْهُ قَالَ: سَمِعْتُ رَسُوْلَ اللهِ صلى الله عليه وسلم يَقُوْلُ: مَنْ رَأَى مِنْكُمْ مُنْكَراً فَلْيُغَيِّرْهُ بِيَدِهِ، فَإِنْ لَمْ يَسْتَطِعْ فَبِلِسَانِهِ، فَإِنْ لَمْ يَسْتَطِعْ فَبِقَلْبِهِ وَذَلِكَ أَضْعَفُ اْلإِيْمَانِ </a:t>
            </a:r>
            <a:r>
              <a:rPr lang="en-MY" sz="5400" dirty="0">
                <a:ln>
                  <a:solidFill>
                    <a:schemeClr val="tx1"/>
                  </a:solidFill>
                </a:ln>
                <a:solidFill>
                  <a:srgbClr val="FF0000"/>
                </a:solidFill>
                <a:cs typeface="Traditional Arabic" pitchFamily="2" charset="-78"/>
              </a:rPr>
              <a:t>)</a:t>
            </a:r>
            <a:r>
              <a:rPr lang="ar-SA" sz="5400" dirty="0">
                <a:ln>
                  <a:solidFill>
                    <a:schemeClr val="tx1"/>
                  </a:solidFill>
                </a:ln>
                <a:solidFill>
                  <a:srgbClr val="FF0000"/>
                </a:solidFill>
                <a:cs typeface="Traditional Arabic" pitchFamily="2" charset="-78"/>
              </a:rPr>
              <a:t>رواه مسلم</a:t>
            </a:r>
            <a:r>
              <a:rPr lang="en-MY" sz="5400" dirty="0">
                <a:ln>
                  <a:solidFill>
                    <a:schemeClr val="tx1"/>
                  </a:solidFill>
                </a:ln>
                <a:solidFill>
                  <a:srgbClr val="FF0000"/>
                </a:solidFill>
              </a:rPr>
              <a:t>(</a:t>
            </a:r>
            <a:endParaRPr lang="en-US" sz="5400" dirty="0">
              <a:ln>
                <a:solidFill>
                  <a:schemeClr val="tx1"/>
                </a:solidFill>
              </a:ln>
              <a:solidFill>
                <a:srgbClr val="FF0000"/>
              </a:solidFill>
            </a:endParaRPr>
          </a:p>
          <a:p>
            <a:endParaRPr lang="en-US" b="1" dirty="0" smtClean="0"/>
          </a:p>
        </p:txBody>
      </p:sp>
    </p:spTree>
    <p:extLst>
      <p:ext uri="{BB962C8B-B14F-4D97-AF65-F5344CB8AC3E}">
        <p14:creationId xmlns:p14="http://schemas.microsoft.com/office/powerpoint/2010/main" val="130798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838200" y="2133600"/>
            <a:ext cx="73914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SA" sz="12000" i="0" u="none" strike="noStrike" normalizeH="0" baseline="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Traditional Arabic" pitchFamily="2" charset="-78"/>
                <a:ea typeface="Calibri" pitchFamily="34" charset="0"/>
                <a:cs typeface="Traditional Arabic" pitchFamily="2" charset="-78"/>
              </a:rPr>
              <a:t>اَلْحَمْدُ ِللهِ</a:t>
            </a:r>
            <a:r>
              <a:rPr kumimoji="0" lang="en-US" sz="12000" i="0" u="none" strike="noStrike" normalizeH="0" baseline="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Arial" pitchFamily="34" charset="0"/>
                <a:cs typeface="Traditional Arabic" pitchFamily="2" charset="-78"/>
              </a:rPr>
              <a:t> </a:t>
            </a:r>
          </a:p>
        </p:txBody>
      </p:sp>
      <p:sp>
        <p:nvSpPr>
          <p:cNvPr id="4" name="Rectangle 3"/>
          <p:cNvSpPr/>
          <p:nvPr/>
        </p:nvSpPr>
        <p:spPr>
          <a:xfrm>
            <a:off x="152400" y="474175"/>
            <a:ext cx="5334000" cy="923330"/>
          </a:xfrm>
          <a:prstGeom prst="rect">
            <a:avLst/>
          </a:prstGeom>
        </p:spPr>
        <p:txBody>
          <a:bodyPr wrap="square">
            <a:spAutoFit/>
          </a:bodyPr>
          <a:lstStyle/>
          <a:p>
            <a:pPr lvl="0" algn="r" fontAlgn="base">
              <a:spcBef>
                <a:spcPct val="0"/>
              </a:spcBef>
              <a:spcAft>
                <a:spcPct val="0"/>
              </a:spcAft>
            </a:pPr>
            <a:r>
              <a:rPr lang="en-US" sz="5400" dirty="0" err="1" smtClean="0">
                <a:ln>
                  <a:solidFill>
                    <a:schemeClr val="tx1"/>
                  </a:solidFill>
                </a:ln>
                <a:solidFill>
                  <a:srgbClr val="7030A0"/>
                </a:solidFill>
                <a:effectLst/>
                <a:latin typeface="Gloucester MT Extra Condensed" pitchFamily="18" charset="0"/>
                <a:ea typeface="Times New Roman" pitchFamily="18" charset="0"/>
                <a:cs typeface="Times New Roman" pitchFamily="18" charset="0"/>
              </a:rPr>
              <a:t>Pujian</a:t>
            </a:r>
            <a:r>
              <a:rPr lang="en-US" sz="5400" dirty="0" smtClean="0">
                <a:ln>
                  <a:solidFill>
                    <a:schemeClr val="tx1"/>
                  </a:solidFill>
                </a:ln>
                <a:solidFill>
                  <a:srgbClr val="7030A0"/>
                </a:solidFill>
                <a:effectLst/>
                <a:latin typeface="Gloucester MT Extra Condensed" pitchFamily="18" charset="0"/>
                <a:ea typeface="Times New Roman" pitchFamily="18" charset="0"/>
                <a:cs typeface="Times New Roman" pitchFamily="18" charset="0"/>
              </a:rPr>
              <a:t> </a:t>
            </a:r>
            <a:r>
              <a:rPr lang="en-US" sz="5400" dirty="0" err="1" smtClean="0">
                <a:ln>
                  <a:solidFill>
                    <a:schemeClr val="tx1"/>
                  </a:solidFill>
                </a:ln>
                <a:solidFill>
                  <a:srgbClr val="7030A0"/>
                </a:solidFill>
                <a:effectLst/>
                <a:latin typeface="Gloucester MT Extra Condensed" pitchFamily="18" charset="0"/>
                <a:ea typeface="Times New Roman" pitchFamily="18" charset="0"/>
                <a:cs typeface="Times New Roman" pitchFamily="18" charset="0"/>
              </a:rPr>
              <a:t>kepada</a:t>
            </a:r>
            <a:r>
              <a:rPr lang="en-US" sz="5400" dirty="0" smtClean="0">
                <a:ln>
                  <a:solidFill>
                    <a:schemeClr val="tx1"/>
                  </a:solidFill>
                </a:ln>
                <a:solidFill>
                  <a:srgbClr val="7030A0"/>
                </a:solidFill>
                <a:effectLst/>
                <a:latin typeface="Gloucester MT Extra Condensed" pitchFamily="18" charset="0"/>
                <a:ea typeface="Times New Roman" pitchFamily="18" charset="0"/>
                <a:cs typeface="Times New Roman" pitchFamily="18" charset="0"/>
              </a:rPr>
              <a:t> Allah SWT</a:t>
            </a:r>
            <a:endParaRPr lang="en-US" sz="5400" b="1" dirty="0" smtClean="0">
              <a:ln>
                <a:solidFill>
                  <a:schemeClr val="tx1"/>
                </a:solidFill>
              </a:ln>
              <a:solidFill>
                <a:srgbClr val="7030A0"/>
              </a:solidFill>
              <a:effectLst/>
              <a:latin typeface="Gloucester MT Extra Condensed" pitchFamily="18" charset="0"/>
              <a:ea typeface="Calibri" pitchFamily="34" charset="0"/>
              <a:cs typeface="Arial" pitchFamily="34"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20</a:t>
            </a:fld>
            <a:endParaRPr lang="en-MY"/>
          </a:p>
        </p:txBody>
      </p:sp>
      <p:sp>
        <p:nvSpPr>
          <p:cNvPr id="3" name="Rectangle 2"/>
          <p:cNvSpPr/>
          <p:nvPr/>
        </p:nvSpPr>
        <p:spPr>
          <a:xfrm>
            <a:off x="685800" y="990600"/>
            <a:ext cx="7467600" cy="4832092"/>
          </a:xfrm>
          <a:prstGeom prst="rect">
            <a:avLst/>
          </a:prstGeom>
        </p:spPr>
        <p:txBody>
          <a:bodyPr wrap="square">
            <a:spAutoFit/>
          </a:bodyPr>
          <a:lstStyle/>
          <a:p>
            <a:pPr algn="ctr"/>
            <a:r>
              <a:rPr lang="en-US" sz="2800" b="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Mafhumnya</a:t>
            </a:r>
            <a:r>
              <a:rPr lang="en-US" sz="28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endParaRPr lang="en-US" sz="28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ndParaRPr>
          </a:p>
          <a:p>
            <a:pPr algn="ctr"/>
            <a:r>
              <a:rPr lang="en-US" sz="28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Dari Abu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Sa’id</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Al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Khudri</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RA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berkata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Saya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mendengar</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Rasulullah</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SAW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bersabda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Sesiapa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yang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melihat</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kemungkaran</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maka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hendaklah</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dia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mengubah</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dengan</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tangannya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jika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tidak</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mampu</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maka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ubahlah</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dengan</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lisannya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jika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tidak</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mampu</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maka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tolaklah</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dengan</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hatinya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dan</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hal</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tersebut</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adalah</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selemah-lemahnya</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r>
              <a:rPr lang="en-US" sz="2800" b="1" i="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iman</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a:t>
            </a:r>
            <a:r>
              <a:rPr lang="en-US" sz="28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a:t>
            </a:r>
            <a:r>
              <a:rPr lang="en-US" sz="2800" b="1" i="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a:t>
            </a:r>
            <a:endParaRPr lang="en-US" sz="2800" b="1" i="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ndParaRPr>
          </a:p>
          <a:p>
            <a:pPr algn="ctr"/>
            <a:r>
              <a:rPr lang="en-US" sz="28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a:t>
            </a:r>
            <a:r>
              <a:rPr lang="en-US" sz="2800" b="1" dirty="0" err="1">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Riwayat</a:t>
            </a:r>
            <a:r>
              <a:rPr lang="en-US" sz="28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Muslim) </a:t>
            </a:r>
            <a:endParaRPr lang="en-US" sz="28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ndParaRPr>
          </a:p>
        </p:txBody>
      </p:sp>
    </p:spTree>
    <p:extLst>
      <p:ext uri="{BB962C8B-B14F-4D97-AF65-F5344CB8AC3E}">
        <p14:creationId xmlns:p14="http://schemas.microsoft.com/office/powerpoint/2010/main" val="31078885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Punched Tape 2"/>
          <p:cNvSpPr/>
          <p:nvPr/>
        </p:nvSpPr>
        <p:spPr>
          <a:xfrm>
            <a:off x="199030" y="0"/>
            <a:ext cx="8680545" cy="1600200"/>
          </a:xfrm>
          <a:prstGeom prst="flowChartPunchedTape">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7200" algn="ctr" fontAlgn="base">
              <a:spcBef>
                <a:spcPct val="0"/>
              </a:spcBef>
              <a:spcAft>
                <a:spcPct val="0"/>
              </a:spcAft>
            </a:pPr>
            <a:r>
              <a:rPr lang="ms-MY" sz="3600" dirty="0">
                <a:ln w="18415" cmpd="sng">
                  <a:solidFill>
                    <a:schemeClr val="tx1"/>
                  </a:solidFill>
                  <a:prstDash val="solid"/>
                </a:ln>
                <a:solidFill>
                  <a:srgbClr val="CC66FF"/>
                </a:solidFill>
                <a:effectLst>
                  <a:outerShdw blurRad="63500" dir="3600000" algn="tl" rotWithShape="0">
                    <a:srgbClr val="000000">
                      <a:alpha val="70000"/>
                    </a:srgbClr>
                  </a:outerShdw>
                </a:effectLst>
                <a:latin typeface="Bernard MT Condensed" pitchFamily="18" charset="0"/>
                <a:ea typeface="Calibri" pitchFamily="34" charset="0"/>
                <a:cs typeface="Times New Roman" pitchFamily="18" charset="0"/>
              </a:rPr>
              <a:t>intipati khutbah yang </a:t>
            </a:r>
            <a:r>
              <a:rPr lang="ms-MY" sz="3600" dirty="0" smtClean="0">
                <a:ln w="18415" cmpd="sng">
                  <a:solidFill>
                    <a:schemeClr val="tx1"/>
                  </a:solidFill>
                  <a:prstDash val="solid"/>
                </a:ln>
                <a:solidFill>
                  <a:srgbClr val="CC66FF"/>
                </a:solidFill>
                <a:effectLst>
                  <a:outerShdw blurRad="63500" dir="3600000" algn="tl" rotWithShape="0">
                    <a:srgbClr val="000000">
                      <a:alpha val="70000"/>
                    </a:srgbClr>
                  </a:outerShdw>
                </a:effectLst>
                <a:latin typeface="Bernard MT Condensed" pitchFamily="18" charset="0"/>
                <a:ea typeface="Calibri" pitchFamily="34" charset="0"/>
                <a:cs typeface="Times New Roman" pitchFamily="18" charset="0"/>
              </a:rPr>
              <a:t>boleh diambil</a:t>
            </a:r>
            <a:endParaRPr lang="en-US" sz="3600" dirty="0">
              <a:ln w="18415" cmpd="sng">
                <a:solidFill>
                  <a:schemeClr val="tx1"/>
                </a:solidFill>
                <a:prstDash val="solid"/>
              </a:ln>
              <a:solidFill>
                <a:srgbClr val="CC66FF"/>
              </a:solidFill>
              <a:effectLst>
                <a:outerShdw blurRad="63500" dir="3600000" algn="tl" rotWithShape="0">
                  <a:srgbClr val="000000">
                    <a:alpha val="70000"/>
                  </a:srgbClr>
                </a:outerShdw>
              </a:effectLst>
              <a:latin typeface="Bernard MT Condensed" pitchFamily="18" charset="0"/>
              <a:cs typeface="Arial" pitchFamily="34" charset="0"/>
            </a:endParaRPr>
          </a:p>
        </p:txBody>
      </p:sp>
      <p:graphicFrame>
        <p:nvGraphicFramePr>
          <p:cNvPr id="2" name="Diagram 1"/>
          <p:cNvGraphicFramePr/>
          <p:nvPr>
            <p:extLst>
              <p:ext uri="{D42A27DB-BD31-4B8C-83A1-F6EECF244321}">
                <p14:modId xmlns:p14="http://schemas.microsoft.com/office/powerpoint/2010/main" val="1913934942"/>
              </p:ext>
            </p:extLst>
          </p:nvPr>
        </p:nvGraphicFramePr>
        <p:xfrm>
          <a:off x="199029" y="1905000"/>
          <a:ext cx="8680545"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805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43400" y="152400"/>
            <a:ext cx="4676280" cy="923330"/>
          </a:xfrm>
          <a:prstGeom prst="rect">
            <a:avLst/>
          </a:prstGeom>
        </p:spPr>
        <p:txBody>
          <a:bodyPr wrap="none">
            <a:spAutoFit/>
          </a:bodyPr>
          <a:lstStyle/>
          <a:p>
            <a:pPr algn="ctr"/>
            <a:r>
              <a:rPr lang="ar-SA"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rPr>
              <a:t>ﭷ ﭸ ﭹ ﭺ ﭻ </a:t>
            </a:r>
            <a:endParaRPr lang="en-US"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endParaRPr>
          </a:p>
        </p:txBody>
      </p:sp>
      <p:sp>
        <p:nvSpPr>
          <p:cNvPr id="4" name="TextBox 3"/>
          <p:cNvSpPr txBox="1"/>
          <p:nvPr/>
        </p:nvSpPr>
        <p:spPr>
          <a:xfrm>
            <a:off x="206991" y="5715000"/>
            <a:ext cx="4908716" cy="1015663"/>
          </a:xfrm>
          <a:prstGeom prst="rect">
            <a:avLst/>
          </a:prstGeom>
          <a:noFill/>
        </p:spPr>
        <p:txBody>
          <a:bodyPr wrap="none" rtlCol="0">
            <a:spAutoFit/>
          </a:bodyPr>
          <a:lstStyle/>
          <a:p>
            <a:r>
              <a:rPr lang="en-US" sz="60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Mistral" pitchFamily="66" charset="0"/>
              </a:rPr>
              <a:t>Surah </a:t>
            </a:r>
            <a:r>
              <a:rPr lang="en-US" sz="60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Mistral" pitchFamily="66" charset="0"/>
              </a:rPr>
              <a:t>Al-</a:t>
            </a:r>
            <a:r>
              <a:rPr lang="en-US" sz="6000" dirty="0" err="1"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Mistral" pitchFamily="66" charset="0"/>
              </a:rPr>
              <a:t>Qasas</a:t>
            </a:r>
            <a:r>
              <a:rPr lang="en-US" sz="60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Mistral" pitchFamily="66" charset="0"/>
              </a:rPr>
              <a:t>: 77</a:t>
            </a:r>
            <a:endParaRPr lang="en-US" sz="60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Mistral" pitchFamily="66" charset="0"/>
            </a:endParaRPr>
          </a:p>
        </p:txBody>
      </p:sp>
      <p:sp>
        <p:nvSpPr>
          <p:cNvPr id="2" name="Rectangle 1"/>
          <p:cNvSpPr/>
          <p:nvPr/>
        </p:nvSpPr>
        <p:spPr>
          <a:xfrm>
            <a:off x="304800" y="1600200"/>
            <a:ext cx="8382000" cy="3416320"/>
          </a:xfrm>
          <a:prstGeom prst="rect">
            <a:avLst/>
          </a:prstGeom>
        </p:spPr>
        <p:txBody>
          <a:bodyPr wrap="square">
            <a:spAutoFit/>
          </a:bodyPr>
          <a:lstStyle/>
          <a:p>
            <a:pPr algn="ctr" rtl="1"/>
            <a:r>
              <a:rPr lang="ar-SA"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P394" pitchFamily="2" charset="2"/>
                <a:cs typeface="QCF_P394" pitchFamily="2" charset="2"/>
              </a:rPr>
              <a:t>ﯨ ﯩ ﯪ ﯫ ﯬ ﯭ ﯮ ﯯ ﯰ ﯱ ﯲ ﯳ ﯴ ﯵ ﯶ ﯷ ﯸ ﯹ ﯺ ﯻ ﯼ ﯽ ﯾ ﯿ ﰀ ﰁ ﰂ ﰃ ﰄ ﰅ </a:t>
            </a:r>
            <a:r>
              <a:rPr lang="ar-SA" sz="54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P394" pitchFamily="2" charset="2"/>
                <a:cs typeface="QCF_P394" pitchFamily="2" charset="2"/>
              </a:rPr>
              <a:t>ﰆ</a:t>
            </a:r>
            <a:endParaRPr lang="en-US"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P394" pitchFamily="2" charset="2"/>
              <a:cs typeface="QCF_P394" pitchFamily="2" charset="2"/>
            </a:endParaRPr>
          </a:p>
        </p:txBody>
      </p:sp>
    </p:spTree>
    <p:extLst>
      <p:ext uri="{BB962C8B-B14F-4D97-AF65-F5344CB8AC3E}">
        <p14:creationId xmlns:p14="http://schemas.microsoft.com/office/powerpoint/2010/main" val="2049934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23</a:t>
            </a:fld>
            <a:endParaRPr lang="en-MY"/>
          </a:p>
        </p:txBody>
      </p:sp>
      <p:sp>
        <p:nvSpPr>
          <p:cNvPr id="3" name="Rectangle 2"/>
          <p:cNvSpPr/>
          <p:nvPr/>
        </p:nvSpPr>
        <p:spPr>
          <a:xfrm>
            <a:off x="685800" y="762000"/>
            <a:ext cx="7848600" cy="4893647"/>
          </a:xfrm>
          <a:prstGeom prst="rect">
            <a:avLst/>
          </a:prstGeom>
        </p:spPr>
        <p:txBody>
          <a:bodyPr wrap="square">
            <a:spAutoFit/>
          </a:bodyPr>
          <a:lstStyle/>
          <a:p>
            <a:pPr algn="ctr" rtl="1"/>
            <a:r>
              <a:rPr lang="en-US" sz="4800" b="1" dirty="0" err="1">
                <a:ln>
                  <a:solidFill>
                    <a:schemeClr val="tx1"/>
                  </a:solidFill>
                </a:ln>
                <a:solidFill>
                  <a:srgbClr val="FF66FF"/>
                </a:solidFill>
                <a:latin typeface="Lucida Sans" pitchFamily="34" charset="0"/>
              </a:rPr>
              <a:t>Maksudnya</a:t>
            </a:r>
            <a:r>
              <a:rPr lang="en-US" sz="4800" b="1" dirty="0">
                <a:ln>
                  <a:solidFill>
                    <a:schemeClr val="tx1"/>
                  </a:solidFill>
                </a:ln>
                <a:solidFill>
                  <a:srgbClr val="FF66FF"/>
                </a:solidFill>
                <a:latin typeface="Lucida Sans" pitchFamily="34" charset="0"/>
              </a:rPr>
              <a:t>:</a:t>
            </a:r>
            <a:r>
              <a:rPr lang="en-US" b="1" i="1" dirty="0"/>
              <a:t> </a:t>
            </a:r>
            <a:endParaRPr lang="en-US" sz="2400" b="1" i="1" dirty="0" smtClean="0">
              <a:ln>
                <a:solidFill>
                  <a:schemeClr val="tx1"/>
                </a:solidFill>
              </a:ln>
              <a:solidFill>
                <a:srgbClr val="7030A0"/>
              </a:solidFill>
              <a:latin typeface="Lucida Sans" pitchFamily="34" charset="0"/>
            </a:endParaRPr>
          </a:p>
          <a:p>
            <a:pPr algn="ctr" rtl="1"/>
            <a:r>
              <a:rPr lang="en-US" sz="2400" i="1" dirty="0" smtClean="0">
                <a:ln>
                  <a:solidFill>
                    <a:schemeClr val="tx1"/>
                  </a:solidFill>
                </a:ln>
                <a:solidFill>
                  <a:srgbClr val="7030A0"/>
                </a:solidFill>
                <a:latin typeface="Lucida Sans" pitchFamily="34" charset="0"/>
              </a:rPr>
              <a:t>"</a:t>
            </a:r>
            <a:r>
              <a:rPr lang="en-US" sz="2400" i="1" dirty="0">
                <a:ln>
                  <a:solidFill>
                    <a:schemeClr val="tx1"/>
                  </a:solidFill>
                </a:ln>
                <a:solidFill>
                  <a:srgbClr val="7030A0"/>
                </a:solidFill>
                <a:latin typeface="Lucida Sans" pitchFamily="34" charset="0"/>
              </a:rPr>
              <a:t>Dan </a:t>
            </a:r>
            <a:r>
              <a:rPr lang="en-US" sz="2400" i="1" dirty="0" err="1">
                <a:ln>
                  <a:solidFill>
                    <a:schemeClr val="tx1"/>
                  </a:solidFill>
                </a:ln>
                <a:solidFill>
                  <a:srgbClr val="7030A0"/>
                </a:solidFill>
                <a:latin typeface="Lucida Sans" pitchFamily="34" charset="0"/>
              </a:rPr>
              <a:t>tuntutlah</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dengan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harta</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kekayaan</a:t>
            </a:r>
            <a:r>
              <a:rPr lang="en-US" sz="2400" i="1" dirty="0">
                <a:ln>
                  <a:solidFill>
                    <a:schemeClr val="tx1"/>
                  </a:solidFill>
                </a:ln>
                <a:solidFill>
                  <a:srgbClr val="7030A0"/>
                </a:solidFill>
                <a:latin typeface="Lucida Sans" pitchFamily="34" charset="0"/>
              </a:rPr>
              <a:t> yang </a:t>
            </a:r>
            <a:r>
              <a:rPr lang="en-US" sz="2400" i="1" dirty="0" err="1">
                <a:ln>
                  <a:solidFill>
                    <a:schemeClr val="tx1"/>
                  </a:solidFill>
                </a:ln>
                <a:solidFill>
                  <a:srgbClr val="7030A0"/>
                </a:solidFill>
                <a:latin typeface="Lucida Sans" pitchFamily="34" charset="0"/>
              </a:rPr>
              <a:t>telah</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dikurniakan</a:t>
            </a:r>
            <a:r>
              <a:rPr lang="en-US" sz="2400" i="1" dirty="0">
                <a:ln>
                  <a:solidFill>
                    <a:schemeClr val="tx1"/>
                  </a:solidFill>
                </a:ln>
                <a:solidFill>
                  <a:srgbClr val="7030A0"/>
                </a:solidFill>
                <a:latin typeface="Lucida Sans" pitchFamily="34" charset="0"/>
              </a:rPr>
              <a:t> Allah </a:t>
            </a:r>
            <a:r>
              <a:rPr lang="en-US" sz="2400" i="1" dirty="0" err="1">
                <a:ln>
                  <a:solidFill>
                    <a:schemeClr val="tx1"/>
                  </a:solidFill>
                </a:ln>
                <a:solidFill>
                  <a:srgbClr val="7030A0"/>
                </a:solidFill>
                <a:latin typeface="Lucida Sans" pitchFamily="34" charset="0"/>
              </a:rPr>
              <a:t>kepadamu</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akan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pahala</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kebahagiaan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hari</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akhirat</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janganlah</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engkau</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melupakan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bahagianmu</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keperluan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bekalanmu</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dari</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dunia</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berbuat</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baiklah</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kepada</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hamba-hamba</a:t>
            </a:r>
            <a:r>
              <a:rPr lang="en-US" sz="2400" i="1" dirty="0">
                <a:ln>
                  <a:solidFill>
                    <a:schemeClr val="tx1"/>
                  </a:solidFill>
                </a:ln>
                <a:solidFill>
                  <a:srgbClr val="7030A0"/>
                </a:solidFill>
                <a:latin typeface="Lucida Sans" pitchFamily="34" charset="0"/>
              </a:rPr>
              <a:t> Allah) </a:t>
            </a:r>
            <a:r>
              <a:rPr lang="en-US" sz="2400" i="1" dirty="0" err="1">
                <a:ln>
                  <a:solidFill>
                    <a:schemeClr val="tx1"/>
                  </a:solidFill>
                </a:ln>
                <a:solidFill>
                  <a:srgbClr val="7030A0"/>
                </a:solidFill>
                <a:latin typeface="Lucida Sans" pitchFamily="34" charset="0"/>
              </a:rPr>
              <a:t>sebagaimana</a:t>
            </a:r>
            <a:r>
              <a:rPr lang="en-US" sz="2400" i="1" dirty="0">
                <a:ln>
                  <a:solidFill>
                    <a:schemeClr val="tx1"/>
                  </a:solidFill>
                </a:ln>
                <a:solidFill>
                  <a:srgbClr val="7030A0"/>
                </a:solidFill>
                <a:latin typeface="Lucida Sans" pitchFamily="34" charset="0"/>
              </a:rPr>
              <a:t> Allah </a:t>
            </a:r>
            <a:r>
              <a:rPr lang="en-US" sz="2400" i="1" dirty="0" err="1">
                <a:ln>
                  <a:solidFill>
                    <a:schemeClr val="tx1"/>
                  </a:solidFill>
                </a:ln>
                <a:solidFill>
                  <a:srgbClr val="7030A0"/>
                </a:solidFill>
                <a:latin typeface="Lucida Sans" pitchFamily="34" charset="0"/>
              </a:rPr>
              <a:t>berbuat</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baik</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kepadamu</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dengan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pemberian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nikmatNya</a:t>
            </a:r>
            <a:r>
              <a:rPr lang="en-US" sz="2400" i="1" dirty="0">
                <a:ln>
                  <a:solidFill>
                    <a:schemeClr val="tx1"/>
                  </a:solidFill>
                </a:ln>
                <a:solidFill>
                  <a:srgbClr val="7030A0"/>
                </a:solidFill>
                <a:latin typeface="Lucida Sans" pitchFamily="34" charset="0"/>
              </a:rPr>
              <a:t> yang </a:t>
            </a:r>
            <a:r>
              <a:rPr lang="en-US" sz="2400" i="1" dirty="0" err="1">
                <a:ln>
                  <a:solidFill>
                    <a:schemeClr val="tx1"/>
                  </a:solidFill>
                </a:ln>
                <a:solidFill>
                  <a:srgbClr val="7030A0"/>
                </a:solidFill>
                <a:latin typeface="Lucida Sans" pitchFamily="34" charset="0"/>
              </a:rPr>
              <a:t>melimpah-limpah</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dan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janganlah</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engkau</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melakukan</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kerosakan</a:t>
            </a:r>
            <a:r>
              <a:rPr lang="en-US" sz="2400" i="1" dirty="0">
                <a:ln>
                  <a:solidFill>
                    <a:schemeClr val="tx1"/>
                  </a:solidFill>
                </a:ln>
                <a:solidFill>
                  <a:srgbClr val="7030A0"/>
                </a:solidFill>
                <a:latin typeface="Lucida Sans" pitchFamily="34" charset="0"/>
              </a:rPr>
              <a:t> di </a:t>
            </a:r>
            <a:r>
              <a:rPr lang="en-US" sz="2400" i="1" dirty="0" err="1">
                <a:ln>
                  <a:solidFill>
                    <a:schemeClr val="tx1"/>
                  </a:solidFill>
                </a:ln>
                <a:solidFill>
                  <a:srgbClr val="7030A0"/>
                </a:solidFill>
                <a:latin typeface="Lucida Sans" pitchFamily="34" charset="0"/>
              </a:rPr>
              <a:t>muka</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bumi</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sesungguhnya</a:t>
            </a:r>
            <a:r>
              <a:rPr lang="en-US" sz="2400" i="1" dirty="0">
                <a:ln>
                  <a:solidFill>
                    <a:schemeClr val="tx1"/>
                  </a:solidFill>
                </a:ln>
                <a:solidFill>
                  <a:srgbClr val="7030A0"/>
                </a:solidFill>
                <a:latin typeface="Lucida Sans" pitchFamily="34" charset="0"/>
              </a:rPr>
              <a:t> Allah </a:t>
            </a:r>
            <a:r>
              <a:rPr lang="en-US" sz="2400" i="1" dirty="0" err="1">
                <a:ln>
                  <a:solidFill>
                    <a:schemeClr val="tx1"/>
                  </a:solidFill>
                </a:ln>
                <a:solidFill>
                  <a:srgbClr val="7030A0"/>
                </a:solidFill>
                <a:latin typeface="Lucida Sans" pitchFamily="34" charset="0"/>
              </a:rPr>
              <a:t>tidak</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suka</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kepada</a:t>
            </a:r>
            <a:r>
              <a:rPr lang="en-US" sz="2400" i="1" dirty="0">
                <a:ln>
                  <a:solidFill>
                    <a:schemeClr val="tx1"/>
                  </a:solidFill>
                </a:ln>
                <a:solidFill>
                  <a:srgbClr val="7030A0"/>
                </a:solidFill>
                <a:latin typeface="Lucida Sans" pitchFamily="34" charset="0"/>
              </a:rPr>
              <a:t> orang-orang yang </a:t>
            </a:r>
            <a:r>
              <a:rPr lang="en-US" sz="2400" i="1" dirty="0" err="1">
                <a:ln>
                  <a:solidFill>
                    <a:schemeClr val="tx1"/>
                  </a:solidFill>
                </a:ln>
                <a:solidFill>
                  <a:srgbClr val="7030A0"/>
                </a:solidFill>
                <a:latin typeface="Lucida Sans" pitchFamily="34" charset="0"/>
              </a:rPr>
              <a:t>berbuat</a:t>
            </a:r>
            <a:r>
              <a:rPr lang="en-US" sz="2400" i="1" dirty="0">
                <a:ln>
                  <a:solidFill>
                    <a:schemeClr val="tx1"/>
                  </a:solidFill>
                </a:ln>
                <a:solidFill>
                  <a:srgbClr val="7030A0"/>
                </a:solidFill>
                <a:latin typeface="Lucida Sans" pitchFamily="34" charset="0"/>
              </a:rPr>
              <a:t> </a:t>
            </a:r>
            <a:r>
              <a:rPr lang="en-US" sz="2400" i="1" dirty="0" err="1">
                <a:ln>
                  <a:solidFill>
                    <a:schemeClr val="tx1"/>
                  </a:solidFill>
                </a:ln>
                <a:solidFill>
                  <a:srgbClr val="7030A0"/>
                </a:solidFill>
                <a:latin typeface="Lucida Sans" pitchFamily="34" charset="0"/>
              </a:rPr>
              <a:t>kerosakan</a:t>
            </a:r>
            <a:r>
              <a:rPr lang="en-US" sz="2400" i="1" dirty="0">
                <a:ln>
                  <a:solidFill>
                    <a:schemeClr val="tx1"/>
                  </a:solidFill>
                </a:ln>
                <a:solidFill>
                  <a:srgbClr val="7030A0"/>
                </a:solidFill>
                <a:latin typeface="Lucida Sans" pitchFamily="34" charset="0"/>
              </a:rPr>
              <a:t> </a:t>
            </a:r>
            <a:r>
              <a:rPr lang="en-US" sz="2400" i="1" dirty="0" smtClean="0">
                <a:ln>
                  <a:solidFill>
                    <a:schemeClr val="tx1"/>
                  </a:solidFill>
                </a:ln>
                <a:solidFill>
                  <a:srgbClr val="7030A0"/>
                </a:solidFill>
                <a:latin typeface="Lucida Sans" pitchFamily="34" charset="0"/>
              </a:rPr>
              <a:t>".</a:t>
            </a:r>
          </a:p>
        </p:txBody>
      </p:sp>
    </p:spTree>
    <p:extLst>
      <p:ext uri="{BB962C8B-B14F-4D97-AF65-F5344CB8AC3E}">
        <p14:creationId xmlns:p14="http://schemas.microsoft.com/office/powerpoint/2010/main" val="15348003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838200"/>
            <a:ext cx="8286328" cy="5262979"/>
          </a:xfrm>
          <a:prstGeom prst="rect">
            <a:avLst/>
          </a:prstGeom>
        </p:spPr>
        <p:txBody>
          <a:bodyPr wrap="square">
            <a:spAutoFit/>
          </a:bodyPr>
          <a:lstStyle/>
          <a:p>
            <a:pPr algn="ctr" rtl="1"/>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بَارَكَ اللهُ لِيْ وَلَكُمْ </a:t>
            </a:r>
            <a:r>
              <a:rPr lang="ar-SA" sz="4800" b="1" dirty="0" smtClean="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بِالْقُرْآنِ </a:t>
            </a:r>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MY"/>
          </a:p>
        </p:txBody>
      </p:sp>
      <p:sp>
        <p:nvSpPr>
          <p:cNvPr id="6" name="Slide Number Placeholder 5"/>
          <p:cNvSpPr>
            <a:spLocks noGrp="1"/>
          </p:cNvSpPr>
          <p:nvPr>
            <p:ph idx="12" sz="quarter" type="sldNum"/>
          </p:nvPr>
        </p:nvSpPr>
        <p:spPr>
          <a:xfrm>
            <a:off x="8172400" y="6306777"/>
            <a:ext cx="504056" cy="365125"/>
          </a:xfrm>
        </p:spPr>
        <p:txBody>
          <a:bodyPr>
            <a:normAutofit/>
          </a:bodyPr>
          <a:lstStyle/>
          <a:p>
            <a:fld id="{BA8784F8-D9B1-479F-A9B4-848AA317FB34}" type="slidenum">
              <a:rPr b="1" lang="en-MY" smtClean="0" sz="1600">
                <a:solidFill>
                  <a:srgbClr val="FF0000"/>
                </a:solidFill>
              </a:rPr>
              <a:pPr/>
              <a:t>25</a:t>
            </a:fld>
            <a:endParaRPr b="1" dirty="0" lang="en-MY" sz="1600">
              <a:solidFill>
                <a:srgbClr val="FF0000"/>
              </a:solidFill>
            </a:endParaRPr>
          </a:p>
        </p:txBody>
      </p:sp>
      <p:grpSp>
        <p:nvGrpSpPr>
          <p:cNvPr id="5" name="Group 4"/>
          <p:cNvGrpSpPr/>
          <p:nvPr/>
        </p:nvGrpSpPr>
        <p:grpSpPr>
          <a:xfrm>
            <a:off x="-2118" y="0"/>
            <a:ext cx="9146118" cy="6858000"/>
            <a:chOff x="-2118" y="0"/>
            <a:chExt cx="9146118" cy="6858000"/>
          </a:xfrm>
        </p:grpSpPr>
        <p:pic>
          <p:nvPicPr>
            <p:cNvPr descr="32112626.jpg" id="7" name="Picture 6"/>
            <p:cNvPicPr>
              <a:picLocks noChangeAspect="1"/>
            </p:cNvPicPr>
            <p:nvPr/>
          </p:nvPicPr>
          <p:blipFill>
            <a:blip cstate="print" r:embed="rId2">
              <a:extLst>
                <a:ext uri="{28A0092B-C50C-407E-A947-70E740481C1C}">
                  <a14:useLocalDpi xmlns:a14="http://schemas.microsoft.com/office/drawing/2010/main" val="0"/>
                </a:ext>
              </a:extLst>
            </a:blip>
            <a:srcRect b="-15"/>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rrowheads="1" noChangeAspect="1"/>
            </p:cNvPicPr>
            <p:nvPr/>
          </p:nvPicPr>
          <p:blipFill>
            <a:blip cstate="print" r:embed="rId3"/>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algn="t" blurRad="50800" dir="5400000" dist="38100" rotWithShape="0">
                <a:prstClr val="black">
                  <a:alpha val="40000"/>
                </a:prstClr>
              </a:outerShdw>
            </a:effectLst>
          </p:spPr>
        </p:pic>
        <p:pic>
          <p:nvPicPr>
            <p:cNvPr id="9" name="Picture 2"/>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dur="indefinite" id="1" nodeType="tmRoot" restart="never"/>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7898" y="152400"/>
            <a:ext cx="8358246" cy="41780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a:t>
            </a:r>
            <a:r>
              <a:rPr lang="ar-SA"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ِـمَـنْ جـَحـَدَ بِــهِ وَكَـفَـرَ، وَأَشْهَدُ أَنَّ سَيِّدَنَــا مُـحَـمَّـدًا عَبْدُهُ وَرَسُـــولُـهُ سَيِّدُ الْجِـنِّ وَالْبَشَرِ.</a:t>
            </a:r>
            <a:endParaRPr lang="ar-S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2" name="Rectangle 1"/>
          <p:cNvSpPr/>
          <p:nvPr/>
        </p:nvSpPr>
        <p:spPr>
          <a:xfrm>
            <a:off x="381504" y="4330467"/>
            <a:ext cx="8533896" cy="2246769"/>
          </a:xfrm>
          <a:prstGeom prst="rect">
            <a:avLst/>
          </a:prstGeom>
        </p:spPr>
        <p:txBody>
          <a:bodyPr wrap="square">
            <a:spAutoFit/>
          </a:bodyPr>
          <a:lstStyle/>
          <a:p>
            <a:pPr algn="just">
              <a:defRPr/>
            </a:pP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tuhan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disembah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melainkan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Allah yang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Maha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Esa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tiada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sekutu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bagi-Nya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Aku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juga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bersaksi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bahawa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Nabi</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kami Muhammad SAW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adalah</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hamba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rasul-Nya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penghulu</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segala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jin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dan</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 </a:t>
            </a:r>
            <a:r>
              <a:rPr lang="en-US" sz="2800" dirty="0" err="1">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manusia</a:t>
            </a:r>
            <a:r>
              <a:rPr lang="en-US" sz="2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Arial Unicode MS" pitchFamily="34" charset="-128"/>
                <a:cs typeface="Arial"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946" y="1143000"/>
            <a:ext cx="8229600" cy="2308324"/>
          </a:xfrm>
          <a:prstGeom prst="rect">
            <a:avLst/>
          </a:prstGeom>
        </p:spPr>
        <p:txBody>
          <a:bodyPr wrap="square">
            <a:spAutoFit/>
          </a:bodyPr>
          <a:lstStyle/>
          <a:p>
            <a:pPr algn="ctr" rtl="1"/>
            <a:r>
              <a:rPr lang="ar-SA" sz="4800" b="1" dirty="0">
                <a:ln w="1905">
                  <a:solidFill>
                    <a:schemeClr val="tx1"/>
                  </a:solidFill>
                </a:ln>
                <a:solidFill>
                  <a:srgbClr val="0070C0"/>
                </a:solidFill>
                <a:effectLst>
                  <a:innerShdw blurRad="69850" dist="43180" dir="5400000">
                    <a:srgbClr val="000000">
                      <a:alpha val="65000"/>
                    </a:srgbClr>
                  </a:innerShdw>
                </a:effectLst>
                <a:cs typeface="Traditional Arabic" pitchFamily="2" charset="-78"/>
              </a:rPr>
              <a:t>اللَّـهُمَّ فَـصَــلِّ وَسَــلِّمْ عَلَى سَيِّدِنَــا مُـحَـمَّـدٍ وَعَلَى آلِــــــهِ الْــمُـصـَابِيحِ الْغُرَرِ.</a:t>
            </a:r>
            <a:endParaRPr lang="en-MY" sz="4800" b="1" dirty="0">
              <a:ln w="1905">
                <a:solidFill>
                  <a:schemeClr val="tx1"/>
                </a:solidFill>
              </a:ln>
              <a:solidFill>
                <a:srgbClr val="0070C0"/>
              </a:solidFill>
              <a:effectLst>
                <a:innerShdw blurRad="69850" dist="43180" dir="5400000">
                  <a:srgbClr val="000000">
                    <a:alpha val="65000"/>
                  </a:srgbClr>
                </a:innerShdw>
              </a:effectLst>
              <a:cs typeface="Traditional Arabic" pitchFamily="2" charset="-78"/>
            </a:endParaRPr>
          </a:p>
        </p:txBody>
      </p:sp>
      <p:sp>
        <p:nvSpPr>
          <p:cNvPr id="5" name="Rectangle 4"/>
          <p:cNvSpPr/>
          <p:nvPr/>
        </p:nvSpPr>
        <p:spPr>
          <a:xfrm>
            <a:off x="381000" y="3810000"/>
            <a:ext cx="8229600" cy="2554545"/>
          </a:xfrm>
          <a:prstGeom prst="rect">
            <a:avLst/>
          </a:prstGeom>
        </p:spPr>
        <p:txBody>
          <a:bodyPr wrap="square">
            <a:spAutoFit/>
          </a:bodyPr>
          <a:lstStyle/>
          <a:p>
            <a:pPr algn="just">
              <a:defRPr/>
            </a:pP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Ya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Allah,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berilah</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selawat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sejahtera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berkat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atas</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penghulu</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Nabi</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kami Muhammad SAW,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kaum</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keluarga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serta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para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sahabat</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40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baginda</a:t>
            </a:r>
            <a:r>
              <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
            </a:r>
            <a:endParaRPr lang="en-US" sz="40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ea typeface="Arial Unicode MS" pitchFamily="34" charset="-128"/>
              <a:cs typeface="Arial"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3785652"/>
          </a:xfrm>
          <a:prstGeom prst="rect">
            <a:avLst/>
          </a:prstGeom>
        </p:spPr>
        <p:txBody>
          <a:bodyPr wrap="square">
            <a:spAutoFit/>
          </a:bodyPr>
          <a:lstStyle/>
          <a:p>
            <a:pPr algn="just" rtl="1"/>
            <a:r>
              <a:rPr lang="ar-SA"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438400"/>
            <a:ext cx="8229601" cy="2585323"/>
          </a:xfrm>
          <a:prstGeom prst="rect">
            <a:avLst/>
          </a:prstGeom>
        </p:spPr>
        <p:txBody>
          <a:bodyPr wrap="square">
            <a:spAutoFit/>
          </a:bodyPr>
          <a:lstStyle/>
          <a:p>
            <a:pPr algn="ctr"/>
            <a:r>
              <a:rPr lang="ar-SA"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rPr>
              <a:t>ﭲ ﭳ ﭴ ﭵ ﭶ ﭷ ﭸ ﭹ ﭺ ﭻ ﭼ ﭽ ﭾ ﭿ ﮀ</a:t>
            </a:r>
            <a:endParaRPr lang="en-US"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815" y="5943600"/>
            <a:ext cx="4764446" cy="769441"/>
          </a:xfrm>
          <a:prstGeom prst="rect">
            <a:avLst/>
          </a:prstGeom>
          <a:noFill/>
        </p:spPr>
        <p:txBody>
          <a:bodyPr wrap="none" rtlCol="0">
            <a:spAutoFit/>
          </a:bodyPr>
          <a:lstStyle/>
          <a:p>
            <a:r>
              <a:rPr lang="en-US" sz="4400" dirty="0" smtClean="0">
                <a:ln>
                  <a:solidFill>
                    <a:schemeClr val="tx1"/>
                  </a:solidFill>
                </a:ln>
                <a:solidFill>
                  <a:srgbClr val="FF0000"/>
                </a:solidFill>
                <a:latin typeface="Mistral" pitchFamily="66" charset="0"/>
              </a:rPr>
              <a:t>Surah Al-</a:t>
            </a:r>
            <a:r>
              <a:rPr lang="en-US" sz="4400" dirty="0" err="1" smtClean="0">
                <a:ln>
                  <a:solidFill>
                    <a:schemeClr val="tx1"/>
                  </a:solidFill>
                </a:ln>
                <a:solidFill>
                  <a:srgbClr val="FF0000"/>
                </a:solidFill>
                <a:latin typeface="Mistral" pitchFamily="66" charset="0"/>
              </a:rPr>
              <a:t>Mu’minun</a:t>
            </a:r>
            <a:r>
              <a:rPr lang="en-US" sz="4400" dirty="0" smtClean="0">
                <a:ln>
                  <a:solidFill>
                    <a:schemeClr val="tx1"/>
                  </a:solidFill>
                </a:ln>
                <a:solidFill>
                  <a:srgbClr val="FF0000"/>
                </a:solidFill>
                <a:latin typeface="Mistral" pitchFamily="66" charset="0"/>
              </a:rPr>
              <a:t>: 115</a:t>
            </a:r>
            <a:endParaRPr lang="en-US" sz="4400" dirty="0">
              <a:ln>
                <a:solidFill>
                  <a:schemeClr val="tx1"/>
                </a:solidFill>
              </a:ln>
              <a:solidFill>
                <a:srgbClr val="FF0000"/>
              </a:solidFill>
              <a:latin typeface="Mistral" pitchFamily="66" charset="0"/>
            </a:endParaRPr>
          </a:p>
        </p:txBody>
      </p:sp>
      <p:sp>
        <p:nvSpPr>
          <p:cNvPr id="2" name="Rectangle 1"/>
          <p:cNvSpPr/>
          <p:nvPr/>
        </p:nvSpPr>
        <p:spPr>
          <a:xfrm>
            <a:off x="528851" y="1687773"/>
            <a:ext cx="8153400" cy="2308324"/>
          </a:xfrm>
          <a:prstGeom prst="rect">
            <a:avLst/>
          </a:prstGeom>
        </p:spPr>
        <p:txBody>
          <a:bodyPr wrap="square">
            <a:spAutoFit/>
          </a:bodyPr>
          <a:lstStyle/>
          <a:p>
            <a:pPr algn="ctr"/>
            <a:r>
              <a:rPr lang="ar-SA" sz="7200" dirty="0">
                <a:ln>
                  <a:solidFill>
                    <a:schemeClr val="tx1"/>
                  </a:solidFill>
                </a:ln>
                <a:solidFill>
                  <a:srgbClr val="CC00CC"/>
                </a:solidFill>
                <a:latin typeface="QCF_P349" pitchFamily="2" charset="2"/>
                <a:cs typeface="QCF_P349" pitchFamily="2" charset="2"/>
              </a:rPr>
              <a:t>ﮮ ﮯ ﮰ ﮱ ﯓ ﯔ ﯕ ﯖ ﯗ</a:t>
            </a:r>
            <a:endParaRPr lang="en-US" sz="7200" dirty="0">
              <a:ln>
                <a:solidFill>
                  <a:schemeClr val="tx1"/>
                </a:solidFill>
              </a:ln>
              <a:solidFill>
                <a:srgbClr val="CC00CC"/>
              </a:solidFill>
              <a:latin typeface="QCF_P349" pitchFamily="2" charset="2"/>
              <a:cs typeface="QCF_P349" pitchFamily="2" charset="2"/>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06826"/>
            <a:ext cx="80772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8382000" cy="3477875"/>
          </a:xfrm>
          <a:prstGeom prst="rect">
            <a:avLst/>
          </a:prstGeom>
        </p:spPr>
        <p:txBody>
          <a:bodyPr wrap="square">
            <a:spAutoFit/>
          </a:bodyPr>
          <a:lstStyle/>
          <a:p>
            <a:pPr lvl="0" algn="just" rtl="1" fontAlgn="base">
              <a:spcBef>
                <a:spcPct val="0"/>
              </a:spcBef>
              <a:spcAft>
                <a:spcPct val="0"/>
              </a:spcAft>
            </a:pPr>
            <a:r>
              <a:rPr lang="ar-SA" altLang="zh-CN" sz="44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4" name="Rectangle 3"/>
          <p:cNvSpPr/>
          <p:nvPr/>
        </p:nvSpPr>
        <p:spPr>
          <a:xfrm>
            <a:off x="457200" y="4038600"/>
            <a:ext cx="8305800" cy="2677656"/>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Ya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Allah,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kurniakanlah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keredaan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kepada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empat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orang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khulafa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ar-Rasyidin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Saidina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Abu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Bakar</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Umar,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Usman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dan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Ali bin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Talib</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Isteri-isteri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Nabi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suci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ahli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keluarga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seluruh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sahabat</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serta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para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tabiin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Juga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redhailah</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kami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sekalian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wahai</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Tuhan</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Maha</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8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Penyayang</a:t>
            </a:r>
            <a:r>
              <a:rPr lang="en-GB" sz="28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01" y="609600"/>
            <a:ext cx="8976815" cy="5632311"/>
          </a:xfrm>
          <a:prstGeom prst="rect">
            <a:avLst/>
          </a:prstGeom>
        </p:spPr>
        <p:txBody>
          <a:bodyPr wrap="square">
            <a:spAutoFit/>
          </a:bodyPr>
          <a:lstStyle/>
          <a:p>
            <a:pPr algn="ctr" rtl="1"/>
            <a:r>
              <a:rPr lang="ar-SA"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وَعَنْ أَهْلِ بَيْتِهِ وَقَرَابَتِــهِ وَعَن سَائِرِ الصَّحَـابَـةِ الْأَكْرَمِينَ، وَالتَّـابِعِينَ وَمَن تَبِعَهُمْ بِإِحْسَانٍ إِلَى يَوْمِ الدِّينِ، وَارْضَ عَــنَّا بِرَحْمَتِكَ يَـــا أَرْحَمَ الرَّاحِمِينَ. </a:t>
            </a:r>
            <a:endParaRPr lang="en-MY"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endParaRPr>
          </a:p>
          <a:p>
            <a:pPr algn="ctr" rtl="1"/>
            <a:r>
              <a:rPr lang="ar-SA"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 لَهُمُ الْعِـزَّةَ والتَّـمْـكِينِ. </a:t>
            </a:r>
            <a:endParaRPr lang="en-MY"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endParaRPr>
          </a:p>
          <a:p>
            <a:pPr algn="ctr" rtl="1"/>
            <a:r>
              <a:rPr lang="ar-EG"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0">
                <a:solidFill>
                  <a:srgbClr val="FFFF00"/>
                </a:solidFill>
              </a:ln>
              <a:solidFill>
                <a:srgbClr val="FFFF00"/>
              </a:solidFill>
              <a:effectLst>
                <a:glow rad="101600">
                  <a:schemeClr val="tx1">
                    <a:alpha val="60000"/>
                  </a:schemeClr>
                </a:glow>
                <a:outerShdw blurRad="38100" dist="19050" dir="2700000" algn="tl" rotWithShape="0">
                  <a:schemeClr val="dk1">
                    <a:alpha val="40000"/>
                  </a:schemeClr>
                </a:outerShdw>
              </a:effectLst>
              <a:cs typeface="Traditional Arabic"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6001643"/>
          </a:xfrm>
          <a:prstGeom prst="rect">
            <a:avLst/>
          </a:prstGeom>
        </p:spPr>
        <p:txBody>
          <a:bodyPr wrap="square">
            <a:spAutoFit/>
          </a:bodyPr>
          <a:lstStyle/>
          <a:p>
            <a:pPr algn="ctr"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en-US" sz="3200" b="1" dirty="0" smtClean="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 </a:t>
            </a:r>
            <a:r>
              <a:rPr lang="ar-SA" sz="3200" b="1" dirty="0" smtClean="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كليما بلس سلطان </a:t>
            </a:r>
            <a:r>
              <a:rPr lang="ar-SA" sz="3200" b="1" dirty="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محمد كليما </a:t>
            </a:r>
          </a:p>
          <a:p>
            <a:pPr algn="just"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solidFill>
                  <a:srgbClr val="00B050"/>
                </a:solidFill>
              </a:ln>
              <a:solidFill>
                <a:srgbClr val="00B050"/>
              </a:solidFill>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893" y="228600"/>
            <a:ext cx="8793707" cy="2862322"/>
          </a:xfrm>
          <a:prstGeom prst="rect">
            <a:avLst/>
          </a:prstGeom>
        </p:spPr>
        <p:txBody>
          <a:bodyPr wrap="square">
            <a:spAutoFit/>
          </a:bodyPr>
          <a:lstStyle/>
          <a:p>
            <a:pPr algn="just" rtl="1"/>
            <a:r>
              <a:rPr lang="ar-EG" sz="3600" dirty="0">
                <a:ln w="0">
                  <a:solidFill>
                    <a:srgbClr val="003300"/>
                  </a:solidFill>
                </a:ln>
                <a:solidFill>
                  <a:srgbClr val="003300"/>
                </a:solidFill>
                <a:effectLst>
                  <a:glow rad="101600">
                    <a:schemeClr val="bg1">
                      <a:alpha val="60000"/>
                    </a:schemeClr>
                  </a:glow>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378725" y="3849762"/>
            <a:ext cx="8610600"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defRPr/>
            </a:pP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Ya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jadikanlah</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Malaysia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seluruh</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negara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umat</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Islam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dalam</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keadaan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aman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tenang</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makmur</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Ya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Allah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selamatkan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negara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melakukan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kerosakan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bersihkannya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daripada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golongan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melampaui</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batasan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perbaiki</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jalan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dalam</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mentaati</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Rasul</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-Mu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dan</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mereka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yang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engkau</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perintah</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 kami </a:t>
            </a:r>
            <a:r>
              <a:rPr lang="en-US" sz="2400" b="1" dirty="0" err="1">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mentaatinya</a:t>
            </a:r>
            <a:r>
              <a:rPr lang="en-US" sz="2400" b="1" dirty="0">
                <a:ln w="11430">
                  <a:solidFill>
                    <a:srgbClr val="FF0000"/>
                  </a:solidFill>
                </a:ln>
                <a:solidFill>
                  <a:srgbClr val="FF0000"/>
                </a:solidFill>
                <a:effectLst>
                  <a:glow rad="101600">
                    <a:schemeClr val="tx1">
                      <a:alpha val="60000"/>
                    </a:schemeClr>
                  </a:glow>
                  <a:outerShdw blurRad="50800" dist="39000" dir="5460000" algn="tl">
                    <a:srgbClr val="000000">
                      <a:alpha val="38000"/>
                    </a:srgbClr>
                  </a:outerShdw>
                </a:effectLst>
                <a:ea typeface="Arial Unicode MS" pitchFamily="34" charset="-128"/>
                <a:cs typeface="Arial"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7696200" cy="4524315"/>
          </a:xfrm>
          <a:prstGeom prst="rect">
            <a:avLst/>
          </a:prstGeom>
        </p:spPr>
        <p:txBody>
          <a:bodyPr wrap="square">
            <a:spAutoFit/>
          </a:bodyPr>
          <a:lstStyle/>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Allah,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memohon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agar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rahmat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perlindungan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Mu,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negara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ini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seluruh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rakyatnya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dikekalkan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dalam</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keamanan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kesejahteraan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Tanamkanlah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rasa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kasih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sayang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kekalkanlah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perpaduan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di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kalangan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Semoga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sentiasa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hidup</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damai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sejahtera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selamat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sepanjang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zaman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t>
            </a:r>
            <a:endParaRPr lang="en-MY"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406547" cy="1569660"/>
          </a:xfrm>
          <a:prstGeom prst="rect">
            <a:avLst/>
          </a:prstGeom>
        </p:spPr>
        <p:txBody>
          <a:bodyPr wrap="square">
            <a:spAutoFit/>
          </a:bodyPr>
          <a:lstStyle/>
          <a:p>
            <a:pPr algn="ctr" rtl="1"/>
            <a:r>
              <a:rPr lang="ar-SA" sz="48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QCF_P050" pitchFamily="2" charset="2"/>
                <a:ea typeface="Times New Roman" pitchFamily="18" charset="0"/>
                <a:cs typeface="QCF_P050" pitchFamily="2" charset="2"/>
              </a:rPr>
              <a:t>ﯫ ﯬ ﯭ ﯮ ﯯ ﯰ ﯱ ﯲ ﯳ ﯴ ﯵ ﯶ ﯷ ﯸ ﯹ ﯺ</a:t>
            </a:r>
            <a:endParaRPr lang="en-US" sz="4800" dirty="0">
              <a:ln w="18415" cmpd="sng">
                <a:solidFill>
                  <a:schemeClr val="tx1"/>
                </a:solidFill>
                <a:prstDash val="solid"/>
              </a:ln>
              <a:effectLst>
                <a:outerShdw blurRad="63500" dir="3600000" algn="tl" rotWithShape="0">
                  <a:srgbClr val="000000">
                    <a:alpha val="70000"/>
                  </a:srgbClr>
                </a:outerShdw>
              </a:effectLst>
            </a:endParaRPr>
          </a:p>
        </p:txBody>
      </p:sp>
      <p:sp>
        <p:nvSpPr>
          <p:cNvPr id="3" name="Rectangle 2"/>
          <p:cNvSpPr/>
          <p:nvPr/>
        </p:nvSpPr>
        <p:spPr>
          <a:xfrm>
            <a:off x="457200" y="2971800"/>
            <a:ext cx="8305800" cy="2585323"/>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Tuhan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janganlah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mengubah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hati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selepas</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memberi</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hidayah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kepada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dan</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kurniakanlah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kami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rahmat</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di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sisiMu</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sesungguhnya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Engkaulah</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Maha</a:t>
            </a:r>
            <a:r>
              <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 </a:t>
            </a:r>
            <a:r>
              <a:rPr lang="en-GB" sz="3600" dirty="0" err="1">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rPr>
              <a:t>Pemberi</a:t>
            </a:r>
            <a:endParaRPr lang="en-GB" sz="3600" dirty="0">
              <a:ln w="18415" cmpd="sng">
                <a:solidFill>
                  <a:schemeClr val="tx1"/>
                </a:solidFill>
                <a:prstDash val="solid"/>
              </a:ln>
              <a:solidFill>
                <a:schemeClr val="bg1"/>
              </a:solidFill>
              <a:effectLst>
                <a:outerShdw blurRad="63500" dir="3600000" algn="tl" rotWithShape="0">
                  <a:srgbClr val="000000">
                    <a:alpha val="70000"/>
                  </a:srgbClr>
                </a:outerShdw>
              </a:effectLst>
              <a:ea typeface="Arial Unicode MS" pitchFamily="34" charset="-128"/>
              <a:cs typeface="Arial"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8" y="914400"/>
            <a:ext cx="8610600" cy="1938992"/>
          </a:xfrm>
          <a:prstGeom prst="rect">
            <a:avLst/>
          </a:prstGeom>
        </p:spPr>
        <p:txBody>
          <a:bodyPr wrap="square">
            <a:spAutoFit/>
          </a:bodyPr>
          <a:lstStyle/>
          <a:p>
            <a:pPr algn="ctr"/>
            <a:r>
              <a:rPr lang="ar-SA" sz="6000" dirty="0">
                <a:ln w="18415" cmpd="sng">
                  <a:solidFill>
                    <a:schemeClr val="tx1"/>
                  </a:solidFill>
                  <a:prstDash val="solid"/>
                </a:ln>
                <a:solidFill>
                  <a:srgbClr val="FFC000"/>
                </a:solidFill>
                <a:effectLst>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endParaRPr lang="en-US" sz="6000" dirty="0">
              <a:ln w="18415" cmpd="sng">
                <a:solidFill>
                  <a:schemeClr val="tx1"/>
                </a:solidFill>
                <a:prstDash val="solid"/>
              </a:ln>
              <a:solidFill>
                <a:srgbClr val="FFC000"/>
              </a:solidFill>
              <a:effectLst>
                <a:outerShdw blurRad="63500" dir="3600000" algn="tl" rotWithShape="0">
                  <a:srgbClr val="000000">
                    <a:alpha val="70000"/>
                  </a:srgbClr>
                </a:outerShdw>
              </a:effectLst>
            </a:endParaRPr>
          </a:p>
        </p:txBody>
      </p:sp>
      <p:sp>
        <p:nvSpPr>
          <p:cNvPr id="3" name="Rectangle 2"/>
          <p:cNvSpPr/>
          <p:nvPr/>
        </p:nvSpPr>
        <p:spPr>
          <a:xfrm>
            <a:off x="762000" y="3505200"/>
            <a:ext cx="7772400" cy="2862322"/>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Ya</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Allah,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Ya</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Tuhan</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kami,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anugerahkanlah</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kami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dengan</a:t>
            </a:r>
            <a:r>
              <a:rPr lang="ar-SA"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kebaikan</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di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dunia</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dan</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di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akhirat</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serta</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jauhilah</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kami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daripada</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azab</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api</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 </a:t>
            </a:r>
            <a:r>
              <a:rPr lang="en-GB" sz="4000" dirty="0" err="1">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neraka</a:t>
            </a:r>
            <a:r>
              <a:rPr lang="en-GB" sz="4000" dirty="0">
                <a:ln w="18415" cmpd="sng">
                  <a:solidFill>
                    <a:schemeClr val="tx1"/>
                  </a:solidFill>
                  <a:prstDash val="solid"/>
                </a:ln>
                <a:solidFill>
                  <a:srgbClr val="CC00CC"/>
                </a:solidFill>
                <a:effectLst>
                  <a:outerShdw blurRad="63500" dir="3600000" algn="tl" rotWithShape="0">
                    <a:srgbClr val="000000">
                      <a:alpha val="70000"/>
                    </a:srgbClr>
                  </a:outerShdw>
                </a:effectLst>
                <a:latin typeface="Bernard MT Condensed" pitchFamily="18" charset="0"/>
                <a:ea typeface="Arial Unicode MS" pitchFamily="34" charset="-128"/>
                <a:cs typeface="Arial"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38</a:t>
            </a:fld>
            <a:endParaRPr lang="en-MY"/>
          </a:p>
        </p:txBody>
      </p:sp>
      <p:sp>
        <p:nvSpPr>
          <p:cNvPr id="3" name="Rectangle 2"/>
          <p:cNvSpPr/>
          <p:nvPr/>
        </p:nvSpPr>
        <p:spPr>
          <a:xfrm>
            <a:off x="381000" y="374135"/>
            <a:ext cx="8382000" cy="2308324"/>
          </a:xfrm>
          <a:prstGeom prst="rect">
            <a:avLst/>
          </a:prstGeom>
        </p:spPr>
        <p:txBody>
          <a:bodyPr wrap="square">
            <a:spAutoFit/>
          </a:bodyPr>
          <a:lstStyle/>
          <a:p>
            <a:pPr lvl="0" algn="ctr" rtl="1" fontAlgn="base">
              <a:spcBef>
                <a:spcPct val="0"/>
              </a:spcBef>
              <a:spcAft>
                <a:spcPct val="0"/>
              </a:spcAft>
            </a:pPr>
            <a:r>
              <a:rPr lang="ar-SA" sz="4800" dirty="0">
                <a:ln>
                  <a:solidFill>
                    <a:schemeClr val="tx1"/>
                  </a:solidFill>
                </a:ln>
                <a:solidFill>
                  <a:srgbClr val="FFFF00"/>
                </a:solidFill>
                <a:effectLst>
                  <a:glow rad="101600">
                    <a:schemeClr val="tx1">
                      <a:alpha val="60000"/>
                    </a:schemeClr>
                  </a:glow>
                </a:effectLst>
                <a:latin typeface="QCF_P277" pitchFamily="2" charset="2"/>
                <a:ea typeface="Times New Roman" pitchFamily="18" charset="0"/>
                <a:cs typeface="QCF_P277" pitchFamily="2" charset="2"/>
              </a:rPr>
              <a:t>ﭻ ﭼ ﭽ ﭾ ﭿ ﮀ ﮁ ﮂ ﮃ ﮄ ﮅ ﮆ ﮇ ﮈ ﮉ ﮊ ﮋ</a:t>
            </a:r>
            <a:r>
              <a:rPr lang="en-US" sz="4800" dirty="0">
                <a:ln>
                  <a:solidFill>
                    <a:schemeClr val="tx1"/>
                  </a:solidFill>
                </a:ln>
                <a:solidFill>
                  <a:srgbClr val="FFFF00"/>
                </a:solidFill>
                <a:effectLst>
                  <a:glow rad="101600">
                    <a:schemeClr val="tx1">
                      <a:alpha val="60000"/>
                    </a:schemeClr>
                  </a:glow>
                </a:effectLst>
                <a:latin typeface="QCF_P277" pitchFamily="2" charset="2"/>
                <a:ea typeface="Times New Roman" pitchFamily="18" charset="0"/>
                <a:cs typeface="QCF_P277" pitchFamily="2" charset="2"/>
              </a:rPr>
              <a:t> </a:t>
            </a:r>
            <a:endParaRPr lang="en-US" sz="4800" dirty="0">
              <a:ln>
                <a:solidFill>
                  <a:schemeClr val="tx1"/>
                </a:solidFill>
              </a:ln>
              <a:solidFill>
                <a:srgbClr val="FFFF00"/>
              </a:solidFill>
              <a:effectLst>
                <a:glow rad="101600">
                  <a:schemeClr val="tx1">
                    <a:alpha val="60000"/>
                  </a:schemeClr>
                </a:glow>
              </a:effectLst>
              <a:latin typeface="Arial" pitchFamily="34" charset="0"/>
              <a:cs typeface="Arial" pitchFamily="34" charset="0"/>
            </a:endParaRPr>
          </a:p>
        </p:txBody>
      </p:sp>
      <p:sp>
        <p:nvSpPr>
          <p:cNvPr id="4" name="Rectangle 3"/>
          <p:cNvSpPr/>
          <p:nvPr/>
        </p:nvSpPr>
        <p:spPr>
          <a:xfrm>
            <a:off x="381000" y="3276600"/>
            <a:ext cx="8610600" cy="3046988"/>
          </a:xfrm>
          <a:prstGeom prst="rect">
            <a:avLst/>
          </a:prstGeom>
        </p:spPr>
        <p:txBody>
          <a:bodyPr wrap="square">
            <a:spAutoFit/>
          </a:bodyPr>
          <a:lstStyle/>
          <a:p>
            <a:pPr algn="ctr" rtl="1"/>
            <a:r>
              <a:rPr lang="ar-SA" sz="4800" dirty="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cs typeface="Traditional Arabic" pitchFamily="2" charset="-78"/>
              </a:rPr>
              <a:t>فَاذْكُرُوا اللهَ الْعَظِيْمَ يَذْكُرْكُمْ وَاشْكُرُوهُ عَلَى نِعَمِهِ يَزِدْكُمْ</a:t>
            </a:r>
          </a:p>
          <a:p>
            <a:pPr algn="ctr" rtl="1"/>
            <a:r>
              <a:rPr lang="ar-SA" sz="4800" dirty="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cs typeface="Traditional Arabic" pitchFamily="2" charset="-78"/>
              </a:rPr>
              <a:t> وَاسْأَلُوهُ مِنْ فَضْلِهِ يُعْطِكُمْ وَلَذِكْرُ اللهِ أَكْبَرُ، وَاللهُ يَعْلَمُ مَا تَصْنَعُونَ.</a:t>
            </a:r>
            <a:endParaRPr lang="en-US" sz="4800" dirty="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352800" cy="923330"/>
          </a:xfrm>
          <a:prstGeom prst="rect">
            <a:avLst/>
          </a:prstGeom>
        </p:spPr>
        <p:txBody>
          <a:bodyPr wrap="square">
            <a:spAutoFit/>
          </a:bodyPr>
          <a:lstStyle/>
          <a:p>
            <a:pPr lvl="0" fontAlgn="base">
              <a:spcBef>
                <a:spcPct val="0"/>
              </a:spcBef>
              <a:spcAft>
                <a:spcPct val="0"/>
              </a:spcAft>
            </a:pPr>
            <a:r>
              <a:rPr lang="en-US" sz="5400" dirty="0" err="1" smtClean="0">
                <a:ln>
                  <a:solidFill>
                    <a:srgbClr val="0000FF"/>
                  </a:solidFill>
                </a:ln>
                <a:solidFill>
                  <a:srgbClr val="0000FF"/>
                </a:solidFill>
                <a:effectLst>
                  <a:glow rad="101600">
                    <a:schemeClr val="bg1">
                      <a:alpha val="60000"/>
                    </a:schemeClr>
                  </a:glow>
                </a:effectLst>
                <a:latin typeface="Gloucester MT Extra Condensed" pitchFamily="18" charset="0"/>
                <a:ea typeface="Times New Roman" pitchFamily="18" charset="0"/>
                <a:cs typeface="Times New Roman" pitchFamily="18" charset="0"/>
              </a:rPr>
              <a:t>Syahadah</a:t>
            </a:r>
            <a:endParaRPr lang="en-US" sz="5400" dirty="0" smtClean="0">
              <a:ln>
                <a:solidFill>
                  <a:srgbClr val="0000FF"/>
                </a:solidFill>
              </a:ln>
              <a:solidFill>
                <a:srgbClr val="0000FF"/>
              </a:solidFill>
              <a:effectLst>
                <a:glow rad="101600">
                  <a:schemeClr val="bg1">
                    <a:alpha val="60000"/>
                  </a:schemeClr>
                </a:glow>
              </a:effectLst>
              <a:latin typeface="Gloucester MT Extra Condensed" pitchFamily="18" charset="0"/>
              <a:cs typeface="Arial" pitchFamily="34" charset="0"/>
            </a:endParaRPr>
          </a:p>
        </p:txBody>
      </p:sp>
      <p:sp>
        <p:nvSpPr>
          <p:cNvPr id="2" name="Rectangle 1"/>
          <p:cNvSpPr/>
          <p:nvPr/>
        </p:nvSpPr>
        <p:spPr>
          <a:xfrm>
            <a:off x="762000" y="1219200"/>
            <a:ext cx="7772400" cy="4154984"/>
          </a:xfrm>
          <a:prstGeom prst="rect">
            <a:avLst/>
          </a:prstGeom>
        </p:spPr>
        <p:txBody>
          <a:bodyPr wrap="square">
            <a:spAutoFit/>
          </a:bodyPr>
          <a:lstStyle/>
          <a:p>
            <a:pPr algn="ctr" rtl="1"/>
            <a:r>
              <a:rPr lang="ar-SA" sz="6600" b="1" dirty="0">
                <a:ln>
                  <a:solidFill>
                    <a:schemeClr val="tx1"/>
                  </a:solidFill>
                </a:ln>
                <a:solidFill>
                  <a:srgbClr val="00CC00"/>
                </a:solidFill>
                <a:cs typeface="Traditional Arabic" pitchFamily="2" charset="-78"/>
              </a:rPr>
              <a:t>أَشْـهَدُ أَن لاَّ إِلَـهَ إِلاَّ اللهُ وَحْـدَهُ لاَ شَـرِيْكَ لَهُ، وَأَشْـهَدُ أَنَّ سَيِّدَنَا وَنَبِيَّنَا مُحَمَّدًا عَبْدُهُ </a:t>
            </a:r>
            <a:r>
              <a:rPr lang="ar-SA" sz="6600" b="1" dirty="0" smtClean="0">
                <a:ln>
                  <a:solidFill>
                    <a:schemeClr val="tx1"/>
                  </a:solidFill>
                </a:ln>
                <a:solidFill>
                  <a:srgbClr val="00CC00"/>
                </a:solidFill>
                <a:cs typeface="Traditional Arabic" pitchFamily="2" charset="-78"/>
              </a:rPr>
              <a:t>وَرَسُـولُهُ</a:t>
            </a:r>
            <a:endParaRPr lang="en-US" sz="6600" dirty="0">
              <a:ln>
                <a:solidFill>
                  <a:schemeClr val="tx1"/>
                </a:solidFill>
              </a:ln>
              <a:solidFill>
                <a:srgbClr val="00CC00"/>
              </a:solidFill>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3733800" cy="923330"/>
          </a:xfrm>
          <a:prstGeom prst="rect">
            <a:avLst/>
          </a:prstGeom>
        </p:spPr>
        <p:txBody>
          <a:bodyPr wrap="square">
            <a:spAutoFit/>
          </a:bodyPr>
          <a:lstStyle/>
          <a:p>
            <a:r>
              <a:rPr lang="en-US" sz="5400" b="1" dirty="0" err="1" smtClean="0">
                <a:ln w="19050">
                  <a:solidFill>
                    <a:schemeClr val="tx1"/>
                  </a:solidFill>
                  <a:prstDash val="solid"/>
                </a:ln>
                <a:solidFill>
                  <a:srgbClr val="808000"/>
                </a:solidFill>
                <a:effectLst>
                  <a:outerShdw blurRad="50000" dist="50800" dir="7500000" algn="tl">
                    <a:srgbClr val="000000">
                      <a:shade val="5000"/>
                      <a:alpha val="35000"/>
                    </a:srgbClr>
                  </a:outerShdw>
                </a:effectLst>
                <a:latin typeface="Gloucester MT Extra Condensed" pitchFamily="18" charset="0"/>
                <a:ea typeface="Times New Roman" pitchFamily="18" charset="0"/>
                <a:cs typeface="Times New Roman" pitchFamily="18" charset="0"/>
              </a:rPr>
              <a:t>Selawat</a:t>
            </a:r>
            <a:endParaRPr lang="en-US" sz="5400" b="1" dirty="0">
              <a:ln w="19050">
                <a:solidFill>
                  <a:schemeClr val="tx1"/>
                </a:solidFill>
                <a:prstDash val="solid"/>
              </a:ln>
              <a:solidFill>
                <a:srgbClr val="808000"/>
              </a:solidFill>
              <a:effectLst>
                <a:outerShdw blurRad="50000" dist="50800" dir="7500000" algn="tl">
                  <a:srgbClr val="000000">
                    <a:shade val="5000"/>
                    <a:alpha val="35000"/>
                  </a:srgbClr>
                </a:outerShdw>
              </a:effectLst>
              <a:latin typeface="Gloucester MT Extra Condensed" pitchFamily="18" charset="0"/>
            </a:endParaRPr>
          </a:p>
        </p:txBody>
      </p:sp>
      <p:sp>
        <p:nvSpPr>
          <p:cNvPr id="4" name="Rectangle 3"/>
          <p:cNvSpPr/>
          <p:nvPr/>
        </p:nvSpPr>
        <p:spPr>
          <a:xfrm>
            <a:off x="914400" y="1447800"/>
            <a:ext cx="7543800" cy="4154984"/>
          </a:xfrm>
          <a:prstGeom prst="rect">
            <a:avLst/>
          </a:prstGeom>
        </p:spPr>
        <p:txBody>
          <a:bodyPr wrap="square">
            <a:spAutoFit/>
          </a:bodyPr>
          <a:lstStyle/>
          <a:p>
            <a:pPr algn="ctr" rtl="1"/>
            <a:r>
              <a:rPr lang="ar-SA"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اللَّـهُمَّ </a:t>
            </a:r>
            <a:r>
              <a:rPr lang="ar-SA" sz="66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صَلِّ وَسَلِّمْ وَبَارِكْ عَلَى سَيِّدِنَا مُحَمَّدٍ خَاتَمِ الأَنْبِيَاءِ وَالْمُرْسَلِيْنَ وَعَلَى آلِهِ وَصَحْبِهِ </a:t>
            </a:r>
            <a:r>
              <a:rPr lang="ar-SA"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أَجْمَعِيْنَ</a:t>
            </a:r>
            <a:endParaRPr lang="en-US" sz="66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6701" y="1371600"/>
            <a:ext cx="8001000" cy="2862322"/>
          </a:xfrm>
          <a:prstGeom prst="rect">
            <a:avLst/>
          </a:prstGeom>
        </p:spPr>
        <p:txBody>
          <a:bodyPr wrap="square">
            <a:spAutoFit/>
          </a:bodyPr>
          <a:lstStyle/>
          <a:p>
            <a:pPr algn="ctr" rtl="1"/>
            <a:r>
              <a:rPr lang="ar-SA" sz="6000" b="1" dirty="0" smtClean="0">
                <a:ln>
                  <a:solidFill>
                    <a:schemeClr val="tx1"/>
                  </a:solidFill>
                </a:ln>
                <a:solidFill>
                  <a:srgbClr val="FF00FF"/>
                </a:solidFill>
                <a:cs typeface="Traditional Arabic" pitchFamily="2" charset="-78"/>
              </a:rPr>
              <a:t>أَمَّـا </a:t>
            </a:r>
            <a:r>
              <a:rPr lang="ar-SA" sz="6000" b="1" dirty="0">
                <a:ln>
                  <a:solidFill>
                    <a:schemeClr val="tx1"/>
                  </a:solidFill>
                </a:ln>
                <a:solidFill>
                  <a:srgbClr val="FF00FF"/>
                </a:solidFill>
                <a:cs typeface="Traditional Arabic" pitchFamily="2" charset="-78"/>
              </a:rPr>
              <a:t>بَعْدُ، فَيَا عِبَـادَ اللهِ اتَّقُوا اللهَ، أُوْصِيْكُمْ وَإِيَّايَ بِتَقْوَى اللهِ وَطَاعَتِهِ لَعَلَّكُمْ تُرْحَمُوْنَ.</a:t>
            </a:r>
            <a:endParaRPr lang="en-US" sz="6000" dirty="0">
              <a:ln>
                <a:solidFill>
                  <a:schemeClr val="tx1"/>
                </a:solidFill>
              </a:ln>
              <a:solidFill>
                <a:srgbClr val="FF00FF"/>
              </a:solidFill>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990600"/>
            <a:ext cx="4572000" cy="369332"/>
          </a:xfrm>
          <a:prstGeom prst="rect">
            <a:avLst/>
          </a:prstGeom>
        </p:spPr>
        <p:txBody>
          <a:bodyPr>
            <a:spAutoFit/>
          </a:bodyPr>
          <a:lstStyle/>
          <a:p>
            <a:pPr algn="ctr"/>
            <a:r>
              <a:rPr lang="ms-MY" b="1" dirty="0" smtClean="0"/>
              <a:t> </a:t>
            </a:r>
            <a:endParaRPr lang="en-US" dirty="0"/>
          </a:p>
        </p:txBody>
      </p:sp>
      <p:sp>
        <p:nvSpPr>
          <p:cNvPr id="6" name="Round Diagonal Corner Rectangle 5"/>
          <p:cNvSpPr/>
          <p:nvPr/>
        </p:nvSpPr>
        <p:spPr>
          <a:xfrm>
            <a:off x="685800" y="391299"/>
            <a:ext cx="8018060" cy="1567934"/>
          </a:xfrm>
          <a:prstGeom prst="round2Diag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3200" dirty="0">
                <a:ln>
                  <a:solidFill>
                    <a:schemeClr val="tx1"/>
                  </a:solidFill>
                </a:ln>
                <a:solidFill>
                  <a:srgbClr val="00B0F0"/>
                </a:solidFill>
                <a:latin typeface="Berlin Sans FB" pitchFamily="34" charset="0"/>
              </a:rPr>
              <a:t>marilah sama-sama kita meningkatkan ketakwaan kepada Allah SWT</a:t>
            </a:r>
          </a:p>
        </p:txBody>
      </p:sp>
      <p:sp>
        <p:nvSpPr>
          <p:cNvPr id="9" name="Round Diagonal Corner Rectangle 8"/>
          <p:cNvSpPr/>
          <p:nvPr/>
        </p:nvSpPr>
        <p:spPr>
          <a:xfrm>
            <a:off x="713365" y="2700721"/>
            <a:ext cx="8018060" cy="1752600"/>
          </a:xfrm>
          <a:prstGeom prst="round2Diag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3200" dirty="0" smtClean="0">
                <a:ln>
                  <a:solidFill>
                    <a:schemeClr val="tx1"/>
                  </a:solidFill>
                </a:ln>
                <a:solidFill>
                  <a:schemeClr val="accent6">
                    <a:lumMod val="75000"/>
                  </a:schemeClr>
                </a:solidFill>
                <a:latin typeface="Berlin Sans FB" pitchFamily="34" charset="0"/>
              </a:rPr>
              <a:t>bersungguh-sungguh </a:t>
            </a:r>
            <a:r>
              <a:rPr lang="ms-MY" sz="3200" dirty="0">
                <a:ln>
                  <a:solidFill>
                    <a:schemeClr val="tx1"/>
                  </a:solidFill>
                </a:ln>
                <a:solidFill>
                  <a:schemeClr val="accent6">
                    <a:lumMod val="75000"/>
                  </a:schemeClr>
                </a:solidFill>
                <a:latin typeface="Berlin Sans FB" pitchFamily="34" charset="0"/>
              </a:rPr>
              <a:t>melaksanakan segala perintah-Nya dan meninggalkan segala larangan-Nya. </a:t>
            </a:r>
          </a:p>
        </p:txBody>
      </p:sp>
      <p:sp>
        <p:nvSpPr>
          <p:cNvPr id="10" name="Rectangle 9"/>
          <p:cNvSpPr/>
          <p:nvPr/>
        </p:nvSpPr>
        <p:spPr>
          <a:xfrm>
            <a:off x="713365" y="4585648"/>
            <a:ext cx="7990495"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ms-MY" sz="4000" b="1" cap="none" spc="50" dirty="0" smtClean="0">
                <a:ln w="11430">
                  <a:solidFill>
                    <a:schemeClr val="tx1"/>
                  </a:solidFill>
                </a:ln>
                <a:solidFill>
                  <a:srgbClr val="669900"/>
                </a:solidFill>
                <a:effectLst>
                  <a:outerShdw blurRad="76200" dist="50800" dir="5400000" algn="tl" rotWithShape="0">
                    <a:srgbClr val="000000">
                      <a:alpha val="65000"/>
                    </a:srgbClr>
                  </a:outerShdw>
                </a:effectLst>
                <a:latin typeface="Bernard MT Condensed" pitchFamily="18" charset="0"/>
              </a:rPr>
              <a:t>Mudah-mudahan </a:t>
            </a:r>
            <a:r>
              <a:rPr lang="ms-MY" sz="4000" b="1" cap="none" spc="50" dirty="0">
                <a:ln w="11430">
                  <a:solidFill>
                    <a:schemeClr val="tx1"/>
                  </a:solidFill>
                </a:ln>
                <a:solidFill>
                  <a:srgbClr val="669900"/>
                </a:solidFill>
                <a:effectLst>
                  <a:outerShdw blurRad="76200" dist="50800" dir="5400000" algn="tl" rotWithShape="0">
                    <a:srgbClr val="000000">
                      <a:alpha val="65000"/>
                    </a:srgbClr>
                  </a:outerShdw>
                </a:effectLst>
                <a:latin typeface="Bernard MT Condensed" pitchFamily="18" charset="0"/>
              </a:rPr>
              <a:t>kehidupan ini mendapat keberkatan di dunia dan di akhirat. </a:t>
            </a:r>
            <a:endParaRPr lang="en-US" sz="4000" b="1" cap="none" spc="50" dirty="0">
              <a:ln w="11430">
                <a:solidFill>
                  <a:schemeClr val="tx1"/>
                </a:solidFill>
              </a:ln>
              <a:solidFill>
                <a:srgbClr val="669900"/>
              </a:solidFill>
              <a:effectLst>
                <a:outerShdw blurRad="76200" dist="50800" dir="5400000" algn="tl" rotWithShape="0">
                  <a:srgbClr val="000000">
                    <a:alpha val="65000"/>
                  </a:srgbClr>
                </a:outerShdw>
              </a:effectLst>
            </a:endParaRPr>
          </a:p>
        </p:txBody>
      </p:sp>
      <p:sp>
        <p:nvSpPr>
          <p:cNvPr id="11" name="Down Arrow 10"/>
          <p:cNvSpPr/>
          <p:nvPr/>
        </p:nvSpPr>
        <p:spPr>
          <a:xfrm>
            <a:off x="1945943" y="1752600"/>
            <a:ext cx="1676400" cy="1143000"/>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FF00"/>
                </a:solidFill>
              </a:ln>
              <a:solidFill>
                <a:srgbClr val="FFFF00"/>
              </a:solidFill>
            </a:endParaRPr>
          </a:p>
        </p:txBody>
      </p:sp>
      <p:sp>
        <p:nvSpPr>
          <p:cNvPr id="12" name="Down Arrow 11"/>
          <p:cNvSpPr/>
          <p:nvPr/>
        </p:nvSpPr>
        <p:spPr>
          <a:xfrm>
            <a:off x="5867400" y="1752600"/>
            <a:ext cx="1676400" cy="1143000"/>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FF00"/>
                </a:solidFill>
              </a:ln>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228600"/>
            <a:ext cx="4953000" cy="1107996"/>
          </a:xfrm>
          <a:prstGeom prst="rect">
            <a:avLst/>
          </a:prstGeom>
        </p:spPr>
        <p:txBody>
          <a:bodyPr wrap="square">
            <a:spAutoFit/>
          </a:bodyPr>
          <a:lstStyle/>
          <a:p>
            <a:pPr algn="ctr"/>
            <a:r>
              <a:rPr lang="en-US" sz="6600" b="1" dirty="0" err="1"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Tajuk</a:t>
            </a:r>
            <a:r>
              <a:rPr lang="en-US" sz="6600" b="1" dirty="0"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 </a:t>
            </a:r>
            <a:r>
              <a:rPr lang="en-US" sz="6600" b="1" dirty="0" err="1"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Khutbah</a:t>
            </a:r>
            <a:r>
              <a:rPr lang="en-US" sz="6600" b="1" dirty="0"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 </a:t>
            </a:r>
            <a:r>
              <a:rPr lang="en-US" sz="6600" b="1" dirty="0" smtClean="0">
                <a:ln>
                  <a:solidFill>
                    <a:srgbClr val="0000FF"/>
                  </a:solidFill>
                </a:ln>
                <a:solidFill>
                  <a:schemeClr val="accent5"/>
                </a:solidFill>
                <a:effectLst>
                  <a:outerShdw blurRad="38100" dist="38100" dir="2700000" algn="tl">
                    <a:srgbClr val="000000">
                      <a:alpha val="43137"/>
                    </a:srgbClr>
                  </a:outerShdw>
                </a:effectLst>
                <a:latin typeface="Mistral" pitchFamily="66" charset="0"/>
                <a:cs typeface="Arial" panose="020B0604020202020204" pitchFamily="34" charset="0"/>
              </a:rPr>
              <a:t>:</a:t>
            </a:r>
            <a:endParaRPr lang="en-MY" sz="6600" b="1" dirty="0">
              <a:ln>
                <a:solidFill>
                  <a:srgbClr val="0000FF"/>
                </a:solidFill>
              </a:ln>
              <a:solidFill>
                <a:schemeClr val="accent5"/>
              </a:solidFill>
              <a:effectLst>
                <a:outerShdw blurRad="38100" dist="38100" dir="2700000" algn="tl">
                  <a:srgbClr val="000000">
                    <a:alpha val="43137"/>
                  </a:srgbClr>
                </a:outerShdw>
              </a:effectLst>
              <a:latin typeface="Mistral" pitchFamily="66" charset="0"/>
              <a:cs typeface="Arial" panose="020B0604020202020204" pitchFamily="34" charset="0"/>
            </a:endParaRPr>
          </a:p>
        </p:txBody>
      </p:sp>
      <p:sp>
        <p:nvSpPr>
          <p:cNvPr id="3" name="Rectangle 2"/>
          <p:cNvSpPr/>
          <p:nvPr/>
        </p:nvSpPr>
        <p:spPr>
          <a:xfrm>
            <a:off x="1013949" y="1905000"/>
            <a:ext cx="7162800" cy="2154436"/>
          </a:xfrm>
          <a:prstGeom prst="rect">
            <a:avLst/>
          </a:prstGeom>
          <a:noFill/>
        </p:spPr>
        <p:txBody>
          <a:bodyPr wrap="square" lIns="91440" tIns="45720" rIns="91440" bIns="45720">
            <a:spAutoFit/>
          </a:bodyPr>
          <a:lstStyle/>
          <a:p>
            <a:pPr algn="ctr"/>
            <a:r>
              <a:rPr lang="en-US" sz="5400" b="1" cap="none" spc="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Keredhaan</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r>
              <a:rPr lang="en-US" sz="5400" b="1" cap="none" spc="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Dicari</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r>
              <a:rPr lang="en-US" sz="8000" b="1" cap="none" spc="0" dirty="0" err="1">
                <a:ln w="1905"/>
                <a:solidFill>
                  <a:srgbClr val="00B0F0"/>
                </a:solidFill>
                <a:effectLst>
                  <a:innerShdw blurRad="69850" dist="43180" dir="5400000">
                    <a:srgbClr val="000000">
                      <a:alpha val="65000"/>
                    </a:srgbClr>
                  </a:innerShdw>
                </a:effectLst>
                <a:latin typeface="Bernard MT Condensed" pitchFamily="18" charset="0"/>
              </a:rPr>
              <a:t>Keberkatan</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r>
              <a:rPr lang="en-US" sz="5400" b="1" cap="none" spc="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Menanti</a:t>
            </a: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rPr>
              <a:t> </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10855894"/>
              </p:ext>
            </p:extLst>
          </p:nvPr>
        </p:nvGraphicFramePr>
        <p:xfrm>
          <a:off x="228600" y="381000"/>
          <a:ext cx="8686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6922</TotalTime>
  <Words>1684</Words>
  <Application>Microsoft Office PowerPoint</Application>
  <PresentationFormat>On-screen Show (4:3)</PresentationFormat>
  <Paragraphs>99</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maizuriah</cp:lastModifiedBy>
  <cp:revision>697</cp:revision>
  <dcterms:created xsi:type="dcterms:W3CDTF">2014-12-10T01:16:34Z</dcterms:created>
  <dcterms:modified xsi:type="dcterms:W3CDTF">2017-04-14T02:16:09Z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424616</vt:lpwstr>
  </property>
  <property fmtid="{D5CDD505-2E9C-101B-9397-08002B2CF9AE}" name="NXPowerLiteSettings" pid="3">
    <vt:lpwstr>F7000400038000</vt:lpwstr>
  </property>
  <property fmtid="{D5CDD505-2E9C-101B-9397-08002B2CF9AE}" name="NXPowerLiteVersion" pid="4">
    <vt:lpwstr>S9.1.0</vt:lpwstr>
  </property>
</Properties>
</file>