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theme+xml" PartName="/ppt/theme/theme2.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drawingml.diagramData+xml" PartName="/ppt/diagrams/data3.xml"/>
  <Override ContentType="application/vnd.openxmlformats-officedocument.drawingml.diagramLayout+xml" PartName="/ppt/diagrams/layout3.xml"/>
  <Override ContentType="application/vnd.openxmlformats-officedocument.drawingml.diagramStyle+xml" PartName="/ppt/diagrams/quickStyle3.xml"/>
  <Override ContentType="application/vnd.openxmlformats-officedocument.drawingml.diagramColors+xml" PartName="/ppt/diagrams/colors3.xml"/>
  <Override ContentType="application/vnd.ms-office.drawingml.diagramDrawing+xml" PartName="/ppt/diagrams/drawing3.xml"/>
  <Override ContentType="application/vnd.openxmlformats-officedocument.drawingml.diagramData+xml" PartName="/ppt/diagrams/data4.xml"/>
  <Override ContentType="application/vnd.openxmlformats-officedocument.drawingml.diagramLayout+xml" PartName="/ppt/diagrams/layout4.xml"/>
  <Override ContentType="application/vnd.openxmlformats-officedocument.drawingml.diagramStyle+xml" PartName="/ppt/diagrams/quickStyle4.xml"/>
  <Override ContentType="application/vnd.openxmlformats-officedocument.drawingml.diagramColors+xml" PartName="/ppt/diagrams/colors4.xml"/>
  <Override ContentType="application/vnd.ms-office.drawingml.diagramDrawing+xml" PartName="/ppt/diagrams/drawing4.xml"/>
  <Override ContentType="application/vnd.openxmlformats-officedocument.drawingml.diagramData+xml" PartName="/ppt/diagrams/data5.xml"/>
  <Override ContentType="application/vnd.openxmlformats-officedocument.drawingml.diagramLayout+xml" PartName="/ppt/diagrams/layout5.xml"/>
  <Override ContentType="application/vnd.openxmlformats-officedocument.drawingml.diagramStyle+xml" PartName="/ppt/diagrams/quickStyle5.xml"/>
  <Override ContentType="application/vnd.openxmlformats-officedocument.drawingml.diagramColors+xml" PartName="/ppt/diagrams/colors5.xml"/>
  <Override ContentType="application/vnd.ms-office.drawingml.diagramDrawing+xml" PartName="/ppt/diagrams/drawing5.xml"/>
  <Override ContentType="application/vnd.openxmlformats-officedocument.drawingml.diagramData+xml" PartName="/ppt/diagrams/data6.xml"/>
  <Override ContentType="application/vnd.openxmlformats-officedocument.drawingml.diagramLayout+xml" PartName="/ppt/diagrams/layout6.xml"/>
  <Override ContentType="application/vnd.openxmlformats-officedocument.drawingml.diagramStyle+xml" PartName="/ppt/diagrams/quickStyle6.xml"/>
  <Override ContentType="application/vnd.openxmlformats-officedocument.drawingml.diagramColors+xml" PartName="/ppt/diagrams/colors6.xml"/>
  <Override ContentType="application/vnd.ms-office.drawingml.diagramDrawing+xml" PartName="/ppt/diagrams/drawing6.xml"/>
  <Override ContentType="application/vnd.openxmlformats-officedocument.drawingml.diagramData+xml" PartName="/ppt/diagrams/data7.xml"/>
  <Override ContentType="application/vnd.openxmlformats-officedocument.drawingml.diagramLayout+xml" PartName="/ppt/diagrams/layout7.xml"/>
  <Override ContentType="application/vnd.openxmlformats-officedocument.drawingml.diagramStyle+xml" PartName="/ppt/diagrams/quickStyle7.xml"/>
  <Override ContentType="application/vnd.openxmlformats-officedocument.drawingml.diagramColors+xml" PartName="/ppt/diagrams/colors7.xml"/>
  <Override ContentType="application/vnd.ms-office.drawingml.diagramDrawing+xml" PartName="/ppt/diagrams/drawing7.xml"/>
  <Override ContentType="application/vnd.openxmlformats-officedocument.drawingml.diagramData+xml" PartName="/ppt/diagrams/data8.xml"/>
  <Override ContentType="application/vnd.openxmlformats-officedocument.drawingml.diagramLayout+xml" PartName="/ppt/diagrams/layout8.xml"/>
  <Override ContentType="application/vnd.openxmlformats-officedocument.drawingml.diagramStyle+xml" PartName="/ppt/diagrams/quickStyle8.xml"/>
  <Override ContentType="application/vnd.openxmlformats-officedocument.drawingml.diagramColors+xml" PartName="/ppt/diagrams/colors8.xml"/>
  <Override ContentType="application/vnd.ms-office.drawingml.diagramDrawing+xml" PartName="/ppt/diagrams/drawing8.xml"/>
  <Override ContentType="application/vnd.openxmlformats-officedocument.drawingml.diagramData+xml" PartName="/ppt/diagrams/data9.xml"/>
  <Override ContentType="application/vnd.openxmlformats-officedocument.drawingml.diagramLayout+xml" PartName="/ppt/diagrams/layout9.xml"/>
  <Override ContentType="application/vnd.openxmlformats-officedocument.drawingml.diagramStyle+xml" PartName="/ppt/diagrams/quickStyle9.xml"/>
  <Override ContentType="application/vnd.openxmlformats-officedocument.drawingml.diagramColors+xml" PartName="/ppt/diagrams/colors9.xml"/>
  <Override ContentType="application/vnd.ms-office.drawingml.diagramDrawing+xml" PartName="/ppt/diagrams/drawing9.xml"/>
  <Override ContentType="application/vnd.openxmlformats-officedocument.drawingml.diagramData+xml" PartName="/ppt/diagrams/data10.xml"/>
  <Override ContentType="application/vnd.openxmlformats-officedocument.drawingml.diagramLayout+xml" PartName="/ppt/diagrams/layout10.xml"/>
  <Override ContentType="application/vnd.openxmlformats-officedocument.drawingml.diagramStyle+xml" PartName="/ppt/diagrams/quickStyle10.xml"/>
  <Override ContentType="application/vnd.openxmlformats-officedocument.drawingml.diagramColors+xml" PartName="/ppt/diagrams/colors10.xml"/>
  <Override ContentType="application/vnd.ms-office.drawingml.diagramDrawing+xml" PartName="/ppt/diagrams/drawing10.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205" r:id="rId1"/>
  </p:sldMasterIdLst>
  <p:notesMasterIdLst>
    <p:notesMasterId r:id="rId35"/>
  </p:notesMasterIdLst>
  <p:sldIdLst>
    <p:sldId id="311" r:id="rId2"/>
    <p:sldId id="310" r:id="rId3"/>
    <p:sldId id="412" r:id="rId4"/>
    <p:sldId id="369" r:id="rId5"/>
    <p:sldId id="315" r:id="rId6"/>
    <p:sldId id="316" r:id="rId7"/>
    <p:sldId id="408" r:id="rId8"/>
    <p:sldId id="345" r:id="rId9"/>
    <p:sldId id="349" r:id="rId10"/>
    <p:sldId id="410" r:id="rId11"/>
    <p:sldId id="416" r:id="rId12"/>
    <p:sldId id="420" r:id="rId13"/>
    <p:sldId id="419" r:id="rId14"/>
    <p:sldId id="421" r:id="rId15"/>
    <p:sldId id="422" r:id="rId16"/>
    <p:sldId id="423" r:id="rId17"/>
    <p:sldId id="418" r:id="rId18"/>
    <p:sldId id="397" r:id="rId19"/>
    <p:sldId id="330" r:id="rId20"/>
    <p:sldId id="284" r:id="rId21"/>
    <p:sldId id="285" r:id="rId22"/>
    <p:sldId id="286" r:id="rId23"/>
    <p:sldId id="287" r:id="rId24"/>
    <p:sldId id="289" r:id="rId25"/>
    <p:sldId id="290" r:id="rId26"/>
    <p:sldId id="340" r:id="rId27"/>
    <p:sldId id="341" r:id="rId28"/>
    <p:sldId id="291" r:id="rId29"/>
    <p:sldId id="295" r:id="rId30"/>
    <p:sldId id="296" r:id="rId31"/>
    <p:sldId id="297" r:id="rId32"/>
    <p:sldId id="298" r:id="rId33"/>
    <p:sldId id="39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a:srgbClr val="0000FF"/>
    <a:srgbClr val="CC00CC"/>
    <a:srgbClr val="FF0000"/>
    <a:srgbClr val="CC66FF"/>
    <a:srgbClr val="FFFF00"/>
    <a:srgbClr val="00CC00"/>
    <a:srgbClr val="669900"/>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3813" autoAdjust="0"/>
  </p:normalViewPr>
  <p:slideViewPr>
    <p:cSldViewPr>
      <p:cViewPr varScale="1">
        <p:scale>
          <a:sx n="82" d="100"/>
          <a:sy n="82" d="100"/>
        </p:scale>
        <p:origin x="744" y="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A32DA8-0138-4E97-9B3F-A68BAFC440F0}" type="doc">
      <dgm:prSet loTypeId="urn:microsoft.com/office/officeart/2005/8/layout/architecture" loCatId="list" qsTypeId="urn:microsoft.com/office/officeart/2005/8/quickstyle/simple5" qsCatId="simple" csTypeId="urn:microsoft.com/office/officeart/2005/8/colors/colorful1" csCatId="colorful" phldr="1"/>
      <dgm:spPr/>
      <dgm:t>
        <a:bodyPr/>
        <a:lstStyle/>
        <a:p>
          <a:endParaRPr lang="en-US"/>
        </a:p>
      </dgm:t>
    </dgm:pt>
    <dgm:pt modelId="{B081AC83-00DC-4519-86F5-2DA4510BEF3C}">
      <dgm:prSet custT="1"/>
      <dgm:spPr>
        <a:solidFill>
          <a:srgbClr val="00FF00"/>
        </a:solidFill>
      </dgm:spPr>
      <dgm:t>
        <a:bodyPr/>
        <a:lstStyle/>
        <a:p>
          <a:pPr rtl="0"/>
          <a:r>
            <a:rPr lang="ms-MY" sz="2800" b="1" cap="none" spc="0" smtClean="0">
              <a:ln w="9525">
                <a:prstDash val="solid"/>
              </a:ln>
              <a:effectLst>
                <a:glow rad="101600">
                  <a:schemeClr val="tx1">
                    <a:alpha val="60000"/>
                  </a:schemeClr>
                </a:glow>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PESANAN TAQWA</a:t>
          </a:r>
          <a:endParaRPr lang="en-US" sz="2800" b="1" cap="none" spc="0" dirty="0">
            <a:ln w="9525">
              <a:prstDash val="solid"/>
            </a:ln>
            <a:effectLst>
              <a:glow rad="101600">
                <a:schemeClr val="tx1">
                  <a:alpha val="60000"/>
                </a:schemeClr>
              </a:glow>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pt>
    <dgm:pt modelId="{625FA092-BC1D-42F3-8B82-B71D68F2CD5B}" type="parTrans" cxnId="{29D13309-2E62-4ED1-B3C3-9B9C019E8651}">
      <dgm:prSet/>
      <dgm:spPr/>
      <dgm:t>
        <a:bodyPr/>
        <a:lstStyle/>
        <a:p>
          <a:endParaRPr lang="en-US" sz="2200" b="0" cap="none" spc="0">
            <a:ln w="0"/>
            <a:solidFill>
              <a:schemeClr val="bg1"/>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B74375A-00B0-4004-8B54-943875376D25}" type="sibTrans" cxnId="{29D13309-2E62-4ED1-B3C3-9B9C019E8651}">
      <dgm:prSet/>
      <dgm:spPr/>
      <dgm:t>
        <a:bodyPr/>
        <a:lstStyle/>
        <a:p>
          <a:endParaRPr lang="en-US" sz="2200" b="0" cap="none" spc="0">
            <a:ln w="0"/>
            <a:solidFill>
              <a:schemeClr val="bg1"/>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4BE3205C-CAE1-46C1-B41B-5A0B3B3B7BD0}">
      <dgm:prSet custT="1"/>
      <dgm:spPr>
        <a:solidFill>
          <a:srgbClr val="FFC000"/>
        </a:solidFill>
      </dgm:spPr>
      <dgm:t>
        <a:bodyPr/>
        <a:lstStyle/>
        <a:p>
          <a:pPr rtl="0"/>
          <a:r>
            <a:rPr lang="ms-MY" sz="1800" b="0" cap="none" spc="0" smtClean="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meningkatkan ketakwaan</a:t>
          </a:r>
          <a:endParaRPr lang="en-US" sz="1800" b="0" cap="none" spc="0" dirty="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D83E34D-AFA4-4C3B-A0BD-ACC72290551F}" type="parTrans" cxnId="{6AE71374-CC20-4748-B88E-9D7083479980}">
      <dgm:prSet/>
      <dgm:spPr/>
      <dgm:t>
        <a:bodyPr/>
        <a:lstStyle/>
        <a:p>
          <a:endParaRPr lang="en-US" sz="2200" b="0" cap="none" spc="0">
            <a:ln w="0"/>
            <a:solidFill>
              <a:schemeClr val="bg1"/>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D5408256-EFB0-4094-B549-DA2250BC7224}" type="sibTrans" cxnId="{6AE71374-CC20-4748-B88E-9D7083479980}">
      <dgm:prSet/>
      <dgm:spPr/>
      <dgm:t>
        <a:bodyPr/>
        <a:lstStyle/>
        <a:p>
          <a:endParaRPr lang="en-US" sz="2200" b="0" cap="none" spc="0">
            <a:ln w="0"/>
            <a:solidFill>
              <a:schemeClr val="bg1"/>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3805F8EC-8A2E-48C6-9A5D-EBE0F832581B}">
      <dgm:prSet custT="1">
        <dgm:style>
          <a:lnRef idx="0">
            <a:scrgbClr r="0" g="0" b="0"/>
          </a:lnRef>
          <a:fillRef idx="0">
            <a:scrgbClr r="0" g="0" b="0"/>
          </a:fillRef>
          <a:effectRef idx="0">
            <a:scrgbClr r="0" g="0" b="0"/>
          </a:effectRef>
          <a:fontRef idx="minor">
            <a:schemeClr val="accent6"/>
          </a:fontRef>
        </dgm:style>
      </dgm:prSet>
      <dgm:spPr>
        <a:solidFill>
          <a:srgbClr val="FFFF00"/>
        </a:solidFill>
        <a:ln w="9525" cap="flat" cmpd="sng" algn="ctr">
          <a:solidFill>
            <a:schemeClr val="accent6"/>
          </a:solidFill>
          <a:prstDash val="solid"/>
          <a:round/>
          <a:headEnd type="none" w="med" len="med"/>
          <a:tailEnd type="none" w="med" len="med"/>
        </a:ln>
      </dgm:spPr>
      <dgm:t>
        <a:bodyPr/>
        <a:lstStyle/>
        <a:p>
          <a:pPr rtl="0"/>
          <a:r>
            <a:rPr lang="ms-MY" sz="2000" b="1" cap="none" spc="50" dirty="0" smtClean="0">
              <a:ln w="9525" cmpd="sng">
                <a:solidFill>
                  <a:schemeClr val="accent1"/>
                </a:solidFill>
                <a:prstDash val="solid"/>
              </a:ln>
              <a:solidFill>
                <a:srgbClr val="CC00CC"/>
              </a:solidFill>
              <a:effectLst>
                <a:glow rad="38100">
                  <a:schemeClr val="tx1">
                    <a:alpha val="40000"/>
                  </a:schemeClr>
                </a:glow>
              </a:effectLst>
              <a:latin typeface="Arial" panose="020B0604020202020204" pitchFamily="34" charset="0"/>
              <a:cs typeface="Arial" panose="020B0604020202020204" pitchFamily="34" charset="0"/>
            </a:rPr>
            <a:t>Mudah-mudahan kehidupan ini mendapat keberkatan di dunia dan di akhirat</a:t>
          </a:r>
          <a:endParaRPr lang="en-US" sz="2000" b="1" cap="none" spc="50" dirty="0">
            <a:ln w="9525" cmpd="sng">
              <a:solidFill>
                <a:schemeClr val="accent1"/>
              </a:solidFill>
              <a:prstDash val="solid"/>
            </a:ln>
            <a:solidFill>
              <a:srgbClr val="CC00CC"/>
            </a:solidFill>
            <a:effectLst>
              <a:glow rad="38100">
                <a:schemeClr val="tx1">
                  <a:alpha val="40000"/>
                </a:schemeClr>
              </a:glow>
            </a:effectLst>
            <a:latin typeface="Arial" panose="020B0604020202020204" pitchFamily="34" charset="0"/>
            <a:cs typeface="Arial" panose="020B0604020202020204" pitchFamily="34" charset="0"/>
          </a:endParaRPr>
        </a:p>
      </dgm:t>
    </dgm:pt>
    <dgm:pt modelId="{25DD8670-A4BC-4E37-92CA-449D4FAA6BAA}" type="parTrans" cxnId="{A094FA50-DBAF-4674-90AD-9A4E6CA3BDF6}">
      <dgm:prSet/>
      <dgm:spPr/>
      <dgm:t>
        <a:bodyPr/>
        <a:lstStyle/>
        <a:p>
          <a:endParaRPr lang="en-US" sz="2200" b="0" cap="none" spc="0">
            <a:ln w="0"/>
            <a:solidFill>
              <a:schemeClr val="bg1"/>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A6C41D21-0306-45E8-8FA1-D07B96C1B018}" type="sibTrans" cxnId="{A094FA50-DBAF-4674-90AD-9A4E6CA3BDF6}">
      <dgm:prSet/>
      <dgm:spPr/>
      <dgm:t>
        <a:bodyPr/>
        <a:lstStyle/>
        <a:p>
          <a:endParaRPr lang="en-US" sz="2200" b="0" cap="none" spc="0">
            <a:ln w="0"/>
            <a:solidFill>
              <a:schemeClr val="bg1"/>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DB1190A0-B35F-45AA-A6B7-DCD77C041E9D}">
      <dgm:prSet custT="1"/>
      <dgm:spPr>
        <a:solidFill>
          <a:srgbClr val="CC66FF"/>
        </a:solidFill>
      </dgm:spPr>
      <dgm:t>
        <a:bodyPr/>
        <a:lstStyle/>
        <a:p>
          <a:pPr rtl="0"/>
          <a:r>
            <a:rPr lang="ms-MY" sz="1800" b="0" cap="none" spc="0" smtClean="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meninggalkan segala larangan</a:t>
          </a:r>
          <a:endParaRPr lang="en-US" sz="1800" b="0" cap="none" spc="0" dirty="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8E037451-CE8F-4CBA-93C3-F82E2D06C357}" type="parTrans" cxnId="{54B84180-2119-48A6-9461-387CB62AECCE}">
      <dgm:prSet/>
      <dgm:spPr/>
      <dgm:t>
        <a:bodyPr/>
        <a:lstStyle/>
        <a:p>
          <a:endParaRPr lang="en-US" b="0" cap="none" spc="0">
            <a:ln w="0"/>
            <a:solidFill>
              <a:schemeClr val="bg1"/>
            </a:solidFill>
            <a:effectLst>
              <a:glow rad="101600">
                <a:schemeClr val="tx1">
                  <a:alpha val="60000"/>
                </a:schemeClr>
              </a:glow>
              <a:outerShdw blurRad="38100" dist="19050" dir="2700000" algn="tl" rotWithShape="0">
                <a:schemeClr val="dk1">
                  <a:alpha val="40000"/>
                </a:schemeClr>
              </a:outerShdw>
            </a:effectLst>
          </a:endParaRPr>
        </a:p>
      </dgm:t>
    </dgm:pt>
    <dgm:pt modelId="{A671E884-95AC-49D6-82B4-3909928B0153}" type="sibTrans" cxnId="{54B84180-2119-48A6-9461-387CB62AECCE}">
      <dgm:prSet/>
      <dgm:spPr/>
      <dgm:t>
        <a:bodyPr/>
        <a:lstStyle/>
        <a:p>
          <a:endParaRPr lang="en-US" b="0" cap="none" spc="0">
            <a:ln w="0"/>
            <a:solidFill>
              <a:schemeClr val="bg1"/>
            </a:solidFill>
            <a:effectLst>
              <a:glow rad="101600">
                <a:schemeClr val="tx1">
                  <a:alpha val="60000"/>
                </a:schemeClr>
              </a:glow>
              <a:outerShdw blurRad="38100" dist="19050" dir="2700000" algn="tl" rotWithShape="0">
                <a:schemeClr val="dk1">
                  <a:alpha val="40000"/>
                </a:schemeClr>
              </a:outerShdw>
            </a:effectLst>
          </a:endParaRPr>
        </a:p>
      </dgm:t>
    </dgm:pt>
    <dgm:pt modelId="{F0212B1D-A3B4-4B82-A6D5-C0EB0775FEED}">
      <dgm:prSet custT="1"/>
      <dgm:spPr>
        <a:solidFill>
          <a:srgbClr val="0070C0"/>
        </a:solidFill>
      </dgm:spPr>
      <dgm:t>
        <a:bodyPr/>
        <a:lstStyle/>
        <a:p>
          <a:pPr rtl="0"/>
          <a:r>
            <a:rPr lang="ms-MY" sz="1800" b="0" cap="none" spc="0" smtClean="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melaksanakan segala perintah</a:t>
          </a:r>
          <a:endParaRPr lang="en-US" sz="1800" b="0" cap="none" spc="0" dirty="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E2539B0-811A-4F52-A4EC-C880439AFF3C}" type="parTrans" cxnId="{511A4C06-9AAB-40D6-80C4-A20FDB519829}">
      <dgm:prSet/>
      <dgm:spPr/>
      <dgm:t>
        <a:bodyPr/>
        <a:lstStyle/>
        <a:p>
          <a:endParaRPr lang="en-US" b="0" cap="none" spc="0">
            <a:ln w="0"/>
            <a:solidFill>
              <a:schemeClr val="bg1"/>
            </a:solidFill>
            <a:effectLst>
              <a:glow rad="101600">
                <a:schemeClr val="tx1">
                  <a:alpha val="60000"/>
                </a:schemeClr>
              </a:glow>
              <a:outerShdw blurRad="38100" dist="19050" dir="2700000" algn="tl" rotWithShape="0">
                <a:schemeClr val="dk1">
                  <a:alpha val="40000"/>
                </a:schemeClr>
              </a:outerShdw>
            </a:effectLst>
          </a:endParaRPr>
        </a:p>
      </dgm:t>
    </dgm:pt>
    <dgm:pt modelId="{82EEE6AE-D884-42C2-B08D-A7B3D998CB52}" type="sibTrans" cxnId="{511A4C06-9AAB-40D6-80C4-A20FDB519829}">
      <dgm:prSet/>
      <dgm:spPr/>
      <dgm:t>
        <a:bodyPr/>
        <a:lstStyle/>
        <a:p>
          <a:endParaRPr lang="en-US" b="0" cap="none" spc="0">
            <a:ln w="0"/>
            <a:solidFill>
              <a:schemeClr val="bg1"/>
            </a:solidFill>
            <a:effectLst>
              <a:glow rad="101600">
                <a:schemeClr val="tx1">
                  <a:alpha val="60000"/>
                </a:schemeClr>
              </a:glow>
              <a:outerShdw blurRad="38100" dist="19050" dir="2700000" algn="tl" rotWithShape="0">
                <a:schemeClr val="dk1">
                  <a:alpha val="40000"/>
                </a:schemeClr>
              </a:outerShdw>
            </a:effectLst>
          </a:endParaRPr>
        </a:p>
      </dgm:t>
    </dgm:pt>
    <dgm:pt modelId="{E7E56DB0-53C1-4FA8-895B-E555EDE6C00A}" type="pres">
      <dgm:prSet presAssocID="{52A32DA8-0138-4E97-9B3F-A68BAFC440F0}" presName="Name0" presStyleCnt="0">
        <dgm:presLayoutVars>
          <dgm:chPref val="1"/>
          <dgm:dir/>
          <dgm:animOne val="branch"/>
          <dgm:animLvl val="lvl"/>
          <dgm:resizeHandles/>
        </dgm:presLayoutVars>
      </dgm:prSet>
      <dgm:spPr/>
      <dgm:t>
        <a:bodyPr/>
        <a:lstStyle/>
        <a:p>
          <a:endParaRPr lang="en-US"/>
        </a:p>
      </dgm:t>
    </dgm:pt>
    <dgm:pt modelId="{1168F42E-BC55-4529-AC78-10C408F9E8DA}" type="pres">
      <dgm:prSet presAssocID="{B081AC83-00DC-4519-86F5-2DA4510BEF3C}" presName="vertOne" presStyleCnt="0"/>
      <dgm:spPr/>
      <dgm:t>
        <a:bodyPr/>
        <a:lstStyle/>
        <a:p>
          <a:endParaRPr lang="en-US"/>
        </a:p>
      </dgm:t>
    </dgm:pt>
    <dgm:pt modelId="{74007ED8-32EE-49CE-9DEE-EDD2A721281C}" type="pres">
      <dgm:prSet presAssocID="{B081AC83-00DC-4519-86F5-2DA4510BEF3C}" presName="txOne" presStyleLbl="node0" presStyleIdx="0" presStyleCnt="2">
        <dgm:presLayoutVars>
          <dgm:chPref val="3"/>
        </dgm:presLayoutVars>
      </dgm:prSet>
      <dgm:spPr/>
      <dgm:t>
        <a:bodyPr/>
        <a:lstStyle/>
        <a:p>
          <a:endParaRPr lang="en-US"/>
        </a:p>
      </dgm:t>
    </dgm:pt>
    <dgm:pt modelId="{5ED85BE8-41A4-4200-A6BF-3D66B83B9E44}" type="pres">
      <dgm:prSet presAssocID="{B081AC83-00DC-4519-86F5-2DA4510BEF3C}" presName="parTransOne" presStyleCnt="0"/>
      <dgm:spPr/>
      <dgm:t>
        <a:bodyPr/>
        <a:lstStyle/>
        <a:p>
          <a:endParaRPr lang="en-US"/>
        </a:p>
      </dgm:t>
    </dgm:pt>
    <dgm:pt modelId="{C05647A4-91F8-48E7-B7EE-BDD2C34E1D6A}" type="pres">
      <dgm:prSet presAssocID="{B081AC83-00DC-4519-86F5-2DA4510BEF3C}" presName="horzOne" presStyleCnt="0"/>
      <dgm:spPr/>
      <dgm:t>
        <a:bodyPr/>
        <a:lstStyle/>
        <a:p>
          <a:endParaRPr lang="en-US"/>
        </a:p>
      </dgm:t>
    </dgm:pt>
    <dgm:pt modelId="{75929E82-225D-4EE1-B0F8-6F9CFCEA4BB3}" type="pres">
      <dgm:prSet presAssocID="{4BE3205C-CAE1-46C1-B41B-5A0B3B3B7BD0}" presName="vertTwo" presStyleCnt="0"/>
      <dgm:spPr/>
      <dgm:t>
        <a:bodyPr/>
        <a:lstStyle/>
        <a:p>
          <a:endParaRPr lang="en-US"/>
        </a:p>
      </dgm:t>
    </dgm:pt>
    <dgm:pt modelId="{2099FBE0-85F5-4CBE-A6D9-85DE30DFED0C}" type="pres">
      <dgm:prSet presAssocID="{4BE3205C-CAE1-46C1-B41B-5A0B3B3B7BD0}" presName="txTwo" presStyleLbl="node2" presStyleIdx="0" presStyleCnt="3">
        <dgm:presLayoutVars>
          <dgm:chPref val="3"/>
        </dgm:presLayoutVars>
      </dgm:prSet>
      <dgm:spPr/>
      <dgm:t>
        <a:bodyPr/>
        <a:lstStyle/>
        <a:p>
          <a:endParaRPr lang="en-US"/>
        </a:p>
      </dgm:t>
    </dgm:pt>
    <dgm:pt modelId="{31B1CA1D-6B93-41CB-9735-5FDAA0EDFC46}" type="pres">
      <dgm:prSet presAssocID="{4BE3205C-CAE1-46C1-B41B-5A0B3B3B7BD0}" presName="horzTwo" presStyleCnt="0"/>
      <dgm:spPr/>
      <dgm:t>
        <a:bodyPr/>
        <a:lstStyle/>
        <a:p>
          <a:endParaRPr lang="en-US"/>
        </a:p>
      </dgm:t>
    </dgm:pt>
    <dgm:pt modelId="{7E085385-C383-4636-AAF0-22B72A9ED426}" type="pres">
      <dgm:prSet presAssocID="{D5408256-EFB0-4094-B549-DA2250BC7224}" presName="sibSpaceTwo" presStyleCnt="0"/>
      <dgm:spPr/>
      <dgm:t>
        <a:bodyPr/>
        <a:lstStyle/>
        <a:p>
          <a:endParaRPr lang="en-US"/>
        </a:p>
      </dgm:t>
    </dgm:pt>
    <dgm:pt modelId="{4758AF2D-8444-4967-AB55-BAE01F1B944B}" type="pres">
      <dgm:prSet presAssocID="{F0212B1D-A3B4-4B82-A6D5-C0EB0775FEED}" presName="vertTwo" presStyleCnt="0"/>
      <dgm:spPr/>
      <dgm:t>
        <a:bodyPr/>
        <a:lstStyle/>
        <a:p>
          <a:endParaRPr lang="en-US"/>
        </a:p>
      </dgm:t>
    </dgm:pt>
    <dgm:pt modelId="{7A468EC1-A94F-4927-B866-FC12DB0A1429}" type="pres">
      <dgm:prSet presAssocID="{F0212B1D-A3B4-4B82-A6D5-C0EB0775FEED}" presName="txTwo" presStyleLbl="node2" presStyleIdx="1" presStyleCnt="3">
        <dgm:presLayoutVars>
          <dgm:chPref val="3"/>
        </dgm:presLayoutVars>
      </dgm:prSet>
      <dgm:spPr/>
      <dgm:t>
        <a:bodyPr/>
        <a:lstStyle/>
        <a:p>
          <a:endParaRPr lang="en-US"/>
        </a:p>
      </dgm:t>
    </dgm:pt>
    <dgm:pt modelId="{68B9BB79-E6BA-4BF6-9B3A-110199B2BD24}" type="pres">
      <dgm:prSet presAssocID="{F0212B1D-A3B4-4B82-A6D5-C0EB0775FEED}" presName="horzTwo" presStyleCnt="0"/>
      <dgm:spPr/>
      <dgm:t>
        <a:bodyPr/>
        <a:lstStyle/>
        <a:p>
          <a:endParaRPr lang="en-US"/>
        </a:p>
      </dgm:t>
    </dgm:pt>
    <dgm:pt modelId="{EB1CDF94-9E78-4393-8938-3169B0A52DD4}" type="pres">
      <dgm:prSet presAssocID="{82EEE6AE-D884-42C2-B08D-A7B3D998CB52}" presName="sibSpaceTwo" presStyleCnt="0"/>
      <dgm:spPr/>
      <dgm:t>
        <a:bodyPr/>
        <a:lstStyle/>
        <a:p>
          <a:endParaRPr lang="en-US"/>
        </a:p>
      </dgm:t>
    </dgm:pt>
    <dgm:pt modelId="{4C34CE30-15AF-4EA4-BAD8-A644A9D7CBB2}" type="pres">
      <dgm:prSet presAssocID="{DB1190A0-B35F-45AA-A6B7-DCD77C041E9D}" presName="vertTwo" presStyleCnt="0"/>
      <dgm:spPr/>
      <dgm:t>
        <a:bodyPr/>
        <a:lstStyle/>
        <a:p>
          <a:endParaRPr lang="en-US"/>
        </a:p>
      </dgm:t>
    </dgm:pt>
    <dgm:pt modelId="{48B81885-4D56-4B45-8F93-46E8E7A3911E}" type="pres">
      <dgm:prSet presAssocID="{DB1190A0-B35F-45AA-A6B7-DCD77C041E9D}" presName="txTwo" presStyleLbl="node2" presStyleIdx="2" presStyleCnt="3">
        <dgm:presLayoutVars>
          <dgm:chPref val="3"/>
        </dgm:presLayoutVars>
      </dgm:prSet>
      <dgm:spPr/>
      <dgm:t>
        <a:bodyPr/>
        <a:lstStyle/>
        <a:p>
          <a:endParaRPr lang="en-US"/>
        </a:p>
      </dgm:t>
    </dgm:pt>
    <dgm:pt modelId="{3A971A63-D443-4199-90D3-0BB115C16CD5}" type="pres">
      <dgm:prSet presAssocID="{DB1190A0-B35F-45AA-A6B7-DCD77C041E9D}" presName="horzTwo" presStyleCnt="0"/>
      <dgm:spPr/>
      <dgm:t>
        <a:bodyPr/>
        <a:lstStyle/>
        <a:p>
          <a:endParaRPr lang="en-US"/>
        </a:p>
      </dgm:t>
    </dgm:pt>
    <dgm:pt modelId="{C5704C5A-AAD5-456D-9B74-2EB534C8805A}" type="pres">
      <dgm:prSet presAssocID="{EB74375A-00B0-4004-8B54-943875376D25}" presName="sibSpaceOne" presStyleCnt="0"/>
      <dgm:spPr/>
      <dgm:t>
        <a:bodyPr/>
        <a:lstStyle/>
        <a:p>
          <a:endParaRPr lang="en-US"/>
        </a:p>
      </dgm:t>
    </dgm:pt>
    <dgm:pt modelId="{E44A5A9C-778D-419E-841A-5B37CDF8C2E6}" type="pres">
      <dgm:prSet presAssocID="{3805F8EC-8A2E-48C6-9A5D-EBE0F832581B}" presName="vertOne" presStyleCnt="0"/>
      <dgm:spPr/>
      <dgm:t>
        <a:bodyPr/>
        <a:lstStyle/>
        <a:p>
          <a:endParaRPr lang="en-US"/>
        </a:p>
      </dgm:t>
    </dgm:pt>
    <dgm:pt modelId="{11FAA6FB-DBEB-4AB0-BA22-6C3314829296}" type="pres">
      <dgm:prSet presAssocID="{3805F8EC-8A2E-48C6-9A5D-EBE0F832581B}" presName="txOne" presStyleLbl="node0" presStyleIdx="1" presStyleCnt="2" custScaleY="209407">
        <dgm:presLayoutVars>
          <dgm:chPref val="3"/>
        </dgm:presLayoutVars>
      </dgm:prSet>
      <dgm:spPr/>
      <dgm:t>
        <a:bodyPr/>
        <a:lstStyle/>
        <a:p>
          <a:endParaRPr lang="en-US"/>
        </a:p>
      </dgm:t>
    </dgm:pt>
    <dgm:pt modelId="{AEA4B507-B7D5-45A7-B795-913BC0506874}" type="pres">
      <dgm:prSet presAssocID="{3805F8EC-8A2E-48C6-9A5D-EBE0F832581B}" presName="horzOne" presStyleCnt="0"/>
      <dgm:spPr/>
      <dgm:t>
        <a:bodyPr/>
        <a:lstStyle/>
        <a:p>
          <a:endParaRPr lang="en-US"/>
        </a:p>
      </dgm:t>
    </dgm:pt>
  </dgm:ptLst>
  <dgm:cxnLst>
    <dgm:cxn modelId="{6AE71374-CC20-4748-B88E-9D7083479980}" srcId="{B081AC83-00DC-4519-86F5-2DA4510BEF3C}" destId="{4BE3205C-CAE1-46C1-B41B-5A0B3B3B7BD0}" srcOrd="0" destOrd="0" parTransId="{ED83E34D-AFA4-4C3B-A0BD-ACC72290551F}" sibTransId="{D5408256-EFB0-4094-B549-DA2250BC7224}"/>
    <dgm:cxn modelId="{54B84180-2119-48A6-9461-387CB62AECCE}" srcId="{B081AC83-00DC-4519-86F5-2DA4510BEF3C}" destId="{DB1190A0-B35F-45AA-A6B7-DCD77C041E9D}" srcOrd="2" destOrd="0" parTransId="{8E037451-CE8F-4CBA-93C3-F82E2D06C357}" sibTransId="{A671E884-95AC-49D6-82B4-3909928B0153}"/>
    <dgm:cxn modelId="{A2A42857-1005-42F8-9C80-FE5D3231FBFC}" type="presOf" srcId="{F0212B1D-A3B4-4B82-A6D5-C0EB0775FEED}" destId="{7A468EC1-A94F-4927-B866-FC12DB0A1429}" srcOrd="0" destOrd="0" presId="urn:microsoft.com/office/officeart/2005/8/layout/architecture"/>
    <dgm:cxn modelId="{33699EAC-F94D-406B-887B-EDAE557FB126}" type="presOf" srcId="{DB1190A0-B35F-45AA-A6B7-DCD77C041E9D}" destId="{48B81885-4D56-4B45-8F93-46E8E7A3911E}" srcOrd="0" destOrd="0" presId="urn:microsoft.com/office/officeart/2005/8/layout/architecture"/>
    <dgm:cxn modelId="{A094FA50-DBAF-4674-90AD-9A4E6CA3BDF6}" srcId="{52A32DA8-0138-4E97-9B3F-A68BAFC440F0}" destId="{3805F8EC-8A2E-48C6-9A5D-EBE0F832581B}" srcOrd="1" destOrd="0" parTransId="{25DD8670-A4BC-4E37-92CA-449D4FAA6BAA}" sibTransId="{A6C41D21-0306-45E8-8FA1-D07B96C1B018}"/>
    <dgm:cxn modelId="{335CC70B-109F-4FC4-B04A-54B757E5ED72}" type="presOf" srcId="{52A32DA8-0138-4E97-9B3F-A68BAFC440F0}" destId="{E7E56DB0-53C1-4FA8-895B-E555EDE6C00A}" srcOrd="0" destOrd="0" presId="urn:microsoft.com/office/officeart/2005/8/layout/architecture"/>
    <dgm:cxn modelId="{23E55341-9D11-4B5F-B3E0-51954D120C98}" type="presOf" srcId="{B081AC83-00DC-4519-86F5-2DA4510BEF3C}" destId="{74007ED8-32EE-49CE-9DEE-EDD2A721281C}" srcOrd="0" destOrd="0" presId="urn:microsoft.com/office/officeart/2005/8/layout/architecture"/>
    <dgm:cxn modelId="{4E2040F2-E962-44CC-AC8F-93E0FA37161E}" type="presOf" srcId="{3805F8EC-8A2E-48C6-9A5D-EBE0F832581B}" destId="{11FAA6FB-DBEB-4AB0-BA22-6C3314829296}" srcOrd="0" destOrd="0" presId="urn:microsoft.com/office/officeart/2005/8/layout/architecture"/>
    <dgm:cxn modelId="{511A4C06-9AAB-40D6-80C4-A20FDB519829}" srcId="{B081AC83-00DC-4519-86F5-2DA4510BEF3C}" destId="{F0212B1D-A3B4-4B82-A6D5-C0EB0775FEED}" srcOrd="1" destOrd="0" parTransId="{EE2539B0-811A-4F52-A4EC-C880439AFF3C}" sibTransId="{82EEE6AE-D884-42C2-B08D-A7B3D998CB52}"/>
    <dgm:cxn modelId="{E16E4FA3-8968-4474-A5E2-9B76B2BB6928}" type="presOf" srcId="{4BE3205C-CAE1-46C1-B41B-5A0B3B3B7BD0}" destId="{2099FBE0-85F5-4CBE-A6D9-85DE30DFED0C}" srcOrd="0" destOrd="0" presId="urn:microsoft.com/office/officeart/2005/8/layout/architecture"/>
    <dgm:cxn modelId="{29D13309-2E62-4ED1-B3C3-9B9C019E8651}" srcId="{52A32DA8-0138-4E97-9B3F-A68BAFC440F0}" destId="{B081AC83-00DC-4519-86F5-2DA4510BEF3C}" srcOrd="0" destOrd="0" parTransId="{625FA092-BC1D-42F3-8B82-B71D68F2CD5B}" sibTransId="{EB74375A-00B0-4004-8B54-943875376D25}"/>
    <dgm:cxn modelId="{BDBF3B73-AE4B-4406-B72D-A0A04AF71EFB}" type="presParOf" srcId="{E7E56DB0-53C1-4FA8-895B-E555EDE6C00A}" destId="{1168F42E-BC55-4529-AC78-10C408F9E8DA}" srcOrd="0" destOrd="0" presId="urn:microsoft.com/office/officeart/2005/8/layout/architecture"/>
    <dgm:cxn modelId="{EFEF4752-FDF8-48C2-9F01-373957A2A226}" type="presParOf" srcId="{1168F42E-BC55-4529-AC78-10C408F9E8DA}" destId="{74007ED8-32EE-49CE-9DEE-EDD2A721281C}" srcOrd="0" destOrd="0" presId="urn:microsoft.com/office/officeart/2005/8/layout/architecture"/>
    <dgm:cxn modelId="{C1977929-B670-4C61-BE8A-9C3C3ED806F3}" type="presParOf" srcId="{1168F42E-BC55-4529-AC78-10C408F9E8DA}" destId="{5ED85BE8-41A4-4200-A6BF-3D66B83B9E44}" srcOrd="1" destOrd="0" presId="urn:microsoft.com/office/officeart/2005/8/layout/architecture"/>
    <dgm:cxn modelId="{F21E0AEB-FD28-4380-A562-68E1BB8FDA44}" type="presParOf" srcId="{1168F42E-BC55-4529-AC78-10C408F9E8DA}" destId="{C05647A4-91F8-48E7-B7EE-BDD2C34E1D6A}" srcOrd="2" destOrd="0" presId="urn:microsoft.com/office/officeart/2005/8/layout/architecture"/>
    <dgm:cxn modelId="{2AEA7A41-0137-4BC8-99DC-FC1E25628230}" type="presParOf" srcId="{C05647A4-91F8-48E7-B7EE-BDD2C34E1D6A}" destId="{75929E82-225D-4EE1-B0F8-6F9CFCEA4BB3}" srcOrd="0" destOrd="0" presId="urn:microsoft.com/office/officeart/2005/8/layout/architecture"/>
    <dgm:cxn modelId="{BBECDA40-4261-4E55-A56E-8F2C64D5D921}" type="presParOf" srcId="{75929E82-225D-4EE1-B0F8-6F9CFCEA4BB3}" destId="{2099FBE0-85F5-4CBE-A6D9-85DE30DFED0C}" srcOrd="0" destOrd="0" presId="urn:microsoft.com/office/officeart/2005/8/layout/architecture"/>
    <dgm:cxn modelId="{341BE2CB-2E1A-45CE-8FAF-1C8BE4351C48}" type="presParOf" srcId="{75929E82-225D-4EE1-B0F8-6F9CFCEA4BB3}" destId="{31B1CA1D-6B93-41CB-9735-5FDAA0EDFC46}" srcOrd="1" destOrd="0" presId="urn:microsoft.com/office/officeart/2005/8/layout/architecture"/>
    <dgm:cxn modelId="{5AC9BF7F-226A-484E-BBB7-F0E0599539F6}" type="presParOf" srcId="{C05647A4-91F8-48E7-B7EE-BDD2C34E1D6A}" destId="{7E085385-C383-4636-AAF0-22B72A9ED426}" srcOrd="1" destOrd="0" presId="urn:microsoft.com/office/officeart/2005/8/layout/architecture"/>
    <dgm:cxn modelId="{EAB82275-D390-4031-8B7F-8126976DCAA0}" type="presParOf" srcId="{C05647A4-91F8-48E7-B7EE-BDD2C34E1D6A}" destId="{4758AF2D-8444-4967-AB55-BAE01F1B944B}" srcOrd="2" destOrd="0" presId="urn:microsoft.com/office/officeart/2005/8/layout/architecture"/>
    <dgm:cxn modelId="{635B7452-8324-45D5-B3C9-C0800BAF147E}" type="presParOf" srcId="{4758AF2D-8444-4967-AB55-BAE01F1B944B}" destId="{7A468EC1-A94F-4927-B866-FC12DB0A1429}" srcOrd="0" destOrd="0" presId="urn:microsoft.com/office/officeart/2005/8/layout/architecture"/>
    <dgm:cxn modelId="{199AB2B0-662E-468C-9EF5-C8B895E695D7}" type="presParOf" srcId="{4758AF2D-8444-4967-AB55-BAE01F1B944B}" destId="{68B9BB79-E6BA-4BF6-9B3A-110199B2BD24}" srcOrd="1" destOrd="0" presId="urn:microsoft.com/office/officeart/2005/8/layout/architecture"/>
    <dgm:cxn modelId="{CC9D10D2-51CA-490A-9017-DDDE68F592C7}" type="presParOf" srcId="{C05647A4-91F8-48E7-B7EE-BDD2C34E1D6A}" destId="{EB1CDF94-9E78-4393-8938-3169B0A52DD4}" srcOrd="3" destOrd="0" presId="urn:microsoft.com/office/officeart/2005/8/layout/architecture"/>
    <dgm:cxn modelId="{7E2BDCDB-ABBF-4B03-B6DF-BE25284AD846}" type="presParOf" srcId="{C05647A4-91F8-48E7-B7EE-BDD2C34E1D6A}" destId="{4C34CE30-15AF-4EA4-BAD8-A644A9D7CBB2}" srcOrd="4" destOrd="0" presId="urn:microsoft.com/office/officeart/2005/8/layout/architecture"/>
    <dgm:cxn modelId="{EB525E39-3B4B-4D85-8848-0140DC4F07B8}" type="presParOf" srcId="{4C34CE30-15AF-4EA4-BAD8-A644A9D7CBB2}" destId="{48B81885-4D56-4B45-8F93-46E8E7A3911E}" srcOrd="0" destOrd="0" presId="urn:microsoft.com/office/officeart/2005/8/layout/architecture"/>
    <dgm:cxn modelId="{65E74673-503A-46B0-86F1-ABD8822F4C7A}" type="presParOf" srcId="{4C34CE30-15AF-4EA4-BAD8-A644A9D7CBB2}" destId="{3A971A63-D443-4199-90D3-0BB115C16CD5}" srcOrd="1" destOrd="0" presId="urn:microsoft.com/office/officeart/2005/8/layout/architecture"/>
    <dgm:cxn modelId="{E219772E-1ECF-4E09-AB5A-B9753D6D3C51}" type="presParOf" srcId="{E7E56DB0-53C1-4FA8-895B-E555EDE6C00A}" destId="{C5704C5A-AAD5-456D-9B74-2EB534C8805A}" srcOrd="1" destOrd="0" presId="urn:microsoft.com/office/officeart/2005/8/layout/architecture"/>
    <dgm:cxn modelId="{8262EA88-F4C5-48FF-923D-D2F704E50BB6}" type="presParOf" srcId="{E7E56DB0-53C1-4FA8-895B-E555EDE6C00A}" destId="{E44A5A9C-778D-419E-841A-5B37CDF8C2E6}" srcOrd="2" destOrd="0" presId="urn:microsoft.com/office/officeart/2005/8/layout/architecture"/>
    <dgm:cxn modelId="{FE418B26-4E98-40BA-84CC-614C1C6215D3}" type="presParOf" srcId="{E44A5A9C-778D-419E-841A-5B37CDF8C2E6}" destId="{11FAA6FB-DBEB-4AB0-BA22-6C3314829296}" srcOrd="0" destOrd="0" presId="urn:microsoft.com/office/officeart/2005/8/layout/architecture"/>
    <dgm:cxn modelId="{D6804169-4F31-4A84-91F9-C5A77F36D28C}" type="presParOf" srcId="{E44A5A9C-778D-419E-841A-5B37CDF8C2E6}" destId="{AEA4B507-B7D5-45A7-B795-913BC0506874}"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2433FC3-AB54-473D-82D3-9B791E4DEA06}"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5DDA6EA6-0345-4066-A4D5-1A575A8527BC}">
      <dgm:prSet phldrT="[Text]" custT="1"/>
      <dgm:spPr>
        <a:solidFill>
          <a:schemeClr val="accent2">
            <a:lumMod val="40000"/>
            <a:lumOff val="60000"/>
          </a:schemeClr>
        </a:solidFill>
      </dgm:spPr>
      <dgm:t>
        <a:bodyPr/>
        <a:lstStyle/>
        <a:p>
          <a:pPr algn="ctr"/>
          <a:endParaRPr lang="ms-MY" sz="2000" b="0" cap="none" spc="0" dirty="0" smtClean="0">
            <a:ln w="0"/>
            <a:solidFill>
              <a:schemeClr val="tx1"/>
            </a:solidFill>
            <a:effectLst>
              <a:outerShdw blurRad="38100" dist="19050" dir="2700000" algn="tl" rotWithShape="0">
                <a:schemeClr val="dk1">
                  <a:alpha val="40000"/>
                </a:schemeClr>
              </a:outerShdw>
            </a:effectLst>
          </a:endParaRPr>
        </a:p>
        <a:p>
          <a:pPr algn="ctr"/>
          <a:r>
            <a:rPr lang="ms-MY" sz="2000" b="0" cap="none" spc="0" dirty="0" smtClean="0">
              <a:ln w="0"/>
              <a:solidFill>
                <a:schemeClr val="tx1"/>
              </a:solidFill>
              <a:effectLst>
                <a:outerShdw blurRad="38100" dist="19050" dir="2700000" algn="tl" rotWithShape="0">
                  <a:schemeClr val="dk1">
                    <a:alpha val="40000"/>
                  </a:schemeClr>
                </a:outerShdw>
              </a:effectLst>
            </a:rPr>
            <a:t>Mentaati dan mematuhi kedua ibubapa melebihi segala-galanya selagi mana mereka tidak menderhakai Allah SWT.</a:t>
          </a:r>
          <a:endParaRPr lang="en-US" sz="20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0DEDEFDD-0C01-45A8-AC9C-EBDF106D794F}" type="parTrans" cxnId="{BFA319AB-2342-4AD2-A54A-6501ACC35891}">
      <dgm:prSet/>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B4B7DEFB-9A5D-4B08-9F85-CF0393CF54D9}" type="sibTrans" cxnId="{BFA319AB-2342-4AD2-A54A-6501ACC35891}">
      <dgm:prSet custT="1"/>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4C3D86DB-2239-48E0-9374-0078F7281C9A}">
      <dgm:prSet phldrT="[Text]" custT="1"/>
      <dgm:spPr>
        <a:solidFill>
          <a:schemeClr val="accent4">
            <a:lumMod val="40000"/>
            <a:lumOff val="60000"/>
          </a:schemeClr>
        </a:solidFill>
      </dgm:spPr>
      <dgm:t>
        <a:bodyPr/>
        <a:lstStyle/>
        <a:p>
          <a:pPr algn="ctr"/>
          <a:endParaRPr lang="ms-MY" sz="2000" b="0" cap="none" spc="0" dirty="0" smtClean="0">
            <a:ln w="0"/>
            <a:solidFill>
              <a:schemeClr val="tx1"/>
            </a:solidFill>
            <a:effectLst>
              <a:outerShdw blurRad="38100" dist="19050" dir="2700000" algn="tl" rotWithShape="0">
                <a:schemeClr val="dk1">
                  <a:alpha val="40000"/>
                </a:schemeClr>
              </a:outerShdw>
            </a:effectLst>
          </a:endParaRPr>
        </a:p>
        <a:p>
          <a:pPr algn="ctr"/>
          <a:r>
            <a:rPr lang="ms-MY" sz="2000" b="0" cap="none" spc="0" dirty="0" smtClean="0">
              <a:ln w="0"/>
              <a:solidFill>
                <a:schemeClr val="tx1"/>
              </a:solidFill>
              <a:effectLst>
                <a:outerShdw blurRad="38100" dist="19050" dir="2700000" algn="tl" rotWithShape="0">
                  <a:schemeClr val="dk1">
                    <a:alpha val="40000"/>
                  </a:schemeClr>
                </a:outerShdw>
              </a:effectLst>
            </a:rPr>
            <a:t>Mengutamakan kasih sayang terhadap ibubapa dengan menghormati dan membalas jasa mereka.</a:t>
          </a:r>
          <a:endParaRPr lang="en-US" sz="20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DE18E43-9091-4838-9213-221C7A859E2C}" type="parTrans" cxnId="{461D8633-6322-48C9-950E-D8B0A8009AD1}">
      <dgm:prSet/>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277293CB-ED7F-4133-939D-BC4FBC15E461}" type="sibTrans" cxnId="{461D8633-6322-48C9-950E-D8B0A8009AD1}">
      <dgm:prSet custT="1"/>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FE858231-359E-46D1-9C6F-0EE75EF66F0E}">
      <dgm:prSet phldrT="[Text]" custT="1"/>
      <dgm:spPr>
        <a:solidFill>
          <a:schemeClr val="accent6">
            <a:lumMod val="40000"/>
            <a:lumOff val="60000"/>
          </a:schemeClr>
        </a:solidFill>
      </dgm:spPr>
      <dgm:t>
        <a:bodyPr/>
        <a:lstStyle/>
        <a:p>
          <a:pPr algn="ctr"/>
          <a:endParaRPr lang="ms-MY" sz="2000" b="0" cap="none" spc="0" dirty="0" smtClean="0">
            <a:ln w="0"/>
            <a:solidFill>
              <a:schemeClr val="tx1"/>
            </a:solidFill>
            <a:effectLst>
              <a:outerShdw blurRad="38100" dist="19050" dir="2700000" algn="tl" rotWithShape="0">
                <a:schemeClr val="dk1">
                  <a:alpha val="40000"/>
                </a:schemeClr>
              </a:outerShdw>
            </a:effectLst>
          </a:endParaRPr>
        </a:p>
        <a:p>
          <a:pPr algn="ctr"/>
          <a:endParaRPr lang="ms-MY" sz="2000" b="0" cap="none" spc="0" dirty="0" smtClean="0">
            <a:ln w="0"/>
            <a:solidFill>
              <a:schemeClr val="tx1"/>
            </a:solidFill>
            <a:effectLst>
              <a:outerShdw blurRad="38100" dist="19050" dir="2700000" algn="tl" rotWithShape="0">
                <a:schemeClr val="dk1">
                  <a:alpha val="40000"/>
                </a:schemeClr>
              </a:outerShdw>
            </a:effectLst>
          </a:endParaRPr>
        </a:p>
        <a:p>
          <a:pPr algn="ctr"/>
          <a:r>
            <a:rPr lang="ms-MY" sz="2000" b="0" cap="none" spc="0" dirty="0" smtClean="0">
              <a:ln w="0"/>
              <a:solidFill>
                <a:schemeClr val="tx1"/>
              </a:solidFill>
              <a:effectLst>
                <a:outerShdw blurRad="38100" dist="19050" dir="2700000" algn="tl" rotWithShape="0">
                  <a:schemeClr val="dk1">
                    <a:alpha val="40000"/>
                  </a:schemeClr>
                </a:outerShdw>
              </a:effectLst>
            </a:rPr>
            <a:t>Umat Islam dilarang menyakiti hati ibubapa kerana ia termasuk dosa besar dan balasannya sangat berat di sisi Allah SWT.</a:t>
          </a:r>
          <a:endParaRPr lang="en-US" sz="20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DEA1DDF7-6493-4B9F-AC31-9050603E403C}" type="parTrans" cxnId="{AC2C4FA4-E499-4DDC-A283-921A2286976B}">
      <dgm:prSet/>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2504CFAD-43DB-445C-B55E-886A97F722CC}" type="sibTrans" cxnId="{AC2C4FA4-E499-4DDC-A283-921A2286976B}">
      <dgm:prSet/>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A92451DD-7699-4F2B-A9E5-D2FD89C37AA4}" type="pres">
      <dgm:prSet presAssocID="{E2433FC3-AB54-473D-82D3-9B791E4DEA06}" presName="Name0" presStyleCnt="0">
        <dgm:presLayoutVars>
          <dgm:dir/>
          <dgm:resizeHandles val="exact"/>
        </dgm:presLayoutVars>
      </dgm:prSet>
      <dgm:spPr/>
      <dgm:t>
        <a:bodyPr/>
        <a:lstStyle/>
        <a:p>
          <a:endParaRPr lang="en-US"/>
        </a:p>
      </dgm:t>
    </dgm:pt>
    <dgm:pt modelId="{A4016E5D-9474-427D-B0B0-0215E66DF24F}" type="pres">
      <dgm:prSet presAssocID="{5DDA6EA6-0345-4066-A4D5-1A575A8527BC}" presName="node" presStyleLbl="node1" presStyleIdx="0" presStyleCnt="3">
        <dgm:presLayoutVars>
          <dgm:bulletEnabled val="1"/>
        </dgm:presLayoutVars>
      </dgm:prSet>
      <dgm:spPr/>
      <dgm:t>
        <a:bodyPr/>
        <a:lstStyle/>
        <a:p>
          <a:endParaRPr lang="en-US"/>
        </a:p>
      </dgm:t>
    </dgm:pt>
    <dgm:pt modelId="{A14D2AC7-1DF1-4F29-A672-41A784E96E75}" type="pres">
      <dgm:prSet presAssocID="{B4B7DEFB-9A5D-4B08-9F85-CF0393CF54D9}" presName="sibTrans" presStyleLbl="sibTrans2D1" presStyleIdx="0" presStyleCnt="2"/>
      <dgm:spPr/>
      <dgm:t>
        <a:bodyPr/>
        <a:lstStyle/>
        <a:p>
          <a:endParaRPr lang="en-US"/>
        </a:p>
      </dgm:t>
    </dgm:pt>
    <dgm:pt modelId="{A33CA6FD-FFB3-470E-A549-41A590D4ADD7}" type="pres">
      <dgm:prSet presAssocID="{B4B7DEFB-9A5D-4B08-9F85-CF0393CF54D9}" presName="connectorText" presStyleLbl="sibTrans2D1" presStyleIdx="0" presStyleCnt="2"/>
      <dgm:spPr/>
      <dgm:t>
        <a:bodyPr/>
        <a:lstStyle/>
        <a:p>
          <a:endParaRPr lang="en-US"/>
        </a:p>
      </dgm:t>
    </dgm:pt>
    <dgm:pt modelId="{DB5C05AF-3A01-4FFE-ADE7-1B594A831241}" type="pres">
      <dgm:prSet presAssocID="{4C3D86DB-2239-48E0-9374-0078F7281C9A}" presName="node" presStyleLbl="node1" presStyleIdx="1" presStyleCnt="3" custScaleX="121110">
        <dgm:presLayoutVars>
          <dgm:bulletEnabled val="1"/>
        </dgm:presLayoutVars>
      </dgm:prSet>
      <dgm:spPr/>
      <dgm:t>
        <a:bodyPr/>
        <a:lstStyle/>
        <a:p>
          <a:endParaRPr lang="en-US"/>
        </a:p>
      </dgm:t>
    </dgm:pt>
    <dgm:pt modelId="{0AB87736-BB46-410C-9EFB-3DF4CD514B78}" type="pres">
      <dgm:prSet presAssocID="{277293CB-ED7F-4133-939D-BC4FBC15E461}" presName="sibTrans" presStyleLbl="sibTrans2D1" presStyleIdx="1" presStyleCnt="2"/>
      <dgm:spPr/>
      <dgm:t>
        <a:bodyPr/>
        <a:lstStyle/>
        <a:p>
          <a:endParaRPr lang="en-US"/>
        </a:p>
      </dgm:t>
    </dgm:pt>
    <dgm:pt modelId="{AF1CABCF-7DDD-47E0-92F6-8184A6717DDE}" type="pres">
      <dgm:prSet presAssocID="{277293CB-ED7F-4133-939D-BC4FBC15E461}" presName="connectorText" presStyleLbl="sibTrans2D1" presStyleIdx="1" presStyleCnt="2"/>
      <dgm:spPr/>
      <dgm:t>
        <a:bodyPr/>
        <a:lstStyle/>
        <a:p>
          <a:endParaRPr lang="en-US"/>
        </a:p>
      </dgm:t>
    </dgm:pt>
    <dgm:pt modelId="{29A04946-570C-4B33-92AC-16C42CDB0C41}" type="pres">
      <dgm:prSet presAssocID="{FE858231-359E-46D1-9C6F-0EE75EF66F0E}" presName="node" presStyleLbl="node1" presStyleIdx="2" presStyleCnt="3">
        <dgm:presLayoutVars>
          <dgm:bulletEnabled val="1"/>
        </dgm:presLayoutVars>
      </dgm:prSet>
      <dgm:spPr/>
      <dgm:t>
        <a:bodyPr/>
        <a:lstStyle/>
        <a:p>
          <a:endParaRPr lang="en-US"/>
        </a:p>
      </dgm:t>
    </dgm:pt>
  </dgm:ptLst>
  <dgm:cxnLst>
    <dgm:cxn modelId="{164775D6-DBF7-49F0-B144-7580632A1FC8}" type="presOf" srcId="{4C3D86DB-2239-48E0-9374-0078F7281C9A}" destId="{DB5C05AF-3A01-4FFE-ADE7-1B594A831241}" srcOrd="0" destOrd="0" presId="urn:microsoft.com/office/officeart/2005/8/layout/process1"/>
    <dgm:cxn modelId="{AC2C4FA4-E499-4DDC-A283-921A2286976B}" srcId="{E2433FC3-AB54-473D-82D3-9B791E4DEA06}" destId="{FE858231-359E-46D1-9C6F-0EE75EF66F0E}" srcOrd="2" destOrd="0" parTransId="{DEA1DDF7-6493-4B9F-AC31-9050603E403C}" sibTransId="{2504CFAD-43DB-445C-B55E-886A97F722CC}"/>
    <dgm:cxn modelId="{DFF23D01-8D52-46F1-B1E0-1A6A711AD325}" type="presOf" srcId="{277293CB-ED7F-4133-939D-BC4FBC15E461}" destId="{AF1CABCF-7DDD-47E0-92F6-8184A6717DDE}" srcOrd="1" destOrd="0" presId="urn:microsoft.com/office/officeart/2005/8/layout/process1"/>
    <dgm:cxn modelId="{77D6CD31-CC22-4C26-A8C0-6633AF96E1E3}" type="presOf" srcId="{277293CB-ED7F-4133-939D-BC4FBC15E461}" destId="{0AB87736-BB46-410C-9EFB-3DF4CD514B78}" srcOrd="0" destOrd="0" presId="urn:microsoft.com/office/officeart/2005/8/layout/process1"/>
    <dgm:cxn modelId="{0C704D84-159B-4EC4-815A-4926F56A9C08}" type="presOf" srcId="{B4B7DEFB-9A5D-4B08-9F85-CF0393CF54D9}" destId="{A33CA6FD-FFB3-470E-A549-41A590D4ADD7}" srcOrd="1" destOrd="0" presId="urn:microsoft.com/office/officeart/2005/8/layout/process1"/>
    <dgm:cxn modelId="{461D8633-6322-48C9-950E-D8B0A8009AD1}" srcId="{E2433FC3-AB54-473D-82D3-9B791E4DEA06}" destId="{4C3D86DB-2239-48E0-9374-0078F7281C9A}" srcOrd="1" destOrd="0" parTransId="{EDE18E43-9091-4838-9213-221C7A859E2C}" sibTransId="{277293CB-ED7F-4133-939D-BC4FBC15E461}"/>
    <dgm:cxn modelId="{65870E3A-DA30-4AA3-8EA1-2E9E77586940}" type="presOf" srcId="{E2433FC3-AB54-473D-82D3-9B791E4DEA06}" destId="{A92451DD-7699-4F2B-A9E5-D2FD89C37AA4}" srcOrd="0" destOrd="0" presId="urn:microsoft.com/office/officeart/2005/8/layout/process1"/>
    <dgm:cxn modelId="{158B80D5-825A-4522-8274-26A87B4029D3}" type="presOf" srcId="{FE858231-359E-46D1-9C6F-0EE75EF66F0E}" destId="{29A04946-570C-4B33-92AC-16C42CDB0C41}" srcOrd="0" destOrd="0" presId="urn:microsoft.com/office/officeart/2005/8/layout/process1"/>
    <dgm:cxn modelId="{71CBC8CE-83E4-4783-A79F-2761C05FD035}" type="presOf" srcId="{B4B7DEFB-9A5D-4B08-9F85-CF0393CF54D9}" destId="{A14D2AC7-1DF1-4F29-A672-41A784E96E75}" srcOrd="0" destOrd="0" presId="urn:microsoft.com/office/officeart/2005/8/layout/process1"/>
    <dgm:cxn modelId="{BFA319AB-2342-4AD2-A54A-6501ACC35891}" srcId="{E2433FC3-AB54-473D-82D3-9B791E4DEA06}" destId="{5DDA6EA6-0345-4066-A4D5-1A575A8527BC}" srcOrd="0" destOrd="0" parTransId="{0DEDEFDD-0C01-45A8-AC9C-EBDF106D794F}" sibTransId="{B4B7DEFB-9A5D-4B08-9F85-CF0393CF54D9}"/>
    <dgm:cxn modelId="{60732881-6CEE-409A-B5F3-ED90B82C29D8}" type="presOf" srcId="{5DDA6EA6-0345-4066-A4D5-1A575A8527BC}" destId="{A4016E5D-9474-427D-B0B0-0215E66DF24F}" srcOrd="0" destOrd="0" presId="urn:microsoft.com/office/officeart/2005/8/layout/process1"/>
    <dgm:cxn modelId="{58BB8AC3-6C51-4C65-8966-03283DB1CDA2}" type="presParOf" srcId="{A92451DD-7699-4F2B-A9E5-D2FD89C37AA4}" destId="{A4016E5D-9474-427D-B0B0-0215E66DF24F}" srcOrd="0" destOrd="0" presId="urn:microsoft.com/office/officeart/2005/8/layout/process1"/>
    <dgm:cxn modelId="{491A8BB4-B343-4888-B3C7-4A8B9666B130}" type="presParOf" srcId="{A92451DD-7699-4F2B-A9E5-D2FD89C37AA4}" destId="{A14D2AC7-1DF1-4F29-A672-41A784E96E75}" srcOrd="1" destOrd="0" presId="urn:microsoft.com/office/officeart/2005/8/layout/process1"/>
    <dgm:cxn modelId="{CDC1DD90-108D-4EF6-93A0-78F3E058BA6A}" type="presParOf" srcId="{A14D2AC7-1DF1-4F29-A672-41A784E96E75}" destId="{A33CA6FD-FFB3-470E-A549-41A590D4ADD7}" srcOrd="0" destOrd="0" presId="urn:microsoft.com/office/officeart/2005/8/layout/process1"/>
    <dgm:cxn modelId="{CA8F4B6C-9EB2-4025-8DDF-28D37CD6CD6C}" type="presParOf" srcId="{A92451DD-7699-4F2B-A9E5-D2FD89C37AA4}" destId="{DB5C05AF-3A01-4FFE-ADE7-1B594A831241}" srcOrd="2" destOrd="0" presId="urn:microsoft.com/office/officeart/2005/8/layout/process1"/>
    <dgm:cxn modelId="{11174878-E520-4CF6-81F7-4E3CE44C10D0}" type="presParOf" srcId="{A92451DD-7699-4F2B-A9E5-D2FD89C37AA4}" destId="{0AB87736-BB46-410C-9EFB-3DF4CD514B78}" srcOrd="3" destOrd="0" presId="urn:microsoft.com/office/officeart/2005/8/layout/process1"/>
    <dgm:cxn modelId="{B9FE5A8B-ADC7-4E12-9296-46F146D1CB64}" type="presParOf" srcId="{0AB87736-BB46-410C-9EFB-3DF4CD514B78}" destId="{AF1CABCF-7DDD-47E0-92F6-8184A6717DDE}" srcOrd="0" destOrd="0" presId="urn:microsoft.com/office/officeart/2005/8/layout/process1"/>
    <dgm:cxn modelId="{181D2BAD-2848-4E6F-A85B-7AF14A378411}" type="presParOf" srcId="{A92451DD-7699-4F2B-A9E5-D2FD89C37AA4}" destId="{29A04946-570C-4B33-92AC-16C42CDB0C4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8978BC-B096-4511-BAA8-78030281286B}" type="doc">
      <dgm:prSet loTypeId="urn:microsoft.com/office/officeart/2008/layout/PictureStrips" loCatId="list" qsTypeId="urn:microsoft.com/office/officeart/2005/8/quickstyle/simple4" qsCatId="simple" csTypeId="urn:microsoft.com/office/officeart/2005/8/colors/colorful1" csCatId="colorful" phldr="1"/>
      <dgm:spPr/>
      <dgm:t>
        <a:bodyPr/>
        <a:lstStyle/>
        <a:p>
          <a:endParaRPr lang="en-US"/>
        </a:p>
      </dgm:t>
    </dgm:pt>
    <dgm:pt modelId="{06638EDE-9078-4872-BE53-19030366604F}">
      <dgm:prSet phldrT="[Text]" custT="1"/>
      <dgm:spPr>
        <a:solidFill>
          <a:srgbClr val="00B050">
            <a:alpha val="40000"/>
          </a:srgbClr>
        </a:solidFill>
      </dgm:spPr>
      <dgm:t>
        <a:bodyPr/>
        <a:lstStyle/>
        <a:p>
          <a:pPr algn="just"/>
          <a:r>
            <a:rPr lang="ms-MY" sz="2400" dirty="0" smtClean="0">
              <a:ln>
                <a:solidFill>
                  <a:srgbClr val="FFFF00"/>
                </a:solidFill>
              </a:ln>
              <a:solidFill>
                <a:srgbClr val="FFFF00"/>
              </a:solidFill>
              <a:effectLst>
                <a:glow rad="101600">
                  <a:schemeClr val="tx1">
                    <a:alpha val="60000"/>
                  </a:schemeClr>
                </a:glow>
              </a:effectLst>
            </a:rPr>
            <a:t>Islam amat memuliakan insan yang bergelar ibu dan bapa. </a:t>
          </a:r>
          <a:endParaRPr lang="en-US" sz="2400" dirty="0">
            <a:ln>
              <a:solidFill>
                <a:srgbClr val="FFFF00"/>
              </a:solidFill>
            </a:ln>
            <a:solidFill>
              <a:srgbClr val="FFFF00"/>
            </a:solidFill>
            <a:effectLst>
              <a:glow rad="101600">
                <a:schemeClr val="tx1">
                  <a:alpha val="60000"/>
                </a:schemeClr>
              </a:glow>
            </a:effectLst>
          </a:endParaRPr>
        </a:p>
      </dgm:t>
    </dgm:pt>
    <dgm:pt modelId="{CF72D98D-4881-4DC9-8CE3-158F7E93DF54}" type="parTrans" cxnId="{2FD9D36E-67B1-4AE6-8CF8-47DF2D3D3DCB}">
      <dgm:prSet/>
      <dgm:spPr/>
      <dgm:t>
        <a:bodyPr/>
        <a:lstStyle/>
        <a:p>
          <a:endParaRPr lang="en-US"/>
        </a:p>
      </dgm:t>
    </dgm:pt>
    <dgm:pt modelId="{A1517D19-112A-4999-BA32-A7DFB61382D2}" type="sibTrans" cxnId="{2FD9D36E-67B1-4AE6-8CF8-47DF2D3D3DCB}">
      <dgm:prSet/>
      <dgm:spPr/>
      <dgm:t>
        <a:bodyPr/>
        <a:lstStyle/>
        <a:p>
          <a:endParaRPr lang="en-US"/>
        </a:p>
      </dgm:t>
    </dgm:pt>
    <dgm:pt modelId="{74E2D635-4782-4771-9E36-A299FFFD2134}">
      <dgm:prSet phldrT="[Text]" custT="1"/>
      <dgm:spPr>
        <a:solidFill>
          <a:srgbClr val="002060">
            <a:alpha val="40000"/>
          </a:srgbClr>
        </a:solidFill>
      </dgm:spPr>
      <dgm:t>
        <a:bodyPr/>
        <a:lstStyle/>
        <a:p>
          <a:pPr algn="just"/>
          <a:r>
            <a:rPr lang="ms-MY" sz="2400" dirty="0" smtClean="0">
              <a:ln>
                <a:solidFill>
                  <a:srgbClr val="FFFF00"/>
                </a:solidFill>
              </a:ln>
              <a:solidFill>
                <a:srgbClr val="FFFF00"/>
              </a:solidFill>
              <a:effectLst>
                <a:glow rad="101600">
                  <a:schemeClr val="tx1">
                    <a:alpha val="60000"/>
                  </a:schemeClr>
                </a:glow>
              </a:effectLst>
            </a:rPr>
            <a:t>Memuliakan ibu atau bapa antara ciri-ciri orang beriman yang dicintai oleh Allah SWT.</a:t>
          </a:r>
          <a:endParaRPr lang="en-US" sz="2400" dirty="0">
            <a:ln>
              <a:solidFill>
                <a:srgbClr val="FFFF00"/>
              </a:solidFill>
            </a:ln>
            <a:solidFill>
              <a:srgbClr val="FFFF00"/>
            </a:solidFill>
            <a:effectLst>
              <a:glow rad="101600">
                <a:schemeClr val="tx1">
                  <a:alpha val="60000"/>
                </a:schemeClr>
              </a:glow>
            </a:effectLst>
          </a:endParaRPr>
        </a:p>
      </dgm:t>
    </dgm:pt>
    <dgm:pt modelId="{865BBCA8-9B8E-406C-9DD5-A137AFF48357}" type="parTrans" cxnId="{9A3A9CEF-A549-427B-A0B1-FFBA3C5F87CC}">
      <dgm:prSet/>
      <dgm:spPr/>
      <dgm:t>
        <a:bodyPr/>
        <a:lstStyle/>
        <a:p>
          <a:endParaRPr lang="en-US"/>
        </a:p>
      </dgm:t>
    </dgm:pt>
    <dgm:pt modelId="{4E6B2950-8535-4786-91B8-DFED7B4D0A92}" type="sibTrans" cxnId="{9A3A9CEF-A549-427B-A0B1-FFBA3C5F87CC}">
      <dgm:prSet/>
      <dgm:spPr/>
      <dgm:t>
        <a:bodyPr/>
        <a:lstStyle/>
        <a:p>
          <a:endParaRPr lang="en-US"/>
        </a:p>
      </dgm:t>
    </dgm:pt>
    <dgm:pt modelId="{93287DB4-26DF-4F23-A040-20B62B08132D}">
      <dgm:prSet phldrT="[Text]" custT="1"/>
      <dgm:spPr>
        <a:solidFill>
          <a:srgbClr val="CC00CC">
            <a:alpha val="40000"/>
          </a:srgbClr>
        </a:solidFill>
      </dgm:spPr>
      <dgm:t>
        <a:bodyPr/>
        <a:lstStyle/>
        <a:p>
          <a:pPr algn="just"/>
          <a:r>
            <a:rPr lang="ms-MY" sz="2400" b="0" cap="none" spc="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rPr>
            <a:t>Allah SWT mewajibkan kita berlaku ihsan kepada kedua-duanya.</a:t>
          </a:r>
          <a:endParaRPr lang="en-US" sz="2400" b="0" cap="none" spc="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5689292D-9AFF-4279-B558-17274776E71C}" type="parTrans" cxnId="{64150EAC-DDE6-4A16-B797-43FB0ECF1A12}">
      <dgm:prSet/>
      <dgm:spPr/>
      <dgm:t>
        <a:bodyPr/>
        <a:lstStyle/>
        <a:p>
          <a:endParaRPr lang="en-US"/>
        </a:p>
      </dgm:t>
    </dgm:pt>
    <dgm:pt modelId="{C25485E6-A38E-4E67-A771-479FC04A3AED}" type="sibTrans" cxnId="{64150EAC-DDE6-4A16-B797-43FB0ECF1A12}">
      <dgm:prSet/>
      <dgm:spPr/>
      <dgm:t>
        <a:bodyPr/>
        <a:lstStyle/>
        <a:p>
          <a:endParaRPr lang="en-US"/>
        </a:p>
      </dgm:t>
    </dgm:pt>
    <dgm:pt modelId="{89CE4EE8-C3C5-458D-9D0A-6459F058E7E9}" type="pres">
      <dgm:prSet presAssocID="{188978BC-B096-4511-BAA8-78030281286B}" presName="Name0" presStyleCnt="0">
        <dgm:presLayoutVars>
          <dgm:dir/>
          <dgm:resizeHandles val="exact"/>
        </dgm:presLayoutVars>
      </dgm:prSet>
      <dgm:spPr/>
    </dgm:pt>
    <dgm:pt modelId="{6168FEFA-E0BF-47C6-A75B-3D9F9BC792F1}" type="pres">
      <dgm:prSet presAssocID="{06638EDE-9078-4872-BE53-19030366604F}" presName="composite" presStyleCnt="0"/>
      <dgm:spPr/>
    </dgm:pt>
    <dgm:pt modelId="{11B788CA-9F1A-451C-B2C9-80A85567F493}" type="pres">
      <dgm:prSet presAssocID="{06638EDE-9078-4872-BE53-19030366604F}" presName="rect1" presStyleLbl="trAlignAcc1" presStyleIdx="0" presStyleCnt="3" custScaleX="133329">
        <dgm:presLayoutVars>
          <dgm:bulletEnabled val="1"/>
        </dgm:presLayoutVars>
      </dgm:prSet>
      <dgm:spPr/>
      <dgm:t>
        <a:bodyPr/>
        <a:lstStyle/>
        <a:p>
          <a:endParaRPr lang="en-US"/>
        </a:p>
      </dgm:t>
    </dgm:pt>
    <dgm:pt modelId="{942BEFA1-E3AB-43C2-8CD0-6EF2EEFD70CF}" type="pres">
      <dgm:prSet presAssocID="{06638EDE-9078-4872-BE53-19030366604F}" presName="rect2" presStyleLbl="fgImgPlace1" presStyleIdx="0" presStyleCnt="3" custLinFactNeighborX="-78992"/>
      <dgm:spPr/>
    </dgm:pt>
    <dgm:pt modelId="{DCEF62B5-CC65-44AC-A12B-802A9E1A7336}" type="pres">
      <dgm:prSet presAssocID="{A1517D19-112A-4999-BA32-A7DFB61382D2}" presName="sibTrans" presStyleCnt="0"/>
      <dgm:spPr/>
    </dgm:pt>
    <dgm:pt modelId="{81BC0F98-A6EC-4F68-9953-E16D0106ACA0}" type="pres">
      <dgm:prSet presAssocID="{74E2D635-4782-4771-9E36-A299FFFD2134}" presName="composite" presStyleCnt="0"/>
      <dgm:spPr/>
    </dgm:pt>
    <dgm:pt modelId="{91252BC6-E0B8-46D2-A33C-AF6767178CA1}" type="pres">
      <dgm:prSet presAssocID="{74E2D635-4782-4771-9E36-A299FFFD2134}" presName="rect1" presStyleLbl="trAlignAcc1" presStyleIdx="1" presStyleCnt="3" custScaleX="128874">
        <dgm:presLayoutVars>
          <dgm:bulletEnabled val="1"/>
        </dgm:presLayoutVars>
      </dgm:prSet>
      <dgm:spPr/>
      <dgm:t>
        <a:bodyPr/>
        <a:lstStyle/>
        <a:p>
          <a:endParaRPr lang="en-US"/>
        </a:p>
      </dgm:t>
    </dgm:pt>
    <dgm:pt modelId="{C302CFB7-C850-40D3-9B9A-783FA14AA339}" type="pres">
      <dgm:prSet presAssocID="{74E2D635-4782-4771-9E36-A299FFFD2134}" presName="rect2" presStyleLbl="fgImgPlace1" presStyleIdx="1" presStyleCnt="3" custLinFactNeighborX="-78992"/>
      <dgm:spPr/>
    </dgm:pt>
    <dgm:pt modelId="{558A2C38-6086-4C41-9681-4D2B3017FE98}" type="pres">
      <dgm:prSet presAssocID="{4E6B2950-8535-4786-91B8-DFED7B4D0A92}" presName="sibTrans" presStyleCnt="0"/>
      <dgm:spPr/>
    </dgm:pt>
    <dgm:pt modelId="{F8998BC7-B8A7-4107-9141-0EC028EC6184}" type="pres">
      <dgm:prSet presAssocID="{93287DB4-26DF-4F23-A040-20B62B08132D}" presName="composite" presStyleCnt="0"/>
      <dgm:spPr/>
    </dgm:pt>
    <dgm:pt modelId="{7D35F764-BB23-4362-AE0A-364D583AB8BB}" type="pres">
      <dgm:prSet presAssocID="{93287DB4-26DF-4F23-A040-20B62B08132D}" presName="rect1" presStyleLbl="trAlignAcc1" presStyleIdx="2" presStyleCnt="3" custScaleX="128874">
        <dgm:presLayoutVars>
          <dgm:bulletEnabled val="1"/>
        </dgm:presLayoutVars>
      </dgm:prSet>
      <dgm:spPr/>
      <dgm:t>
        <a:bodyPr/>
        <a:lstStyle/>
        <a:p>
          <a:endParaRPr lang="en-US"/>
        </a:p>
      </dgm:t>
    </dgm:pt>
    <dgm:pt modelId="{206DD26F-1F6A-4E31-859D-E2D61DE9CBB0}" type="pres">
      <dgm:prSet presAssocID="{93287DB4-26DF-4F23-A040-20B62B08132D}" presName="rect2" presStyleLbl="fgImgPlace1" presStyleIdx="2" presStyleCnt="3" custLinFactNeighborX="-78992"/>
      <dgm:spPr/>
    </dgm:pt>
  </dgm:ptLst>
  <dgm:cxnLst>
    <dgm:cxn modelId="{FB00ABBD-6132-4750-B5F7-3A33A86D9BEE}" type="presOf" srcId="{188978BC-B096-4511-BAA8-78030281286B}" destId="{89CE4EE8-C3C5-458D-9D0A-6459F058E7E9}" srcOrd="0" destOrd="0" presId="urn:microsoft.com/office/officeart/2008/layout/PictureStrips"/>
    <dgm:cxn modelId="{9A3A9CEF-A549-427B-A0B1-FFBA3C5F87CC}" srcId="{188978BC-B096-4511-BAA8-78030281286B}" destId="{74E2D635-4782-4771-9E36-A299FFFD2134}" srcOrd="1" destOrd="0" parTransId="{865BBCA8-9B8E-406C-9DD5-A137AFF48357}" sibTransId="{4E6B2950-8535-4786-91B8-DFED7B4D0A92}"/>
    <dgm:cxn modelId="{64150EAC-DDE6-4A16-B797-43FB0ECF1A12}" srcId="{188978BC-B096-4511-BAA8-78030281286B}" destId="{93287DB4-26DF-4F23-A040-20B62B08132D}" srcOrd="2" destOrd="0" parTransId="{5689292D-9AFF-4279-B558-17274776E71C}" sibTransId="{C25485E6-A38E-4E67-A771-479FC04A3AED}"/>
    <dgm:cxn modelId="{517274F6-D722-44ED-8937-44C17F38820C}" type="presOf" srcId="{93287DB4-26DF-4F23-A040-20B62B08132D}" destId="{7D35F764-BB23-4362-AE0A-364D583AB8BB}" srcOrd="0" destOrd="0" presId="urn:microsoft.com/office/officeart/2008/layout/PictureStrips"/>
    <dgm:cxn modelId="{17F80ED7-07B5-469B-959E-0AF56C9202EC}" type="presOf" srcId="{74E2D635-4782-4771-9E36-A299FFFD2134}" destId="{91252BC6-E0B8-46D2-A33C-AF6767178CA1}" srcOrd="0" destOrd="0" presId="urn:microsoft.com/office/officeart/2008/layout/PictureStrips"/>
    <dgm:cxn modelId="{343EAA6E-8169-4407-9069-1910A3E64F52}" type="presOf" srcId="{06638EDE-9078-4872-BE53-19030366604F}" destId="{11B788CA-9F1A-451C-B2C9-80A85567F493}" srcOrd="0" destOrd="0" presId="urn:microsoft.com/office/officeart/2008/layout/PictureStrips"/>
    <dgm:cxn modelId="{2FD9D36E-67B1-4AE6-8CF8-47DF2D3D3DCB}" srcId="{188978BC-B096-4511-BAA8-78030281286B}" destId="{06638EDE-9078-4872-BE53-19030366604F}" srcOrd="0" destOrd="0" parTransId="{CF72D98D-4881-4DC9-8CE3-158F7E93DF54}" sibTransId="{A1517D19-112A-4999-BA32-A7DFB61382D2}"/>
    <dgm:cxn modelId="{7BA80B50-2FF1-4D94-9BF8-449D958F3224}" type="presParOf" srcId="{89CE4EE8-C3C5-458D-9D0A-6459F058E7E9}" destId="{6168FEFA-E0BF-47C6-A75B-3D9F9BC792F1}" srcOrd="0" destOrd="0" presId="urn:microsoft.com/office/officeart/2008/layout/PictureStrips"/>
    <dgm:cxn modelId="{ECAF3688-E0CD-4D32-94EF-74E667B74815}" type="presParOf" srcId="{6168FEFA-E0BF-47C6-A75B-3D9F9BC792F1}" destId="{11B788CA-9F1A-451C-B2C9-80A85567F493}" srcOrd="0" destOrd="0" presId="urn:microsoft.com/office/officeart/2008/layout/PictureStrips"/>
    <dgm:cxn modelId="{87932014-4956-45B3-A69E-836B9A9E58A0}" type="presParOf" srcId="{6168FEFA-E0BF-47C6-A75B-3D9F9BC792F1}" destId="{942BEFA1-E3AB-43C2-8CD0-6EF2EEFD70CF}" srcOrd="1" destOrd="0" presId="urn:microsoft.com/office/officeart/2008/layout/PictureStrips"/>
    <dgm:cxn modelId="{76F053DE-15F3-47F6-99BB-537E7A0DBCA0}" type="presParOf" srcId="{89CE4EE8-C3C5-458D-9D0A-6459F058E7E9}" destId="{DCEF62B5-CC65-44AC-A12B-802A9E1A7336}" srcOrd="1" destOrd="0" presId="urn:microsoft.com/office/officeart/2008/layout/PictureStrips"/>
    <dgm:cxn modelId="{FF78339D-B7F0-4A95-BBCD-9E7143D3CE4A}" type="presParOf" srcId="{89CE4EE8-C3C5-458D-9D0A-6459F058E7E9}" destId="{81BC0F98-A6EC-4F68-9953-E16D0106ACA0}" srcOrd="2" destOrd="0" presId="urn:microsoft.com/office/officeart/2008/layout/PictureStrips"/>
    <dgm:cxn modelId="{911BD13A-4F88-426A-97EF-AC18380E877D}" type="presParOf" srcId="{81BC0F98-A6EC-4F68-9953-E16D0106ACA0}" destId="{91252BC6-E0B8-46D2-A33C-AF6767178CA1}" srcOrd="0" destOrd="0" presId="urn:microsoft.com/office/officeart/2008/layout/PictureStrips"/>
    <dgm:cxn modelId="{900458DF-1220-4BBE-B5FA-360C2C633B17}" type="presParOf" srcId="{81BC0F98-A6EC-4F68-9953-E16D0106ACA0}" destId="{C302CFB7-C850-40D3-9B9A-783FA14AA339}" srcOrd="1" destOrd="0" presId="urn:microsoft.com/office/officeart/2008/layout/PictureStrips"/>
    <dgm:cxn modelId="{FC30E5C2-F92D-447F-A41C-0CCD60D194BD}" type="presParOf" srcId="{89CE4EE8-C3C5-458D-9D0A-6459F058E7E9}" destId="{558A2C38-6086-4C41-9681-4D2B3017FE98}" srcOrd="3" destOrd="0" presId="urn:microsoft.com/office/officeart/2008/layout/PictureStrips"/>
    <dgm:cxn modelId="{283B94A0-6C18-4057-82EA-AE2BAA5D9F26}" type="presParOf" srcId="{89CE4EE8-C3C5-458D-9D0A-6459F058E7E9}" destId="{F8998BC7-B8A7-4107-9141-0EC028EC6184}" srcOrd="4" destOrd="0" presId="urn:microsoft.com/office/officeart/2008/layout/PictureStrips"/>
    <dgm:cxn modelId="{72386B0B-A990-495A-80AD-64BF3816CA30}" type="presParOf" srcId="{F8998BC7-B8A7-4107-9141-0EC028EC6184}" destId="{7D35F764-BB23-4362-AE0A-364D583AB8BB}" srcOrd="0" destOrd="0" presId="urn:microsoft.com/office/officeart/2008/layout/PictureStrips"/>
    <dgm:cxn modelId="{F7D93175-27D9-4E1A-B433-808AE10A0BE7}" type="presParOf" srcId="{F8998BC7-B8A7-4107-9141-0EC028EC6184}" destId="{206DD26F-1F6A-4E31-859D-E2D61DE9CBB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A1760F-2487-4452-825C-B050DFAF75EB}" type="doc">
      <dgm:prSet loTypeId="urn:microsoft.com/office/officeart/2011/layout/Picture Frame" loCatId="officeonline" qsTypeId="urn:microsoft.com/office/officeart/2005/8/quickstyle/simple1" qsCatId="simple" csTypeId="urn:microsoft.com/office/officeart/2005/8/colors/colorful1" csCatId="colorful" phldr="1"/>
      <dgm:spPr/>
    </dgm:pt>
    <dgm:pt modelId="{7B60EB8B-2B83-47EE-BC1A-A0251E909312}">
      <dgm:prSet phldrT="[Text]" custT="1"/>
      <dgm:spPr/>
      <dgm:t>
        <a:bodyPr/>
        <a:lstStyle/>
        <a:p>
          <a:r>
            <a:rPr lang="ms-MY" sz="2400" dirty="0" smtClean="0">
              <a:latin typeface="Arial" panose="020B0604020202020204" pitchFamily="34" charset="0"/>
              <a:cs typeface="Arial" panose="020B0604020202020204" pitchFamily="34" charset="0"/>
            </a:rPr>
            <a:t>berbuat baik kepada ibubapa ialah kita berusaha mencari keredhaan dan menggembirakan hati kedua-duanya.</a:t>
          </a:r>
          <a:endParaRPr lang="en-US" sz="2400" dirty="0">
            <a:latin typeface="Arial" panose="020B0604020202020204" pitchFamily="34" charset="0"/>
            <a:cs typeface="Arial" panose="020B0604020202020204" pitchFamily="34" charset="0"/>
          </a:endParaRPr>
        </a:p>
      </dgm:t>
    </dgm:pt>
    <dgm:pt modelId="{2C913973-1A64-452B-A70A-46566B95A2D5}" type="parTrans" cxnId="{CD5D6533-D9AC-4229-A76A-73D16B9DADD6}">
      <dgm:prSet/>
      <dgm:spPr/>
      <dgm:t>
        <a:bodyPr/>
        <a:lstStyle/>
        <a:p>
          <a:endParaRPr lang="en-US" sz="2400">
            <a:latin typeface="Arial" panose="020B0604020202020204" pitchFamily="34" charset="0"/>
            <a:cs typeface="Arial" panose="020B0604020202020204" pitchFamily="34" charset="0"/>
          </a:endParaRPr>
        </a:p>
      </dgm:t>
    </dgm:pt>
    <dgm:pt modelId="{E124B15B-D6E6-4E4E-BB69-DF426EF00BC6}" type="sibTrans" cxnId="{CD5D6533-D9AC-4229-A76A-73D16B9DADD6}">
      <dgm:prSet custT="1"/>
      <dgm:spPr/>
      <dgm:t>
        <a:bodyPr/>
        <a:lstStyle/>
        <a:p>
          <a:endParaRPr lang="en-US" sz="2400">
            <a:latin typeface="Arial" panose="020B0604020202020204" pitchFamily="34" charset="0"/>
            <a:cs typeface="Arial" panose="020B0604020202020204" pitchFamily="34" charset="0"/>
          </a:endParaRPr>
        </a:p>
      </dgm:t>
    </dgm:pt>
    <dgm:pt modelId="{B654B539-E9D9-4BB1-818D-D37FE5E5AECA}">
      <dgm:prSet phldrT="[Text]" custT="1"/>
      <dgm:spPr/>
      <dgm:t>
        <a:bodyPr/>
        <a:lstStyle/>
        <a:p>
          <a:r>
            <a:rPr lang="ms-MY" sz="2400" dirty="0" smtClean="0">
              <a:solidFill>
                <a:srgbClr val="FFFF00"/>
              </a:solidFill>
              <a:effectLst>
                <a:glow rad="101600">
                  <a:schemeClr val="tx1">
                    <a:alpha val="60000"/>
                  </a:schemeClr>
                </a:glow>
              </a:effectLst>
              <a:latin typeface="Arial" panose="020B0604020202020204" pitchFamily="34" charset="0"/>
              <a:cs typeface="Arial" panose="020B0604020202020204" pitchFamily="34" charset="0"/>
            </a:rPr>
            <a:t>keredhaan Allah SWT adalah keredhaan ibubapa manakala kemurkaan ibubapa kemurkaan Allah SWT</a:t>
          </a:r>
          <a:endParaRPr lang="en-US" sz="2400" dirty="0">
            <a:solidFill>
              <a:srgbClr val="FFFF00"/>
            </a:solidFill>
            <a:effectLst>
              <a:glow rad="101600">
                <a:schemeClr val="tx1">
                  <a:alpha val="60000"/>
                </a:schemeClr>
              </a:glow>
            </a:effectLst>
            <a:latin typeface="Arial" panose="020B0604020202020204" pitchFamily="34" charset="0"/>
            <a:cs typeface="Arial" panose="020B0604020202020204" pitchFamily="34" charset="0"/>
          </a:endParaRPr>
        </a:p>
      </dgm:t>
    </dgm:pt>
    <dgm:pt modelId="{C34E9493-7CD0-4718-BAF1-87740A80B69A}" type="parTrans" cxnId="{D1F9F2E0-FFD9-4DE4-8939-9C7DAC1BF259}">
      <dgm:prSet/>
      <dgm:spPr/>
      <dgm:t>
        <a:bodyPr/>
        <a:lstStyle/>
        <a:p>
          <a:endParaRPr lang="en-US" sz="2400">
            <a:latin typeface="Arial" panose="020B0604020202020204" pitchFamily="34" charset="0"/>
            <a:cs typeface="Arial" panose="020B0604020202020204" pitchFamily="34" charset="0"/>
          </a:endParaRPr>
        </a:p>
      </dgm:t>
    </dgm:pt>
    <dgm:pt modelId="{E6F27470-63B8-4039-A822-CD3210F28019}" type="sibTrans" cxnId="{D1F9F2E0-FFD9-4DE4-8939-9C7DAC1BF259}">
      <dgm:prSet custT="1"/>
      <dgm:spPr/>
      <dgm:t>
        <a:bodyPr/>
        <a:lstStyle/>
        <a:p>
          <a:endParaRPr lang="en-US" sz="2400">
            <a:latin typeface="Arial" panose="020B0604020202020204" pitchFamily="34" charset="0"/>
            <a:cs typeface="Arial" panose="020B0604020202020204" pitchFamily="34" charset="0"/>
          </a:endParaRPr>
        </a:p>
      </dgm:t>
    </dgm:pt>
    <dgm:pt modelId="{03A2C59D-997A-4260-8DA8-9B8B4A88D8A1}">
      <dgm:prSet phldrT="[Text]" custT="1"/>
      <dgm:spPr/>
      <dgm:t>
        <a:bodyPr/>
        <a:lstStyle/>
        <a:p>
          <a:r>
            <a:rPr lang="ms-MY" sz="2400" dirty="0" smtClean="0">
              <a:latin typeface="Arial" panose="020B0604020202020204" pitchFamily="34" charset="0"/>
              <a:cs typeface="Arial" panose="020B0604020202020204" pitchFamily="34" charset="0"/>
            </a:rPr>
            <a:t>wajib seorang anak untuk memuliakan dan memastikan keperluan ibu bapanya di penuhi </a:t>
          </a:r>
          <a:endParaRPr lang="en-US" sz="2400" dirty="0">
            <a:latin typeface="Arial" panose="020B0604020202020204" pitchFamily="34" charset="0"/>
            <a:cs typeface="Arial" panose="020B0604020202020204" pitchFamily="34" charset="0"/>
          </a:endParaRPr>
        </a:p>
      </dgm:t>
    </dgm:pt>
    <dgm:pt modelId="{48FB972F-6612-4702-9BD0-5CF20D8B81C8}" type="parTrans" cxnId="{B1791243-2489-477D-AAD5-5DA78E39F228}">
      <dgm:prSet/>
      <dgm:spPr/>
      <dgm:t>
        <a:bodyPr/>
        <a:lstStyle/>
        <a:p>
          <a:endParaRPr lang="en-US" sz="2400">
            <a:latin typeface="Arial" panose="020B0604020202020204" pitchFamily="34" charset="0"/>
            <a:cs typeface="Arial" panose="020B0604020202020204" pitchFamily="34" charset="0"/>
          </a:endParaRPr>
        </a:p>
      </dgm:t>
    </dgm:pt>
    <dgm:pt modelId="{FFEB642F-0B43-45F9-9571-589D1B41503E}" type="sibTrans" cxnId="{B1791243-2489-477D-AAD5-5DA78E39F228}">
      <dgm:prSet/>
      <dgm:spPr/>
      <dgm:t>
        <a:bodyPr/>
        <a:lstStyle/>
        <a:p>
          <a:endParaRPr lang="en-US" sz="2400">
            <a:latin typeface="Arial" panose="020B0604020202020204" pitchFamily="34" charset="0"/>
            <a:cs typeface="Arial" panose="020B0604020202020204" pitchFamily="34" charset="0"/>
          </a:endParaRPr>
        </a:p>
      </dgm:t>
    </dgm:pt>
    <dgm:pt modelId="{09316BEA-5416-419D-8768-301B958621D0}" type="pres">
      <dgm:prSet presAssocID="{6AA1760F-2487-4452-825C-B050DFAF75EB}" presName="Name0" presStyleCnt="0">
        <dgm:presLayoutVars>
          <dgm:chMax/>
          <dgm:chPref/>
          <dgm:dir/>
        </dgm:presLayoutVars>
      </dgm:prSet>
      <dgm:spPr/>
    </dgm:pt>
    <dgm:pt modelId="{EC9361F5-2B5E-4CD5-8975-2EC6B64DBED3}" type="pres">
      <dgm:prSet presAssocID="{7B60EB8B-2B83-47EE-BC1A-A0251E909312}" presName="composite" presStyleCnt="0"/>
      <dgm:spPr/>
    </dgm:pt>
    <dgm:pt modelId="{040A73F3-1999-4BF2-B9C6-EE80BC78389A}" type="pres">
      <dgm:prSet presAssocID="{7B60EB8B-2B83-47EE-BC1A-A0251E909312}" presName="ParentText" presStyleLbl="revTx" presStyleIdx="0" presStyleCnt="3">
        <dgm:presLayoutVars>
          <dgm:chMax val="0"/>
          <dgm:chPref val="0"/>
          <dgm:bulletEnabled val="1"/>
        </dgm:presLayoutVars>
      </dgm:prSet>
      <dgm:spPr/>
    </dgm:pt>
    <dgm:pt modelId="{B45C15E4-9303-40ED-ABCA-D856ADE77199}" type="pres">
      <dgm:prSet presAssocID="{7B60EB8B-2B83-47EE-BC1A-A0251E909312}" presName="Accent1" presStyleLbl="parChTrans1D1" presStyleIdx="0" presStyleCnt="3"/>
      <dgm:spPr/>
    </dgm:pt>
    <dgm:pt modelId="{A17079CA-FB07-4DD3-8FCD-B0156AAEE5C7}" type="pres">
      <dgm:prSet presAssocID="{7B60EB8B-2B83-47EE-BC1A-A0251E909312}" presName="Image" presStyleLbl="alignImgPlace1" presStyleIdx="0" presStyleCnt="3"/>
      <dgm:spPr>
        <a:solidFill>
          <a:srgbClr val="FFFF00"/>
        </a:solidFill>
      </dgm:spPr>
    </dgm:pt>
    <dgm:pt modelId="{B4315E01-F9D4-462B-AB77-64B1D45415E3}" type="pres">
      <dgm:prSet presAssocID="{E124B15B-D6E6-4E4E-BB69-DF426EF00BC6}" presName="sibTrans" presStyleCnt="0"/>
      <dgm:spPr/>
    </dgm:pt>
    <dgm:pt modelId="{3189D089-F3BA-43B1-A671-A5F85D093FB0}" type="pres">
      <dgm:prSet presAssocID="{B654B539-E9D9-4BB1-818D-D37FE5E5AECA}" presName="composite" presStyleCnt="0"/>
      <dgm:spPr/>
    </dgm:pt>
    <dgm:pt modelId="{EBEC8463-814F-4D48-B3FA-1749811C4A86}" type="pres">
      <dgm:prSet presAssocID="{B654B539-E9D9-4BB1-818D-D37FE5E5AECA}" presName="ParentText" presStyleLbl="revTx" presStyleIdx="1" presStyleCnt="3">
        <dgm:presLayoutVars>
          <dgm:chMax val="0"/>
          <dgm:chPref val="0"/>
          <dgm:bulletEnabled val="1"/>
        </dgm:presLayoutVars>
      </dgm:prSet>
      <dgm:spPr/>
      <dgm:t>
        <a:bodyPr/>
        <a:lstStyle/>
        <a:p>
          <a:endParaRPr lang="en-US"/>
        </a:p>
      </dgm:t>
    </dgm:pt>
    <dgm:pt modelId="{3C42E6C7-7C36-46CA-9884-5E9238AD0EF1}" type="pres">
      <dgm:prSet presAssocID="{B654B539-E9D9-4BB1-818D-D37FE5E5AECA}" presName="Accent1" presStyleLbl="parChTrans1D1" presStyleIdx="1" presStyleCnt="3"/>
      <dgm:spPr/>
    </dgm:pt>
    <dgm:pt modelId="{456B2C5F-033E-4740-B17C-125A092806EE}" type="pres">
      <dgm:prSet presAssocID="{B654B539-E9D9-4BB1-818D-D37FE5E5AECA}" presName="Image" presStyleLbl="alignImgPlace1" presStyleIdx="1" presStyleCnt="3"/>
      <dgm:spPr>
        <a:solidFill>
          <a:srgbClr val="FF0000"/>
        </a:solidFill>
        <a:ln>
          <a:solidFill>
            <a:schemeClr val="accent6">
              <a:lumMod val="50000"/>
            </a:schemeClr>
          </a:solidFill>
        </a:ln>
      </dgm:spPr>
    </dgm:pt>
    <dgm:pt modelId="{827B482E-A2AA-4755-83FA-5B4A40996209}" type="pres">
      <dgm:prSet presAssocID="{E6F27470-63B8-4039-A822-CD3210F28019}" presName="sibTrans" presStyleCnt="0"/>
      <dgm:spPr/>
    </dgm:pt>
    <dgm:pt modelId="{29697CB2-D3F8-4128-9206-BBD074B6D8C2}" type="pres">
      <dgm:prSet presAssocID="{03A2C59D-997A-4260-8DA8-9B8B4A88D8A1}" presName="composite" presStyleCnt="0"/>
      <dgm:spPr/>
    </dgm:pt>
    <dgm:pt modelId="{CEA5126E-EE10-4D67-BF63-5B8245EAB378}" type="pres">
      <dgm:prSet presAssocID="{03A2C59D-997A-4260-8DA8-9B8B4A88D8A1}" presName="ParentText" presStyleLbl="revTx" presStyleIdx="2" presStyleCnt="3">
        <dgm:presLayoutVars>
          <dgm:chMax val="0"/>
          <dgm:chPref val="0"/>
          <dgm:bulletEnabled val="1"/>
        </dgm:presLayoutVars>
      </dgm:prSet>
      <dgm:spPr/>
      <dgm:t>
        <a:bodyPr/>
        <a:lstStyle/>
        <a:p>
          <a:endParaRPr lang="en-US"/>
        </a:p>
      </dgm:t>
    </dgm:pt>
    <dgm:pt modelId="{7AB76B75-93C7-429B-BAAB-E1E6749E34F3}" type="pres">
      <dgm:prSet presAssocID="{03A2C59D-997A-4260-8DA8-9B8B4A88D8A1}" presName="Accent1" presStyleLbl="parChTrans1D1" presStyleIdx="2" presStyleCnt="3"/>
      <dgm:spPr/>
    </dgm:pt>
    <dgm:pt modelId="{3D611128-2ABE-4137-B44F-9C480AD072C7}" type="pres">
      <dgm:prSet presAssocID="{03A2C59D-997A-4260-8DA8-9B8B4A88D8A1}" presName="Image" presStyleLbl="alignImgPlace1" presStyleIdx="2" presStyleCnt="3"/>
      <dgm:spPr>
        <a:solidFill>
          <a:srgbClr val="FFC000"/>
        </a:solidFill>
      </dgm:spPr>
    </dgm:pt>
  </dgm:ptLst>
  <dgm:cxnLst>
    <dgm:cxn modelId="{B93BE129-3A1D-439E-84AF-FBD39D684E20}" type="presOf" srcId="{6AA1760F-2487-4452-825C-B050DFAF75EB}" destId="{09316BEA-5416-419D-8768-301B958621D0}" srcOrd="0" destOrd="0" presId="urn:microsoft.com/office/officeart/2011/layout/Picture Frame"/>
    <dgm:cxn modelId="{83FC54D7-35F6-4A6D-9EE5-53E2FCFD2C80}" type="presOf" srcId="{B654B539-E9D9-4BB1-818D-D37FE5E5AECA}" destId="{EBEC8463-814F-4D48-B3FA-1749811C4A86}" srcOrd="0" destOrd="0" presId="urn:microsoft.com/office/officeart/2011/layout/Picture Frame"/>
    <dgm:cxn modelId="{968E6A56-9899-460E-A4E5-1A50D389A370}" type="presOf" srcId="{03A2C59D-997A-4260-8DA8-9B8B4A88D8A1}" destId="{CEA5126E-EE10-4D67-BF63-5B8245EAB378}" srcOrd="0" destOrd="0" presId="urn:microsoft.com/office/officeart/2011/layout/Picture Frame"/>
    <dgm:cxn modelId="{B1791243-2489-477D-AAD5-5DA78E39F228}" srcId="{6AA1760F-2487-4452-825C-B050DFAF75EB}" destId="{03A2C59D-997A-4260-8DA8-9B8B4A88D8A1}" srcOrd="2" destOrd="0" parTransId="{48FB972F-6612-4702-9BD0-5CF20D8B81C8}" sibTransId="{FFEB642F-0B43-45F9-9571-589D1B41503E}"/>
    <dgm:cxn modelId="{D1F9F2E0-FFD9-4DE4-8939-9C7DAC1BF259}" srcId="{6AA1760F-2487-4452-825C-B050DFAF75EB}" destId="{B654B539-E9D9-4BB1-818D-D37FE5E5AECA}" srcOrd="1" destOrd="0" parTransId="{C34E9493-7CD0-4718-BAF1-87740A80B69A}" sibTransId="{E6F27470-63B8-4039-A822-CD3210F28019}"/>
    <dgm:cxn modelId="{ADE5F992-E104-40AA-83F5-394A11CDE357}" type="presOf" srcId="{7B60EB8B-2B83-47EE-BC1A-A0251E909312}" destId="{040A73F3-1999-4BF2-B9C6-EE80BC78389A}" srcOrd="0" destOrd="0" presId="urn:microsoft.com/office/officeart/2011/layout/Picture Frame"/>
    <dgm:cxn modelId="{CD5D6533-D9AC-4229-A76A-73D16B9DADD6}" srcId="{6AA1760F-2487-4452-825C-B050DFAF75EB}" destId="{7B60EB8B-2B83-47EE-BC1A-A0251E909312}" srcOrd="0" destOrd="0" parTransId="{2C913973-1A64-452B-A70A-46566B95A2D5}" sibTransId="{E124B15B-D6E6-4E4E-BB69-DF426EF00BC6}"/>
    <dgm:cxn modelId="{39205808-240C-423F-ABB0-70C8564316D0}" type="presParOf" srcId="{09316BEA-5416-419D-8768-301B958621D0}" destId="{EC9361F5-2B5E-4CD5-8975-2EC6B64DBED3}" srcOrd="0" destOrd="0" presId="urn:microsoft.com/office/officeart/2011/layout/Picture Frame"/>
    <dgm:cxn modelId="{215DB41A-3D97-4DD8-BB07-72955A1AC9A8}" type="presParOf" srcId="{EC9361F5-2B5E-4CD5-8975-2EC6B64DBED3}" destId="{040A73F3-1999-4BF2-B9C6-EE80BC78389A}" srcOrd="0" destOrd="0" presId="urn:microsoft.com/office/officeart/2011/layout/Picture Frame"/>
    <dgm:cxn modelId="{0C3B8DDE-BB99-44A0-9C44-CC61675ADA7C}" type="presParOf" srcId="{EC9361F5-2B5E-4CD5-8975-2EC6B64DBED3}" destId="{B45C15E4-9303-40ED-ABCA-D856ADE77199}" srcOrd="1" destOrd="0" presId="urn:microsoft.com/office/officeart/2011/layout/Picture Frame"/>
    <dgm:cxn modelId="{F5631AA5-CA43-4094-8BC0-CA95E6E2891D}" type="presParOf" srcId="{EC9361F5-2B5E-4CD5-8975-2EC6B64DBED3}" destId="{A17079CA-FB07-4DD3-8FCD-B0156AAEE5C7}" srcOrd="2" destOrd="0" presId="urn:microsoft.com/office/officeart/2011/layout/Picture Frame"/>
    <dgm:cxn modelId="{22232908-4CC8-456B-9C2E-B898EF2C48CA}" type="presParOf" srcId="{09316BEA-5416-419D-8768-301B958621D0}" destId="{B4315E01-F9D4-462B-AB77-64B1D45415E3}" srcOrd="1" destOrd="0" presId="urn:microsoft.com/office/officeart/2011/layout/Picture Frame"/>
    <dgm:cxn modelId="{5C418954-EF6C-45BA-891E-C9FFAF60FF92}" type="presParOf" srcId="{09316BEA-5416-419D-8768-301B958621D0}" destId="{3189D089-F3BA-43B1-A671-A5F85D093FB0}" srcOrd="2" destOrd="0" presId="urn:microsoft.com/office/officeart/2011/layout/Picture Frame"/>
    <dgm:cxn modelId="{8E0745DC-0989-4C9A-8BB7-972800909686}" type="presParOf" srcId="{3189D089-F3BA-43B1-A671-A5F85D093FB0}" destId="{EBEC8463-814F-4D48-B3FA-1749811C4A86}" srcOrd="0" destOrd="0" presId="urn:microsoft.com/office/officeart/2011/layout/Picture Frame"/>
    <dgm:cxn modelId="{2FFD7CD5-0EAD-46ED-8A4D-C9B411268495}" type="presParOf" srcId="{3189D089-F3BA-43B1-A671-A5F85D093FB0}" destId="{3C42E6C7-7C36-46CA-9884-5E9238AD0EF1}" srcOrd="1" destOrd="0" presId="urn:microsoft.com/office/officeart/2011/layout/Picture Frame"/>
    <dgm:cxn modelId="{74187CCB-C7FC-4973-9E60-47F3275BF9B3}" type="presParOf" srcId="{3189D089-F3BA-43B1-A671-A5F85D093FB0}" destId="{456B2C5F-033E-4740-B17C-125A092806EE}" srcOrd="2" destOrd="0" presId="urn:microsoft.com/office/officeart/2011/layout/Picture Frame"/>
    <dgm:cxn modelId="{8916AFE7-A877-4E18-BA78-209C9EE21CEC}" type="presParOf" srcId="{09316BEA-5416-419D-8768-301B958621D0}" destId="{827B482E-A2AA-4755-83FA-5B4A40996209}" srcOrd="3" destOrd="0" presId="urn:microsoft.com/office/officeart/2011/layout/Picture Frame"/>
    <dgm:cxn modelId="{D9769D9E-F2C7-4B30-85DA-24EB9D3F20BA}" type="presParOf" srcId="{09316BEA-5416-419D-8768-301B958621D0}" destId="{29697CB2-D3F8-4128-9206-BBD074B6D8C2}" srcOrd="4" destOrd="0" presId="urn:microsoft.com/office/officeart/2011/layout/Picture Frame"/>
    <dgm:cxn modelId="{3380E2C6-7B7A-4D42-B3D0-A66130A80F02}" type="presParOf" srcId="{29697CB2-D3F8-4128-9206-BBD074B6D8C2}" destId="{CEA5126E-EE10-4D67-BF63-5B8245EAB378}" srcOrd="0" destOrd="0" presId="urn:microsoft.com/office/officeart/2011/layout/Picture Frame"/>
    <dgm:cxn modelId="{351FE190-8038-4248-9949-939907056718}" type="presParOf" srcId="{29697CB2-D3F8-4128-9206-BBD074B6D8C2}" destId="{7AB76B75-93C7-429B-BAAB-E1E6749E34F3}" srcOrd="1" destOrd="0" presId="urn:microsoft.com/office/officeart/2011/layout/Picture Frame"/>
    <dgm:cxn modelId="{2A1DA05B-0DA4-44E7-9C02-EBFC906B2E7A}" type="presParOf" srcId="{29697CB2-D3F8-4128-9206-BBD074B6D8C2}" destId="{3D611128-2ABE-4137-B44F-9C480AD072C7}" srcOrd="2" destOrd="0" presId="urn:microsoft.com/office/officeart/2011/layout/Picture Fram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1602A6-69BA-4D59-8A9B-6127A74F10E4}"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A2F143AB-B4A3-45F2-A816-F7A1C49E7850}">
      <dgm:prSet phldrT="[Text]"/>
      <dgm:spPr/>
      <dgm:t>
        <a:bodyPr/>
        <a:lstStyle/>
        <a:p>
          <a:r>
            <a:rPr lang="ms-MY" dirty="0" smtClean="0">
              <a:effectLst>
                <a:glow rad="101600">
                  <a:schemeClr val="tx1">
                    <a:alpha val="60000"/>
                  </a:schemeClr>
                </a:glow>
              </a:effectLst>
            </a:rPr>
            <a:t>mengasihi </a:t>
          </a:r>
          <a:r>
            <a:rPr lang="ms-MY" smtClean="0">
              <a:effectLst>
                <a:glow rad="101600">
                  <a:schemeClr val="tx1">
                    <a:alpha val="60000"/>
                  </a:schemeClr>
                </a:glow>
              </a:effectLst>
            </a:rPr>
            <a:t>ibu bapa</a:t>
          </a:r>
          <a:endParaRPr lang="en-US" dirty="0">
            <a:effectLst>
              <a:glow rad="101600">
                <a:schemeClr val="tx1">
                  <a:alpha val="60000"/>
                </a:schemeClr>
              </a:glow>
            </a:effectLst>
          </a:endParaRPr>
        </a:p>
      </dgm:t>
    </dgm:pt>
    <dgm:pt modelId="{6A33CD75-5EC8-487C-9CFF-8E0C265D0B68}" type="parTrans" cxnId="{901D3117-6201-4973-A1DF-8F853B0EFB8A}">
      <dgm:prSet/>
      <dgm:spPr/>
      <dgm:t>
        <a:bodyPr/>
        <a:lstStyle/>
        <a:p>
          <a:endParaRPr lang="en-US">
            <a:effectLst>
              <a:glow rad="101600">
                <a:schemeClr val="tx1">
                  <a:alpha val="60000"/>
                </a:schemeClr>
              </a:glow>
            </a:effectLst>
          </a:endParaRPr>
        </a:p>
      </dgm:t>
    </dgm:pt>
    <dgm:pt modelId="{BBA8A272-BED4-46FE-80A3-EC7C0432E5B4}" type="sibTrans" cxnId="{901D3117-6201-4973-A1DF-8F853B0EFB8A}">
      <dgm:prSet/>
      <dgm:spPr/>
      <dgm:t>
        <a:bodyPr/>
        <a:lstStyle/>
        <a:p>
          <a:endParaRPr lang="en-US">
            <a:effectLst>
              <a:glow rad="101600">
                <a:schemeClr val="tx1">
                  <a:alpha val="60000"/>
                </a:schemeClr>
              </a:glow>
            </a:effectLst>
          </a:endParaRPr>
        </a:p>
      </dgm:t>
    </dgm:pt>
    <dgm:pt modelId="{27E3BDB4-4A68-4A26-A251-7438110BEFCE}">
      <dgm:prSet phldrT="[Text]"/>
      <dgm:spPr/>
      <dgm:t>
        <a:bodyPr/>
        <a:lstStyle/>
        <a:p>
          <a:r>
            <a:rPr lang="ms-MY" dirty="0" smtClean="0">
              <a:solidFill>
                <a:srgbClr val="FFFF00"/>
              </a:solidFill>
              <a:effectLst>
                <a:glow rad="101600">
                  <a:schemeClr val="tx1">
                    <a:alpha val="60000"/>
                  </a:schemeClr>
                </a:glow>
              </a:effectLst>
            </a:rPr>
            <a:t>sentiasa memelihara akhlak</a:t>
          </a:r>
          <a:endParaRPr lang="en-US" dirty="0">
            <a:solidFill>
              <a:srgbClr val="FFFF00"/>
            </a:solidFill>
            <a:effectLst>
              <a:glow rad="101600">
                <a:schemeClr val="tx1">
                  <a:alpha val="60000"/>
                </a:schemeClr>
              </a:glow>
            </a:effectLst>
          </a:endParaRPr>
        </a:p>
      </dgm:t>
    </dgm:pt>
    <dgm:pt modelId="{5DA4F9B7-5974-46B6-9A4A-104182849981}" type="parTrans" cxnId="{C697E8AC-1C86-438D-99B0-168D67085D8C}">
      <dgm:prSet/>
      <dgm:spPr/>
      <dgm:t>
        <a:bodyPr/>
        <a:lstStyle/>
        <a:p>
          <a:endParaRPr lang="en-US">
            <a:effectLst>
              <a:glow rad="101600">
                <a:schemeClr val="tx1">
                  <a:alpha val="60000"/>
                </a:schemeClr>
              </a:glow>
            </a:effectLst>
          </a:endParaRPr>
        </a:p>
      </dgm:t>
    </dgm:pt>
    <dgm:pt modelId="{5C568BC0-2CD9-45BA-ACEF-354392A717A5}" type="sibTrans" cxnId="{C697E8AC-1C86-438D-99B0-168D67085D8C}">
      <dgm:prSet/>
      <dgm:spPr/>
      <dgm:t>
        <a:bodyPr/>
        <a:lstStyle/>
        <a:p>
          <a:endParaRPr lang="en-US">
            <a:effectLst>
              <a:glow rad="101600">
                <a:schemeClr val="tx1">
                  <a:alpha val="60000"/>
                </a:schemeClr>
              </a:glow>
            </a:effectLst>
          </a:endParaRPr>
        </a:p>
      </dgm:t>
    </dgm:pt>
    <dgm:pt modelId="{016DF7FE-1443-4AB9-B8AF-036CEB014D41}">
      <dgm:prSet phldrT="[Text]"/>
      <dgm:spPr/>
      <dgm:t>
        <a:bodyPr/>
        <a:lstStyle/>
        <a:p>
          <a:r>
            <a:rPr lang="ms-MY" dirty="0" smtClean="0">
              <a:solidFill>
                <a:srgbClr val="FFFF00"/>
              </a:solidFill>
              <a:effectLst>
                <a:glow rad="101600">
                  <a:schemeClr val="tx1">
                    <a:alpha val="60000"/>
                  </a:schemeClr>
                </a:glow>
              </a:effectLst>
            </a:rPr>
            <a:t>berlemah lembut</a:t>
          </a:r>
          <a:endParaRPr lang="en-US" dirty="0">
            <a:solidFill>
              <a:srgbClr val="FFFF00"/>
            </a:solidFill>
            <a:effectLst>
              <a:glow rad="101600">
                <a:schemeClr val="tx1">
                  <a:alpha val="60000"/>
                </a:schemeClr>
              </a:glow>
            </a:effectLst>
          </a:endParaRPr>
        </a:p>
      </dgm:t>
    </dgm:pt>
    <dgm:pt modelId="{4EEF329D-D0FB-497A-94AD-87EAC24E3FB9}" type="parTrans" cxnId="{6A5D2E40-C2E6-4F0E-A633-76C4EB508729}">
      <dgm:prSet/>
      <dgm:spPr/>
      <dgm:t>
        <a:bodyPr/>
        <a:lstStyle/>
        <a:p>
          <a:endParaRPr lang="en-US">
            <a:effectLst>
              <a:glow rad="101600">
                <a:schemeClr val="tx1">
                  <a:alpha val="60000"/>
                </a:schemeClr>
              </a:glow>
            </a:effectLst>
          </a:endParaRPr>
        </a:p>
      </dgm:t>
    </dgm:pt>
    <dgm:pt modelId="{46916BA3-0F3B-420A-AD2D-D3DCCB7F47E0}" type="sibTrans" cxnId="{6A5D2E40-C2E6-4F0E-A633-76C4EB508729}">
      <dgm:prSet/>
      <dgm:spPr/>
      <dgm:t>
        <a:bodyPr/>
        <a:lstStyle/>
        <a:p>
          <a:endParaRPr lang="en-US">
            <a:effectLst>
              <a:glow rad="101600">
                <a:schemeClr val="tx1">
                  <a:alpha val="60000"/>
                </a:schemeClr>
              </a:glow>
            </a:effectLst>
          </a:endParaRPr>
        </a:p>
      </dgm:t>
    </dgm:pt>
    <dgm:pt modelId="{3FFAF0AF-DDB3-4007-A1D1-B108CBFEDE41}">
      <dgm:prSet phldrT="[Text]"/>
      <dgm:spPr/>
      <dgm:t>
        <a:bodyPr/>
        <a:lstStyle/>
        <a:p>
          <a:r>
            <a:rPr lang="ms-MY" dirty="0" smtClean="0">
              <a:solidFill>
                <a:srgbClr val="FFFF00"/>
              </a:solidFill>
              <a:effectLst>
                <a:glow rad="101600">
                  <a:schemeClr val="tx1">
                    <a:alpha val="60000"/>
                  </a:schemeClr>
                </a:glow>
              </a:effectLst>
            </a:rPr>
            <a:t>berbudi bahasa</a:t>
          </a:r>
          <a:endParaRPr lang="en-US" dirty="0">
            <a:solidFill>
              <a:srgbClr val="FFFF00"/>
            </a:solidFill>
            <a:effectLst>
              <a:glow rad="101600">
                <a:schemeClr val="tx1">
                  <a:alpha val="60000"/>
                </a:schemeClr>
              </a:glow>
            </a:effectLst>
          </a:endParaRPr>
        </a:p>
      </dgm:t>
    </dgm:pt>
    <dgm:pt modelId="{D1EF75B9-EE88-4702-B387-10A46BD62CDF}" type="parTrans" cxnId="{E650E2F3-4825-49A6-A900-915D5B9FD0EB}">
      <dgm:prSet/>
      <dgm:spPr/>
      <dgm:t>
        <a:bodyPr/>
        <a:lstStyle/>
        <a:p>
          <a:endParaRPr lang="en-US">
            <a:effectLst>
              <a:glow rad="101600">
                <a:schemeClr val="tx1">
                  <a:alpha val="60000"/>
                </a:schemeClr>
              </a:glow>
            </a:effectLst>
          </a:endParaRPr>
        </a:p>
      </dgm:t>
    </dgm:pt>
    <dgm:pt modelId="{824B33B9-5ADC-47B9-9E63-A2B7565C9BED}" type="sibTrans" cxnId="{E650E2F3-4825-49A6-A900-915D5B9FD0EB}">
      <dgm:prSet/>
      <dgm:spPr/>
      <dgm:t>
        <a:bodyPr/>
        <a:lstStyle/>
        <a:p>
          <a:endParaRPr lang="en-US">
            <a:effectLst>
              <a:glow rad="101600">
                <a:schemeClr val="tx1">
                  <a:alpha val="60000"/>
                </a:schemeClr>
              </a:glow>
            </a:effectLst>
          </a:endParaRPr>
        </a:p>
      </dgm:t>
    </dgm:pt>
    <dgm:pt modelId="{65740A4D-8EB8-4959-8742-A3D4940232CB}">
      <dgm:prSet phldrT="[Text]"/>
      <dgm:spPr/>
      <dgm:t>
        <a:bodyPr/>
        <a:lstStyle/>
        <a:p>
          <a:r>
            <a:rPr lang="ms-MY" smtClean="0">
              <a:solidFill>
                <a:srgbClr val="FFFF00"/>
              </a:solidFill>
              <a:effectLst>
                <a:glow rad="101600">
                  <a:schemeClr val="tx1">
                    <a:alpha val="60000"/>
                  </a:schemeClr>
                </a:glow>
              </a:effectLst>
            </a:rPr>
            <a:t> </a:t>
          </a:r>
          <a:r>
            <a:rPr lang="ms-MY" dirty="0" smtClean="0">
              <a:solidFill>
                <a:srgbClr val="FFFF00"/>
              </a:solidFill>
              <a:effectLst>
                <a:glow rad="101600">
                  <a:schemeClr val="tx1">
                    <a:alpha val="60000"/>
                  </a:schemeClr>
                </a:glow>
              </a:effectLst>
            </a:rPr>
            <a:t>tidak derhaka dan sentiasa ingat pengorbanan</a:t>
          </a:r>
          <a:endParaRPr lang="en-US" dirty="0">
            <a:solidFill>
              <a:srgbClr val="FFFF00"/>
            </a:solidFill>
            <a:effectLst>
              <a:glow rad="101600">
                <a:schemeClr val="tx1">
                  <a:alpha val="60000"/>
                </a:schemeClr>
              </a:glow>
            </a:effectLst>
          </a:endParaRPr>
        </a:p>
      </dgm:t>
    </dgm:pt>
    <dgm:pt modelId="{81708A35-3687-4125-9973-B271B3318BC4}" type="parTrans" cxnId="{3AF76393-55D6-48F3-A2BF-08EB156D01C6}">
      <dgm:prSet/>
      <dgm:spPr/>
      <dgm:t>
        <a:bodyPr/>
        <a:lstStyle/>
        <a:p>
          <a:endParaRPr lang="en-US">
            <a:effectLst>
              <a:glow rad="101600">
                <a:schemeClr val="tx1">
                  <a:alpha val="60000"/>
                </a:schemeClr>
              </a:glow>
            </a:effectLst>
          </a:endParaRPr>
        </a:p>
      </dgm:t>
    </dgm:pt>
    <dgm:pt modelId="{4CC8DF55-D32B-4DB9-A6B0-D5F1C49B7427}" type="sibTrans" cxnId="{3AF76393-55D6-48F3-A2BF-08EB156D01C6}">
      <dgm:prSet/>
      <dgm:spPr/>
      <dgm:t>
        <a:bodyPr/>
        <a:lstStyle/>
        <a:p>
          <a:endParaRPr lang="en-US">
            <a:effectLst>
              <a:glow rad="101600">
                <a:schemeClr val="tx1">
                  <a:alpha val="60000"/>
                </a:schemeClr>
              </a:glow>
            </a:effectLst>
          </a:endParaRPr>
        </a:p>
      </dgm:t>
    </dgm:pt>
    <dgm:pt modelId="{91D8CBD4-28BF-4178-BD09-B0A29EE0AAD9}" type="pres">
      <dgm:prSet presAssocID="{851602A6-69BA-4D59-8A9B-6127A74F10E4}" presName="cycle" presStyleCnt="0">
        <dgm:presLayoutVars>
          <dgm:chMax val="1"/>
          <dgm:dir/>
          <dgm:animLvl val="ctr"/>
          <dgm:resizeHandles val="exact"/>
        </dgm:presLayoutVars>
      </dgm:prSet>
      <dgm:spPr/>
    </dgm:pt>
    <dgm:pt modelId="{FA635731-E3A9-41B2-97F1-EFC4D8286953}" type="pres">
      <dgm:prSet presAssocID="{A2F143AB-B4A3-45F2-A816-F7A1C49E7850}" presName="centerShape" presStyleLbl="node0" presStyleIdx="0" presStyleCnt="1"/>
      <dgm:spPr/>
      <dgm:t>
        <a:bodyPr/>
        <a:lstStyle/>
        <a:p>
          <a:endParaRPr lang="en-US"/>
        </a:p>
      </dgm:t>
    </dgm:pt>
    <dgm:pt modelId="{A0E2E31D-5F06-4C43-853A-6FEBD95C10BA}" type="pres">
      <dgm:prSet presAssocID="{5DA4F9B7-5974-46B6-9A4A-104182849981}" presName="parTrans" presStyleLbl="bgSibTrans2D1" presStyleIdx="0" presStyleCnt="4"/>
      <dgm:spPr/>
    </dgm:pt>
    <dgm:pt modelId="{7744C7C3-9A92-48BD-8237-928ADBAC6A30}" type="pres">
      <dgm:prSet presAssocID="{27E3BDB4-4A68-4A26-A251-7438110BEFCE}" presName="node" presStyleLbl="node1" presStyleIdx="0" presStyleCnt="4">
        <dgm:presLayoutVars>
          <dgm:bulletEnabled val="1"/>
        </dgm:presLayoutVars>
      </dgm:prSet>
      <dgm:spPr/>
      <dgm:t>
        <a:bodyPr/>
        <a:lstStyle/>
        <a:p>
          <a:endParaRPr lang="en-US"/>
        </a:p>
      </dgm:t>
    </dgm:pt>
    <dgm:pt modelId="{5BC26491-E401-404B-AD51-D844265AA9CA}" type="pres">
      <dgm:prSet presAssocID="{4EEF329D-D0FB-497A-94AD-87EAC24E3FB9}" presName="parTrans" presStyleLbl="bgSibTrans2D1" presStyleIdx="1" presStyleCnt="4"/>
      <dgm:spPr/>
    </dgm:pt>
    <dgm:pt modelId="{CB8C9A68-B10B-43A0-B877-D8386F701003}" type="pres">
      <dgm:prSet presAssocID="{016DF7FE-1443-4AB9-B8AF-036CEB014D41}" presName="node" presStyleLbl="node1" presStyleIdx="1" presStyleCnt="4">
        <dgm:presLayoutVars>
          <dgm:bulletEnabled val="1"/>
        </dgm:presLayoutVars>
      </dgm:prSet>
      <dgm:spPr/>
      <dgm:t>
        <a:bodyPr/>
        <a:lstStyle/>
        <a:p>
          <a:endParaRPr lang="en-US"/>
        </a:p>
      </dgm:t>
    </dgm:pt>
    <dgm:pt modelId="{8FE24A60-19B2-497A-9C17-EF410189081F}" type="pres">
      <dgm:prSet presAssocID="{D1EF75B9-EE88-4702-B387-10A46BD62CDF}" presName="parTrans" presStyleLbl="bgSibTrans2D1" presStyleIdx="2" presStyleCnt="4"/>
      <dgm:spPr/>
    </dgm:pt>
    <dgm:pt modelId="{549FEBF2-5B49-4F0A-9A03-F73639908187}" type="pres">
      <dgm:prSet presAssocID="{3FFAF0AF-DDB3-4007-A1D1-B108CBFEDE41}" presName="node" presStyleLbl="node1" presStyleIdx="2" presStyleCnt="4">
        <dgm:presLayoutVars>
          <dgm:bulletEnabled val="1"/>
        </dgm:presLayoutVars>
      </dgm:prSet>
      <dgm:spPr/>
      <dgm:t>
        <a:bodyPr/>
        <a:lstStyle/>
        <a:p>
          <a:endParaRPr lang="en-US"/>
        </a:p>
      </dgm:t>
    </dgm:pt>
    <dgm:pt modelId="{CCAF364C-07D5-4406-BABF-24BE43C9C626}" type="pres">
      <dgm:prSet presAssocID="{81708A35-3687-4125-9973-B271B3318BC4}" presName="parTrans" presStyleLbl="bgSibTrans2D1" presStyleIdx="3" presStyleCnt="4"/>
      <dgm:spPr/>
    </dgm:pt>
    <dgm:pt modelId="{BCA33038-4B88-4959-AFDA-314C3E9B30A5}" type="pres">
      <dgm:prSet presAssocID="{65740A4D-8EB8-4959-8742-A3D4940232CB}" presName="node" presStyleLbl="node1" presStyleIdx="3" presStyleCnt="4">
        <dgm:presLayoutVars>
          <dgm:bulletEnabled val="1"/>
        </dgm:presLayoutVars>
      </dgm:prSet>
      <dgm:spPr/>
      <dgm:t>
        <a:bodyPr/>
        <a:lstStyle/>
        <a:p>
          <a:endParaRPr lang="en-US"/>
        </a:p>
      </dgm:t>
    </dgm:pt>
  </dgm:ptLst>
  <dgm:cxnLst>
    <dgm:cxn modelId="{BF945449-626C-45F1-ABB6-0D48466751C6}" type="presOf" srcId="{65740A4D-8EB8-4959-8742-A3D4940232CB}" destId="{BCA33038-4B88-4959-AFDA-314C3E9B30A5}" srcOrd="0" destOrd="0" presId="urn:microsoft.com/office/officeart/2005/8/layout/radial4"/>
    <dgm:cxn modelId="{C697E8AC-1C86-438D-99B0-168D67085D8C}" srcId="{A2F143AB-B4A3-45F2-A816-F7A1C49E7850}" destId="{27E3BDB4-4A68-4A26-A251-7438110BEFCE}" srcOrd="0" destOrd="0" parTransId="{5DA4F9B7-5974-46B6-9A4A-104182849981}" sibTransId="{5C568BC0-2CD9-45BA-ACEF-354392A717A5}"/>
    <dgm:cxn modelId="{5EF6039B-A52A-4D56-9A6F-CD679B205D84}" type="presOf" srcId="{4EEF329D-D0FB-497A-94AD-87EAC24E3FB9}" destId="{5BC26491-E401-404B-AD51-D844265AA9CA}" srcOrd="0" destOrd="0" presId="urn:microsoft.com/office/officeart/2005/8/layout/radial4"/>
    <dgm:cxn modelId="{33CC173D-3F88-44A6-9C7D-4B97C5B9A5D0}" type="presOf" srcId="{3FFAF0AF-DDB3-4007-A1D1-B108CBFEDE41}" destId="{549FEBF2-5B49-4F0A-9A03-F73639908187}" srcOrd="0" destOrd="0" presId="urn:microsoft.com/office/officeart/2005/8/layout/radial4"/>
    <dgm:cxn modelId="{6A5D2E40-C2E6-4F0E-A633-76C4EB508729}" srcId="{A2F143AB-B4A3-45F2-A816-F7A1C49E7850}" destId="{016DF7FE-1443-4AB9-B8AF-036CEB014D41}" srcOrd="1" destOrd="0" parTransId="{4EEF329D-D0FB-497A-94AD-87EAC24E3FB9}" sibTransId="{46916BA3-0F3B-420A-AD2D-D3DCCB7F47E0}"/>
    <dgm:cxn modelId="{ABC1C822-9E4F-4C64-8F7E-7EB7A0DBA1DE}" type="presOf" srcId="{A2F143AB-B4A3-45F2-A816-F7A1C49E7850}" destId="{FA635731-E3A9-41B2-97F1-EFC4D8286953}" srcOrd="0" destOrd="0" presId="urn:microsoft.com/office/officeart/2005/8/layout/radial4"/>
    <dgm:cxn modelId="{A8F0DE48-6014-42BD-835B-980EE31ED4CE}" type="presOf" srcId="{851602A6-69BA-4D59-8A9B-6127A74F10E4}" destId="{91D8CBD4-28BF-4178-BD09-B0A29EE0AAD9}" srcOrd="0" destOrd="0" presId="urn:microsoft.com/office/officeart/2005/8/layout/radial4"/>
    <dgm:cxn modelId="{3AF76393-55D6-48F3-A2BF-08EB156D01C6}" srcId="{A2F143AB-B4A3-45F2-A816-F7A1C49E7850}" destId="{65740A4D-8EB8-4959-8742-A3D4940232CB}" srcOrd="3" destOrd="0" parTransId="{81708A35-3687-4125-9973-B271B3318BC4}" sibTransId="{4CC8DF55-D32B-4DB9-A6B0-D5F1C49B7427}"/>
    <dgm:cxn modelId="{54DBB4D2-219C-49BA-B572-117572DCC3F0}" type="presOf" srcId="{D1EF75B9-EE88-4702-B387-10A46BD62CDF}" destId="{8FE24A60-19B2-497A-9C17-EF410189081F}" srcOrd="0" destOrd="0" presId="urn:microsoft.com/office/officeart/2005/8/layout/radial4"/>
    <dgm:cxn modelId="{13FC041F-B8A8-4DA0-8D20-A9FC74D1914B}" type="presOf" srcId="{81708A35-3687-4125-9973-B271B3318BC4}" destId="{CCAF364C-07D5-4406-BABF-24BE43C9C626}" srcOrd="0" destOrd="0" presId="urn:microsoft.com/office/officeart/2005/8/layout/radial4"/>
    <dgm:cxn modelId="{901D3117-6201-4973-A1DF-8F853B0EFB8A}" srcId="{851602A6-69BA-4D59-8A9B-6127A74F10E4}" destId="{A2F143AB-B4A3-45F2-A816-F7A1C49E7850}" srcOrd="0" destOrd="0" parTransId="{6A33CD75-5EC8-487C-9CFF-8E0C265D0B68}" sibTransId="{BBA8A272-BED4-46FE-80A3-EC7C0432E5B4}"/>
    <dgm:cxn modelId="{E650E2F3-4825-49A6-A900-915D5B9FD0EB}" srcId="{A2F143AB-B4A3-45F2-A816-F7A1C49E7850}" destId="{3FFAF0AF-DDB3-4007-A1D1-B108CBFEDE41}" srcOrd="2" destOrd="0" parTransId="{D1EF75B9-EE88-4702-B387-10A46BD62CDF}" sibTransId="{824B33B9-5ADC-47B9-9E63-A2B7565C9BED}"/>
    <dgm:cxn modelId="{EA0B2F28-F7A9-4353-816B-5BFB7040E28A}" type="presOf" srcId="{5DA4F9B7-5974-46B6-9A4A-104182849981}" destId="{A0E2E31D-5F06-4C43-853A-6FEBD95C10BA}" srcOrd="0" destOrd="0" presId="urn:microsoft.com/office/officeart/2005/8/layout/radial4"/>
    <dgm:cxn modelId="{19596FC3-732C-4DA2-97BE-E617E82443DB}" type="presOf" srcId="{27E3BDB4-4A68-4A26-A251-7438110BEFCE}" destId="{7744C7C3-9A92-48BD-8237-928ADBAC6A30}" srcOrd="0" destOrd="0" presId="urn:microsoft.com/office/officeart/2005/8/layout/radial4"/>
    <dgm:cxn modelId="{A9824A80-EA14-4BF2-B636-19534A66A750}" type="presOf" srcId="{016DF7FE-1443-4AB9-B8AF-036CEB014D41}" destId="{CB8C9A68-B10B-43A0-B877-D8386F701003}" srcOrd="0" destOrd="0" presId="urn:microsoft.com/office/officeart/2005/8/layout/radial4"/>
    <dgm:cxn modelId="{8610D8B7-E5D7-4662-980B-B14F37F696BE}" type="presParOf" srcId="{91D8CBD4-28BF-4178-BD09-B0A29EE0AAD9}" destId="{FA635731-E3A9-41B2-97F1-EFC4D8286953}" srcOrd="0" destOrd="0" presId="urn:microsoft.com/office/officeart/2005/8/layout/radial4"/>
    <dgm:cxn modelId="{FF4C88A1-4550-4C13-A988-CAF00DFA74E6}" type="presParOf" srcId="{91D8CBD4-28BF-4178-BD09-B0A29EE0AAD9}" destId="{A0E2E31D-5F06-4C43-853A-6FEBD95C10BA}" srcOrd="1" destOrd="0" presId="urn:microsoft.com/office/officeart/2005/8/layout/radial4"/>
    <dgm:cxn modelId="{66CF2564-2F12-4BCC-8BF0-41FD37F3E78A}" type="presParOf" srcId="{91D8CBD4-28BF-4178-BD09-B0A29EE0AAD9}" destId="{7744C7C3-9A92-48BD-8237-928ADBAC6A30}" srcOrd="2" destOrd="0" presId="urn:microsoft.com/office/officeart/2005/8/layout/radial4"/>
    <dgm:cxn modelId="{53B8D9D2-DC3C-43CC-A297-3ED907DCFBEB}" type="presParOf" srcId="{91D8CBD4-28BF-4178-BD09-B0A29EE0AAD9}" destId="{5BC26491-E401-404B-AD51-D844265AA9CA}" srcOrd="3" destOrd="0" presId="urn:microsoft.com/office/officeart/2005/8/layout/radial4"/>
    <dgm:cxn modelId="{D66905DF-6D7B-4541-803D-72FDFD8A6402}" type="presParOf" srcId="{91D8CBD4-28BF-4178-BD09-B0A29EE0AAD9}" destId="{CB8C9A68-B10B-43A0-B877-D8386F701003}" srcOrd="4" destOrd="0" presId="urn:microsoft.com/office/officeart/2005/8/layout/radial4"/>
    <dgm:cxn modelId="{1305BD2B-70A9-4C7B-822F-5317F1D5FF29}" type="presParOf" srcId="{91D8CBD4-28BF-4178-BD09-B0A29EE0AAD9}" destId="{8FE24A60-19B2-497A-9C17-EF410189081F}" srcOrd="5" destOrd="0" presId="urn:microsoft.com/office/officeart/2005/8/layout/radial4"/>
    <dgm:cxn modelId="{2E25ED98-E7D8-4D4E-ADE2-781318B395CD}" type="presParOf" srcId="{91D8CBD4-28BF-4178-BD09-B0A29EE0AAD9}" destId="{549FEBF2-5B49-4F0A-9A03-F73639908187}" srcOrd="6" destOrd="0" presId="urn:microsoft.com/office/officeart/2005/8/layout/radial4"/>
    <dgm:cxn modelId="{991170E2-38E9-4FE8-A381-66E061116138}" type="presParOf" srcId="{91D8CBD4-28BF-4178-BD09-B0A29EE0AAD9}" destId="{CCAF364C-07D5-4406-BABF-24BE43C9C626}" srcOrd="7" destOrd="0" presId="urn:microsoft.com/office/officeart/2005/8/layout/radial4"/>
    <dgm:cxn modelId="{56C2CB3D-B371-4A41-A9A1-9F6DB674CC04}" type="presParOf" srcId="{91D8CBD4-28BF-4178-BD09-B0A29EE0AAD9}" destId="{BCA33038-4B88-4959-AFDA-314C3E9B30A5}"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AE82C7-28EA-4CDA-96A9-6C102E551D1E}" type="doc">
      <dgm:prSet loTypeId="urn:microsoft.com/office/officeart/2005/8/layout/radial5" loCatId="relationship" qsTypeId="urn:microsoft.com/office/officeart/2005/8/quickstyle/simple4" qsCatId="simple" csTypeId="urn:microsoft.com/office/officeart/2005/8/colors/colorful1" csCatId="colorful" phldr="1"/>
      <dgm:spPr/>
      <dgm:t>
        <a:bodyPr/>
        <a:lstStyle/>
        <a:p>
          <a:endParaRPr lang="en-US"/>
        </a:p>
      </dgm:t>
    </dgm:pt>
    <dgm:pt modelId="{F100839E-0007-44FF-8353-1CB510071EBB}">
      <dgm:prSet phldrT="[Text]" custT="1"/>
      <dgm:spPr/>
      <dgm:t>
        <a:bodyPr/>
        <a:lstStyle/>
        <a:p>
          <a:r>
            <a:rPr lang="ms-MY" sz="2000" b="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KASIH</a:t>
          </a:r>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A81DA556-1B7E-4132-9836-AE253FC584BB}" type="parTrans" cxnId="{2B466DCA-B09C-45E8-9645-D690CBDA38E3}">
      <dgm:prSet/>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D857C132-F68D-430B-AE5D-18481E9191DE}" type="sibTrans" cxnId="{2B466DCA-B09C-45E8-9645-D690CBDA38E3}">
      <dgm:prSet/>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8F7B049E-4EA5-487C-9D76-F8FE88C1FC80}">
      <dgm:prSet phldrT="[Text]" custT="1"/>
      <dgm:spPr/>
      <dgm:t>
        <a:bodyPr/>
        <a:lstStyle/>
        <a:p>
          <a:r>
            <a:rPr lang="ms-MY" sz="2000" b="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Kasih Sayang</a:t>
          </a:r>
          <a:endParaRPr lang="en-US" sz="2000" b="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B21284F7-C179-4657-9440-C7338ACC1BC2}" type="parTrans" cxnId="{ADC3F00D-C80A-4542-9B62-D74C81C0A242}">
      <dgm:prSet custT="1"/>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29A51DBA-73A4-41D3-83F3-D05F66B391CE}" type="sibTrans" cxnId="{ADC3F00D-C80A-4542-9B62-D74C81C0A242}">
      <dgm:prSet/>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1A18FF7D-501C-4822-A3B2-AFD86E5399BD}">
      <dgm:prSet phldrT="[Text]" custT="1"/>
      <dgm:spPr/>
      <dgm:t>
        <a:bodyPr/>
        <a:lstStyle/>
        <a:p>
          <a:r>
            <a:rPr lang="ms-MY" sz="1400" b="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Berakhlak</a:t>
          </a:r>
          <a:endParaRPr lang="en-US" sz="1400" b="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7F7CF812-F79D-41AE-956F-A45CB36D4371}" type="parTrans" cxnId="{DBC5583B-CEE8-40A7-BB4A-DA80DC2B5063}">
      <dgm:prSet custT="1"/>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6DC927FD-0C5D-4EBB-8968-222A4A08D2E8}" type="sibTrans" cxnId="{DBC5583B-CEE8-40A7-BB4A-DA80DC2B5063}">
      <dgm:prSet/>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68E79AE-6D20-4695-B325-9B52AAD2B95D}">
      <dgm:prSet phldrT="[Text]" custT="1"/>
      <dgm:spPr/>
      <dgm:t>
        <a:bodyPr/>
        <a:lstStyle/>
        <a:p>
          <a:r>
            <a:rPr lang="ms-MY" sz="1800" b="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Sihat &amp; Selamat</a:t>
          </a:r>
          <a:endParaRPr lang="en-US" sz="1800" b="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9DD5F0B0-E7B1-4868-A072-0EC4E415DF0F}" type="parTrans" cxnId="{E3FB75BD-80FB-4A26-9822-8C59DE3E2FB5}">
      <dgm:prSet custT="1"/>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748462B0-71D9-4771-A4C1-D854F3835149}" type="sibTrans" cxnId="{E3FB75BD-80FB-4A26-9822-8C59DE3E2FB5}">
      <dgm:prSet/>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947F2BCA-5566-4FCF-AA4C-FD95C9D48750}">
      <dgm:prSet phldrT="[Text]" custT="1"/>
      <dgm:spPr/>
      <dgm:t>
        <a:bodyPr/>
        <a:lstStyle/>
        <a:p>
          <a:r>
            <a:rPr lang="ms-MY" sz="1800" b="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Berilmu</a:t>
          </a:r>
          <a:endParaRPr lang="en-US" sz="1800" b="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69A33B47-B7C9-469D-BA16-090A8B45C24B}" type="parTrans" cxnId="{669197CA-16C5-41FD-AF4E-D5C9BE86F7F9}">
      <dgm:prSet custT="1"/>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668E2797-E019-4F05-8C63-5407C6377DBE}" type="sibTrans" cxnId="{669197CA-16C5-41FD-AF4E-D5C9BE86F7F9}">
      <dgm:prSet/>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AB6FA5B4-BD09-4AF4-8DC2-D9515935A63F}">
      <dgm:prSet phldrT="[Text]" custT="1"/>
      <dgm:spPr/>
      <dgm:t>
        <a:bodyPr/>
        <a:lstStyle/>
        <a:p>
          <a:r>
            <a:rPr lang="ms-MY" sz="1800" b="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Harmoni </a:t>
          </a:r>
          <a:endParaRPr lang="en-US" sz="1800" b="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6EA851D2-7610-4A53-B240-8CDE3231493E}" type="parTrans" cxnId="{9E1E04F8-3795-4584-B0C9-57F7CC85E775}">
      <dgm:prSet custT="1"/>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348CACCE-81CF-4B30-B0F3-C63017C64517}" type="sibTrans" cxnId="{9E1E04F8-3795-4584-B0C9-57F7CC85E775}">
      <dgm:prSet/>
      <dgm:spPr/>
      <dgm:t>
        <a:bodyPr/>
        <a:lstStyle/>
        <a:p>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BEEA25D8-44F9-49DA-8BE7-5761FCFD24B2}" type="pres">
      <dgm:prSet presAssocID="{F0AE82C7-28EA-4CDA-96A9-6C102E551D1E}" presName="Name0" presStyleCnt="0">
        <dgm:presLayoutVars>
          <dgm:chMax val="1"/>
          <dgm:dir/>
          <dgm:animLvl val="ctr"/>
          <dgm:resizeHandles val="exact"/>
        </dgm:presLayoutVars>
      </dgm:prSet>
      <dgm:spPr/>
    </dgm:pt>
    <dgm:pt modelId="{BF2E5BAC-8C2B-46CE-90DD-9838D8C784FB}" type="pres">
      <dgm:prSet presAssocID="{F100839E-0007-44FF-8353-1CB510071EBB}" presName="centerShape" presStyleLbl="node0" presStyleIdx="0" presStyleCnt="1"/>
      <dgm:spPr/>
      <dgm:t>
        <a:bodyPr/>
        <a:lstStyle/>
        <a:p>
          <a:endParaRPr lang="en-US"/>
        </a:p>
      </dgm:t>
    </dgm:pt>
    <dgm:pt modelId="{5B13DE77-5940-44EE-884F-C8D553DDC0EE}" type="pres">
      <dgm:prSet presAssocID="{B21284F7-C179-4657-9440-C7338ACC1BC2}" presName="parTrans" presStyleLbl="sibTrans2D1" presStyleIdx="0" presStyleCnt="5"/>
      <dgm:spPr/>
    </dgm:pt>
    <dgm:pt modelId="{781F8420-A766-474F-BFA3-9634E35106A8}" type="pres">
      <dgm:prSet presAssocID="{B21284F7-C179-4657-9440-C7338ACC1BC2}" presName="connectorText" presStyleLbl="sibTrans2D1" presStyleIdx="0" presStyleCnt="5"/>
      <dgm:spPr/>
    </dgm:pt>
    <dgm:pt modelId="{B7C45DCF-1474-4651-ABD9-0911497B0389}" type="pres">
      <dgm:prSet presAssocID="{8F7B049E-4EA5-487C-9D76-F8FE88C1FC80}" presName="node" presStyleLbl="node1" presStyleIdx="0" presStyleCnt="5">
        <dgm:presLayoutVars>
          <dgm:bulletEnabled val="1"/>
        </dgm:presLayoutVars>
      </dgm:prSet>
      <dgm:spPr/>
      <dgm:t>
        <a:bodyPr/>
        <a:lstStyle/>
        <a:p>
          <a:endParaRPr lang="en-US"/>
        </a:p>
      </dgm:t>
    </dgm:pt>
    <dgm:pt modelId="{05B51738-C3A9-4CF2-A378-926FB9B9E203}" type="pres">
      <dgm:prSet presAssocID="{7F7CF812-F79D-41AE-956F-A45CB36D4371}" presName="parTrans" presStyleLbl="sibTrans2D1" presStyleIdx="1" presStyleCnt="5"/>
      <dgm:spPr/>
    </dgm:pt>
    <dgm:pt modelId="{867637B7-0F01-464D-9546-7FBC0C00C99B}" type="pres">
      <dgm:prSet presAssocID="{7F7CF812-F79D-41AE-956F-A45CB36D4371}" presName="connectorText" presStyleLbl="sibTrans2D1" presStyleIdx="1" presStyleCnt="5"/>
      <dgm:spPr/>
    </dgm:pt>
    <dgm:pt modelId="{2C58AC59-FC07-4E42-BD57-DED78CD9D2D3}" type="pres">
      <dgm:prSet presAssocID="{1A18FF7D-501C-4822-A3B2-AFD86E5399BD}" presName="node" presStyleLbl="node1" presStyleIdx="1" presStyleCnt="5">
        <dgm:presLayoutVars>
          <dgm:bulletEnabled val="1"/>
        </dgm:presLayoutVars>
      </dgm:prSet>
      <dgm:spPr/>
      <dgm:t>
        <a:bodyPr/>
        <a:lstStyle/>
        <a:p>
          <a:endParaRPr lang="en-US"/>
        </a:p>
      </dgm:t>
    </dgm:pt>
    <dgm:pt modelId="{0036C437-9FEF-4ABF-84DD-404D0CD29D28}" type="pres">
      <dgm:prSet presAssocID="{9DD5F0B0-E7B1-4868-A072-0EC4E415DF0F}" presName="parTrans" presStyleLbl="sibTrans2D1" presStyleIdx="2" presStyleCnt="5"/>
      <dgm:spPr/>
    </dgm:pt>
    <dgm:pt modelId="{BA977183-7AE6-41F2-9C7B-630936C00AFA}" type="pres">
      <dgm:prSet presAssocID="{9DD5F0B0-E7B1-4868-A072-0EC4E415DF0F}" presName="connectorText" presStyleLbl="sibTrans2D1" presStyleIdx="2" presStyleCnt="5"/>
      <dgm:spPr/>
    </dgm:pt>
    <dgm:pt modelId="{4AAF52F0-B10D-4AD8-A8AC-565E650FDDAA}" type="pres">
      <dgm:prSet presAssocID="{E68E79AE-6D20-4695-B325-9B52AAD2B95D}" presName="node" presStyleLbl="node1" presStyleIdx="2" presStyleCnt="5">
        <dgm:presLayoutVars>
          <dgm:bulletEnabled val="1"/>
        </dgm:presLayoutVars>
      </dgm:prSet>
      <dgm:spPr/>
      <dgm:t>
        <a:bodyPr/>
        <a:lstStyle/>
        <a:p>
          <a:endParaRPr lang="en-US"/>
        </a:p>
      </dgm:t>
    </dgm:pt>
    <dgm:pt modelId="{80E9DF30-F146-4902-B7AD-209918BEDD6C}" type="pres">
      <dgm:prSet presAssocID="{69A33B47-B7C9-469D-BA16-090A8B45C24B}" presName="parTrans" presStyleLbl="sibTrans2D1" presStyleIdx="3" presStyleCnt="5"/>
      <dgm:spPr/>
    </dgm:pt>
    <dgm:pt modelId="{7C0A4DB9-0162-4432-8E07-3AD2BFE891AE}" type="pres">
      <dgm:prSet presAssocID="{69A33B47-B7C9-469D-BA16-090A8B45C24B}" presName="connectorText" presStyleLbl="sibTrans2D1" presStyleIdx="3" presStyleCnt="5"/>
      <dgm:spPr/>
    </dgm:pt>
    <dgm:pt modelId="{2D356FC3-122C-42D1-A0C0-388E90E2FE5B}" type="pres">
      <dgm:prSet presAssocID="{947F2BCA-5566-4FCF-AA4C-FD95C9D48750}" presName="node" presStyleLbl="node1" presStyleIdx="3" presStyleCnt="5">
        <dgm:presLayoutVars>
          <dgm:bulletEnabled val="1"/>
        </dgm:presLayoutVars>
      </dgm:prSet>
      <dgm:spPr/>
      <dgm:t>
        <a:bodyPr/>
        <a:lstStyle/>
        <a:p>
          <a:endParaRPr lang="en-US"/>
        </a:p>
      </dgm:t>
    </dgm:pt>
    <dgm:pt modelId="{EA993B45-3A02-4A9A-B7B9-F7B5A9F28576}" type="pres">
      <dgm:prSet presAssocID="{6EA851D2-7610-4A53-B240-8CDE3231493E}" presName="parTrans" presStyleLbl="sibTrans2D1" presStyleIdx="4" presStyleCnt="5"/>
      <dgm:spPr/>
    </dgm:pt>
    <dgm:pt modelId="{ED239F64-2479-4B65-A62E-CC90BED56DB2}" type="pres">
      <dgm:prSet presAssocID="{6EA851D2-7610-4A53-B240-8CDE3231493E}" presName="connectorText" presStyleLbl="sibTrans2D1" presStyleIdx="4" presStyleCnt="5"/>
      <dgm:spPr/>
    </dgm:pt>
    <dgm:pt modelId="{8CB7025D-3BC9-46AC-9025-A12AB9943550}" type="pres">
      <dgm:prSet presAssocID="{AB6FA5B4-BD09-4AF4-8DC2-D9515935A63F}" presName="node" presStyleLbl="node1" presStyleIdx="4" presStyleCnt="5">
        <dgm:presLayoutVars>
          <dgm:bulletEnabled val="1"/>
        </dgm:presLayoutVars>
      </dgm:prSet>
      <dgm:spPr/>
    </dgm:pt>
  </dgm:ptLst>
  <dgm:cxnLst>
    <dgm:cxn modelId="{ADC3F00D-C80A-4542-9B62-D74C81C0A242}" srcId="{F100839E-0007-44FF-8353-1CB510071EBB}" destId="{8F7B049E-4EA5-487C-9D76-F8FE88C1FC80}" srcOrd="0" destOrd="0" parTransId="{B21284F7-C179-4657-9440-C7338ACC1BC2}" sibTransId="{29A51DBA-73A4-41D3-83F3-D05F66B391CE}"/>
    <dgm:cxn modelId="{855BB929-2F86-4EC2-89DE-455D80B68E0E}" type="presOf" srcId="{9DD5F0B0-E7B1-4868-A072-0EC4E415DF0F}" destId="{BA977183-7AE6-41F2-9C7B-630936C00AFA}" srcOrd="1" destOrd="0" presId="urn:microsoft.com/office/officeart/2005/8/layout/radial5"/>
    <dgm:cxn modelId="{30B59BAC-2B71-4868-9D09-150894A77376}" type="presOf" srcId="{1A18FF7D-501C-4822-A3B2-AFD86E5399BD}" destId="{2C58AC59-FC07-4E42-BD57-DED78CD9D2D3}" srcOrd="0" destOrd="0" presId="urn:microsoft.com/office/officeart/2005/8/layout/radial5"/>
    <dgm:cxn modelId="{771A3BDD-4223-4D04-A3AD-355E7DF7C04B}" type="presOf" srcId="{69A33B47-B7C9-469D-BA16-090A8B45C24B}" destId="{80E9DF30-F146-4902-B7AD-209918BEDD6C}" srcOrd="0" destOrd="0" presId="urn:microsoft.com/office/officeart/2005/8/layout/radial5"/>
    <dgm:cxn modelId="{2A01FBC7-3E29-4030-BC53-D136267E67EB}" type="presOf" srcId="{E68E79AE-6D20-4695-B325-9B52AAD2B95D}" destId="{4AAF52F0-B10D-4AD8-A8AC-565E650FDDAA}" srcOrd="0" destOrd="0" presId="urn:microsoft.com/office/officeart/2005/8/layout/radial5"/>
    <dgm:cxn modelId="{15AE9C9C-C36D-49FE-A220-F524CF0618CF}" type="presOf" srcId="{F100839E-0007-44FF-8353-1CB510071EBB}" destId="{BF2E5BAC-8C2B-46CE-90DD-9838D8C784FB}" srcOrd="0" destOrd="0" presId="urn:microsoft.com/office/officeart/2005/8/layout/radial5"/>
    <dgm:cxn modelId="{D3CAF34F-EE35-4074-B01E-43528067C5AD}" type="presOf" srcId="{947F2BCA-5566-4FCF-AA4C-FD95C9D48750}" destId="{2D356FC3-122C-42D1-A0C0-388E90E2FE5B}" srcOrd="0" destOrd="0" presId="urn:microsoft.com/office/officeart/2005/8/layout/radial5"/>
    <dgm:cxn modelId="{9E1E04F8-3795-4584-B0C9-57F7CC85E775}" srcId="{F100839E-0007-44FF-8353-1CB510071EBB}" destId="{AB6FA5B4-BD09-4AF4-8DC2-D9515935A63F}" srcOrd="4" destOrd="0" parTransId="{6EA851D2-7610-4A53-B240-8CDE3231493E}" sibTransId="{348CACCE-81CF-4B30-B0F3-C63017C64517}"/>
    <dgm:cxn modelId="{CDD03CBE-312B-4A40-BDE1-A9D709EA2ED6}" type="presOf" srcId="{F0AE82C7-28EA-4CDA-96A9-6C102E551D1E}" destId="{BEEA25D8-44F9-49DA-8BE7-5761FCFD24B2}" srcOrd="0" destOrd="0" presId="urn:microsoft.com/office/officeart/2005/8/layout/radial5"/>
    <dgm:cxn modelId="{74E644BE-CA57-42F1-AF83-131344AB231A}" type="presOf" srcId="{69A33B47-B7C9-469D-BA16-090A8B45C24B}" destId="{7C0A4DB9-0162-4432-8E07-3AD2BFE891AE}" srcOrd="1" destOrd="0" presId="urn:microsoft.com/office/officeart/2005/8/layout/radial5"/>
    <dgm:cxn modelId="{DBC5583B-CEE8-40A7-BB4A-DA80DC2B5063}" srcId="{F100839E-0007-44FF-8353-1CB510071EBB}" destId="{1A18FF7D-501C-4822-A3B2-AFD86E5399BD}" srcOrd="1" destOrd="0" parTransId="{7F7CF812-F79D-41AE-956F-A45CB36D4371}" sibTransId="{6DC927FD-0C5D-4EBB-8968-222A4A08D2E8}"/>
    <dgm:cxn modelId="{F517DA15-C976-4FC5-BC32-0A469E6DC0F5}" type="presOf" srcId="{AB6FA5B4-BD09-4AF4-8DC2-D9515935A63F}" destId="{8CB7025D-3BC9-46AC-9025-A12AB9943550}" srcOrd="0" destOrd="0" presId="urn:microsoft.com/office/officeart/2005/8/layout/radial5"/>
    <dgm:cxn modelId="{087DA227-41ED-49F8-A708-0172E34D23FE}" type="presOf" srcId="{B21284F7-C179-4657-9440-C7338ACC1BC2}" destId="{5B13DE77-5940-44EE-884F-C8D553DDC0EE}" srcOrd="0" destOrd="0" presId="urn:microsoft.com/office/officeart/2005/8/layout/radial5"/>
    <dgm:cxn modelId="{D9E2A2BA-2998-43AB-8A75-CCFA95CB9474}" type="presOf" srcId="{9DD5F0B0-E7B1-4868-A072-0EC4E415DF0F}" destId="{0036C437-9FEF-4ABF-84DD-404D0CD29D28}" srcOrd="0" destOrd="0" presId="urn:microsoft.com/office/officeart/2005/8/layout/radial5"/>
    <dgm:cxn modelId="{E3FB75BD-80FB-4A26-9822-8C59DE3E2FB5}" srcId="{F100839E-0007-44FF-8353-1CB510071EBB}" destId="{E68E79AE-6D20-4695-B325-9B52AAD2B95D}" srcOrd="2" destOrd="0" parTransId="{9DD5F0B0-E7B1-4868-A072-0EC4E415DF0F}" sibTransId="{748462B0-71D9-4771-A4C1-D854F3835149}"/>
    <dgm:cxn modelId="{1EC59E07-BE96-4F93-B108-8ACB0D524D82}" type="presOf" srcId="{6EA851D2-7610-4A53-B240-8CDE3231493E}" destId="{ED239F64-2479-4B65-A62E-CC90BED56DB2}" srcOrd="1" destOrd="0" presId="urn:microsoft.com/office/officeart/2005/8/layout/radial5"/>
    <dgm:cxn modelId="{61A896B0-656F-4BDE-BE22-6859B8E82ADB}" type="presOf" srcId="{7F7CF812-F79D-41AE-956F-A45CB36D4371}" destId="{867637B7-0F01-464D-9546-7FBC0C00C99B}" srcOrd="1" destOrd="0" presId="urn:microsoft.com/office/officeart/2005/8/layout/radial5"/>
    <dgm:cxn modelId="{669197CA-16C5-41FD-AF4E-D5C9BE86F7F9}" srcId="{F100839E-0007-44FF-8353-1CB510071EBB}" destId="{947F2BCA-5566-4FCF-AA4C-FD95C9D48750}" srcOrd="3" destOrd="0" parTransId="{69A33B47-B7C9-469D-BA16-090A8B45C24B}" sibTransId="{668E2797-E019-4F05-8C63-5407C6377DBE}"/>
    <dgm:cxn modelId="{7EC838F9-A6C5-4CD9-A85C-188CDC72EEF7}" type="presOf" srcId="{B21284F7-C179-4657-9440-C7338ACC1BC2}" destId="{781F8420-A766-474F-BFA3-9634E35106A8}" srcOrd="1" destOrd="0" presId="urn:microsoft.com/office/officeart/2005/8/layout/radial5"/>
    <dgm:cxn modelId="{B1EDC733-2B1F-4E6B-BD1F-8DDA69322D22}" type="presOf" srcId="{6EA851D2-7610-4A53-B240-8CDE3231493E}" destId="{EA993B45-3A02-4A9A-B7B9-F7B5A9F28576}" srcOrd="0" destOrd="0" presId="urn:microsoft.com/office/officeart/2005/8/layout/radial5"/>
    <dgm:cxn modelId="{D3D8E4E9-5B5F-4A85-AD24-A0009D14FAE5}" type="presOf" srcId="{8F7B049E-4EA5-487C-9D76-F8FE88C1FC80}" destId="{B7C45DCF-1474-4651-ABD9-0911497B0389}" srcOrd="0" destOrd="0" presId="urn:microsoft.com/office/officeart/2005/8/layout/radial5"/>
    <dgm:cxn modelId="{B393FD9C-D424-40E3-AEA7-8370A3DD0C33}" type="presOf" srcId="{7F7CF812-F79D-41AE-956F-A45CB36D4371}" destId="{05B51738-C3A9-4CF2-A378-926FB9B9E203}" srcOrd="0" destOrd="0" presId="urn:microsoft.com/office/officeart/2005/8/layout/radial5"/>
    <dgm:cxn modelId="{2B466DCA-B09C-45E8-9645-D690CBDA38E3}" srcId="{F0AE82C7-28EA-4CDA-96A9-6C102E551D1E}" destId="{F100839E-0007-44FF-8353-1CB510071EBB}" srcOrd="0" destOrd="0" parTransId="{A81DA556-1B7E-4132-9836-AE253FC584BB}" sibTransId="{D857C132-F68D-430B-AE5D-18481E9191DE}"/>
    <dgm:cxn modelId="{915ED061-E34C-4E71-9438-918420B2C3F8}" type="presParOf" srcId="{BEEA25D8-44F9-49DA-8BE7-5761FCFD24B2}" destId="{BF2E5BAC-8C2B-46CE-90DD-9838D8C784FB}" srcOrd="0" destOrd="0" presId="urn:microsoft.com/office/officeart/2005/8/layout/radial5"/>
    <dgm:cxn modelId="{27FFDD84-0FA7-457F-B6B3-F68E0D5AE9CE}" type="presParOf" srcId="{BEEA25D8-44F9-49DA-8BE7-5761FCFD24B2}" destId="{5B13DE77-5940-44EE-884F-C8D553DDC0EE}" srcOrd="1" destOrd="0" presId="urn:microsoft.com/office/officeart/2005/8/layout/radial5"/>
    <dgm:cxn modelId="{7A5602F4-CACE-4B4A-AC9A-F7520275B207}" type="presParOf" srcId="{5B13DE77-5940-44EE-884F-C8D553DDC0EE}" destId="{781F8420-A766-474F-BFA3-9634E35106A8}" srcOrd="0" destOrd="0" presId="urn:microsoft.com/office/officeart/2005/8/layout/radial5"/>
    <dgm:cxn modelId="{70205BBF-C6C4-4301-9675-7848DCFA10E6}" type="presParOf" srcId="{BEEA25D8-44F9-49DA-8BE7-5761FCFD24B2}" destId="{B7C45DCF-1474-4651-ABD9-0911497B0389}" srcOrd="2" destOrd="0" presId="urn:microsoft.com/office/officeart/2005/8/layout/radial5"/>
    <dgm:cxn modelId="{42E6C58A-546F-49FD-A6AC-2A52E8C01341}" type="presParOf" srcId="{BEEA25D8-44F9-49DA-8BE7-5761FCFD24B2}" destId="{05B51738-C3A9-4CF2-A378-926FB9B9E203}" srcOrd="3" destOrd="0" presId="urn:microsoft.com/office/officeart/2005/8/layout/radial5"/>
    <dgm:cxn modelId="{5FB3264E-E32E-42B5-9E0D-D76E67E2075D}" type="presParOf" srcId="{05B51738-C3A9-4CF2-A378-926FB9B9E203}" destId="{867637B7-0F01-464D-9546-7FBC0C00C99B}" srcOrd="0" destOrd="0" presId="urn:microsoft.com/office/officeart/2005/8/layout/radial5"/>
    <dgm:cxn modelId="{3C3C9B6E-5BC9-445D-9162-6DDE6A5733A2}" type="presParOf" srcId="{BEEA25D8-44F9-49DA-8BE7-5761FCFD24B2}" destId="{2C58AC59-FC07-4E42-BD57-DED78CD9D2D3}" srcOrd="4" destOrd="0" presId="urn:microsoft.com/office/officeart/2005/8/layout/radial5"/>
    <dgm:cxn modelId="{D4ACD340-AD51-4A3C-B232-8EFBB5A751C8}" type="presParOf" srcId="{BEEA25D8-44F9-49DA-8BE7-5761FCFD24B2}" destId="{0036C437-9FEF-4ABF-84DD-404D0CD29D28}" srcOrd="5" destOrd="0" presId="urn:microsoft.com/office/officeart/2005/8/layout/radial5"/>
    <dgm:cxn modelId="{6A94A7F9-570C-44EA-A25A-2C1242F0719C}" type="presParOf" srcId="{0036C437-9FEF-4ABF-84DD-404D0CD29D28}" destId="{BA977183-7AE6-41F2-9C7B-630936C00AFA}" srcOrd="0" destOrd="0" presId="urn:microsoft.com/office/officeart/2005/8/layout/radial5"/>
    <dgm:cxn modelId="{009971FE-709C-456A-B419-D44990EE7380}" type="presParOf" srcId="{BEEA25D8-44F9-49DA-8BE7-5761FCFD24B2}" destId="{4AAF52F0-B10D-4AD8-A8AC-565E650FDDAA}" srcOrd="6" destOrd="0" presId="urn:microsoft.com/office/officeart/2005/8/layout/radial5"/>
    <dgm:cxn modelId="{E7F69EAA-E765-4446-8B25-8D6269ABE21D}" type="presParOf" srcId="{BEEA25D8-44F9-49DA-8BE7-5761FCFD24B2}" destId="{80E9DF30-F146-4902-B7AD-209918BEDD6C}" srcOrd="7" destOrd="0" presId="urn:microsoft.com/office/officeart/2005/8/layout/radial5"/>
    <dgm:cxn modelId="{4D4C9875-4FB9-44AE-98BB-D316AA877341}" type="presParOf" srcId="{80E9DF30-F146-4902-B7AD-209918BEDD6C}" destId="{7C0A4DB9-0162-4432-8E07-3AD2BFE891AE}" srcOrd="0" destOrd="0" presId="urn:microsoft.com/office/officeart/2005/8/layout/radial5"/>
    <dgm:cxn modelId="{3251999D-8C9F-43C8-832D-88CB6F6EF361}" type="presParOf" srcId="{BEEA25D8-44F9-49DA-8BE7-5761FCFD24B2}" destId="{2D356FC3-122C-42D1-A0C0-388E90E2FE5B}" srcOrd="8" destOrd="0" presId="urn:microsoft.com/office/officeart/2005/8/layout/radial5"/>
    <dgm:cxn modelId="{84EF3A4B-0C43-43FE-AEC1-A74CB18D34D9}" type="presParOf" srcId="{BEEA25D8-44F9-49DA-8BE7-5761FCFD24B2}" destId="{EA993B45-3A02-4A9A-B7B9-F7B5A9F28576}" srcOrd="9" destOrd="0" presId="urn:microsoft.com/office/officeart/2005/8/layout/radial5"/>
    <dgm:cxn modelId="{E8195929-C2BB-4CED-91C3-02E2091332E2}" type="presParOf" srcId="{EA993B45-3A02-4A9A-B7B9-F7B5A9F28576}" destId="{ED239F64-2479-4B65-A62E-CC90BED56DB2}" srcOrd="0" destOrd="0" presId="urn:microsoft.com/office/officeart/2005/8/layout/radial5"/>
    <dgm:cxn modelId="{2D45DA88-9B03-45F1-BFC3-88C85E7FF2A1}" type="presParOf" srcId="{BEEA25D8-44F9-49DA-8BE7-5761FCFD24B2}" destId="{8CB7025D-3BC9-46AC-9025-A12AB9943550}"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1D62232-A1C4-48D7-9B4F-4417C5BFAF14}"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37B02D46-7758-493B-A08F-5A6C65A24745}">
      <dgm:prSet phldrT="[Text]" custT="1"/>
      <dgm:spPr>
        <a:solidFill>
          <a:srgbClr val="CC66FF"/>
        </a:solidFill>
      </dgm:spPr>
      <dgm:t>
        <a:bodyPr/>
        <a:lstStyle/>
        <a:p>
          <a:r>
            <a:rPr lang="ms-MY" sz="2000" b="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mengalami </a:t>
          </a:r>
          <a:r>
            <a:rPr lang="ms-MY" sz="2000" b="0" i="1"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rasa kesunyian</a:t>
          </a:r>
          <a:r>
            <a:rPr lang="ms-MY" sz="2000" b="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endParaRPr lang="en-US" sz="2000"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139C49B6-3FD2-4A64-AE6E-7245CDB464BD}" type="parTrans" cxnId="{E2CA5BA1-0EA7-4FC3-9D62-78D7FD7CCBE5}">
      <dgm:prSet/>
      <dgm:spPr/>
      <dgm:t>
        <a:bodyPr/>
        <a:lstStyle/>
        <a:p>
          <a:endParaRPr lang="en-US" sz="2000">
            <a:latin typeface="Arial" panose="020B0604020202020204" pitchFamily="34" charset="0"/>
            <a:cs typeface="Arial" panose="020B0604020202020204" pitchFamily="34" charset="0"/>
          </a:endParaRPr>
        </a:p>
      </dgm:t>
    </dgm:pt>
    <dgm:pt modelId="{31FFB785-6C75-4132-8CAB-81D13E4F76F9}" type="sibTrans" cxnId="{E2CA5BA1-0EA7-4FC3-9D62-78D7FD7CCBE5}">
      <dgm:prSet/>
      <dgm:spPr/>
      <dgm:t>
        <a:bodyPr/>
        <a:lstStyle/>
        <a:p>
          <a:endParaRPr lang="en-US" sz="2000">
            <a:latin typeface="Arial" panose="020B0604020202020204" pitchFamily="34" charset="0"/>
            <a:cs typeface="Arial" panose="020B0604020202020204" pitchFamily="34" charset="0"/>
          </a:endParaRPr>
        </a:p>
      </dgm:t>
    </dgm:pt>
    <dgm:pt modelId="{B0C8CAFA-5050-4657-8B08-9EAB222DEF16}">
      <dgm:prSet phldrT="[Text]" custT="1"/>
      <dgm:spPr>
        <a:solidFill>
          <a:srgbClr val="00FFFF"/>
        </a:solidFill>
      </dgm:spPr>
      <dgm:t>
        <a:bodyPr/>
        <a:lstStyle/>
        <a:p>
          <a:r>
            <a:rPr lang="ms-MY" sz="2000" dirty="0" smtClean="0">
              <a:solidFill>
                <a:srgbClr val="0000FF"/>
              </a:solidFill>
              <a:latin typeface="Arial" panose="020B0604020202020204" pitchFamily="34" charset="0"/>
              <a:cs typeface="Arial" panose="020B0604020202020204" pitchFamily="34" charset="0"/>
            </a:rPr>
            <a:t>tahap </a:t>
          </a:r>
          <a:r>
            <a:rPr lang="ms-MY" sz="2000" i="1" dirty="0" smtClean="0">
              <a:solidFill>
                <a:srgbClr val="0000FF"/>
              </a:solidFill>
              <a:latin typeface="Arial" panose="020B0604020202020204" pitchFamily="34" charset="0"/>
              <a:cs typeface="Arial" panose="020B0604020202020204" pitchFamily="34" charset="0"/>
            </a:rPr>
            <a:t>interaksi</a:t>
          </a:r>
          <a:r>
            <a:rPr lang="ms-MY" sz="2000" dirty="0" smtClean="0">
              <a:solidFill>
                <a:srgbClr val="0000FF"/>
              </a:solidFill>
              <a:latin typeface="Arial" panose="020B0604020202020204" pitchFamily="34" charset="0"/>
              <a:cs typeface="Arial" panose="020B0604020202020204" pitchFamily="34" charset="0"/>
            </a:rPr>
            <a:t> dengan ahli keluarga </a:t>
          </a:r>
          <a:r>
            <a:rPr lang="ms-MY" sz="2000" dirty="0" smtClean="0">
              <a:solidFill>
                <a:srgbClr val="0000FF"/>
              </a:solidFill>
              <a:latin typeface="Arial" panose="020B0604020202020204" pitchFamily="34" charset="0"/>
              <a:cs typeface="Arial" panose="020B0604020202020204" pitchFamily="34" charset="0"/>
            </a:rPr>
            <a:t>rendah </a:t>
          </a:r>
          <a:endParaRPr lang="en-US" sz="2000" dirty="0">
            <a:solidFill>
              <a:srgbClr val="0000FF"/>
            </a:solidFill>
            <a:latin typeface="Arial" panose="020B0604020202020204" pitchFamily="34" charset="0"/>
            <a:cs typeface="Arial" panose="020B0604020202020204" pitchFamily="34" charset="0"/>
          </a:endParaRPr>
        </a:p>
      </dgm:t>
    </dgm:pt>
    <dgm:pt modelId="{C055E690-F8F0-4F71-B812-8E88B516C404}" type="parTrans" cxnId="{256F9460-BA89-4500-8356-28432461C039}">
      <dgm:prSet/>
      <dgm:spPr/>
      <dgm:t>
        <a:bodyPr/>
        <a:lstStyle/>
        <a:p>
          <a:endParaRPr lang="en-US" sz="2000">
            <a:latin typeface="Arial" panose="020B0604020202020204" pitchFamily="34" charset="0"/>
            <a:cs typeface="Arial" panose="020B0604020202020204" pitchFamily="34" charset="0"/>
          </a:endParaRPr>
        </a:p>
      </dgm:t>
    </dgm:pt>
    <dgm:pt modelId="{8A9E0E42-2303-4329-BF5B-7264FF4C801D}" type="sibTrans" cxnId="{256F9460-BA89-4500-8356-28432461C039}">
      <dgm:prSet/>
      <dgm:spPr/>
      <dgm:t>
        <a:bodyPr/>
        <a:lstStyle/>
        <a:p>
          <a:endParaRPr lang="en-US" sz="2000">
            <a:latin typeface="Arial" panose="020B0604020202020204" pitchFamily="34" charset="0"/>
            <a:cs typeface="Arial" panose="020B0604020202020204" pitchFamily="34" charset="0"/>
          </a:endParaRPr>
        </a:p>
      </dgm:t>
    </dgm:pt>
    <dgm:pt modelId="{7C0C2322-9482-46A2-8D40-CB63CF2E48C9}" type="pres">
      <dgm:prSet presAssocID="{21D62232-A1C4-48D7-9B4F-4417C5BFAF14}" presName="linear" presStyleCnt="0">
        <dgm:presLayoutVars>
          <dgm:dir/>
          <dgm:animLvl val="lvl"/>
          <dgm:resizeHandles val="exact"/>
        </dgm:presLayoutVars>
      </dgm:prSet>
      <dgm:spPr/>
    </dgm:pt>
    <dgm:pt modelId="{038C3562-992F-49C6-B58B-EC8096BE747F}" type="pres">
      <dgm:prSet presAssocID="{37B02D46-7758-493B-A08F-5A6C65A24745}" presName="parentLin" presStyleCnt="0"/>
      <dgm:spPr/>
    </dgm:pt>
    <dgm:pt modelId="{D8CE9332-FB1A-478D-8332-912CC677D421}" type="pres">
      <dgm:prSet presAssocID="{37B02D46-7758-493B-A08F-5A6C65A24745}" presName="parentLeftMargin" presStyleLbl="node1" presStyleIdx="0" presStyleCnt="2"/>
      <dgm:spPr/>
    </dgm:pt>
    <dgm:pt modelId="{C5382754-5E74-4A12-BABC-6EF48B28461D}" type="pres">
      <dgm:prSet presAssocID="{37B02D46-7758-493B-A08F-5A6C65A24745}" presName="parentText" presStyleLbl="node1" presStyleIdx="0" presStyleCnt="2">
        <dgm:presLayoutVars>
          <dgm:chMax val="0"/>
          <dgm:bulletEnabled val="1"/>
        </dgm:presLayoutVars>
      </dgm:prSet>
      <dgm:spPr/>
      <dgm:t>
        <a:bodyPr/>
        <a:lstStyle/>
        <a:p>
          <a:endParaRPr lang="en-US"/>
        </a:p>
      </dgm:t>
    </dgm:pt>
    <dgm:pt modelId="{68C35F4E-DFD3-4D3A-B099-D9AE0898D4BF}" type="pres">
      <dgm:prSet presAssocID="{37B02D46-7758-493B-A08F-5A6C65A24745}" presName="negativeSpace" presStyleCnt="0"/>
      <dgm:spPr/>
    </dgm:pt>
    <dgm:pt modelId="{2AD6ED29-7B02-4573-B8B7-6663ACCB4697}" type="pres">
      <dgm:prSet presAssocID="{37B02D46-7758-493B-A08F-5A6C65A24745}" presName="childText" presStyleLbl="conFgAcc1" presStyleIdx="0" presStyleCnt="2">
        <dgm:presLayoutVars>
          <dgm:bulletEnabled val="1"/>
        </dgm:presLayoutVars>
      </dgm:prSet>
      <dgm:spPr/>
    </dgm:pt>
    <dgm:pt modelId="{7B83390B-3A9F-4E2C-939F-CD0A4A824379}" type="pres">
      <dgm:prSet presAssocID="{31FFB785-6C75-4132-8CAB-81D13E4F76F9}" presName="spaceBetweenRectangles" presStyleCnt="0"/>
      <dgm:spPr/>
    </dgm:pt>
    <dgm:pt modelId="{B50BBE54-EFB3-4EE7-9595-082427F941B2}" type="pres">
      <dgm:prSet presAssocID="{B0C8CAFA-5050-4657-8B08-9EAB222DEF16}" presName="parentLin" presStyleCnt="0"/>
      <dgm:spPr/>
    </dgm:pt>
    <dgm:pt modelId="{99FD0EF7-60C0-40FA-9A2C-C0C46E4C44D8}" type="pres">
      <dgm:prSet presAssocID="{B0C8CAFA-5050-4657-8B08-9EAB222DEF16}" presName="parentLeftMargin" presStyleLbl="node1" presStyleIdx="0" presStyleCnt="2"/>
      <dgm:spPr/>
    </dgm:pt>
    <dgm:pt modelId="{182952D9-4FF1-4244-A47D-AFAAFD5CD1A1}" type="pres">
      <dgm:prSet presAssocID="{B0C8CAFA-5050-4657-8B08-9EAB222DEF16}" presName="parentText" presStyleLbl="node1" presStyleIdx="1" presStyleCnt="2">
        <dgm:presLayoutVars>
          <dgm:chMax val="0"/>
          <dgm:bulletEnabled val="1"/>
        </dgm:presLayoutVars>
      </dgm:prSet>
      <dgm:spPr/>
      <dgm:t>
        <a:bodyPr/>
        <a:lstStyle/>
        <a:p>
          <a:endParaRPr lang="en-US"/>
        </a:p>
      </dgm:t>
    </dgm:pt>
    <dgm:pt modelId="{0CBB2B38-0919-478B-85D7-CD4BAA22E888}" type="pres">
      <dgm:prSet presAssocID="{B0C8CAFA-5050-4657-8B08-9EAB222DEF16}" presName="negativeSpace" presStyleCnt="0"/>
      <dgm:spPr/>
    </dgm:pt>
    <dgm:pt modelId="{0B51A706-0D6D-450E-B8DE-1EFDCCFE9F2A}" type="pres">
      <dgm:prSet presAssocID="{B0C8CAFA-5050-4657-8B08-9EAB222DEF16}" presName="childText" presStyleLbl="conFgAcc1" presStyleIdx="1" presStyleCnt="2">
        <dgm:presLayoutVars>
          <dgm:bulletEnabled val="1"/>
        </dgm:presLayoutVars>
      </dgm:prSet>
      <dgm:spPr/>
    </dgm:pt>
  </dgm:ptLst>
  <dgm:cxnLst>
    <dgm:cxn modelId="{5230362C-051D-4E1C-9936-910C15A3D8DA}" type="presOf" srcId="{B0C8CAFA-5050-4657-8B08-9EAB222DEF16}" destId="{182952D9-4FF1-4244-A47D-AFAAFD5CD1A1}" srcOrd="1" destOrd="0" presId="urn:microsoft.com/office/officeart/2005/8/layout/list1"/>
    <dgm:cxn modelId="{9D4A2C77-8BFB-44E6-83B0-E8841A1392DF}" type="presOf" srcId="{37B02D46-7758-493B-A08F-5A6C65A24745}" destId="{C5382754-5E74-4A12-BABC-6EF48B28461D}" srcOrd="1" destOrd="0" presId="urn:microsoft.com/office/officeart/2005/8/layout/list1"/>
    <dgm:cxn modelId="{3DF745FC-FB23-4CB8-A14A-6DA3F37C8EEC}" type="presOf" srcId="{B0C8CAFA-5050-4657-8B08-9EAB222DEF16}" destId="{99FD0EF7-60C0-40FA-9A2C-C0C46E4C44D8}" srcOrd="0" destOrd="0" presId="urn:microsoft.com/office/officeart/2005/8/layout/list1"/>
    <dgm:cxn modelId="{E2CA5BA1-0EA7-4FC3-9D62-78D7FD7CCBE5}" srcId="{21D62232-A1C4-48D7-9B4F-4417C5BFAF14}" destId="{37B02D46-7758-493B-A08F-5A6C65A24745}" srcOrd="0" destOrd="0" parTransId="{139C49B6-3FD2-4A64-AE6E-7245CDB464BD}" sibTransId="{31FFB785-6C75-4132-8CAB-81D13E4F76F9}"/>
    <dgm:cxn modelId="{5BCFF5DC-D624-497E-A395-C2322A74553A}" type="presOf" srcId="{21D62232-A1C4-48D7-9B4F-4417C5BFAF14}" destId="{7C0C2322-9482-46A2-8D40-CB63CF2E48C9}" srcOrd="0" destOrd="0" presId="urn:microsoft.com/office/officeart/2005/8/layout/list1"/>
    <dgm:cxn modelId="{256F9460-BA89-4500-8356-28432461C039}" srcId="{21D62232-A1C4-48D7-9B4F-4417C5BFAF14}" destId="{B0C8CAFA-5050-4657-8B08-9EAB222DEF16}" srcOrd="1" destOrd="0" parTransId="{C055E690-F8F0-4F71-B812-8E88B516C404}" sibTransId="{8A9E0E42-2303-4329-BF5B-7264FF4C801D}"/>
    <dgm:cxn modelId="{E0E534D1-4FF9-4AF9-91DC-DD99C06FF9BF}" type="presOf" srcId="{37B02D46-7758-493B-A08F-5A6C65A24745}" destId="{D8CE9332-FB1A-478D-8332-912CC677D421}" srcOrd="0" destOrd="0" presId="urn:microsoft.com/office/officeart/2005/8/layout/list1"/>
    <dgm:cxn modelId="{D854D659-1973-4238-8CC7-4CE93F73A133}" type="presParOf" srcId="{7C0C2322-9482-46A2-8D40-CB63CF2E48C9}" destId="{038C3562-992F-49C6-B58B-EC8096BE747F}" srcOrd="0" destOrd="0" presId="urn:microsoft.com/office/officeart/2005/8/layout/list1"/>
    <dgm:cxn modelId="{E6C55355-003B-4CBB-8AB7-354D331ACC36}" type="presParOf" srcId="{038C3562-992F-49C6-B58B-EC8096BE747F}" destId="{D8CE9332-FB1A-478D-8332-912CC677D421}" srcOrd="0" destOrd="0" presId="urn:microsoft.com/office/officeart/2005/8/layout/list1"/>
    <dgm:cxn modelId="{54591255-D6A4-4C1C-BF81-A653E9135443}" type="presParOf" srcId="{038C3562-992F-49C6-B58B-EC8096BE747F}" destId="{C5382754-5E74-4A12-BABC-6EF48B28461D}" srcOrd="1" destOrd="0" presId="urn:microsoft.com/office/officeart/2005/8/layout/list1"/>
    <dgm:cxn modelId="{59E4A21B-8558-4EDA-A9AD-DC87CC07BC12}" type="presParOf" srcId="{7C0C2322-9482-46A2-8D40-CB63CF2E48C9}" destId="{68C35F4E-DFD3-4D3A-B099-D9AE0898D4BF}" srcOrd="1" destOrd="0" presId="urn:microsoft.com/office/officeart/2005/8/layout/list1"/>
    <dgm:cxn modelId="{793EA8AB-E7C9-4F7C-84B7-753E02AD20EB}" type="presParOf" srcId="{7C0C2322-9482-46A2-8D40-CB63CF2E48C9}" destId="{2AD6ED29-7B02-4573-B8B7-6663ACCB4697}" srcOrd="2" destOrd="0" presId="urn:microsoft.com/office/officeart/2005/8/layout/list1"/>
    <dgm:cxn modelId="{788A0EC2-422D-4E64-94D5-828945F746CF}" type="presParOf" srcId="{7C0C2322-9482-46A2-8D40-CB63CF2E48C9}" destId="{7B83390B-3A9F-4E2C-939F-CD0A4A824379}" srcOrd="3" destOrd="0" presId="urn:microsoft.com/office/officeart/2005/8/layout/list1"/>
    <dgm:cxn modelId="{26D3820B-60B6-48E3-AED3-75896FFD5594}" type="presParOf" srcId="{7C0C2322-9482-46A2-8D40-CB63CF2E48C9}" destId="{B50BBE54-EFB3-4EE7-9595-082427F941B2}" srcOrd="4" destOrd="0" presId="urn:microsoft.com/office/officeart/2005/8/layout/list1"/>
    <dgm:cxn modelId="{E60F73FD-7863-4FCF-968D-F99CEF90CF1B}" type="presParOf" srcId="{B50BBE54-EFB3-4EE7-9595-082427F941B2}" destId="{99FD0EF7-60C0-40FA-9A2C-C0C46E4C44D8}" srcOrd="0" destOrd="0" presId="urn:microsoft.com/office/officeart/2005/8/layout/list1"/>
    <dgm:cxn modelId="{B67659A7-BF17-47C8-B81D-BDABF0E87299}" type="presParOf" srcId="{B50BBE54-EFB3-4EE7-9595-082427F941B2}" destId="{182952D9-4FF1-4244-A47D-AFAAFD5CD1A1}" srcOrd="1" destOrd="0" presId="urn:microsoft.com/office/officeart/2005/8/layout/list1"/>
    <dgm:cxn modelId="{03B09657-5AEA-41CA-AD3E-0DB24BB3CDA3}" type="presParOf" srcId="{7C0C2322-9482-46A2-8D40-CB63CF2E48C9}" destId="{0CBB2B38-0919-478B-85D7-CD4BAA22E888}" srcOrd="5" destOrd="0" presId="urn:microsoft.com/office/officeart/2005/8/layout/list1"/>
    <dgm:cxn modelId="{E80A28E3-CEDE-428E-AB33-92134E9BFE9B}" type="presParOf" srcId="{7C0C2322-9482-46A2-8D40-CB63CF2E48C9}" destId="{0B51A706-0D6D-450E-B8DE-1EFDCCFE9F2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C4BE04-D8C1-42F5-B119-DD2FD6E64A8C}" type="doc">
      <dgm:prSet loTypeId="urn:microsoft.com/office/officeart/2005/8/layout/lProcess2" loCatId="list" qsTypeId="urn:microsoft.com/office/officeart/2005/8/quickstyle/3d1" qsCatId="3D" csTypeId="urn:microsoft.com/office/officeart/2005/8/colors/colorful1" csCatId="colorful" phldr="1"/>
      <dgm:spPr/>
      <dgm:t>
        <a:bodyPr/>
        <a:lstStyle/>
        <a:p>
          <a:endParaRPr lang="en-US"/>
        </a:p>
      </dgm:t>
    </dgm:pt>
    <dgm:pt modelId="{1227E51B-BBB3-4FC8-A0EE-BA9FA39D6F1D}">
      <dgm:prSet phldrT="[Text]" custT="1"/>
      <dgm:spPr>
        <a:solidFill>
          <a:srgbClr val="00FF00"/>
        </a:solidFill>
      </dgm:spPr>
      <dgm:t>
        <a:bodyPr/>
        <a:lstStyle/>
        <a:p>
          <a:r>
            <a:rPr lang="ms-MY" sz="2400" dirty="0" smtClean="0">
              <a:latin typeface="Arial" panose="020B0604020202020204" pitchFamily="34" charset="0"/>
              <a:cs typeface="Arial" panose="020B0604020202020204" pitchFamily="34" charset="0"/>
            </a:rPr>
            <a:t>masih ada lagi masyarakat yang mengabaikan tanggungjawab kepada ibubapa</a:t>
          </a:r>
          <a:endParaRPr lang="en-US" sz="2400" dirty="0">
            <a:latin typeface="Arial" panose="020B0604020202020204" pitchFamily="34" charset="0"/>
            <a:cs typeface="Arial" panose="020B0604020202020204" pitchFamily="34" charset="0"/>
          </a:endParaRPr>
        </a:p>
      </dgm:t>
    </dgm:pt>
    <dgm:pt modelId="{50EFE423-3C5B-40EC-A6EB-1517EF02AE43}" type="parTrans" cxnId="{626CC698-3203-427F-90D6-3C632C18B97E}">
      <dgm:prSet/>
      <dgm:spPr/>
      <dgm:t>
        <a:bodyPr/>
        <a:lstStyle/>
        <a:p>
          <a:endParaRPr lang="en-US" sz="2400">
            <a:latin typeface="Arial" panose="020B0604020202020204" pitchFamily="34" charset="0"/>
            <a:cs typeface="Arial" panose="020B0604020202020204" pitchFamily="34" charset="0"/>
          </a:endParaRPr>
        </a:p>
      </dgm:t>
    </dgm:pt>
    <dgm:pt modelId="{7342F710-FFAE-43E1-9890-5397290ECF5C}" type="sibTrans" cxnId="{626CC698-3203-427F-90D6-3C632C18B97E}">
      <dgm:prSet/>
      <dgm:spPr/>
      <dgm:t>
        <a:bodyPr/>
        <a:lstStyle/>
        <a:p>
          <a:endParaRPr lang="en-US" sz="2400">
            <a:latin typeface="Arial" panose="020B0604020202020204" pitchFamily="34" charset="0"/>
            <a:cs typeface="Arial" panose="020B0604020202020204" pitchFamily="34" charset="0"/>
          </a:endParaRPr>
        </a:p>
      </dgm:t>
    </dgm:pt>
    <dgm:pt modelId="{53EB48EA-41D2-4AF2-B2C8-19AC9B2659F7}">
      <dgm:prSet phldrT="[Text]" custT="1"/>
      <dgm:spPr/>
      <dgm:t>
        <a:bodyPr/>
        <a:lstStyle/>
        <a:p>
          <a:r>
            <a:rPr lang="ms-MY" sz="2400" dirty="0" smtClean="0">
              <a:effectLst>
                <a:glow rad="101600">
                  <a:schemeClr val="tx1">
                    <a:alpha val="60000"/>
                  </a:schemeClr>
                </a:glow>
              </a:effectLst>
              <a:latin typeface="Arial" panose="020B0604020202020204" pitchFamily="34" charset="0"/>
              <a:cs typeface="Arial" panose="020B0604020202020204" pitchFamily="34" charset="0"/>
            </a:rPr>
            <a:t>tidak mempedulikan nasib</a:t>
          </a:r>
          <a:endParaRPr lang="en-US" sz="2400" dirty="0">
            <a:effectLst>
              <a:glow rad="101600">
                <a:schemeClr val="tx1">
                  <a:alpha val="60000"/>
                </a:schemeClr>
              </a:glow>
            </a:effectLst>
            <a:latin typeface="Arial" panose="020B0604020202020204" pitchFamily="34" charset="0"/>
            <a:cs typeface="Arial" panose="020B0604020202020204" pitchFamily="34" charset="0"/>
          </a:endParaRPr>
        </a:p>
      </dgm:t>
    </dgm:pt>
    <dgm:pt modelId="{48B002CF-2440-44E8-8C75-3AB2347A7439}" type="parTrans" cxnId="{A7785B73-DBAC-403A-B0C0-90E6BC0F9567}">
      <dgm:prSet/>
      <dgm:spPr/>
      <dgm:t>
        <a:bodyPr/>
        <a:lstStyle/>
        <a:p>
          <a:endParaRPr lang="en-US" sz="2400">
            <a:latin typeface="Arial" panose="020B0604020202020204" pitchFamily="34" charset="0"/>
            <a:cs typeface="Arial" panose="020B0604020202020204" pitchFamily="34" charset="0"/>
          </a:endParaRPr>
        </a:p>
      </dgm:t>
    </dgm:pt>
    <dgm:pt modelId="{B63573C3-2986-4AF3-82DB-9E1CEDE36A34}" type="sibTrans" cxnId="{A7785B73-DBAC-403A-B0C0-90E6BC0F9567}">
      <dgm:prSet/>
      <dgm:spPr/>
      <dgm:t>
        <a:bodyPr/>
        <a:lstStyle/>
        <a:p>
          <a:endParaRPr lang="en-US" sz="2400">
            <a:latin typeface="Arial" panose="020B0604020202020204" pitchFamily="34" charset="0"/>
            <a:cs typeface="Arial" panose="020B0604020202020204" pitchFamily="34" charset="0"/>
          </a:endParaRPr>
        </a:p>
      </dgm:t>
    </dgm:pt>
    <dgm:pt modelId="{32FB3C3D-0C0B-4E4C-8822-D29327AC67AA}">
      <dgm:prSet phldrT="[Text]" custT="1"/>
      <dgm:spPr/>
      <dgm:t>
        <a:bodyPr/>
        <a:lstStyle/>
        <a:p>
          <a:r>
            <a:rPr lang="ms-MY" sz="2400" dirty="0" smtClean="0">
              <a:effectLst>
                <a:glow rad="101600">
                  <a:schemeClr val="tx1">
                    <a:alpha val="60000"/>
                  </a:schemeClr>
                </a:glow>
              </a:effectLst>
              <a:latin typeface="Arial" panose="020B0604020202020204" pitchFamily="34" charset="0"/>
              <a:cs typeface="Arial" panose="020B0604020202020204" pitchFamily="34" charset="0"/>
            </a:rPr>
            <a:t>kurang prihatin terhadap kesusahan </a:t>
          </a:r>
          <a:endParaRPr lang="en-US" sz="2400" dirty="0">
            <a:effectLst>
              <a:glow rad="101600">
                <a:schemeClr val="tx1">
                  <a:alpha val="60000"/>
                </a:schemeClr>
              </a:glow>
            </a:effectLst>
            <a:latin typeface="Arial" panose="020B0604020202020204" pitchFamily="34" charset="0"/>
            <a:cs typeface="Arial" panose="020B0604020202020204" pitchFamily="34" charset="0"/>
          </a:endParaRPr>
        </a:p>
      </dgm:t>
    </dgm:pt>
    <dgm:pt modelId="{908B7A49-7914-44AC-839B-38C3D7C5D035}" type="parTrans" cxnId="{B74B6092-9A25-4372-9568-A9301613F480}">
      <dgm:prSet/>
      <dgm:spPr/>
      <dgm:t>
        <a:bodyPr/>
        <a:lstStyle/>
        <a:p>
          <a:endParaRPr lang="en-US" sz="2400">
            <a:latin typeface="Arial" panose="020B0604020202020204" pitchFamily="34" charset="0"/>
            <a:cs typeface="Arial" panose="020B0604020202020204" pitchFamily="34" charset="0"/>
          </a:endParaRPr>
        </a:p>
      </dgm:t>
    </dgm:pt>
    <dgm:pt modelId="{E5785E24-18C2-4E78-BEC7-744FCE73E3FD}" type="sibTrans" cxnId="{B74B6092-9A25-4372-9568-A9301613F480}">
      <dgm:prSet/>
      <dgm:spPr/>
      <dgm:t>
        <a:bodyPr/>
        <a:lstStyle/>
        <a:p>
          <a:endParaRPr lang="en-US" sz="2400">
            <a:latin typeface="Arial" panose="020B0604020202020204" pitchFamily="34" charset="0"/>
            <a:cs typeface="Arial" panose="020B0604020202020204" pitchFamily="34" charset="0"/>
          </a:endParaRPr>
        </a:p>
      </dgm:t>
    </dgm:pt>
    <dgm:pt modelId="{6101B38B-B38B-41C6-A09C-58378D4C60FE}" type="pres">
      <dgm:prSet presAssocID="{09C4BE04-D8C1-42F5-B119-DD2FD6E64A8C}" presName="theList" presStyleCnt="0">
        <dgm:presLayoutVars>
          <dgm:dir/>
          <dgm:animLvl val="lvl"/>
          <dgm:resizeHandles val="exact"/>
        </dgm:presLayoutVars>
      </dgm:prSet>
      <dgm:spPr/>
    </dgm:pt>
    <dgm:pt modelId="{2D14086F-0100-47E1-BB29-7BA4F00A3DA4}" type="pres">
      <dgm:prSet presAssocID="{1227E51B-BBB3-4FC8-A0EE-BA9FA39D6F1D}" presName="compNode" presStyleCnt="0"/>
      <dgm:spPr/>
    </dgm:pt>
    <dgm:pt modelId="{083B63F6-45C1-490C-A60F-B85B08C5BDBA}" type="pres">
      <dgm:prSet presAssocID="{1227E51B-BBB3-4FC8-A0EE-BA9FA39D6F1D}" presName="aNode" presStyleLbl="bgShp" presStyleIdx="0" presStyleCnt="1" custLinFactNeighborX="-1136"/>
      <dgm:spPr/>
    </dgm:pt>
    <dgm:pt modelId="{D9782CA7-F1D2-47BE-878C-078B0094B995}" type="pres">
      <dgm:prSet presAssocID="{1227E51B-BBB3-4FC8-A0EE-BA9FA39D6F1D}" presName="textNode" presStyleLbl="bgShp" presStyleIdx="0" presStyleCnt="1"/>
      <dgm:spPr/>
    </dgm:pt>
    <dgm:pt modelId="{3F7077D0-03B1-4509-A02B-F6DF465B618B}" type="pres">
      <dgm:prSet presAssocID="{1227E51B-BBB3-4FC8-A0EE-BA9FA39D6F1D}" presName="compChildNode" presStyleCnt="0"/>
      <dgm:spPr/>
    </dgm:pt>
    <dgm:pt modelId="{5D44241B-ADA5-4599-864C-6143796AC60A}" type="pres">
      <dgm:prSet presAssocID="{1227E51B-BBB3-4FC8-A0EE-BA9FA39D6F1D}" presName="theInnerList" presStyleCnt="0"/>
      <dgm:spPr/>
    </dgm:pt>
    <dgm:pt modelId="{7D34A812-3FC5-4113-8D8C-0CC5743BA831}" type="pres">
      <dgm:prSet presAssocID="{53EB48EA-41D2-4AF2-B2C8-19AC9B2659F7}" presName="childNode" presStyleLbl="node1" presStyleIdx="0" presStyleCnt="2">
        <dgm:presLayoutVars>
          <dgm:bulletEnabled val="1"/>
        </dgm:presLayoutVars>
      </dgm:prSet>
      <dgm:spPr/>
    </dgm:pt>
    <dgm:pt modelId="{72601EA7-FE31-43F7-83C5-0DEC9F0A196C}" type="pres">
      <dgm:prSet presAssocID="{53EB48EA-41D2-4AF2-B2C8-19AC9B2659F7}" presName="aSpace2" presStyleCnt="0"/>
      <dgm:spPr/>
    </dgm:pt>
    <dgm:pt modelId="{7859E103-CA36-404F-AF9D-244CB040BFFD}" type="pres">
      <dgm:prSet presAssocID="{32FB3C3D-0C0B-4E4C-8822-D29327AC67AA}" presName="childNode" presStyleLbl="node1" presStyleIdx="1" presStyleCnt="2">
        <dgm:presLayoutVars>
          <dgm:bulletEnabled val="1"/>
        </dgm:presLayoutVars>
      </dgm:prSet>
      <dgm:spPr/>
    </dgm:pt>
  </dgm:ptLst>
  <dgm:cxnLst>
    <dgm:cxn modelId="{3AF6E033-930B-435D-AAD2-3B7CC938ADF7}" type="presOf" srcId="{1227E51B-BBB3-4FC8-A0EE-BA9FA39D6F1D}" destId="{D9782CA7-F1D2-47BE-878C-078B0094B995}" srcOrd="1" destOrd="0" presId="urn:microsoft.com/office/officeart/2005/8/layout/lProcess2"/>
    <dgm:cxn modelId="{37F2BFF9-0F25-4D69-AD4C-00927167747D}" type="presOf" srcId="{09C4BE04-D8C1-42F5-B119-DD2FD6E64A8C}" destId="{6101B38B-B38B-41C6-A09C-58378D4C60FE}" srcOrd="0" destOrd="0" presId="urn:microsoft.com/office/officeart/2005/8/layout/lProcess2"/>
    <dgm:cxn modelId="{8E5DCC09-A760-4D91-9B7E-EC8CF702A722}" type="presOf" srcId="{53EB48EA-41D2-4AF2-B2C8-19AC9B2659F7}" destId="{7D34A812-3FC5-4113-8D8C-0CC5743BA831}" srcOrd="0" destOrd="0" presId="urn:microsoft.com/office/officeart/2005/8/layout/lProcess2"/>
    <dgm:cxn modelId="{B74B6092-9A25-4372-9568-A9301613F480}" srcId="{1227E51B-BBB3-4FC8-A0EE-BA9FA39D6F1D}" destId="{32FB3C3D-0C0B-4E4C-8822-D29327AC67AA}" srcOrd="1" destOrd="0" parTransId="{908B7A49-7914-44AC-839B-38C3D7C5D035}" sibTransId="{E5785E24-18C2-4E78-BEC7-744FCE73E3FD}"/>
    <dgm:cxn modelId="{06AF800D-6EEE-4B65-978E-77541FAEF625}" type="presOf" srcId="{1227E51B-BBB3-4FC8-A0EE-BA9FA39D6F1D}" destId="{083B63F6-45C1-490C-A60F-B85B08C5BDBA}" srcOrd="0" destOrd="0" presId="urn:microsoft.com/office/officeart/2005/8/layout/lProcess2"/>
    <dgm:cxn modelId="{DC36C4C8-CA59-456D-A857-C01AC1DBECB2}" type="presOf" srcId="{32FB3C3D-0C0B-4E4C-8822-D29327AC67AA}" destId="{7859E103-CA36-404F-AF9D-244CB040BFFD}" srcOrd="0" destOrd="0" presId="urn:microsoft.com/office/officeart/2005/8/layout/lProcess2"/>
    <dgm:cxn modelId="{626CC698-3203-427F-90D6-3C632C18B97E}" srcId="{09C4BE04-D8C1-42F5-B119-DD2FD6E64A8C}" destId="{1227E51B-BBB3-4FC8-A0EE-BA9FA39D6F1D}" srcOrd="0" destOrd="0" parTransId="{50EFE423-3C5B-40EC-A6EB-1517EF02AE43}" sibTransId="{7342F710-FFAE-43E1-9890-5397290ECF5C}"/>
    <dgm:cxn modelId="{A7785B73-DBAC-403A-B0C0-90E6BC0F9567}" srcId="{1227E51B-BBB3-4FC8-A0EE-BA9FA39D6F1D}" destId="{53EB48EA-41D2-4AF2-B2C8-19AC9B2659F7}" srcOrd="0" destOrd="0" parTransId="{48B002CF-2440-44E8-8C75-3AB2347A7439}" sibTransId="{B63573C3-2986-4AF3-82DB-9E1CEDE36A34}"/>
    <dgm:cxn modelId="{65608D47-531F-44D4-8D7E-926612F07995}" type="presParOf" srcId="{6101B38B-B38B-41C6-A09C-58378D4C60FE}" destId="{2D14086F-0100-47E1-BB29-7BA4F00A3DA4}" srcOrd="0" destOrd="0" presId="urn:microsoft.com/office/officeart/2005/8/layout/lProcess2"/>
    <dgm:cxn modelId="{12C2242D-2CAC-430B-90DA-C300181EB40F}" type="presParOf" srcId="{2D14086F-0100-47E1-BB29-7BA4F00A3DA4}" destId="{083B63F6-45C1-490C-A60F-B85B08C5BDBA}" srcOrd="0" destOrd="0" presId="urn:microsoft.com/office/officeart/2005/8/layout/lProcess2"/>
    <dgm:cxn modelId="{4BFB7FDD-C0B9-40C6-ADAE-711EDEC27EE3}" type="presParOf" srcId="{2D14086F-0100-47E1-BB29-7BA4F00A3DA4}" destId="{D9782CA7-F1D2-47BE-878C-078B0094B995}" srcOrd="1" destOrd="0" presId="urn:microsoft.com/office/officeart/2005/8/layout/lProcess2"/>
    <dgm:cxn modelId="{F297A136-3E42-43E0-9473-EC0F93882855}" type="presParOf" srcId="{2D14086F-0100-47E1-BB29-7BA4F00A3DA4}" destId="{3F7077D0-03B1-4509-A02B-F6DF465B618B}" srcOrd="2" destOrd="0" presId="urn:microsoft.com/office/officeart/2005/8/layout/lProcess2"/>
    <dgm:cxn modelId="{E612E52A-1904-458B-958E-167906CAFD89}" type="presParOf" srcId="{3F7077D0-03B1-4509-A02B-F6DF465B618B}" destId="{5D44241B-ADA5-4599-864C-6143796AC60A}" srcOrd="0" destOrd="0" presId="urn:microsoft.com/office/officeart/2005/8/layout/lProcess2"/>
    <dgm:cxn modelId="{261CFF4C-3317-4C2C-AA52-D0A0E84FDFEA}" type="presParOf" srcId="{5D44241B-ADA5-4599-864C-6143796AC60A}" destId="{7D34A812-3FC5-4113-8D8C-0CC5743BA831}" srcOrd="0" destOrd="0" presId="urn:microsoft.com/office/officeart/2005/8/layout/lProcess2"/>
    <dgm:cxn modelId="{B1EEABF6-5E31-4E6E-9D81-6B51E190496B}" type="presParOf" srcId="{5D44241B-ADA5-4599-864C-6143796AC60A}" destId="{72601EA7-FE31-43F7-83C5-0DEC9F0A196C}" srcOrd="1" destOrd="0" presId="urn:microsoft.com/office/officeart/2005/8/layout/lProcess2"/>
    <dgm:cxn modelId="{5089A2F4-4420-46BA-9F29-B319861C6032}" type="presParOf" srcId="{5D44241B-ADA5-4599-864C-6143796AC60A}" destId="{7859E103-CA36-404F-AF9D-244CB040BFFD}"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9D20790-1101-46B5-A725-80146AD5FA09}" type="doc">
      <dgm:prSet loTypeId="urn:microsoft.com/office/officeart/2008/layout/LinedList" loCatId="list" qsTypeId="urn:microsoft.com/office/officeart/2005/8/quickstyle/simple3" qsCatId="simple" csTypeId="urn:microsoft.com/office/officeart/2005/8/colors/colorful1" csCatId="colorful" phldr="1"/>
      <dgm:spPr/>
      <dgm:t>
        <a:bodyPr/>
        <a:lstStyle/>
        <a:p>
          <a:endParaRPr lang="en-US"/>
        </a:p>
      </dgm:t>
    </dgm:pt>
    <dgm:pt modelId="{4774A26B-F38E-4964-9577-45B54572143A}">
      <dgm:prSet phldrT="[Text]" custT="1"/>
      <dgm:spPr/>
      <dgm:t>
        <a:bodyPr anchor="ctr"/>
        <a:lstStyle/>
        <a:p>
          <a:pPr algn="ctr"/>
          <a:r>
            <a:rPr lang="ms-MY" sz="2800" b="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cabaran menjaga ibubapa yang telah lanjut usia adalah berat</a:t>
          </a:r>
          <a:endParaRPr lang="en-US" sz="2800" b="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B73B58E3-9A02-4843-91BB-C7369CDFEE61}" type="parTrans" cxnId="{5ADB268C-66D1-4246-8469-CE9D8199062E}">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E1A86CA-D957-44E6-952C-39EA2C24E43C}" type="sibTrans" cxnId="{5ADB268C-66D1-4246-8469-CE9D8199062E}">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80653DB0-934E-48D0-94AD-EC95D50F82C3}">
      <dgm:prSet phldrT="[Text]" custT="1"/>
      <dgm:spPr/>
      <dgm:t>
        <a:bodyPr/>
        <a:lstStyle/>
        <a:p>
          <a:pPr algn="ctr"/>
          <a:r>
            <a:rPr lang="ms-MY" sz="2000" b="0" cap="none" spc="0" dirty="0" smtClean="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sabar </a:t>
          </a:r>
          <a:endParaRPr lang="en-US" sz="2000" b="0" cap="none" spc="0" dirty="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4E7F9DE5-08CD-43A8-9EB2-7931281A94C6}" type="parTrans" cxnId="{3322FB46-E055-46CA-8769-CDE1B8B14612}">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8F3F4807-8DC9-423F-99BE-C2FC47278676}" type="sibTrans" cxnId="{3322FB46-E055-46CA-8769-CDE1B8B14612}">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B871246A-31F3-4747-BDE9-76C3EDBE5CAC}">
      <dgm:prSet phldrT="[Text]" custT="1"/>
      <dgm:spPr/>
      <dgm:t>
        <a:bodyPr/>
        <a:lstStyle/>
        <a:p>
          <a:pPr algn="ctr"/>
          <a:r>
            <a:rPr lang="ms-MY" sz="2000" b="0" cap="none" spc="0" dirty="0" smtClean="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Ikhlas</a:t>
          </a:r>
          <a:endParaRPr lang="en-US" sz="2000" b="0" cap="none" spc="0" dirty="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ADC641F-63AE-4DCF-A20C-02F1827713E1}" type="parTrans" cxnId="{C6E2C14F-C5E9-409B-9ADE-382695EB615D}">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A7040E6B-D347-4331-AA2D-EFB938914549}" type="sibTrans" cxnId="{C6E2C14F-C5E9-409B-9ADE-382695EB615D}">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AC243B6F-0965-4F7D-8AD6-B659BBDDCE8A}">
      <dgm:prSet phldrT="[Text]" custT="1"/>
      <dgm:spPr/>
      <dgm:t>
        <a:bodyPr/>
        <a:lstStyle/>
        <a:p>
          <a:pPr algn="ctr"/>
          <a:r>
            <a:rPr lang="ms-MY" sz="2000" b="0" cap="none" spc="0" dirty="0" smtClean="0">
              <a:ln w="0">
                <a:solidFill>
                  <a:srgbClr val="FF0000"/>
                </a:solidFill>
              </a:ln>
              <a:solidFill>
                <a:srgbClr val="FF0000"/>
              </a:solidFill>
              <a:effectLst>
                <a:outerShdw blurRad="38100" dist="19050" dir="2700000" algn="tl" rotWithShape="0">
                  <a:schemeClr val="dk1">
                    <a:alpha val="40000"/>
                  </a:schemeClr>
                </a:outerShdw>
              </a:effectLst>
            </a:rPr>
            <a:t>Allah SWT janjikan kebaikan yang tidak terkira</a:t>
          </a:r>
          <a:endParaRPr lang="en-US" sz="2000" b="0" cap="none" spc="0" dirty="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F38FD91D-0C4A-4C0F-B562-669873797906}" type="parTrans" cxnId="{D6671F42-BD9E-4FAC-92EC-F7D26CF131EE}">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30366484-19F5-4179-AE2F-C343BC08ED7D}" type="sibTrans" cxnId="{D6671F42-BD9E-4FAC-92EC-F7D26CF131EE}">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D35F9759-F13A-4DA2-96C6-D030EDD6A4C5}" type="pres">
      <dgm:prSet presAssocID="{19D20790-1101-46B5-A725-80146AD5FA09}" presName="vert0" presStyleCnt="0">
        <dgm:presLayoutVars>
          <dgm:dir/>
          <dgm:animOne val="branch"/>
          <dgm:animLvl val="lvl"/>
        </dgm:presLayoutVars>
      </dgm:prSet>
      <dgm:spPr/>
    </dgm:pt>
    <dgm:pt modelId="{ECD7222D-E6FB-48A6-B438-6C07661031C7}" type="pres">
      <dgm:prSet presAssocID="{4774A26B-F38E-4964-9577-45B54572143A}" presName="thickLine" presStyleLbl="alignNode1" presStyleIdx="0" presStyleCnt="1"/>
      <dgm:spPr/>
    </dgm:pt>
    <dgm:pt modelId="{A11D5FB7-746B-49AD-A3B4-6EC9D3E82682}" type="pres">
      <dgm:prSet presAssocID="{4774A26B-F38E-4964-9577-45B54572143A}" presName="horz1" presStyleCnt="0"/>
      <dgm:spPr/>
    </dgm:pt>
    <dgm:pt modelId="{E0705BF7-D43E-421D-BF66-E185C9297240}" type="pres">
      <dgm:prSet presAssocID="{4774A26B-F38E-4964-9577-45B54572143A}" presName="tx1" presStyleLbl="revTx" presStyleIdx="0" presStyleCnt="4" custScaleX="250000"/>
      <dgm:spPr/>
      <dgm:t>
        <a:bodyPr/>
        <a:lstStyle/>
        <a:p>
          <a:endParaRPr lang="en-US"/>
        </a:p>
      </dgm:t>
    </dgm:pt>
    <dgm:pt modelId="{48EDDF09-BE48-4BAD-9165-17959A300720}" type="pres">
      <dgm:prSet presAssocID="{4774A26B-F38E-4964-9577-45B54572143A}" presName="vert1" presStyleCnt="0"/>
      <dgm:spPr/>
    </dgm:pt>
    <dgm:pt modelId="{8201C77A-D5F2-4828-AC74-69015F866CD7}" type="pres">
      <dgm:prSet presAssocID="{80653DB0-934E-48D0-94AD-EC95D50F82C3}" presName="vertSpace2a" presStyleCnt="0"/>
      <dgm:spPr/>
    </dgm:pt>
    <dgm:pt modelId="{6720A426-3AA8-4E03-8A94-2686DB4D5024}" type="pres">
      <dgm:prSet presAssocID="{80653DB0-934E-48D0-94AD-EC95D50F82C3}" presName="horz2" presStyleCnt="0"/>
      <dgm:spPr/>
    </dgm:pt>
    <dgm:pt modelId="{B95AEA27-513D-4BB1-A866-1B48286D57A6}" type="pres">
      <dgm:prSet presAssocID="{80653DB0-934E-48D0-94AD-EC95D50F82C3}" presName="horzSpace2" presStyleCnt="0"/>
      <dgm:spPr/>
    </dgm:pt>
    <dgm:pt modelId="{1ADA3C49-8FEB-4976-B4C0-F3A3CEC9CB82}" type="pres">
      <dgm:prSet presAssocID="{80653DB0-934E-48D0-94AD-EC95D50F82C3}" presName="tx2" presStyleLbl="revTx" presStyleIdx="1" presStyleCnt="4" custScaleX="62420"/>
      <dgm:spPr/>
    </dgm:pt>
    <dgm:pt modelId="{331D918E-259E-46DB-A7B0-078F028A0A94}" type="pres">
      <dgm:prSet presAssocID="{80653DB0-934E-48D0-94AD-EC95D50F82C3}" presName="vert2" presStyleCnt="0"/>
      <dgm:spPr/>
    </dgm:pt>
    <dgm:pt modelId="{72CFDC11-F734-4574-AEDD-0B735EE97D98}" type="pres">
      <dgm:prSet presAssocID="{80653DB0-934E-48D0-94AD-EC95D50F82C3}" presName="thinLine2b" presStyleLbl="callout" presStyleIdx="0" presStyleCnt="3"/>
      <dgm:spPr/>
    </dgm:pt>
    <dgm:pt modelId="{2FA8771A-13EF-4C5F-A164-62AB32ACB857}" type="pres">
      <dgm:prSet presAssocID="{80653DB0-934E-48D0-94AD-EC95D50F82C3}" presName="vertSpace2b" presStyleCnt="0"/>
      <dgm:spPr/>
    </dgm:pt>
    <dgm:pt modelId="{015C253C-5D35-4CB1-B1EA-B59049C3EDBC}" type="pres">
      <dgm:prSet presAssocID="{B871246A-31F3-4747-BDE9-76C3EDBE5CAC}" presName="horz2" presStyleCnt="0"/>
      <dgm:spPr/>
    </dgm:pt>
    <dgm:pt modelId="{5606A8E6-035E-417A-A97C-CE9E757ADF7C}" type="pres">
      <dgm:prSet presAssocID="{B871246A-31F3-4747-BDE9-76C3EDBE5CAC}" presName="horzSpace2" presStyleCnt="0"/>
      <dgm:spPr/>
    </dgm:pt>
    <dgm:pt modelId="{C2CD861B-AAA5-4E36-B27D-535E95E574DC}" type="pres">
      <dgm:prSet presAssocID="{B871246A-31F3-4747-BDE9-76C3EDBE5CAC}" presName="tx2" presStyleLbl="revTx" presStyleIdx="2" presStyleCnt="4" custScaleX="62420"/>
      <dgm:spPr/>
    </dgm:pt>
    <dgm:pt modelId="{8D13C17D-6610-46A1-B3EE-2FA932AC42DF}" type="pres">
      <dgm:prSet presAssocID="{B871246A-31F3-4747-BDE9-76C3EDBE5CAC}" presName="vert2" presStyleCnt="0"/>
      <dgm:spPr/>
    </dgm:pt>
    <dgm:pt modelId="{901998DF-C37C-4DAC-9953-213BD38CD105}" type="pres">
      <dgm:prSet presAssocID="{B871246A-31F3-4747-BDE9-76C3EDBE5CAC}" presName="thinLine2b" presStyleLbl="callout" presStyleIdx="1" presStyleCnt="3"/>
      <dgm:spPr/>
    </dgm:pt>
    <dgm:pt modelId="{F88C0C16-94F8-477C-8BB9-0F11DD23ACC1}" type="pres">
      <dgm:prSet presAssocID="{B871246A-31F3-4747-BDE9-76C3EDBE5CAC}" presName="vertSpace2b" presStyleCnt="0"/>
      <dgm:spPr/>
    </dgm:pt>
    <dgm:pt modelId="{35396341-B0CD-48F5-8E7F-DD161AA08805}" type="pres">
      <dgm:prSet presAssocID="{AC243B6F-0965-4F7D-8AD6-B659BBDDCE8A}" presName="horz2" presStyleCnt="0"/>
      <dgm:spPr/>
    </dgm:pt>
    <dgm:pt modelId="{DFE0D56C-45BF-4329-BD9C-662119591DCE}" type="pres">
      <dgm:prSet presAssocID="{AC243B6F-0965-4F7D-8AD6-B659BBDDCE8A}" presName="horzSpace2" presStyleCnt="0"/>
      <dgm:spPr/>
    </dgm:pt>
    <dgm:pt modelId="{A00E32D9-AFEB-42B9-9CA0-1F2C4607590C}" type="pres">
      <dgm:prSet presAssocID="{AC243B6F-0965-4F7D-8AD6-B659BBDDCE8A}" presName="tx2" presStyleLbl="revTx" presStyleIdx="3" presStyleCnt="4" custScaleX="62420"/>
      <dgm:spPr/>
      <dgm:t>
        <a:bodyPr/>
        <a:lstStyle/>
        <a:p>
          <a:endParaRPr lang="en-US"/>
        </a:p>
      </dgm:t>
    </dgm:pt>
    <dgm:pt modelId="{50EE67AE-9CB7-433E-81C7-7FDBD4010F0E}" type="pres">
      <dgm:prSet presAssocID="{AC243B6F-0965-4F7D-8AD6-B659BBDDCE8A}" presName="vert2" presStyleCnt="0"/>
      <dgm:spPr/>
    </dgm:pt>
    <dgm:pt modelId="{5F83116C-1616-4D89-AE49-A99CD69DAE4D}" type="pres">
      <dgm:prSet presAssocID="{AC243B6F-0965-4F7D-8AD6-B659BBDDCE8A}" presName="thinLine2b" presStyleLbl="callout" presStyleIdx="2" presStyleCnt="3"/>
      <dgm:spPr/>
    </dgm:pt>
    <dgm:pt modelId="{07B1E8D1-0281-48FA-96A0-031F8974D1DF}" type="pres">
      <dgm:prSet presAssocID="{AC243B6F-0965-4F7D-8AD6-B659BBDDCE8A}" presName="vertSpace2b" presStyleCnt="0"/>
      <dgm:spPr/>
    </dgm:pt>
  </dgm:ptLst>
  <dgm:cxnLst>
    <dgm:cxn modelId="{BBAEA897-86C7-4848-8DC0-F55E1AB36498}" type="presOf" srcId="{4774A26B-F38E-4964-9577-45B54572143A}" destId="{E0705BF7-D43E-421D-BF66-E185C9297240}" srcOrd="0" destOrd="0" presId="urn:microsoft.com/office/officeart/2008/layout/LinedList"/>
    <dgm:cxn modelId="{8E9B1CA9-D50A-4981-835B-09DD2D83BFF5}" type="presOf" srcId="{19D20790-1101-46B5-A725-80146AD5FA09}" destId="{D35F9759-F13A-4DA2-96C6-D030EDD6A4C5}" srcOrd="0" destOrd="0" presId="urn:microsoft.com/office/officeart/2008/layout/LinedList"/>
    <dgm:cxn modelId="{3322FB46-E055-46CA-8769-CDE1B8B14612}" srcId="{4774A26B-F38E-4964-9577-45B54572143A}" destId="{80653DB0-934E-48D0-94AD-EC95D50F82C3}" srcOrd="0" destOrd="0" parTransId="{4E7F9DE5-08CD-43A8-9EB2-7931281A94C6}" sibTransId="{8F3F4807-8DC9-423F-99BE-C2FC47278676}"/>
    <dgm:cxn modelId="{152F3FA6-25C4-4F39-95DE-D351FBCFC400}" type="presOf" srcId="{B871246A-31F3-4747-BDE9-76C3EDBE5CAC}" destId="{C2CD861B-AAA5-4E36-B27D-535E95E574DC}" srcOrd="0" destOrd="0" presId="urn:microsoft.com/office/officeart/2008/layout/LinedList"/>
    <dgm:cxn modelId="{AB3CBDD3-85A0-4714-9E2B-15BB44305BA7}" type="presOf" srcId="{80653DB0-934E-48D0-94AD-EC95D50F82C3}" destId="{1ADA3C49-8FEB-4976-B4C0-F3A3CEC9CB82}" srcOrd="0" destOrd="0" presId="urn:microsoft.com/office/officeart/2008/layout/LinedList"/>
    <dgm:cxn modelId="{C6E2C14F-C5E9-409B-9ADE-382695EB615D}" srcId="{4774A26B-F38E-4964-9577-45B54572143A}" destId="{B871246A-31F3-4747-BDE9-76C3EDBE5CAC}" srcOrd="1" destOrd="0" parTransId="{EADC641F-63AE-4DCF-A20C-02F1827713E1}" sibTransId="{A7040E6B-D347-4331-AA2D-EFB938914549}"/>
    <dgm:cxn modelId="{D6671F42-BD9E-4FAC-92EC-F7D26CF131EE}" srcId="{4774A26B-F38E-4964-9577-45B54572143A}" destId="{AC243B6F-0965-4F7D-8AD6-B659BBDDCE8A}" srcOrd="2" destOrd="0" parTransId="{F38FD91D-0C4A-4C0F-B562-669873797906}" sibTransId="{30366484-19F5-4179-AE2F-C343BC08ED7D}"/>
    <dgm:cxn modelId="{901C9FC9-7D02-4CE8-8625-D97AF5902CDF}" type="presOf" srcId="{AC243B6F-0965-4F7D-8AD6-B659BBDDCE8A}" destId="{A00E32D9-AFEB-42B9-9CA0-1F2C4607590C}" srcOrd="0" destOrd="0" presId="urn:microsoft.com/office/officeart/2008/layout/LinedList"/>
    <dgm:cxn modelId="{5ADB268C-66D1-4246-8469-CE9D8199062E}" srcId="{19D20790-1101-46B5-A725-80146AD5FA09}" destId="{4774A26B-F38E-4964-9577-45B54572143A}" srcOrd="0" destOrd="0" parTransId="{B73B58E3-9A02-4843-91BB-C7369CDFEE61}" sibTransId="{EE1A86CA-D957-44E6-952C-39EA2C24E43C}"/>
    <dgm:cxn modelId="{C1FA1388-8A56-4D74-B7C1-E3A2AEDA7C09}" type="presParOf" srcId="{D35F9759-F13A-4DA2-96C6-D030EDD6A4C5}" destId="{ECD7222D-E6FB-48A6-B438-6C07661031C7}" srcOrd="0" destOrd="0" presId="urn:microsoft.com/office/officeart/2008/layout/LinedList"/>
    <dgm:cxn modelId="{256B4787-CD20-40A2-B45E-A3F3FB66400C}" type="presParOf" srcId="{D35F9759-F13A-4DA2-96C6-D030EDD6A4C5}" destId="{A11D5FB7-746B-49AD-A3B4-6EC9D3E82682}" srcOrd="1" destOrd="0" presId="urn:microsoft.com/office/officeart/2008/layout/LinedList"/>
    <dgm:cxn modelId="{96F84382-C015-4371-8064-3D5D0EE0472E}" type="presParOf" srcId="{A11D5FB7-746B-49AD-A3B4-6EC9D3E82682}" destId="{E0705BF7-D43E-421D-BF66-E185C9297240}" srcOrd="0" destOrd="0" presId="urn:microsoft.com/office/officeart/2008/layout/LinedList"/>
    <dgm:cxn modelId="{55702488-4853-41BA-96B3-C3436C176903}" type="presParOf" srcId="{A11D5FB7-746B-49AD-A3B4-6EC9D3E82682}" destId="{48EDDF09-BE48-4BAD-9165-17959A300720}" srcOrd="1" destOrd="0" presId="urn:microsoft.com/office/officeart/2008/layout/LinedList"/>
    <dgm:cxn modelId="{B9F952D1-6914-4030-9DCE-6337D77CCE87}" type="presParOf" srcId="{48EDDF09-BE48-4BAD-9165-17959A300720}" destId="{8201C77A-D5F2-4828-AC74-69015F866CD7}" srcOrd="0" destOrd="0" presId="urn:microsoft.com/office/officeart/2008/layout/LinedList"/>
    <dgm:cxn modelId="{E4CF8712-0906-4ADD-B77A-DCA2BCB72636}" type="presParOf" srcId="{48EDDF09-BE48-4BAD-9165-17959A300720}" destId="{6720A426-3AA8-4E03-8A94-2686DB4D5024}" srcOrd="1" destOrd="0" presId="urn:microsoft.com/office/officeart/2008/layout/LinedList"/>
    <dgm:cxn modelId="{F850ADC2-0912-431C-A973-02E36CC2437D}" type="presParOf" srcId="{6720A426-3AA8-4E03-8A94-2686DB4D5024}" destId="{B95AEA27-513D-4BB1-A866-1B48286D57A6}" srcOrd="0" destOrd="0" presId="urn:microsoft.com/office/officeart/2008/layout/LinedList"/>
    <dgm:cxn modelId="{E2EE8979-2FAD-4DA2-BFEC-A3B1BDD913E7}" type="presParOf" srcId="{6720A426-3AA8-4E03-8A94-2686DB4D5024}" destId="{1ADA3C49-8FEB-4976-B4C0-F3A3CEC9CB82}" srcOrd="1" destOrd="0" presId="urn:microsoft.com/office/officeart/2008/layout/LinedList"/>
    <dgm:cxn modelId="{9D6CAF88-427A-49DE-BD42-9648E67E0359}" type="presParOf" srcId="{6720A426-3AA8-4E03-8A94-2686DB4D5024}" destId="{331D918E-259E-46DB-A7B0-078F028A0A94}" srcOrd="2" destOrd="0" presId="urn:microsoft.com/office/officeart/2008/layout/LinedList"/>
    <dgm:cxn modelId="{E584F7E4-49DD-46E8-BAE4-18C47C00B776}" type="presParOf" srcId="{48EDDF09-BE48-4BAD-9165-17959A300720}" destId="{72CFDC11-F734-4574-AEDD-0B735EE97D98}" srcOrd="2" destOrd="0" presId="urn:microsoft.com/office/officeart/2008/layout/LinedList"/>
    <dgm:cxn modelId="{9E8B3FFD-CCED-439F-8946-5D1536258A55}" type="presParOf" srcId="{48EDDF09-BE48-4BAD-9165-17959A300720}" destId="{2FA8771A-13EF-4C5F-A164-62AB32ACB857}" srcOrd="3" destOrd="0" presId="urn:microsoft.com/office/officeart/2008/layout/LinedList"/>
    <dgm:cxn modelId="{5A6DA61A-EF72-42E5-99FC-D2E7D5E4E9C7}" type="presParOf" srcId="{48EDDF09-BE48-4BAD-9165-17959A300720}" destId="{015C253C-5D35-4CB1-B1EA-B59049C3EDBC}" srcOrd="4" destOrd="0" presId="urn:microsoft.com/office/officeart/2008/layout/LinedList"/>
    <dgm:cxn modelId="{72A6DC24-D30C-40EE-8F0E-280010BCBFFD}" type="presParOf" srcId="{015C253C-5D35-4CB1-B1EA-B59049C3EDBC}" destId="{5606A8E6-035E-417A-A97C-CE9E757ADF7C}" srcOrd="0" destOrd="0" presId="urn:microsoft.com/office/officeart/2008/layout/LinedList"/>
    <dgm:cxn modelId="{7A120901-51F9-4F31-8237-94B74F4360FA}" type="presParOf" srcId="{015C253C-5D35-4CB1-B1EA-B59049C3EDBC}" destId="{C2CD861B-AAA5-4E36-B27D-535E95E574DC}" srcOrd="1" destOrd="0" presId="urn:microsoft.com/office/officeart/2008/layout/LinedList"/>
    <dgm:cxn modelId="{4ACD1C6B-D76F-4FF7-936C-E5F25225D7D8}" type="presParOf" srcId="{015C253C-5D35-4CB1-B1EA-B59049C3EDBC}" destId="{8D13C17D-6610-46A1-B3EE-2FA932AC42DF}" srcOrd="2" destOrd="0" presId="urn:microsoft.com/office/officeart/2008/layout/LinedList"/>
    <dgm:cxn modelId="{3D8DEA6C-F1FC-4036-A4A7-3131288E2CF2}" type="presParOf" srcId="{48EDDF09-BE48-4BAD-9165-17959A300720}" destId="{901998DF-C37C-4DAC-9953-213BD38CD105}" srcOrd="5" destOrd="0" presId="urn:microsoft.com/office/officeart/2008/layout/LinedList"/>
    <dgm:cxn modelId="{9D424FEF-BAFE-4D31-A908-44674038953E}" type="presParOf" srcId="{48EDDF09-BE48-4BAD-9165-17959A300720}" destId="{F88C0C16-94F8-477C-8BB9-0F11DD23ACC1}" srcOrd="6" destOrd="0" presId="urn:microsoft.com/office/officeart/2008/layout/LinedList"/>
    <dgm:cxn modelId="{DE009AE9-192F-44BC-927E-DC7652F126C3}" type="presParOf" srcId="{48EDDF09-BE48-4BAD-9165-17959A300720}" destId="{35396341-B0CD-48F5-8E7F-DD161AA08805}" srcOrd="7" destOrd="0" presId="urn:microsoft.com/office/officeart/2008/layout/LinedList"/>
    <dgm:cxn modelId="{98F39247-367E-4E60-860F-A57B0B11779E}" type="presParOf" srcId="{35396341-B0CD-48F5-8E7F-DD161AA08805}" destId="{DFE0D56C-45BF-4329-BD9C-662119591DCE}" srcOrd="0" destOrd="0" presId="urn:microsoft.com/office/officeart/2008/layout/LinedList"/>
    <dgm:cxn modelId="{11337FF2-35AB-4BAB-A87E-79DCBFCE6CA9}" type="presParOf" srcId="{35396341-B0CD-48F5-8E7F-DD161AA08805}" destId="{A00E32D9-AFEB-42B9-9CA0-1F2C4607590C}" srcOrd="1" destOrd="0" presId="urn:microsoft.com/office/officeart/2008/layout/LinedList"/>
    <dgm:cxn modelId="{30C80907-8D53-493C-9721-432E36FE23D3}" type="presParOf" srcId="{35396341-B0CD-48F5-8E7F-DD161AA08805}" destId="{50EE67AE-9CB7-433E-81C7-7FDBD4010F0E}" srcOrd="2" destOrd="0" presId="urn:microsoft.com/office/officeart/2008/layout/LinedList"/>
    <dgm:cxn modelId="{2D3468D3-E93F-4FB9-B46E-5E207BBED5F7}" type="presParOf" srcId="{48EDDF09-BE48-4BAD-9165-17959A300720}" destId="{5F83116C-1616-4D89-AE49-A99CD69DAE4D}" srcOrd="8" destOrd="0" presId="urn:microsoft.com/office/officeart/2008/layout/LinedList"/>
    <dgm:cxn modelId="{F472E539-5976-41BB-9F1E-9DE3E408A149}" type="presParOf" srcId="{48EDDF09-BE48-4BAD-9165-17959A300720}" destId="{07B1E8D1-0281-48FA-96A0-031F8974D1D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D6265D4-7DB1-4BED-9B28-6B36E5C04FFE}"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01CE8631-A2E0-4221-8B58-8079B717A533}">
      <dgm:prSet phldrT="[Text]"/>
      <dgm:spPr/>
      <dgm:t>
        <a:bodyPr/>
        <a:lstStyle/>
        <a:p>
          <a:r>
            <a:rPr lang="ms-MY" b="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rPr>
            <a:t>mentaati mereka</a:t>
          </a:r>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07A72368-3792-446C-9136-66B30D557014}" type="parTrans" cxnId="{74AEBF9F-C3AD-43B0-93A3-7ED58C988369}">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6D910DE4-09C2-48BA-8570-390E5F0E33AC}" type="sibTrans" cxnId="{74AEBF9F-C3AD-43B0-93A3-7ED58C988369}">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9FD0C5A6-26C0-43AE-AF4A-C7548E2A2D5C}">
      <dgm:prSet phldrT="[Text]"/>
      <dgm:spPr/>
      <dgm:t>
        <a:bodyPr/>
        <a:lstStyle/>
        <a:p>
          <a:r>
            <a:rPr lang="ms-MY" b="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rPr>
            <a:t>menggembirakan mereka</a:t>
          </a:r>
          <a:endParaRPr lang="en-US" b="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FAFB1418-8455-4AEE-A739-D622516DDFF7}" type="parTrans" cxnId="{368D8DAA-B66D-40C1-96AA-24CBDBC5A061}">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90B3B762-9BBC-4B32-BE66-30D5D6380ACC}" type="sibTrans" cxnId="{368D8DAA-B66D-40C1-96AA-24CBDBC5A061}">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63B304C0-42AF-42F9-9046-A3E19F63730E}">
      <dgm:prSet phldrT="[Text]"/>
      <dgm:spPr/>
      <dgm:t>
        <a:bodyPr/>
        <a:lstStyle/>
        <a:p>
          <a:r>
            <a:rPr lang="ms-MY" b="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rPr>
            <a:t>bersyukur dan menghargai mereka </a:t>
          </a:r>
          <a:endParaRPr lang="en-US" b="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DE20D3A7-2513-4D85-96C1-1456EE4C82ED}" type="parTrans" cxnId="{0126E04E-EA17-4A01-AB1C-346F8932CC4A}">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F9FA182E-4234-45DB-931F-CB88691D2EFB}" type="sibTrans" cxnId="{0126E04E-EA17-4A01-AB1C-346F8932CC4A}">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0E09EE9E-C9DB-49E8-8D33-1DE366A966B9}">
      <dgm:prSet phldrT="[Text]"/>
      <dgm:spPr/>
      <dgm:t>
        <a:bodyPr/>
        <a:lstStyle/>
        <a:p>
          <a:r>
            <a:rPr lang="ms-MY" b="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rPr>
            <a:t>sentiasa mengucapkan terima kasih </a:t>
          </a:r>
          <a:endParaRPr lang="en-US" b="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B54F8130-B86B-4300-9A00-DD1F522680A6}" type="parTrans" cxnId="{33F79812-0FDE-4E6C-80E8-8F750B2537AC}">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0F36685C-C41C-4E94-8A4A-1B90C9424CEA}" type="sibTrans" cxnId="{33F79812-0FDE-4E6C-80E8-8F750B2537AC}">
      <dgm:prSet/>
      <dgm:spPr/>
      <dgm:t>
        <a:bodyPr/>
        <a:lstStyle/>
        <a:p>
          <a:endParaRPr lang="en-US" b="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gm:t>
    </dgm:pt>
    <dgm:pt modelId="{A35411F4-1FE7-4CF7-95DD-376B61770F7C}" type="pres">
      <dgm:prSet presAssocID="{9D6265D4-7DB1-4BED-9B28-6B36E5C04FFE}" presName="outerComposite" presStyleCnt="0">
        <dgm:presLayoutVars>
          <dgm:chMax val="5"/>
          <dgm:dir/>
          <dgm:resizeHandles val="exact"/>
        </dgm:presLayoutVars>
      </dgm:prSet>
      <dgm:spPr/>
    </dgm:pt>
    <dgm:pt modelId="{5D744A5A-7BE9-4824-8B2E-3421ED2EDBC6}" type="pres">
      <dgm:prSet presAssocID="{9D6265D4-7DB1-4BED-9B28-6B36E5C04FFE}" presName="dummyMaxCanvas" presStyleCnt="0">
        <dgm:presLayoutVars/>
      </dgm:prSet>
      <dgm:spPr/>
    </dgm:pt>
    <dgm:pt modelId="{EF11C186-41B1-4177-B6E2-D94AC7530E23}" type="pres">
      <dgm:prSet presAssocID="{9D6265D4-7DB1-4BED-9B28-6B36E5C04FFE}" presName="FourNodes_1" presStyleLbl="node1" presStyleIdx="0" presStyleCnt="4">
        <dgm:presLayoutVars>
          <dgm:bulletEnabled val="1"/>
        </dgm:presLayoutVars>
      </dgm:prSet>
      <dgm:spPr/>
    </dgm:pt>
    <dgm:pt modelId="{BD647BFD-141A-419E-A55C-CA7B13DD9D44}" type="pres">
      <dgm:prSet presAssocID="{9D6265D4-7DB1-4BED-9B28-6B36E5C04FFE}" presName="FourNodes_2" presStyleLbl="node1" presStyleIdx="1" presStyleCnt="4">
        <dgm:presLayoutVars>
          <dgm:bulletEnabled val="1"/>
        </dgm:presLayoutVars>
      </dgm:prSet>
      <dgm:spPr/>
    </dgm:pt>
    <dgm:pt modelId="{9CC1BAD6-AD50-42C1-BECF-AEC2F11C1BC3}" type="pres">
      <dgm:prSet presAssocID="{9D6265D4-7DB1-4BED-9B28-6B36E5C04FFE}" presName="FourNodes_3" presStyleLbl="node1" presStyleIdx="2" presStyleCnt="4">
        <dgm:presLayoutVars>
          <dgm:bulletEnabled val="1"/>
        </dgm:presLayoutVars>
      </dgm:prSet>
      <dgm:spPr/>
    </dgm:pt>
    <dgm:pt modelId="{E1EAD7ED-0397-4486-9DD5-7F86725C9AD8}" type="pres">
      <dgm:prSet presAssocID="{9D6265D4-7DB1-4BED-9B28-6B36E5C04FFE}" presName="FourNodes_4" presStyleLbl="node1" presStyleIdx="3" presStyleCnt="4">
        <dgm:presLayoutVars>
          <dgm:bulletEnabled val="1"/>
        </dgm:presLayoutVars>
      </dgm:prSet>
      <dgm:spPr/>
      <dgm:t>
        <a:bodyPr/>
        <a:lstStyle/>
        <a:p>
          <a:endParaRPr lang="en-US"/>
        </a:p>
      </dgm:t>
    </dgm:pt>
    <dgm:pt modelId="{7BA76D14-0E6A-4A5D-B135-085E15727CE8}" type="pres">
      <dgm:prSet presAssocID="{9D6265D4-7DB1-4BED-9B28-6B36E5C04FFE}" presName="FourConn_1-2" presStyleLbl="fgAccFollowNode1" presStyleIdx="0" presStyleCnt="3">
        <dgm:presLayoutVars>
          <dgm:bulletEnabled val="1"/>
        </dgm:presLayoutVars>
      </dgm:prSet>
      <dgm:spPr/>
    </dgm:pt>
    <dgm:pt modelId="{7961261A-0A57-4C18-9671-B2EEA5907F0B}" type="pres">
      <dgm:prSet presAssocID="{9D6265D4-7DB1-4BED-9B28-6B36E5C04FFE}" presName="FourConn_2-3" presStyleLbl="fgAccFollowNode1" presStyleIdx="1" presStyleCnt="3">
        <dgm:presLayoutVars>
          <dgm:bulletEnabled val="1"/>
        </dgm:presLayoutVars>
      </dgm:prSet>
      <dgm:spPr/>
    </dgm:pt>
    <dgm:pt modelId="{6BEEFA1A-C43D-49B0-A136-7E2B8F8EF79D}" type="pres">
      <dgm:prSet presAssocID="{9D6265D4-7DB1-4BED-9B28-6B36E5C04FFE}" presName="FourConn_3-4" presStyleLbl="fgAccFollowNode1" presStyleIdx="2" presStyleCnt="3">
        <dgm:presLayoutVars>
          <dgm:bulletEnabled val="1"/>
        </dgm:presLayoutVars>
      </dgm:prSet>
      <dgm:spPr/>
    </dgm:pt>
    <dgm:pt modelId="{833BC1B1-94FE-48CB-BB03-CFDAF1D73664}" type="pres">
      <dgm:prSet presAssocID="{9D6265D4-7DB1-4BED-9B28-6B36E5C04FFE}" presName="FourNodes_1_text" presStyleLbl="node1" presStyleIdx="3" presStyleCnt="4">
        <dgm:presLayoutVars>
          <dgm:bulletEnabled val="1"/>
        </dgm:presLayoutVars>
      </dgm:prSet>
      <dgm:spPr/>
    </dgm:pt>
    <dgm:pt modelId="{92774FFD-8FE9-4896-9460-F7B760AFC76D}" type="pres">
      <dgm:prSet presAssocID="{9D6265D4-7DB1-4BED-9B28-6B36E5C04FFE}" presName="FourNodes_2_text" presStyleLbl="node1" presStyleIdx="3" presStyleCnt="4">
        <dgm:presLayoutVars>
          <dgm:bulletEnabled val="1"/>
        </dgm:presLayoutVars>
      </dgm:prSet>
      <dgm:spPr/>
    </dgm:pt>
    <dgm:pt modelId="{28DC76B7-A9DA-4881-A17F-9439288C4526}" type="pres">
      <dgm:prSet presAssocID="{9D6265D4-7DB1-4BED-9B28-6B36E5C04FFE}" presName="FourNodes_3_text" presStyleLbl="node1" presStyleIdx="3" presStyleCnt="4">
        <dgm:presLayoutVars>
          <dgm:bulletEnabled val="1"/>
        </dgm:presLayoutVars>
      </dgm:prSet>
      <dgm:spPr/>
    </dgm:pt>
    <dgm:pt modelId="{EB11D2D8-D90E-433F-A70A-C4BA4FD856C2}" type="pres">
      <dgm:prSet presAssocID="{9D6265D4-7DB1-4BED-9B28-6B36E5C04FFE}" presName="FourNodes_4_text" presStyleLbl="node1" presStyleIdx="3" presStyleCnt="4">
        <dgm:presLayoutVars>
          <dgm:bulletEnabled val="1"/>
        </dgm:presLayoutVars>
      </dgm:prSet>
      <dgm:spPr/>
      <dgm:t>
        <a:bodyPr/>
        <a:lstStyle/>
        <a:p>
          <a:endParaRPr lang="en-US"/>
        </a:p>
      </dgm:t>
    </dgm:pt>
  </dgm:ptLst>
  <dgm:cxnLst>
    <dgm:cxn modelId="{A0D11A02-7C25-4611-A09F-A8258BDD07C7}" type="presOf" srcId="{9FD0C5A6-26C0-43AE-AF4A-C7548E2A2D5C}" destId="{BD647BFD-141A-419E-A55C-CA7B13DD9D44}" srcOrd="0" destOrd="0" presId="urn:microsoft.com/office/officeart/2005/8/layout/vProcess5"/>
    <dgm:cxn modelId="{382F3282-2729-4F7D-8B05-45AFCF2ACB56}" type="presOf" srcId="{9FD0C5A6-26C0-43AE-AF4A-C7548E2A2D5C}" destId="{92774FFD-8FE9-4896-9460-F7B760AFC76D}" srcOrd="1" destOrd="0" presId="urn:microsoft.com/office/officeart/2005/8/layout/vProcess5"/>
    <dgm:cxn modelId="{33F79812-0FDE-4E6C-80E8-8F750B2537AC}" srcId="{9D6265D4-7DB1-4BED-9B28-6B36E5C04FFE}" destId="{0E09EE9E-C9DB-49E8-8D33-1DE366A966B9}" srcOrd="3" destOrd="0" parTransId="{B54F8130-B86B-4300-9A00-DD1F522680A6}" sibTransId="{0F36685C-C41C-4E94-8A4A-1B90C9424CEA}"/>
    <dgm:cxn modelId="{368D8DAA-B66D-40C1-96AA-24CBDBC5A061}" srcId="{9D6265D4-7DB1-4BED-9B28-6B36E5C04FFE}" destId="{9FD0C5A6-26C0-43AE-AF4A-C7548E2A2D5C}" srcOrd="1" destOrd="0" parTransId="{FAFB1418-8455-4AEE-A739-D622516DDFF7}" sibTransId="{90B3B762-9BBC-4B32-BE66-30D5D6380ACC}"/>
    <dgm:cxn modelId="{B9F46241-2594-4400-9E3F-7B37AB5E2ADE}" type="presOf" srcId="{0E09EE9E-C9DB-49E8-8D33-1DE366A966B9}" destId="{E1EAD7ED-0397-4486-9DD5-7F86725C9AD8}" srcOrd="0" destOrd="0" presId="urn:microsoft.com/office/officeart/2005/8/layout/vProcess5"/>
    <dgm:cxn modelId="{7FB66F15-07EF-4354-828A-5F075BBE16DB}" type="presOf" srcId="{6D910DE4-09C2-48BA-8570-390E5F0E33AC}" destId="{7BA76D14-0E6A-4A5D-B135-085E15727CE8}" srcOrd="0" destOrd="0" presId="urn:microsoft.com/office/officeart/2005/8/layout/vProcess5"/>
    <dgm:cxn modelId="{E8AA51D5-A345-4148-8B11-E94344DE8E59}" type="presOf" srcId="{01CE8631-A2E0-4221-8B58-8079B717A533}" destId="{833BC1B1-94FE-48CB-BB03-CFDAF1D73664}" srcOrd="1" destOrd="0" presId="urn:microsoft.com/office/officeart/2005/8/layout/vProcess5"/>
    <dgm:cxn modelId="{7295FFDC-0EB7-4475-8E92-C6AD23A31EEC}" type="presOf" srcId="{9D6265D4-7DB1-4BED-9B28-6B36E5C04FFE}" destId="{A35411F4-1FE7-4CF7-95DD-376B61770F7C}" srcOrd="0" destOrd="0" presId="urn:microsoft.com/office/officeart/2005/8/layout/vProcess5"/>
    <dgm:cxn modelId="{0126E04E-EA17-4A01-AB1C-346F8932CC4A}" srcId="{9D6265D4-7DB1-4BED-9B28-6B36E5C04FFE}" destId="{63B304C0-42AF-42F9-9046-A3E19F63730E}" srcOrd="2" destOrd="0" parTransId="{DE20D3A7-2513-4D85-96C1-1456EE4C82ED}" sibTransId="{F9FA182E-4234-45DB-931F-CB88691D2EFB}"/>
    <dgm:cxn modelId="{74AEBF9F-C3AD-43B0-93A3-7ED58C988369}" srcId="{9D6265D4-7DB1-4BED-9B28-6B36E5C04FFE}" destId="{01CE8631-A2E0-4221-8B58-8079B717A533}" srcOrd="0" destOrd="0" parTransId="{07A72368-3792-446C-9136-66B30D557014}" sibTransId="{6D910DE4-09C2-48BA-8570-390E5F0E33AC}"/>
    <dgm:cxn modelId="{78EBA5C5-825A-44CE-8D38-6958AF90DD44}" type="presOf" srcId="{0E09EE9E-C9DB-49E8-8D33-1DE366A966B9}" destId="{EB11D2D8-D90E-433F-A70A-C4BA4FD856C2}" srcOrd="1" destOrd="0" presId="urn:microsoft.com/office/officeart/2005/8/layout/vProcess5"/>
    <dgm:cxn modelId="{31522B1F-0C16-4DE2-AB94-260BB0A5D47A}" type="presOf" srcId="{01CE8631-A2E0-4221-8B58-8079B717A533}" destId="{EF11C186-41B1-4177-B6E2-D94AC7530E23}" srcOrd="0" destOrd="0" presId="urn:microsoft.com/office/officeart/2005/8/layout/vProcess5"/>
    <dgm:cxn modelId="{D62BDEC3-AAAB-493C-88DB-34362876F80F}" type="presOf" srcId="{63B304C0-42AF-42F9-9046-A3E19F63730E}" destId="{28DC76B7-A9DA-4881-A17F-9439288C4526}" srcOrd="1" destOrd="0" presId="urn:microsoft.com/office/officeart/2005/8/layout/vProcess5"/>
    <dgm:cxn modelId="{C8C98B04-A452-4295-A959-27B5F7B90033}" type="presOf" srcId="{90B3B762-9BBC-4B32-BE66-30D5D6380ACC}" destId="{7961261A-0A57-4C18-9671-B2EEA5907F0B}" srcOrd="0" destOrd="0" presId="urn:microsoft.com/office/officeart/2005/8/layout/vProcess5"/>
    <dgm:cxn modelId="{82456C18-7F1E-4353-977B-E6A485A17688}" type="presOf" srcId="{63B304C0-42AF-42F9-9046-A3E19F63730E}" destId="{9CC1BAD6-AD50-42C1-BECF-AEC2F11C1BC3}" srcOrd="0" destOrd="0" presId="urn:microsoft.com/office/officeart/2005/8/layout/vProcess5"/>
    <dgm:cxn modelId="{81CEFFCE-4E3A-4881-AD1E-6BB1477364A8}" type="presOf" srcId="{F9FA182E-4234-45DB-931F-CB88691D2EFB}" destId="{6BEEFA1A-C43D-49B0-A136-7E2B8F8EF79D}" srcOrd="0" destOrd="0" presId="urn:microsoft.com/office/officeart/2005/8/layout/vProcess5"/>
    <dgm:cxn modelId="{BD9838B4-A9D6-4C30-BF72-FDD0BFCDD8D1}" type="presParOf" srcId="{A35411F4-1FE7-4CF7-95DD-376B61770F7C}" destId="{5D744A5A-7BE9-4824-8B2E-3421ED2EDBC6}" srcOrd="0" destOrd="0" presId="urn:microsoft.com/office/officeart/2005/8/layout/vProcess5"/>
    <dgm:cxn modelId="{22E05690-7701-43ED-B827-A30E55BB1B32}" type="presParOf" srcId="{A35411F4-1FE7-4CF7-95DD-376B61770F7C}" destId="{EF11C186-41B1-4177-B6E2-D94AC7530E23}" srcOrd="1" destOrd="0" presId="urn:microsoft.com/office/officeart/2005/8/layout/vProcess5"/>
    <dgm:cxn modelId="{67C95425-FA5F-442D-BA1E-B251C0F5CA30}" type="presParOf" srcId="{A35411F4-1FE7-4CF7-95DD-376B61770F7C}" destId="{BD647BFD-141A-419E-A55C-CA7B13DD9D44}" srcOrd="2" destOrd="0" presId="urn:microsoft.com/office/officeart/2005/8/layout/vProcess5"/>
    <dgm:cxn modelId="{18284A4B-2A3F-45C7-B114-E7AA29003F34}" type="presParOf" srcId="{A35411F4-1FE7-4CF7-95DD-376B61770F7C}" destId="{9CC1BAD6-AD50-42C1-BECF-AEC2F11C1BC3}" srcOrd="3" destOrd="0" presId="urn:microsoft.com/office/officeart/2005/8/layout/vProcess5"/>
    <dgm:cxn modelId="{1ED1190D-BE6D-4FF1-80ED-7E9B4139A760}" type="presParOf" srcId="{A35411F4-1FE7-4CF7-95DD-376B61770F7C}" destId="{E1EAD7ED-0397-4486-9DD5-7F86725C9AD8}" srcOrd="4" destOrd="0" presId="urn:microsoft.com/office/officeart/2005/8/layout/vProcess5"/>
    <dgm:cxn modelId="{678B372F-3582-42A3-B0AD-069D829CF341}" type="presParOf" srcId="{A35411F4-1FE7-4CF7-95DD-376B61770F7C}" destId="{7BA76D14-0E6A-4A5D-B135-085E15727CE8}" srcOrd="5" destOrd="0" presId="urn:microsoft.com/office/officeart/2005/8/layout/vProcess5"/>
    <dgm:cxn modelId="{1D231D28-F422-4FB4-A086-EB97A51AE032}" type="presParOf" srcId="{A35411F4-1FE7-4CF7-95DD-376B61770F7C}" destId="{7961261A-0A57-4C18-9671-B2EEA5907F0B}" srcOrd="6" destOrd="0" presId="urn:microsoft.com/office/officeart/2005/8/layout/vProcess5"/>
    <dgm:cxn modelId="{4BBBFE8D-0396-43F5-8013-CE3104B2B396}" type="presParOf" srcId="{A35411F4-1FE7-4CF7-95DD-376B61770F7C}" destId="{6BEEFA1A-C43D-49B0-A136-7E2B8F8EF79D}" srcOrd="7" destOrd="0" presId="urn:microsoft.com/office/officeart/2005/8/layout/vProcess5"/>
    <dgm:cxn modelId="{64D03A56-90DB-482A-9264-B80CB730758F}" type="presParOf" srcId="{A35411F4-1FE7-4CF7-95DD-376B61770F7C}" destId="{833BC1B1-94FE-48CB-BB03-CFDAF1D73664}" srcOrd="8" destOrd="0" presId="urn:microsoft.com/office/officeart/2005/8/layout/vProcess5"/>
    <dgm:cxn modelId="{2049F057-9AF0-4D8B-96E4-2D9728A62C4C}" type="presParOf" srcId="{A35411F4-1FE7-4CF7-95DD-376B61770F7C}" destId="{92774FFD-8FE9-4896-9460-F7B760AFC76D}" srcOrd="9" destOrd="0" presId="urn:microsoft.com/office/officeart/2005/8/layout/vProcess5"/>
    <dgm:cxn modelId="{DF652D45-41A1-4D38-8279-6BA1E9DC0756}" type="presParOf" srcId="{A35411F4-1FE7-4CF7-95DD-376B61770F7C}" destId="{28DC76B7-A9DA-4881-A17F-9439288C4526}" srcOrd="10" destOrd="0" presId="urn:microsoft.com/office/officeart/2005/8/layout/vProcess5"/>
    <dgm:cxn modelId="{C7719BEE-FE05-474B-A233-91BCBC70592A}" type="presParOf" srcId="{A35411F4-1FE7-4CF7-95DD-376B61770F7C}" destId="{EB11D2D8-D90E-433F-A70A-C4BA4FD856C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07ED8-32EE-49CE-9DEE-EDD2A721281C}">
      <dsp:nvSpPr>
        <dsp:cNvPr id="0" name=""/>
        <dsp:cNvSpPr/>
      </dsp:nvSpPr>
      <dsp:spPr>
        <a:xfrm>
          <a:off x="2776" y="2508190"/>
          <a:ext cx="5897365" cy="2290129"/>
        </a:xfrm>
        <a:prstGeom prst="roundRect">
          <a:avLst>
            <a:gd name="adj" fmla="val 10000"/>
          </a:avLst>
        </a:prstGeom>
        <a:solidFill>
          <a:srgbClr val="00FF0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ms-MY" sz="2800" b="1" kern="1200" cap="none" spc="0" smtClean="0">
              <a:ln w="9525">
                <a:prstDash val="solid"/>
              </a:ln>
              <a:effectLst>
                <a:glow rad="101600">
                  <a:schemeClr val="tx1">
                    <a:alpha val="60000"/>
                  </a:schemeClr>
                </a:glow>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PESANAN TAQWA</a:t>
          </a:r>
          <a:endParaRPr lang="en-US" sz="2800" b="1" kern="1200" cap="none" spc="0" dirty="0">
            <a:ln w="9525">
              <a:prstDash val="solid"/>
            </a:ln>
            <a:effectLst>
              <a:glow rad="101600">
                <a:schemeClr val="tx1">
                  <a:alpha val="60000"/>
                </a:schemeClr>
              </a:glow>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69852" y="2575266"/>
        <a:ext cx="5763213" cy="2155977"/>
      </dsp:txXfrm>
    </dsp:sp>
    <dsp:sp modelId="{2099FBE0-85F5-4CBE-A6D9-85DE30DFED0C}">
      <dsp:nvSpPr>
        <dsp:cNvPr id="0" name=""/>
        <dsp:cNvSpPr/>
      </dsp:nvSpPr>
      <dsp:spPr>
        <a:xfrm>
          <a:off x="2776" y="2279"/>
          <a:ext cx="1861542" cy="2290129"/>
        </a:xfrm>
        <a:prstGeom prst="roundRect">
          <a:avLst>
            <a:gd name="adj" fmla="val 10000"/>
          </a:avLst>
        </a:prstGeom>
        <a:solidFill>
          <a:srgbClr val="FFC00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meningkatkan ketakwaan</a:t>
          </a:r>
          <a:endParaRPr lang="en-US" sz="1800" b="0" kern="1200" cap="none" spc="0" dirty="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57299" y="56802"/>
        <a:ext cx="1752496" cy="2181083"/>
      </dsp:txXfrm>
    </dsp:sp>
    <dsp:sp modelId="{7A468EC1-A94F-4927-B866-FC12DB0A1429}">
      <dsp:nvSpPr>
        <dsp:cNvPr id="0" name=""/>
        <dsp:cNvSpPr/>
      </dsp:nvSpPr>
      <dsp:spPr>
        <a:xfrm>
          <a:off x="2020688" y="2279"/>
          <a:ext cx="1861542" cy="2290129"/>
        </a:xfrm>
        <a:prstGeom prst="roundRect">
          <a:avLst>
            <a:gd name="adj" fmla="val 10000"/>
          </a:avLst>
        </a:prstGeom>
        <a:solidFill>
          <a:srgbClr val="0070C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melaksanakan segala perintah</a:t>
          </a:r>
          <a:endParaRPr lang="en-US" sz="1800" b="0" kern="1200" cap="none" spc="0" dirty="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075211" y="56802"/>
        <a:ext cx="1752496" cy="2181083"/>
      </dsp:txXfrm>
    </dsp:sp>
    <dsp:sp modelId="{48B81885-4D56-4B45-8F93-46E8E7A3911E}">
      <dsp:nvSpPr>
        <dsp:cNvPr id="0" name=""/>
        <dsp:cNvSpPr/>
      </dsp:nvSpPr>
      <dsp:spPr>
        <a:xfrm>
          <a:off x="4038600" y="2279"/>
          <a:ext cx="1861542" cy="2290129"/>
        </a:xfrm>
        <a:prstGeom prst="roundRect">
          <a:avLst>
            <a:gd name="adj" fmla="val 10000"/>
          </a:avLst>
        </a:prstGeom>
        <a:solidFill>
          <a:srgbClr val="CC66FF"/>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meninggalkan segala larangan</a:t>
          </a:r>
          <a:endParaRPr lang="en-US" sz="1800" b="0" kern="1200" cap="none" spc="0" dirty="0">
            <a:ln w="0"/>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4093123" y="56802"/>
        <a:ext cx="1752496" cy="2181083"/>
      </dsp:txXfrm>
    </dsp:sp>
    <dsp:sp modelId="{11FAA6FB-DBEB-4AB0-BA22-6C3314829296}">
      <dsp:nvSpPr>
        <dsp:cNvPr id="0" name=""/>
        <dsp:cNvSpPr/>
      </dsp:nvSpPr>
      <dsp:spPr>
        <a:xfrm>
          <a:off x="6212881" y="2628"/>
          <a:ext cx="1861542" cy="4795692"/>
        </a:xfrm>
        <a:prstGeom prst="roundRect">
          <a:avLst>
            <a:gd name="adj" fmla="val 10000"/>
          </a:avLst>
        </a:prstGeom>
        <a:solidFill>
          <a:srgbClr val="FFFF00"/>
        </a:solidFill>
        <a:ln w="9525" cap="flat" cmpd="sng" algn="ctr">
          <a:solidFill>
            <a:schemeClr val="accent6"/>
          </a:solidFill>
          <a:prstDash val="solid"/>
          <a:round/>
          <a:headEnd type="none" w="med" len="med"/>
          <a:tailEnd type="none" w="med" len="med"/>
        </a:ln>
        <a:effectLst/>
      </dsp:spPr>
      <dsp:style>
        <a:lnRef idx="0">
          <a:scrgbClr r="0" g="0" b="0"/>
        </a:lnRef>
        <a:fillRef idx="0">
          <a:scrgbClr r="0" g="0" b="0"/>
        </a:fillRef>
        <a:effectRef idx="0">
          <a:scrgbClr r="0" g="0" b="0"/>
        </a:effectRef>
        <a:fontRef idx="minor">
          <a:schemeClr val="accent6"/>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b="1" kern="1200" cap="none" spc="50" dirty="0" smtClean="0">
              <a:ln w="9525" cmpd="sng">
                <a:solidFill>
                  <a:schemeClr val="accent1"/>
                </a:solidFill>
                <a:prstDash val="solid"/>
              </a:ln>
              <a:solidFill>
                <a:srgbClr val="CC00CC"/>
              </a:solidFill>
              <a:effectLst>
                <a:glow rad="38100">
                  <a:schemeClr val="tx1">
                    <a:alpha val="40000"/>
                  </a:schemeClr>
                </a:glow>
              </a:effectLst>
              <a:latin typeface="Arial" panose="020B0604020202020204" pitchFamily="34" charset="0"/>
              <a:cs typeface="Arial" panose="020B0604020202020204" pitchFamily="34" charset="0"/>
            </a:rPr>
            <a:t>Mudah-mudahan kehidupan ini mendapat keberkatan di dunia dan di akhirat</a:t>
          </a:r>
          <a:endParaRPr lang="en-US" sz="2000" b="1" kern="1200" cap="none" spc="50" dirty="0">
            <a:ln w="9525" cmpd="sng">
              <a:solidFill>
                <a:schemeClr val="accent1"/>
              </a:solidFill>
              <a:prstDash val="solid"/>
            </a:ln>
            <a:solidFill>
              <a:srgbClr val="CC00CC"/>
            </a:solidFill>
            <a:effectLst>
              <a:glow rad="38100">
                <a:schemeClr val="tx1">
                  <a:alpha val="40000"/>
                </a:schemeClr>
              </a:glow>
            </a:effectLst>
            <a:latin typeface="Arial" panose="020B0604020202020204" pitchFamily="34" charset="0"/>
            <a:cs typeface="Arial" panose="020B0604020202020204" pitchFamily="34" charset="0"/>
          </a:endParaRPr>
        </a:p>
      </dsp:txBody>
      <dsp:txXfrm>
        <a:off x="6267404" y="57151"/>
        <a:ext cx="1752496" cy="468664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016E5D-9474-427D-B0B0-0215E66DF24F}">
      <dsp:nvSpPr>
        <dsp:cNvPr id="0" name=""/>
        <dsp:cNvSpPr/>
      </dsp:nvSpPr>
      <dsp:spPr>
        <a:xfrm>
          <a:off x="4600" y="103655"/>
          <a:ext cx="2011417" cy="4418175"/>
        </a:xfrm>
        <a:prstGeom prst="roundRect">
          <a:avLst>
            <a:gd name="adj" fmla="val 10000"/>
          </a:avLst>
        </a:prstGeom>
        <a:solidFill>
          <a:schemeClr val="accent2">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ms-MY" sz="2000" b="0" kern="1200" cap="none" spc="0" dirty="0" smtClean="0">
            <a:ln w="0"/>
            <a:solidFill>
              <a:schemeClr val="tx1"/>
            </a:solidFill>
            <a:effectLst>
              <a:outerShdw blurRad="38100" dist="19050" dir="2700000" algn="tl" rotWithShape="0">
                <a:schemeClr val="dk1">
                  <a:alpha val="40000"/>
                </a:schemeClr>
              </a:outerShdw>
            </a:effectLst>
          </a:endParaRPr>
        </a:p>
        <a:p>
          <a:pPr lvl="0" algn="ctr" defTabSz="889000">
            <a:lnSpc>
              <a:spcPct val="90000"/>
            </a:lnSpc>
            <a:spcBef>
              <a:spcPct val="0"/>
            </a:spcBef>
            <a:spcAft>
              <a:spcPct val="35000"/>
            </a:spcAft>
          </a:pPr>
          <a:r>
            <a:rPr lang="ms-MY" sz="2000" b="0" kern="1200" cap="none" spc="0" dirty="0" smtClean="0">
              <a:ln w="0"/>
              <a:solidFill>
                <a:schemeClr val="tx1"/>
              </a:solidFill>
              <a:effectLst>
                <a:outerShdw blurRad="38100" dist="19050" dir="2700000" algn="tl" rotWithShape="0">
                  <a:schemeClr val="dk1">
                    <a:alpha val="40000"/>
                  </a:schemeClr>
                </a:outerShdw>
              </a:effectLst>
            </a:rPr>
            <a:t>Mentaati dan mematuhi kedua ibubapa melebihi segala-galanya selagi mana mereka tidak menderhakai Allah SWT.</a:t>
          </a:r>
          <a:endParaRPr lang="en-US" sz="2000" b="0" kern="120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63512" y="162567"/>
        <a:ext cx="1893593" cy="4300351"/>
      </dsp:txXfrm>
    </dsp:sp>
    <dsp:sp modelId="{A14D2AC7-1DF1-4F29-A672-41A784E96E75}">
      <dsp:nvSpPr>
        <dsp:cNvPr id="0" name=""/>
        <dsp:cNvSpPr/>
      </dsp:nvSpPr>
      <dsp:spPr>
        <a:xfrm>
          <a:off x="2217160" y="2063327"/>
          <a:ext cx="426420" cy="49883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0" kern="120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217160" y="2163093"/>
        <a:ext cx="298494" cy="299299"/>
      </dsp:txXfrm>
    </dsp:sp>
    <dsp:sp modelId="{DB5C05AF-3A01-4FFE-ADE7-1B594A831241}">
      <dsp:nvSpPr>
        <dsp:cNvPr id="0" name=""/>
        <dsp:cNvSpPr/>
      </dsp:nvSpPr>
      <dsp:spPr>
        <a:xfrm>
          <a:off x="2820585" y="103655"/>
          <a:ext cx="2436028" cy="4418175"/>
        </a:xfrm>
        <a:prstGeom prst="roundRect">
          <a:avLst>
            <a:gd name="adj" fmla="val 10000"/>
          </a:avLst>
        </a:prstGeom>
        <a:solidFill>
          <a:schemeClr val="accent4">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ms-MY" sz="2000" b="0" kern="1200" cap="none" spc="0" dirty="0" smtClean="0">
            <a:ln w="0"/>
            <a:solidFill>
              <a:schemeClr val="tx1"/>
            </a:solidFill>
            <a:effectLst>
              <a:outerShdw blurRad="38100" dist="19050" dir="2700000" algn="tl" rotWithShape="0">
                <a:schemeClr val="dk1">
                  <a:alpha val="40000"/>
                </a:schemeClr>
              </a:outerShdw>
            </a:effectLst>
          </a:endParaRPr>
        </a:p>
        <a:p>
          <a:pPr lvl="0" algn="ctr" defTabSz="889000">
            <a:lnSpc>
              <a:spcPct val="90000"/>
            </a:lnSpc>
            <a:spcBef>
              <a:spcPct val="0"/>
            </a:spcBef>
            <a:spcAft>
              <a:spcPct val="35000"/>
            </a:spcAft>
          </a:pPr>
          <a:r>
            <a:rPr lang="ms-MY" sz="2000" b="0" kern="1200" cap="none" spc="0" dirty="0" smtClean="0">
              <a:ln w="0"/>
              <a:solidFill>
                <a:schemeClr val="tx1"/>
              </a:solidFill>
              <a:effectLst>
                <a:outerShdw blurRad="38100" dist="19050" dir="2700000" algn="tl" rotWithShape="0">
                  <a:schemeClr val="dk1">
                    <a:alpha val="40000"/>
                  </a:schemeClr>
                </a:outerShdw>
              </a:effectLst>
            </a:rPr>
            <a:t>Mengutamakan kasih sayang terhadap ibubapa dengan menghormati dan membalas jasa mereka.</a:t>
          </a:r>
          <a:endParaRPr lang="en-US" sz="2000" b="0" kern="120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891934" y="175004"/>
        <a:ext cx="2293330" cy="4275477"/>
      </dsp:txXfrm>
    </dsp:sp>
    <dsp:sp modelId="{0AB87736-BB46-410C-9EFB-3DF4CD514B78}">
      <dsp:nvSpPr>
        <dsp:cNvPr id="0" name=""/>
        <dsp:cNvSpPr/>
      </dsp:nvSpPr>
      <dsp:spPr>
        <a:xfrm>
          <a:off x="5457755" y="2063327"/>
          <a:ext cx="426420" cy="49883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0" kern="120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5457755" y="2163093"/>
        <a:ext cx="298494" cy="299299"/>
      </dsp:txXfrm>
    </dsp:sp>
    <dsp:sp modelId="{29A04946-570C-4B33-92AC-16C42CDB0C41}">
      <dsp:nvSpPr>
        <dsp:cNvPr id="0" name=""/>
        <dsp:cNvSpPr/>
      </dsp:nvSpPr>
      <dsp:spPr>
        <a:xfrm>
          <a:off x="6061181" y="103655"/>
          <a:ext cx="2011417" cy="4418175"/>
        </a:xfrm>
        <a:prstGeom prst="roundRect">
          <a:avLst>
            <a:gd name="adj" fmla="val 10000"/>
          </a:avLst>
        </a:prstGeom>
        <a:solidFill>
          <a:schemeClr val="accent6">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ms-MY" sz="2000" b="0" kern="1200" cap="none" spc="0" dirty="0" smtClean="0">
            <a:ln w="0"/>
            <a:solidFill>
              <a:schemeClr val="tx1"/>
            </a:solidFill>
            <a:effectLst>
              <a:outerShdw blurRad="38100" dist="19050" dir="2700000" algn="tl" rotWithShape="0">
                <a:schemeClr val="dk1">
                  <a:alpha val="40000"/>
                </a:schemeClr>
              </a:outerShdw>
            </a:effectLst>
          </a:endParaRPr>
        </a:p>
        <a:p>
          <a:pPr lvl="0" algn="ctr" defTabSz="889000">
            <a:lnSpc>
              <a:spcPct val="90000"/>
            </a:lnSpc>
            <a:spcBef>
              <a:spcPct val="0"/>
            </a:spcBef>
            <a:spcAft>
              <a:spcPct val="35000"/>
            </a:spcAft>
          </a:pPr>
          <a:endParaRPr lang="ms-MY" sz="2000" b="0" kern="1200" cap="none" spc="0" dirty="0" smtClean="0">
            <a:ln w="0"/>
            <a:solidFill>
              <a:schemeClr val="tx1"/>
            </a:solidFill>
            <a:effectLst>
              <a:outerShdw blurRad="38100" dist="19050" dir="2700000" algn="tl" rotWithShape="0">
                <a:schemeClr val="dk1">
                  <a:alpha val="40000"/>
                </a:schemeClr>
              </a:outerShdw>
            </a:effectLst>
          </a:endParaRPr>
        </a:p>
        <a:p>
          <a:pPr lvl="0" algn="ctr" defTabSz="889000">
            <a:lnSpc>
              <a:spcPct val="90000"/>
            </a:lnSpc>
            <a:spcBef>
              <a:spcPct val="0"/>
            </a:spcBef>
            <a:spcAft>
              <a:spcPct val="35000"/>
            </a:spcAft>
          </a:pPr>
          <a:r>
            <a:rPr lang="ms-MY" sz="2000" b="0" kern="1200" cap="none" spc="0" dirty="0" smtClean="0">
              <a:ln w="0"/>
              <a:solidFill>
                <a:schemeClr val="tx1"/>
              </a:solidFill>
              <a:effectLst>
                <a:outerShdw blurRad="38100" dist="19050" dir="2700000" algn="tl" rotWithShape="0">
                  <a:schemeClr val="dk1">
                    <a:alpha val="40000"/>
                  </a:schemeClr>
                </a:outerShdw>
              </a:effectLst>
            </a:rPr>
            <a:t>Umat Islam dilarang menyakiti hati ibubapa kerana ia termasuk dosa besar dan balasannya sangat berat di sisi Allah SWT.</a:t>
          </a:r>
          <a:endParaRPr lang="en-US" sz="2000" b="0" kern="120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6120093" y="162567"/>
        <a:ext cx="1893593" cy="43003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B788CA-9F1A-451C-B2C9-80A85567F493}">
      <dsp:nvSpPr>
        <dsp:cNvPr id="0" name=""/>
        <dsp:cNvSpPr/>
      </dsp:nvSpPr>
      <dsp:spPr>
        <a:xfrm>
          <a:off x="679042" y="412130"/>
          <a:ext cx="6185714" cy="1449824"/>
        </a:xfrm>
        <a:prstGeom prst="rect">
          <a:avLst/>
        </a:prstGeom>
        <a:solidFill>
          <a:srgbClr val="00B050">
            <a:alpha val="40000"/>
          </a:srgb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82014" tIns="91440" rIns="91440" bIns="91440" numCol="1" spcCol="1270" anchor="ctr" anchorCtr="0">
          <a:noAutofit/>
        </a:bodyPr>
        <a:lstStyle/>
        <a:p>
          <a:pPr lvl="0" algn="just" defTabSz="1066800">
            <a:lnSpc>
              <a:spcPct val="90000"/>
            </a:lnSpc>
            <a:spcBef>
              <a:spcPct val="0"/>
            </a:spcBef>
            <a:spcAft>
              <a:spcPct val="35000"/>
            </a:spcAft>
          </a:pPr>
          <a:r>
            <a:rPr lang="ms-MY" sz="2400" kern="1200" dirty="0" smtClean="0">
              <a:ln>
                <a:solidFill>
                  <a:srgbClr val="FFFF00"/>
                </a:solidFill>
              </a:ln>
              <a:solidFill>
                <a:srgbClr val="FFFF00"/>
              </a:solidFill>
              <a:effectLst>
                <a:glow rad="101600">
                  <a:schemeClr val="tx1">
                    <a:alpha val="60000"/>
                  </a:schemeClr>
                </a:glow>
              </a:effectLst>
            </a:rPr>
            <a:t>Islam amat memuliakan insan yang bergelar ibu dan bapa. </a:t>
          </a:r>
          <a:endParaRPr lang="en-US" sz="2400" kern="1200" dirty="0">
            <a:ln>
              <a:solidFill>
                <a:srgbClr val="FFFF00"/>
              </a:solidFill>
            </a:ln>
            <a:solidFill>
              <a:srgbClr val="FFFF00"/>
            </a:solidFill>
            <a:effectLst>
              <a:glow rad="101600">
                <a:schemeClr val="tx1">
                  <a:alpha val="60000"/>
                </a:schemeClr>
              </a:glow>
            </a:effectLst>
          </a:endParaRPr>
        </a:p>
      </dsp:txBody>
      <dsp:txXfrm>
        <a:off x="679042" y="412130"/>
        <a:ext cx="6185714" cy="1449824"/>
      </dsp:txXfrm>
    </dsp:sp>
    <dsp:sp modelId="{942BEFA1-E3AB-43C2-8CD0-6EF2EEFD70CF}">
      <dsp:nvSpPr>
        <dsp:cNvPr id="0" name=""/>
        <dsp:cNvSpPr/>
      </dsp:nvSpPr>
      <dsp:spPr>
        <a:xfrm>
          <a:off x="457200" y="202711"/>
          <a:ext cx="1014876" cy="1522315"/>
        </a:xfrm>
        <a:prstGeom prst="rect">
          <a:avLst/>
        </a:prstGeom>
        <a:solidFill>
          <a:schemeClr val="accent2">
            <a:tint val="5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91252BC6-E0B8-46D2-A33C-AF6767178CA1}">
      <dsp:nvSpPr>
        <dsp:cNvPr id="0" name=""/>
        <dsp:cNvSpPr/>
      </dsp:nvSpPr>
      <dsp:spPr>
        <a:xfrm>
          <a:off x="782385" y="2237297"/>
          <a:ext cx="5979028" cy="1449824"/>
        </a:xfrm>
        <a:prstGeom prst="rect">
          <a:avLst/>
        </a:prstGeom>
        <a:solidFill>
          <a:srgbClr val="002060">
            <a:alpha val="40000"/>
          </a:srgb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82014" tIns="91440" rIns="91440" bIns="91440" numCol="1" spcCol="1270" anchor="ctr" anchorCtr="0">
          <a:noAutofit/>
        </a:bodyPr>
        <a:lstStyle/>
        <a:p>
          <a:pPr lvl="0" algn="just" defTabSz="1066800">
            <a:lnSpc>
              <a:spcPct val="90000"/>
            </a:lnSpc>
            <a:spcBef>
              <a:spcPct val="0"/>
            </a:spcBef>
            <a:spcAft>
              <a:spcPct val="35000"/>
            </a:spcAft>
          </a:pPr>
          <a:r>
            <a:rPr lang="ms-MY" sz="2400" kern="1200" dirty="0" smtClean="0">
              <a:ln>
                <a:solidFill>
                  <a:srgbClr val="FFFF00"/>
                </a:solidFill>
              </a:ln>
              <a:solidFill>
                <a:srgbClr val="FFFF00"/>
              </a:solidFill>
              <a:effectLst>
                <a:glow rad="101600">
                  <a:schemeClr val="tx1">
                    <a:alpha val="60000"/>
                  </a:schemeClr>
                </a:glow>
              </a:effectLst>
            </a:rPr>
            <a:t>Memuliakan ibu atau bapa antara ciri-ciri orang beriman yang dicintai oleh Allah SWT.</a:t>
          </a:r>
          <a:endParaRPr lang="en-US" sz="2400" kern="1200" dirty="0">
            <a:ln>
              <a:solidFill>
                <a:srgbClr val="FFFF00"/>
              </a:solidFill>
            </a:ln>
            <a:solidFill>
              <a:srgbClr val="FFFF00"/>
            </a:solidFill>
            <a:effectLst>
              <a:glow rad="101600">
                <a:schemeClr val="tx1">
                  <a:alpha val="60000"/>
                </a:schemeClr>
              </a:glow>
            </a:effectLst>
          </a:endParaRPr>
        </a:p>
      </dsp:txBody>
      <dsp:txXfrm>
        <a:off x="782385" y="2237297"/>
        <a:ext cx="5979028" cy="1449824"/>
      </dsp:txXfrm>
    </dsp:sp>
    <dsp:sp modelId="{C302CFB7-C850-40D3-9B9A-783FA14AA339}">
      <dsp:nvSpPr>
        <dsp:cNvPr id="0" name=""/>
        <dsp:cNvSpPr/>
      </dsp:nvSpPr>
      <dsp:spPr>
        <a:xfrm>
          <a:off x="457200" y="2027878"/>
          <a:ext cx="1014876" cy="1522315"/>
        </a:xfrm>
        <a:prstGeom prst="rect">
          <a:avLst/>
        </a:prstGeom>
        <a:solidFill>
          <a:schemeClr val="accent3">
            <a:tint val="5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7D35F764-BB23-4362-AE0A-364D583AB8BB}">
      <dsp:nvSpPr>
        <dsp:cNvPr id="0" name=""/>
        <dsp:cNvSpPr/>
      </dsp:nvSpPr>
      <dsp:spPr>
        <a:xfrm>
          <a:off x="782385" y="4062464"/>
          <a:ext cx="5979028" cy="1449824"/>
        </a:xfrm>
        <a:prstGeom prst="rect">
          <a:avLst/>
        </a:prstGeom>
        <a:solidFill>
          <a:srgbClr val="CC00CC">
            <a:alpha val="40000"/>
          </a:srgb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82014" tIns="91440" rIns="91440" bIns="91440" numCol="1" spcCol="1270" anchor="ctr" anchorCtr="0">
          <a:noAutofit/>
        </a:bodyPr>
        <a:lstStyle/>
        <a:p>
          <a:pPr lvl="0" algn="just" defTabSz="1066800">
            <a:lnSpc>
              <a:spcPct val="90000"/>
            </a:lnSpc>
            <a:spcBef>
              <a:spcPct val="0"/>
            </a:spcBef>
            <a:spcAft>
              <a:spcPct val="35000"/>
            </a:spcAft>
          </a:pPr>
          <a:r>
            <a:rPr lang="ms-MY" sz="2400" b="0" kern="1200" cap="none" spc="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rPr>
            <a:t>Allah SWT mewajibkan kita berlaku ihsan kepada kedua-duanya.</a:t>
          </a:r>
          <a:endParaRPr lang="en-US" sz="2400" b="0" kern="1200" cap="none" spc="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dsp:txBody>
      <dsp:txXfrm>
        <a:off x="782385" y="4062464"/>
        <a:ext cx="5979028" cy="1449824"/>
      </dsp:txXfrm>
    </dsp:sp>
    <dsp:sp modelId="{206DD26F-1F6A-4E31-859D-E2D61DE9CBB0}">
      <dsp:nvSpPr>
        <dsp:cNvPr id="0" name=""/>
        <dsp:cNvSpPr/>
      </dsp:nvSpPr>
      <dsp:spPr>
        <a:xfrm>
          <a:off x="457200" y="3853045"/>
          <a:ext cx="1014876" cy="1522315"/>
        </a:xfrm>
        <a:prstGeom prst="rect">
          <a:avLst/>
        </a:prstGeom>
        <a:solidFill>
          <a:schemeClr val="accent4">
            <a:tint val="5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611128-2ABE-4137-B44F-9C480AD072C7}">
      <dsp:nvSpPr>
        <dsp:cNvPr id="0" name=""/>
        <dsp:cNvSpPr/>
      </dsp:nvSpPr>
      <dsp:spPr>
        <a:xfrm>
          <a:off x="2235136" y="3075170"/>
          <a:ext cx="3332468" cy="2057114"/>
        </a:xfrm>
        <a:prstGeom prst="rect">
          <a:avLst/>
        </a:prstGeom>
        <a:solidFill>
          <a:srgbClr val="FFC00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6B2C5F-033E-4740-B17C-125A092806EE}">
      <dsp:nvSpPr>
        <dsp:cNvPr id="0" name=""/>
        <dsp:cNvSpPr/>
      </dsp:nvSpPr>
      <dsp:spPr>
        <a:xfrm>
          <a:off x="4210411" y="310047"/>
          <a:ext cx="3332468" cy="2057114"/>
        </a:xfrm>
        <a:prstGeom prst="rect">
          <a:avLst/>
        </a:prstGeom>
        <a:solidFill>
          <a:srgbClr val="FF0000"/>
        </a:solidFill>
        <a:ln w="15875" cap="rnd" cmpd="sng" algn="ctr">
          <a:solidFill>
            <a:schemeClr val="accent6">
              <a:lumMod val="50000"/>
            </a:schemeClr>
          </a:solidFill>
          <a:prstDash val="solid"/>
        </a:ln>
        <a:effectLst/>
      </dsp:spPr>
      <dsp:style>
        <a:lnRef idx="2">
          <a:scrgbClr r="0" g="0" b="0"/>
        </a:lnRef>
        <a:fillRef idx="1">
          <a:scrgbClr r="0" g="0" b="0"/>
        </a:fillRef>
        <a:effectRef idx="0">
          <a:scrgbClr r="0" g="0" b="0"/>
        </a:effectRef>
        <a:fontRef idx="minor"/>
      </dsp:style>
    </dsp:sp>
    <dsp:sp modelId="{A17079CA-FB07-4DD3-8FCD-B0156AAEE5C7}">
      <dsp:nvSpPr>
        <dsp:cNvPr id="0" name=""/>
        <dsp:cNvSpPr/>
      </dsp:nvSpPr>
      <dsp:spPr>
        <a:xfrm>
          <a:off x="259861" y="310047"/>
          <a:ext cx="3332468" cy="2057114"/>
        </a:xfrm>
        <a:prstGeom prst="rect">
          <a:avLst/>
        </a:prstGeom>
        <a:solidFill>
          <a:srgbClr val="FFFF0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0A73F3-1999-4BF2-B9C6-EE80BC78389A}">
      <dsp:nvSpPr>
        <dsp:cNvPr id="0" name=""/>
        <dsp:cNvSpPr/>
      </dsp:nvSpPr>
      <dsp:spPr>
        <a:xfrm>
          <a:off x="920" y="2355132"/>
          <a:ext cx="3325644" cy="351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0" rIns="91440" bIns="0" numCol="1" spcCol="1270" anchor="b" anchorCtr="0">
          <a:noAutofit/>
        </a:bodyPr>
        <a:lstStyle/>
        <a:p>
          <a:pPr lvl="0" algn="l" defTabSz="1066800">
            <a:lnSpc>
              <a:spcPct val="90000"/>
            </a:lnSpc>
            <a:spcBef>
              <a:spcPct val="0"/>
            </a:spcBef>
            <a:spcAft>
              <a:spcPct val="35000"/>
            </a:spcAft>
          </a:pPr>
          <a:r>
            <a:rPr lang="ms-MY" sz="2400" kern="1200" dirty="0" smtClean="0">
              <a:latin typeface="Arial" panose="020B0604020202020204" pitchFamily="34" charset="0"/>
              <a:cs typeface="Arial" panose="020B0604020202020204" pitchFamily="34" charset="0"/>
            </a:rPr>
            <a:t>berbuat baik kepada ibubapa ialah kita berusaha mencari keredhaan dan menggembirakan hati kedua-duanya.</a:t>
          </a:r>
          <a:endParaRPr lang="en-US" sz="2400" kern="1200" dirty="0">
            <a:latin typeface="Arial" panose="020B0604020202020204" pitchFamily="34" charset="0"/>
            <a:cs typeface="Arial" panose="020B0604020202020204" pitchFamily="34" charset="0"/>
          </a:endParaRPr>
        </a:p>
      </dsp:txBody>
      <dsp:txXfrm>
        <a:off x="920" y="2355132"/>
        <a:ext cx="3325644" cy="351995"/>
      </dsp:txXfrm>
    </dsp:sp>
    <dsp:sp modelId="{B45C15E4-9303-40ED-ABCA-D856ADE77199}">
      <dsp:nvSpPr>
        <dsp:cNvPr id="0" name=""/>
        <dsp:cNvSpPr/>
      </dsp:nvSpPr>
      <dsp:spPr>
        <a:xfrm>
          <a:off x="920" y="575668"/>
          <a:ext cx="3331390" cy="2140361"/>
        </a:xfrm>
        <a:prstGeom prst="rect">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EC8463-814F-4D48-B3FA-1749811C4A86}">
      <dsp:nvSpPr>
        <dsp:cNvPr id="0" name=""/>
        <dsp:cNvSpPr/>
      </dsp:nvSpPr>
      <dsp:spPr>
        <a:xfrm>
          <a:off x="3951470" y="2355132"/>
          <a:ext cx="3325644" cy="351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0" rIns="91440" bIns="0" numCol="1" spcCol="1270" anchor="b" anchorCtr="0">
          <a:noAutofit/>
        </a:bodyPr>
        <a:lstStyle/>
        <a:p>
          <a:pPr lvl="0" algn="l" defTabSz="1066800">
            <a:lnSpc>
              <a:spcPct val="90000"/>
            </a:lnSpc>
            <a:spcBef>
              <a:spcPct val="0"/>
            </a:spcBef>
            <a:spcAft>
              <a:spcPct val="35000"/>
            </a:spcAft>
          </a:pPr>
          <a:r>
            <a:rPr lang="ms-MY" sz="2400" kern="1200" dirty="0" smtClean="0">
              <a:solidFill>
                <a:srgbClr val="FFFF00"/>
              </a:solidFill>
              <a:effectLst>
                <a:glow rad="101600">
                  <a:schemeClr val="tx1">
                    <a:alpha val="60000"/>
                  </a:schemeClr>
                </a:glow>
              </a:effectLst>
              <a:latin typeface="Arial" panose="020B0604020202020204" pitchFamily="34" charset="0"/>
              <a:cs typeface="Arial" panose="020B0604020202020204" pitchFamily="34" charset="0"/>
            </a:rPr>
            <a:t>keredhaan Allah SWT adalah keredhaan ibubapa manakala kemurkaan ibubapa kemurkaan Allah SWT</a:t>
          </a:r>
          <a:endParaRPr lang="en-US" sz="2400" kern="1200" dirty="0">
            <a:solidFill>
              <a:srgbClr val="FFFF00"/>
            </a:solidFill>
            <a:effectLst>
              <a:glow rad="101600">
                <a:schemeClr val="tx1">
                  <a:alpha val="60000"/>
                </a:schemeClr>
              </a:glow>
            </a:effectLst>
            <a:latin typeface="Arial" panose="020B0604020202020204" pitchFamily="34" charset="0"/>
            <a:cs typeface="Arial" panose="020B0604020202020204" pitchFamily="34" charset="0"/>
          </a:endParaRPr>
        </a:p>
      </dsp:txBody>
      <dsp:txXfrm>
        <a:off x="3951470" y="2355132"/>
        <a:ext cx="3325644" cy="351995"/>
      </dsp:txXfrm>
    </dsp:sp>
    <dsp:sp modelId="{3C42E6C7-7C36-46CA-9884-5E9238AD0EF1}">
      <dsp:nvSpPr>
        <dsp:cNvPr id="0" name=""/>
        <dsp:cNvSpPr/>
      </dsp:nvSpPr>
      <dsp:spPr>
        <a:xfrm>
          <a:off x="3951470" y="575668"/>
          <a:ext cx="3331390" cy="2140361"/>
        </a:xfrm>
        <a:prstGeom prst="rect">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A5126E-EE10-4D67-BF63-5B8245EAB378}">
      <dsp:nvSpPr>
        <dsp:cNvPr id="0" name=""/>
        <dsp:cNvSpPr/>
      </dsp:nvSpPr>
      <dsp:spPr>
        <a:xfrm>
          <a:off x="1976195" y="5120254"/>
          <a:ext cx="3325644" cy="351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0" rIns="91440" bIns="0" numCol="1" spcCol="1270" anchor="b" anchorCtr="0">
          <a:noAutofit/>
        </a:bodyPr>
        <a:lstStyle/>
        <a:p>
          <a:pPr lvl="0" algn="l" defTabSz="1066800">
            <a:lnSpc>
              <a:spcPct val="90000"/>
            </a:lnSpc>
            <a:spcBef>
              <a:spcPct val="0"/>
            </a:spcBef>
            <a:spcAft>
              <a:spcPct val="35000"/>
            </a:spcAft>
          </a:pPr>
          <a:r>
            <a:rPr lang="ms-MY" sz="2400" kern="1200" dirty="0" smtClean="0">
              <a:latin typeface="Arial" panose="020B0604020202020204" pitchFamily="34" charset="0"/>
              <a:cs typeface="Arial" panose="020B0604020202020204" pitchFamily="34" charset="0"/>
            </a:rPr>
            <a:t>wajib seorang anak untuk memuliakan dan memastikan keperluan ibu bapanya di penuhi </a:t>
          </a:r>
          <a:endParaRPr lang="en-US" sz="2400" kern="1200" dirty="0">
            <a:latin typeface="Arial" panose="020B0604020202020204" pitchFamily="34" charset="0"/>
            <a:cs typeface="Arial" panose="020B0604020202020204" pitchFamily="34" charset="0"/>
          </a:endParaRPr>
        </a:p>
      </dsp:txBody>
      <dsp:txXfrm>
        <a:off x="1976195" y="5120254"/>
        <a:ext cx="3325644" cy="351995"/>
      </dsp:txXfrm>
    </dsp:sp>
    <dsp:sp modelId="{7AB76B75-93C7-429B-BAAB-E1E6749E34F3}">
      <dsp:nvSpPr>
        <dsp:cNvPr id="0" name=""/>
        <dsp:cNvSpPr/>
      </dsp:nvSpPr>
      <dsp:spPr>
        <a:xfrm>
          <a:off x="1976195" y="3340790"/>
          <a:ext cx="3331390" cy="2140361"/>
        </a:xfrm>
        <a:prstGeom prst="rect">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35731-E3A9-41B2-97F1-EFC4D8286953}">
      <dsp:nvSpPr>
        <dsp:cNvPr id="0" name=""/>
        <dsp:cNvSpPr/>
      </dsp:nvSpPr>
      <dsp:spPr>
        <a:xfrm>
          <a:off x="2809112" y="3035465"/>
          <a:ext cx="2077974" cy="207797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ms-MY" sz="2200" kern="1200" dirty="0" smtClean="0">
              <a:effectLst>
                <a:glow rad="101600">
                  <a:schemeClr val="tx1">
                    <a:alpha val="60000"/>
                  </a:schemeClr>
                </a:glow>
              </a:effectLst>
            </a:rPr>
            <a:t>mengasihi </a:t>
          </a:r>
          <a:r>
            <a:rPr lang="ms-MY" sz="2200" kern="1200" smtClean="0">
              <a:effectLst>
                <a:glow rad="101600">
                  <a:schemeClr val="tx1">
                    <a:alpha val="60000"/>
                  </a:schemeClr>
                </a:glow>
              </a:effectLst>
            </a:rPr>
            <a:t>ibu bapa</a:t>
          </a:r>
          <a:endParaRPr lang="en-US" sz="2200" kern="1200" dirty="0">
            <a:effectLst>
              <a:glow rad="101600">
                <a:schemeClr val="tx1">
                  <a:alpha val="60000"/>
                </a:schemeClr>
              </a:glow>
            </a:effectLst>
          </a:endParaRPr>
        </a:p>
      </dsp:txBody>
      <dsp:txXfrm>
        <a:off x="3113424" y="3339777"/>
        <a:ext cx="1469350" cy="1469350"/>
      </dsp:txXfrm>
    </dsp:sp>
    <dsp:sp modelId="{A0E2E31D-5F06-4C43-853A-6FEBD95C10BA}">
      <dsp:nvSpPr>
        <dsp:cNvPr id="0" name=""/>
        <dsp:cNvSpPr/>
      </dsp:nvSpPr>
      <dsp:spPr>
        <a:xfrm rot="11700000">
          <a:off x="957391" y="3247072"/>
          <a:ext cx="1815972" cy="59222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44C7C3-9A92-48BD-8237-928ADBAC6A30}">
      <dsp:nvSpPr>
        <dsp:cNvPr id="0" name=""/>
        <dsp:cNvSpPr/>
      </dsp:nvSpPr>
      <dsp:spPr>
        <a:xfrm>
          <a:off x="1292" y="2518549"/>
          <a:ext cx="1974075" cy="157926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ms-MY" sz="2000" kern="1200" dirty="0" smtClean="0">
              <a:solidFill>
                <a:srgbClr val="FFFF00"/>
              </a:solidFill>
              <a:effectLst>
                <a:glow rad="101600">
                  <a:schemeClr val="tx1">
                    <a:alpha val="60000"/>
                  </a:schemeClr>
                </a:glow>
              </a:effectLst>
            </a:rPr>
            <a:t>sentiasa memelihara akhlak</a:t>
          </a:r>
          <a:endParaRPr lang="en-US" sz="2000" kern="1200" dirty="0">
            <a:solidFill>
              <a:srgbClr val="FFFF00"/>
            </a:solidFill>
            <a:effectLst>
              <a:glow rad="101600">
                <a:schemeClr val="tx1">
                  <a:alpha val="60000"/>
                </a:schemeClr>
              </a:glow>
            </a:effectLst>
          </a:endParaRPr>
        </a:p>
      </dsp:txBody>
      <dsp:txXfrm>
        <a:off x="47547" y="2564804"/>
        <a:ext cx="1881565" cy="1486750"/>
      </dsp:txXfrm>
    </dsp:sp>
    <dsp:sp modelId="{5BC26491-E401-404B-AD51-D844265AA9CA}">
      <dsp:nvSpPr>
        <dsp:cNvPr id="0" name=""/>
        <dsp:cNvSpPr/>
      </dsp:nvSpPr>
      <dsp:spPr>
        <a:xfrm rot="14700000">
          <a:off x="2072619" y="1917994"/>
          <a:ext cx="1815972" cy="592222"/>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B8C9A68-B10B-43A0-B877-D8386F701003}">
      <dsp:nvSpPr>
        <dsp:cNvPr id="0" name=""/>
        <dsp:cNvSpPr/>
      </dsp:nvSpPr>
      <dsp:spPr>
        <a:xfrm>
          <a:off x="1609837" y="601560"/>
          <a:ext cx="1974075" cy="1579260"/>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ms-MY" sz="2000" kern="1200" dirty="0" smtClean="0">
              <a:solidFill>
                <a:srgbClr val="FFFF00"/>
              </a:solidFill>
              <a:effectLst>
                <a:glow rad="101600">
                  <a:schemeClr val="tx1">
                    <a:alpha val="60000"/>
                  </a:schemeClr>
                </a:glow>
              </a:effectLst>
            </a:rPr>
            <a:t>berlemah lembut</a:t>
          </a:r>
          <a:endParaRPr lang="en-US" sz="2000" kern="1200" dirty="0">
            <a:solidFill>
              <a:srgbClr val="FFFF00"/>
            </a:solidFill>
            <a:effectLst>
              <a:glow rad="101600">
                <a:schemeClr val="tx1">
                  <a:alpha val="60000"/>
                </a:schemeClr>
              </a:glow>
            </a:effectLst>
          </a:endParaRPr>
        </a:p>
      </dsp:txBody>
      <dsp:txXfrm>
        <a:off x="1656092" y="647815"/>
        <a:ext cx="1881565" cy="1486750"/>
      </dsp:txXfrm>
    </dsp:sp>
    <dsp:sp modelId="{8FE24A60-19B2-497A-9C17-EF410189081F}">
      <dsp:nvSpPr>
        <dsp:cNvPr id="0" name=""/>
        <dsp:cNvSpPr/>
      </dsp:nvSpPr>
      <dsp:spPr>
        <a:xfrm rot="17700000">
          <a:off x="3807607" y="1917994"/>
          <a:ext cx="1815972" cy="592222"/>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9FEBF2-5B49-4F0A-9A03-F73639908187}">
      <dsp:nvSpPr>
        <dsp:cNvPr id="0" name=""/>
        <dsp:cNvSpPr/>
      </dsp:nvSpPr>
      <dsp:spPr>
        <a:xfrm>
          <a:off x="4112287" y="601560"/>
          <a:ext cx="1974075" cy="1579260"/>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ms-MY" sz="2000" kern="1200" dirty="0" smtClean="0">
              <a:solidFill>
                <a:srgbClr val="FFFF00"/>
              </a:solidFill>
              <a:effectLst>
                <a:glow rad="101600">
                  <a:schemeClr val="tx1">
                    <a:alpha val="60000"/>
                  </a:schemeClr>
                </a:glow>
              </a:effectLst>
            </a:rPr>
            <a:t>berbudi bahasa</a:t>
          </a:r>
          <a:endParaRPr lang="en-US" sz="2000" kern="1200" dirty="0">
            <a:solidFill>
              <a:srgbClr val="FFFF00"/>
            </a:solidFill>
            <a:effectLst>
              <a:glow rad="101600">
                <a:schemeClr val="tx1">
                  <a:alpha val="60000"/>
                </a:schemeClr>
              </a:glow>
            </a:effectLst>
          </a:endParaRPr>
        </a:p>
      </dsp:txBody>
      <dsp:txXfrm>
        <a:off x="4158542" y="647815"/>
        <a:ext cx="1881565" cy="1486750"/>
      </dsp:txXfrm>
    </dsp:sp>
    <dsp:sp modelId="{CCAF364C-07D5-4406-BABF-24BE43C9C626}">
      <dsp:nvSpPr>
        <dsp:cNvPr id="0" name=""/>
        <dsp:cNvSpPr/>
      </dsp:nvSpPr>
      <dsp:spPr>
        <a:xfrm rot="20700000">
          <a:off x="4922835" y="3247072"/>
          <a:ext cx="1815972" cy="592222"/>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A33038-4B88-4959-AFDA-314C3E9B30A5}">
      <dsp:nvSpPr>
        <dsp:cNvPr id="0" name=""/>
        <dsp:cNvSpPr/>
      </dsp:nvSpPr>
      <dsp:spPr>
        <a:xfrm>
          <a:off x="5720831" y="2518549"/>
          <a:ext cx="1974075" cy="1579260"/>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ms-MY" sz="2000" kern="1200" smtClean="0">
              <a:solidFill>
                <a:srgbClr val="FFFF00"/>
              </a:solidFill>
              <a:effectLst>
                <a:glow rad="101600">
                  <a:schemeClr val="tx1">
                    <a:alpha val="60000"/>
                  </a:schemeClr>
                </a:glow>
              </a:effectLst>
            </a:rPr>
            <a:t> </a:t>
          </a:r>
          <a:r>
            <a:rPr lang="ms-MY" sz="2000" kern="1200" dirty="0" smtClean="0">
              <a:solidFill>
                <a:srgbClr val="FFFF00"/>
              </a:solidFill>
              <a:effectLst>
                <a:glow rad="101600">
                  <a:schemeClr val="tx1">
                    <a:alpha val="60000"/>
                  </a:schemeClr>
                </a:glow>
              </a:effectLst>
            </a:rPr>
            <a:t>tidak derhaka dan sentiasa ingat pengorbanan</a:t>
          </a:r>
          <a:endParaRPr lang="en-US" sz="2000" kern="1200" dirty="0">
            <a:solidFill>
              <a:srgbClr val="FFFF00"/>
            </a:solidFill>
            <a:effectLst>
              <a:glow rad="101600">
                <a:schemeClr val="tx1">
                  <a:alpha val="60000"/>
                </a:schemeClr>
              </a:glow>
            </a:effectLst>
          </a:endParaRPr>
        </a:p>
      </dsp:txBody>
      <dsp:txXfrm>
        <a:off x="5767086" y="2564804"/>
        <a:ext cx="1881565" cy="14867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2E5BAC-8C2B-46CE-90DD-9838D8C784FB}">
      <dsp:nvSpPr>
        <dsp:cNvPr id="0" name=""/>
        <dsp:cNvSpPr/>
      </dsp:nvSpPr>
      <dsp:spPr>
        <a:xfrm>
          <a:off x="3109791" y="1856723"/>
          <a:ext cx="1324216" cy="1324216"/>
        </a:xfrm>
        <a:prstGeom prst="ellipse">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ms-MY" sz="2000" b="0" kern="120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KASIH</a:t>
          </a:r>
          <a:endParaRPr lang="en-US" sz="20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3303718" y="2050650"/>
        <a:ext cx="936362" cy="936362"/>
      </dsp:txXfrm>
    </dsp:sp>
    <dsp:sp modelId="{5B13DE77-5940-44EE-884F-C8D553DDC0EE}">
      <dsp:nvSpPr>
        <dsp:cNvPr id="0" name=""/>
        <dsp:cNvSpPr/>
      </dsp:nvSpPr>
      <dsp:spPr>
        <a:xfrm rot="16200000">
          <a:off x="3631599" y="1374829"/>
          <a:ext cx="280601" cy="450233"/>
        </a:xfrm>
        <a:prstGeom prst="rightArrow">
          <a:avLst>
            <a:gd name="adj1" fmla="val 60000"/>
            <a:gd name="adj2" fmla="val 5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3673689" y="1506966"/>
        <a:ext cx="196421" cy="270139"/>
      </dsp:txXfrm>
    </dsp:sp>
    <dsp:sp modelId="{B7C45DCF-1474-4651-ABD9-0911497B0389}">
      <dsp:nvSpPr>
        <dsp:cNvPr id="0" name=""/>
        <dsp:cNvSpPr/>
      </dsp:nvSpPr>
      <dsp:spPr>
        <a:xfrm>
          <a:off x="3109791" y="3069"/>
          <a:ext cx="1324216" cy="132421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ms-MY" sz="2000" b="0" kern="120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Kasih Sayang</a:t>
          </a:r>
          <a:endParaRPr lang="en-US" sz="2000" b="0" kern="120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3303718" y="196996"/>
        <a:ext cx="936362" cy="936362"/>
      </dsp:txXfrm>
    </dsp:sp>
    <dsp:sp modelId="{05B51738-C3A9-4CF2-A378-926FB9B9E203}">
      <dsp:nvSpPr>
        <dsp:cNvPr id="0" name=""/>
        <dsp:cNvSpPr/>
      </dsp:nvSpPr>
      <dsp:spPr>
        <a:xfrm rot="20520000">
          <a:off x="4505511" y="2009763"/>
          <a:ext cx="280601" cy="450233"/>
        </a:xfrm>
        <a:prstGeom prst="rightArrow">
          <a:avLst>
            <a:gd name="adj1" fmla="val 60000"/>
            <a:gd name="adj2" fmla="val 50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4507571" y="2112817"/>
        <a:ext cx="196421" cy="270139"/>
      </dsp:txXfrm>
    </dsp:sp>
    <dsp:sp modelId="{2C58AC59-FC07-4E42-BD57-DED78CD9D2D3}">
      <dsp:nvSpPr>
        <dsp:cNvPr id="0" name=""/>
        <dsp:cNvSpPr/>
      </dsp:nvSpPr>
      <dsp:spPr>
        <a:xfrm>
          <a:off x="4872721" y="1283912"/>
          <a:ext cx="1324216" cy="1324216"/>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ms-MY" sz="1400" b="0" kern="120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Berakhlak</a:t>
          </a:r>
          <a:endParaRPr lang="en-US" sz="1400" b="0" kern="120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5066648" y="1477839"/>
        <a:ext cx="936362" cy="936362"/>
      </dsp:txXfrm>
    </dsp:sp>
    <dsp:sp modelId="{0036C437-9FEF-4ABF-84DD-404D0CD29D28}">
      <dsp:nvSpPr>
        <dsp:cNvPr id="0" name=""/>
        <dsp:cNvSpPr/>
      </dsp:nvSpPr>
      <dsp:spPr>
        <a:xfrm rot="3240000">
          <a:off x="4171706" y="3037108"/>
          <a:ext cx="280601" cy="450233"/>
        </a:xfrm>
        <a:prstGeom prst="rightArrow">
          <a:avLst>
            <a:gd name="adj1" fmla="val 60000"/>
            <a:gd name="adj2" fmla="val 5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4189056" y="3093103"/>
        <a:ext cx="196421" cy="270139"/>
      </dsp:txXfrm>
    </dsp:sp>
    <dsp:sp modelId="{4AAF52F0-B10D-4AD8-A8AC-565E650FDDAA}">
      <dsp:nvSpPr>
        <dsp:cNvPr id="0" name=""/>
        <dsp:cNvSpPr/>
      </dsp:nvSpPr>
      <dsp:spPr>
        <a:xfrm>
          <a:off x="4199342" y="3356361"/>
          <a:ext cx="1324216" cy="1324216"/>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ms-MY" sz="1800" b="0" kern="120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Sihat &amp; Selamat</a:t>
          </a:r>
          <a:endParaRPr lang="en-US" sz="1800" b="0" kern="120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4393269" y="3550288"/>
        <a:ext cx="936362" cy="936362"/>
      </dsp:txXfrm>
    </dsp:sp>
    <dsp:sp modelId="{80E9DF30-F146-4902-B7AD-209918BEDD6C}">
      <dsp:nvSpPr>
        <dsp:cNvPr id="0" name=""/>
        <dsp:cNvSpPr/>
      </dsp:nvSpPr>
      <dsp:spPr>
        <a:xfrm rot="7560000">
          <a:off x="3091491" y="3037108"/>
          <a:ext cx="280601" cy="450233"/>
        </a:xfrm>
        <a:prstGeom prst="rightArrow">
          <a:avLst>
            <a:gd name="adj1" fmla="val 60000"/>
            <a:gd name="adj2" fmla="val 5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rot="10800000">
        <a:off x="3158321" y="3093103"/>
        <a:ext cx="196421" cy="270139"/>
      </dsp:txXfrm>
    </dsp:sp>
    <dsp:sp modelId="{2D356FC3-122C-42D1-A0C0-388E90E2FE5B}">
      <dsp:nvSpPr>
        <dsp:cNvPr id="0" name=""/>
        <dsp:cNvSpPr/>
      </dsp:nvSpPr>
      <dsp:spPr>
        <a:xfrm>
          <a:off x="2020240" y="3356361"/>
          <a:ext cx="1324216" cy="1324216"/>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ms-MY" sz="1800" b="0" kern="120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Berilmu</a:t>
          </a:r>
          <a:endParaRPr lang="en-US" sz="1800" b="0" kern="120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214167" y="3550288"/>
        <a:ext cx="936362" cy="936362"/>
      </dsp:txXfrm>
    </dsp:sp>
    <dsp:sp modelId="{EA993B45-3A02-4A9A-B7B9-F7B5A9F28576}">
      <dsp:nvSpPr>
        <dsp:cNvPr id="0" name=""/>
        <dsp:cNvSpPr/>
      </dsp:nvSpPr>
      <dsp:spPr>
        <a:xfrm rot="11880000">
          <a:off x="2757687" y="2009763"/>
          <a:ext cx="280601" cy="450233"/>
        </a:xfrm>
        <a:prstGeom prst="rightArrow">
          <a:avLst>
            <a:gd name="adj1" fmla="val 60000"/>
            <a:gd name="adj2" fmla="val 5000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rot="10800000">
        <a:off x="2839807" y="2112817"/>
        <a:ext cx="196421" cy="270139"/>
      </dsp:txXfrm>
    </dsp:sp>
    <dsp:sp modelId="{8CB7025D-3BC9-46AC-9025-A12AB9943550}">
      <dsp:nvSpPr>
        <dsp:cNvPr id="0" name=""/>
        <dsp:cNvSpPr/>
      </dsp:nvSpPr>
      <dsp:spPr>
        <a:xfrm>
          <a:off x="1346861" y="1283912"/>
          <a:ext cx="1324216" cy="1324216"/>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ms-MY" sz="1800" b="0" kern="120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Harmoni </a:t>
          </a:r>
          <a:endParaRPr lang="en-US" sz="1800" b="0" kern="120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1540788" y="1477839"/>
        <a:ext cx="936362" cy="9363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6ED29-7B02-4573-B8B7-6663ACCB4697}">
      <dsp:nvSpPr>
        <dsp:cNvPr id="0" name=""/>
        <dsp:cNvSpPr/>
      </dsp:nvSpPr>
      <dsp:spPr>
        <a:xfrm>
          <a:off x="0" y="471330"/>
          <a:ext cx="6589200" cy="781200"/>
        </a:xfrm>
        <a:prstGeom prst="rect">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382754-5E74-4A12-BABC-6EF48B28461D}">
      <dsp:nvSpPr>
        <dsp:cNvPr id="0" name=""/>
        <dsp:cNvSpPr/>
      </dsp:nvSpPr>
      <dsp:spPr>
        <a:xfrm>
          <a:off x="329460" y="13770"/>
          <a:ext cx="4612440" cy="915120"/>
        </a:xfrm>
        <a:prstGeom prst="roundRect">
          <a:avLst/>
        </a:prstGeom>
        <a:solidFill>
          <a:srgbClr val="CC66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4339" tIns="0" rIns="174339" bIns="0" numCol="1" spcCol="1270" anchor="ctr" anchorCtr="0">
          <a:noAutofit/>
        </a:bodyPr>
        <a:lstStyle/>
        <a:p>
          <a:pPr lvl="0" algn="l" defTabSz="889000">
            <a:lnSpc>
              <a:spcPct val="90000"/>
            </a:lnSpc>
            <a:spcBef>
              <a:spcPct val="0"/>
            </a:spcBef>
            <a:spcAft>
              <a:spcPct val="35000"/>
            </a:spcAft>
          </a:pPr>
          <a:r>
            <a:rPr lang="ms-MY" sz="2000" b="0" kern="120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mengalami </a:t>
          </a:r>
          <a:r>
            <a:rPr lang="ms-MY" sz="2000" b="0" i="1" kern="120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rasa kesunyian</a:t>
          </a:r>
          <a:r>
            <a:rPr lang="ms-MY" sz="2000" b="0" kern="120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endParaRPr lang="en-US" sz="20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374132" y="58442"/>
        <a:ext cx="4523096" cy="825776"/>
      </dsp:txXfrm>
    </dsp:sp>
    <dsp:sp modelId="{0B51A706-0D6D-450E-B8DE-1EFDCCFE9F2A}">
      <dsp:nvSpPr>
        <dsp:cNvPr id="0" name=""/>
        <dsp:cNvSpPr/>
      </dsp:nvSpPr>
      <dsp:spPr>
        <a:xfrm>
          <a:off x="0" y="1877490"/>
          <a:ext cx="6589200" cy="781200"/>
        </a:xfrm>
        <a:prstGeom prst="rect">
          <a:avLst/>
        </a:prstGeom>
        <a:solidFill>
          <a:schemeClr val="lt1">
            <a:alpha val="90000"/>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2952D9-4FF1-4244-A47D-AFAAFD5CD1A1}">
      <dsp:nvSpPr>
        <dsp:cNvPr id="0" name=""/>
        <dsp:cNvSpPr/>
      </dsp:nvSpPr>
      <dsp:spPr>
        <a:xfrm>
          <a:off x="329460" y="1419930"/>
          <a:ext cx="4612440" cy="915120"/>
        </a:xfrm>
        <a:prstGeom prst="roundRect">
          <a:avLst/>
        </a:prstGeom>
        <a:solidFill>
          <a:srgbClr val="00FF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4339" tIns="0" rIns="174339" bIns="0" numCol="1" spcCol="1270" anchor="ctr" anchorCtr="0">
          <a:noAutofit/>
        </a:bodyPr>
        <a:lstStyle/>
        <a:p>
          <a:pPr lvl="0" algn="l" defTabSz="889000">
            <a:lnSpc>
              <a:spcPct val="90000"/>
            </a:lnSpc>
            <a:spcBef>
              <a:spcPct val="0"/>
            </a:spcBef>
            <a:spcAft>
              <a:spcPct val="35000"/>
            </a:spcAft>
          </a:pPr>
          <a:r>
            <a:rPr lang="ms-MY" sz="2000" kern="1200" dirty="0" smtClean="0">
              <a:solidFill>
                <a:srgbClr val="0000FF"/>
              </a:solidFill>
              <a:latin typeface="Arial" panose="020B0604020202020204" pitchFamily="34" charset="0"/>
              <a:cs typeface="Arial" panose="020B0604020202020204" pitchFamily="34" charset="0"/>
            </a:rPr>
            <a:t>tahap </a:t>
          </a:r>
          <a:r>
            <a:rPr lang="ms-MY" sz="2000" i="1" kern="1200" dirty="0" smtClean="0">
              <a:solidFill>
                <a:srgbClr val="0000FF"/>
              </a:solidFill>
              <a:latin typeface="Arial" panose="020B0604020202020204" pitchFamily="34" charset="0"/>
              <a:cs typeface="Arial" panose="020B0604020202020204" pitchFamily="34" charset="0"/>
            </a:rPr>
            <a:t>interaksi</a:t>
          </a:r>
          <a:r>
            <a:rPr lang="ms-MY" sz="2000" kern="1200" dirty="0" smtClean="0">
              <a:solidFill>
                <a:srgbClr val="0000FF"/>
              </a:solidFill>
              <a:latin typeface="Arial" panose="020B0604020202020204" pitchFamily="34" charset="0"/>
              <a:cs typeface="Arial" panose="020B0604020202020204" pitchFamily="34" charset="0"/>
            </a:rPr>
            <a:t> dengan ahli keluarga </a:t>
          </a:r>
          <a:r>
            <a:rPr lang="ms-MY" sz="2000" kern="1200" dirty="0" smtClean="0">
              <a:solidFill>
                <a:srgbClr val="0000FF"/>
              </a:solidFill>
              <a:latin typeface="Arial" panose="020B0604020202020204" pitchFamily="34" charset="0"/>
              <a:cs typeface="Arial" panose="020B0604020202020204" pitchFamily="34" charset="0"/>
            </a:rPr>
            <a:t>rendah </a:t>
          </a:r>
          <a:endParaRPr lang="en-US" sz="2000" kern="1200" dirty="0">
            <a:solidFill>
              <a:srgbClr val="0000FF"/>
            </a:solidFill>
            <a:latin typeface="Arial" panose="020B0604020202020204" pitchFamily="34" charset="0"/>
            <a:cs typeface="Arial" panose="020B0604020202020204" pitchFamily="34" charset="0"/>
          </a:endParaRPr>
        </a:p>
      </dsp:txBody>
      <dsp:txXfrm>
        <a:off x="374132" y="1464602"/>
        <a:ext cx="4523096" cy="82577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B63F6-45C1-490C-A60F-B85B08C5BDBA}">
      <dsp:nvSpPr>
        <dsp:cNvPr id="0" name=""/>
        <dsp:cNvSpPr/>
      </dsp:nvSpPr>
      <dsp:spPr>
        <a:xfrm>
          <a:off x="0" y="0"/>
          <a:ext cx="7086600" cy="4064000"/>
        </a:xfrm>
        <a:prstGeom prst="roundRect">
          <a:avLst>
            <a:gd name="adj" fmla="val 10000"/>
          </a:avLst>
        </a:prstGeom>
        <a:solidFill>
          <a:srgbClr val="00FF00"/>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ms-MY" sz="2400" kern="1200" dirty="0" smtClean="0">
              <a:latin typeface="Arial" panose="020B0604020202020204" pitchFamily="34" charset="0"/>
              <a:cs typeface="Arial" panose="020B0604020202020204" pitchFamily="34" charset="0"/>
            </a:rPr>
            <a:t>masih ada lagi masyarakat yang mengabaikan tanggungjawab kepada ibubapa</a:t>
          </a:r>
          <a:endParaRPr lang="en-US" sz="2400" kern="1200" dirty="0">
            <a:latin typeface="Arial" panose="020B0604020202020204" pitchFamily="34" charset="0"/>
            <a:cs typeface="Arial" panose="020B0604020202020204" pitchFamily="34" charset="0"/>
          </a:endParaRPr>
        </a:p>
      </dsp:txBody>
      <dsp:txXfrm>
        <a:off x="0" y="0"/>
        <a:ext cx="7086600" cy="1219200"/>
      </dsp:txXfrm>
    </dsp:sp>
    <dsp:sp modelId="{7D34A812-3FC5-4113-8D8C-0CC5743BA831}">
      <dsp:nvSpPr>
        <dsp:cNvPr id="0" name=""/>
        <dsp:cNvSpPr/>
      </dsp:nvSpPr>
      <dsp:spPr>
        <a:xfrm>
          <a:off x="708659" y="1220390"/>
          <a:ext cx="5669280" cy="1225351"/>
        </a:xfrm>
        <a:prstGeom prst="roundRect">
          <a:avLst>
            <a:gd name="adj" fmla="val 1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ms-MY" sz="2400" kern="1200" dirty="0" smtClean="0">
              <a:effectLst>
                <a:glow rad="101600">
                  <a:schemeClr val="tx1">
                    <a:alpha val="60000"/>
                  </a:schemeClr>
                </a:glow>
              </a:effectLst>
              <a:latin typeface="Arial" panose="020B0604020202020204" pitchFamily="34" charset="0"/>
              <a:cs typeface="Arial" panose="020B0604020202020204" pitchFamily="34" charset="0"/>
            </a:rPr>
            <a:t>tidak mempedulikan nasib</a:t>
          </a:r>
          <a:endParaRPr lang="en-US" sz="2400" kern="1200" dirty="0">
            <a:effectLst>
              <a:glow rad="101600">
                <a:schemeClr val="tx1">
                  <a:alpha val="60000"/>
                </a:schemeClr>
              </a:glow>
            </a:effectLst>
            <a:latin typeface="Arial" panose="020B0604020202020204" pitchFamily="34" charset="0"/>
            <a:cs typeface="Arial" panose="020B0604020202020204" pitchFamily="34" charset="0"/>
          </a:endParaRPr>
        </a:p>
      </dsp:txBody>
      <dsp:txXfrm>
        <a:off x="744548" y="1256279"/>
        <a:ext cx="5597502" cy="1153573"/>
      </dsp:txXfrm>
    </dsp:sp>
    <dsp:sp modelId="{7859E103-CA36-404F-AF9D-244CB040BFFD}">
      <dsp:nvSpPr>
        <dsp:cNvPr id="0" name=""/>
        <dsp:cNvSpPr/>
      </dsp:nvSpPr>
      <dsp:spPr>
        <a:xfrm>
          <a:off x="708659" y="2634257"/>
          <a:ext cx="5669280" cy="1225351"/>
        </a:xfrm>
        <a:prstGeom prst="roundRect">
          <a:avLst>
            <a:gd name="adj" fmla="val 10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ms-MY" sz="2400" kern="1200" dirty="0" smtClean="0">
              <a:effectLst>
                <a:glow rad="101600">
                  <a:schemeClr val="tx1">
                    <a:alpha val="60000"/>
                  </a:schemeClr>
                </a:glow>
              </a:effectLst>
              <a:latin typeface="Arial" panose="020B0604020202020204" pitchFamily="34" charset="0"/>
              <a:cs typeface="Arial" panose="020B0604020202020204" pitchFamily="34" charset="0"/>
            </a:rPr>
            <a:t>kurang prihatin terhadap kesusahan </a:t>
          </a:r>
          <a:endParaRPr lang="en-US" sz="2400" kern="1200" dirty="0">
            <a:effectLst>
              <a:glow rad="101600">
                <a:schemeClr val="tx1">
                  <a:alpha val="60000"/>
                </a:schemeClr>
              </a:glow>
            </a:effectLst>
            <a:latin typeface="Arial" panose="020B0604020202020204" pitchFamily="34" charset="0"/>
            <a:cs typeface="Arial" panose="020B0604020202020204" pitchFamily="34" charset="0"/>
          </a:endParaRPr>
        </a:p>
      </dsp:txBody>
      <dsp:txXfrm>
        <a:off x="744548" y="2670146"/>
        <a:ext cx="5597502" cy="11535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D7222D-E6FB-48A6-B438-6C07661031C7}">
      <dsp:nvSpPr>
        <dsp:cNvPr id="0" name=""/>
        <dsp:cNvSpPr/>
      </dsp:nvSpPr>
      <dsp:spPr>
        <a:xfrm>
          <a:off x="0" y="1984"/>
          <a:ext cx="6096000" cy="0"/>
        </a:xfrm>
        <a:prstGeom prst="line">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0705BF7-D43E-421D-BF66-E185C9297240}">
      <dsp:nvSpPr>
        <dsp:cNvPr id="0" name=""/>
        <dsp:cNvSpPr/>
      </dsp:nvSpPr>
      <dsp:spPr>
        <a:xfrm>
          <a:off x="0" y="1984"/>
          <a:ext cx="2342554" cy="4060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ms-MY" sz="2800" b="0" kern="120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cabaran menjaga ibubapa yang telah lanjut usia adalah berat</a:t>
          </a:r>
          <a:endParaRPr lang="en-US" sz="2800" b="0" kern="120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0" y="1984"/>
        <a:ext cx="2342554" cy="4060031"/>
      </dsp:txXfrm>
    </dsp:sp>
    <dsp:sp modelId="{1ADA3C49-8FEB-4976-B4C0-F3A3CEC9CB82}">
      <dsp:nvSpPr>
        <dsp:cNvPr id="0" name=""/>
        <dsp:cNvSpPr/>
      </dsp:nvSpPr>
      <dsp:spPr>
        <a:xfrm>
          <a:off x="2412831" y="65422"/>
          <a:ext cx="2295689" cy="126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a:lnSpc>
              <a:spcPct val="90000"/>
            </a:lnSpc>
            <a:spcBef>
              <a:spcPct val="0"/>
            </a:spcBef>
            <a:spcAft>
              <a:spcPct val="35000"/>
            </a:spcAft>
          </a:pPr>
          <a:r>
            <a:rPr lang="ms-MY" sz="2000" b="0" kern="1200" cap="none" spc="0" dirty="0" smtClean="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sabar </a:t>
          </a:r>
          <a:endParaRPr lang="en-US" sz="2000" b="0" kern="1200" cap="none" spc="0" dirty="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412831" y="65422"/>
        <a:ext cx="2295689" cy="1268759"/>
      </dsp:txXfrm>
    </dsp:sp>
    <dsp:sp modelId="{72CFDC11-F734-4574-AEDD-0B735EE97D98}">
      <dsp:nvSpPr>
        <dsp:cNvPr id="0" name=""/>
        <dsp:cNvSpPr/>
      </dsp:nvSpPr>
      <dsp:spPr>
        <a:xfrm>
          <a:off x="2342554" y="1334182"/>
          <a:ext cx="3748087" cy="0"/>
        </a:xfrm>
        <a:prstGeom prst="line">
          <a:avLst/>
        </a:prstGeom>
        <a:solidFill>
          <a:schemeClr val="accent2">
            <a:hueOff val="0"/>
            <a:satOff val="0"/>
            <a:lumOff val="0"/>
            <a:alphaOff val="0"/>
          </a:schemeClr>
        </a:solidFill>
        <a:ln w="9525" cap="rnd" cmpd="sng" algn="ctr">
          <a:solidFill>
            <a:schemeClr val="accent2">
              <a:tint val="50000"/>
              <a:hueOff val="0"/>
              <a:satOff val="0"/>
              <a:lumOff val="0"/>
              <a:alphaOff val="0"/>
            </a:schemeClr>
          </a:solidFill>
          <a:prstDash val="solid"/>
        </a:ln>
        <a:effectLst/>
      </dsp:spPr>
      <dsp:style>
        <a:lnRef idx="1">
          <a:scrgbClr r="0" g="0" b="0"/>
        </a:lnRef>
        <a:fillRef idx="2">
          <a:scrgbClr r="0" g="0" b="0"/>
        </a:fillRef>
        <a:effectRef idx="1">
          <a:scrgbClr r="0" g="0" b="0"/>
        </a:effectRef>
        <a:fontRef idx="minor"/>
      </dsp:style>
    </dsp:sp>
    <dsp:sp modelId="{C2CD861B-AAA5-4E36-B27D-535E95E574DC}">
      <dsp:nvSpPr>
        <dsp:cNvPr id="0" name=""/>
        <dsp:cNvSpPr/>
      </dsp:nvSpPr>
      <dsp:spPr>
        <a:xfrm>
          <a:off x="2412831" y="1397620"/>
          <a:ext cx="2295689" cy="126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a:lnSpc>
              <a:spcPct val="90000"/>
            </a:lnSpc>
            <a:spcBef>
              <a:spcPct val="0"/>
            </a:spcBef>
            <a:spcAft>
              <a:spcPct val="35000"/>
            </a:spcAft>
          </a:pPr>
          <a:r>
            <a:rPr lang="ms-MY" sz="2000" b="0" kern="1200" cap="none" spc="0" dirty="0" smtClean="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Ikhlas</a:t>
          </a:r>
          <a:endParaRPr lang="en-US" sz="2000" b="0" kern="1200" cap="none" spc="0" dirty="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412831" y="1397620"/>
        <a:ext cx="2295689" cy="1268759"/>
      </dsp:txXfrm>
    </dsp:sp>
    <dsp:sp modelId="{901998DF-C37C-4DAC-9953-213BD38CD105}">
      <dsp:nvSpPr>
        <dsp:cNvPr id="0" name=""/>
        <dsp:cNvSpPr/>
      </dsp:nvSpPr>
      <dsp:spPr>
        <a:xfrm>
          <a:off x="2342554" y="2666379"/>
          <a:ext cx="3748087" cy="0"/>
        </a:xfrm>
        <a:prstGeom prst="line">
          <a:avLst/>
        </a:prstGeom>
        <a:solidFill>
          <a:schemeClr val="accent2">
            <a:hueOff val="0"/>
            <a:satOff val="0"/>
            <a:lumOff val="0"/>
            <a:alphaOff val="0"/>
          </a:schemeClr>
        </a:solidFill>
        <a:ln w="9525" cap="rnd" cmpd="sng" algn="ctr">
          <a:solidFill>
            <a:schemeClr val="accent2">
              <a:tint val="50000"/>
              <a:hueOff val="0"/>
              <a:satOff val="0"/>
              <a:lumOff val="0"/>
              <a:alphaOff val="0"/>
            </a:schemeClr>
          </a:solidFill>
          <a:prstDash val="solid"/>
        </a:ln>
        <a:effectLst/>
      </dsp:spPr>
      <dsp:style>
        <a:lnRef idx="1">
          <a:scrgbClr r="0" g="0" b="0"/>
        </a:lnRef>
        <a:fillRef idx="2">
          <a:scrgbClr r="0" g="0" b="0"/>
        </a:fillRef>
        <a:effectRef idx="1">
          <a:scrgbClr r="0" g="0" b="0"/>
        </a:effectRef>
        <a:fontRef idx="minor"/>
      </dsp:style>
    </dsp:sp>
    <dsp:sp modelId="{A00E32D9-AFEB-42B9-9CA0-1F2C4607590C}">
      <dsp:nvSpPr>
        <dsp:cNvPr id="0" name=""/>
        <dsp:cNvSpPr/>
      </dsp:nvSpPr>
      <dsp:spPr>
        <a:xfrm>
          <a:off x="2412831" y="2729817"/>
          <a:ext cx="2295689" cy="126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a:lnSpc>
              <a:spcPct val="90000"/>
            </a:lnSpc>
            <a:spcBef>
              <a:spcPct val="0"/>
            </a:spcBef>
            <a:spcAft>
              <a:spcPct val="35000"/>
            </a:spcAft>
          </a:pPr>
          <a:r>
            <a:rPr lang="ms-MY" sz="2000" b="0" kern="1200" cap="none" spc="0" dirty="0" smtClean="0">
              <a:ln w="0">
                <a:solidFill>
                  <a:srgbClr val="FF0000"/>
                </a:solidFill>
              </a:ln>
              <a:solidFill>
                <a:srgbClr val="FF0000"/>
              </a:solidFill>
              <a:effectLst>
                <a:outerShdw blurRad="38100" dist="19050" dir="2700000" algn="tl" rotWithShape="0">
                  <a:schemeClr val="dk1">
                    <a:alpha val="40000"/>
                  </a:schemeClr>
                </a:outerShdw>
              </a:effectLst>
            </a:rPr>
            <a:t>Allah SWT janjikan kebaikan yang tidak terkira</a:t>
          </a:r>
          <a:endParaRPr lang="en-US" sz="2000" b="0" kern="1200" cap="none" spc="0" dirty="0">
            <a:ln w="0">
              <a:solidFill>
                <a:srgbClr val="FF0000"/>
              </a:solidFill>
            </a:ln>
            <a:solidFill>
              <a:srgbClr val="FF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412831" y="2729817"/>
        <a:ext cx="2295689" cy="1268759"/>
      </dsp:txXfrm>
    </dsp:sp>
    <dsp:sp modelId="{5F83116C-1616-4D89-AE49-A99CD69DAE4D}">
      <dsp:nvSpPr>
        <dsp:cNvPr id="0" name=""/>
        <dsp:cNvSpPr/>
      </dsp:nvSpPr>
      <dsp:spPr>
        <a:xfrm>
          <a:off x="2342554" y="3998577"/>
          <a:ext cx="3748087" cy="0"/>
        </a:xfrm>
        <a:prstGeom prst="line">
          <a:avLst/>
        </a:prstGeom>
        <a:solidFill>
          <a:schemeClr val="accent2">
            <a:hueOff val="0"/>
            <a:satOff val="0"/>
            <a:lumOff val="0"/>
            <a:alphaOff val="0"/>
          </a:schemeClr>
        </a:solidFill>
        <a:ln w="9525" cap="rnd" cmpd="sng" algn="ctr">
          <a:solidFill>
            <a:schemeClr val="accent2">
              <a:tint val="50000"/>
              <a:hueOff val="0"/>
              <a:satOff val="0"/>
              <a:lumOff val="0"/>
              <a:alphaOff val="0"/>
            </a:schemeClr>
          </a:solidFill>
          <a:prstDash val="solid"/>
        </a:ln>
        <a:effectLst/>
      </dsp:spPr>
      <dsp:style>
        <a:lnRef idx="1">
          <a:scrgbClr r="0" g="0" b="0"/>
        </a:lnRef>
        <a:fillRef idx="2">
          <a:scrgbClr r="0" g="0" b="0"/>
        </a:fillRef>
        <a:effectRef idx="1">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1C186-41B1-4177-B6E2-D94AC7530E23}">
      <dsp:nvSpPr>
        <dsp:cNvPr id="0" name=""/>
        <dsp:cNvSpPr/>
      </dsp:nvSpPr>
      <dsp:spPr>
        <a:xfrm>
          <a:off x="0" y="0"/>
          <a:ext cx="5273040" cy="831215"/>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ms-MY" sz="2100" b="0" kern="120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rPr>
            <a:t>mentaati mereka</a:t>
          </a:r>
          <a:endParaRPr lang="en-US" sz="21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sp:txBody>
      <dsp:txXfrm>
        <a:off x="24345" y="24345"/>
        <a:ext cx="4305857" cy="782525"/>
      </dsp:txXfrm>
    </dsp:sp>
    <dsp:sp modelId="{BD647BFD-141A-419E-A55C-CA7B13DD9D44}">
      <dsp:nvSpPr>
        <dsp:cNvPr id="0" name=""/>
        <dsp:cNvSpPr/>
      </dsp:nvSpPr>
      <dsp:spPr>
        <a:xfrm>
          <a:off x="441617" y="982345"/>
          <a:ext cx="5273040" cy="831215"/>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ms-MY" sz="2100" b="0" kern="120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rPr>
            <a:t>menggembirakan mereka</a:t>
          </a:r>
          <a:endParaRPr lang="en-US" sz="2100" b="0" kern="120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endParaRPr>
        </a:p>
      </dsp:txBody>
      <dsp:txXfrm>
        <a:off x="465962" y="1006690"/>
        <a:ext cx="4242443" cy="782525"/>
      </dsp:txXfrm>
    </dsp:sp>
    <dsp:sp modelId="{9CC1BAD6-AD50-42C1-BECF-AEC2F11C1BC3}">
      <dsp:nvSpPr>
        <dsp:cNvPr id="0" name=""/>
        <dsp:cNvSpPr/>
      </dsp:nvSpPr>
      <dsp:spPr>
        <a:xfrm>
          <a:off x="876642" y="1964690"/>
          <a:ext cx="5273040" cy="831215"/>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ms-MY" sz="2100" b="0" kern="1200" cap="none" spc="0" dirty="0" smtClean="0">
              <a:ln w="0"/>
              <a:solidFill>
                <a:srgbClr val="FFFF00"/>
              </a:solidFill>
              <a:effectLst>
                <a:glow rad="101600">
                  <a:schemeClr val="tx1">
                    <a:alpha val="60000"/>
                  </a:schemeClr>
                </a:glow>
                <a:outerShdw blurRad="38100" dist="19050" dir="2700000" algn="tl" rotWithShape="0">
                  <a:schemeClr val="dk1">
                    <a:alpha val="40000"/>
                  </a:schemeClr>
                </a:outerShdw>
              </a:effectLst>
            </a:rPr>
            <a:t>bersyukur dan menghargai mereka </a:t>
          </a:r>
          <a:endParaRPr lang="en-US" sz="2100" b="0" kern="120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endParaRPr>
        </a:p>
      </dsp:txBody>
      <dsp:txXfrm>
        <a:off x="900987" y="1989035"/>
        <a:ext cx="4249034" cy="782525"/>
      </dsp:txXfrm>
    </dsp:sp>
    <dsp:sp modelId="{E1EAD7ED-0397-4486-9DD5-7F86725C9AD8}">
      <dsp:nvSpPr>
        <dsp:cNvPr id="0" name=""/>
        <dsp:cNvSpPr/>
      </dsp:nvSpPr>
      <dsp:spPr>
        <a:xfrm>
          <a:off x="1318260" y="2947035"/>
          <a:ext cx="5273040" cy="831215"/>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ms-MY" sz="2100" b="0" kern="1200" cap="none" spc="0" smtClean="0">
              <a:ln w="0"/>
              <a:solidFill>
                <a:srgbClr val="FFFF00"/>
              </a:solidFill>
              <a:effectLst>
                <a:glow rad="101600">
                  <a:schemeClr val="tx1">
                    <a:alpha val="60000"/>
                  </a:schemeClr>
                </a:glow>
                <a:outerShdw blurRad="38100" dist="19050" dir="2700000" algn="tl" rotWithShape="0">
                  <a:schemeClr val="dk1">
                    <a:alpha val="40000"/>
                  </a:schemeClr>
                </a:outerShdw>
              </a:effectLst>
            </a:rPr>
            <a:t>sentiasa mengucapkan terima kasih </a:t>
          </a:r>
          <a:endParaRPr lang="en-US" sz="2100" b="0" kern="1200" cap="none" spc="0" dirty="0">
            <a:ln w="0"/>
            <a:solidFill>
              <a:srgbClr val="FFFF00"/>
            </a:solidFill>
            <a:effectLst>
              <a:glow rad="101600">
                <a:schemeClr val="tx1">
                  <a:alpha val="60000"/>
                </a:schemeClr>
              </a:glow>
              <a:outerShdw blurRad="38100" dist="19050" dir="2700000" algn="tl" rotWithShape="0">
                <a:schemeClr val="dk1">
                  <a:alpha val="40000"/>
                </a:schemeClr>
              </a:outerShdw>
            </a:effectLst>
          </a:endParaRPr>
        </a:p>
      </dsp:txBody>
      <dsp:txXfrm>
        <a:off x="1342605" y="2971380"/>
        <a:ext cx="4242443" cy="782525"/>
      </dsp:txXfrm>
    </dsp:sp>
    <dsp:sp modelId="{7BA76D14-0E6A-4A5D-B135-085E15727CE8}">
      <dsp:nvSpPr>
        <dsp:cNvPr id="0" name=""/>
        <dsp:cNvSpPr/>
      </dsp:nvSpPr>
      <dsp:spPr>
        <a:xfrm>
          <a:off x="4732750" y="636635"/>
          <a:ext cx="540289" cy="540289"/>
        </a:xfrm>
        <a:prstGeom prst="downArrow">
          <a:avLst>
            <a:gd name="adj1" fmla="val 55000"/>
            <a:gd name="adj2" fmla="val 45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sp:txBody>
      <dsp:txXfrm>
        <a:off x="4854315" y="636635"/>
        <a:ext cx="297159" cy="406567"/>
      </dsp:txXfrm>
    </dsp:sp>
    <dsp:sp modelId="{7961261A-0A57-4C18-9671-B2EEA5907F0B}">
      <dsp:nvSpPr>
        <dsp:cNvPr id="0" name=""/>
        <dsp:cNvSpPr/>
      </dsp:nvSpPr>
      <dsp:spPr>
        <a:xfrm>
          <a:off x="5174367" y="1618980"/>
          <a:ext cx="540289" cy="540289"/>
        </a:xfrm>
        <a:prstGeom prst="downArrow">
          <a:avLst>
            <a:gd name="adj1" fmla="val 55000"/>
            <a:gd name="adj2" fmla="val 45000"/>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sp:txBody>
      <dsp:txXfrm>
        <a:off x="5295932" y="1618980"/>
        <a:ext cx="297159" cy="406567"/>
      </dsp:txXfrm>
    </dsp:sp>
    <dsp:sp modelId="{6BEEFA1A-C43D-49B0-A136-7E2B8F8EF79D}">
      <dsp:nvSpPr>
        <dsp:cNvPr id="0" name=""/>
        <dsp:cNvSpPr/>
      </dsp:nvSpPr>
      <dsp:spPr>
        <a:xfrm>
          <a:off x="5609393" y="2601325"/>
          <a:ext cx="540289" cy="540289"/>
        </a:xfrm>
        <a:prstGeom prst="downArrow">
          <a:avLst>
            <a:gd name="adj1" fmla="val 55000"/>
            <a:gd name="adj2" fmla="val 45000"/>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b="0" kern="1200" cap="none" spc="0">
            <a:ln w="0"/>
            <a:solidFill>
              <a:srgbClr val="FFFF00"/>
            </a:solidFill>
            <a:effectLst>
              <a:glow rad="101600">
                <a:schemeClr val="tx1">
                  <a:alpha val="60000"/>
                </a:schemeClr>
              </a:glow>
              <a:outerShdw blurRad="38100" dist="19050" dir="2700000" algn="tl" rotWithShape="0">
                <a:schemeClr val="dk1">
                  <a:alpha val="40000"/>
                </a:schemeClr>
              </a:outerShdw>
            </a:effectLst>
          </a:endParaRPr>
        </a:p>
      </dsp:txBody>
      <dsp:txXfrm>
        <a:off x="5730958" y="2601325"/>
        <a:ext cx="297159" cy="406567"/>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Picture Frame">
  <dgm:title val="Picture Frame"/>
  <dgm:desc val="Use to show pictures and the corresponding Level 1 text, both displayed in an offset frame. Works best with Level 1 text only."/>
  <dgm:catLst>
    <dgm:cat type="picture" pri="6500"/>
    <dgm:cat type="officeonline" pri="10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4927"/>
        </dgm:alg>
        <dgm:shape xmlns:r="http://schemas.openxmlformats.org/officeDocument/2006/relationships" r:blip="">
          <dgm:adjLst/>
        </dgm:shape>
        <dgm:choose name="Name4">
          <dgm:if name="Name5" func="var" arg="dir" op="equ" val="norm">
            <dgm:constrLst>
              <dgm:constr type="l" for="ch" forName="ParentText" refType="w" fact="0"/>
              <dgm:constr type="t" for="ch" forName="ParentText" refType="h" fact="0.85"/>
              <dgm:constr type="w" for="ch" forName="ParentText" refType="w" fact="0.926"/>
              <dgm:constr type="h" for="ch" forName="ParentText" refType="h" fact="0.1463"/>
              <dgm:constr type="l" for="ch" forName="Accent1" refType="w" fact="0"/>
              <dgm:constr type="t" for="ch" forName="Accent1" refType="h" fact="0.1104"/>
              <dgm:constr type="w" for="ch" forName="Accent1" refType="w" fact="0.9276"/>
              <dgm:constr type="h" for="ch" forName="Accent1" refType="h" fact="0.8896"/>
              <dgm:constr type="l" for="ch" forName="Image" refType="w" fact="0.0721"/>
              <dgm:constr type="t" for="ch" forName="Image" refType="h" fact="0"/>
              <dgm:constr type="w" for="ch" forName="Image" refType="w" fact="0.9279"/>
              <dgm:constr type="h" for="ch" forName="Image" refType="h" fact="0.855"/>
            </dgm:constrLst>
          </dgm:if>
          <dgm:else name="Name6">
            <dgm:constrLst>
              <dgm:constr type="l" for="ch" forName="ParentText" refType="w" fact="0.0837"/>
              <dgm:constr type="t" for="ch" forName="ParentText" refType="h" fact="0.84"/>
              <dgm:constr type="w" for="ch" forName="ParentText" refType="w" fact="0.9163"/>
              <dgm:constr type="h" for="ch" forName="ParentText" refType="h" fact="0.1463"/>
              <dgm:constr type="l" for="ch" forName="Accent1" refType="w" fact="0.0724"/>
              <dgm:constr type="t" for="ch" forName="Accent1" refType="h" fact="0.1104"/>
              <dgm:constr type="w" for="ch" forName="Accent1" refType="w" fact="0.9276"/>
              <dgm:constr type="h" for="ch" forName="Accent1" refType="h" fact="0.8896"/>
              <dgm:constr type="l" for="ch" forName="Image" refType="w" fact="0"/>
              <dgm:constr type="t" for="ch" forName="Image" refType="h" fact="0"/>
              <dgm:constr type="w" for="ch" forName="Image" refType="w" fact="0.9279"/>
              <dgm:constr type="h" for="ch" forName="Image" refType="h" fact="0.855"/>
            </dgm:constrLst>
          </dgm:else>
        </dgm:choose>
        <dgm:layoutNode name="ParentText" styleLbl="revTx">
          <dgm:varLst>
            <dgm:chMax val="0"/>
            <dgm:chPref val="0"/>
            <dgm:bulletEnabled val="1"/>
          </dgm:varLst>
          <dgm:alg type="tx">
            <dgm:param type="parTxLTRAlign" val="l"/>
            <dgm:param type="parTxRTL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
            <dgm:constr type="bMarg" refType="primFontSz" fact="0"/>
          </dgm:constrLst>
          <dgm:ruleLst>
            <dgm:rule type="primFontSz" val="5" fact="NaN" max="NaN"/>
          </dgm:ruleLst>
        </dgm:layoutNode>
        <dgm:layoutNode name="Accent1" styleLbl="parChTrans1D1">
          <dgm:alg type="sp"/>
          <dgm:shape xmlns:r="http://schemas.openxmlformats.org/officeDocument/2006/relationships" type="rect" r:blip="" zOrderOff="10">
            <dgm:adjLst/>
          </dgm:shape>
          <dgm:presOf/>
        </dgm:layoutNode>
        <dgm:layoutNode name="Image" styleLbl="alignImgPlace1">
          <dgm:alg type="sp"/>
          <dgm:shape xmlns:r="http://schemas.openxmlformats.org/officeDocument/2006/relationships" type="rect" r:blip="" zOrderOff="-15"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18/5/2017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ABDA28-8FD6-4624-B7A0-145B971B0CD9}" type="datetime1">
              <a:rPr lang="en-MY" smtClean="0"/>
              <a:pPr/>
              <a:t>18/5/2017</a:t>
            </a:fld>
            <a:endParaRPr lang="en-MY"/>
          </a:p>
        </p:txBody>
      </p:sp>
      <p:sp>
        <p:nvSpPr>
          <p:cNvPr id="5" name="Footer Placeholder 4"/>
          <p:cNvSpPr>
            <a:spLocks noGrp="1"/>
          </p:cNvSpPr>
          <p:nvPr>
            <p:ph type="ftr" sz="quarter" idx="11"/>
          </p:nvPr>
        </p:nvSpPr>
        <p:spPr/>
        <p:txBody>
          <a:bodyPr/>
          <a:lstStyle/>
          <a:p>
            <a:endParaRPr lang="en-MY"/>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171693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18/5/2017</a:t>
            </a:fld>
            <a:endParaRPr lang="en-MY"/>
          </a:p>
        </p:txBody>
      </p:sp>
      <p:sp>
        <p:nvSpPr>
          <p:cNvPr id="5" name="Footer Placeholder 4"/>
          <p:cNvSpPr>
            <a:spLocks noGrp="1"/>
          </p:cNvSpPr>
          <p:nvPr>
            <p:ph type="ftr" sz="quarter" idx="11"/>
          </p:nvPr>
        </p:nvSpPr>
        <p:spPr/>
        <p:txBody>
          <a:bodyPr/>
          <a:lstStyle/>
          <a:p>
            <a:endParaRPr lang="en-MY"/>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97837414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18/5/2017</a:t>
            </a:fld>
            <a:endParaRPr lang="en-MY"/>
          </a:p>
        </p:txBody>
      </p:sp>
      <p:sp>
        <p:nvSpPr>
          <p:cNvPr id="5" name="Footer Placeholder 4"/>
          <p:cNvSpPr>
            <a:spLocks noGrp="1"/>
          </p:cNvSpPr>
          <p:nvPr>
            <p:ph type="ftr" sz="quarter" idx="11"/>
          </p:nvPr>
        </p:nvSpPr>
        <p:spPr/>
        <p:txBody>
          <a:bodyPr/>
          <a:lstStyle/>
          <a:p>
            <a:endParaRPr lang="en-MY"/>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A8784F8-D9B1-479F-A9B4-848AA317FB34}" type="slidenum">
              <a:rPr lang="en-MY" smtClean="0"/>
              <a:pPr/>
              <a:t>‹#›</a:t>
            </a:fld>
            <a:endParaRPr lang="en-MY"/>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828827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3793427-0925-45C8-8E89-B1651BC7B608}" type="datetime1">
              <a:rPr lang="en-MY" smtClean="0"/>
              <a:pPr/>
              <a:t>18/5/2017</a:t>
            </a:fld>
            <a:endParaRPr lang="en-MY"/>
          </a:p>
        </p:txBody>
      </p:sp>
      <p:sp>
        <p:nvSpPr>
          <p:cNvPr id="6" name="Footer Placeholder 5"/>
          <p:cNvSpPr>
            <a:spLocks noGrp="1"/>
          </p:cNvSpPr>
          <p:nvPr>
            <p:ph type="ftr" sz="quarter" idx="11"/>
          </p:nvPr>
        </p:nvSpPr>
        <p:spPr/>
        <p:txBody>
          <a:bodyPr/>
          <a:lstStyle/>
          <a:p>
            <a:endParaRPr lang="en-MY"/>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25316058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3793427-0925-45C8-8E89-B1651BC7B608}" type="datetime1">
              <a:rPr lang="en-MY" smtClean="0"/>
              <a:pPr/>
              <a:t>18/5/2017</a:t>
            </a:fld>
            <a:endParaRPr lang="en-MY"/>
          </a:p>
        </p:txBody>
      </p:sp>
      <p:sp>
        <p:nvSpPr>
          <p:cNvPr id="6" name="Footer Placeholder 5"/>
          <p:cNvSpPr>
            <a:spLocks noGrp="1"/>
          </p:cNvSpPr>
          <p:nvPr>
            <p:ph type="ftr" sz="quarter" idx="11"/>
          </p:nvPr>
        </p:nvSpPr>
        <p:spPr/>
        <p:txBody>
          <a:bodyPr/>
          <a:lstStyle/>
          <a:p>
            <a:endParaRPr lang="en-MY"/>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A8784F8-D9B1-479F-A9B4-848AA317FB34}" type="slidenum">
              <a:rPr lang="en-MY" smtClean="0"/>
              <a:pPr/>
              <a:t>‹#›</a:t>
            </a:fld>
            <a:endParaRPr lang="en-MY"/>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809761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3793427-0925-45C8-8E89-B1651BC7B608}" type="datetime1">
              <a:rPr lang="en-MY" smtClean="0"/>
              <a:pPr/>
              <a:t>18/5/2017</a:t>
            </a:fld>
            <a:endParaRPr lang="en-MY"/>
          </a:p>
        </p:txBody>
      </p:sp>
      <p:sp>
        <p:nvSpPr>
          <p:cNvPr id="6" name="Footer Placeholder 5"/>
          <p:cNvSpPr>
            <a:spLocks noGrp="1"/>
          </p:cNvSpPr>
          <p:nvPr>
            <p:ph type="ftr" sz="quarter" idx="11"/>
          </p:nvPr>
        </p:nvSpPr>
        <p:spPr/>
        <p:txBody>
          <a:bodyPr/>
          <a:lstStyle/>
          <a:p>
            <a:endParaRPr lang="en-MY"/>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11987432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529943-5684-4C80-927A-9D3BD58A0D80}" type="datetime1">
              <a:rPr lang="en-MY" smtClean="0"/>
              <a:pPr/>
              <a:t>18/5/2017</a:t>
            </a:fld>
            <a:endParaRPr lang="en-MY"/>
          </a:p>
        </p:txBody>
      </p:sp>
      <p:sp>
        <p:nvSpPr>
          <p:cNvPr id="5" name="Footer Placeholder 4"/>
          <p:cNvSpPr>
            <a:spLocks noGrp="1"/>
          </p:cNvSpPr>
          <p:nvPr>
            <p:ph type="ftr" sz="quarter" idx="11"/>
          </p:nvPr>
        </p:nvSpPr>
        <p:spPr/>
        <p:txBody>
          <a:bodyPr/>
          <a:lstStyle/>
          <a:p>
            <a:endParaRPr lang="en-MY"/>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974115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A64F39-116D-4CB7-BEBE-54CC1FBAEA1B}" type="datetime1">
              <a:rPr lang="en-MY" smtClean="0"/>
              <a:pPr/>
              <a:t>18/5/2017</a:t>
            </a:fld>
            <a:endParaRPr lang="en-MY"/>
          </a:p>
        </p:txBody>
      </p:sp>
      <p:sp>
        <p:nvSpPr>
          <p:cNvPr id="5" name="Footer Placeholder 4"/>
          <p:cNvSpPr>
            <a:spLocks noGrp="1"/>
          </p:cNvSpPr>
          <p:nvPr>
            <p:ph type="ftr" sz="quarter" idx="11"/>
          </p:nvPr>
        </p:nvSpPr>
        <p:spPr/>
        <p:txBody>
          <a:bodyPr/>
          <a:lstStyle/>
          <a:p>
            <a:endParaRPr lang="en-MY"/>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59671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CC1BF3-E720-4C22-9E45-DDBFBFBFBFEA}" type="datetime1">
              <a:rPr lang="en-MY" smtClean="0"/>
              <a:pPr/>
              <a:t>18/5/2017</a:t>
            </a:fld>
            <a:endParaRPr lang="en-MY"/>
          </a:p>
        </p:txBody>
      </p:sp>
      <p:sp>
        <p:nvSpPr>
          <p:cNvPr id="5" name="Footer Placeholder 4"/>
          <p:cNvSpPr>
            <a:spLocks noGrp="1"/>
          </p:cNvSpPr>
          <p:nvPr>
            <p:ph type="ftr" sz="quarter" idx="11"/>
          </p:nvPr>
        </p:nvSpPr>
        <p:spPr/>
        <p:txBody>
          <a:bodyPr/>
          <a:lstStyle/>
          <a:p>
            <a:endParaRPr lang="en-MY"/>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873111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31E7E7-0F6F-4FC6-8D82-A73C50FC8A01}" type="datetime1">
              <a:rPr lang="en-MY" smtClean="0"/>
              <a:pPr/>
              <a:t>18/5/2017</a:t>
            </a:fld>
            <a:endParaRPr lang="en-MY"/>
          </a:p>
        </p:txBody>
      </p:sp>
      <p:sp>
        <p:nvSpPr>
          <p:cNvPr id="5" name="Footer Placeholder 4"/>
          <p:cNvSpPr>
            <a:spLocks noGrp="1"/>
          </p:cNvSpPr>
          <p:nvPr>
            <p:ph type="ftr" sz="quarter" idx="11"/>
          </p:nvPr>
        </p:nvSpPr>
        <p:spPr/>
        <p:txBody>
          <a:bodyPr/>
          <a:lstStyle/>
          <a:p>
            <a:endParaRPr lang="en-MY"/>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333059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33FD72-CB97-43FF-9BC8-1BC5D284E0E6}" type="datetime1">
              <a:rPr lang="en-MY" smtClean="0"/>
              <a:pPr/>
              <a:t>18/5/2017</a:t>
            </a:fld>
            <a:endParaRPr lang="en-MY"/>
          </a:p>
        </p:txBody>
      </p:sp>
      <p:sp>
        <p:nvSpPr>
          <p:cNvPr id="6" name="Footer Placeholder 5"/>
          <p:cNvSpPr>
            <a:spLocks noGrp="1"/>
          </p:cNvSpPr>
          <p:nvPr>
            <p:ph type="ftr" sz="quarter" idx="11"/>
          </p:nvPr>
        </p:nvSpPr>
        <p:spPr/>
        <p:txBody>
          <a:bodyPr/>
          <a:lstStyle/>
          <a:p>
            <a:endParaRPr lang="en-MY"/>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008473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2BA709-1EFB-4E05-A772-6E84498B3CD2}" type="datetime1">
              <a:rPr lang="en-MY" smtClean="0"/>
              <a:pPr/>
              <a:t>18/5/2017</a:t>
            </a:fld>
            <a:endParaRPr lang="en-MY"/>
          </a:p>
        </p:txBody>
      </p:sp>
      <p:sp>
        <p:nvSpPr>
          <p:cNvPr id="8" name="Footer Placeholder 7"/>
          <p:cNvSpPr>
            <a:spLocks noGrp="1"/>
          </p:cNvSpPr>
          <p:nvPr>
            <p:ph type="ftr" sz="quarter" idx="11"/>
          </p:nvPr>
        </p:nvSpPr>
        <p:spPr/>
        <p:txBody>
          <a:bodyPr/>
          <a:lstStyle/>
          <a:p>
            <a:endParaRPr lang="en-MY"/>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1406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E4D6B5-6656-4EE9-8DE6-BDE8CC9D8C6D}" type="datetime1">
              <a:rPr lang="en-MY" smtClean="0"/>
              <a:pPr/>
              <a:t>18/5/2017</a:t>
            </a:fld>
            <a:endParaRPr lang="en-MY"/>
          </a:p>
        </p:txBody>
      </p:sp>
      <p:sp>
        <p:nvSpPr>
          <p:cNvPr id="4" name="Footer Placeholder 3"/>
          <p:cNvSpPr>
            <a:spLocks noGrp="1"/>
          </p:cNvSpPr>
          <p:nvPr>
            <p:ph type="ftr" sz="quarter" idx="11"/>
          </p:nvPr>
        </p:nvSpPr>
        <p:spPr/>
        <p:txBody>
          <a:bodyPr/>
          <a:lstStyle/>
          <a:p>
            <a:endParaRPr lang="en-MY"/>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84303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187B1-03C5-49BA-B7B0-3EF6DB396982}" type="datetime1">
              <a:rPr lang="en-MY" smtClean="0"/>
              <a:pPr/>
              <a:t>18/5/2017</a:t>
            </a:fld>
            <a:endParaRPr lang="en-MY"/>
          </a:p>
        </p:txBody>
      </p:sp>
      <p:sp>
        <p:nvSpPr>
          <p:cNvPr id="3" name="Footer Placeholder 2"/>
          <p:cNvSpPr>
            <a:spLocks noGrp="1"/>
          </p:cNvSpPr>
          <p:nvPr>
            <p:ph type="ftr" sz="quarter" idx="11"/>
          </p:nvPr>
        </p:nvSpPr>
        <p:spPr/>
        <p:txBody>
          <a:bodyPr/>
          <a:lstStyle/>
          <a:p>
            <a:endParaRPr lang="en-MY"/>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61816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D768A7-71B4-49F3-9E0B-4A0B6DB83CA8}" type="datetime1">
              <a:rPr lang="en-MY" smtClean="0"/>
              <a:pPr/>
              <a:t>18/5/2017</a:t>
            </a:fld>
            <a:endParaRPr lang="en-MY"/>
          </a:p>
        </p:txBody>
      </p:sp>
      <p:sp>
        <p:nvSpPr>
          <p:cNvPr id="6" name="Footer Placeholder 5"/>
          <p:cNvSpPr>
            <a:spLocks noGrp="1"/>
          </p:cNvSpPr>
          <p:nvPr>
            <p:ph type="ftr" sz="quarter" idx="11"/>
          </p:nvPr>
        </p:nvSpPr>
        <p:spPr/>
        <p:txBody>
          <a:bodyPr/>
          <a:lstStyle/>
          <a:p>
            <a:endParaRPr lang="en-MY"/>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134829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D34E3E6-1E10-4DAC-B272-564ACA4FA87E}" type="datetime1">
              <a:rPr lang="en-MY" smtClean="0"/>
              <a:pPr/>
              <a:t>18/5/2017</a:t>
            </a:fld>
            <a:endParaRPr lang="en-MY"/>
          </a:p>
        </p:txBody>
      </p:sp>
      <p:sp>
        <p:nvSpPr>
          <p:cNvPr id="6" name="Footer Placeholder 5"/>
          <p:cNvSpPr>
            <a:spLocks noGrp="1"/>
          </p:cNvSpPr>
          <p:nvPr>
            <p:ph type="ftr" sz="quarter" idx="11"/>
          </p:nvPr>
        </p:nvSpPr>
        <p:spPr/>
        <p:txBody>
          <a:bodyPr/>
          <a:lstStyle/>
          <a:p>
            <a:endParaRPr lang="en-MY"/>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998812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3793427-0925-45C8-8E89-B1651BC7B608}" type="datetime1">
              <a:rPr lang="en-MY" smtClean="0"/>
              <a:pPr/>
              <a:t>18/5/2017</a:t>
            </a:fld>
            <a:endParaRPr lang="en-MY"/>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MY"/>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A8784F8-D9B1-479F-A9B4-848AA317FB34}" type="slidenum">
              <a:rPr lang="en-MY" smtClean="0"/>
              <a:pPr/>
              <a:t>‹#›</a:t>
            </a:fld>
            <a:endParaRPr lang="en-MY"/>
          </a:p>
        </p:txBody>
      </p:sp>
    </p:spTree>
    <p:extLst>
      <p:ext uri="{BB962C8B-B14F-4D97-AF65-F5344CB8AC3E}">
        <p14:creationId xmlns:p14="http://schemas.microsoft.com/office/powerpoint/2010/main" val="33541739"/>
      </p:ext>
    </p:extLst>
  </p:cSld>
  <p:clrMap bg1="lt1" tx1="dk1" bg2="lt2" tx2="dk2" accent1="accent1" accent2="accent2" accent3="accent3" accent4="accent4" accent5="accent5" accent6="accent6" hlink="hlink" folHlink="folHlink"/>
  <p:sldLayoutIdLst>
    <p:sldLayoutId id="2147484206" r:id="rId1"/>
    <p:sldLayoutId id="2147484207" r:id="rId2"/>
    <p:sldLayoutId id="2147484208" r:id="rId3"/>
    <p:sldLayoutId id="2147484209" r:id="rId4"/>
    <p:sldLayoutId id="2147484210" r:id="rId5"/>
    <p:sldLayoutId id="2147484211" r:id="rId6"/>
    <p:sldLayoutId id="2147484212" r:id="rId7"/>
    <p:sldLayoutId id="2147484213" r:id="rId8"/>
    <p:sldLayoutId id="2147484214" r:id="rId9"/>
    <p:sldLayoutId id="2147484215" r:id="rId10"/>
    <p:sldLayoutId id="2147484216" r:id="rId11"/>
    <p:sldLayoutId id="2147484217" r:id="rId12"/>
    <p:sldLayoutId id="2147484218" r:id="rId13"/>
    <p:sldLayoutId id="2147484219" r:id="rId14"/>
    <p:sldLayoutId id="2147484220" r:id="rId15"/>
    <p:sldLayoutId id="2147484221"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23446" y="4495800"/>
            <a:ext cx="4551246" cy="461665"/>
          </a:xfrm>
          <a:prstGeom prst="rect">
            <a:avLst/>
          </a:prstGeom>
        </p:spPr>
        <p:txBody>
          <a:bodyPr wrap="none">
            <a:spAutoFit/>
          </a:bodyPr>
          <a:lstStyle/>
          <a:p>
            <a:pPr algn="ctr"/>
            <a:r>
              <a:rPr lang="en-US" sz="2400" dirty="0" smtClean="0">
                <a:ln w="0"/>
                <a:solidFill>
                  <a:srgbClr val="FFFF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19 </a:t>
            </a:r>
            <a:r>
              <a:rPr lang="en-US" sz="2400" dirty="0" smtClean="0">
                <a:ln w="0"/>
                <a:solidFill>
                  <a:srgbClr val="FFFF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Mei 2017 </a:t>
            </a:r>
            <a:r>
              <a:rPr lang="en-US" sz="2400" dirty="0">
                <a:ln w="0"/>
                <a:solidFill>
                  <a:srgbClr val="FFFF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400" dirty="0" smtClean="0">
                <a:ln w="0"/>
                <a:solidFill>
                  <a:srgbClr val="FFFF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22 </a:t>
            </a:r>
            <a:r>
              <a:rPr lang="en-US" sz="2400" dirty="0" err="1" smtClean="0">
                <a:ln w="0"/>
                <a:solidFill>
                  <a:srgbClr val="FFFF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Syaaban</a:t>
            </a:r>
            <a:r>
              <a:rPr lang="en-US" sz="2400" dirty="0" smtClean="0">
                <a:ln w="0"/>
                <a:solidFill>
                  <a:srgbClr val="FFFF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400" dirty="0">
                <a:ln w="0"/>
                <a:solidFill>
                  <a:srgbClr val="FFFF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1438</a:t>
            </a:r>
          </a:p>
        </p:txBody>
      </p:sp>
      <p:sp>
        <p:nvSpPr>
          <p:cNvPr id="2" name="Round Diagonal Corner Rectangle 1"/>
          <p:cNvSpPr/>
          <p:nvPr/>
        </p:nvSpPr>
        <p:spPr>
          <a:xfrm>
            <a:off x="-304800" y="2146221"/>
            <a:ext cx="5715000" cy="2349579"/>
          </a:xfrm>
          <a:prstGeom prst="round2DiagRect">
            <a:avLst/>
          </a:prstGeom>
          <a:noFill/>
          <a:ln>
            <a:noFill/>
          </a:ln>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US" sz="6600" b="1" dirty="0">
                <a:ln w="0">
                  <a:solidFill>
                    <a:srgbClr val="0000FF"/>
                  </a:solidFill>
                </a:ln>
                <a:solidFill>
                  <a:srgbClr val="FFFF00"/>
                </a:solidFill>
                <a:effectLst>
                  <a:outerShdw blurRad="38100" dist="19050" dir="2700000" algn="tl" rotWithShape="0">
                    <a:schemeClr val="dk1">
                      <a:alpha val="40000"/>
                    </a:schemeClr>
                  </a:outerShdw>
                </a:effectLst>
                <a:latin typeface="Cooper Black" panose="0208090404030B020404" pitchFamily="18" charset="0"/>
                <a:cs typeface="Arial" panose="020B0604020202020204" pitchFamily="34" charset="0"/>
              </a:rPr>
              <a:t>KUNCI KE SYURGA</a:t>
            </a:r>
            <a:endParaRPr lang="en-US" sz="6600" b="1" dirty="0">
              <a:ln w="0">
                <a:solidFill>
                  <a:srgbClr val="0000FF"/>
                </a:solidFill>
              </a:ln>
              <a:solidFill>
                <a:srgbClr val="FFFF00"/>
              </a:solidFill>
              <a:effectLst>
                <a:outerShdw blurRad="38100" dist="19050" dir="2700000" algn="tl" rotWithShape="0">
                  <a:schemeClr val="dk1">
                    <a:alpha val="40000"/>
                  </a:schemeClr>
                </a:outerShdw>
              </a:effectLst>
              <a:latin typeface="Cooper Black" panose="0208090404030B020404" pitchFamily="18" charset="0"/>
              <a:cs typeface="Arial" panose="020B0604020202020204" pitchFamily="34"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67900" y="512463"/>
            <a:ext cx="6589199" cy="1280890"/>
          </a:xfrm>
        </p:spPr>
        <p:txBody>
          <a:bodyPr/>
          <a:lstStyle/>
          <a:p>
            <a:pPr algn="ctr"/>
            <a:r>
              <a:rPr lang="ms-MY" dirty="0" smtClean="0">
                <a:ln w="0">
                  <a:solidFill>
                    <a:srgbClr val="00FF00"/>
                  </a:solidFill>
                </a:ln>
                <a:solidFill>
                  <a:srgbClr val="00FFFF"/>
                </a:solidFill>
                <a:effectLst>
                  <a:glow rad="101600">
                    <a:schemeClr val="tx1">
                      <a:alpha val="60000"/>
                    </a:schemeClr>
                  </a:glow>
                  <a:outerShdw blurRad="38100" dist="19050" dir="2700000" algn="tl" rotWithShape="0">
                    <a:schemeClr val="dk1">
                      <a:alpha val="40000"/>
                    </a:schemeClr>
                  </a:outerShdw>
                </a:effectLst>
              </a:rPr>
              <a:t>NILAI TERAS KELUARGA BAHAGIA</a:t>
            </a:r>
            <a:endParaRPr lang="en-MY" dirty="0">
              <a:ln w="0">
                <a:solidFill>
                  <a:srgbClr val="00FF00"/>
                </a:solidFill>
              </a:ln>
              <a:solidFill>
                <a:srgbClr val="00FFFF"/>
              </a:solidFill>
              <a:effectLst>
                <a:glow rad="101600">
                  <a:schemeClr val="tx1">
                    <a:alpha val="60000"/>
                  </a:schemeClr>
                </a:glow>
                <a:outerShdw blurRad="38100" dist="19050" dir="2700000" algn="tl" rotWithShape="0">
                  <a:schemeClr val="dk1">
                    <a:alpha val="40000"/>
                  </a:schemeClr>
                </a:outerShdw>
              </a:effectLs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8272646"/>
              </p:ext>
            </p:extLst>
          </p:nvPr>
        </p:nvGraphicFramePr>
        <p:xfrm>
          <a:off x="990600" y="1793353"/>
          <a:ext cx="7543800" cy="4683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BA8784F8-D9B1-479F-A9B4-848AA317FB34}" type="slidenum">
              <a:rPr lang="en-MY" smtClean="0"/>
              <a:pPr/>
              <a:t>10</a:t>
            </a:fld>
            <a:endParaRPr lang="en-MY"/>
          </a:p>
        </p:txBody>
      </p:sp>
    </p:spTree>
    <p:extLst>
      <p:ext uri="{BB962C8B-B14F-4D97-AF65-F5344CB8AC3E}">
        <p14:creationId xmlns:p14="http://schemas.microsoft.com/office/powerpoint/2010/main" val="2078677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ms-MY" dirty="0" smtClean="0">
                <a:ln w="0"/>
                <a:solidFill>
                  <a:srgbClr val="0000FF"/>
                </a:solidFill>
                <a:effectLst>
                  <a:outerShdw blurRad="38100" dist="19050" dir="2700000" algn="tl" rotWithShape="0">
                    <a:schemeClr val="dk1">
                      <a:alpha val="40000"/>
                    </a:schemeClr>
                  </a:outerShdw>
                </a:effectLst>
              </a:rPr>
              <a:t>KAJIAN PENDUDUK DAN KELUARGA MALAYSIA KELIMA </a:t>
            </a:r>
            <a:endParaRPr lang="en-MY" dirty="0">
              <a:ln w="0"/>
              <a:solidFill>
                <a:srgbClr val="0000FF"/>
              </a:solidFill>
              <a:effectLst>
                <a:outerShdw blurRad="38100" dist="19050" dir="2700000" algn="tl" rotWithShape="0">
                  <a:schemeClr val="dk1">
                    <a:alpha val="40000"/>
                  </a:schemeClr>
                </a:outerShdw>
              </a:effectLst>
            </a:endParaRPr>
          </a:p>
        </p:txBody>
      </p:sp>
      <p:sp>
        <p:nvSpPr>
          <p:cNvPr id="4" name="Text Placeholder 3"/>
          <p:cNvSpPr>
            <a:spLocks noGrp="1"/>
          </p:cNvSpPr>
          <p:nvPr>
            <p:ph type="body" idx="1"/>
          </p:nvPr>
        </p:nvSpPr>
        <p:spPr>
          <a:xfrm>
            <a:off x="1600200" y="3269392"/>
            <a:ext cx="2874596" cy="576262"/>
          </a:xfrm>
        </p:spPr>
        <p:txBody>
          <a:bodyPr/>
          <a:lstStyle/>
          <a:p>
            <a:pPr algn="ctr"/>
            <a:r>
              <a:rPr lang="ms-MY" dirty="0"/>
              <a:t>warga </a:t>
            </a:r>
            <a:r>
              <a:rPr lang="ms-MY" dirty="0" smtClean="0"/>
              <a:t>emas </a:t>
            </a:r>
            <a:r>
              <a:rPr lang="ms-MY" dirty="0"/>
              <a:t>berusia 60 tahun </a:t>
            </a:r>
            <a:r>
              <a:rPr lang="ms-MY" dirty="0" smtClean="0"/>
              <a:t> </a:t>
            </a:r>
            <a:endParaRPr lang="en-MY" dirty="0"/>
          </a:p>
        </p:txBody>
      </p:sp>
      <p:sp>
        <p:nvSpPr>
          <p:cNvPr id="8" name="Text Placeholder 7"/>
          <p:cNvSpPr>
            <a:spLocks noGrp="1"/>
          </p:cNvSpPr>
          <p:nvPr>
            <p:ph type="body" sz="quarter" idx="3"/>
          </p:nvPr>
        </p:nvSpPr>
        <p:spPr>
          <a:xfrm>
            <a:off x="5247014" y="3267192"/>
            <a:ext cx="2873239" cy="576262"/>
          </a:xfrm>
        </p:spPr>
        <p:txBody>
          <a:bodyPr/>
          <a:lstStyle/>
          <a:p>
            <a:pPr algn="ctr"/>
            <a:r>
              <a:rPr lang="ms-MY" dirty="0"/>
              <a:t>daripada 30.49 </a:t>
            </a:r>
            <a:r>
              <a:rPr lang="ms-MY" dirty="0" smtClean="0"/>
              <a:t>juta penduduk</a:t>
            </a:r>
            <a:endParaRPr lang="en-MY" dirty="0"/>
          </a:p>
        </p:txBody>
      </p:sp>
      <p:sp>
        <p:nvSpPr>
          <p:cNvPr id="2" name="Slide Number Placeholder 1"/>
          <p:cNvSpPr>
            <a:spLocks noGrp="1"/>
          </p:cNvSpPr>
          <p:nvPr>
            <p:ph type="sldNum" sz="quarter" idx="12"/>
          </p:nvPr>
        </p:nvSpPr>
        <p:spPr/>
        <p:txBody>
          <a:bodyPr/>
          <a:lstStyle/>
          <a:p>
            <a:fld id="{BA8784F8-D9B1-479F-A9B4-848AA317FB34}" type="slidenum">
              <a:rPr lang="en-MY" smtClean="0"/>
              <a:pPr/>
              <a:t>11</a:t>
            </a:fld>
            <a:endParaRPr lang="en-MY"/>
          </a:p>
        </p:txBody>
      </p:sp>
      <p:sp>
        <p:nvSpPr>
          <p:cNvPr id="13" name="Rectangle 12"/>
          <p:cNvSpPr/>
          <p:nvPr/>
        </p:nvSpPr>
        <p:spPr>
          <a:xfrm>
            <a:off x="2005805" y="2319454"/>
            <a:ext cx="2063386" cy="923330"/>
          </a:xfrm>
          <a:prstGeom prst="rect">
            <a:avLst/>
          </a:prstGeom>
          <a:noFill/>
        </p:spPr>
        <p:txBody>
          <a:bodyPr wrap="none" lIns="91440" tIns="45720" rIns="91440" bIns="45720">
            <a:spAutoFit/>
          </a:bodyPr>
          <a:lstStyle/>
          <a:p>
            <a:pPr algn="ctr"/>
            <a:r>
              <a:rPr lang="en-US" sz="5400" b="0" cap="none" spc="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rPr>
              <a:t>22.7%</a:t>
            </a:r>
            <a:endParaRPr lang="en-US" sz="5400" b="0" cap="none" spc="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
        <p:nvSpPr>
          <p:cNvPr id="14" name="Rectangle 13"/>
          <p:cNvSpPr/>
          <p:nvPr/>
        </p:nvSpPr>
        <p:spPr>
          <a:xfrm>
            <a:off x="6120605" y="2286000"/>
            <a:ext cx="1104790" cy="923330"/>
          </a:xfrm>
          <a:prstGeom prst="rect">
            <a:avLst/>
          </a:prstGeom>
          <a:noFill/>
        </p:spPr>
        <p:txBody>
          <a:bodyPr wrap="none" lIns="91440" tIns="45720" rIns="91440" bIns="45720">
            <a:spAutoFit/>
          </a:bodyPr>
          <a:lstStyle/>
          <a:p>
            <a:pPr algn="ctr"/>
            <a:r>
              <a:rPr lang="en-US" sz="5400" b="0" cap="none" spc="0" dirty="0" smtClean="0">
                <a:ln w="0">
                  <a:solidFill>
                    <a:srgbClr val="0000FF"/>
                  </a:solidFill>
                </a:ln>
                <a:solidFill>
                  <a:srgbClr val="FF0000"/>
                </a:solidFill>
                <a:effectLst>
                  <a:outerShdw blurRad="38100" dist="19050" dir="2700000" algn="tl" rotWithShape="0">
                    <a:schemeClr val="dk1">
                      <a:alpha val="40000"/>
                    </a:schemeClr>
                  </a:outerShdw>
                </a:effectLst>
              </a:rPr>
              <a:t>9%</a:t>
            </a:r>
            <a:endParaRPr lang="en-US" sz="5400" b="0" cap="none" spc="0" dirty="0">
              <a:ln w="0">
                <a:solidFill>
                  <a:srgbClr val="0000FF"/>
                </a:solidFill>
              </a:ln>
              <a:solidFill>
                <a:srgbClr val="FF0000"/>
              </a:solidFill>
              <a:effectLst>
                <a:outerShdw blurRad="38100" dist="19050" dir="2700000" algn="tl" rotWithShape="0">
                  <a:schemeClr val="dk1">
                    <a:alpha val="40000"/>
                  </a:schemeClr>
                </a:outerShdw>
              </a:effectLst>
            </a:endParaRPr>
          </a:p>
        </p:txBody>
      </p:sp>
      <p:graphicFrame>
        <p:nvGraphicFramePr>
          <p:cNvPr id="17" name="Diagram 16"/>
          <p:cNvGraphicFramePr/>
          <p:nvPr>
            <p:extLst>
              <p:ext uri="{D42A27DB-BD31-4B8C-83A1-F6EECF244321}">
                <p14:modId xmlns:p14="http://schemas.microsoft.com/office/powerpoint/2010/main" val="920775830"/>
              </p:ext>
            </p:extLst>
          </p:nvPr>
        </p:nvGraphicFramePr>
        <p:xfrm>
          <a:off x="1945200" y="3956940"/>
          <a:ext cx="6589200" cy="26724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0334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33708793"/>
              </p:ext>
            </p:extLst>
          </p:nvPr>
        </p:nvGraphicFramePr>
        <p:xfrm>
          <a:off x="1447800" y="533400"/>
          <a:ext cx="70866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ound Diagonal Corner Rectangle 7"/>
          <p:cNvSpPr/>
          <p:nvPr/>
        </p:nvSpPr>
        <p:spPr>
          <a:xfrm>
            <a:off x="990600" y="4724400"/>
            <a:ext cx="7620000" cy="685800"/>
          </a:xfrm>
          <a:prstGeom prst="round2Diag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s-MY" sz="2000" dirty="0">
                <a:ln w="0"/>
                <a:solidFill>
                  <a:srgbClr val="FFFF00"/>
                </a:solidFill>
                <a:effectLst>
                  <a:glow rad="101600">
                    <a:schemeClr val="tx1">
                      <a:alpha val="60000"/>
                    </a:schemeClr>
                  </a:glow>
                  <a:outerShdw blurRad="38100" dist="19050" dir="2700000" algn="tl" rotWithShape="0">
                    <a:schemeClr val="dk1">
                      <a:alpha val="40000"/>
                    </a:schemeClr>
                  </a:outerShdw>
                </a:effectLst>
              </a:rPr>
              <a:t>mereka sudah terlalu banyak berkorban dan berjasa dalam membesarkan kita</a:t>
            </a:r>
            <a:endParaRPr lang="en-MY" sz="2000" dirty="0">
              <a:ln w="0"/>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
        <p:nvSpPr>
          <p:cNvPr id="9" name="Round Diagonal Corner Rectangle 8"/>
          <p:cNvSpPr/>
          <p:nvPr/>
        </p:nvSpPr>
        <p:spPr>
          <a:xfrm>
            <a:off x="1038922" y="5537200"/>
            <a:ext cx="7620000" cy="1016000"/>
          </a:xfrm>
          <a:prstGeom prst="round2Diag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s-MY" sz="2000" dirty="0">
                <a:ln w="0"/>
                <a:solidFill>
                  <a:srgbClr val="FFFF00"/>
                </a:solidFill>
                <a:effectLst>
                  <a:glow rad="101600">
                    <a:schemeClr val="tx1">
                      <a:alpha val="60000"/>
                    </a:schemeClr>
                  </a:glow>
                  <a:outerShdw blurRad="38100" dist="19050" dir="2700000" algn="tl" rotWithShape="0">
                    <a:schemeClr val="dk1">
                      <a:alpha val="40000"/>
                    </a:schemeClr>
                  </a:outerShdw>
                </a:effectLst>
              </a:rPr>
              <a:t>menghayati pengorbanan mereka dalam tempoh sehari adalah tidak </a:t>
            </a:r>
            <a:r>
              <a:rPr lang="ms-MY" sz="2000" dirty="0" smtClean="0">
                <a:ln w="0"/>
                <a:solidFill>
                  <a:srgbClr val="FFFF00"/>
                </a:solidFill>
                <a:effectLst>
                  <a:glow rad="101600">
                    <a:schemeClr val="tx1">
                      <a:alpha val="60000"/>
                    </a:schemeClr>
                  </a:glow>
                  <a:outerShdw blurRad="38100" dist="19050" dir="2700000" algn="tl" rotWithShape="0">
                    <a:schemeClr val="dk1">
                      <a:alpha val="40000"/>
                    </a:schemeClr>
                  </a:outerShdw>
                </a:effectLst>
              </a:rPr>
              <a:t>memadai bahkan </a:t>
            </a:r>
            <a:r>
              <a:rPr lang="ms-MY" sz="2000" dirty="0">
                <a:ln w="0"/>
                <a:solidFill>
                  <a:srgbClr val="FFFF00"/>
                </a:solidFill>
                <a:effectLst>
                  <a:glow rad="101600">
                    <a:schemeClr val="tx1">
                      <a:alpha val="60000"/>
                    </a:schemeClr>
                  </a:glow>
                  <a:outerShdw blurRad="38100" dist="19050" dir="2700000" algn="tl" rotWithShape="0">
                    <a:schemeClr val="dk1">
                      <a:alpha val="40000"/>
                    </a:schemeClr>
                  </a:outerShdw>
                </a:effectLst>
              </a:rPr>
              <a:t>kita dituntut mengenang jasa mereka dengan kasih sayang sepanjang hayat </a:t>
            </a:r>
            <a:endParaRPr lang="en-MY" sz="2000" dirty="0">
              <a:ln w="0"/>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50587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13</a:t>
            </a:fld>
            <a:endParaRPr lang="en-MY"/>
          </a:p>
        </p:txBody>
      </p:sp>
      <p:sp>
        <p:nvSpPr>
          <p:cNvPr id="8" name="Rectangle 7"/>
          <p:cNvSpPr/>
          <p:nvPr/>
        </p:nvSpPr>
        <p:spPr>
          <a:xfrm>
            <a:off x="838200" y="3932872"/>
            <a:ext cx="7391400" cy="1477328"/>
          </a:xfrm>
          <a:prstGeom prst="rect">
            <a:avLst/>
          </a:prstGeom>
        </p:spPr>
        <p:txBody>
          <a:bodyPr wrap="square">
            <a:spAutoFit/>
          </a:bodyPr>
          <a:lstStyle/>
          <a:p>
            <a:pPr algn="ctr"/>
            <a:r>
              <a:rPr lang="ms-MY"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Maksudnya:</a:t>
            </a:r>
            <a:r>
              <a:rPr lang="ms-MY"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endParaRPr lang="ms-MY"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ms-MY" i="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 Kami wajibkan manusia berbuat baik kepada kedua ibu bapanya; ibunya telah mengandungkannya dan telah melahirkannya dengan bersusah payah. Sedang tempoh mengandungnya berserta dengan tempoh menceraikan susunya ialah dalam masa tiga puluh bulan</a:t>
            </a:r>
            <a:r>
              <a:rPr lang="ms-MY" i="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endPar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9" name="Rectangle 8"/>
          <p:cNvSpPr/>
          <p:nvPr/>
        </p:nvSpPr>
        <p:spPr>
          <a:xfrm>
            <a:off x="3610531" y="5549441"/>
            <a:ext cx="1999137" cy="338554"/>
          </a:xfrm>
          <a:prstGeom prst="rect">
            <a:avLst/>
          </a:prstGeom>
        </p:spPr>
        <p:txBody>
          <a:bodyPr wrap="none">
            <a:spAutoFit/>
          </a:bodyPr>
          <a:lstStyle/>
          <a:p>
            <a:r>
              <a:rPr lang="ms-MY" sz="16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Surah al- Ahqaf </a:t>
            </a:r>
            <a:r>
              <a:rPr lang="ms-MY" sz="1600"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ms-MY" sz="16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15</a:t>
            </a:r>
            <a:endParaRPr lang="en-US" sz="14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5" name="Rectangle 4"/>
          <p:cNvSpPr/>
          <p:nvPr/>
        </p:nvSpPr>
        <p:spPr>
          <a:xfrm>
            <a:off x="990600" y="1152908"/>
            <a:ext cx="7239000" cy="2640723"/>
          </a:xfrm>
          <a:prstGeom prst="rect">
            <a:avLst/>
          </a:prstGeom>
        </p:spPr>
        <p:txBody>
          <a:bodyPr wrap="square">
            <a:spAutoFit/>
          </a:bodyPr>
          <a:lstStyle/>
          <a:p>
            <a:pPr algn="ctr" rtl="1">
              <a:lnSpc>
                <a:spcPct val="115000"/>
              </a:lnSpc>
              <a:spcAft>
                <a:spcPts val="0"/>
              </a:spcAft>
            </a:pP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504" panose="02000400000000000000" pitchFamily="2" charset="2"/>
              </a:rPr>
              <a:t>ﭑ ﭒ ﭓ ﭔ ﭕ ﭖ ﭗ ﭘ ﭙ ﭚ ﭛ ﭜ ﭝ ﭞ ﭟ ﭠ </a:t>
            </a: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endParaRPr lang="en-MY"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6469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23284870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4764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ms-MY" dirty="0" smtClean="0">
                <a:ln w="0">
                  <a:solidFill>
                    <a:srgbClr val="FF0000"/>
                  </a:solidFill>
                </a:ln>
                <a:solidFill>
                  <a:srgbClr val="FF0000"/>
                </a:solidFill>
                <a:effectLst>
                  <a:outerShdw blurRad="38100" dist="19050" dir="2700000" algn="tl" rotWithShape="0">
                    <a:schemeClr val="dk1">
                      <a:alpha val="40000"/>
                    </a:schemeClr>
                  </a:outerShdw>
                </a:effectLst>
              </a:rPr>
              <a:t>TANGGUNGJAWAB MEMULIAKAN IBUBAPA </a:t>
            </a:r>
            <a:endParaRPr lang="en-MY" dirty="0">
              <a:ln w="0">
                <a:solidFill>
                  <a:srgbClr val="FF0000"/>
                </a:solidFill>
              </a:ln>
              <a:solidFill>
                <a:srgbClr val="FF0000"/>
              </a:solidFill>
              <a:effectLst>
                <a:outerShdw blurRad="38100" dist="19050" dir="2700000" algn="tl" rotWithShape="0">
                  <a:schemeClr val="dk1">
                    <a:alpha val="40000"/>
                  </a:schemeClr>
                </a:outerShdw>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79154903"/>
              </p:ext>
            </p:extLst>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46576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47800" y="1905000"/>
            <a:ext cx="6705600" cy="2862322"/>
          </a:xfrm>
          <a:prstGeom prst="rect">
            <a:avLst/>
          </a:prstGeom>
        </p:spPr>
        <p:txBody>
          <a:bodyPr wrap="square">
            <a:spAutoFit/>
          </a:bodyPr>
          <a:lstStyle/>
          <a:p>
            <a:pPr indent="457200" algn="just">
              <a:spcAft>
                <a:spcPts val="0"/>
              </a:spcAft>
            </a:pPr>
            <a:r>
              <a:rPr lang="ms-MY" sz="2000" dirty="0">
                <a:latin typeface="Arial" panose="020B0604020202020204" pitchFamily="34" charset="0"/>
                <a:ea typeface="Times New Roman" panose="02020603050405020304" pitchFamily="18" charset="0"/>
                <a:cs typeface="Arial" panose="020B0604020202020204" pitchFamily="34" charset="0"/>
              </a:rPr>
              <a:t>Imam Muslim meriwayatkan daripada Abu Hurairah RA bahawa Rasulullah SAW bersabda yang mafhumnya: </a:t>
            </a:r>
            <a:endParaRPr lang="ms-MY" sz="2000" dirty="0" smtClean="0">
              <a:latin typeface="Arial" panose="020B0604020202020204" pitchFamily="34" charset="0"/>
              <a:ea typeface="Times New Roman" panose="02020603050405020304" pitchFamily="18" charset="0"/>
              <a:cs typeface="Arial" panose="020B0604020202020204" pitchFamily="34" charset="0"/>
            </a:endParaRPr>
          </a:p>
          <a:p>
            <a:pPr indent="457200" algn="just">
              <a:spcAft>
                <a:spcPts val="0"/>
              </a:spcAft>
            </a:pPr>
            <a:endParaRPr lang="ms-MY" sz="2000" i="1" dirty="0">
              <a:latin typeface="Arial" panose="020B0604020202020204" pitchFamily="34" charset="0"/>
              <a:ea typeface="Times New Roman" panose="02020603050405020304" pitchFamily="18" charset="0"/>
              <a:cs typeface="Arial" panose="020B0604020202020204" pitchFamily="34" charset="0"/>
            </a:endParaRPr>
          </a:p>
          <a:p>
            <a:pPr indent="457200" algn="just">
              <a:spcAft>
                <a:spcPts val="0"/>
              </a:spcAft>
            </a:pPr>
            <a:r>
              <a:rPr lang="ms-MY" sz="2000" i="1" dirty="0" smtClean="0">
                <a:ln w="0"/>
                <a:solidFill>
                  <a:srgbClr val="CC00CC"/>
                </a:solidFill>
                <a:effectLst>
                  <a:outerShdw blurRad="38100" dist="19050" dir="2700000" algn="tl" rotWithShape="0">
                    <a:schemeClr val="dk1">
                      <a:alpha val="40000"/>
                    </a:schemeClr>
                  </a:outerShdw>
                </a:effectLst>
                <a:latin typeface="Arial" panose="020B0604020202020204" pitchFamily="34" charset="0"/>
                <a:ea typeface="Times New Roman" panose="02020603050405020304" pitchFamily="18" charset="0"/>
                <a:cs typeface="Arial" panose="020B0604020202020204" pitchFamily="34" charset="0"/>
              </a:rPr>
              <a:t>“</a:t>
            </a:r>
            <a:r>
              <a:rPr lang="ms-MY" sz="2000" i="1" dirty="0">
                <a:ln w="0"/>
                <a:solidFill>
                  <a:srgbClr val="CC00CC"/>
                </a:solidFill>
                <a:effectLst>
                  <a:outerShdw blurRad="38100" dist="19050" dir="2700000" algn="tl" rotWithShape="0">
                    <a:schemeClr val="dk1">
                      <a:alpha val="40000"/>
                    </a:schemeClr>
                  </a:outerShdw>
                </a:effectLst>
                <a:latin typeface="Arial" panose="020B0604020202020204" pitchFamily="34" charset="0"/>
                <a:ea typeface="Times New Roman" panose="02020603050405020304" pitchFamily="18" charset="0"/>
                <a:cs typeface="Arial" panose="020B0604020202020204" pitchFamily="34" charset="0"/>
              </a:rPr>
              <a:t>Sungguh hina, </a:t>
            </a:r>
            <a:r>
              <a:rPr lang="ms-MY" sz="2000" i="1" dirty="0" smtClean="0">
                <a:ln w="0"/>
                <a:solidFill>
                  <a:srgbClr val="CC00CC"/>
                </a:solidFill>
                <a:effectLst>
                  <a:outerShdw blurRad="38100" dist="19050" dir="2700000" algn="tl" rotWithShape="0">
                    <a:schemeClr val="dk1">
                      <a:alpha val="40000"/>
                    </a:schemeClr>
                  </a:outerShdw>
                </a:effectLst>
                <a:latin typeface="Arial" panose="020B0604020202020204" pitchFamily="34" charset="0"/>
                <a:ea typeface="Times New Roman" panose="02020603050405020304" pitchFamily="18" charset="0"/>
                <a:cs typeface="Arial" panose="020B0604020202020204" pitchFamily="34" charset="0"/>
              </a:rPr>
              <a:t>sungguh </a:t>
            </a:r>
            <a:r>
              <a:rPr lang="ms-MY" sz="2000" i="1" dirty="0">
                <a:ln w="0"/>
                <a:solidFill>
                  <a:srgbClr val="CC00CC"/>
                </a:solidFill>
                <a:effectLst>
                  <a:outerShdw blurRad="38100" dist="19050" dir="2700000" algn="tl" rotWithShape="0">
                    <a:schemeClr val="dk1">
                      <a:alpha val="40000"/>
                    </a:schemeClr>
                  </a:outerShdw>
                </a:effectLst>
                <a:latin typeface="Arial" panose="020B0604020202020204" pitchFamily="34" charset="0"/>
                <a:ea typeface="Times New Roman" panose="02020603050405020304" pitchFamily="18" charset="0"/>
                <a:cs typeface="Arial" panose="020B0604020202020204" pitchFamily="34" charset="0"/>
              </a:rPr>
              <a:t>hina, </a:t>
            </a:r>
            <a:r>
              <a:rPr lang="ms-MY" sz="2000" i="1" dirty="0" smtClean="0">
                <a:ln w="0"/>
                <a:solidFill>
                  <a:srgbClr val="CC00CC"/>
                </a:solidFill>
                <a:effectLst>
                  <a:outerShdw blurRad="38100" dist="19050" dir="2700000" algn="tl" rotWithShape="0">
                    <a:schemeClr val="dk1">
                      <a:alpha val="40000"/>
                    </a:schemeClr>
                  </a:outerShdw>
                </a:effectLst>
                <a:latin typeface="Arial" panose="020B0604020202020204" pitchFamily="34" charset="0"/>
                <a:ea typeface="Times New Roman" panose="02020603050405020304" pitchFamily="18" charset="0"/>
                <a:cs typeface="Arial" panose="020B0604020202020204" pitchFamily="34" charset="0"/>
              </a:rPr>
              <a:t>sungguh </a:t>
            </a:r>
            <a:r>
              <a:rPr lang="ms-MY" sz="2000" i="1" dirty="0">
                <a:ln w="0"/>
                <a:solidFill>
                  <a:srgbClr val="CC00CC"/>
                </a:solidFill>
                <a:effectLst>
                  <a:outerShdw blurRad="38100" dist="19050" dir="2700000" algn="tl" rotWithShape="0">
                    <a:schemeClr val="dk1">
                      <a:alpha val="40000"/>
                    </a:schemeClr>
                  </a:outerShdw>
                </a:effectLst>
                <a:latin typeface="Arial" panose="020B0604020202020204" pitchFamily="34" charset="0"/>
                <a:ea typeface="Times New Roman" panose="02020603050405020304" pitchFamily="18" charset="0"/>
                <a:cs typeface="Arial" panose="020B0604020202020204" pitchFamily="34" charset="0"/>
              </a:rPr>
              <a:t>hina”. Lalu baginda SAW ditanya: “Siapakah Ya Rasulullah?” jawab baginda SAW: </a:t>
            </a:r>
            <a:r>
              <a:rPr lang="ms-MY" sz="2000" i="1" dirty="0">
                <a:ln w="0"/>
                <a:solidFill>
                  <a:srgbClr val="0000FF"/>
                </a:solidFill>
                <a:effectLst>
                  <a:outerShdw blurRad="38100" dist="19050" dir="2700000" algn="tl" rotWithShape="0">
                    <a:schemeClr val="dk1">
                      <a:alpha val="40000"/>
                    </a:schemeClr>
                  </a:outerShdw>
                </a:effectLst>
                <a:latin typeface="Arial" panose="020B0604020202020204" pitchFamily="34" charset="0"/>
                <a:ea typeface="Times New Roman" panose="02020603050405020304" pitchFamily="18" charset="0"/>
                <a:cs typeface="Arial" panose="020B0604020202020204" pitchFamily="34" charset="0"/>
              </a:rPr>
              <a:t>“Sesiapa yang mendapati kedua ibubapanya yang sudah tua atau salah seorang daripada keduanya, tetapi dia tidak dapat masuk ke syurga (dengan memelihara mereka sebaik-baiknya)</a:t>
            </a:r>
            <a:r>
              <a:rPr lang="en-MY" sz="2000" i="1" dirty="0">
                <a:ln w="0"/>
                <a:solidFill>
                  <a:srgbClr val="0000FF"/>
                </a:solidFill>
                <a:effectLst>
                  <a:outerShdw blurRad="38100" dist="19050" dir="2700000" algn="tl" rotWithShape="0">
                    <a:schemeClr val="dk1">
                      <a:alpha val="40000"/>
                    </a:schemeClr>
                  </a:outerShdw>
                </a:effectLst>
                <a:latin typeface="Arial" panose="020B0604020202020204" pitchFamily="34" charset="0"/>
                <a:ea typeface="Times New Roman" panose="02020603050405020304" pitchFamily="18" charset="0"/>
                <a:cs typeface="Arial" panose="020B0604020202020204" pitchFamily="34" charset="0"/>
              </a:rPr>
              <a:t>.</a:t>
            </a:r>
            <a:endParaRPr lang="en-MY" sz="1600" dirty="0">
              <a:ln w="0"/>
              <a:solidFill>
                <a:srgbClr val="0000FF"/>
              </a:solidFill>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562543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17</a:t>
            </a:fld>
            <a:endParaRPr lang="en-MY"/>
          </a:p>
        </p:txBody>
      </p:sp>
      <p:graphicFrame>
        <p:nvGraphicFramePr>
          <p:cNvPr id="4" name="Diagram 3"/>
          <p:cNvGraphicFramePr/>
          <p:nvPr>
            <p:extLst>
              <p:ext uri="{D42A27DB-BD31-4B8C-83A1-F6EECF244321}">
                <p14:modId xmlns:p14="http://schemas.microsoft.com/office/powerpoint/2010/main" val="296446738"/>
              </p:ext>
            </p:extLst>
          </p:nvPr>
        </p:nvGraphicFramePr>
        <p:xfrm>
          <a:off x="533400" y="1927714"/>
          <a:ext cx="8077200" cy="4625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872344" y="533400"/>
            <a:ext cx="5325496" cy="830997"/>
          </a:xfrm>
          <a:prstGeom prst="rect">
            <a:avLst/>
          </a:prstGeom>
          <a:noFill/>
        </p:spPr>
        <p:txBody>
          <a:bodyPr wrap="none" lIns="91440" tIns="45720" rIns="91440" bIns="45720">
            <a:spAutoFit/>
          </a:bodyPr>
          <a:lstStyle/>
          <a:p>
            <a:pPr algn="ctr"/>
            <a:r>
              <a:rPr lang="en-US" sz="4800"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rPr>
              <a:t>INTIPATI KHUTBAH</a:t>
            </a:r>
            <a:endParaRPr lang="en-US" sz="48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endParaRPr>
          </a:p>
        </p:txBody>
      </p:sp>
      <p:sp>
        <p:nvSpPr>
          <p:cNvPr id="7" name="Heptagon 6"/>
          <p:cNvSpPr/>
          <p:nvPr/>
        </p:nvSpPr>
        <p:spPr>
          <a:xfrm>
            <a:off x="1307471" y="1677741"/>
            <a:ext cx="609600" cy="533400"/>
          </a:xfrm>
          <a:prstGeom prst="heptagon">
            <a:avLst/>
          </a:prstGeom>
          <a:solidFill>
            <a:schemeClr val="accent6"/>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MY" b="1" spc="50" dirty="0" smtClean="0">
                <a:ln w="9525" cmpd="sng">
                  <a:solidFill>
                    <a:schemeClr val="accent1"/>
                  </a:solidFill>
                  <a:prstDash val="solid"/>
                </a:ln>
                <a:solidFill>
                  <a:srgbClr val="70AD47">
                    <a:tint val="1000"/>
                  </a:srgbClr>
                </a:solidFill>
                <a:effectLst>
                  <a:glow rad="38100">
                    <a:schemeClr val="accent1">
                      <a:alpha val="40000"/>
                    </a:schemeClr>
                  </a:glow>
                </a:effectLst>
              </a:rPr>
              <a:t>1</a:t>
            </a:r>
            <a:endParaRPr lang="en-MY"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8" name="Heptagon 7"/>
          <p:cNvSpPr/>
          <p:nvPr/>
        </p:nvSpPr>
        <p:spPr>
          <a:xfrm>
            <a:off x="4230292" y="1661014"/>
            <a:ext cx="609600" cy="533400"/>
          </a:xfrm>
          <a:prstGeom prst="heptagon">
            <a:avLst/>
          </a:prstGeom>
          <a:solidFill>
            <a:schemeClr val="accent6"/>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MY" b="1" spc="50" dirty="0" smtClean="0">
                <a:ln w="9525" cmpd="sng">
                  <a:solidFill>
                    <a:schemeClr val="accent1"/>
                  </a:solidFill>
                  <a:prstDash val="solid"/>
                </a:ln>
                <a:solidFill>
                  <a:srgbClr val="70AD47">
                    <a:tint val="1000"/>
                  </a:srgbClr>
                </a:solidFill>
                <a:effectLst>
                  <a:glow rad="38100">
                    <a:schemeClr val="accent1">
                      <a:alpha val="40000"/>
                    </a:schemeClr>
                  </a:glow>
                </a:effectLst>
              </a:rPr>
              <a:t>2</a:t>
            </a:r>
            <a:endParaRPr lang="en-MY"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9" name="Heptagon 8"/>
          <p:cNvSpPr/>
          <p:nvPr/>
        </p:nvSpPr>
        <p:spPr>
          <a:xfrm>
            <a:off x="7362255" y="1661014"/>
            <a:ext cx="609600" cy="533400"/>
          </a:xfrm>
          <a:prstGeom prst="heptagon">
            <a:avLst/>
          </a:prstGeom>
          <a:solidFill>
            <a:schemeClr val="accent6"/>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MY" b="1" spc="50" dirty="0" smtClean="0">
                <a:ln w="9525" cmpd="sng">
                  <a:solidFill>
                    <a:schemeClr val="accent1"/>
                  </a:solidFill>
                  <a:prstDash val="solid"/>
                </a:ln>
                <a:solidFill>
                  <a:srgbClr val="70AD47">
                    <a:tint val="1000"/>
                  </a:srgbClr>
                </a:solidFill>
                <a:effectLst>
                  <a:glow rad="38100">
                    <a:schemeClr val="accent1">
                      <a:alpha val="40000"/>
                    </a:schemeClr>
                  </a:glow>
                </a:effectLst>
              </a:rPr>
              <a:t>3</a:t>
            </a:r>
            <a:endParaRPr lang="en-MY"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3144347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4629" y="762000"/>
            <a:ext cx="3916457" cy="769441"/>
          </a:xfrm>
          <a:prstGeom prst="rect">
            <a:avLst/>
          </a:prstGeom>
        </p:spPr>
        <p:txBody>
          <a:bodyPr wrap="none">
            <a:spAutoFit/>
          </a:bodyPr>
          <a:lstStyle/>
          <a:p>
            <a:pPr algn="ctr"/>
            <a:r>
              <a:rPr lang="ar-SA" sz="4400" dirty="0">
                <a:ln w="0"/>
                <a:effectLst>
                  <a:outerShdw blurRad="38100" dist="19050" dir="2700000" algn="tl" rotWithShape="0">
                    <a:schemeClr val="dk1">
                      <a:alpha val="40000"/>
                    </a:schemeClr>
                  </a:outerShdw>
                </a:effectLst>
                <a:latin typeface="QCF_BSML" pitchFamily="2" charset="2"/>
                <a:cs typeface="QCF_BSML" pitchFamily="2" charset="2"/>
              </a:rPr>
              <a:t>ﭷ ﭸ ﭹ ﭺ ﭻ </a:t>
            </a:r>
            <a:endParaRPr lang="en-US" sz="4400" dirty="0">
              <a:ln w="0"/>
              <a:effectLst>
                <a:outerShdw blurRad="38100" dist="19050" dir="2700000" algn="tl" rotWithShape="0">
                  <a:schemeClr val="dk1">
                    <a:alpha val="40000"/>
                  </a:schemeClr>
                </a:outerShdw>
              </a:effectLst>
              <a:latin typeface="QCF_BSML" pitchFamily="2" charset="2"/>
              <a:cs typeface="QCF_BSML" pitchFamily="2" charset="2"/>
            </a:endParaRPr>
          </a:p>
        </p:txBody>
      </p:sp>
      <p:sp>
        <p:nvSpPr>
          <p:cNvPr id="6" name="Rectangle 5"/>
          <p:cNvSpPr/>
          <p:nvPr/>
        </p:nvSpPr>
        <p:spPr>
          <a:xfrm>
            <a:off x="754756" y="3975731"/>
            <a:ext cx="7696199" cy="2031325"/>
          </a:xfrm>
          <a:prstGeom prst="rect">
            <a:avLst/>
          </a:prstGeom>
        </p:spPr>
        <p:txBody>
          <a:bodyPr wrap="square">
            <a:spAutoFit/>
          </a:bodyPr>
          <a:lstStyle/>
          <a:p>
            <a:pPr algn="ctr"/>
            <a:r>
              <a:rPr lang="en-US" dirty="0" err="1"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Maksudnya</a:t>
            </a:r>
            <a:r>
              <a:rPr lang="en-US"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en-US" i="1"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endParaRPr lang="en-US" i="1"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ms-MY" i="1"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 Kami wajibkan manusia berbuat baik kepada kedua ibu bapanya; dan jika mereka berdua mendesakmu supaya engkau mempersekutukan Dengan-Ku dengan sesuatu yang tidak engkau ketahui tentangnya, maka janganlah engkau taat kepada mereka. Kepada Akulah tempat kembali kamu kemudian Aku akan menerangkan kepada kamu segala yang kamu telah kerjakan.” </a:t>
            </a:r>
            <a:endParaRPr lang="en-US"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7" name="Rectangle 6"/>
          <p:cNvSpPr/>
          <p:nvPr/>
        </p:nvSpPr>
        <p:spPr>
          <a:xfrm>
            <a:off x="3552791" y="6134215"/>
            <a:ext cx="2100127" cy="338554"/>
          </a:xfrm>
          <a:prstGeom prst="rect">
            <a:avLst/>
          </a:prstGeom>
        </p:spPr>
        <p:txBody>
          <a:bodyPr wrap="none">
            <a:spAutoFit/>
          </a:bodyPr>
          <a:lstStyle/>
          <a:p>
            <a:r>
              <a:rPr lang="ms-MY" sz="1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Surah </a:t>
            </a:r>
            <a:r>
              <a:rPr lang="ms-MY" sz="1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Al ‘Ankabut : 8</a:t>
            </a:r>
            <a:endParaRPr lang="en-US" sz="1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Rectangle 2"/>
          <p:cNvSpPr/>
          <p:nvPr/>
        </p:nvSpPr>
        <p:spPr>
          <a:xfrm>
            <a:off x="938750" y="1664176"/>
            <a:ext cx="7328213" cy="2215991"/>
          </a:xfrm>
          <a:prstGeom prst="rect">
            <a:avLst/>
          </a:prstGeom>
        </p:spPr>
        <p:txBody>
          <a:bodyPr wrap="square">
            <a:spAutoFit/>
          </a:bodyPr>
          <a:lstStyle/>
          <a:p>
            <a:pPr algn="ctr" rtl="1">
              <a:lnSpc>
                <a:spcPct val="115000"/>
              </a:lnSpc>
              <a:spcAft>
                <a:spcPts val="0"/>
              </a:spcAft>
            </a:pPr>
            <a:r>
              <a:rPr lang="ar-SA" sz="40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abic Typesetting" panose="03020402040406030203" pitchFamily="66" charset="-78"/>
              </a:rPr>
              <a:t>﴿</a:t>
            </a:r>
            <a:r>
              <a:rPr lang="ar-SA" sz="40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397" panose="02000400000000000000" pitchFamily="2" charset="2"/>
              </a:rPr>
              <a:t>ﭞ ﭟ ﭠ ﭡ ﭢ ﭣ ﭤ ﭥ ﭦ ﭧ ﭨ ﭩ ﭪ ﭫ ﭬ ﭭ ﭮ ﭯ ﭰ ﭱ ﭲ ﭳ ﭴ </a:t>
            </a:r>
            <a:r>
              <a:rPr lang="ar-SA" sz="40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endParaRPr lang="en-MY" sz="40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499347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447800" y="1066800"/>
            <a:ext cx="7010400" cy="4832092"/>
          </a:xfrm>
          <a:prstGeom prst="rect">
            <a:avLst/>
          </a:prstGeom>
        </p:spPr>
        <p:txBody>
          <a:bodyPr wrap="square">
            <a:spAutoFit/>
          </a:bodyPr>
          <a:lstStyle/>
          <a:p>
            <a:pPr algn="ctr" rtl="1"/>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anose="02010000000000000000" pitchFamily="2" charset="-78"/>
              </a:rPr>
              <a:t>بَارَكَ اللهُ لِيْ وَلَكُمْ </a:t>
            </a:r>
            <a:r>
              <a:rPr lang="ar-SA" sz="44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anose="02010000000000000000" pitchFamily="2" charset="-78"/>
              </a:rPr>
              <a:t>بِالْقُرْآنِ </a:t>
            </a: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47900" y="838200"/>
            <a:ext cx="4572000" cy="871008"/>
          </a:xfrm>
          <a:prstGeom prst="rect">
            <a:avLst/>
          </a:prstGeom>
        </p:spPr>
        <p:txBody>
          <a:bodyPr>
            <a:spAutoFit/>
          </a:bodyPr>
          <a:lstStyle/>
          <a:p>
            <a:pPr algn="ctr" rtl="1">
              <a:lnSpc>
                <a:spcPct val="115000"/>
              </a:lnSpc>
              <a:spcAft>
                <a:spcPts val="0"/>
              </a:spcAft>
            </a:pP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QCF_P155" panose="02000400000000000000" pitchFamily="2" charset="2"/>
              </a:rPr>
              <a:t>ﯯ ﯰ</a:t>
            </a: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155" panose="02000400000000000000" pitchFamily="2" charset="2"/>
                <a:ea typeface="Calibri" panose="020F0502020204030204" pitchFamily="34" charset="0"/>
                <a:cs typeface="Traditional Arabic" panose="02020603050405020304" pitchFamily="18" charset="-78"/>
              </a:rPr>
              <a:t>القَآئِلِ</a:t>
            </a:r>
            <a:r>
              <a:rPr lang="ar-SA" sz="44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155" panose="02000400000000000000" pitchFamily="2" charset="2"/>
                <a:ea typeface="Calibri" panose="020F0502020204030204" pitchFamily="34" charset="0"/>
                <a:cs typeface="Traditional Arabic" panose="02020603050405020304" pitchFamily="18" charset="-78"/>
              </a:rPr>
              <a:t>:</a:t>
            </a:r>
            <a:endParaRPr lang="en-MY"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2438400" y="5396993"/>
            <a:ext cx="4572000" cy="369332"/>
          </a:xfrm>
          <a:prstGeom prst="rect">
            <a:avLst/>
          </a:prstGeom>
        </p:spPr>
        <p:txBody>
          <a:bodyPr>
            <a:spAutoFit/>
          </a:bodyPr>
          <a:lstStyle/>
          <a:p>
            <a:pPr algn="ctr" rtl="1"/>
            <a:r>
              <a:rPr lang="ar-SA" dirty="0">
                <a:ln w="0">
                  <a:solidFill>
                    <a:srgbClr val="00FF00"/>
                  </a:solidFill>
                </a:ln>
                <a:solidFill>
                  <a:srgbClr val="00FF00"/>
                </a:solidFill>
                <a:effectLst>
                  <a:glow rad="101600">
                    <a:schemeClr val="tx1">
                      <a:alpha val="60000"/>
                    </a:schemeClr>
                  </a:glow>
                  <a:outerShdw blurRad="38100" dist="19050" dir="2700000" algn="tl" rotWithShape="0">
                    <a:schemeClr val="dk1">
                      <a:alpha val="40000"/>
                    </a:schemeClr>
                  </a:outerShdw>
                </a:effectLst>
                <a:latin typeface="Traditional Arabic" panose="02020603050405020304" pitchFamily="18" charset="-78"/>
                <a:cs typeface="Traditional Arabic" panose="02020603050405020304" pitchFamily="18" charset="-78"/>
              </a:rPr>
              <a:t>سورة الإسراء: ٢٣</a:t>
            </a:r>
            <a:endParaRPr lang="en-MY" dirty="0">
              <a:ln w="0">
                <a:solidFill>
                  <a:srgbClr val="00FF00"/>
                </a:solidFill>
              </a:ln>
              <a:solidFill>
                <a:srgbClr val="00FF00"/>
              </a:solidFill>
              <a:effectLst>
                <a:glow rad="101600">
                  <a:schemeClr val="tx1">
                    <a:alpha val="60000"/>
                  </a:schemeClr>
                </a:glow>
                <a:outerShdw blurRad="38100" dist="19050" dir="2700000" algn="tl" rotWithShape="0">
                  <a:schemeClr val="dk1">
                    <a:alpha val="40000"/>
                  </a:schemeClr>
                </a:outerShdw>
              </a:effectLst>
              <a:latin typeface="Traditional Arabic" panose="02020603050405020304" pitchFamily="18" charset="-78"/>
              <a:cs typeface="Traditional Arabic" panose="02020603050405020304" pitchFamily="18" charset="-78"/>
            </a:endParaRPr>
          </a:p>
        </p:txBody>
      </p:sp>
      <p:sp>
        <p:nvSpPr>
          <p:cNvPr id="2" name="Rectangle 1"/>
          <p:cNvSpPr/>
          <p:nvPr/>
        </p:nvSpPr>
        <p:spPr>
          <a:xfrm>
            <a:off x="952500" y="2158873"/>
            <a:ext cx="7162800" cy="3046988"/>
          </a:xfrm>
          <a:prstGeom prst="rect">
            <a:avLst/>
          </a:prstGeom>
        </p:spPr>
        <p:txBody>
          <a:bodyPr wrap="square">
            <a:spAutoFit/>
          </a:bodyPr>
          <a:lstStyle/>
          <a:p>
            <a:pPr algn="ctr" rtl="1"/>
            <a:r>
              <a:rPr lang="ar-SA" sz="48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a typeface="Calibri" panose="020F0502020204030204" pitchFamily="34" charset="0"/>
                <a:cs typeface="Arabic Typesetting" panose="03020402040406030203" pitchFamily="66" charset="-78"/>
              </a:rPr>
              <a:t>﴿</a:t>
            </a:r>
            <a:r>
              <a:rPr lang="ar-SA" sz="48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a typeface="Calibri" panose="020F0502020204030204" pitchFamily="34" charset="0"/>
                <a:cs typeface="QCF_P110" panose="02000400000000000000" pitchFamily="2" charset="2"/>
              </a:rPr>
              <a:t> </a:t>
            </a: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a typeface="Times New Roman" panose="02020603050405020304" pitchFamily="18" charset="0"/>
                <a:cs typeface="QCF_P284" panose="02000400000000000000" pitchFamily="2" charset="2"/>
              </a:rPr>
              <a:t>ﮗ ﮘ ﮙ ﮚ ﮛ ﮜ ﮝ ﮞ ﮟ ﮠ ﮡ ﮢ ﮣ ﮤ ﮥ ﮦ ﮧ ﮨ ﮩ ﮪ ﮫ ﮬ ﮭ ﮮ ﮯ ﮰ</a:t>
            </a: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a typeface="Times New Roman" panose="02020603050405020304" pitchFamily="18" charset="0"/>
                <a:cs typeface="Arabic Typesetting" panose="03020402040406030203" pitchFamily="66" charset="-78"/>
              </a:rPr>
              <a:t>﴾ </a:t>
            </a:r>
            <a:endParaRPr lang="en-MY"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MY"/>
          </a:p>
        </p:txBody>
      </p:sp>
      <p:sp>
        <p:nvSpPr>
          <p:cNvPr id="6" name="Slide Number Placeholder 5"/>
          <p:cNvSpPr>
            <a:spLocks noGrp="1"/>
          </p:cNvSpPr>
          <p:nvPr>
            <p:ph idx="12" sz="quarter" type="sldNum"/>
          </p:nvPr>
        </p:nvSpPr>
        <p:spPr>
          <a:xfrm>
            <a:off x="8172400" y="6306777"/>
            <a:ext cx="504056" cy="365125"/>
          </a:xfrm>
        </p:spPr>
        <p:txBody>
          <a:bodyPr>
            <a:normAutofit/>
          </a:bodyPr>
          <a:lstStyle/>
          <a:p>
            <a:fld id="{BA8784F8-D9B1-479F-A9B4-848AA317FB34}" type="slidenum">
              <a:rPr b="1" lang="en-MY" smtClean="0" sz="1600">
                <a:solidFill>
                  <a:srgbClr val="FF0000"/>
                </a:solidFill>
              </a:rPr>
              <a:pPr/>
              <a:t>20</a:t>
            </a:fld>
            <a:endParaRPr b="1" dirty="0" lang="en-MY" sz="1600">
              <a:solidFill>
                <a:srgbClr val="FF0000"/>
              </a:solidFill>
            </a:endParaRPr>
          </a:p>
        </p:txBody>
      </p:sp>
      <p:grpSp>
        <p:nvGrpSpPr>
          <p:cNvPr id="5" name="Group 4"/>
          <p:cNvGrpSpPr/>
          <p:nvPr/>
        </p:nvGrpSpPr>
        <p:grpSpPr>
          <a:xfrm>
            <a:off x="-2118" y="0"/>
            <a:ext cx="9146118" cy="6858000"/>
            <a:chOff x="-2118" y="0"/>
            <a:chExt cx="9146118" cy="6858000"/>
          </a:xfrm>
        </p:grpSpPr>
        <p:pic>
          <p:nvPicPr>
            <p:cNvPr descr="32112626.jpg" id="7" name="Picture 6"/>
            <p:cNvPicPr>
              <a:picLocks noChangeAspect="1"/>
            </p:cNvPicPr>
            <p:nvPr/>
          </p:nvPicPr>
          <p:blipFill>
            <a:blip cstate="print" r:embed="rId2">
              <a:extLst>
                <a:ext uri="{28A0092B-C50C-407E-A947-70E740481C1C}">
                  <a14:useLocalDpi xmlns:a14="http://schemas.microsoft.com/office/drawing/2010/main" val="0"/>
                </a:ext>
              </a:extLst>
            </a:blip>
            <a:srcRect b="-15"/>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rrowheads="1" noChangeAspect="1"/>
            </p:cNvPicPr>
            <p:nvPr/>
          </p:nvPicPr>
          <p:blipFill>
            <a:blip cstate="print" r:embed="rId3"/>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algn="t" blurRad="50800" dir="5400000" dist="38100" rotWithShape="0">
                <a:prstClr val="black">
                  <a:alpha val="40000"/>
                </a:prstClr>
              </a:outerShdw>
            </a:effectLst>
          </p:spPr>
        </p:pic>
        <p:pic>
          <p:nvPicPr>
            <p:cNvPr id="9" name="Picture 2"/>
            <p:cNvPicPr>
              <a:picLocks noChangeArrowheads="1" noChangeAspect="1"/>
            </p:cNvPicPr>
            <p:nvPr/>
          </p:nvPicPr>
          <p:blipFill>
            <a:blip cstate="print" r:embed="rId4">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dur="indefinite" id="1" nodeType="tmRoot" restart="never"/>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68659" y="1447800"/>
            <a:ext cx="7010400" cy="280076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spcBef>
                <a:spcPct val="0"/>
              </a:spcBef>
              <a:spcAft>
                <a:spcPct val="0"/>
              </a:spcAft>
            </a:pPr>
            <a:r>
              <a:rPr lang="ar-SA" sz="4400" dirty="0">
                <a:ln w="0"/>
                <a:effectLst>
                  <a:outerShdw blurRad="38100" dist="19050" dir="2700000" algn="tl" rotWithShape="0">
                    <a:schemeClr val="dk1">
                      <a:alpha val="40000"/>
                    </a:schemeClr>
                  </a:outerShdw>
                </a:effectLst>
                <a:cs typeface="Traditional Arabic" pitchFamily="2" charset="-78"/>
              </a:rPr>
              <a:t>الْــحَـمْـدُ لِلَّــهِ حَـمْدًا كَثِيرًا كَـمَـا أَمَرَ، أَشْهَدُ أَن لَّا إِلَـــــــهَ إِلَّا اللَّهُ وَحْدَهُ لَا شَرِيــــكَ لَــــهُ، إِقْرَارًا بِرُبُوبِــيَّـــتِــهِ وَإِرْغَـــامًــا ل</a:t>
            </a:r>
            <a:r>
              <a:rPr lang="ar-EG" sz="4400" dirty="0">
                <a:ln w="0"/>
                <a:effectLst>
                  <a:outerShdw blurRad="38100" dist="19050" dir="2700000" algn="tl" rotWithShape="0">
                    <a:schemeClr val="dk1">
                      <a:alpha val="40000"/>
                    </a:schemeClr>
                  </a:outerShdw>
                </a:effectLst>
                <a:cs typeface="Traditional Arabic" pitchFamily="2" charset="-78"/>
              </a:rPr>
              <a:t>ّ</a:t>
            </a:r>
            <a:r>
              <a:rPr lang="ar-SA" sz="4400" dirty="0">
                <a:ln w="0"/>
                <a:effectLst>
                  <a:outerShdw blurRad="38100" dist="19050" dir="2700000" algn="tl" rotWithShape="0">
                    <a:schemeClr val="dk1">
                      <a:alpha val="40000"/>
                    </a:schemeClr>
                  </a:outerShdw>
                </a:effectLst>
                <a:cs typeface="Traditional Arabic" pitchFamily="2" charset="-78"/>
              </a:rPr>
              <a:t>ِـمَـنْ جـَحـَدَ بِــهِ وَكَـفَـرَ، وَأَشْهَدُ أَنَّ سَيِّدَنَــا مُـحَـمَّـدًا عَبْدُهُ وَرَسُـــولُـهُ سَيِّدُ الْجِـنِّ وَالْبَشَرِ.</a:t>
            </a:r>
            <a:endParaRPr lang="ar-SA" sz="4400" dirty="0" smtClean="0">
              <a:ln w="0"/>
              <a:effectLst>
                <a:outerShdw blurRad="38100" dist="19050" dir="2700000" algn="tl" rotWithShape="0">
                  <a:schemeClr val="dk1">
                    <a:alpha val="40000"/>
                  </a:schemeClr>
                </a:outerShdw>
              </a:effectLst>
              <a:cs typeface="Traditional Arabic" pitchFamily="2" charset="-78"/>
            </a:endParaRPr>
          </a:p>
        </p:txBody>
      </p:sp>
      <p:sp>
        <p:nvSpPr>
          <p:cNvPr id="2" name="Rectangle 1"/>
          <p:cNvSpPr/>
          <p:nvPr/>
        </p:nvSpPr>
        <p:spPr>
          <a:xfrm>
            <a:off x="1371600" y="4572000"/>
            <a:ext cx="7010400" cy="1200329"/>
          </a:xfrm>
          <a:prstGeom prst="rect">
            <a:avLst/>
          </a:prstGeom>
        </p:spPr>
        <p:txBody>
          <a:bodyPr wrap="square">
            <a:spAutoFit/>
          </a:bodyPr>
          <a:lstStyle/>
          <a:p>
            <a:pPr algn="just">
              <a:defRPr/>
            </a:pP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Aku</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bersaksi</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bahawa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tiada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disembah</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melainkan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yang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Esa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tiada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sekutu</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bagi-Nya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Aku</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juga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bersaksi</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bahawa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penghulu</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Nabi</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Muhammad SAW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adalah</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hamba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rasul-Nya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penghulu</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segala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jin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manusia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828800"/>
            <a:ext cx="6934200" cy="1446550"/>
          </a:xfrm>
          <a:prstGeom prst="rect">
            <a:avLst/>
          </a:prstGeom>
        </p:spPr>
        <p:txBody>
          <a:bodyPr wrap="square">
            <a:spAutoFit/>
          </a:bodyPr>
          <a:lstStyle/>
          <a:p>
            <a:pPr algn="ctr" rtl="1"/>
            <a:r>
              <a:rPr lang="ar-SA" sz="4400" dirty="0">
                <a:ln w="0"/>
                <a:effectLst>
                  <a:outerShdw blurRad="38100" dist="19050" dir="2700000" algn="tl" rotWithShape="0">
                    <a:schemeClr val="dk1">
                      <a:alpha val="40000"/>
                    </a:schemeClr>
                  </a:outerShdw>
                </a:effectLst>
                <a:cs typeface="Traditional Arabic" pitchFamily="2" charset="-78"/>
              </a:rPr>
              <a:t>اللَّـهُمَّ فَـصَــلِّ وَسَــلِّمْ عَلَى سَيِّدِنَــا مُـحَـمَّـدٍ وَعَلَى آلِــــــهِ الْــمُـصـَابِيحِ الْغُرَرِ.</a:t>
            </a:r>
            <a:endParaRPr lang="en-MY" sz="4400" dirty="0">
              <a:ln w="0"/>
              <a:effectLst>
                <a:outerShdw blurRad="38100" dist="19050" dir="2700000" algn="tl" rotWithShape="0">
                  <a:schemeClr val="dk1">
                    <a:alpha val="40000"/>
                  </a:schemeClr>
                </a:outerShdw>
              </a:effectLst>
              <a:cs typeface="Traditional Arabic" pitchFamily="2" charset="-78"/>
            </a:endParaRPr>
          </a:p>
        </p:txBody>
      </p:sp>
      <p:sp>
        <p:nvSpPr>
          <p:cNvPr id="5" name="Rectangle 4"/>
          <p:cNvSpPr/>
          <p:nvPr/>
        </p:nvSpPr>
        <p:spPr>
          <a:xfrm>
            <a:off x="1524000" y="4191000"/>
            <a:ext cx="6934200" cy="923330"/>
          </a:xfrm>
          <a:prstGeom prst="rect">
            <a:avLst/>
          </a:prstGeom>
        </p:spPr>
        <p:txBody>
          <a:bodyPr wrap="square">
            <a:spAutoFit/>
          </a:bodyPr>
          <a:lstStyle/>
          <a:p>
            <a:pPr algn="just">
              <a:defRPr/>
            </a:pP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Ya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Allah,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berilah</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selawat</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sejahtera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berkat</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atas</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penghulu</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Nabi</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Muhammad SAW,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kaum</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keluarga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serta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para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sahabat</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baginda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524000"/>
            <a:ext cx="7010400" cy="3477875"/>
          </a:xfrm>
          <a:prstGeom prst="rect">
            <a:avLst/>
          </a:prstGeom>
        </p:spPr>
        <p:txBody>
          <a:bodyPr wrap="square">
            <a:spAutoFit/>
          </a:bodyPr>
          <a:lstStyle/>
          <a:p>
            <a:pPr algn="ctr" rtl="1"/>
            <a:r>
              <a:rPr lang="ar-SA" sz="4400" dirty="0">
                <a:ln w="0"/>
                <a:effectLst>
                  <a:outerShdw blurRad="38100" dist="19050" dir="2700000" algn="tl" rotWithShape="0">
                    <a:schemeClr val="dk1">
                      <a:alpha val="40000"/>
                    </a:scheme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400" dirty="0">
              <a:ln w="0"/>
              <a:effectLst>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2133600"/>
            <a:ext cx="6934200" cy="2308324"/>
          </a:xfrm>
          <a:prstGeom prst="rect">
            <a:avLst/>
          </a:prstGeom>
        </p:spPr>
        <p:txBody>
          <a:bodyPr wrap="square">
            <a:spAutoFit/>
          </a:bodyPr>
          <a:lstStyle/>
          <a:p>
            <a:pPr algn="ct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426" pitchFamily="2" charset="2"/>
                <a:cs typeface="QCF_P426" pitchFamily="2" charset="2"/>
              </a:rPr>
              <a:t>ﭲ ﭳ ﭴ ﭵ ﭶ ﭷ ﭸ ﭹ ﭺ ﭻ ﭼ ﭽ ﭾ ﭿ ﮀ</a:t>
            </a:r>
            <a:endParaRPr lang="en-US"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066800"/>
            <a:ext cx="7010400" cy="4764381"/>
          </a:xfrm>
          <a:prstGeom prst="rect">
            <a:avLst/>
          </a:prstGeom>
        </p:spPr>
        <p:txBody>
          <a:bodyPr wrap="square">
            <a:spAutoFit/>
          </a:bodyPr>
          <a:lstStyle/>
          <a:p>
            <a:pPr algn="ctr" rtl="1">
              <a:lnSpc>
                <a:spcPct val="115000"/>
              </a:lnSpc>
            </a:pPr>
            <a:r>
              <a:rPr lang="ar-SA" sz="44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400"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867067"/>
            <a:ext cx="7620000" cy="4154984"/>
          </a:xfrm>
          <a:prstGeom prst="rect">
            <a:avLst/>
          </a:prstGeom>
        </p:spPr>
        <p:txBody>
          <a:bodyPr wrap="square">
            <a:spAutoFit/>
          </a:bodyPr>
          <a:lstStyle/>
          <a:p>
            <a:pPr lvl="0" algn="just" rtl="1" fontAlgn="base">
              <a:spcBef>
                <a:spcPct val="0"/>
              </a:spcBef>
              <a:spcAft>
                <a:spcPct val="0"/>
              </a:spcAft>
            </a:pPr>
            <a:r>
              <a:rPr lang="ar-SA" altLang="zh-CN" sz="4400" dirty="0">
                <a:ln w="0"/>
                <a:effectLst>
                  <a:outerShdw blurRad="38100" dist="19050" dir="2700000" algn="tl" rotWithShape="0">
                    <a:schemeClr val="dk1">
                      <a:alpha val="40000"/>
                    </a:scheme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0"/>
              <a:effectLst>
                <a:outerShdw blurRad="38100" dist="19050" dir="2700000" algn="tl" rotWithShape="0">
                  <a:schemeClr val="dk1">
                    <a:alpha val="40000"/>
                  </a:schemeClr>
                </a:outerShdw>
              </a:effectLst>
              <a:latin typeface="Arial" pitchFamily="34" charset="0"/>
              <a:cs typeface="Arial" pitchFamily="34" charset="0"/>
            </a:endParaRPr>
          </a:p>
        </p:txBody>
      </p:sp>
      <p:sp>
        <p:nvSpPr>
          <p:cNvPr id="4" name="Rectangle 3"/>
          <p:cNvSpPr/>
          <p:nvPr/>
        </p:nvSpPr>
        <p:spPr>
          <a:xfrm>
            <a:off x="1066800" y="5022051"/>
            <a:ext cx="7620000" cy="1200329"/>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kurniakanlah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keredaan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kepada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empat</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orang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khulafa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ar-Rasyidin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Saidina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Abu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Bakar</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Umar,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Usman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Ali bin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Abi</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Talib</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Isteri-isteri</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Nabi</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suci</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ahli</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keluarga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seluruh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sahabat</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serta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para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tabiin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Juga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redhailah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sekalian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wahai</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Penyayang</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1143000"/>
            <a:ext cx="7696200" cy="5016758"/>
          </a:xfrm>
          <a:prstGeom prst="rect">
            <a:avLst/>
          </a:prstGeom>
        </p:spPr>
        <p:txBody>
          <a:bodyPr wrap="square">
            <a:spAutoFit/>
          </a:bodyPr>
          <a:lstStyle/>
          <a:p>
            <a:pPr algn="ctr" rtl="1"/>
            <a:r>
              <a:rPr lang="ar-SA" sz="4000" dirty="0" smtClean="0">
                <a:ln w="0"/>
                <a:effectLst>
                  <a:outerShdw blurRad="38100" dist="19050" dir="2700000" algn="tl" rotWithShape="0">
                    <a:schemeClr val="dk1">
                      <a:alpha val="40000"/>
                    </a:schemeClr>
                  </a:outerShdw>
                </a:effectLst>
                <a:cs typeface="Traditional Arabic" pitchFamily="2" charset="-78"/>
              </a:rPr>
              <a:t>اللَّهُـمَّ </a:t>
            </a:r>
            <a:r>
              <a:rPr lang="ar-SA" sz="4000" dirty="0">
                <a:ln w="0"/>
                <a:effectLst>
                  <a:outerShdw blurRad="38100" dist="19050" dir="2700000" algn="tl" rotWithShape="0">
                    <a:schemeClr val="dk1">
                      <a:alpha val="40000"/>
                    </a:schemeClr>
                  </a:outerShdw>
                </a:effectLst>
                <a:cs typeface="Traditional Arabic" pitchFamily="2" charset="-78"/>
              </a:rPr>
              <a:t>اغْفِرْ لِلْمُسْلِمِينَ وَالـْمـُسْلِمَاتِ وَالْـمُؤْمِنِينَ وَالْـمُـؤْمِـنَـاتِ الْأَحْـيَــاءِ مِنْهُمْ وَالْأَمْـوَاتِ، وَأَلِّـفْ بَيْنَ قُلُوبِهِمْ وَأَصْلِحْ ذَاتَ بَيْنِهِمْ، وانْصُرْهُمْ عَلَى عَدُوِّكَ وَعَدُوِّهِمْ. </a:t>
            </a:r>
            <a:endParaRPr lang="en-MY" sz="4000" dirty="0">
              <a:ln w="0"/>
              <a:effectLst>
                <a:outerShdw blurRad="38100" dist="19050" dir="2700000" algn="tl" rotWithShape="0">
                  <a:schemeClr val="dk1">
                    <a:alpha val="40000"/>
                  </a:schemeClr>
                </a:outerShdw>
              </a:effectLst>
              <a:cs typeface="Traditional Arabic" pitchFamily="2" charset="-78"/>
            </a:endParaRPr>
          </a:p>
          <a:p>
            <a:pPr algn="ctr" rtl="1"/>
            <a:r>
              <a:rPr lang="ar-SA" sz="4000" dirty="0">
                <a:ln w="0"/>
                <a:effectLst>
                  <a:outerShdw blurRad="38100" dist="19050" dir="2700000" algn="tl" rotWithShape="0">
                    <a:schemeClr val="dk1">
                      <a:alpha val="40000"/>
                    </a:scheme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4000" dirty="0">
                <a:ln w="0"/>
                <a:effectLst>
                  <a:outerShdw blurRad="38100" dist="19050" dir="2700000" algn="tl" rotWithShape="0">
                    <a:schemeClr val="dk1">
                      <a:alpha val="40000"/>
                    </a:schemeClr>
                  </a:outerShdw>
                </a:effectLst>
                <a:cs typeface="Traditional Arabic" pitchFamily="2" charset="-78"/>
              </a:rPr>
              <a:t> لَهُمُ الْعِـزَّةَ والتَّـمْـكِينِ. </a:t>
            </a:r>
            <a:endParaRPr lang="en-MY" sz="4000" dirty="0">
              <a:ln w="0"/>
              <a:effectLst>
                <a:outerShdw blurRad="38100" dist="19050" dir="2700000" algn="tl" rotWithShape="0">
                  <a:schemeClr val="dk1">
                    <a:alpha val="40000"/>
                  </a:schemeClr>
                </a:outerShdw>
              </a:effectLst>
              <a:cs typeface="Traditional Arabic" pitchFamily="2" charset="-78"/>
            </a:endParaRPr>
          </a:p>
          <a:p>
            <a:pPr algn="ctr" rtl="1"/>
            <a:r>
              <a:rPr lang="ar-EG" sz="4000" dirty="0">
                <a:ln w="0"/>
                <a:effectLst>
                  <a:outerShdw blurRad="38100" dist="19050" dir="2700000" algn="tl" rotWithShape="0">
                    <a:schemeClr val="dk1">
                      <a:alpha val="40000"/>
                    </a:scheme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4000" dirty="0">
              <a:ln w="0"/>
              <a:effectLst>
                <a:outerShdw blurRad="38100" dist="19050" dir="2700000" algn="tl" rotWithShape="0">
                  <a:schemeClr val="dk1">
                    <a:alpha val="40000"/>
                  </a:schemeClr>
                </a:outerShdw>
              </a:effectLst>
              <a:cs typeface="Traditional Arabic"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8153400" cy="5663089"/>
          </a:xfrm>
          <a:prstGeom prst="rect">
            <a:avLst/>
          </a:prstGeom>
        </p:spPr>
        <p:txBody>
          <a:bodyPr wrap="square">
            <a:spAutoFit/>
          </a:bodyPr>
          <a:lstStyle/>
          <a:p>
            <a:pPr algn="ctr" rtl="1"/>
            <a:r>
              <a:rPr lang="ar-SA" sz="4400" dirty="0">
                <a:ln w="0"/>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4400" dirty="0">
                <a:ln w="0"/>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4400" dirty="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a:t>
            </a:r>
            <a:r>
              <a:rPr lang="ar-SA" sz="4400" dirty="0" smtClean="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أضوغ</a:t>
            </a:r>
            <a:r>
              <a:rPr lang="en-US" sz="4400" dirty="0" smtClean="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 </a:t>
            </a:r>
            <a:r>
              <a:rPr lang="ar-SA" sz="4400" dirty="0" smtClean="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كليما بلس </a:t>
            </a:r>
          </a:p>
          <a:p>
            <a:pPr algn="ctr" rtl="1"/>
            <a:r>
              <a:rPr lang="ar-SA" sz="54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سلطان </a:t>
            </a:r>
            <a:r>
              <a:rPr lang="ar-SA" sz="5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محمد كليما </a:t>
            </a:r>
          </a:p>
          <a:p>
            <a:pPr algn="just" rtl="1"/>
            <a:r>
              <a:rPr lang="ar-SA" sz="4400" dirty="0">
                <a:ln w="0"/>
                <a:solidFill>
                  <a:srgbClr val="00FFFF"/>
                </a:solidFill>
                <a:effectLst>
                  <a:glow rad="101600">
                    <a:schemeClr val="tx1">
                      <a:alpha val="60000"/>
                    </a:schemeClr>
                  </a:glow>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4400" dirty="0">
                <a:ln w="0"/>
                <a:solidFill>
                  <a:srgbClr val="00FFFF"/>
                </a:solidFill>
                <a:effectLst>
                  <a:glow rad="101600">
                    <a:schemeClr val="tx1">
                      <a:alpha val="60000"/>
                    </a:schemeClr>
                  </a:glow>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4400" dirty="0">
              <a:ln w="0"/>
              <a:solidFill>
                <a:srgbClr val="00FFFF"/>
              </a:solidFill>
              <a:effectLst>
                <a:glow rad="101600">
                  <a:schemeClr val="tx1">
                    <a:alpha val="60000"/>
                  </a:schemeClr>
                </a:glow>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838200"/>
            <a:ext cx="7162800" cy="3170099"/>
          </a:xfrm>
          <a:prstGeom prst="rect">
            <a:avLst/>
          </a:prstGeom>
        </p:spPr>
        <p:txBody>
          <a:bodyPr wrap="square">
            <a:spAutoFit/>
          </a:bodyPr>
          <a:lstStyle/>
          <a:p>
            <a:pPr algn="just" rtl="1"/>
            <a:r>
              <a:rPr lang="ar-EG" sz="4000" dirty="0">
                <a:ln w="0"/>
                <a:effectLst>
                  <a:outerShdw blurRad="38100" dist="19050" dir="2700000" algn="tl" rotWithShape="0">
                    <a:schemeClr val="dk1">
                      <a:alpha val="40000"/>
                    </a:schemeClr>
                  </a:outerShdw>
                </a:effectLst>
                <a:cs typeface="Traditional Arabic" pitchFamily="2" charset="-78"/>
              </a:rPr>
              <a:t>اللَّـهُمَّ اجْعَلْ مَالِيزِيــــــَّــــــا وَسَــائِرَ بِلَادِ 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4000" dirty="0">
              <a:ln w="0"/>
              <a:effectLst>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1371600" y="4495800"/>
            <a:ext cx="7162801" cy="1754326"/>
          </a:xfrm>
          <a:prstGeom prst="rect">
            <a:avLst/>
          </a:prstGeom>
        </p:spPr>
        <p:txBody>
          <a:bodyPr wrap="square">
            <a:spAutoFit/>
          </a:bodyPr>
          <a:lstStyle/>
          <a:p>
            <a:pPr algn="just">
              <a:defRPr/>
            </a:pP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jadikanlah</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Malaysia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seluruh</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negara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umat</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Islam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dalam</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keadaan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aman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tenang</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makmur</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selamatkan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negara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golongan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melakukan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kerosakan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bersihkannya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golongan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melampaui</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batasan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perbaiki</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jalan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dalam</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mentaati</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-Mu,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Rasul</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-Mu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mereka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perintah</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US"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mentaatinya</a:t>
            </a:r>
            <a:r>
              <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a:t>
            </a:fld>
            <a:endParaRPr lang="en-MY"/>
          </a:p>
        </p:txBody>
      </p:sp>
      <p:sp>
        <p:nvSpPr>
          <p:cNvPr id="4" name="Rectangle 3"/>
          <p:cNvSpPr/>
          <p:nvPr/>
        </p:nvSpPr>
        <p:spPr>
          <a:xfrm>
            <a:off x="762001" y="1295400"/>
            <a:ext cx="7633243" cy="1569660"/>
          </a:xfrm>
          <a:prstGeom prst="rect">
            <a:avLst/>
          </a:prstGeom>
        </p:spPr>
        <p:txBody>
          <a:bodyPr wrap="square">
            <a:spAutoFit/>
          </a:bodyPr>
          <a:lstStyle/>
          <a:p>
            <a:pPr algn="ctr" rtl="1"/>
            <a:r>
              <a:rPr lang="ar-EG"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rPr>
              <a:t>أَشْهَدُ أَنْ لَا إِلَهَ إِلَّا اللهُ وَحْدَهُ لَا شَرِيْكَ لَهُ، وَأَشْهَدُ أَنَّ سَيْدَنَا وَنَبِيَّنَا مُحَمَّدا عَبْدُهُ وَرَسُوْلُهُ</a:t>
            </a:r>
            <a:endParaRPr lang="en-MY"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
        <p:nvSpPr>
          <p:cNvPr id="5" name="Rectangle 4"/>
          <p:cNvSpPr/>
          <p:nvPr/>
        </p:nvSpPr>
        <p:spPr>
          <a:xfrm>
            <a:off x="470444" y="3048000"/>
            <a:ext cx="8140156" cy="3046988"/>
          </a:xfrm>
          <a:prstGeom prst="rect">
            <a:avLst/>
          </a:prstGeom>
        </p:spPr>
        <p:txBody>
          <a:bodyPr wrap="square">
            <a:spAutoFit/>
          </a:bodyPr>
          <a:lstStyle/>
          <a:p>
            <a:pPr algn="ctr" rtl="1"/>
            <a:r>
              <a:rPr lang="ar-EG"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rPr>
              <a:t>اَللَّهُمَّ صَلِّ وَسَلِّمْ وَبَارِكْ عَلَى سَيِّدِنَا مُحَمَّدٍ خَاتَمِ الْأَنْبِيَاءِ وَالْمُرْسَلِيْنَ وَعَلى آلِهِ وَصَحْبِهِ أَجْمَعِيْنَ. </a:t>
            </a:r>
            <a:endParaRPr lang="en-MY" sz="48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endParaRPr>
          </a:p>
          <a:p>
            <a:pPr algn="ctr" rtl="1"/>
            <a:r>
              <a:rPr lang="ar-EG" sz="48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rPr>
              <a:t>أَمَّا </a:t>
            </a:r>
            <a:r>
              <a:rPr lang="ar-EG"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rPr>
              <a:t>بَعْدُ، فَيَا عِبَادَ اللهِ اتَّقُوا اللهَ، أُوْصِيْكُمْ وَإِيَّايَ بِتَقْوَى اللهِ وَطَاعَتِهِ لَعَلَّكُمْ تُرْحَمُوْنَ.</a:t>
            </a:r>
            <a:endParaRPr lang="en-MY"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914086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600200"/>
            <a:ext cx="6934200" cy="3323987"/>
          </a:xfrm>
          <a:prstGeom prst="rect">
            <a:avLst/>
          </a:prstGeom>
        </p:spPr>
        <p:txBody>
          <a:bodyPr wrap="square">
            <a:spAutoFit/>
          </a:bodyPr>
          <a:lstStyle/>
          <a:p>
            <a:pPr algn="ctr">
              <a:lnSpc>
                <a:spcPct val="150000"/>
              </a:lnSpc>
            </a:pP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Ya</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Allah, kami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memohon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agar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dengan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rahmat</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perlindungan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Mu,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negara</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ini</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seluruh</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rakyatnya</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dikekalkan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dalam</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keamanan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kesejahteraan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p>
          <a:p>
            <a:pPr algn="ctr">
              <a:lnSpc>
                <a:spcPct val="150000"/>
              </a:lnSpc>
            </a:pP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Tanamkanlah</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rasa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kasih</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sayang</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kekalkanlah</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perpaduan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di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kalangan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a:t>
            </a:r>
          </a:p>
          <a:p>
            <a:pPr algn="ctr">
              <a:lnSpc>
                <a:spcPct val="150000"/>
              </a:lnSpc>
            </a:pP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Semoga</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dengannya</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sentiasa</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hidup</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aman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damai</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sejahtera</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selamat</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sepanjang</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zaman</a:t>
            </a:r>
            <a:r>
              <a:rPr lang="en-US"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MY" sz="2000"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0517" y="2133600"/>
            <a:ext cx="6934200" cy="1446550"/>
          </a:xfrm>
          <a:prstGeom prst="rect">
            <a:avLst/>
          </a:prstGeom>
        </p:spPr>
        <p:txBody>
          <a:bodyPr wrap="square">
            <a:spAutoFit/>
          </a:bodyPr>
          <a:lstStyle/>
          <a:p>
            <a:pPr algn="ctr" rtl="1"/>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050" pitchFamily="2" charset="2"/>
                <a:ea typeface="Times New Roman" pitchFamily="18" charset="0"/>
                <a:cs typeface="QCF_P050" pitchFamily="2" charset="2"/>
              </a:rPr>
              <a:t>ﯫ ﯬ ﯭ ﯮ ﯯ ﯰ ﯱ ﯲ ﯳ ﯴ ﯵ ﯶ ﯷ ﯸ ﯹ ﯺ</a:t>
            </a:r>
            <a:endParaRPr lang="en-US"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
        <p:nvSpPr>
          <p:cNvPr id="3" name="Rectangle 2"/>
          <p:cNvSpPr/>
          <p:nvPr/>
        </p:nvSpPr>
        <p:spPr>
          <a:xfrm>
            <a:off x="1295400" y="4267200"/>
            <a:ext cx="6934201" cy="840230"/>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janganlah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mengubah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hati</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selepas</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memberi</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hidayah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kepada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kurniakanlah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rahmat</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sisiMu</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sesungguhnya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Engkaulah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Pemberi</a:t>
            </a:r>
            <a:endPar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0615" y="1905000"/>
            <a:ext cx="6858000" cy="1569660"/>
          </a:xfrm>
          <a:prstGeom prst="rect">
            <a:avLst/>
          </a:prstGeom>
        </p:spPr>
        <p:txBody>
          <a:bodyPr wrap="square">
            <a:spAutoFit/>
          </a:bodyPr>
          <a:lstStyle/>
          <a:p>
            <a:pPr algn="ct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031" pitchFamily="2" charset="2"/>
                <a:ea typeface="Times New Roman" pitchFamily="18" charset="0"/>
                <a:cs typeface="QCF_P031" pitchFamily="2" charset="2"/>
              </a:rPr>
              <a:t>ﯜ ﯝ ﯞ ﯟ ﯠ ﯡ ﯢ ﯣ ﯤ ﯥ ﯦ</a:t>
            </a:r>
            <a:endParaRPr lang="en-US"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endParaRPr>
          </a:p>
        </p:txBody>
      </p:sp>
      <p:sp>
        <p:nvSpPr>
          <p:cNvPr id="3" name="Rectangle 2"/>
          <p:cNvSpPr/>
          <p:nvPr/>
        </p:nvSpPr>
        <p:spPr>
          <a:xfrm>
            <a:off x="1676400" y="4343400"/>
            <a:ext cx="6781800" cy="840230"/>
          </a:xfrm>
          <a:prstGeom prst="rect">
            <a:avLst/>
          </a:prstGeom>
        </p:spPr>
        <p:txBody>
          <a:bodyPr wrap="square">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anugerahkanlah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dengan</a:t>
            </a:r>
            <a:r>
              <a:rPr lang="ar-SA"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kebaikan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dunia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akhirat</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serta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jauhilah</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azab</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api</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neraka</a:t>
            </a:r>
            <a:r>
              <a:rPr lang="en-GB"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33</a:t>
            </a:fld>
            <a:endParaRPr lang="en-MY"/>
          </a:p>
        </p:txBody>
      </p:sp>
      <p:sp>
        <p:nvSpPr>
          <p:cNvPr id="3" name="Rectangle 2"/>
          <p:cNvSpPr/>
          <p:nvPr/>
        </p:nvSpPr>
        <p:spPr>
          <a:xfrm>
            <a:off x="914400" y="948495"/>
            <a:ext cx="7386025" cy="2123658"/>
          </a:xfrm>
          <a:prstGeom prst="rect">
            <a:avLst/>
          </a:prstGeom>
        </p:spPr>
        <p:txBody>
          <a:bodyPr wrap="square">
            <a:spAutoFit/>
          </a:bodyPr>
          <a:lstStyle/>
          <a:p>
            <a:pPr lvl="0" algn="ctr" rtl="1" fontAlgn="base">
              <a:spcBef>
                <a:spcPct val="0"/>
              </a:spcBef>
              <a:spcAft>
                <a:spcPct val="0"/>
              </a:spcAft>
            </a:pPr>
            <a:r>
              <a:rPr lang="ar-SA"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277" pitchFamily="2" charset="2"/>
                <a:ea typeface="Times New Roman" pitchFamily="18" charset="0"/>
                <a:cs typeface="QCF_P277" pitchFamily="2" charset="2"/>
              </a:rPr>
              <a:t>ﭻ ﭼ ﭽ ﭾ ﭿ ﮀ ﮁ ﮂ ﮃ ﮄ ﮅ ﮆ ﮇ ﮈ ﮉ ﮊ ﮋ</a:t>
            </a:r>
            <a:r>
              <a:rPr lang="en-US"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QCF_P277" pitchFamily="2" charset="2"/>
                <a:ea typeface="Times New Roman" pitchFamily="18" charset="0"/>
                <a:cs typeface="QCF_P277" pitchFamily="2" charset="2"/>
              </a:rPr>
              <a:t> </a:t>
            </a:r>
            <a:endParaRPr lang="en-US" sz="44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Arial" pitchFamily="34" charset="0"/>
              <a:cs typeface="Arial" pitchFamily="34" charset="0"/>
            </a:endParaRPr>
          </a:p>
        </p:txBody>
      </p:sp>
      <p:sp>
        <p:nvSpPr>
          <p:cNvPr id="4" name="Rectangle 3"/>
          <p:cNvSpPr/>
          <p:nvPr/>
        </p:nvSpPr>
        <p:spPr>
          <a:xfrm>
            <a:off x="838200" y="3482876"/>
            <a:ext cx="7386025" cy="2308324"/>
          </a:xfrm>
          <a:prstGeom prst="rect">
            <a:avLst/>
          </a:prstGeom>
        </p:spPr>
        <p:txBody>
          <a:bodyPr wrap="square">
            <a:spAutoFit/>
          </a:bodyPr>
          <a:lstStyle/>
          <a:p>
            <a:pPr algn="ctr" rtl="1"/>
            <a:r>
              <a:rPr lang="ar-SA" sz="4800" dirty="0">
                <a:ln w="0"/>
                <a:solidFill>
                  <a:srgbClr val="00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rPr>
              <a:t>فَاذْكُرُوا اللهَ الْعَظِيْمَ يَذْكُرْكُمْ وَاشْكُرُوهُ عَلَى نِعَمِهِ </a:t>
            </a:r>
            <a:r>
              <a:rPr lang="ar-SA" sz="4800" dirty="0" smtClean="0">
                <a:ln w="0"/>
                <a:solidFill>
                  <a:srgbClr val="00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rPr>
              <a:t>يَزِدْكُمْ وَاسْأَلُوهُ </a:t>
            </a:r>
            <a:r>
              <a:rPr lang="ar-SA" sz="4800" dirty="0">
                <a:ln w="0"/>
                <a:solidFill>
                  <a:srgbClr val="00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rPr>
              <a:t>مِنْ فَضْلِهِ يُعْطِكُمْ وَلَذِكْرُ اللهِ أَكْبَرُ، وَاللهُ يَعْلَمُ مَا تَصْنَعُونَ.</a:t>
            </a:r>
            <a:endParaRPr lang="en-US" sz="4800" dirty="0">
              <a:ln w="0"/>
              <a:solidFill>
                <a:srgbClr val="00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800" y="990600"/>
            <a:ext cx="4572000" cy="369332"/>
          </a:xfrm>
          <a:prstGeom prst="rect">
            <a:avLst/>
          </a:prstGeom>
        </p:spPr>
        <p:txBody>
          <a:bodyPr>
            <a:spAutoFit/>
          </a:bodyPr>
          <a:lstStyle/>
          <a:p>
            <a:pPr algn="ctr"/>
            <a:r>
              <a:rPr lang="ms-MY" b="1" dirty="0" smtClean="0"/>
              <a:t> </a:t>
            </a:r>
            <a:endParaRPr lang="en-US" dirty="0"/>
          </a:p>
        </p:txBody>
      </p:sp>
      <p:graphicFrame>
        <p:nvGraphicFramePr>
          <p:cNvPr id="3" name="Diagram 2"/>
          <p:cNvGraphicFramePr/>
          <p:nvPr>
            <p:extLst>
              <p:ext uri="{D42A27DB-BD31-4B8C-83A1-F6EECF244321}">
                <p14:modId xmlns:p14="http://schemas.microsoft.com/office/powerpoint/2010/main" val="443335258"/>
              </p:ext>
            </p:extLst>
          </p:nvPr>
        </p:nvGraphicFramePr>
        <p:xfrm>
          <a:off x="609600" y="1359932"/>
          <a:ext cx="8077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 name="Rectangle 12"/>
          <p:cNvSpPr/>
          <p:nvPr/>
        </p:nvSpPr>
        <p:spPr>
          <a:xfrm rot="20417535">
            <a:off x="270361" y="1488482"/>
            <a:ext cx="4953000" cy="1107996"/>
          </a:xfrm>
          <a:prstGeom prst="rect">
            <a:avLst/>
          </a:prstGeom>
        </p:spPr>
        <p:txBody>
          <a:bodyPr wrap="square">
            <a:spAutoFit/>
          </a:bodyPr>
          <a:lstStyle/>
          <a:p>
            <a:pPr algn="ctr"/>
            <a:r>
              <a:rPr lang="en-US" sz="6600" dirty="0" err="1" smtClean="0">
                <a:ln w="0"/>
                <a:solidFill>
                  <a:srgbClr val="FF0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rPr>
              <a:t>Tajuk</a:t>
            </a:r>
            <a:r>
              <a:rPr lang="en-US" sz="6600" dirty="0" smtClean="0">
                <a:ln w="0"/>
                <a:solidFill>
                  <a:srgbClr val="FF0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rPr>
              <a:t> </a:t>
            </a:r>
            <a:r>
              <a:rPr lang="en-US" sz="6600" dirty="0" err="1" smtClean="0">
                <a:ln w="0"/>
                <a:solidFill>
                  <a:srgbClr val="FF0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rPr>
              <a:t>Khutbah</a:t>
            </a:r>
            <a:r>
              <a:rPr lang="en-US" sz="6600" dirty="0" smtClean="0">
                <a:ln w="0"/>
                <a:solidFill>
                  <a:srgbClr val="FF0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rPr>
              <a:t> :</a:t>
            </a:r>
            <a:endParaRPr lang="en-MY" sz="6600" dirty="0">
              <a:ln w="0"/>
              <a:solidFill>
                <a:srgbClr val="FF0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endParaRPr>
          </a:p>
        </p:txBody>
      </p:sp>
      <p:sp>
        <p:nvSpPr>
          <p:cNvPr id="5" name="Rectangle 4"/>
          <p:cNvSpPr/>
          <p:nvPr/>
        </p:nvSpPr>
        <p:spPr>
          <a:xfrm>
            <a:off x="257909" y="2930798"/>
            <a:ext cx="5715000" cy="2308324"/>
          </a:xfrm>
          <a:prstGeom prst="rect">
            <a:avLst/>
          </a:prstGeom>
        </p:spPr>
        <p:txBody>
          <a:bodyPr wrap="square">
            <a:spAutoFit/>
          </a:bodyPr>
          <a:lstStyle/>
          <a:p>
            <a:pPr algn="ctr"/>
            <a:r>
              <a:rPr lang="en-US" sz="7200" dirty="0" smtClean="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Bernard MT Condensed" pitchFamily="18" charset="0"/>
              </a:rPr>
              <a:t>KUNCI KE SYURGA</a:t>
            </a:r>
            <a:endParaRPr lang="en-US" sz="72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Bernard MT Condensed"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584981993"/>
              </p:ext>
            </p:extLst>
          </p:nvPr>
        </p:nvGraphicFramePr>
        <p:xfrm>
          <a:off x="990600" y="762000"/>
          <a:ext cx="75438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7</a:t>
            </a:fld>
            <a:endParaRPr lang="en-MY"/>
          </a:p>
        </p:txBody>
      </p:sp>
      <p:sp>
        <p:nvSpPr>
          <p:cNvPr id="5" name="TextBox 4"/>
          <p:cNvSpPr txBox="1"/>
          <p:nvPr/>
        </p:nvSpPr>
        <p:spPr>
          <a:xfrm>
            <a:off x="3526031" y="5023064"/>
            <a:ext cx="2090509" cy="338554"/>
          </a:xfrm>
          <a:prstGeom prst="rect">
            <a:avLst/>
          </a:prstGeom>
          <a:noFill/>
        </p:spPr>
        <p:txBody>
          <a:bodyPr wrap="none" rtlCol="0">
            <a:spAutoFit/>
          </a:bodyPr>
          <a:lstStyle/>
          <a:p>
            <a:r>
              <a:rPr lang="en-US" sz="1600" dirty="0" smtClean="0">
                <a:ln w="0">
                  <a:solidFill>
                    <a:srgbClr val="00FF00"/>
                  </a:solidFill>
                </a:ln>
                <a:solidFill>
                  <a:srgbClr val="00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(Surah </a:t>
            </a:r>
            <a:r>
              <a:rPr lang="ms-MY" sz="1600" dirty="0">
                <a:ln w="0">
                  <a:solidFill>
                    <a:srgbClr val="00FF00"/>
                  </a:solidFill>
                </a:ln>
                <a:solidFill>
                  <a:srgbClr val="00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An Nisa </a:t>
            </a:r>
            <a:r>
              <a:rPr lang="ms-MY" sz="1600" dirty="0" smtClean="0">
                <a:ln w="0">
                  <a:solidFill>
                    <a:srgbClr val="00FF00"/>
                  </a:solidFill>
                </a:ln>
                <a:solidFill>
                  <a:srgbClr val="00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ms-MY" sz="1600" dirty="0" smtClean="0">
                <a:ln w="0">
                  <a:solidFill>
                    <a:srgbClr val="00FF00"/>
                  </a:solidFill>
                </a:ln>
                <a:solidFill>
                  <a:srgbClr val="00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ms-MY" sz="1600" dirty="0" smtClean="0">
                <a:ln w="0">
                  <a:solidFill>
                    <a:srgbClr val="00FF00"/>
                  </a:solidFill>
                </a:ln>
                <a:solidFill>
                  <a:srgbClr val="00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36)</a:t>
            </a:r>
            <a:endParaRPr lang="en-US" sz="1600" dirty="0">
              <a:ln w="0">
                <a:solidFill>
                  <a:srgbClr val="00FF00"/>
                </a:solidFill>
              </a:ln>
              <a:solidFill>
                <a:srgbClr val="00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6" name="Rectangle 5"/>
          <p:cNvSpPr/>
          <p:nvPr/>
        </p:nvSpPr>
        <p:spPr>
          <a:xfrm>
            <a:off x="838200" y="3759242"/>
            <a:ext cx="7386025" cy="923330"/>
          </a:xfrm>
          <a:prstGeom prst="rect">
            <a:avLst/>
          </a:prstGeom>
        </p:spPr>
        <p:txBody>
          <a:bodyPr wrap="square">
            <a:spAutoFit/>
          </a:bodyPr>
          <a:lstStyle/>
          <a:p>
            <a:pPr algn="ctr"/>
            <a:r>
              <a:rPr lang="ms-MY" dirty="0">
                <a:ln w="0">
                  <a:solidFill>
                    <a:srgbClr val="00FFFF"/>
                  </a:solidFill>
                </a:ln>
                <a:solidFill>
                  <a:srgbClr val="00CC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Maksudnya: </a:t>
            </a:r>
          </a:p>
          <a:p>
            <a:pPr algn="ctr"/>
            <a:r>
              <a:rPr lang="ms-MY"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ms-MY" i="1"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 sembahlah Allah dan janganlah kamu sekutukan Dia dengan sesuatu apa jua; dan berbuat baiklah kepada kedua ibubapa</a:t>
            </a:r>
            <a:r>
              <a:rPr lang="ms-MY" i="1"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ms-MY" dirty="0" smtClean="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dirty="0">
              <a:ln w="0"/>
              <a:solidFill>
                <a:srgbClr val="FFFF00"/>
              </a:solidFill>
              <a:effectLst>
                <a:glow rad="101600">
                  <a:schemeClr val="tx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Rectangle 2"/>
          <p:cNvSpPr/>
          <p:nvPr/>
        </p:nvSpPr>
        <p:spPr>
          <a:xfrm>
            <a:off x="914398" y="1458213"/>
            <a:ext cx="7233626" cy="1791260"/>
          </a:xfrm>
          <a:prstGeom prst="rect">
            <a:avLst/>
          </a:prstGeom>
        </p:spPr>
        <p:txBody>
          <a:bodyPr wrap="square">
            <a:spAutoFit/>
          </a:bodyPr>
          <a:lstStyle/>
          <a:p>
            <a:pPr algn="ctr" rtl="1">
              <a:lnSpc>
                <a:spcPct val="115000"/>
              </a:lnSpc>
              <a:spcAft>
                <a:spcPts val="0"/>
              </a:spcAft>
            </a:pP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084" panose="02000400000000000000" pitchFamily="2" charset="2"/>
              </a:rPr>
              <a:t>ﮗ ﮘ ﮙ ﮚ ﮛ ﮜ ﮝ ﮞ ﮟ </a:t>
            </a:r>
            <a:r>
              <a:rPr lang="ar-SA"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endParaRPr lang="en-MY" sz="48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32483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1848" y="381000"/>
            <a:ext cx="6629400" cy="646331"/>
          </a:xfrm>
          <a:prstGeom prst="rect">
            <a:avLst/>
          </a:prstGeom>
        </p:spPr>
        <p:txBody>
          <a:bodyPr wrap="square">
            <a:spAutoFit/>
          </a:bodyPr>
          <a:lstStyle/>
          <a:p>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Diagram 4"/>
          <p:cNvGraphicFramePr/>
          <p:nvPr>
            <p:extLst>
              <p:ext uri="{D42A27DB-BD31-4B8C-83A1-F6EECF244321}">
                <p14:modId xmlns:p14="http://schemas.microsoft.com/office/powerpoint/2010/main" val="1930703203"/>
              </p:ext>
            </p:extLst>
          </p:nvPr>
        </p:nvGraphicFramePr>
        <p:xfrm>
          <a:off x="1143000" y="838200"/>
          <a:ext cx="75438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960398381"/>
              </p:ext>
            </p:extLst>
          </p:nvPr>
        </p:nvGraphicFramePr>
        <p:xfrm>
          <a:off x="990600" y="762000"/>
          <a:ext cx="76962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7518</TotalTime>
  <Words>1369</Words>
  <Application>Microsoft Office PowerPoint</Application>
  <PresentationFormat>On-screen Show (4:3)</PresentationFormat>
  <Paragraphs>117</Paragraphs>
  <Slides>33</Slides>
  <Notes>0</Notes>
  <HiddenSlides>0</HiddenSlides>
  <MMClips>0</MMClips>
  <ScaleCrop>false</ScaleCrop>
  <HeadingPairs>
    <vt:vector size="6" baseType="variant">
      <vt:variant>
        <vt:lpstr>Fonts Used</vt:lpstr>
      </vt:variant>
      <vt:variant>
        <vt:i4>27</vt:i4>
      </vt:variant>
      <vt:variant>
        <vt:lpstr>Theme</vt:lpstr>
      </vt:variant>
      <vt:variant>
        <vt:i4>1</vt:i4>
      </vt:variant>
      <vt:variant>
        <vt:lpstr>Slide Titles</vt:lpstr>
      </vt:variant>
      <vt:variant>
        <vt:i4>33</vt:i4>
      </vt:variant>
    </vt:vector>
  </HeadingPairs>
  <TitlesOfParts>
    <vt:vector size="61" baseType="lpstr">
      <vt:lpstr>SimSun</vt:lpstr>
      <vt:lpstr>Arabic Typesetting</vt:lpstr>
      <vt:lpstr>Arb Naskh</vt:lpstr>
      <vt:lpstr>Arial</vt:lpstr>
      <vt:lpstr>Arial Unicode MS</vt:lpstr>
      <vt:lpstr>Bernard MT Condensed</vt:lpstr>
      <vt:lpstr>Calibri</vt:lpstr>
      <vt:lpstr>Century Gothic</vt:lpstr>
      <vt:lpstr>Cooper Black</vt:lpstr>
      <vt:lpstr>Jawi - Biasa</vt:lpstr>
      <vt:lpstr>Mistral</vt:lpstr>
      <vt:lpstr>Monotype Corsiva</vt:lpstr>
      <vt:lpstr>QCF_BSML</vt:lpstr>
      <vt:lpstr>QCF_P031</vt:lpstr>
      <vt:lpstr>QCF_P050</vt:lpstr>
      <vt:lpstr>QCF_P084</vt:lpstr>
      <vt:lpstr>QCF_P110</vt:lpstr>
      <vt:lpstr>QCF_P155</vt:lpstr>
      <vt:lpstr>QCF_P277</vt:lpstr>
      <vt:lpstr>QCF_P284</vt:lpstr>
      <vt:lpstr>QCF_P397</vt:lpstr>
      <vt:lpstr>QCF_P426</vt:lpstr>
      <vt:lpstr>QCF_P504</vt:lpstr>
      <vt:lpstr>Times New Roman</vt:lpstr>
      <vt:lpstr>Traditional Arabic</vt:lpstr>
      <vt:lpstr>Wingdings 3</vt:lpstr>
      <vt:lpstr>幼圆</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NILAI TERAS KELUARGA BAHAGIA</vt:lpstr>
      <vt:lpstr>KAJIAN PENDUDUK DAN KELUARGA MALAYSIA KELIMA </vt:lpstr>
      <vt:lpstr>PowerPoint Presentation</vt:lpstr>
      <vt:lpstr>PowerPoint Presentation</vt:lpstr>
      <vt:lpstr>PowerPoint Presentation</vt:lpstr>
      <vt:lpstr>TANGGUNGJAWAB MEMULIAKAN IBUBAPA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admin</cp:lastModifiedBy>
  <cp:revision>744</cp:revision>
  <dcterms:created xsi:type="dcterms:W3CDTF">2014-12-10T01:16:34Z</dcterms:created>
  <dcterms:modified xsi:type="dcterms:W3CDTF">2017-05-18T06:43:32Z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439560</vt:lpwstr>
  </property>
  <property fmtid="{D5CDD505-2E9C-101B-9397-08002B2CF9AE}" name="NXPowerLiteSettings" pid="3">
    <vt:lpwstr>F7000400038000</vt:lpwstr>
  </property>
  <property fmtid="{D5CDD505-2E9C-101B-9397-08002B2CF9AE}" name="NXPowerLiteVersion" pid="4">
    <vt:lpwstr>S9.1.2</vt:lpwstr>
  </property>
</Properties>
</file>