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96" r:id="rId1"/>
    <p:sldMasterId id="2147483708" r:id="rId2"/>
  </p:sldMasterIdLst>
  <p:notesMasterIdLst>
    <p:notesMasterId r:id="rId33"/>
  </p:notesMasterIdLst>
  <p:handoutMasterIdLst>
    <p:handoutMasterId r:id="rId34"/>
  </p:handoutMasterIdLst>
  <p:sldIdLst>
    <p:sldId id="256" r:id="rId3"/>
    <p:sldId id="342" r:id="rId4"/>
    <p:sldId id="259" r:id="rId5"/>
    <p:sldId id="260" r:id="rId6"/>
    <p:sldId id="261" r:id="rId7"/>
    <p:sldId id="319" r:id="rId8"/>
    <p:sldId id="263" r:id="rId9"/>
    <p:sldId id="343" r:id="rId10"/>
    <p:sldId id="361" r:id="rId11"/>
    <p:sldId id="417" r:id="rId12"/>
    <p:sldId id="421" r:id="rId13"/>
    <p:sldId id="422" r:id="rId14"/>
    <p:sldId id="419" r:id="rId15"/>
    <p:sldId id="423" r:id="rId16"/>
    <p:sldId id="333" r:id="rId17"/>
    <p:sldId id="276" r:id="rId18"/>
    <p:sldId id="278" r:id="rId19"/>
    <p:sldId id="279" r:id="rId20"/>
    <p:sldId id="299" r:id="rId21"/>
    <p:sldId id="300" r:id="rId22"/>
    <p:sldId id="282" r:id="rId23"/>
    <p:sldId id="411" r:id="rId24"/>
    <p:sldId id="283" r:id="rId25"/>
    <p:sldId id="301" r:id="rId26"/>
    <p:sldId id="302" r:id="rId27"/>
    <p:sldId id="285" r:id="rId28"/>
    <p:sldId id="303" r:id="rId29"/>
    <p:sldId id="286" r:id="rId30"/>
    <p:sldId id="304"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FFFF"/>
    <a:srgbClr val="FDC3E8"/>
    <a:srgbClr val="FC9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86" d="100"/>
          <a:sy n="86" d="100"/>
        </p:scale>
        <p:origin x="8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229EB-2819-4A6E-AFE6-3206DC1465D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46CF2815-F1FA-4239-B5F1-4150812E9C93}">
      <dgm:prSet phldrT="[Text]"/>
      <dgm:spPr>
        <a:solidFill>
          <a:schemeClr val="accent1">
            <a:hueOff val="0"/>
            <a:satOff val="0"/>
            <a:lumOff val="0"/>
          </a:schemeClr>
        </a:solidFill>
      </dgm:spPr>
      <dgm:t>
        <a:bodyPr/>
        <a:lstStyle/>
        <a:p>
          <a:r>
            <a:rPr lang="en-US" i="1" smtClean="0">
              <a:effectLst>
                <a:glow rad="101600">
                  <a:schemeClr val="bg1">
                    <a:alpha val="60000"/>
                  </a:schemeClr>
                </a:glow>
              </a:effectLst>
            </a:rPr>
            <a:t>Ummatan Wasata</a:t>
          </a:r>
          <a:endParaRPr lang="en-US">
            <a:effectLst>
              <a:glow rad="101600">
                <a:schemeClr val="bg1">
                  <a:alpha val="60000"/>
                </a:schemeClr>
              </a:glow>
            </a:effectLst>
          </a:endParaRPr>
        </a:p>
      </dgm:t>
    </dgm:pt>
    <dgm:pt modelId="{6F283C08-8C40-4FF3-8891-F614929EE2A8}" type="parTrans" cxnId="{109B2833-DC08-462E-A349-936426FE1708}">
      <dgm:prSet/>
      <dgm:spPr/>
      <dgm:t>
        <a:bodyPr/>
        <a:lstStyle/>
        <a:p>
          <a:endParaRPr lang="en-US"/>
        </a:p>
      </dgm:t>
    </dgm:pt>
    <dgm:pt modelId="{E91E9191-5A40-4550-A5D2-1710A5A01875}" type="sibTrans" cxnId="{109B2833-DC08-462E-A349-936426FE1708}">
      <dgm:prSet/>
      <dgm:spPr/>
      <dgm:t>
        <a:bodyPr/>
        <a:lstStyle/>
        <a:p>
          <a:endParaRPr lang="en-US"/>
        </a:p>
      </dgm:t>
    </dgm:pt>
    <dgm:pt modelId="{F2D9DD8B-EE9E-4D26-AC50-104E014472C7}">
      <dgm:prSet phldrT="[Text]"/>
      <dgm:spPr>
        <a:solidFill>
          <a:srgbClr val="00B050"/>
        </a:solidFill>
      </dgm:spPr>
      <dgm:t>
        <a:bodyPr/>
        <a:lstStyle/>
        <a:p>
          <a:r>
            <a:rPr lang="en-US" i="1" dirty="0" err="1" smtClean="0">
              <a:effectLst>
                <a:glow rad="101600">
                  <a:schemeClr val="bg1">
                    <a:alpha val="60000"/>
                  </a:schemeClr>
                </a:glow>
              </a:effectLst>
            </a:rPr>
            <a:t>Fastabiqul</a:t>
          </a:r>
          <a:r>
            <a:rPr lang="en-US" i="1" dirty="0" smtClean="0">
              <a:effectLst>
                <a:glow rad="101600">
                  <a:schemeClr val="bg1">
                    <a:alpha val="60000"/>
                  </a:schemeClr>
                </a:glow>
              </a:effectLst>
            </a:rPr>
            <a:t> </a:t>
          </a:r>
          <a:r>
            <a:rPr lang="en-US" i="1" dirty="0" err="1" smtClean="0">
              <a:effectLst>
                <a:glow rad="101600">
                  <a:schemeClr val="bg1">
                    <a:alpha val="60000"/>
                  </a:schemeClr>
                </a:glow>
              </a:effectLst>
            </a:rPr>
            <a:t>Khairat</a:t>
          </a:r>
          <a:r>
            <a:rPr lang="en-US" dirty="0" smtClean="0">
              <a:effectLst>
                <a:glow rad="101600">
                  <a:schemeClr val="bg1">
                    <a:alpha val="60000"/>
                  </a:schemeClr>
                </a:glow>
              </a:effectLst>
            </a:rPr>
            <a:t> </a:t>
          </a:r>
          <a:endParaRPr lang="en-US" dirty="0">
            <a:effectLst>
              <a:glow rad="101600">
                <a:schemeClr val="bg1">
                  <a:alpha val="60000"/>
                </a:schemeClr>
              </a:glow>
            </a:effectLst>
          </a:endParaRPr>
        </a:p>
      </dgm:t>
    </dgm:pt>
    <dgm:pt modelId="{46E541A3-7AC8-416C-90B9-27CBA40D12FB}" type="parTrans" cxnId="{F1C08AB5-9029-4C0D-A906-7874F0F810B5}">
      <dgm:prSet/>
      <dgm:spPr/>
      <dgm:t>
        <a:bodyPr/>
        <a:lstStyle/>
        <a:p>
          <a:endParaRPr lang="en-US"/>
        </a:p>
      </dgm:t>
    </dgm:pt>
    <dgm:pt modelId="{E08CE19A-D14D-49ED-B95C-6BA990963DB8}" type="sibTrans" cxnId="{F1C08AB5-9029-4C0D-A906-7874F0F810B5}">
      <dgm:prSet/>
      <dgm:spPr/>
      <dgm:t>
        <a:bodyPr/>
        <a:lstStyle/>
        <a:p>
          <a:endParaRPr lang="en-US"/>
        </a:p>
      </dgm:t>
    </dgm:pt>
    <dgm:pt modelId="{DF75F580-7352-4578-A4D6-1175802C7B25}">
      <dgm:prSet phldrT="[Text]"/>
      <dgm:spPr>
        <a:solidFill>
          <a:srgbClr val="C00000"/>
        </a:solidFill>
      </dgm:spPr>
      <dgm:t>
        <a:bodyPr/>
        <a:lstStyle/>
        <a:p>
          <a:r>
            <a:rPr lang="en-US" i="1" dirty="0" err="1" smtClean="0">
              <a:effectLst>
                <a:glow rad="101600">
                  <a:schemeClr val="bg1">
                    <a:alpha val="60000"/>
                  </a:schemeClr>
                </a:glow>
              </a:effectLst>
            </a:rPr>
            <a:t>Yanfa’un</a:t>
          </a:r>
          <a:r>
            <a:rPr lang="en-US" i="1" dirty="0" smtClean="0">
              <a:effectLst>
                <a:glow rad="101600">
                  <a:schemeClr val="bg1">
                    <a:alpha val="60000"/>
                  </a:schemeClr>
                </a:glow>
              </a:effectLst>
            </a:rPr>
            <a:t> </a:t>
          </a:r>
          <a:r>
            <a:rPr lang="en-US" i="1" dirty="0" err="1" smtClean="0">
              <a:effectLst>
                <a:glow rad="101600">
                  <a:schemeClr val="bg1">
                    <a:alpha val="60000"/>
                  </a:schemeClr>
                </a:glow>
              </a:effectLst>
            </a:rPr>
            <a:t>Nas</a:t>
          </a:r>
          <a:r>
            <a:rPr lang="en-US" dirty="0" smtClean="0">
              <a:effectLst>
                <a:glow rad="101600">
                  <a:schemeClr val="bg1">
                    <a:alpha val="60000"/>
                  </a:schemeClr>
                </a:glow>
              </a:effectLst>
            </a:rPr>
            <a:t> </a:t>
          </a:r>
          <a:endParaRPr lang="en-US" dirty="0">
            <a:effectLst>
              <a:glow rad="101600">
                <a:schemeClr val="bg1">
                  <a:alpha val="60000"/>
                </a:schemeClr>
              </a:glow>
            </a:effectLst>
          </a:endParaRPr>
        </a:p>
      </dgm:t>
    </dgm:pt>
    <dgm:pt modelId="{D1141952-8CD7-4BBC-AC0C-041D19BEDAEA}" type="parTrans" cxnId="{B153AE61-6A77-4912-BA11-6B23D29F640D}">
      <dgm:prSet/>
      <dgm:spPr/>
      <dgm:t>
        <a:bodyPr/>
        <a:lstStyle/>
        <a:p>
          <a:endParaRPr lang="en-US"/>
        </a:p>
      </dgm:t>
    </dgm:pt>
    <dgm:pt modelId="{CA50B7D5-6A2C-4DA3-9BF0-EA4E8457A94A}" type="sibTrans" cxnId="{B153AE61-6A77-4912-BA11-6B23D29F640D}">
      <dgm:prSet/>
      <dgm:spPr/>
      <dgm:t>
        <a:bodyPr/>
        <a:lstStyle/>
        <a:p>
          <a:endParaRPr lang="en-US"/>
        </a:p>
      </dgm:t>
    </dgm:pt>
    <dgm:pt modelId="{79A35F0C-BB41-481E-830E-E0F21F23E3DE}" type="pres">
      <dgm:prSet presAssocID="{01F229EB-2819-4A6E-AFE6-3206DC1465D6}" presName="diagram" presStyleCnt="0">
        <dgm:presLayoutVars>
          <dgm:dir/>
          <dgm:resizeHandles val="exact"/>
        </dgm:presLayoutVars>
      </dgm:prSet>
      <dgm:spPr/>
    </dgm:pt>
    <dgm:pt modelId="{97C96879-41C5-45BD-8F21-DEF613845B78}" type="pres">
      <dgm:prSet presAssocID="{46CF2815-F1FA-4239-B5F1-4150812E9C93}" presName="node" presStyleLbl="node1" presStyleIdx="0" presStyleCnt="3">
        <dgm:presLayoutVars>
          <dgm:bulletEnabled val="1"/>
        </dgm:presLayoutVars>
      </dgm:prSet>
      <dgm:spPr/>
      <dgm:t>
        <a:bodyPr/>
        <a:lstStyle/>
        <a:p>
          <a:endParaRPr lang="en-US"/>
        </a:p>
      </dgm:t>
    </dgm:pt>
    <dgm:pt modelId="{68BE204A-872A-4F18-883A-A0A6EA7B1B65}" type="pres">
      <dgm:prSet presAssocID="{E91E9191-5A40-4550-A5D2-1710A5A01875}" presName="sibTrans" presStyleCnt="0"/>
      <dgm:spPr/>
    </dgm:pt>
    <dgm:pt modelId="{AFD75748-1B60-45BD-98CA-C087681D940D}" type="pres">
      <dgm:prSet presAssocID="{F2D9DD8B-EE9E-4D26-AC50-104E014472C7}" presName="node" presStyleLbl="node1" presStyleIdx="1" presStyleCnt="3">
        <dgm:presLayoutVars>
          <dgm:bulletEnabled val="1"/>
        </dgm:presLayoutVars>
      </dgm:prSet>
      <dgm:spPr/>
      <dgm:t>
        <a:bodyPr/>
        <a:lstStyle/>
        <a:p>
          <a:endParaRPr lang="en-US"/>
        </a:p>
      </dgm:t>
    </dgm:pt>
    <dgm:pt modelId="{9EE6B7A0-E69A-4939-A7F6-8824D9A46D38}" type="pres">
      <dgm:prSet presAssocID="{E08CE19A-D14D-49ED-B95C-6BA990963DB8}" presName="sibTrans" presStyleCnt="0"/>
      <dgm:spPr/>
    </dgm:pt>
    <dgm:pt modelId="{DFA1D969-BEBD-4A0A-ADE4-40F29CA31F34}" type="pres">
      <dgm:prSet presAssocID="{DF75F580-7352-4578-A4D6-1175802C7B25}" presName="node" presStyleLbl="node1" presStyleIdx="2" presStyleCnt="3">
        <dgm:presLayoutVars>
          <dgm:bulletEnabled val="1"/>
        </dgm:presLayoutVars>
      </dgm:prSet>
      <dgm:spPr/>
      <dgm:t>
        <a:bodyPr/>
        <a:lstStyle/>
        <a:p>
          <a:endParaRPr lang="en-US"/>
        </a:p>
      </dgm:t>
    </dgm:pt>
  </dgm:ptLst>
  <dgm:cxnLst>
    <dgm:cxn modelId="{F1C08AB5-9029-4C0D-A906-7874F0F810B5}" srcId="{01F229EB-2819-4A6E-AFE6-3206DC1465D6}" destId="{F2D9DD8B-EE9E-4D26-AC50-104E014472C7}" srcOrd="1" destOrd="0" parTransId="{46E541A3-7AC8-416C-90B9-27CBA40D12FB}" sibTransId="{E08CE19A-D14D-49ED-B95C-6BA990963DB8}"/>
    <dgm:cxn modelId="{2B4792DC-A75E-416A-B11A-44DBF28C8C35}" type="presOf" srcId="{01F229EB-2819-4A6E-AFE6-3206DC1465D6}" destId="{79A35F0C-BB41-481E-830E-E0F21F23E3DE}" srcOrd="0" destOrd="0" presId="urn:microsoft.com/office/officeart/2005/8/layout/default"/>
    <dgm:cxn modelId="{1C5FDD08-E17D-4781-8367-D2687E7C24A2}" type="presOf" srcId="{DF75F580-7352-4578-A4D6-1175802C7B25}" destId="{DFA1D969-BEBD-4A0A-ADE4-40F29CA31F34}" srcOrd="0" destOrd="0" presId="urn:microsoft.com/office/officeart/2005/8/layout/default"/>
    <dgm:cxn modelId="{6BD958C4-05CE-44FF-BC7A-F641D70DEC71}" type="presOf" srcId="{46CF2815-F1FA-4239-B5F1-4150812E9C93}" destId="{97C96879-41C5-45BD-8F21-DEF613845B78}" srcOrd="0" destOrd="0" presId="urn:microsoft.com/office/officeart/2005/8/layout/default"/>
    <dgm:cxn modelId="{109B2833-DC08-462E-A349-936426FE1708}" srcId="{01F229EB-2819-4A6E-AFE6-3206DC1465D6}" destId="{46CF2815-F1FA-4239-B5F1-4150812E9C93}" srcOrd="0" destOrd="0" parTransId="{6F283C08-8C40-4FF3-8891-F614929EE2A8}" sibTransId="{E91E9191-5A40-4550-A5D2-1710A5A01875}"/>
    <dgm:cxn modelId="{14613DFF-5894-4525-AC0D-2AA36A54F64D}" type="presOf" srcId="{F2D9DD8B-EE9E-4D26-AC50-104E014472C7}" destId="{AFD75748-1B60-45BD-98CA-C087681D940D}" srcOrd="0" destOrd="0" presId="urn:microsoft.com/office/officeart/2005/8/layout/default"/>
    <dgm:cxn modelId="{B153AE61-6A77-4912-BA11-6B23D29F640D}" srcId="{01F229EB-2819-4A6E-AFE6-3206DC1465D6}" destId="{DF75F580-7352-4578-A4D6-1175802C7B25}" srcOrd="2" destOrd="0" parTransId="{D1141952-8CD7-4BBC-AC0C-041D19BEDAEA}" sibTransId="{CA50B7D5-6A2C-4DA3-9BF0-EA4E8457A94A}"/>
    <dgm:cxn modelId="{4370DDCA-E1E8-4B8A-B6CA-AC5F813CCDAE}" type="presParOf" srcId="{79A35F0C-BB41-481E-830E-E0F21F23E3DE}" destId="{97C96879-41C5-45BD-8F21-DEF613845B78}" srcOrd="0" destOrd="0" presId="urn:microsoft.com/office/officeart/2005/8/layout/default"/>
    <dgm:cxn modelId="{73374764-3143-4582-AA7E-BD66B8867A3B}" type="presParOf" srcId="{79A35F0C-BB41-481E-830E-E0F21F23E3DE}" destId="{68BE204A-872A-4F18-883A-A0A6EA7B1B65}" srcOrd="1" destOrd="0" presId="urn:microsoft.com/office/officeart/2005/8/layout/default"/>
    <dgm:cxn modelId="{07BC8FA8-A625-4096-BA11-207053A180BB}" type="presParOf" srcId="{79A35F0C-BB41-481E-830E-E0F21F23E3DE}" destId="{AFD75748-1B60-45BD-98CA-C087681D940D}" srcOrd="2" destOrd="0" presId="urn:microsoft.com/office/officeart/2005/8/layout/default"/>
    <dgm:cxn modelId="{7C118AFC-CF5C-4D10-9614-47F39D0BC38E}" type="presParOf" srcId="{79A35F0C-BB41-481E-830E-E0F21F23E3DE}" destId="{9EE6B7A0-E69A-4939-A7F6-8824D9A46D38}" srcOrd="3" destOrd="0" presId="urn:microsoft.com/office/officeart/2005/8/layout/default"/>
    <dgm:cxn modelId="{DFD5F026-742C-4FE5-858A-F68DCBB01B4F}" type="presParOf" srcId="{79A35F0C-BB41-481E-830E-E0F21F23E3DE}" destId="{DFA1D969-BEBD-4A0A-ADE4-40F29CA31F34}" srcOrd="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08E0C-3429-4414-95EF-946FDF7B1597}" type="doc">
      <dgm:prSet loTypeId="urn:diagrams.loki3.com/VaryingWidthList" loCatId="list" qsTypeId="urn:microsoft.com/office/officeart/2005/8/quickstyle/simple1" qsCatId="simple" csTypeId="urn:microsoft.com/office/officeart/2005/8/colors/colorful1" csCatId="colorful" phldr="1"/>
      <dgm:spPr/>
      <dgm:t>
        <a:bodyPr/>
        <a:lstStyle/>
        <a:p>
          <a:endParaRPr lang="en-US"/>
        </a:p>
      </dgm:t>
    </dgm:pt>
    <dgm:pt modelId="{89871DD6-C757-4EA3-8AE4-F38BED05787D}">
      <dgm:prSet phldrT="[Text]" custT="1"/>
      <dgm:spPr>
        <a:solidFill>
          <a:srgbClr val="0000FF"/>
        </a:solidFill>
      </dgm:spPr>
      <dgm:t>
        <a:bodyPr/>
        <a:lstStyle/>
        <a:p>
          <a:pPr algn="ctr"/>
          <a:r>
            <a:rPr lang="en-US" sz="2400" smtClean="0">
              <a:effectLst>
                <a:glow rad="101600">
                  <a:schemeClr val="bg1">
                    <a:alpha val="60000"/>
                  </a:schemeClr>
                </a:glow>
              </a:effectLst>
            </a:rPr>
            <a:t>penguasaan ilmu sains, matematik dan logik</a:t>
          </a:r>
          <a:endParaRPr lang="en-US" sz="2400">
            <a:effectLst>
              <a:glow rad="101600">
                <a:schemeClr val="bg1">
                  <a:alpha val="60000"/>
                </a:schemeClr>
              </a:glow>
            </a:effectLst>
          </a:endParaRPr>
        </a:p>
      </dgm:t>
    </dgm:pt>
    <dgm:pt modelId="{56778275-4829-429B-A0D8-829A1858D04D}" type="parTrans" cxnId="{FA68F8E8-88CE-4542-8929-06434CFFB152}">
      <dgm:prSet/>
      <dgm:spPr/>
      <dgm:t>
        <a:bodyPr/>
        <a:lstStyle/>
        <a:p>
          <a:endParaRPr lang="en-US" sz="2400">
            <a:effectLst>
              <a:glow rad="101600">
                <a:schemeClr val="bg1">
                  <a:alpha val="60000"/>
                </a:schemeClr>
              </a:glow>
            </a:effectLst>
          </a:endParaRPr>
        </a:p>
      </dgm:t>
    </dgm:pt>
    <dgm:pt modelId="{9AE00701-9720-4FBE-89BC-623A52CFF8AE}" type="sibTrans" cxnId="{FA68F8E8-88CE-4542-8929-06434CFFB152}">
      <dgm:prSet/>
      <dgm:spPr/>
      <dgm:t>
        <a:bodyPr/>
        <a:lstStyle/>
        <a:p>
          <a:endParaRPr lang="en-US" sz="2400">
            <a:effectLst>
              <a:glow rad="101600">
                <a:schemeClr val="bg1">
                  <a:alpha val="60000"/>
                </a:schemeClr>
              </a:glow>
            </a:effectLst>
          </a:endParaRPr>
        </a:p>
      </dgm:t>
    </dgm:pt>
    <dgm:pt modelId="{55EDCA0B-C7E1-4042-A8C2-DABF35822843}">
      <dgm:prSet phldrT="[Text]" custT="1"/>
      <dgm:spPr>
        <a:solidFill>
          <a:srgbClr val="FFC000"/>
        </a:solidFill>
      </dgm:spPr>
      <dgm:t>
        <a:bodyPr/>
        <a:lstStyle/>
        <a:p>
          <a:pPr algn="ctr"/>
          <a:r>
            <a:rPr lang="en-US" sz="2400" dirty="0" err="1" smtClean="0">
              <a:effectLst>
                <a:glow rad="101600">
                  <a:schemeClr val="bg1">
                    <a:alpha val="60000"/>
                  </a:schemeClr>
                </a:glow>
              </a:effectLst>
            </a:rPr>
            <a:t>keupayaan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untuk</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mentadbir</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sebuah</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masyarakat</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dengan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adil</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dan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saksama</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dengan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cara</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moden</a:t>
          </a:r>
          <a:r>
            <a:rPr lang="en-US" sz="2400" dirty="0" smtClean="0">
              <a:effectLst>
                <a:glow rad="101600">
                  <a:schemeClr val="bg1">
                    <a:alpha val="60000"/>
                  </a:schemeClr>
                </a:glow>
              </a:effectLst>
            </a:rPr>
            <a:t> yang </a:t>
          </a:r>
          <a:r>
            <a:rPr lang="en-US" sz="2400" dirty="0" err="1" smtClean="0">
              <a:effectLst>
                <a:glow rad="101600">
                  <a:schemeClr val="bg1">
                    <a:alpha val="60000"/>
                  </a:schemeClr>
                </a:glow>
              </a:effectLst>
            </a:rPr>
            <a:t>terbaik</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untuk</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kebaikan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masyarakat</a:t>
          </a:r>
          <a:endParaRPr lang="en-US" sz="2400" dirty="0">
            <a:effectLst>
              <a:glow rad="101600">
                <a:schemeClr val="bg1">
                  <a:alpha val="60000"/>
                </a:schemeClr>
              </a:glow>
            </a:effectLst>
          </a:endParaRPr>
        </a:p>
      </dgm:t>
    </dgm:pt>
    <dgm:pt modelId="{081D7821-2FA9-4BF7-A877-CE02ECA55345}" type="parTrans" cxnId="{A0F4957B-C168-4FD4-9F63-FC2296ACB942}">
      <dgm:prSet/>
      <dgm:spPr/>
      <dgm:t>
        <a:bodyPr/>
        <a:lstStyle/>
        <a:p>
          <a:endParaRPr lang="en-US" sz="2400">
            <a:effectLst>
              <a:glow rad="101600">
                <a:schemeClr val="bg1">
                  <a:alpha val="60000"/>
                </a:schemeClr>
              </a:glow>
            </a:effectLst>
          </a:endParaRPr>
        </a:p>
      </dgm:t>
    </dgm:pt>
    <dgm:pt modelId="{1FEFBDEE-F16E-4387-AD3A-080EAEF2CA97}" type="sibTrans" cxnId="{A0F4957B-C168-4FD4-9F63-FC2296ACB942}">
      <dgm:prSet/>
      <dgm:spPr/>
      <dgm:t>
        <a:bodyPr/>
        <a:lstStyle/>
        <a:p>
          <a:endParaRPr lang="en-US" sz="2400">
            <a:effectLst>
              <a:glow rad="101600">
                <a:schemeClr val="bg1">
                  <a:alpha val="60000"/>
                </a:schemeClr>
              </a:glow>
            </a:effectLst>
          </a:endParaRPr>
        </a:p>
      </dgm:t>
    </dgm:pt>
    <dgm:pt modelId="{FFB10BA9-CADE-49CC-B485-2FBA2746954E}">
      <dgm:prSet phldrT="[Text]" custT="1"/>
      <dgm:spPr>
        <a:solidFill>
          <a:srgbClr val="002060"/>
        </a:solidFill>
      </dgm:spPr>
      <dgm:t>
        <a:bodyPr/>
        <a:lstStyle/>
        <a:p>
          <a:pPr algn="ctr"/>
          <a:r>
            <a:rPr lang="en-US" sz="2400" dirty="0" err="1" smtClean="0">
              <a:effectLst>
                <a:glow rad="101600">
                  <a:schemeClr val="bg1">
                    <a:alpha val="60000"/>
                  </a:schemeClr>
                </a:glow>
              </a:effectLst>
            </a:rPr>
            <a:t>kemampuan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untuk</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terus</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hidup</a:t>
          </a:r>
          <a:r>
            <a:rPr lang="en-US" sz="2400" dirty="0" smtClean="0">
              <a:effectLst>
                <a:glow rad="101600">
                  <a:schemeClr val="bg1">
                    <a:alpha val="60000"/>
                  </a:schemeClr>
                </a:glow>
              </a:effectLst>
            </a:rPr>
            <a:t> di </a:t>
          </a:r>
          <a:r>
            <a:rPr lang="en-US" sz="2400" dirty="0" err="1" smtClean="0">
              <a:effectLst>
                <a:glow rad="101600">
                  <a:schemeClr val="bg1">
                    <a:alpha val="60000"/>
                  </a:schemeClr>
                </a:glow>
              </a:effectLst>
            </a:rPr>
            <a:t>dalam</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keadaan</a:t>
          </a:r>
          <a:r>
            <a:rPr lang="en-US" sz="2400" dirty="0" smtClean="0">
              <a:effectLst>
                <a:glow rad="101600">
                  <a:schemeClr val="bg1">
                    <a:alpha val="60000"/>
                  </a:schemeClr>
                </a:glow>
              </a:effectLst>
            </a:rPr>
            <a:t> yang </a:t>
          </a:r>
          <a:r>
            <a:rPr lang="en-US" sz="2400" dirty="0" err="1" smtClean="0">
              <a:effectLst>
                <a:glow rad="101600">
                  <a:schemeClr val="bg1">
                    <a:alpha val="60000"/>
                  </a:schemeClr>
                </a:glow>
              </a:effectLst>
            </a:rPr>
            <a:t>mencabar</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dan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tidak</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sekali</a:t>
          </a:r>
          <a:r>
            <a:rPr lang="en-US" sz="2400" dirty="0" smtClean="0">
              <a:effectLst>
                <a:glow rad="101600">
                  <a:schemeClr val="bg1">
                    <a:alpha val="60000"/>
                  </a:schemeClr>
                </a:glow>
              </a:effectLst>
            </a:rPr>
            <a:t>-kali </a:t>
          </a:r>
          <a:r>
            <a:rPr lang="en-US" sz="2400" dirty="0" err="1" smtClean="0">
              <a:effectLst>
                <a:glow rad="101600">
                  <a:schemeClr val="bg1">
                    <a:alpha val="60000"/>
                  </a:schemeClr>
                </a:glow>
              </a:effectLst>
            </a:rPr>
            <a:t>mengaku</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kalah</a:t>
          </a:r>
          <a:endParaRPr lang="en-US" sz="2400" dirty="0">
            <a:effectLst>
              <a:glow rad="101600">
                <a:schemeClr val="bg1">
                  <a:alpha val="60000"/>
                </a:schemeClr>
              </a:glow>
            </a:effectLst>
          </a:endParaRPr>
        </a:p>
      </dgm:t>
    </dgm:pt>
    <dgm:pt modelId="{B9C51F83-3C4A-44B2-B856-90427627E599}" type="parTrans" cxnId="{AFFB73C5-8C95-472B-AE45-7D0F0952110F}">
      <dgm:prSet/>
      <dgm:spPr/>
      <dgm:t>
        <a:bodyPr/>
        <a:lstStyle/>
        <a:p>
          <a:endParaRPr lang="en-US" sz="2400">
            <a:effectLst>
              <a:glow rad="101600">
                <a:schemeClr val="bg1">
                  <a:alpha val="60000"/>
                </a:schemeClr>
              </a:glow>
            </a:effectLst>
          </a:endParaRPr>
        </a:p>
      </dgm:t>
    </dgm:pt>
    <dgm:pt modelId="{77398870-8631-44CE-A6B1-34E91C225B03}" type="sibTrans" cxnId="{AFFB73C5-8C95-472B-AE45-7D0F0952110F}">
      <dgm:prSet/>
      <dgm:spPr/>
      <dgm:t>
        <a:bodyPr/>
        <a:lstStyle/>
        <a:p>
          <a:endParaRPr lang="en-US" sz="2400">
            <a:effectLst>
              <a:glow rad="101600">
                <a:schemeClr val="bg1">
                  <a:alpha val="60000"/>
                </a:schemeClr>
              </a:glow>
            </a:effectLst>
          </a:endParaRPr>
        </a:p>
      </dgm:t>
    </dgm:pt>
    <dgm:pt modelId="{55F0DB90-3713-400D-95E8-CE9EC9370B01}" type="pres">
      <dgm:prSet presAssocID="{13708E0C-3429-4414-95EF-946FDF7B1597}" presName="Name0" presStyleCnt="0">
        <dgm:presLayoutVars>
          <dgm:resizeHandles/>
        </dgm:presLayoutVars>
      </dgm:prSet>
      <dgm:spPr/>
    </dgm:pt>
    <dgm:pt modelId="{4EFD32DB-9508-46F1-BC69-36C705DA4FAF}" type="pres">
      <dgm:prSet presAssocID="{89871DD6-C757-4EA3-8AE4-F38BED05787D}" presName="text" presStyleLbl="node1" presStyleIdx="0" presStyleCnt="3">
        <dgm:presLayoutVars>
          <dgm:bulletEnabled val="1"/>
        </dgm:presLayoutVars>
      </dgm:prSet>
      <dgm:spPr/>
    </dgm:pt>
    <dgm:pt modelId="{FE642691-3704-448C-A6CA-58AB3E348D0A}" type="pres">
      <dgm:prSet presAssocID="{9AE00701-9720-4FBE-89BC-623A52CFF8AE}" presName="space" presStyleCnt="0"/>
      <dgm:spPr/>
    </dgm:pt>
    <dgm:pt modelId="{502BC4E6-5415-4F50-AEFE-CC05350CC7F9}" type="pres">
      <dgm:prSet presAssocID="{55EDCA0B-C7E1-4042-A8C2-DABF35822843}" presName="text" presStyleLbl="node1" presStyleIdx="1" presStyleCnt="3">
        <dgm:presLayoutVars>
          <dgm:bulletEnabled val="1"/>
        </dgm:presLayoutVars>
      </dgm:prSet>
      <dgm:spPr/>
    </dgm:pt>
    <dgm:pt modelId="{FA6ECD71-F429-4921-83EB-1961E6ECFA94}" type="pres">
      <dgm:prSet presAssocID="{1FEFBDEE-F16E-4387-AD3A-080EAEF2CA97}" presName="space" presStyleCnt="0"/>
      <dgm:spPr/>
    </dgm:pt>
    <dgm:pt modelId="{647C1336-8DAB-424E-A7A2-B8E5A1F82308}" type="pres">
      <dgm:prSet presAssocID="{FFB10BA9-CADE-49CC-B485-2FBA2746954E}" presName="text" presStyleLbl="node1" presStyleIdx="2" presStyleCnt="3">
        <dgm:presLayoutVars>
          <dgm:bulletEnabled val="1"/>
        </dgm:presLayoutVars>
      </dgm:prSet>
      <dgm:spPr/>
    </dgm:pt>
  </dgm:ptLst>
  <dgm:cxnLst>
    <dgm:cxn modelId="{038EA035-7670-4D57-9C13-075E9A188B3D}" type="presOf" srcId="{FFB10BA9-CADE-49CC-B485-2FBA2746954E}" destId="{647C1336-8DAB-424E-A7A2-B8E5A1F82308}" srcOrd="0" destOrd="0" presId="urn:diagrams.loki3.com/VaryingWidthList"/>
    <dgm:cxn modelId="{9B42B71E-07F1-480D-8C59-D1D9A28D1761}" type="presOf" srcId="{13708E0C-3429-4414-95EF-946FDF7B1597}" destId="{55F0DB90-3713-400D-95E8-CE9EC9370B01}" srcOrd="0" destOrd="0" presId="urn:diagrams.loki3.com/VaryingWidthList"/>
    <dgm:cxn modelId="{A0F4957B-C168-4FD4-9F63-FC2296ACB942}" srcId="{13708E0C-3429-4414-95EF-946FDF7B1597}" destId="{55EDCA0B-C7E1-4042-A8C2-DABF35822843}" srcOrd="1" destOrd="0" parTransId="{081D7821-2FA9-4BF7-A877-CE02ECA55345}" sibTransId="{1FEFBDEE-F16E-4387-AD3A-080EAEF2CA97}"/>
    <dgm:cxn modelId="{AFFB73C5-8C95-472B-AE45-7D0F0952110F}" srcId="{13708E0C-3429-4414-95EF-946FDF7B1597}" destId="{FFB10BA9-CADE-49CC-B485-2FBA2746954E}" srcOrd="2" destOrd="0" parTransId="{B9C51F83-3C4A-44B2-B856-90427627E599}" sibTransId="{77398870-8631-44CE-A6B1-34E91C225B03}"/>
    <dgm:cxn modelId="{FA68F8E8-88CE-4542-8929-06434CFFB152}" srcId="{13708E0C-3429-4414-95EF-946FDF7B1597}" destId="{89871DD6-C757-4EA3-8AE4-F38BED05787D}" srcOrd="0" destOrd="0" parTransId="{56778275-4829-429B-A0D8-829A1858D04D}" sibTransId="{9AE00701-9720-4FBE-89BC-623A52CFF8AE}"/>
    <dgm:cxn modelId="{E6BF47CC-A120-4452-870F-3E31A5A09103}" type="presOf" srcId="{55EDCA0B-C7E1-4042-A8C2-DABF35822843}" destId="{502BC4E6-5415-4F50-AEFE-CC05350CC7F9}" srcOrd="0" destOrd="0" presId="urn:diagrams.loki3.com/VaryingWidthList"/>
    <dgm:cxn modelId="{9F412DD2-3561-4C2C-862D-B2F150977837}" type="presOf" srcId="{89871DD6-C757-4EA3-8AE4-F38BED05787D}" destId="{4EFD32DB-9508-46F1-BC69-36C705DA4FAF}" srcOrd="0" destOrd="0" presId="urn:diagrams.loki3.com/VaryingWidthList"/>
    <dgm:cxn modelId="{8C0B5EC0-3C23-4BCA-88F2-EB66FFF0CC63}" type="presParOf" srcId="{55F0DB90-3713-400D-95E8-CE9EC9370B01}" destId="{4EFD32DB-9508-46F1-BC69-36C705DA4FAF}" srcOrd="0" destOrd="0" presId="urn:diagrams.loki3.com/VaryingWidthList"/>
    <dgm:cxn modelId="{3C6EF4FB-C5F2-4F5F-838A-BC4DB632F4A1}" type="presParOf" srcId="{55F0DB90-3713-400D-95E8-CE9EC9370B01}" destId="{FE642691-3704-448C-A6CA-58AB3E348D0A}" srcOrd="1" destOrd="0" presId="urn:diagrams.loki3.com/VaryingWidthList"/>
    <dgm:cxn modelId="{FB956C01-F3C2-4691-8B6E-6D130D1EECF1}" type="presParOf" srcId="{55F0DB90-3713-400D-95E8-CE9EC9370B01}" destId="{502BC4E6-5415-4F50-AEFE-CC05350CC7F9}" srcOrd="2" destOrd="0" presId="urn:diagrams.loki3.com/VaryingWidthList"/>
    <dgm:cxn modelId="{067E8364-A7E9-42FD-B3F1-3F98CA55F931}" type="presParOf" srcId="{55F0DB90-3713-400D-95E8-CE9EC9370B01}" destId="{FA6ECD71-F429-4921-83EB-1961E6ECFA94}" srcOrd="3" destOrd="0" presId="urn:diagrams.loki3.com/VaryingWidthList"/>
    <dgm:cxn modelId="{DBC3E5A8-F50C-43F6-B914-027420A6F5F6}" type="presParOf" srcId="{55F0DB90-3713-400D-95E8-CE9EC9370B01}" destId="{647C1336-8DAB-424E-A7A2-B8E5A1F82308}" srcOrd="4" destOrd="0" presId="urn:diagrams.loki3.com/VaryingWidth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841F14C-DCC2-48F3-81C6-1B36E3DA9C65}">
      <dgm:prSet phldrT="[Tex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pPr algn="ctr"/>
          <a:r>
            <a:rPr lang="en-US" sz="2200" dirty="0" err="1" smtClean="0">
              <a:solidFill>
                <a:srgbClr val="FFFF00"/>
              </a:solidFill>
              <a:effectLst>
                <a:glow rad="101600">
                  <a:schemeClr val="bg1">
                    <a:alpha val="60000"/>
                  </a:schemeClr>
                </a:glow>
              </a:effectLst>
            </a:rPr>
            <a:t>Masyarakat</a:t>
          </a:r>
          <a:r>
            <a:rPr lang="en-US" sz="2200" dirty="0" smtClean="0">
              <a:solidFill>
                <a:srgbClr val="FFFF00"/>
              </a:solidFill>
              <a:effectLst>
                <a:glow rad="101600">
                  <a:schemeClr val="bg1">
                    <a:alpha val="60000"/>
                  </a:schemeClr>
                </a:glow>
              </a:effectLst>
            </a:rPr>
            <a:t> Islam </a:t>
          </a:r>
          <a:r>
            <a:rPr lang="en-US" sz="2200" dirty="0" err="1" smtClean="0">
              <a:solidFill>
                <a:srgbClr val="FFFF00"/>
              </a:solidFill>
              <a:effectLst>
                <a:glow rad="101600">
                  <a:schemeClr val="bg1">
                    <a:alpha val="60000"/>
                  </a:schemeClr>
                </a:glow>
              </a:effectLst>
            </a:rPr>
            <a:t>perlu</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memberikan</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tumpuan</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terhadap</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pembangunan</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generasi</a:t>
          </a:r>
          <a:r>
            <a:rPr lang="en-US" sz="2200" dirty="0" smtClean="0">
              <a:solidFill>
                <a:srgbClr val="FFFF00"/>
              </a:solidFill>
              <a:effectLst>
                <a:glow rad="101600">
                  <a:schemeClr val="bg1">
                    <a:alpha val="60000"/>
                  </a:schemeClr>
                </a:glow>
              </a:effectLst>
            </a:rPr>
            <a:t> yang </a:t>
          </a:r>
          <a:r>
            <a:rPr lang="en-US" sz="2200" dirty="0" err="1" smtClean="0">
              <a:solidFill>
                <a:srgbClr val="FFFF00"/>
              </a:solidFill>
              <a:effectLst>
                <a:glow rad="101600">
                  <a:schemeClr val="bg1">
                    <a:alpha val="60000"/>
                  </a:schemeClr>
                </a:glow>
              </a:effectLst>
            </a:rPr>
            <a:t>berkualiti</a:t>
          </a:r>
          <a:r>
            <a:rPr lang="en-US" sz="2200" dirty="0" smtClean="0">
              <a:solidFill>
                <a:srgbClr val="FFFF00"/>
              </a:solidFill>
              <a:effectLst>
                <a:glow rad="101600">
                  <a:schemeClr val="bg1">
                    <a:alpha val="60000"/>
                  </a:schemeClr>
                </a:glow>
              </a:effectLst>
            </a:rPr>
            <a:t> </a:t>
          </a:r>
          <a:r>
            <a:rPr lang="en-US" sz="2200" i="1" dirty="0" err="1" smtClean="0">
              <a:solidFill>
                <a:srgbClr val="FFFF00"/>
              </a:solidFill>
              <a:effectLst>
                <a:glow rad="101600">
                  <a:schemeClr val="bg1">
                    <a:alpha val="60000"/>
                  </a:schemeClr>
                </a:glow>
              </a:effectLst>
            </a:rPr>
            <a:t>Khaira</a:t>
          </a:r>
          <a:r>
            <a:rPr lang="en-US" sz="2200" i="1" dirty="0" smtClean="0">
              <a:solidFill>
                <a:srgbClr val="FFFF00"/>
              </a:solidFill>
              <a:effectLst>
                <a:glow rad="101600">
                  <a:schemeClr val="bg1">
                    <a:alpha val="60000"/>
                  </a:schemeClr>
                </a:glow>
              </a:effectLst>
            </a:rPr>
            <a:t> </a:t>
          </a:r>
          <a:r>
            <a:rPr lang="en-US" sz="2200" i="1" dirty="0" err="1" smtClean="0">
              <a:solidFill>
                <a:srgbClr val="FFFF00"/>
              </a:solidFill>
              <a:effectLst>
                <a:glow rad="101600">
                  <a:schemeClr val="bg1">
                    <a:alpha val="60000"/>
                  </a:schemeClr>
                </a:glow>
              </a:effectLst>
            </a:rPr>
            <a:t>Ummah</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ini</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untuk</a:t>
          </a:r>
          <a:r>
            <a:rPr lang="en-US" sz="2200" dirty="0" smtClean="0">
              <a:solidFill>
                <a:srgbClr val="FFFF00"/>
              </a:solidFill>
              <a:effectLst>
                <a:glow rad="101600">
                  <a:schemeClr val="bg1">
                    <a:alpha val="60000"/>
                  </a:schemeClr>
                </a:glow>
              </a:effectLst>
            </a:rPr>
            <a:t> masa </a:t>
          </a:r>
          <a:r>
            <a:rPr lang="en-US" sz="2200" dirty="0" err="1" smtClean="0">
              <a:solidFill>
                <a:srgbClr val="FFFF00"/>
              </a:solidFill>
              <a:effectLst>
                <a:glow rad="101600">
                  <a:schemeClr val="bg1">
                    <a:alpha val="60000"/>
                  </a:schemeClr>
                </a:glow>
              </a:effectLst>
            </a:rPr>
            <a:t>hadapan</a:t>
          </a:r>
          <a:r>
            <a:rPr lang="en-US" sz="2200" dirty="0" smtClean="0">
              <a:solidFill>
                <a:srgbClr val="FFFF00"/>
              </a:solidFill>
              <a:effectLst>
                <a:glow rad="101600">
                  <a:schemeClr val="bg1">
                    <a:alpha val="60000"/>
                  </a:schemeClr>
                </a:glow>
              </a:effectLst>
            </a:rPr>
            <a:t> yang </a:t>
          </a:r>
          <a:r>
            <a:rPr lang="en-US" sz="2200" dirty="0" err="1" smtClean="0">
              <a:solidFill>
                <a:srgbClr val="FFFF00"/>
              </a:solidFill>
              <a:effectLst>
                <a:glow rad="101600">
                  <a:schemeClr val="bg1">
                    <a:alpha val="60000"/>
                  </a:schemeClr>
                </a:glow>
              </a:effectLst>
            </a:rPr>
            <a:t>lebih</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baik</a:t>
          </a:r>
          <a:r>
            <a:rPr lang="en-US" sz="2200" dirty="0" smtClean="0">
              <a:solidFill>
                <a:srgbClr val="FFFF00"/>
              </a:solidFill>
              <a:effectLst>
                <a:glow rad="101600">
                  <a:schemeClr val="bg1">
                    <a:alpha val="60000"/>
                  </a:schemeClr>
                </a:glow>
              </a:effectLst>
            </a:rPr>
            <a:t>.</a:t>
          </a:r>
          <a:endParaRPr lang="en-US" sz="2200" b="0" cap="none" spc="0" dirty="0">
            <a:ln w="0"/>
            <a:solidFill>
              <a:srgbClr val="FFFF00"/>
            </a:solidFill>
            <a:effectLst>
              <a:glow rad="101600">
                <a:schemeClr val="bg1">
                  <a:alpha val="60000"/>
                </a:schemeClr>
              </a:glow>
            </a:effectLst>
            <a:latin typeface="+mn-lt"/>
          </a:endParaRPr>
        </a:p>
      </dgm:t>
    </dgm:pt>
    <dgm:pt modelId="{386C799A-4B63-4795-9D4E-22730324585B}" type="parTrans" cxnId="{0E86B553-5004-4D96-B4FC-4CB5D932865A}">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36FFCF5-4C6F-49C2-B552-43B3F030A96A}">
      <dgm:prSet phldrT="[Text]" custT="1">
        <dgm:style>
          <a:lnRef idx="0">
            <a:scrgbClr r="0" g="0" b="0"/>
          </a:lnRef>
          <a:fillRef idx="0">
            <a:scrgbClr r="0" g="0" b="0"/>
          </a:fillRef>
          <a:effectRef idx="0">
            <a:scrgbClr r="0" g="0" b="0"/>
          </a:effectRef>
          <a:fontRef idx="minor">
            <a:schemeClr val="lt1"/>
          </a:fontRef>
        </dgm:style>
      </dgm:prSet>
      <dgm:spPr>
        <a:solidFill>
          <a:schemeClr val="dk1">
            <a:alpha val="50000"/>
          </a:schemeClr>
        </a:solidFill>
        <a:ln>
          <a:noFill/>
        </a:ln>
      </dgm:spPr>
      <dgm:t>
        <a:bodyPr/>
        <a:lstStyle/>
        <a:p>
          <a:pPr algn="ctr"/>
          <a:r>
            <a:rPr lang="en-US" sz="2200" dirty="0" err="1" smtClean="0">
              <a:ln>
                <a:solidFill>
                  <a:srgbClr val="FF0000"/>
                </a:solidFill>
              </a:ln>
              <a:solidFill>
                <a:srgbClr val="FF0000"/>
              </a:solidFill>
              <a:effectLst>
                <a:glow rad="101600">
                  <a:schemeClr val="bg1">
                    <a:alpha val="60000"/>
                  </a:schemeClr>
                </a:glow>
              </a:effectLst>
            </a:rPr>
            <a:t>Komitmen</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semua</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pihak</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termasuk</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pihak</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berwajib</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amat</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penting</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dalam</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memastikan</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kualiti</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generasi</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ini</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tidak</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dirosakkan</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dengan</a:t>
          </a:r>
          <a:r>
            <a:rPr lang="en-US" sz="2200" dirty="0" smtClean="0">
              <a:ln>
                <a:solidFill>
                  <a:srgbClr val="FF0000"/>
                </a:solidFill>
              </a:ln>
              <a:solidFill>
                <a:srgbClr val="FF0000"/>
              </a:solidFill>
              <a:effectLst>
                <a:glow rad="101600">
                  <a:schemeClr val="bg1">
                    <a:alpha val="60000"/>
                  </a:schemeClr>
                </a:glow>
              </a:effectLst>
            </a:rPr>
            <a:t> program-program yang </a:t>
          </a:r>
          <a:r>
            <a:rPr lang="en-US" sz="2200" dirty="0" err="1" smtClean="0">
              <a:ln>
                <a:solidFill>
                  <a:srgbClr val="FF0000"/>
                </a:solidFill>
              </a:ln>
              <a:solidFill>
                <a:srgbClr val="FF0000"/>
              </a:solidFill>
              <a:effectLst>
                <a:glow rad="101600">
                  <a:schemeClr val="bg1">
                    <a:alpha val="60000"/>
                  </a:schemeClr>
                </a:glow>
              </a:effectLst>
            </a:rPr>
            <a:t>tidak</a:t>
          </a:r>
          <a:r>
            <a:rPr lang="en-US" sz="2200" dirty="0" smtClean="0">
              <a:ln>
                <a:solidFill>
                  <a:srgbClr val="FF0000"/>
                </a:solidFill>
              </a:ln>
              <a:solidFill>
                <a:srgbClr val="FF0000"/>
              </a:solidFill>
              <a:effectLst>
                <a:glow rad="101600">
                  <a:schemeClr val="bg1">
                    <a:alpha val="60000"/>
                  </a:schemeClr>
                </a:glow>
              </a:effectLst>
            </a:rPr>
            <a:t> </a:t>
          </a:r>
          <a:r>
            <a:rPr lang="en-US" sz="2200" dirty="0" err="1" smtClean="0">
              <a:ln>
                <a:solidFill>
                  <a:srgbClr val="FF0000"/>
                </a:solidFill>
              </a:ln>
              <a:solidFill>
                <a:srgbClr val="FF0000"/>
              </a:solidFill>
              <a:effectLst>
                <a:glow rad="101600">
                  <a:schemeClr val="bg1">
                    <a:alpha val="60000"/>
                  </a:schemeClr>
                </a:glow>
              </a:effectLst>
            </a:rPr>
            <a:t>bermanfaat</a:t>
          </a:r>
          <a:endParaRPr lang="en-US" sz="2200" b="0" cap="none" spc="0" dirty="0">
            <a:ln>
              <a:solidFill>
                <a:srgbClr val="FF0000"/>
              </a:solidFill>
            </a:ln>
            <a:solidFill>
              <a:srgbClr val="FF0000"/>
            </a:solidFill>
            <a:effectLst>
              <a:glow rad="101600">
                <a:schemeClr val="bg1">
                  <a:alpha val="60000"/>
                </a:schemeClr>
              </a:glow>
            </a:effectLst>
            <a:latin typeface="+mn-lt"/>
          </a:endParaRPr>
        </a:p>
      </dgm:t>
    </dgm:pt>
    <dgm:pt modelId="{12018143-0C3F-4804-8F34-32E9BBA79D0D}" type="parTrans" cxnId="{C9D29F04-DA2C-45BE-8D1E-49999A67D939}">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89B7D21-036C-4103-941F-5F7672A43C40}" type="sibTrans" cxnId="{C9D29F04-DA2C-45BE-8D1E-49999A67D939}">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63138E4-24BD-4B47-9EFC-AB8E28EFFC3B}">
      <dgm:prSet phldrT="[Text]" custT="1">
        <dgm:style>
          <a:lnRef idx="0">
            <a:scrgbClr r="0" g="0" b="0"/>
          </a:lnRef>
          <a:fillRef idx="0">
            <a:scrgbClr r="0" g="0" b="0"/>
          </a:fillRef>
          <a:effectRef idx="0">
            <a:scrgbClr r="0" g="0" b="0"/>
          </a:effectRef>
          <a:fontRef idx="minor">
            <a:schemeClr val="lt1"/>
          </a:fontRef>
        </dgm:style>
      </dgm:prSet>
      <dgm:spPr>
        <a:solidFill>
          <a:schemeClr val="dk1">
            <a:alpha val="50000"/>
          </a:schemeClr>
        </a:solidFill>
        <a:ln>
          <a:noFill/>
        </a:ln>
      </dgm:spPr>
      <dgm:t>
        <a:bodyPr/>
        <a:lstStyle/>
        <a:p>
          <a:pPr algn="ctr"/>
          <a:r>
            <a:rPr lang="en-US" sz="2200" dirty="0" smtClean="0">
              <a:solidFill>
                <a:srgbClr val="FFFF00"/>
              </a:solidFill>
              <a:effectLst>
                <a:glow rad="101600">
                  <a:schemeClr val="bg1">
                    <a:alpha val="60000"/>
                  </a:schemeClr>
                </a:glow>
              </a:effectLst>
            </a:rPr>
            <a:t>Agenda </a:t>
          </a:r>
          <a:r>
            <a:rPr lang="en-US" sz="2200" dirty="0" err="1" smtClean="0">
              <a:solidFill>
                <a:srgbClr val="FFFF00"/>
              </a:solidFill>
              <a:effectLst>
                <a:glow rad="101600">
                  <a:schemeClr val="bg1">
                    <a:alpha val="60000"/>
                  </a:schemeClr>
                </a:glow>
              </a:effectLst>
            </a:rPr>
            <a:t>pemerkasaan</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generasi</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muda</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mesti</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dilaksanakan</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secara</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seimbang</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dan</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holistik</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mencakupi</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aspek</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rohani</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jasmani</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emosi</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dan</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juga</a:t>
          </a:r>
          <a:r>
            <a:rPr lang="en-US" sz="2200" dirty="0" smtClean="0">
              <a:solidFill>
                <a:srgbClr val="FFFF00"/>
              </a:solidFill>
              <a:effectLst>
                <a:glow rad="101600">
                  <a:schemeClr val="bg1">
                    <a:alpha val="60000"/>
                  </a:schemeClr>
                </a:glow>
              </a:effectLst>
            </a:rPr>
            <a:t> </a:t>
          </a:r>
          <a:r>
            <a:rPr lang="en-US" sz="2200" dirty="0" err="1" smtClean="0">
              <a:solidFill>
                <a:srgbClr val="FFFF00"/>
              </a:solidFill>
              <a:effectLst>
                <a:glow rad="101600">
                  <a:schemeClr val="bg1">
                    <a:alpha val="60000"/>
                  </a:schemeClr>
                </a:glow>
              </a:effectLst>
            </a:rPr>
            <a:t>intelek</a:t>
          </a:r>
          <a:r>
            <a:rPr lang="en-US" sz="2200" dirty="0" smtClean="0">
              <a:solidFill>
                <a:srgbClr val="FFFF00"/>
              </a:solidFill>
              <a:effectLst>
                <a:glow rad="101600">
                  <a:schemeClr val="bg1">
                    <a:alpha val="60000"/>
                  </a:schemeClr>
                </a:glow>
              </a:effectLst>
            </a:rPr>
            <a:t>.</a:t>
          </a:r>
          <a:endParaRPr lang="en-US" sz="2200" b="0" cap="none" spc="0" dirty="0">
            <a:ln w="0"/>
            <a:solidFill>
              <a:srgbClr val="FFFF00"/>
            </a:solidFill>
            <a:effectLst>
              <a:glow rad="101600">
                <a:schemeClr val="bg1">
                  <a:alpha val="60000"/>
                </a:schemeClr>
              </a:glow>
            </a:effectLst>
            <a:latin typeface="+mn-lt"/>
          </a:endParaRPr>
        </a:p>
      </dgm:t>
    </dgm:pt>
    <dgm:pt modelId="{FEF70A98-C4EE-4C6B-BD54-4C13603D2CAC}" type="parTrans" cxnId="{8ED82E85-99FF-4CCB-A203-6FE57D67E213}">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5FA544E-FC45-47DA-AE4B-5505AA6902B9}" type="sibTrans" cxnId="{8ED82E85-99FF-4CCB-A203-6FE57D67E213}">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B9030D8-A328-4FC5-A121-82474764560D}" type="pres">
      <dgm:prSet presAssocID="{300B4929-CA6D-44CF-90A5-12B6BD4E7280}" presName="linear" presStyleCnt="0">
        <dgm:presLayoutVars>
          <dgm:animLvl val="lvl"/>
          <dgm:resizeHandles val="exact"/>
        </dgm:presLayoutVars>
      </dgm:prSet>
      <dgm:spPr/>
      <dgm:t>
        <a:bodyPr/>
        <a:lstStyle/>
        <a:p>
          <a:endParaRPr lang="en-US"/>
        </a:p>
      </dgm:t>
    </dgm:pt>
    <dgm:pt modelId="{9252E5B1-B0B7-4E0A-A71E-5582D69CB95B}" type="pres">
      <dgm:prSet presAssocID="{9841F14C-DCC2-48F3-81C6-1B36E3DA9C65}" presName="parentText" presStyleLbl="node1" presStyleIdx="0" presStyleCnt="3">
        <dgm:presLayoutVars>
          <dgm:chMax val="0"/>
          <dgm:bulletEnabled val="1"/>
        </dgm:presLayoutVars>
      </dgm:prSet>
      <dgm:spPr/>
      <dgm:t>
        <a:bodyPr/>
        <a:lstStyle/>
        <a:p>
          <a:endParaRPr lang="en-US"/>
        </a:p>
      </dgm:t>
    </dgm:pt>
    <dgm:pt modelId="{505F0193-42D0-4006-938C-466E7A960FED}" type="pres">
      <dgm:prSet presAssocID="{4708B028-DA77-4927-8E66-3455AE23AC4C}" presName="spacer" presStyleCnt="0"/>
      <dgm:spPr/>
      <dgm:t>
        <a:bodyPr/>
        <a:lstStyle/>
        <a:p>
          <a:endParaRPr lang="en-US"/>
        </a:p>
      </dgm:t>
    </dgm:pt>
    <dgm:pt modelId="{781A9900-6D55-46DE-A93A-4C51C34C4433}" type="pres">
      <dgm:prSet presAssocID="{B36FFCF5-4C6F-49C2-B552-43B3F030A96A}" presName="parentText" presStyleLbl="node1" presStyleIdx="1" presStyleCnt="3">
        <dgm:presLayoutVars>
          <dgm:chMax val="0"/>
          <dgm:bulletEnabled val="1"/>
        </dgm:presLayoutVars>
      </dgm:prSet>
      <dgm:spPr/>
      <dgm:t>
        <a:bodyPr/>
        <a:lstStyle/>
        <a:p>
          <a:endParaRPr lang="en-US"/>
        </a:p>
      </dgm:t>
    </dgm:pt>
    <dgm:pt modelId="{92D98119-7F4A-43F1-B396-8DEF1A7CFC7C}" type="pres">
      <dgm:prSet presAssocID="{789B7D21-036C-4103-941F-5F7672A43C40}" presName="spacer" presStyleCnt="0"/>
      <dgm:spPr/>
      <dgm:t>
        <a:bodyPr/>
        <a:lstStyle/>
        <a:p>
          <a:endParaRPr lang="en-US"/>
        </a:p>
      </dgm:t>
    </dgm:pt>
    <dgm:pt modelId="{37E36251-9862-42DF-A5F1-EC559E8AD11B}" type="pres">
      <dgm:prSet presAssocID="{563138E4-24BD-4B47-9EFC-AB8E28EFFC3B}" presName="parentText" presStyleLbl="node1" presStyleIdx="2" presStyleCnt="3">
        <dgm:presLayoutVars>
          <dgm:chMax val="0"/>
          <dgm:bulletEnabled val="1"/>
        </dgm:presLayoutVars>
      </dgm:prSet>
      <dgm:spPr/>
      <dgm:t>
        <a:bodyPr/>
        <a:lstStyle/>
        <a:p>
          <a:endParaRPr lang="en-US"/>
        </a:p>
      </dgm:t>
    </dgm:pt>
  </dgm:ptLst>
  <dgm:cxnLst>
    <dgm:cxn modelId="{C124E2C8-942A-49B8-8C04-A0961330E6C7}" type="presOf" srcId="{300B4929-CA6D-44CF-90A5-12B6BD4E7280}" destId="{CB9030D8-A328-4FC5-A121-82474764560D}" srcOrd="0" destOrd="0" presId="urn:microsoft.com/office/officeart/2005/8/layout/vList2"/>
    <dgm:cxn modelId="{C9D29F04-DA2C-45BE-8D1E-49999A67D939}" srcId="{300B4929-CA6D-44CF-90A5-12B6BD4E7280}" destId="{B36FFCF5-4C6F-49C2-B552-43B3F030A96A}" srcOrd="1" destOrd="0" parTransId="{12018143-0C3F-4804-8F34-32E9BBA79D0D}" sibTransId="{789B7D21-036C-4103-941F-5F7672A43C40}"/>
    <dgm:cxn modelId="{4C1D6E00-3DF0-417A-9950-9D568ECCCDF8}" type="presOf" srcId="{B36FFCF5-4C6F-49C2-B552-43B3F030A96A}" destId="{781A9900-6D55-46DE-A93A-4C51C34C4433}" srcOrd="0" destOrd="0" presId="urn:microsoft.com/office/officeart/2005/8/layout/vList2"/>
    <dgm:cxn modelId="{8ED82E85-99FF-4CCB-A203-6FE57D67E213}" srcId="{300B4929-CA6D-44CF-90A5-12B6BD4E7280}" destId="{563138E4-24BD-4B47-9EFC-AB8E28EFFC3B}" srcOrd="2" destOrd="0" parTransId="{FEF70A98-C4EE-4C6B-BD54-4C13603D2CAC}" sibTransId="{E5FA544E-FC45-47DA-AE4B-5505AA6902B9}"/>
    <dgm:cxn modelId="{0E86B553-5004-4D96-B4FC-4CB5D932865A}" srcId="{300B4929-CA6D-44CF-90A5-12B6BD4E7280}" destId="{9841F14C-DCC2-48F3-81C6-1B36E3DA9C65}" srcOrd="0" destOrd="0" parTransId="{386C799A-4B63-4795-9D4E-22730324585B}" sibTransId="{4708B028-DA77-4927-8E66-3455AE23AC4C}"/>
    <dgm:cxn modelId="{CD0CBA24-BEEC-493F-BF79-E30C96C143E0}" type="presOf" srcId="{9841F14C-DCC2-48F3-81C6-1B36E3DA9C65}" destId="{9252E5B1-B0B7-4E0A-A71E-5582D69CB95B}" srcOrd="0" destOrd="0" presId="urn:microsoft.com/office/officeart/2005/8/layout/vList2"/>
    <dgm:cxn modelId="{3185A9A4-A749-4E5A-ABC5-7A9EA4C5BCEA}" type="presOf" srcId="{563138E4-24BD-4B47-9EFC-AB8E28EFFC3B}" destId="{37E36251-9862-42DF-A5F1-EC559E8AD11B}" srcOrd="0" destOrd="0" presId="urn:microsoft.com/office/officeart/2005/8/layout/vList2"/>
    <dgm:cxn modelId="{58D3F9FB-1CCA-481F-A439-3CFC533957D3}" type="presParOf" srcId="{CB9030D8-A328-4FC5-A121-82474764560D}" destId="{9252E5B1-B0B7-4E0A-A71E-5582D69CB95B}" srcOrd="0" destOrd="0" presId="urn:microsoft.com/office/officeart/2005/8/layout/vList2"/>
    <dgm:cxn modelId="{D3F2231B-A0D1-4B60-916C-2D9834207120}" type="presParOf" srcId="{CB9030D8-A328-4FC5-A121-82474764560D}" destId="{505F0193-42D0-4006-938C-466E7A960FED}" srcOrd="1" destOrd="0" presId="urn:microsoft.com/office/officeart/2005/8/layout/vList2"/>
    <dgm:cxn modelId="{10545CFF-0218-4171-8683-838BAAA54947}" type="presParOf" srcId="{CB9030D8-A328-4FC5-A121-82474764560D}" destId="{781A9900-6D55-46DE-A93A-4C51C34C4433}" srcOrd="2" destOrd="0" presId="urn:microsoft.com/office/officeart/2005/8/layout/vList2"/>
    <dgm:cxn modelId="{D778F669-CAF5-48DC-A7AE-DA0F046719B8}" type="presParOf" srcId="{CB9030D8-A328-4FC5-A121-82474764560D}" destId="{92D98119-7F4A-43F1-B396-8DEF1A7CFC7C}" srcOrd="3" destOrd="0" presId="urn:microsoft.com/office/officeart/2005/8/layout/vList2"/>
    <dgm:cxn modelId="{6059752C-2DBC-4276-84EE-F2F86E10BA9C}" type="presParOf" srcId="{CB9030D8-A328-4FC5-A121-82474764560D}" destId="{37E36251-9862-42DF-A5F1-EC559E8AD11B}" srcOrd="4" destOrd="0" presId="urn:microsoft.com/office/officeart/2005/8/layout/vList2"/>
  </dgm:cxnLst>
  <dgm:bg>
    <a:noFill/>
    <a:effectLst>
      <a:glow rad="101600">
        <a:schemeClr val="bg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96879-41C5-45BD-8F21-DEF613845B78}">
      <dsp:nvSpPr>
        <dsp:cNvPr id="0" name=""/>
        <dsp:cNvSpPr/>
      </dsp:nvSpPr>
      <dsp:spPr>
        <a:xfrm>
          <a:off x="570607" y="694"/>
          <a:ext cx="3375421" cy="2025253"/>
        </a:xfrm>
        <a:prstGeom prst="rect">
          <a:avLst/>
        </a:prstGeom>
        <a:solidFill>
          <a:schemeClr val="accent1">
            <a:hueOff val="0"/>
            <a:satOff val="0"/>
            <a:lum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i="1" kern="1200" smtClean="0">
              <a:effectLst>
                <a:glow rad="101600">
                  <a:schemeClr val="bg1">
                    <a:alpha val="60000"/>
                  </a:schemeClr>
                </a:glow>
              </a:effectLst>
            </a:rPr>
            <a:t>Ummatan Wasata</a:t>
          </a:r>
          <a:endParaRPr lang="en-US" sz="5300" kern="1200">
            <a:effectLst>
              <a:glow rad="101600">
                <a:schemeClr val="bg1">
                  <a:alpha val="60000"/>
                </a:schemeClr>
              </a:glow>
            </a:effectLst>
          </a:endParaRPr>
        </a:p>
      </dsp:txBody>
      <dsp:txXfrm>
        <a:off x="570607" y="694"/>
        <a:ext cx="3375421" cy="2025253"/>
      </dsp:txXfrm>
    </dsp:sp>
    <dsp:sp modelId="{AFD75748-1B60-45BD-98CA-C087681D940D}">
      <dsp:nvSpPr>
        <dsp:cNvPr id="0" name=""/>
        <dsp:cNvSpPr/>
      </dsp:nvSpPr>
      <dsp:spPr>
        <a:xfrm>
          <a:off x="4283571" y="694"/>
          <a:ext cx="3375421" cy="2025253"/>
        </a:xfrm>
        <a:prstGeom prst="rect">
          <a:avLst/>
        </a:prstGeom>
        <a:solidFill>
          <a:srgbClr val="00B050"/>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i="1" kern="1200" dirty="0" err="1" smtClean="0">
              <a:effectLst>
                <a:glow rad="101600">
                  <a:schemeClr val="bg1">
                    <a:alpha val="60000"/>
                  </a:schemeClr>
                </a:glow>
              </a:effectLst>
            </a:rPr>
            <a:t>Fastabiqul</a:t>
          </a:r>
          <a:r>
            <a:rPr lang="en-US" sz="5300" i="1" kern="1200" dirty="0" smtClean="0">
              <a:effectLst>
                <a:glow rad="101600">
                  <a:schemeClr val="bg1">
                    <a:alpha val="60000"/>
                  </a:schemeClr>
                </a:glow>
              </a:effectLst>
            </a:rPr>
            <a:t> </a:t>
          </a:r>
          <a:r>
            <a:rPr lang="en-US" sz="5300" i="1" kern="1200" dirty="0" err="1" smtClean="0">
              <a:effectLst>
                <a:glow rad="101600">
                  <a:schemeClr val="bg1">
                    <a:alpha val="60000"/>
                  </a:schemeClr>
                </a:glow>
              </a:effectLst>
            </a:rPr>
            <a:t>Khairat</a:t>
          </a:r>
          <a:r>
            <a:rPr lang="en-US" sz="5300" kern="1200" dirty="0" smtClean="0">
              <a:effectLst>
                <a:glow rad="101600">
                  <a:schemeClr val="bg1">
                    <a:alpha val="60000"/>
                  </a:schemeClr>
                </a:glow>
              </a:effectLst>
            </a:rPr>
            <a:t> </a:t>
          </a:r>
          <a:endParaRPr lang="en-US" sz="5300" kern="1200" dirty="0">
            <a:effectLst>
              <a:glow rad="101600">
                <a:schemeClr val="bg1">
                  <a:alpha val="60000"/>
                </a:schemeClr>
              </a:glow>
            </a:effectLst>
          </a:endParaRPr>
        </a:p>
      </dsp:txBody>
      <dsp:txXfrm>
        <a:off x="4283571" y="694"/>
        <a:ext cx="3375421" cy="2025253"/>
      </dsp:txXfrm>
    </dsp:sp>
    <dsp:sp modelId="{DFA1D969-BEBD-4A0A-ADE4-40F29CA31F34}">
      <dsp:nvSpPr>
        <dsp:cNvPr id="0" name=""/>
        <dsp:cNvSpPr/>
      </dsp:nvSpPr>
      <dsp:spPr>
        <a:xfrm>
          <a:off x="2427089" y="2363489"/>
          <a:ext cx="3375421" cy="2025253"/>
        </a:xfrm>
        <a:prstGeom prst="rect">
          <a:avLst/>
        </a:prstGeom>
        <a:solidFill>
          <a:srgbClr val="C00000"/>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i="1" kern="1200" dirty="0" err="1" smtClean="0">
              <a:effectLst>
                <a:glow rad="101600">
                  <a:schemeClr val="bg1">
                    <a:alpha val="60000"/>
                  </a:schemeClr>
                </a:glow>
              </a:effectLst>
            </a:rPr>
            <a:t>Yanfa’un</a:t>
          </a:r>
          <a:r>
            <a:rPr lang="en-US" sz="5300" i="1" kern="1200" dirty="0" smtClean="0">
              <a:effectLst>
                <a:glow rad="101600">
                  <a:schemeClr val="bg1">
                    <a:alpha val="60000"/>
                  </a:schemeClr>
                </a:glow>
              </a:effectLst>
            </a:rPr>
            <a:t> </a:t>
          </a:r>
          <a:r>
            <a:rPr lang="en-US" sz="5300" i="1" kern="1200" dirty="0" err="1" smtClean="0">
              <a:effectLst>
                <a:glow rad="101600">
                  <a:schemeClr val="bg1">
                    <a:alpha val="60000"/>
                  </a:schemeClr>
                </a:glow>
              </a:effectLst>
            </a:rPr>
            <a:t>Nas</a:t>
          </a:r>
          <a:r>
            <a:rPr lang="en-US" sz="5300" kern="1200" dirty="0" smtClean="0">
              <a:effectLst>
                <a:glow rad="101600">
                  <a:schemeClr val="bg1">
                    <a:alpha val="60000"/>
                  </a:schemeClr>
                </a:glow>
              </a:effectLst>
            </a:rPr>
            <a:t> </a:t>
          </a:r>
          <a:endParaRPr lang="en-US" sz="5300" kern="1200" dirty="0">
            <a:effectLst>
              <a:glow rad="101600">
                <a:schemeClr val="bg1">
                  <a:alpha val="60000"/>
                </a:schemeClr>
              </a:glow>
            </a:effectLst>
          </a:endParaRPr>
        </a:p>
      </dsp:txBody>
      <dsp:txXfrm>
        <a:off x="2427089" y="2363489"/>
        <a:ext cx="3375421" cy="2025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D32DB-9508-46F1-BC69-36C705DA4FAF}">
      <dsp:nvSpPr>
        <dsp:cNvPr id="0" name=""/>
        <dsp:cNvSpPr/>
      </dsp:nvSpPr>
      <dsp:spPr>
        <a:xfrm>
          <a:off x="2922300" y="2143"/>
          <a:ext cx="2385000" cy="1414564"/>
        </a:xfrm>
        <a:prstGeom prst="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smtClean="0">
              <a:effectLst>
                <a:glow rad="101600">
                  <a:schemeClr val="bg1">
                    <a:alpha val="60000"/>
                  </a:schemeClr>
                </a:glow>
              </a:effectLst>
            </a:rPr>
            <a:t>penguasaan ilmu sains, matematik dan logik</a:t>
          </a:r>
          <a:endParaRPr lang="en-US" sz="2400" kern="1200">
            <a:effectLst>
              <a:glow rad="101600">
                <a:schemeClr val="bg1">
                  <a:alpha val="60000"/>
                </a:schemeClr>
              </a:glow>
            </a:effectLst>
          </a:endParaRPr>
        </a:p>
      </dsp:txBody>
      <dsp:txXfrm>
        <a:off x="2922300" y="2143"/>
        <a:ext cx="2385000" cy="1414564"/>
      </dsp:txXfrm>
    </dsp:sp>
    <dsp:sp modelId="{502BC4E6-5415-4F50-AEFE-CC05350CC7F9}">
      <dsp:nvSpPr>
        <dsp:cNvPr id="0" name=""/>
        <dsp:cNvSpPr/>
      </dsp:nvSpPr>
      <dsp:spPr>
        <a:xfrm>
          <a:off x="885178" y="1487436"/>
          <a:ext cx="6459243" cy="141456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err="1" smtClean="0">
              <a:effectLst>
                <a:glow rad="101600">
                  <a:schemeClr val="bg1">
                    <a:alpha val="60000"/>
                  </a:schemeClr>
                </a:glow>
              </a:effectLst>
            </a:rPr>
            <a:t>keupayaan</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untuk</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mentadbir</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sebuah</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masyarakat</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dengan</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adil</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dan</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saksama</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dengan</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cara</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moden</a:t>
          </a:r>
          <a:r>
            <a:rPr lang="en-US" sz="2400" kern="1200" dirty="0" smtClean="0">
              <a:effectLst>
                <a:glow rad="101600">
                  <a:schemeClr val="bg1">
                    <a:alpha val="60000"/>
                  </a:schemeClr>
                </a:glow>
              </a:effectLst>
            </a:rPr>
            <a:t> yang </a:t>
          </a:r>
          <a:r>
            <a:rPr lang="en-US" sz="2400" kern="1200" dirty="0" err="1" smtClean="0">
              <a:effectLst>
                <a:glow rad="101600">
                  <a:schemeClr val="bg1">
                    <a:alpha val="60000"/>
                  </a:schemeClr>
                </a:glow>
              </a:effectLst>
            </a:rPr>
            <a:t>terbaik</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untuk</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kebaikan</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masyarakat</a:t>
          </a:r>
          <a:endParaRPr lang="en-US" sz="2400" kern="1200" dirty="0">
            <a:effectLst>
              <a:glow rad="101600">
                <a:schemeClr val="bg1">
                  <a:alpha val="60000"/>
                </a:schemeClr>
              </a:glow>
            </a:effectLst>
          </a:endParaRPr>
        </a:p>
      </dsp:txBody>
      <dsp:txXfrm>
        <a:off x="885178" y="1487436"/>
        <a:ext cx="6459243" cy="1414564"/>
      </dsp:txXfrm>
    </dsp:sp>
    <dsp:sp modelId="{647C1336-8DAB-424E-A7A2-B8E5A1F82308}">
      <dsp:nvSpPr>
        <dsp:cNvPr id="0" name=""/>
        <dsp:cNvSpPr/>
      </dsp:nvSpPr>
      <dsp:spPr>
        <a:xfrm>
          <a:off x="1729800" y="2972729"/>
          <a:ext cx="4770000" cy="141456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err="1" smtClean="0">
              <a:effectLst>
                <a:glow rad="101600">
                  <a:schemeClr val="bg1">
                    <a:alpha val="60000"/>
                  </a:schemeClr>
                </a:glow>
              </a:effectLst>
            </a:rPr>
            <a:t>kemampuan</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untuk</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terus</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hidup</a:t>
          </a:r>
          <a:r>
            <a:rPr lang="en-US" sz="2400" kern="1200" dirty="0" smtClean="0">
              <a:effectLst>
                <a:glow rad="101600">
                  <a:schemeClr val="bg1">
                    <a:alpha val="60000"/>
                  </a:schemeClr>
                </a:glow>
              </a:effectLst>
            </a:rPr>
            <a:t> di </a:t>
          </a:r>
          <a:r>
            <a:rPr lang="en-US" sz="2400" kern="1200" dirty="0" err="1" smtClean="0">
              <a:effectLst>
                <a:glow rad="101600">
                  <a:schemeClr val="bg1">
                    <a:alpha val="60000"/>
                  </a:schemeClr>
                </a:glow>
              </a:effectLst>
            </a:rPr>
            <a:t>dalam</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keadaan</a:t>
          </a:r>
          <a:r>
            <a:rPr lang="en-US" sz="2400" kern="1200" dirty="0" smtClean="0">
              <a:effectLst>
                <a:glow rad="101600">
                  <a:schemeClr val="bg1">
                    <a:alpha val="60000"/>
                  </a:schemeClr>
                </a:glow>
              </a:effectLst>
            </a:rPr>
            <a:t> yang </a:t>
          </a:r>
          <a:r>
            <a:rPr lang="en-US" sz="2400" kern="1200" dirty="0" err="1" smtClean="0">
              <a:effectLst>
                <a:glow rad="101600">
                  <a:schemeClr val="bg1">
                    <a:alpha val="60000"/>
                  </a:schemeClr>
                </a:glow>
              </a:effectLst>
            </a:rPr>
            <a:t>mencabar</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dan</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tidak</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sekali</a:t>
          </a:r>
          <a:r>
            <a:rPr lang="en-US" sz="2400" kern="1200" dirty="0" smtClean="0">
              <a:effectLst>
                <a:glow rad="101600">
                  <a:schemeClr val="bg1">
                    <a:alpha val="60000"/>
                  </a:schemeClr>
                </a:glow>
              </a:effectLst>
            </a:rPr>
            <a:t>-kali </a:t>
          </a:r>
          <a:r>
            <a:rPr lang="en-US" sz="2400" kern="1200" dirty="0" err="1" smtClean="0">
              <a:effectLst>
                <a:glow rad="101600">
                  <a:schemeClr val="bg1">
                    <a:alpha val="60000"/>
                  </a:schemeClr>
                </a:glow>
              </a:effectLst>
            </a:rPr>
            <a:t>mengaku</a:t>
          </a:r>
          <a:r>
            <a:rPr lang="en-US" sz="2400" kern="1200" dirty="0" smtClean="0">
              <a:effectLst>
                <a:glow rad="101600">
                  <a:schemeClr val="bg1">
                    <a:alpha val="60000"/>
                  </a:schemeClr>
                </a:glow>
              </a:effectLst>
            </a:rPr>
            <a:t> </a:t>
          </a:r>
          <a:r>
            <a:rPr lang="en-US" sz="2400" kern="1200" dirty="0" err="1" smtClean="0">
              <a:effectLst>
                <a:glow rad="101600">
                  <a:schemeClr val="bg1">
                    <a:alpha val="60000"/>
                  </a:schemeClr>
                </a:glow>
              </a:effectLst>
            </a:rPr>
            <a:t>kalah</a:t>
          </a:r>
          <a:endParaRPr lang="en-US" sz="2400" kern="1200" dirty="0">
            <a:effectLst>
              <a:glow rad="101600">
                <a:schemeClr val="bg1">
                  <a:alpha val="60000"/>
                </a:schemeClr>
              </a:glow>
            </a:effectLst>
          </a:endParaRPr>
        </a:p>
      </dsp:txBody>
      <dsp:txXfrm>
        <a:off x="1729800" y="2972729"/>
        <a:ext cx="4770000" cy="1414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2E5B1-B0B7-4E0A-A71E-5582D69CB95B}">
      <dsp:nvSpPr>
        <dsp:cNvPr id="0" name=""/>
        <dsp:cNvSpPr/>
      </dsp:nvSpPr>
      <dsp:spPr>
        <a:xfrm>
          <a:off x="0" y="163615"/>
          <a:ext cx="8028384" cy="1216800"/>
        </a:xfrm>
        <a:prstGeom prst="round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solidFill>
                <a:srgbClr val="FFFF00"/>
              </a:solidFill>
              <a:effectLst>
                <a:glow rad="101600">
                  <a:schemeClr val="bg1">
                    <a:alpha val="60000"/>
                  </a:schemeClr>
                </a:glow>
              </a:effectLst>
            </a:rPr>
            <a:t>Masyarakat</a:t>
          </a:r>
          <a:r>
            <a:rPr lang="en-US" sz="2200" kern="1200" dirty="0" smtClean="0">
              <a:solidFill>
                <a:srgbClr val="FFFF00"/>
              </a:solidFill>
              <a:effectLst>
                <a:glow rad="101600">
                  <a:schemeClr val="bg1">
                    <a:alpha val="60000"/>
                  </a:schemeClr>
                </a:glow>
              </a:effectLst>
            </a:rPr>
            <a:t> Islam </a:t>
          </a:r>
          <a:r>
            <a:rPr lang="en-US" sz="2200" kern="1200" dirty="0" err="1" smtClean="0">
              <a:solidFill>
                <a:srgbClr val="FFFF00"/>
              </a:solidFill>
              <a:effectLst>
                <a:glow rad="101600">
                  <a:schemeClr val="bg1">
                    <a:alpha val="60000"/>
                  </a:schemeClr>
                </a:glow>
              </a:effectLst>
            </a:rPr>
            <a:t>perlu</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memberikan</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tumpuan</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terhadap</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pembangunan</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generasi</a:t>
          </a:r>
          <a:r>
            <a:rPr lang="en-US" sz="2200" kern="1200" dirty="0" smtClean="0">
              <a:solidFill>
                <a:srgbClr val="FFFF00"/>
              </a:solidFill>
              <a:effectLst>
                <a:glow rad="101600">
                  <a:schemeClr val="bg1">
                    <a:alpha val="60000"/>
                  </a:schemeClr>
                </a:glow>
              </a:effectLst>
            </a:rPr>
            <a:t> yang </a:t>
          </a:r>
          <a:r>
            <a:rPr lang="en-US" sz="2200" kern="1200" dirty="0" err="1" smtClean="0">
              <a:solidFill>
                <a:srgbClr val="FFFF00"/>
              </a:solidFill>
              <a:effectLst>
                <a:glow rad="101600">
                  <a:schemeClr val="bg1">
                    <a:alpha val="60000"/>
                  </a:schemeClr>
                </a:glow>
              </a:effectLst>
            </a:rPr>
            <a:t>berkualiti</a:t>
          </a:r>
          <a:r>
            <a:rPr lang="en-US" sz="2200" kern="1200" dirty="0" smtClean="0">
              <a:solidFill>
                <a:srgbClr val="FFFF00"/>
              </a:solidFill>
              <a:effectLst>
                <a:glow rad="101600">
                  <a:schemeClr val="bg1">
                    <a:alpha val="60000"/>
                  </a:schemeClr>
                </a:glow>
              </a:effectLst>
            </a:rPr>
            <a:t> </a:t>
          </a:r>
          <a:r>
            <a:rPr lang="en-US" sz="2200" i="1" kern="1200" dirty="0" err="1" smtClean="0">
              <a:solidFill>
                <a:srgbClr val="FFFF00"/>
              </a:solidFill>
              <a:effectLst>
                <a:glow rad="101600">
                  <a:schemeClr val="bg1">
                    <a:alpha val="60000"/>
                  </a:schemeClr>
                </a:glow>
              </a:effectLst>
            </a:rPr>
            <a:t>Khaira</a:t>
          </a:r>
          <a:r>
            <a:rPr lang="en-US" sz="2200" i="1" kern="1200" dirty="0" smtClean="0">
              <a:solidFill>
                <a:srgbClr val="FFFF00"/>
              </a:solidFill>
              <a:effectLst>
                <a:glow rad="101600">
                  <a:schemeClr val="bg1">
                    <a:alpha val="60000"/>
                  </a:schemeClr>
                </a:glow>
              </a:effectLst>
            </a:rPr>
            <a:t> </a:t>
          </a:r>
          <a:r>
            <a:rPr lang="en-US" sz="2200" i="1" kern="1200" dirty="0" err="1" smtClean="0">
              <a:solidFill>
                <a:srgbClr val="FFFF00"/>
              </a:solidFill>
              <a:effectLst>
                <a:glow rad="101600">
                  <a:schemeClr val="bg1">
                    <a:alpha val="60000"/>
                  </a:schemeClr>
                </a:glow>
              </a:effectLst>
            </a:rPr>
            <a:t>Ummah</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ini</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untuk</a:t>
          </a:r>
          <a:r>
            <a:rPr lang="en-US" sz="2200" kern="1200" dirty="0" smtClean="0">
              <a:solidFill>
                <a:srgbClr val="FFFF00"/>
              </a:solidFill>
              <a:effectLst>
                <a:glow rad="101600">
                  <a:schemeClr val="bg1">
                    <a:alpha val="60000"/>
                  </a:schemeClr>
                </a:glow>
              </a:effectLst>
            </a:rPr>
            <a:t> masa </a:t>
          </a:r>
          <a:r>
            <a:rPr lang="en-US" sz="2200" kern="1200" dirty="0" err="1" smtClean="0">
              <a:solidFill>
                <a:srgbClr val="FFFF00"/>
              </a:solidFill>
              <a:effectLst>
                <a:glow rad="101600">
                  <a:schemeClr val="bg1">
                    <a:alpha val="60000"/>
                  </a:schemeClr>
                </a:glow>
              </a:effectLst>
            </a:rPr>
            <a:t>hadapan</a:t>
          </a:r>
          <a:r>
            <a:rPr lang="en-US" sz="2200" kern="1200" dirty="0" smtClean="0">
              <a:solidFill>
                <a:srgbClr val="FFFF00"/>
              </a:solidFill>
              <a:effectLst>
                <a:glow rad="101600">
                  <a:schemeClr val="bg1">
                    <a:alpha val="60000"/>
                  </a:schemeClr>
                </a:glow>
              </a:effectLst>
            </a:rPr>
            <a:t> yang </a:t>
          </a:r>
          <a:r>
            <a:rPr lang="en-US" sz="2200" kern="1200" dirty="0" err="1" smtClean="0">
              <a:solidFill>
                <a:srgbClr val="FFFF00"/>
              </a:solidFill>
              <a:effectLst>
                <a:glow rad="101600">
                  <a:schemeClr val="bg1">
                    <a:alpha val="60000"/>
                  </a:schemeClr>
                </a:glow>
              </a:effectLst>
            </a:rPr>
            <a:t>lebih</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baik</a:t>
          </a:r>
          <a:r>
            <a:rPr lang="en-US" sz="2200" kern="1200" dirty="0" smtClean="0">
              <a:solidFill>
                <a:srgbClr val="FFFF00"/>
              </a:solidFill>
              <a:effectLst>
                <a:glow rad="101600">
                  <a:schemeClr val="bg1">
                    <a:alpha val="60000"/>
                  </a:schemeClr>
                </a:glow>
              </a:effectLst>
            </a:rPr>
            <a:t>.</a:t>
          </a:r>
          <a:endParaRPr lang="en-US" sz="2200" b="0" kern="1200" cap="none" spc="0" dirty="0">
            <a:ln w="0"/>
            <a:solidFill>
              <a:srgbClr val="FFFF00"/>
            </a:solidFill>
            <a:effectLst>
              <a:glow rad="101600">
                <a:schemeClr val="bg1">
                  <a:alpha val="60000"/>
                </a:schemeClr>
              </a:glow>
            </a:effectLst>
            <a:latin typeface="+mn-lt"/>
          </a:endParaRPr>
        </a:p>
      </dsp:txBody>
      <dsp:txXfrm>
        <a:off x="59399" y="223014"/>
        <a:ext cx="7909586" cy="1098002"/>
      </dsp:txXfrm>
    </dsp:sp>
    <dsp:sp modelId="{781A9900-6D55-46DE-A93A-4C51C34C4433}">
      <dsp:nvSpPr>
        <dsp:cNvPr id="0" name=""/>
        <dsp:cNvSpPr/>
      </dsp:nvSpPr>
      <dsp:spPr>
        <a:xfrm>
          <a:off x="0" y="1567616"/>
          <a:ext cx="8028384" cy="1216800"/>
        </a:xfrm>
        <a:prstGeom prst="roundRect">
          <a:avLst/>
        </a:prstGeom>
        <a:solidFill>
          <a:schemeClr val="dk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ln>
                <a:solidFill>
                  <a:srgbClr val="FF0000"/>
                </a:solidFill>
              </a:ln>
              <a:solidFill>
                <a:srgbClr val="FF0000"/>
              </a:solidFill>
              <a:effectLst>
                <a:glow rad="101600">
                  <a:schemeClr val="bg1">
                    <a:alpha val="60000"/>
                  </a:schemeClr>
                </a:glow>
              </a:effectLst>
            </a:rPr>
            <a:t>Komitmen</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semua</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pihak</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termasuk</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pihak</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berwajib</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amat</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penting</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dalam</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memastikan</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kualiti</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generasi</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ini</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tidak</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dirosakkan</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dengan</a:t>
          </a:r>
          <a:r>
            <a:rPr lang="en-US" sz="2200" kern="1200" dirty="0" smtClean="0">
              <a:ln>
                <a:solidFill>
                  <a:srgbClr val="FF0000"/>
                </a:solidFill>
              </a:ln>
              <a:solidFill>
                <a:srgbClr val="FF0000"/>
              </a:solidFill>
              <a:effectLst>
                <a:glow rad="101600">
                  <a:schemeClr val="bg1">
                    <a:alpha val="60000"/>
                  </a:schemeClr>
                </a:glow>
              </a:effectLst>
            </a:rPr>
            <a:t> program-program yang </a:t>
          </a:r>
          <a:r>
            <a:rPr lang="en-US" sz="2200" kern="1200" dirty="0" err="1" smtClean="0">
              <a:ln>
                <a:solidFill>
                  <a:srgbClr val="FF0000"/>
                </a:solidFill>
              </a:ln>
              <a:solidFill>
                <a:srgbClr val="FF0000"/>
              </a:solidFill>
              <a:effectLst>
                <a:glow rad="101600">
                  <a:schemeClr val="bg1">
                    <a:alpha val="60000"/>
                  </a:schemeClr>
                </a:glow>
              </a:effectLst>
            </a:rPr>
            <a:t>tidak</a:t>
          </a:r>
          <a:r>
            <a:rPr lang="en-US" sz="2200" kern="1200" dirty="0" smtClean="0">
              <a:ln>
                <a:solidFill>
                  <a:srgbClr val="FF0000"/>
                </a:solidFill>
              </a:ln>
              <a:solidFill>
                <a:srgbClr val="FF0000"/>
              </a:solidFill>
              <a:effectLst>
                <a:glow rad="101600">
                  <a:schemeClr val="bg1">
                    <a:alpha val="60000"/>
                  </a:schemeClr>
                </a:glow>
              </a:effectLst>
            </a:rPr>
            <a:t> </a:t>
          </a:r>
          <a:r>
            <a:rPr lang="en-US" sz="2200" kern="1200" dirty="0" err="1" smtClean="0">
              <a:ln>
                <a:solidFill>
                  <a:srgbClr val="FF0000"/>
                </a:solidFill>
              </a:ln>
              <a:solidFill>
                <a:srgbClr val="FF0000"/>
              </a:solidFill>
              <a:effectLst>
                <a:glow rad="101600">
                  <a:schemeClr val="bg1">
                    <a:alpha val="60000"/>
                  </a:schemeClr>
                </a:glow>
              </a:effectLst>
            </a:rPr>
            <a:t>bermanfaat</a:t>
          </a:r>
          <a:endParaRPr lang="en-US" sz="2200" b="0" kern="1200" cap="none" spc="0" dirty="0">
            <a:ln>
              <a:solidFill>
                <a:srgbClr val="FF0000"/>
              </a:solidFill>
            </a:ln>
            <a:solidFill>
              <a:srgbClr val="FF0000"/>
            </a:solidFill>
            <a:effectLst>
              <a:glow rad="101600">
                <a:schemeClr val="bg1">
                  <a:alpha val="60000"/>
                </a:schemeClr>
              </a:glow>
            </a:effectLst>
            <a:latin typeface="+mn-lt"/>
          </a:endParaRPr>
        </a:p>
      </dsp:txBody>
      <dsp:txXfrm>
        <a:off x="59399" y="1627015"/>
        <a:ext cx="7909586" cy="1098002"/>
      </dsp:txXfrm>
    </dsp:sp>
    <dsp:sp modelId="{37E36251-9862-42DF-A5F1-EC559E8AD11B}">
      <dsp:nvSpPr>
        <dsp:cNvPr id="0" name=""/>
        <dsp:cNvSpPr/>
      </dsp:nvSpPr>
      <dsp:spPr>
        <a:xfrm>
          <a:off x="0" y="2971616"/>
          <a:ext cx="8028384" cy="1216800"/>
        </a:xfrm>
        <a:prstGeom prst="roundRect">
          <a:avLst/>
        </a:prstGeom>
        <a:solidFill>
          <a:schemeClr val="dk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00"/>
              </a:solidFill>
              <a:effectLst>
                <a:glow rad="101600">
                  <a:schemeClr val="bg1">
                    <a:alpha val="60000"/>
                  </a:schemeClr>
                </a:glow>
              </a:effectLst>
            </a:rPr>
            <a:t>Agenda </a:t>
          </a:r>
          <a:r>
            <a:rPr lang="en-US" sz="2200" kern="1200" dirty="0" err="1" smtClean="0">
              <a:solidFill>
                <a:srgbClr val="FFFF00"/>
              </a:solidFill>
              <a:effectLst>
                <a:glow rad="101600">
                  <a:schemeClr val="bg1">
                    <a:alpha val="60000"/>
                  </a:schemeClr>
                </a:glow>
              </a:effectLst>
            </a:rPr>
            <a:t>pemerkasaan</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generasi</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muda</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mesti</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dilaksanakan</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secara</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seimbang</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dan</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holistik</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mencakupi</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aspek</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rohani</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jasmani</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emosi</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dan</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juga</a:t>
          </a:r>
          <a:r>
            <a:rPr lang="en-US" sz="2200" kern="1200" dirty="0" smtClean="0">
              <a:solidFill>
                <a:srgbClr val="FFFF00"/>
              </a:solidFill>
              <a:effectLst>
                <a:glow rad="101600">
                  <a:schemeClr val="bg1">
                    <a:alpha val="60000"/>
                  </a:schemeClr>
                </a:glow>
              </a:effectLst>
            </a:rPr>
            <a:t> </a:t>
          </a:r>
          <a:r>
            <a:rPr lang="en-US" sz="2200" kern="1200" dirty="0" err="1" smtClean="0">
              <a:solidFill>
                <a:srgbClr val="FFFF00"/>
              </a:solidFill>
              <a:effectLst>
                <a:glow rad="101600">
                  <a:schemeClr val="bg1">
                    <a:alpha val="60000"/>
                  </a:schemeClr>
                </a:glow>
              </a:effectLst>
            </a:rPr>
            <a:t>intelek</a:t>
          </a:r>
          <a:r>
            <a:rPr lang="en-US" sz="2200" kern="1200" dirty="0" smtClean="0">
              <a:solidFill>
                <a:srgbClr val="FFFF00"/>
              </a:solidFill>
              <a:effectLst>
                <a:glow rad="101600">
                  <a:schemeClr val="bg1">
                    <a:alpha val="60000"/>
                  </a:schemeClr>
                </a:glow>
              </a:effectLst>
            </a:rPr>
            <a:t>.</a:t>
          </a:r>
          <a:endParaRPr lang="en-US" sz="2200" b="0" kern="1200" cap="none" spc="0" dirty="0">
            <a:ln w="0"/>
            <a:solidFill>
              <a:srgbClr val="FFFF00"/>
            </a:solidFill>
            <a:effectLst>
              <a:glow rad="101600">
                <a:schemeClr val="bg1">
                  <a:alpha val="60000"/>
                </a:schemeClr>
              </a:glow>
            </a:effectLst>
            <a:latin typeface="+mn-lt"/>
          </a:endParaRPr>
        </a:p>
      </dsp:txBody>
      <dsp:txXfrm>
        <a:off x="59399" y="3031015"/>
        <a:ext cx="790958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2141982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21299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2100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1/12/2017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141DE7-2094-4F1F-93B1-80FCD95DBDF4}"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55530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99746-17C7-4E26-9878-92A8A406AACB}"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14204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0344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AB8612-E0C5-4F01-99CF-E0895F4827BC}" type="datetime1">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479696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D8B4C-E8B9-41CD-B039-0144BC3147D5}" type="datetime1">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766776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63037E-92C9-469B-BF5D-CE2605119BFD}" type="datetime1">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615415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218859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0DFBE8-99D7-4BA0-814C-1D4DAC7B9789}" type="datetime1">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83710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1/12/2017</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210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8827CB8C-8FF2-4D43-ADA4-46CCDFFFD8BF}" type="datetime1">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75350443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9650929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283112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65846157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4279993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80772901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9A0E9A-DB7C-4B05-B204-680A26F824FC}"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11206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DD529-37F7-4077-A89F-0EE95DDD8EED}"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93719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1/12/2017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27CB8C-8FF2-4D43-ADA4-46CCDFFFD8BF}" type="datetime1">
              <a:rPr lang="en-US" smtClean="0"/>
              <a:pPr/>
              <a:t>1/12/2017</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1C7AA28-366A-4997-BBC8-D6BEB1ED3AC1}" type="slidenum">
              <a:rPr lang="en-US" smtClean="0"/>
              <a:pPr/>
              <a:t>‹#›</a:t>
            </a:fld>
            <a:endParaRPr lang="en-US"/>
          </a:p>
        </p:txBody>
      </p:sp>
    </p:spTree>
    <p:extLst>
      <p:ext uri="{BB962C8B-B14F-4D97-AF65-F5344CB8AC3E}">
        <p14:creationId xmlns:p14="http://schemas.microsoft.com/office/powerpoint/2010/main" val="88634595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8" Target="../diagrams/quickStyle3.xml" Type="http://schemas.openxmlformats.org/officeDocument/2006/relationships/diagramQuickStyle"/><Relationship Id="rId3" Target="../media/image4.jpeg" Type="http://schemas.openxmlformats.org/officeDocument/2006/relationships/image"/><Relationship Id="rId7" Target="../diagrams/layout3.xml" Type="http://schemas.openxmlformats.org/officeDocument/2006/relationships/diagramLayout"/><Relationship Id="rId2" Target="../media/image12.jpeg" Type="http://schemas.openxmlformats.org/officeDocument/2006/relationships/image"/><Relationship Id="rId1" Target="../slideLayouts/slideLayout2.xml" Type="http://schemas.openxmlformats.org/officeDocument/2006/relationships/slideLayout"/><Relationship Id="rId6" Target="../diagrams/data3.xml" Type="http://schemas.openxmlformats.org/officeDocument/2006/relationships/diagramData"/><Relationship Id="rId5" Target="../media/image6.png" Type="http://schemas.openxmlformats.org/officeDocument/2006/relationships/image"/><Relationship Id="rId10" Target="../diagrams/drawing3.xml" Type="http://schemas.microsoft.com/office/2007/relationships/diagramDrawing"/><Relationship Id="rId4" Target="../media/image5.png" Type="http://schemas.openxmlformats.org/officeDocument/2006/relationships/image"/><Relationship Id="rId9" Target="../diagrams/colors3.xml" Type="http://schemas.openxmlformats.org/officeDocument/2006/relationships/diagramColors"/></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arget="../media/image17.jpe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 Id="rId6" Target="../media/image6.png" Type="http://schemas.openxmlformats.org/officeDocument/2006/relationships/image"/><Relationship Id="rId5" Target="../media/image5.png" Type="http://schemas.openxmlformats.org/officeDocument/2006/relationships/image"/><Relationship Id="rId4" Target="../media/image4.jpeg" Type="http://schemas.openxmlformats.org/officeDocument/2006/relationships/image"/></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3203848" y="1893063"/>
            <a:ext cx="5613820" cy="2349579"/>
          </a:xfrm>
          <a:prstGeom prst="round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wrap="square">
            <a:spAutoFit/>
          </a:bodyPr>
          <a:lstStyle/>
          <a:p>
            <a:pPr algn="ctr" fontAlgn="base"/>
            <a:r>
              <a:rPr lang="en-MY" sz="4400" b="1" spc="50" dirty="0" smtClean="0">
                <a:ln w="9525" cmpd="sng">
                  <a:solidFill>
                    <a:schemeClr val="accent1"/>
                  </a:solidFill>
                  <a:prstDash val="solid"/>
                </a:ln>
                <a:solidFill>
                  <a:srgbClr val="0000FF"/>
                </a:solidFill>
                <a:effectLst>
                  <a:glow rad="38100">
                    <a:schemeClr val="accent1">
                      <a:alpha val="40000"/>
                    </a:schemeClr>
                  </a:glow>
                </a:effectLst>
                <a:latin typeface="Arial Rounded MT Bold" pitchFamily="34" charset="0"/>
              </a:rPr>
              <a:t>MEMPERKASA GENERASI</a:t>
            </a:r>
          </a:p>
          <a:p>
            <a:pPr algn="ctr" fontAlgn="base"/>
            <a:r>
              <a:rPr lang="en-MY" sz="4400" b="1" spc="50" dirty="0" smtClean="0">
                <a:ln w="9525" cmpd="sng">
                  <a:solidFill>
                    <a:schemeClr val="accent1"/>
                  </a:solidFill>
                  <a:prstDash val="solid"/>
                </a:ln>
                <a:solidFill>
                  <a:srgbClr val="0000FF"/>
                </a:solidFill>
                <a:effectLst>
                  <a:glow rad="38100">
                    <a:schemeClr val="accent1">
                      <a:alpha val="40000"/>
                    </a:schemeClr>
                  </a:glow>
                </a:effectLst>
                <a:latin typeface="Arial Rounded MT Bold" pitchFamily="34" charset="0"/>
                <a:cs typeface="Arial" pitchFamily="34" charset="0"/>
              </a:rPr>
              <a:t>KHAIRA UMMAH</a:t>
            </a:r>
            <a:endParaRPr lang="en-US" sz="3600" b="1" spc="50" dirty="0" smtClean="0">
              <a:ln w="9525" cmpd="sng">
                <a:solidFill>
                  <a:schemeClr val="accent1"/>
                </a:solidFill>
                <a:prstDash val="solid"/>
              </a:ln>
              <a:solidFill>
                <a:srgbClr val="0000FF"/>
              </a:solidFill>
              <a:effectLst>
                <a:glow rad="38100">
                  <a:schemeClr val="accent1">
                    <a:alpha val="40000"/>
                  </a:schemeClr>
                </a:glow>
              </a:effectLst>
              <a:latin typeface="Arial Rounded MT Bold" pitchFamily="34" charset="0"/>
              <a:cs typeface="Arial" pitchFamily="34" charset="0"/>
            </a:endParaRPr>
          </a:p>
        </p:txBody>
      </p:sp>
      <p:sp>
        <p:nvSpPr>
          <p:cNvPr id="12" name="Rectangle 11"/>
          <p:cNvSpPr/>
          <p:nvPr/>
        </p:nvSpPr>
        <p:spPr>
          <a:xfrm>
            <a:off x="4461911" y="4304624"/>
            <a:ext cx="2962671" cy="830997"/>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(13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Januari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2017 / </a:t>
            </a:r>
          </a:p>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14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Rabiulakhir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1438)</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pic>
        <p:nvPicPr>
          <p:cNvPr id="1026" name="Picture 2" descr="Image result for RAJIN BERUSA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142936"/>
            <a:ext cx="304800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340768"/>
            <a:ext cx="8229600" cy="5184576"/>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lvl="0" indent="0" algn="ctr">
              <a:lnSpc>
                <a:spcPct val="200000"/>
              </a:lnSpc>
              <a:buClr>
                <a:srgbClr val="FF0000"/>
              </a:buClr>
              <a:buNone/>
            </a:pPr>
            <a:r>
              <a:rPr lang="en-US" dirty="0" err="1">
                <a:ln>
                  <a:solidFill>
                    <a:srgbClr val="FFFF00"/>
                  </a:solidFill>
                </a:ln>
                <a:solidFill>
                  <a:srgbClr val="FFFF00"/>
                </a:solidFill>
                <a:effectLst>
                  <a:glow rad="101600">
                    <a:schemeClr val="bg1">
                      <a:alpha val="60000"/>
                    </a:schemeClr>
                  </a:glow>
                </a:effectLst>
              </a:rPr>
              <a:t>mengkaji</a:t>
            </a:r>
            <a:r>
              <a:rPr lang="en-US" dirty="0">
                <a:ln>
                  <a:solidFill>
                    <a:srgbClr val="FFFF00"/>
                  </a:solidFill>
                </a:ln>
                <a:solidFill>
                  <a:srgbClr val="FFFF00"/>
                </a:solidFill>
                <a:effectLst>
                  <a:glow rad="101600">
                    <a:schemeClr val="bg1">
                      <a:alpha val="60000"/>
                    </a:schemeClr>
                  </a:glow>
                </a:effectLst>
              </a:rPr>
              <a:t> masa </a:t>
            </a:r>
            <a:r>
              <a:rPr lang="en-US" dirty="0" err="1">
                <a:ln>
                  <a:solidFill>
                    <a:srgbClr val="FFFF00"/>
                  </a:solidFill>
                </a:ln>
                <a:solidFill>
                  <a:srgbClr val="FFFF00"/>
                </a:solidFill>
                <a:effectLst>
                  <a:glow rad="101600">
                    <a:schemeClr val="bg1">
                      <a:alpha val="60000"/>
                    </a:schemeClr>
                  </a:glow>
                </a:effectLst>
              </a:rPr>
              <a:t>hadapan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bukanlah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untuk</a:t>
            </a:r>
            <a:r>
              <a:rPr lang="en-US" dirty="0">
                <a:ln>
                  <a:solidFill>
                    <a:srgbClr val="FFFF00"/>
                  </a:solidFill>
                </a:ln>
                <a:solidFill>
                  <a:srgbClr val="FFFF00"/>
                </a:solidFill>
                <a:effectLst>
                  <a:glow rad="101600">
                    <a:schemeClr val="bg1">
                      <a:alpha val="60000"/>
                    </a:schemeClr>
                  </a:glow>
                </a:effectLst>
              </a:rPr>
              <a:t> </a:t>
            </a:r>
            <a:r>
              <a:rPr lang="en-US" dirty="0" err="1">
                <a:ln>
                  <a:solidFill>
                    <a:schemeClr val="accent3">
                      <a:lumMod val="20000"/>
                      <a:lumOff val="80000"/>
                    </a:schemeClr>
                  </a:solidFill>
                </a:ln>
                <a:solidFill>
                  <a:schemeClr val="accent4">
                    <a:lumMod val="20000"/>
                    <a:lumOff val="80000"/>
                  </a:schemeClr>
                </a:solidFill>
                <a:effectLst>
                  <a:glow rad="101600">
                    <a:schemeClr val="bg1">
                      <a:alpha val="60000"/>
                    </a:schemeClr>
                  </a:glow>
                </a:effectLst>
              </a:rPr>
              <a:t>meramal</a:t>
            </a:r>
            <a:r>
              <a:rPr lang="en-US" dirty="0">
                <a:ln>
                  <a:solidFill>
                    <a:schemeClr val="accent3">
                      <a:lumMod val="20000"/>
                      <a:lumOff val="80000"/>
                    </a:schemeClr>
                  </a:solidFill>
                </a:ln>
                <a:solidFill>
                  <a:schemeClr val="accent4">
                    <a:lumMod val="20000"/>
                    <a:lumOff val="80000"/>
                  </a:schemeClr>
                </a:solidFill>
                <a:effectLst>
                  <a:glow rad="101600">
                    <a:schemeClr val="bg1">
                      <a:alpha val="60000"/>
                    </a:schemeClr>
                  </a:glow>
                </a:effectLst>
              </a:rPr>
              <a:t> </a:t>
            </a:r>
            <a:r>
              <a:rPr lang="en-US" dirty="0">
                <a:ln>
                  <a:solidFill>
                    <a:srgbClr val="FFFF00"/>
                  </a:solidFill>
                </a:ln>
                <a:solidFill>
                  <a:srgbClr val="FFFF00"/>
                </a:solidFill>
                <a:effectLst>
                  <a:glow rad="101600">
                    <a:schemeClr val="bg1">
                      <a:alpha val="60000"/>
                    </a:schemeClr>
                  </a:glow>
                </a:effectLst>
              </a:rPr>
              <a:t>masa </a:t>
            </a:r>
            <a:r>
              <a:rPr lang="en-US" dirty="0" err="1">
                <a:ln>
                  <a:solidFill>
                    <a:srgbClr val="FFFF00"/>
                  </a:solidFill>
                </a:ln>
                <a:solidFill>
                  <a:srgbClr val="FFFF00"/>
                </a:solidFill>
                <a:effectLst>
                  <a:glow rad="101600">
                    <a:schemeClr val="bg1">
                      <a:alpha val="60000"/>
                    </a:schemeClr>
                  </a:glow>
                </a:effectLst>
              </a:rPr>
              <a:t>hadapan</a:t>
            </a:r>
            <a:r>
              <a:rPr lang="en-US" dirty="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Ia</a:t>
            </a:r>
            <a:r>
              <a:rPr lang="en-US" dirty="0" smtClean="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adalah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suatu</a:t>
            </a:r>
            <a:r>
              <a:rPr lang="en-US" dirty="0">
                <a:ln>
                  <a:solidFill>
                    <a:srgbClr val="FFFF00"/>
                  </a:solidFill>
                </a:ln>
                <a:solidFill>
                  <a:srgbClr val="FFFF00"/>
                </a:solidFill>
                <a:effectLst>
                  <a:glow rad="101600">
                    <a:schemeClr val="bg1">
                      <a:alpha val="60000"/>
                    </a:schemeClr>
                  </a:glow>
                </a:effectLst>
              </a:rPr>
              <a:t> </a:t>
            </a:r>
            <a:r>
              <a:rPr lang="en-US" dirty="0" err="1">
                <a:ln>
                  <a:solidFill>
                    <a:schemeClr val="accent3">
                      <a:lumMod val="20000"/>
                      <a:lumOff val="80000"/>
                    </a:schemeClr>
                  </a:solidFill>
                </a:ln>
                <a:solidFill>
                  <a:schemeClr val="accent4">
                    <a:lumMod val="20000"/>
                    <a:lumOff val="80000"/>
                  </a:schemeClr>
                </a:solidFill>
                <a:effectLst>
                  <a:glow rad="101600">
                    <a:schemeClr val="bg1">
                      <a:alpha val="60000"/>
                    </a:schemeClr>
                  </a:glow>
                </a:effectLst>
              </a:rPr>
              <a:t>disiplin</a:t>
            </a:r>
            <a:r>
              <a:rPr lang="en-US" dirty="0">
                <a:ln>
                  <a:solidFill>
                    <a:schemeClr val="accent3">
                      <a:lumMod val="20000"/>
                      <a:lumOff val="80000"/>
                    </a:schemeClr>
                  </a:solidFill>
                </a:ln>
                <a:solidFill>
                  <a:schemeClr val="accent4">
                    <a:lumMod val="20000"/>
                    <a:lumOff val="80000"/>
                  </a:schemeClr>
                </a:solidFill>
                <a:effectLst>
                  <a:glow rad="101600">
                    <a:schemeClr val="bg1">
                      <a:alpha val="60000"/>
                    </a:schemeClr>
                  </a:glow>
                </a:effectLst>
              </a:rPr>
              <a:t> </a:t>
            </a:r>
            <a:r>
              <a:rPr lang="en-US" dirty="0" err="1">
                <a:ln>
                  <a:solidFill>
                    <a:schemeClr val="accent3">
                      <a:lumMod val="20000"/>
                      <a:lumOff val="80000"/>
                    </a:schemeClr>
                  </a:solidFill>
                </a:ln>
                <a:solidFill>
                  <a:schemeClr val="accent4">
                    <a:lumMod val="20000"/>
                    <a:lumOff val="80000"/>
                  </a:schemeClr>
                </a:solidFill>
                <a:effectLst>
                  <a:glow rad="101600">
                    <a:schemeClr val="bg1">
                      <a:alpha val="60000"/>
                    </a:schemeClr>
                  </a:glow>
                </a:effectLst>
              </a:rPr>
              <a:t>ilmu</a:t>
            </a:r>
            <a:r>
              <a:rPr lang="en-US" dirty="0">
                <a:ln>
                  <a:solidFill>
                    <a:schemeClr val="accent3">
                      <a:lumMod val="20000"/>
                      <a:lumOff val="80000"/>
                    </a:schemeClr>
                  </a:solidFill>
                </a:ln>
                <a:solidFill>
                  <a:schemeClr val="accent4">
                    <a:lumMod val="20000"/>
                    <a:lumOff val="80000"/>
                  </a:schemeClr>
                </a:solidFill>
                <a:effectLst>
                  <a:glow rad="101600">
                    <a:schemeClr val="bg1">
                      <a:alpha val="60000"/>
                    </a:schemeClr>
                  </a:glow>
                </a:effectLst>
              </a:rPr>
              <a:t> </a:t>
            </a:r>
            <a:r>
              <a:rPr lang="en-US" dirty="0">
                <a:ln>
                  <a:solidFill>
                    <a:srgbClr val="FFFF00"/>
                  </a:solidFill>
                </a:ln>
                <a:solidFill>
                  <a:srgbClr val="FFFF00"/>
                </a:solidFill>
                <a:effectLst>
                  <a:glow rad="101600">
                    <a:schemeClr val="bg1">
                      <a:alpha val="60000"/>
                    </a:schemeClr>
                  </a:glow>
                </a:effectLst>
              </a:rPr>
              <a:t>yang </a:t>
            </a:r>
            <a:r>
              <a:rPr lang="en-US" dirty="0" err="1">
                <a:ln>
                  <a:solidFill>
                    <a:srgbClr val="FFFF00"/>
                  </a:solidFill>
                </a:ln>
                <a:solidFill>
                  <a:srgbClr val="FFFF00"/>
                </a:solidFill>
                <a:effectLst>
                  <a:glow rad="101600">
                    <a:schemeClr val="bg1">
                      <a:alpha val="60000"/>
                    </a:schemeClr>
                  </a:glow>
                </a:effectLst>
              </a:rPr>
              <a:t>bertujuan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untuk</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meneroka</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pelbagai</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altenatif</a:t>
            </a:r>
            <a:r>
              <a:rPr lang="en-US" dirty="0">
                <a:ln>
                  <a:solidFill>
                    <a:srgbClr val="FFFF00"/>
                  </a:solidFill>
                </a:ln>
                <a:solidFill>
                  <a:srgbClr val="FFFF00"/>
                </a:solidFill>
                <a:effectLst>
                  <a:glow rad="101600">
                    <a:schemeClr val="bg1">
                      <a:alpha val="60000"/>
                    </a:schemeClr>
                  </a:glow>
                </a:effectLst>
              </a:rPr>
              <a:t> masa </a:t>
            </a:r>
            <a:r>
              <a:rPr lang="en-US" dirty="0" err="1">
                <a:ln>
                  <a:solidFill>
                    <a:srgbClr val="FFFF00"/>
                  </a:solidFill>
                </a:ln>
                <a:solidFill>
                  <a:srgbClr val="FFFF00"/>
                </a:solidFill>
                <a:effectLst>
                  <a:glow rad="101600">
                    <a:schemeClr val="bg1">
                      <a:alpha val="60000"/>
                    </a:schemeClr>
                  </a:glow>
                </a:effectLst>
              </a:rPr>
              <a:t>hadapan</a:t>
            </a:r>
            <a:r>
              <a:rPr lang="en-US" dirty="0">
                <a:ln>
                  <a:solidFill>
                    <a:srgbClr val="FFFF00"/>
                  </a:solidFill>
                </a:ln>
                <a:solidFill>
                  <a:srgbClr val="FFFF00"/>
                </a:solidFill>
                <a:effectLst>
                  <a:glow rad="101600">
                    <a:schemeClr val="bg1">
                      <a:alpha val="60000"/>
                    </a:schemeClr>
                  </a:glow>
                </a:effectLst>
              </a:rPr>
              <a:t> yang </a:t>
            </a:r>
            <a:r>
              <a:rPr lang="en-US" dirty="0" err="1">
                <a:ln>
                  <a:solidFill>
                    <a:srgbClr val="FFFF00"/>
                  </a:solidFill>
                </a:ln>
                <a:solidFill>
                  <a:srgbClr val="FFFF00"/>
                </a:solidFill>
                <a:effectLst>
                  <a:glow rad="101600">
                    <a:schemeClr val="bg1">
                      <a:alpha val="60000"/>
                    </a:schemeClr>
                  </a:glow>
                </a:effectLst>
              </a:rPr>
              <a:t>timbul</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hasil</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daripada</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beberapa</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keputusan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tindakan</a:t>
            </a:r>
            <a:r>
              <a:rPr lang="en-US" dirty="0">
                <a:ln>
                  <a:solidFill>
                    <a:srgbClr val="FFFF00"/>
                  </a:solidFill>
                </a:ln>
                <a:solidFill>
                  <a:srgbClr val="FFFF00"/>
                </a:solidFill>
                <a:effectLst>
                  <a:glow rad="101600">
                    <a:schemeClr val="bg1">
                      <a:alpha val="60000"/>
                    </a:schemeClr>
                  </a:glow>
                </a:effectLst>
              </a:rPr>
              <a:t> yang </a:t>
            </a:r>
            <a:r>
              <a:rPr lang="en-US" dirty="0" err="1">
                <a:ln>
                  <a:solidFill>
                    <a:srgbClr val="FFFF00"/>
                  </a:solidFill>
                </a:ln>
                <a:solidFill>
                  <a:srgbClr val="FFFF00"/>
                </a:solidFill>
                <a:effectLst>
                  <a:glow rad="101600">
                    <a:schemeClr val="bg1">
                      <a:alpha val="60000"/>
                    </a:schemeClr>
                  </a:glow>
                </a:effectLst>
              </a:rPr>
              <a:t>diambil</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pada</a:t>
            </a:r>
            <a:r>
              <a:rPr lang="en-US" dirty="0">
                <a:ln>
                  <a:solidFill>
                    <a:srgbClr val="FFFF00"/>
                  </a:solidFill>
                </a:ln>
                <a:solidFill>
                  <a:srgbClr val="FFFF00"/>
                </a:solidFill>
                <a:effectLst>
                  <a:glow rad="101600">
                    <a:schemeClr val="bg1">
                      <a:alpha val="60000"/>
                    </a:schemeClr>
                  </a:glow>
                </a:effectLst>
              </a:rPr>
              <a:t> masa </a:t>
            </a:r>
            <a:r>
              <a:rPr lang="en-US" dirty="0" err="1">
                <a:ln>
                  <a:solidFill>
                    <a:srgbClr val="FFFF00"/>
                  </a:solidFill>
                </a:ln>
                <a:solidFill>
                  <a:srgbClr val="FFFF00"/>
                </a:solidFill>
                <a:effectLst>
                  <a:glow rad="101600">
                    <a:schemeClr val="bg1">
                      <a:alpha val="60000"/>
                    </a:schemeClr>
                  </a:glow>
                </a:effectLst>
              </a:rPr>
              <a:t>kini</a:t>
            </a:r>
            <a:r>
              <a:rPr lang="en-US" dirty="0">
                <a:ln>
                  <a:solidFill>
                    <a:srgbClr val="FFFF00"/>
                  </a:solidFill>
                </a:ln>
                <a:solidFill>
                  <a:srgbClr val="FFFF00"/>
                </a:solidFill>
                <a:effectLst>
                  <a:glow rad="101600">
                    <a:schemeClr val="bg1">
                      <a:alpha val="60000"/>
                    </a:schemeClr>
                  </a:glow>
                </a:effectLst>
              </a:rPr>
              <a:t>.</a:t>
            </a:r>
            <a:endParaRPr lang="en-US" sz="2400" dirty="0">
              <a:ln>
                <a:solidFill>
                  <a:srgbClr val="FFFF00"/>
                </a:solidFill>
              </a:ln>
              <a:solidFill>
                <a:srgbClr val="FFFF00"/>
              </a:solidFill>
              <a:effectLst>
                <a:glow rad="101600">
                  <a:schemeClr val="bg1">
                    <a:alpha val="60000"/>
                  </a:schemeClr>
                </a:glow>
              </a:effectLst>
            </a:endParaRPr>
          </a:p>
          <a:p>
            <a:pPr marL="0" lvl="0" indent="0" algn="ctr">
              <a:lnSpc>
                <a:spcPct val="200000"/>
              </a:lnSpc>
              <a:buClr>
                <a:srgbClr val="FF0000"/>
              </a:buClr>
              <a:buNone/>
            </a:pP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268760"/>
            <a:ext cx="8229600" cy="5184576"/>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just"/>
            <a:r>
              <a:rPr lang="en-US" sz="2400" spc="50" dirty="0" err="1" smtClean="0">
                <a:ln w="9525" cmpd="sng">
                  <a:solidFill>
                    <a:srgbClr val="FFFF00"/>
                  </a:solidFill>
                  <a:prstDash val="solid"/>
                </a:ln>
                <a:solidFill>
                  <a:srgbClr val="FFFF00"/>
                </a:solidFill>
                <a:effectLst>
                  <a:glow rad="38100">
                    <a:schemeClr val="bg1">
                      <a:alpha val="40000"/>
                    </a:schemeClr>
                  </a:glow>
                </a:effectLst>
              </a:rPr>
              <a:t>Kemuncak</a:t>
            </a:r>
            <a:r>
              <a:rPr lang="en-US" sz="2400" spc="50" dirty="0" smtClean="0">
                <a:ln w="9525" cmpd="sng">
                  <a:solidFill>
                    <a:srgbClr val="FFFF00"/>
                  </a:solidFill>
                  <a:prstDash val="solid"/>
                </a:ln>
                <a:solidFill>
                  <a:srgbClr val="FFFF00"/>
                </a:solidFill>
                <a:effectLst>
                  <a:glow rad="38100">
                    <a:schemeClr val="bg1">
                      <a:alpha val="40000"/>
                    </a:schemeClr>
                  </a:glow>
                </a:effectLst>
              </a:rPr>
              <a:t> </a:t>
            </a:r>
            <a:r>
              <a:rPr lang="en-US" sz="2400" spc="50" dirty="0" err="1" smtClean="0">
                <a:ln w="9525" cmpd="sng">
                  <a:solidFill>
                    <a:srgbClr val="FFFF00"/>
                  </a:solidFill>
                  <a:prstDash val="solid"/>
                </a:ln>
                <a:solidFill>
                  <a:srgbClr val="FFFF00"/>
                </a:solidFill>
                <a:effectLst>
                  <a:glow rad="38100">
                    <a:schemeClr val="bg1">
                      <a:alpha val="40000"/>
                    </a:schemeClr>
                  </a:glow>
                </a:effectLst>
              </a:rPr>
              <a:t>kajian</a:t>
            </a:r>
            <a:r>
              <a:rPr lang="en-US" sz="2400" spc="50" dirty="0" smtClean="0">
                <a:ln w="9525" cmpd="sng">
                  <a:solidFill>
                    <a:srgbClr val="FFFF00"/>
                  </a:solidFill>
                  <a:prstDash val="solid"/>
                </a:ln>
                <a:solidFill>
                  <a:srgbClr val="FFFF00"/>
                </a:solidFill>
                <a:effectLst>
                  <a:glow rad="38100">
                    <a:schemeClr val="bg1">
                      <a:alpha val="40000"/>
                    </a:schemeClr>
                  </a:glow>
                </a:effectLst>
              </a:rPr>
              <a:t> masa </a:t>
            </a:r>
            <a:r>
              <a:rPr lang="en-US" sz="2400" spc="50" dirty="0" err="1" smtClean="0">
                <a:ln w="9525" cmpd="sng">
                  <a:solidFill>
                    <a:srgbClr val="FFFF00"/>
                  </a:solidFill>
                  <a:prstDash val="solid"/>
                </a:ln>
                <a:solidFill>
                  <a:srgbClr val="FFFF00"/>
                </a:solidFill>
                <a:effectLst>
                  <a:glow rad="38100">
                    <a:schemeClr val="bg1">
                      <a:alpha val="40000"/>
                    </a:schemeClr>
                  </a:glow>
                </a:effectLst>
              </a:rPr>
              <a:t>hadapan</a:t>
            </a:r>
            <a:r>
              <a:rPr lang="en-US" sz="2400" spc="50" dirty="0" smtClean="0">
                <a:ln w="9525" cmpd="sng">
                  <a:solidFill>
                    <a:srgbClr val="FFFF00"/>
                  </a:solidFill>
                  <a:prstDash val="solid"/>
                </a:ln>
                <a:solidFill>
                  <a:srgbClr val="FFFF00"/>
                </a:solidFill>
                <a:effectLst>
                  <a:glow rad="38100">
                    <a:schemeClr val="bg1">
                      <a:alpha val="40000"/>
                    </a:schemeClr>
                  </a:glow>
                </a:effectLst>
              </a:rPr>
              <a:t> </a:t>
            </a:r>
            <a:r>
              <a:rPr lang="en-US" sz="2400" spc="50" dirty="0" err="1" smtClean="0">
                <a:ln w="9525" cmpd="sng">
                  <a:solidFill>
                    <a:srgbClr val="FFFF00"/>
                  </a:solidFill>
                  <a:prstDash val="solid"/>
                </a:ln>
                <a:solidFill>
                  <a:srgbClr val="FFFF00"/>
                </a:solidFill>
                <a:effectLst>
                  <a:glow rad="38100">
                    <a:schemeClr val="bg1">
                      <a:alpha val="40000"/>
                    </a:schemeClr>
                  </a:glow>
                </a:effectLst>
              </a:rPr>
              <a:t>ialah</a:t>
            </a:r>
            <a:r>
              <a:rPr lang="en-US" sz="2400" spc="50" dirty="0" smtClean="0">
                <a:ln w="9525" cmpd="sng">
                  <a:solidFill>
                    <a:srgbClr val="FFFF00"/>
                  </a:solidFill>
                  <a:prstDash val="solid"/>
                </a:ln>
                <a:solidFill>
                  <a:srgbClr val="FFFF00"/>
                </a:solidFill>
                <a:effectLst>
                  <a:glow rad="38100">
                    <a:schemeClr val="bg1">
                      <a:alpha val="40000"/>
                    </a:schemeClr>
                  </a:glow>
                </a:effectLst>
              </a:rPr>
              <a:t> </a:t>
            </a:r>
            <a:r>
              <a:rPr lang="en-US" sz="2400" spc="50" dirty="0" err="1" smtClean="0">
                <a:ln w="9525" cmpd="sng">
                  <a:solidFill>
                    <a:srgbClr val="FFFF00"/>
                  </a:solidFill>
                  <a:prstDash val="solid"/>
                </a:ln>
                <a:solidFill>
                  <a:srgbClr val="FFFF00"/>
                </a:solidFill>
                <a:effectLst>
                  <a:glow rad="38100">
                    <a:schemeClr val="bg1">
                      <a:alpha val="40000"/>
                    </a:schemeClr>
                  </a:glow>
                </a:effectLst>
              </a:rPr>
              <a:t>mencapai</a:t>
            </a:r>
            <a:r>
              <a:rPr lang="en-US" sz="2400" spc="50" dirty="0" smtClean="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hubungan</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rohani</a:t>
            </a:r>
            <a:r>
              <a:rPr lang="en-US" sz="2400" spc="50" dirty="0">
                <a:ln w="9525" cmpd="sng">
                  <a:solidFill>
                    <a:srgbClr val="FFFF00"/>
                  </a:solidFill>
                  <a:prstDash val="solid"/>
                </a:ln>
                <a:solidFill>
                  <a:srgbClr val="FFFF00"/>
                </a:solidFill>
                <a:effectLst>
                  <a:glow rad="38100">
                    <a:schemeClr val="bg1">
                      <a:alpha val="40000"/>
                    </a:schemeClr>
                  </a:glow>
                </a:effectLst>
              </a:rPr>
              <a:t> yang </a:t>
            </a:r>
            <a:r>
              <a:rPr lang="en-US" sz="2400" spc="50" dirty="0" err="1">
                <a:ln w="9525" cmpd="sng">
                  <a:solidFill>
                    <a:srgbClr val="FFFF00"/>
                  </a:solidFill>
                  <a:prstDash val="solid"/>
                </a:ln>
                <a:solidFill>
                  <a:srgbClr val="FFFF00"/>
                </a:solidFill>
                <a:effectLst>
                  <a:glow rad="38100">
                    <a:schemeClr val="bg1">
                      <a:alpha val="40000"/>
                    </a:schemeClr>
                  </a:glow>
                </a:effectLst>
              </a:rPr>
              <a:t>hebat</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iaitu</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i="1" spc="50" dirty="0" err="1">
                <a:ln w="9525" cmpd="sng">
                  <a:solidFill>
                    <a:srgbClr val="FFFF00"/>
                  </a:solidFill>
                  <a:prstDash val="solid"/>
                </a:ln>
                <a:solidFill>
                  <a:srgbClr val="FFFF00"/>
                </a:solidFill>
                <a:effectLst>
                  <a:glow rad="38100">
                    <a:schemeClr val="bg1">
                      <a:alpha val="40000"/>
                    </a:schemeClr>
                  </a:glow>
                </a:effectLst>
              </a:rPr>
              <a:t>Taqarrub</a:t>
            </a:r>
            <a:r>
              <a:rPr lang="en-US" sz="2400" i="1" spc="50" dirty="0">
                <a:ln w="9525" cmpd="sng">
                  <a:solidFill>
                    <a:srgbClr val="FFFF00"/>
                  </a:solidFill>
                  <a:prstDash val="solid"/>
                </a:ln>
                <a:solidFill>
                  <a:srgbClr val="FFFF00"/>
                </a:solidFill>
                <a:effectLst>
                  <a:glow rad="38100">
                    <a:schemeClr val="bg1">
                      <a:alpha val="40000"/>
                    </a:schemeClr>
                  </a:glow>
                </a:effectLst>
              </a:rPr>
              <a:t> </a:t>
            </a:r>
            <a:r>
              <a:rPr lang="en-US" sz="2400" i="1" spc="50" dirty="0" err="1">
                <a:ln w="9525" cmpd="sng">
                  <a:solidFill>
                    <a:srgbClr val="FFFF00"/>
                  </a:solidFill>
                  <a:prstDash val="solid"/>
                </a:ln>
                <a:solidFill>
                  <a:srgbClr val="FFFF00"/>
                </a:solidFill>
                <a:effectLst>
                  <a:glow rad="38100">
                    <a:schemeClr val="bg1">
                      <a:alpha val="40000"/>
                    </a:schemeClr>
                  </a:glow>
                </a:effectLst>
              </a:rPr>
              <a:t>ilallah</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mendekati</a:t>
            </a:r>
            <a:r>
              <a:rPr lang="en-US" sz="2400" spc="50" dirty="0">
                <a:ln w="9525" cmpd="sng">
                  <a:solidFill>
                    <a:srgbClr val="FFFF00"/>
                  </a:solidFill>
                  <a:prstDash val="solid"/>
                </a:ln>
                <a:solidFill>
                  <a:srgbClr val="FFFF00"/>
                </a:solidFill>
                <a:effectLst>
                  <a:glow rad="38100">
                    <a:schemeClr val="bg1">
                      <a:alpha val="40000"/>
                    </a:schemeClr>
                  </a:glow>
                </a:effectLst>
              </a:rPr>
              <a:t> Allah SWT</a:t>
            </a:r>
            <a:r>
              <a:rPr lang="en-US" sz="2400" spc="50" dirty="0" smtClean="0">
                <a:ln w="9525" cmpd="sng">
                  <a:solidFill>
                    <a:srgbClr val="FFFF00"/>
                  </a:solidFill>
                  <a:prstDash val="solid"/>
                </a:ln>
                <a:solidFill>
                  <a:srgbClr val="FFFF00"/>
                </a:solidFill>
                <a:effectLst>
                  <a:glow rad="38100">
                    <a:schemeClr val="bg1">
                      <a:alpha val="40000"/>
                    </a:schemeClr>
                  </a:glow>
                </a:effectLst>
              </a:rPr>
              <a:t>).</a:t>
            </a:r>
          </a:p>
          <a:p>
            <a:pPr algn="just"/>
            <a:endParaRPr lang="en-US" sz="2400" spc="50" dirty="0" smtClean="0">
              <a:ln w="9525" cmpd="sng">
                <a:solidFill>
                  <a:srgbClr val="FFFF00"/>
                </a:solidFill>
                <a:prstDash val="solid"/>
              </a:ln>
              <a:solidFill>
                <a:srgbClr val="FFFF00"/>
              </a:solidFill>
              <a:effectLst>
                <a:glow rad="38100">
                  <a:schemeClr val="bg1">
                    <a:alpha val="40000"/>
                  </a:schemeClr>
                </a:glow>
              </a:effectLst>
            </a:endParaRPr>
          </a:p>
          <a:p>
            <a:pPr algn="just"/>
            <a:r>
              <a:rPr lang="en-US" sz="2400" spc="50" dirty="0">
                <a:ln w="9525" cmpd="sng">
                  <a:solidFill>
                    <a:srgbClr val="FFFF00"/>
                  </a:solidFill>
                  <a:prstDash val="solid"/>
                </a:ln>
                <a:solidFill>
                  <a:srgbClr val="FFFF00"/>
                </a:solidFill>
                <a:effectLst>
                  <a:glow rad="38100">
                    <a:schemeClr val="bg1">
                      <a:alpha val="40000"/>
                    </a:schemeClr>
                  </a:glow>
                </a:effectLst>
              </a:rPr>
              <a:t>K</a:t>
            </a:r>
            <a:r>
              <a:rPr lang="en-US" sz="2400" spc="50" dirty="0" smtClean="0">
                <a:ln w="9525" cmpd="sng">
                  <a:solidFill>
                    <a:srgbClr val="FFFF00"/>
                  </a:solidFill>
                  <a:prstDash val="solid"/>
                </a:ln>
                <a:solidFill>
                  <a:srgbClr val="FFFF00"/>
                </a:solidFill>
                <a:effectLst>
                  <a:glow rad="38100">
                    <a:schemeClr val="bg1">
                      <a:alpha val="40000"/>
                    </a:schemeClr>
                  </a:glow>
                </a:effectLst>
              </a:rPr>
              <a:t>ita </a:t>
            </a:r>
            <a:r>
              <a:rPr lang="en-US" sz="2400" spc="50" dirty="0" err="1">
                <a:ln w="9525" cmpd="sng">
                  <a:solidFill>
                    <a:srgbClr val="FFFF00"/>
                  </a:solidFill>
                  <a:prstDash val="solid"/>
                </a:ln>
                <a:solidFill>
                  <a:srgbClr val="FFFF00"/>
                </a:solidFill>
                <a:effectLst>
                  <a:glow rad="38100">
                    <a:schemeClr val="bg1">
                      <a:alpha val="40000"/>
                    </a:schemeClr>
                  </a:glow>
                </a:effectLst>
              </a:rPr>
              <a:t>bertanggungjawab</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membentuk</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sebuah</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negara</a:t>
            </a:r>
            <a:r>
              <a:rPr lang="en-US" sz="2400" spc="50" dirty="0">
                <a:ln w="9525" cmpd="sng">
                  <a:solidFill>
                    <a:srgbClr val="FFFF00"/>
                  </a:solidFill>
                  <a:prstDash val="solid"/>
                </a:ln>
                <a:solidFill>
                  <a:srgbClr val="FFFF00"/>
                </a:solidFill>
                <a:effectLst>
                  <a:glow rad="38100">
                    <a:schemeClr val="bg1">
                      <a:alpha val="40000"/>
                    </a:schemeClr>
                  </a:glow>
                </a:effectLst>
              </a:rPr>
              <a:t> Islam yang </a:t>
            </a:r>
            <a:r>
              <a:rPr lang="en-US" sz="2400" spc="50" dirty="0" err="1">
                <a:ln w="9525" cmpd="sng">
                  <a:solidFill>
                    <a:srgbClr val="FFFF00"/>
                  </a:solidFill>
                  <a:prstDash val="solid"/>
                </a:ln>
                <a:solidFill>
                  <a:srgbClr val="FFFF00"/>
                </a:solidFill>
                <a:effectLst>
                  <a:glow rad="38100">
                    <a:schemeClr val="bg1">
                      <a:alpha val="40000"/>
                    </a:schemeClr>
                  </a:glow>
                </a:effectLst>
              </a:rPr>
              <a:t>cemerlang</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dalam</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segala</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smtClean="0">
                <a:ln w="9525" cmpd="sng">
                  <a:solidFill>
                    <a:srgbClr val="FFFF00"/>
                  </a:solidFill>
                  <a:prstDash val="solid"/>
                </a:ln>
                <a:solidFill>
                  <a:srgbClr val="FFFF00"/>
                </a:solidFill>
                <a:effectLst>
                  <a:glow rad="38100">
                    <a:schemeClr val="bg1">
                      <a:alpha val="40000"/>
                    </a:schemeClr>
                  </a:glow>
                </a:effectLst>
              </a:rPr>
              <a:t>aspek</a:t>
            </a:r>
            <a:r>
              <a:rPr lang="en-US" sz="2400" spc="50" dirty="0" smtClean="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seterusnya</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dapat</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melahirkan</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i="1" spc="50" dirty="0" err="1">
                <a:ln w="9525" cmpd="sng">
                  <a:solidFill>
                    <a:srgbClr val="FFFF00"/>
                  </a:solidFill>
                  <a:prstDash val="solid"/>
                </a:ln>
                <a:solidFill>
                  <a:srgbClr val="FFFF00"/>
                </a:solidFill>
                <a:effectLst>
                  <a:glow rad="38100">
                    <a:schemeClr val="bg1">
                      <a:alpha val="40000"/>
                    </a:schemeClr>
                  </a:glow>
                </a:effectLst>
              </a:rPr>
              <a:t>Khaira</a:t>
            </a:r>
            <a:r>
              <a:rPr lang="en-US" sz="2400" i="1" spc="50" dirty="0">
                <a:ln w="9525" cmpd="sng">
                  <a:solidFill>
                    <a:srgbClr val="FFFF00"/>
                  </a:solidFill>
                  <a:prstDash val="solid"/>
                </a:ln>
                <a:solidFill>
                  <a:srgbClr val="FFFF00"/>
                </a:solidFill>
                <a:effectLst>
                  <a:glow rad="38100">
                    <a:schemeClr val="bg1">
                      <a:alpha val="40000"/>
                    </a:schemeClr>
                  </a:glow>
                </a:effectLst>
              </a:rPr>
              <a:t> </a:t>
            </a:r>
            <a:r>
              <a:rPr lang="en-US" sz="2400" i="1" spc="50" dirty="0" err="1" smtClean="0">
                <a:ln w="9525" cmpd="sng">
                  <a:solidFill>
                    <a:srgbClr val="FFFF00"/>
                  </a:solidFill>
                  <a:prstDash val="solid"/>
                </a:ln>
                <a:solidFill>
                  <a:srgbClr val="FFFF00"/>
                </a:solidFill>
                <a:effectLst>
                  <a:glow rad="38100">
                    <a:schemeClr val="bg1">
                      <a:alpha val="40000"/>
                    </a:schemeClr>
                  </a:glow>
                </a:effectLst>
              </a:rPr>
              <a:t>Ummah</a:t>
            </a:r>
            <a:r>
              <a:rPr lang="en-US" sz="2400" i="1" spc="50" dirty="0" smtClean="0">
                <a:ln w="9525" cmpd="sng">
                  <a:solidFill>
                    <a:srgbClr val="FFFF00"/>
                  </a:solidFill>
                  <a:prstDash val="solid"/>
                </a:ln>
                <a:solidFill>
                  <a:srgbClr val="FFFF00"/>
                </a:solidFill>
                <a:effectLst>
                  <a:glow rad="38100">
                    <a:schemeClr val="bg1">
                      <a:alpha val="40000"/>
                    </a:schemeClr>
                  </a:glow>
                </a:effectLst>
              </a:rPr>
              <a:t>.</a:t>
            </a:r>
          </a:p>
          <a:p>
            <a:pPr algn="just"/>
            <a:endParaRPr lang="en-US" sz="2400" i="1" spc="50" dirty="0" smtClean="0">
              <a:ln w="9525" cmpd="sng">
                <a:solidFill>
                  <a:srgbClr val="FFFF00"/>
                </a:solidFill>
                <a:prstDash val="solid"/>
              </a:ln>
              <a:solidFill>
                <a:srgbClr val="FFFF00"/>
              </a:solidFill>
              <a:effectLst>
                <a:glow rad="38100">
                  <a:schemeClr val="bg1">
                    <a:alpha val="40000"/>
                  </a:schemeClr>
                </a:glow>
              </a:effectLst>
            </a:endParaRPr>
          </a:p>
          <a:p>
            <a:pPr algn="just"/>
            <a:r>
              <a:rPr lang="en-US" sz="2400" spc="50" dirty="0">
                <a:ln w="9525" cmpd="sng">
                  <a:solidFill>
                    <a:srgbClr val="FFFF00"/>
                  </a:solidFill>
                  <a:prstDash val="solid"/>
                </a:ln>
                <a:solidFill>
                  <a:srgbClr val="FFFF00"/>
                </a:solidFill>
                <a:effectLst>
                  <a:glow rad="38100">
                    <a:schemeClr val="bg1">
                      <a:alpha val="40000"/>
                    </a:schemeClr>
                  </a:glow>
                </a:effectLst>
              </a:rPr>
              <a:t>P</a:t>
            </a:r>
            <a:r>
              <a:rPr lang="en-US" sz="2400" spc="50" dirty="0" smtClean="0">
                <a:ln w="9525" cmpd="sng">
                  <a:solidFill>
                    <a:srgbClr val="FFFF00"/>
                  </a:solidFill>
                  <a:prstDash val="solid"/>
                </a:ln>
                <a:solidFill>
                  <a:srgbClr val="FFFF00"/>
                </a:solidFill>
                <a:effectLst>
                  <a:glow rad="38100">
                    <a:schemeClr val="bg1">
                      <a:alpha val="40000"/>
                    </a:schemeClr>
                  </a:glow>
                </a:effectLst>
              </a:rPr>
              <a:t>rogram </a:t>
            </a:r>
            <a:r>
              <a:rPr lang="en-US" sz="2400"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Transformasi</a:t>
            </a:r>
            <a:r>
              <a:rPr lang="en-US" sz="2400"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Nasional 2050 </a:t>
            </a:r>
            <a:r>
              <a:rPr lang="en-US" sz="2400" spc="50" dirty="0" smtClean="0">
                <a:ln w="9525" cmpd="sng">
                  <a:solidFill>
                    <a:srgbClr val="FFFF00"/>
                  </a:solidFill>
                  <a:prstDash val="solid"/>
                </a:ln>
                <a:solidFill>
                  <a:srgbClr val="FFFF00"/>
                </a:solidFill>
                <a:effectLst>
                  <a:glow rad="38100">
                    <a:schemeClr val="bg1">
                      <a:alpha val="40000"/>
                    </a:schemeClr>
                  </a:glow>
                </a:effectLst>
              </a:rPr>
              <a:t>(TN50) </a:t>
            </a:r>
            <a:r>
              <a:rPr lang="en-US" sz="2400" spc="50" dirty="0" err="1">
                <a:ln w="9525" cmpd="sng">
                  <a:solidFill>
                    <a:srgbClr val="FFFF00"/>
                  </a:solidFill>
                  <a:prstDash val="solid"/>
                </a:ln>
                <a:solidFill>
                  <a:srgbClr val="FFFF00"/>
                </a:solidFill>
                <a:effectLst>
                  <a:glow rad="38100">
                    <a:schemeClr val="bg1">
                      <a:alpha val="40000"/>
                    </a:schemeClr>
                  </a:glow>
                </a:effectLst>
              </a:rPr>
              <a:t>memperlihatkan</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keseriusan</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dan</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komitmen</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kerajaan</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spc="50" dirty="0" err="1">
                <a:ln w="9525" cmpd="sng">
                  <a:solidFill>
                    <a:srgbClr val="FFFF00"/>
                  </a:solidFill>
                  <a:prstDash val="solid"/>
                </a:ln>
                <a:solidFill>
                  <a:srgbClr val="FFFF00"/>
                </a:solidFill>
                <a:effectLst>
                  <a:glow rad="38100">
                    <a:schemeClr val="bg1">
                      <a:alpha val="40000"/>
                    </a:schemeClr>
                  </a:glow>
                </a:effectLst>
              </a:rPr>
              <a:t>untuk</a:t>
            </a:r>
            <a:r>
              <a:rPr lang="en-US" sz="2400" spc="50" dirty="0">
                <a:ln w="9525" cmpd="sng">
                  <a:solidFill>
                    <a:srgbClr val="FFFF00"/>
                  </a:solidFill>
                  <a:prstDash val="solid"/>
                </a:ln>
                <a:solidFill>
                  <a:srgbClr val="FFFF00"/>
                </a:solidFill>
                <a:effectLst>
                  <a:glow rad="38100">
                    <a:schemeClr val="bg1">
                      <a:alpha val="40000"/>
                    </a:schemeClr>
                  </a:glow>
                </a:effectLst>
              </a:rPr>
              <a:t> </a:t>
            </a:r>
            <a:r>
              <a:rPr lang="en-US" sz="2400" i="1"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menyediakan</a:t>
            </a:r>
            <a:r>
              <a:rPr lang="en-US"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a:t>
            </a:r>
            <a:r>
              <a:rPr lang="en-US" sz="2400" i="1"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generasi</a:t>
            </a:r>
            <a:r>
              <a:rPr lang="en-US"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a:t>
            </a:r>
            <a:r>
              <a:rPr lang="en-US" sz="2400" i="1"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baharu</a:t>
            </a:r>
            <a:r>
              <a:rPr lang="en-US"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yang </a:t>
            </a:r>
            <a:r>
              <a:rPr lang="en-US" sz="2400" i="1"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berjaya</a:t>
            </a:r>
            <a:r>
              <a:rPr lang="en-US"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a:t>
            </a:r>
            <a:r>
              <a:rPr lang="en-US" sz="2400" i="1"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dalam</a:t>
            </a:r>
            <a:r>
              <a:rPr lang="en-US"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a:t>
            </a:r>
            <a:r>
              <a:rPr lang="en-US" sz="2400" i="1"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tempoh</a:t>
            </a:r>
            <a:r>
              <a:rPr lang="en-US"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30 </a:t>
            </a:r>
            <a:r>
              <a:rPr lang="en-US" sz="2400" i="1"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tahun</a:t>
            </a:r>
            <a:r>
              <a:rPr lang="en-US"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a:t>
            </a:r>
            <a:r>
              <a:rPr lang="en-US" sz="2400" i="1" spc="50" dirty="0" err="1">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akan</a:t>
            </a:r>
            <a:r>
              <a:rPr lang="en-US"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 </a:t>
            </a:r>
            <a:r>
              <a:rPr lang="en-US" sz="2400" i="1" spc="50" dirty="0" err="1" smtClean="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datang</a:t>
            </a:r>
            <a:r>
              <a:rPr lang="en-US" sz="2400" i="1" spc="50" dirty="0" smtClean="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rPr>
              <a:t>.</a:t>
            </a:r>
            <a:endParaRPr lang="en-MY" sz="2400" i="1" spc="50" dirty="0">
              <a:ln w="9525" cmpd="sng">
                <a:solidFill>
                  <a:schemeClr val="accent4">
                    <a:lumMod val="60000"/>
                    <a:lumOff val="40000"/>
                  </a:schemeClr>
                </a:solidFill>
                <a:prstDash val="solid"/>
              </a:ln>
              <a:solidFill>
                <a:schemeClr val="accent4">
                  <a:lumMod val="60000"/>
                  <a:lumOff val="40000"/>
                </a:schemeClr>
              </a:solidFill>
              <a:effectLst>
                <a:glow rad="38100">
                  <a:schemeClr val="bg1">
                    <a:alpha val="4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3735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80066"/>
            <a:ext cx="8928992" cy="476726"/>
          </a:xfrm>
          <a:prstGeom prst="round2DiagRect">
            <a:avLst/>
          </a:prstGeom>
          <a:solidFill>
            <a:schemeClr val="lt1">
              <a:alpha val="54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223768" y="3919828"/>
            <a:ext cx="8712968" cy="1940957"/>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dirty="0">
                <a:effectLst>
                  <a:glow rad="101600">
                    <a:schemeClr val="bg1">
                      <a:alpha val="60000"/>
                    </a:schemeClr>
                  </a:glow>
                </a:effectLst>
              </a:rPr>
              <a:t>“</a:t>
            </a:r>
            <a:r>
              <a:rPr lang="en-US" i="1" dirty="0" err="1">
                <a:effectLst>
                  <a:glow rad="101600">
                    <a:schemeClr val="bg1">
                      <a:alpha val="60000"/>
                    </a:schemeClr>
                  </a:glow>
                </a:effectLst>
              </a:rPr>
              <a:t>Kamu</a:t>
            </a:r>
            <a:r>
              <a:rPr lang="en-US" i="1" dirty="0">
                <a:effectLst>
                  <a:glow rad="101600">
                    <a:schemeClr val="bg1">
                      <a:alpha val="60000"/>
                    </a:schemeClr>
                  </a:glow>
                </a:effectLst>
              </a:rPr>
              <a:t> </a:t>
            </a:r>
            <a:r>
              <a:rPr lang="en-US" i="1" dirty="0" err="1">
                <a:effectLst>
                  <a:glow rad="101600">
                    <a:schemeClr val="bg1">
                      <a:alpha val="60000"/>
                    </a:schemeClr>
                  </a:glow>
                </a:effectLst>
              </a:rPr>
              <a:t>adalah</a:t>
            </a:r>
            <a:r>
              <a:rPr lang="en-US" i="1" dirty="0">
                <a:effectLst>
                  <a:glow rad="101600">
                    <a:schemeClr val="bg1">
                      <a:alpha val="60000"/>
                    </a:schemeClr>
                  </a:glow>
                </a:effectLst>
              </a:rPr>
              <a:t> </a:t>
            </a:r>
            <a:r>
              <a:rPr lang="en-US" i="1" dirty="0" err="1">
                <a:effectLst>
                  <a:glow rad="101600">
                    <a:schemeClr val="bg1">
                      <a:alpha val="60000"/>
                    </a:schemeClr>
                  </a:glow>
                </a:effectLst>
              </a:rPr>
              <a:t>sebaik-baik</a:t>
            </a:r>
            <a:r>
              <a:rPr lang="en-US" i="1" dirty="0">
                <a:effectLst>
                  <a:glow rad="101600">
                    <a:schemeClr val="bg1">
                      <a:alpha val="60000"/>
                    </a:schemeClr>
                  </a:glow>
                </a:effectLst>
              </a:rPr>
              <a:t> </a:t>
            </a:r>
            <a:r>
              <a:rPr lang="en-US" i="1" dirty="0" err="1">
                <a:effectLst>
                  <a:glow rad="101600">
                    <a:schemeClr val="bg1">
                      <a:alpha val="60000"/>
                    </a:schemeClr>
                  </a:glow>
                </a:effectLst>
              </a:rPr>
              <a:t>umat</a:t>
            </a:r>
            <a:r>
              <a:rPr lang="en-US" i="1" dirty="0">
                <a:effectLst>
                  <a:glow rad="101600">
                    <a:schemeClr val="bg1">
                      <a:alpha val="60000"/>
                    </a:schemeClr>
                  </a:glow>
                </a:effectLst>
              </a:rPr>
              <a:t> yang </a:t>
            </a:r>
            <a:r>
              <a:rPr lang="en-US" i="1" dirty="0" err="1">
                <a:effectLst>
                  <a:glow rad="101600">
                    <a:schemeClr val="bg1">
                      <a:alpha val="60000"/>
                    </a:schemeClr>
                  </a:glow>
                </a:effectLst>
              </a:rPr>
              <a:t>dilahirkan</a:t>
            </a:r>
            <a:r>
              <a:rPr lang="en-US" i="1" dirty="0">
                <a:effectLst>
                  <a:glow rad="101600">
                    <a:schemeClr val="bg1">
                      <a:alpha val="60000"/>
                    </a:schemeClr>
                  </a:glow>
                </a:effectLst>
              </a:rPr>
              <a:t> </a:t>
            </a:r>
            <a:r>
              <a:rPr lang="en-US" i="1" dirty="0" err="1">
                <a:effectLst>
                  <a:glow rad="101600">
                    <a:schemeClr val="bg1">
                      <a:alpha val="60000"/>
                    </a:schemeClr>
                  </a:glow>
                </a:effectLst>
              </a:rPr>
              <a:t>bagi</a:t>
            </a:r>
            <a:r>
              <a:rPr lang="en-US" i="1" dirty="0">
                <a:effectLst>
                  <a:glow rad="101600">
                    <a:schemeClr val="bg1">
                      <a:alpha val="60000"/>
                    </a:schemeClr>
                  </a:glow>
                </a:effectLst>
              </a:rPr>
              <a:t> (</a:t>
            </a:r>
            <a:r>
              <a:rPr lang="en-US" i="1" dirty="0" err="1">
                <a:effectLst>
                  <a:glow rad="101600">
                    <a:schemeClr val="bg1">
                      <a:alpha val="60000"/>
                    </a:schemeClr>
                  </a:glow>
                </a:effectLst>
              </a:rPr>
              <a:t>faedah</a:t>
            </a:r>
            <a:r>
              <a:rPr lang="en-US" i="1" dirty="0">
                <a:effectLst>
                  <a:glow rad="101600">
                    <a:schemeClr val="bg1">
                      <a:alpha val="60000"/>
                    </a:schemeClr>
                  </a:glow>
                </a:effectLst>
              </a:rPr>
              <a:t>) </a:t>
            </a:r>
            <a:r>
              <a:rPr lang="en-US" i="1" dirty="0" err="1">
                <a:effectLst>
                  <a:glow rad="101600">
                    <a:schemeClr val="bg1">
                      <a:alpha val="60000"/>
                    </a:schemeClr>
                  </a:glow>
                </a:effectLst>
              </a:rPr>
              <a:t>umat</a:t>
            </a:r>
            <a:r>
              <a:rPr lang="en-US" i="1" dirty="0">
                <a:effectLst>
                  <a:glow rad="101600">
                    <a:schemeClr val="bg1">
                      <a:alpha val="60000"/>
                    </a:schemeClr>
                  </a:glow>
                </a:effectLst>
              </a:rPr>
              <a:t> </a:t>
            </a:r>
            <a:r>
              <a:rPr lang="en-US" i="1" dirty="0" err="1">
                <a:effectLst>
                  <a:glow rad="101600">
                    <a:schemeClr val="bg1">
                      <a:alpha val="60000"/>
                    </a:schemeClr>
                  </a:glow>
                </a:effectLst>
              </a:rPr>
              <a:t>manusia</a:t>
            </a:r>
            <a:r>
              <a:rPr lang="en-US" i="1" dirty="0">
                <a:effectLst>
                  <a:glow rad="101600">
                    <a:schemeClr val="bg1">
                      <a:alpha val="60000"/>
                    </a:schemeClr>
                  </a:glow>
                </a:effectLst>
              </a:rPr>
              <a:t>, (</a:t>
            </a:r>
            <a:r>
              <a:rPr lang="en-US" i="1" dirty="0" err="1">
                <a:effectLst>
                  <a:glow rad="101600">
                    <a:schemeClr val="bg1">
                      <a:alpha val="60000"/>
                    </a:schemeClr>
                  </a:glow>
                </a:effectLst>
              </a:rPr>
              <a:t>kerana</a:t>
            </a:r>
            <a:r>
              <a:rPr lang="en-US" i="1" dirty="0">
                <a:effectLst>
                  <a:glow rad="101600">
                    <a:schemeClr val="bg1">
                      <a:alpha val="60000"/>
                    </a:schemeClr>
                  </a:glow>
                </a:effectLst>
              </a:rPr>
              <a:t>) </a:t>
            </a:r>
            <a:r>
              <a:rPr lang="en-US" i="1" dirty="0" err="1">
                <a:effectLst>
                  <a:glow rad="101600">
                    <a:schemeClr val="bg1">
                      <a:alpha val="60000"/>
                    </a:schemeClr>
                  </a:glow>
                </a:effectLst>
              </a:rPr>
              <a:t>kamu</a:t>
            </a:r>
            <a:r>
              <a:rPr lang="en-US" i="1" dirty="0">
                <a:effectLst>
                  <a:glow rad="101600">
                    <a:schemeClr val="bg1">
                      <a:alpha val="60000"/>
                    </a:schemeClr>
                  </a:glow>
                </a:effectLst>
              </a:rPr>
              <a:t> </a:t>
            </a:r>
            <a:r>
              <a:rPr lang="en-US" i="1" dirty="0" err="1">
                <a:effectLst>
                  <a:glow rad="101600">
                    <a:schemeClr val="bg1">
                      <a:alpha val="60000"/>
                    </a:schemeClr>
                  </a:glow>
                </a:effectLst>
              </a:rPr>
              <a:t>menyuruh</a:t>
            </a:r>
            <a:r>
              <a:rPr lang="en-US" i="1" dirty="0">
                <a:effectLst>
                  <a:glow rad="101600">
                    <a:schemeClr val="bg1">
                      <a:alpha val="60000"/>
                    </a:schemeClr>
                  </a:glow>
                </a:effectLst>
              </a:rPr>
              <a:t> </a:t>
            </a:r>
            <a:r>
              <a:rPr lang="en-US" i="1" dirty="0" err="1">
                <a:effectLst>
                  <a:glow rad="101600">
                    <a:schemeClr val="bg1">
                      <a:alpha val="60000"/>
                    </a:schemeClr>
                  </a:glow>
                </a:effectLst>
              </a:rPr>
              <a:t>berbuat</a:t>
            </a:r>
            <a:r>
              <a:rPr lang="en-US" i="1" dirty="0">
                <a:effectLst>
                  <a:glow rad="101600">
                    <a:schemeClr val="bg1">
                      <a:alpha val="60000"/>
                    </a:schemeClr>
                  </a:glow>
                </a:effectLst>
              </a:rPr>
              <a:t> </a:t>
            </a:r>
            <a:r>
              <a:rPr lang="en-US" i="1" dirty="0" err="1">
                <a:effectLst>
                  <a:glow rad="101600">
                    <a:schemeClr val="bg1">
                      <a:alpha val="60000"/>
                    </a:schemeClr>
                  </a:glow>
                </a:effectLst>
              </a:rPr>
              <a:t>segala</a:t>
            </a:r>
            <a:r>
              <a:rPr lang="en-US" i="1" dirty="0">
                <a:effectLst>
                  <a:glow rad="101600">
                    <a:schemeClr val="bg1">
                      <a:alpha val="60000"/>
                    </a:schemeClr>
                  </a:glow>
                </a:effectLst>
              </a:rPr>
              <a:t> </a:t>
            </a:r>
            <a:r>
              <a:rPr lang="en-US" i="1" dirty="0" err="1">
                <a:effectLst>
                  <a:glow rad="101600">
                    <a:schemeClr val="bg1">
                      <a:alpha val="60000"/>
                    </a:schemeClr>
                  </a:glow>
                </a:effectLst>
              </a:rPr>
              <a:t>perkara</a:t>
            </a:r>
            <a:r>
              <a:rPr lang="en-US" i="1" dirty="0">
                <a:effectLst>
                  <a:glow rad="101600">
                    <a:schemeClr val="bg1">
                      <a:alpha val="60000"/>
                    </a:schemeClr>
                  </a:glow>
                </a:effectLst>
              </a:rPr>
              <a:t> yang </a:t>
            </a:r>
            <a:r>
              <a:rPr lang="en-US" i="1" dirty="0" err="1">
                <a:effectLst>
                  <a:glow rad="101600">
                    <a:schemeClr val="bg1">
                      <a:alpha val="60000"/>
                    </a:schemeClr>
                  </a:glow>
                </a:effectLst>
              </a:rPr>
              <a:t>baik</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melarang</a:t>
            </a:r>
            <a:r>
              <a:rPr lang="en-US" i="1" dirty="0">
                <a:effectLst>
                  <a:glow rad="101600">
                    <a:schemeClr val="bg1">
                      <a:alpha val="60000"/>
                    </a:schemeClr>
                  </a:glow>
                </a:effectLst>
              </a:rPr>
              <a:t> </a:t>
            </a:r>
            <a:r>
              <a:rPr lang="en-US" i="1" dirty="0" err="1">
                <a:effectLst>
                  <a:glow rad="101600">
                    <a:schemeClr val="bg1">
                      <a:alpha val="60000"/>
                    </a:schemeClr>
                  </a:glow>
                </a:effectLst>
              </a:rPr>
              <a:t>daripada</a:t>
            </a:r>
            <a:r>
              <a:rPr lang="en-US" i="1" dirty="0">
                <a:effectLst>
                  <a:glow rad="101600">
                    <a:schemeClr val="bg1">
                      <a:alpha val="60000"/>
                    </a:schemeClr>
                  </a:glow>
                </a:effectLst>
              </a:rPr>
              <a:t> yang </a:t>
            </a:r>
            <a:r>
              <a:rPr lang="en-US" i="1" dirty="0" err="1">
                <a:effectLst>
                  <a:glow rad="101600">
                    <a:schemeClr val="bg1">
                      <a:alpha val="60000"/>
                    </a:schemeClr>
                  </a:glow>
                </a:effectLst>
              </a:rPr>
              <a:t>mungkar</a:t>
            </a:r>
            <a:r>
              <a:rPr lang="en-US" i="1" dirty="0">
                <a:effectLst>
                  <a:glow rad="101600">
                    <a:schemeClr val="bg1">
                      <a:alpha val="60000"/>
                    </a:schemeClr>
                  </a:glow>
                </a:effectLst>
              </a:rPr>
              <a:t>, </a:t>
            </a:r>
            <a:r>
              <a:rPr lang="en-US" i="1" dirty="0" err="1">
                <a:effectLst>
                  <a:glow rad="101600">
                    <a:schemeClr val="bg1">
                      <a:alpha val="60000"/>
                    </a:schemeClr>
                  </a:glow>
                </a:effectLst>
              </a:rPr>
              <a:t>serta</a:t>
            </a:r>
            <a:r>
              <a:rPr lang="en-US" i="1" dirty="0">
                <a:effectLst>
                  <a:glow rad="101600">
                    <a:schemeClr val="bg1">
                      <a:alpha val="60000"/>
                    </a:schemeClr>
                  </a:glow>
                </a:effectLst>
              </a:rPr>
              <a:t> </a:t>
            </a:r>
            <a:r>
              <a:rPr lang="en-US" i="1" dirty="0" err="1">
                <a:effectLst>
                  <a:glow rad="101600">
                    <a:schemeClr val="bg1">
                      <a:alpha val="60000"/>
                    </a:schemeClr>
                  </a:glow>
                </a:effectLst>
              </a:rPr>
              <a:t>kamu</a:t>
            </a:r>
            <a:r>
              <a:rPr lang="en-US" i="1" dirty="0">
                <a:effectLst>
                  <a:glow rad="101600">
                    <a:schemeClr val="bg1">
                      <a:alpha val="60000"/>
                    </a:schemeClr>
                  </a:glow>
                </a:effectLst>
              </a:rPr>
              <a:t> pula </a:t>
            </a:r>
            <a:r>
              <a:rPr lang="en-US" i="1" dirty="0" err="1">
                <a:effectLst>
                  <a:glow rad="101600">
                    <a:schemeClr val="bg1">
                      <a:alpha val="60000"/>
                    </a:schemeClr>
                  </a:glow>
                </a:effectLst>
              </a:rPr>
              <a:t>beriman</a:t>
            </a:r>
            <a:r>
              <a:rPr lang="en-US" i="1" dirty="0">
                <a:effectLst>
                  <a:glow rad="101600">
                    <a:schemeClr val="bg1">
                      <a:alpha val="60000"/>
                    </a:schemeClr>
                  </a:glow>
                </a:effectLst>
              </a:rPr>
              <a:t> </a:t>
            </a:r>
            <a:r>
              <a:rPr lang="en-US" i="1" dirty="0" err="1">
                <a:effectLst>
                  <a:glow rad="101600">
                    <a:schemeClr val="bg1">
                      <a:alpha val="60000"/>
                    </a:schemeClr>
                  </a:glow>
                </a:effectLst>
              </a:rPr>
              <a:t>kepada</a:t>
            </a:r>
            <a:r>
              <a:rPr lang="en-US" i="1" dirty="0">
                <a:effectLst>
                  <a:glow rad="101600">
                    <a:schemeClr val="bg1">
                      <a:alpha val="60000"/>
                    </a:schemeClr>
                  </a:glow>
                </a:effectLst>
              </a:rPr>
              <a:t> Allah. Dan </a:t>
            </a:r>
            <a:r>
              <a:rPr lang="en-US" i="1" dirty="0" err="1">
                <a:effectLst>
                  <a:glow rad="101600">
                    <a:schemeClr val="bg1">
                      <a:alpha val="60000"/>
                    </a:schemeClr>
                  </a:glow>
                </a:effectLst>
              </a:rPr>
              <a:t>kalaulah</a:t>
            </a:r>
            <a:r>
              <a:rPr lang="en-US" i="1" dirty="0">
                <a:effectLst>
                  <a:glow rad="101600">
                    <a:schemeClr val="bg1">
                      <a:alpha val="60000"/>
                    </a:schemeClr>
                  </a:glow>
                </a:effectLst>
              </a:rPr>
              <a:t> Ahli </a:t>
            </a:r>
            <a:r>
              <a:rPr lang="en-US" i="1" dirty="0" err="1">
                <a:effectLst>
                  <a:glow rad="101600">
                    <a:schemeClr val="bg1">
                      <a:alpha val="60000"/>
                    </a:schemeClr>
                  </a:glow>
                </a:effectLst>
              </a:rPr>
              <a:t>Kitab</a:t>
            </a:r>
            <a:r>
              <a:rPr lang="en-US" i="1" dirty="0">
                <a:effectLst>
                  <a:glow rad="101600">
                    <a:schemeClr val="bg1">
                      <a:alpha val="60000"/>
                    </a:schemeClr>
                  </a:glow>
                </a:effectLst>
              </a:rPr>
              <a:t> </a:t>
            </a:r>
            <a:r>
              <a:rPr lang="en-US" i="1" dirty="0" err="1">
                <a:effectLst>
                  <a:glow rad="101600">
                    <a:schemeClr val="bg1">
                      <a:alpha val="60000"/>
                    </a:schemeClr>
                  </a:glow>
                </a:effectLst>
              </a:rPr>
              <a:t>itu</a:t>
            </a:r>
            <a:r>
              <a:rPr lang="en-US" i="1" dirty="0">
                <a:effectLst>
                  <a:glow rad="101600">
                    <a:schemeClr val="bg1">
                      <a:alpha val="60000"/>
                    </a:schemeClr>
                  </a:glow>
                </a:effectLst>
              </a:rPr>
              <a:t> </a:t>
            </a:r>
            <a:r>
              <a:rPr lang="en-US" i="1" dirty="0" err="1">
                <a:effectLst>
                  <a:glow rad="101600">
                    <a:schemeClr val="bg1">
                      <a:alpha val="60000"/>
                    </a:schemeClr>
                  </a:glow>
                </a:effectLst>
              </a:rPr>
              <a:t>beriman</a:t>
            </a:r>
            <a:r>
              <a:rPr lang="en-US" i="1" dirty="0">
                <a:effectLst>
                  <a:glow rad="101600">
                    <a:schemeClr val="bg1">
                      <a:alpha val="60000"/>
                    </a:schemeClr>
                  </a:glow>
                </a:effectLst>
              </a:rPr>
              <a:t>, </a:t>
            </a:r>
            <a:r>
              <a:rPr lang="en-US" i="1" dirty="0" err="1">
                <a:effectLst>
                  <a:glow rad="101600">
                    <a:schemeClr val="bg1">
                      <a:alpha val="60000"/>
                    </a:schemeClr>
                  </a:glow>
                </a:effectLst>
              </a:rPr>
              <a:t>tentulah</a:t>
            </a:r>
            <a:r>
              <a:rPr lang="en-US" i="1" dirty="0">
                <a:effectLst>
                  <a:glow rad="101600">
                    <a:schemeClr val="bg1">
                      <a:alpha val="60000"/>
                    </a:schemeClr>
                  </a:glow>
                </a:effectLst>
              </a:rPr>
              <a:t> </a:t>
            </a:r>
            <a:r>
              <a:rPr lang="en-US" i="1" dirty="0" err="1">
                <a:effectLst>
                  <a:glow rad="101600">
                    <a:schemeClr val="bg1">
                      <a:alpha val="60000"/>
                    </a:schemeClr>
                  </a:glow>
                </a:effectLst>
              </a:rPr>
              <a:t>itu</a:t>
            </a:r>
            <a:r>
              <a:rPr lang="en-US" i="1" dirty="0">
                <a:effectLst>
                  <a:glow rad="101600">
                    <a:schemeClr val="bg1">
                      <a:alpha val="60000"/>
                    </a:schemeClr>
                  </a:glow>
                </a:effectLst>
              </a:rPr>
              <a:t> </a:t>
            </a:r>
            <a:r>
              <a:rPr lang="en-US" i="1" dirty="0" err="1">
                <a:effectLst>
                  <a:glow rad="101600">
                    <a:schemeClr val="bg1">
                      <a:alpha val="60000"/>
                    </a:schemeClr>
                  </a:glow>
                </a:effectLst>
              </a:rPr>
              <a:t>lebih</a:t>
            </a:r>
            <a:r>
              <a:rPr lang="en-US" i="1" dirty="0">
                <a:effectLst>
                  <a:glow rad="101600">
                    <a:schemeClr val="bg1">
                      <a:alpha val="60000"/>
                    </a:schemeClr>
                  </a:glow>
                </a:effectLst>
              </a:rPr>
              <a:t> </a:t>
            </a:r>
            <a:r>
              <a:rPr lang="en-US" i="1" dirty="0" err="1">
                <a:effectLst>
                  <a:glow rad="101600">
                    <a:schemeClr val="bg1">
                      <a:alpha val="60000"/>
                    </a:schemeClr>
                  </a:glow>
                </a:effectLst>
              </a:rPr>
              <a:t>baik</a:t>
            </a:r>
            <a:r>
              <a:rPr lang="en-US" i="1" dirty="0">
                <a:effectLst>
                  <a:glow rad="101600">
                    <a:schemeClr val="bg1">
                      <a:alpha val="60000"/>
                    </a:schemeClr>
                  </a:glow>
                </a:effectLst>
              </a:rPr>
              <a:t> </a:t>
            </a:r>
            <a:r>
              <a:rPr lang="en-US" i="1" dirty="0" err="1">
                <a:effectLst>
                  <a:glow rad="101600">
                    <a:schemeClr val="bg1">
                      <a:alpha val="60000"/>
                    </a:schemeClr>
                  </a:glow>
                </a:effectLst>
              </a:rPr>
              <a:t>bagi</a:t>
            </a:r>
            <a:r>
              <a:rPr lang="en-US" i="1" dirty="0">
                <a:effectLst>
                  <a:glow rad="101600">
                    <a:schemeClr val="bg1">
                      <a:alpha val="60000"/>
                    </a:schemeClr>
                  </a:glow>
                </a:effectLst>
              </a:rPr>
              <a:t> </a:t>
            </a:r>
            <a:r>
              <a:rPr lang="en-US" i="1" dirty="0" err="1">
                <a:effectLst>
                  <a:glow rad="101600">
                    <a:schemeClr val="bg1">
                      <a:alpha val="60000"/>
                    </a:schemeClr>
                  </a:glow>
                </a:effectLst>
              </a:rPr>
              <a:t>mereka</a:t>
            </a:r>
            <a:r>
              <a:rPr lang="en-US" i="1" dirty="0">
                <a:effectLst>
                  <a:glow rad="101600">
                    <a:schemeClr val="bg1">
                      <a:alpha val="60000"/>
                    </a:schemeClr>
                  </a:glow>
                </a:effectLst>
              </a:rPr>
              <a:t>. (</a:t>
            </a:r>
            <a:r>
              <a:rPr lang="en-US" i="1" dirty="0" err="1">
                <a:effectLst>
                  <a:glow rad="101600">
                    <a:schemeClr val="bg1">
                      <a:alpha val="60000"/>
                    </a:schemeClr>
                  </a:glow>
                </a:effectLst>
              </a:rPr>
              <a:t>Tetapi</a:t>
            </a:r>
            <a:r>
              <a:rPr lang="en-US" i="1" dirty="0">
                <a:effectLst>
                  <a:glow rad="101600">
                    <a:schemeClr val="bg1">
                      <a:alpha val="60000"/>
                    </a:schemeClr>
                  </a:glow>
                </a:effectLst>
              </a:rPr>
              <a:t>) di </a:t>
            </a:r>
            <a:r>
              <a:rPr lang="en-US" i="1" dirty="0" err="1">
                <a:effectLst>
                  <a:glow rad="101600">
                    <a:schemeClr val="bg1">
                      <a:alpha val="60000"/>
                    </a:schemeClr>
                  </a:glow>
                </a:effectLst>
              </a:rPr>
              <a:t>antara</a:t>
            </a:r>
            <a:r>
              <a:rPr lang="en-US" i="1" dirty="0">
                <a:effectLst>
                  <a:glow rad="101600">
                    <a:schemeClr val="bg1">
                      <a:alpha val="60000"/>
                    </a:schemeClr>
                  </a:glow>
                </a:effectLst>
              </a:rPr>
              <a:t> </a:t>
            </a:r>
            <a:r>
              <a:rPr lang="en-US" i="1" dirty="0" err="1">
                <a:effectLst>
                  <a:glow rad="101600">
                    <a:schemeClr val="bg1">
                      <a:alpha val="60000"/>
                    </a:schemeClr>
                  </a:glow>
                </a:effectLst>
              </a:rPr>
              <a:t>mereka</a:t>
            </a:r>
            <a:r>
              <a:rPr lang="en-US" i="1" dirty="0">
                <a:effectLst>
                  <a:glow rad="101600">
                    <a:schemeClr val="bg1">
                      <a:alpha val="60000"/>
                    </a:schemeClr>
                  </a:glow>
                </a:effectLst>
              </a:rPr>
              <a:t> </a:t>
            </a:r>
            <a:r>
              <a:rPr lang="en-US" i="1" dirty="0" err="1">
                <a:effectLst>
                  <a:glow rad="101600">
                    <a:schemeClr val="bg1">
                      <a:alpha val="60000"/>
                    </a:schemeClr>
                  </a:glow>
                </a:effectLst>
              </a:rPr>
              <a:t>ada</a:t>
            </a:r>
            <a:r>
              <a:rPr lang="en-US" i="1" dirty="0">
                <a:effectLst>
                  <a:glow rad="101600">
                    <a:schemeClr val="bg1">
                      <a:alpha val="60000"/>
                    </a:schemeClr>
                  </a:glow>
                </a:effectLst>
              </a:rPr>
              <a:t> yang </a:t>
            </a:r>
            <a:r>
              <a:rPr lang="en-US" i="1" dirty="0" err="1">
                <a:effectLst>
                  <a:glow rad="101600">
                    <a:schemeClr val="bg1">
                      <a:alpha val="60000"/>
                    </a:schemeClr>
                  </a:glow>
                </a:effectLst>
              </a:rPr>
              <a:t>beriman</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kebanyakan</a:t>
            </a:r>
            <a:r>
              <a:rPr lang="en-US" i="1" dirty="0">
                <a:effectLst>
                  <a:glow rad="101600">
                    <a:schemeClr val="bg1">
                      <a:alpha val="60000"/>
                    </a:schemeClr>
                  </a:glow>
                </a:effectLst>
              </a:rPr>
              <a:t> </a:t>
            </a:r>
            <a:r>
              <a:rPr lang="en-US" i="1" dirty="0" err="1">
                <a:effectLst>
                  <a:glow rad="101600">
                    <a:schemeClr val="bg1">
                      <a:alpha val="60000"/>
                    </a:schemeClr>
                  </a:glow>
                </a:effectLst>
              </a:rPr>
              <a:t>mereka</a:t>
            </a:r>
            <a:r>
              <a:rPr lang="en-US" i="1" dirty="0">
                <a:effectLst>
                  <a:glow rad="101600">
                    <a:schemeClr val="bg1">
                      <a:alpha val="60000"/>
                    </a:schemeClr>
                  </a:glow>
                </a:effectLst>
              </a:rPr>
              <a:t> orang yang </a:t>
            </a:r>
            <a:r>
              <a:rPr lang="en-US" i="1" dirty="0" err="1">
                <a:effectLst>
                  <a:glow rad="101600">
                    <a:schemeClr val="bg1">
                      <a:alpha val="60000"/>
                    </a:schemeClr>
                  </a:glow>
                </a:effectLst>
              </a:rPr>
              <a:t>fasik</a:t>
            </a:r>
            <a:r>
              <a:rPr lang="en-US" dirty="0">
                <a:effectLst>
                  <a:glow rad="101600">
                    <a:schemeClr val="bg1">
                      <a:alpha val="60000"/>
                    </a:schemeClr>
                  </a:glow>
                </a:effectLst>
              </a:rPr>
              <a:t>”.</a:t>
            </a:r>
            <a:endParaRPr lang="en-MY" dirty="0">
              <a:ln>
                <a:solidFill>
                  <a:srgbClr val="FFFF00"/>
                </a:solidFill>
              </a:ln>
              <a:solidFill>
                <a:srgbClr val="FFFF00"/>
              </a:solidFill>
              <a:effectLst>
                <a:glow rad="101600">
                  <a:schemeClr val="bg1">
                    <a:alpha val="60000"/>
                  </a:schemeClr>
                </a:glow>
              </a:effectLst>
            </a:endParaRPr>
          </a:p>
        </p:txBody>
      </p:sp>
      <p:sp>
        <p:nvSpPr>
          <p:cNvPr id="13" name="Rectangle 12"/>
          <p:cNvSpPr/>
          <p:nvPr/>
        </p:nvSpPr>
        <p:spPr>
          <a:xfrm>
            <a:off x="6588224" y="5975498"/>
            <a:ext cx="2335383" cy="400110"/>
          </a:xfrm>
          <a:prstGeom prst="rect">
            <a:avLst/>
          </a:prstGeom>
        </p:spPr>
        <p:txBody>
          <a:bodyPr wrap="none">
            <a:spAutoFit/>
          </a:bodyPr>
          <a:lstStyle/>
          <a:p>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a:ln>
                  <a:solidFill>
                    <a:srgbClr val="FFFF00"/>
                  </a:solidFill>
                </a:ln>
                <a:solidFill>
                  <a:srgbClr val="FFFF00"/>
                </a:solidFill>
                <a:effectLst>
                  <a:glow rad="101600">
                    <a:schemeClr val="bg1">
                      <a:alpha val="60000"/>
                    </a:schemeClr>
                  </a:glow>
                </a:effectLst>
              </a:rPr>
              <a:t>Surah </a:t>
            </a:r>
            <a:r>
              <a:rPr lang="en-US" dirty="0" smtClean="0">
                <a:ln>
                  <a:solidFill>
                    <a:srgbClr val="FFFF00"/>
                  </a:solidFill>
                </a:ln>
                <a:solidFill>
                  <a:srgbClr val="FFFF00"/>
                </a:solidFill>
                <a:effectLst>
                  <a:glow rad="101600">
                    <a:schemeClr val="bg1">
                      <a:alpha val="60000"/>
                    </a:schemeClr>
                  </a:glow>
                </a:effectLst>
              </a:rPr>
              <a:t>Ali Imran :110</a:t>
            </a: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323528" y="1864376"/>
            <a:ext cx="8496944" cy="2003625"/>
          </a:xfrm>
          <a:prstGeom prst="rect">
            <a:avLst/>
          </a:prstGeom>
        </p:spPr>
        <p:txBody>
          <a:bodyPr wrap="square">
            <a:spAutoFit/>
          </a:bodyPr>
          <a:lstStyle/>
          <a:p>
            <a:pPr marL="16510" algn="ctr" rtl="1">
              <a:lnSpc>
                <a:spcPct val="115000"/>
              </a:lnSpc>
              <a:spcAft>
                <a:spcPts val="0"/>
              </a:spcAft>
            </a:pP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QCF_P064" panose="02000400000000000000" pitchFamily="2" charset="2"/>
              </a:rPr>
              <a:t>ﭞ ﭟ ﭠ ﭡ ﭢ ﭣ ﭤ ﭥ ﭦ ﭧ ﭨ ﭩ ﭪ ﭫ ﭬ ﭭ ﭮ ﭯ ﭰ ﭱ ﭲ ﭳ ﭴ ﭵ ﭶ </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2447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698276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p:nvPr/>
        </p:nvSpPr>
        <p:spPr>
          <a:xfrm>
            <a:off x="0" y="970846"/>
            <a:ext cx="9143968" cy="646331"/>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dirty="0" smtClean="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TIGA PRINSIP UTAMA KHAIRA UMMAH</a:t>
            </a:r>
            <a:endParaRPr lang="en-MY" sz="3600" dirty="0">
              <a:ln>
                <a:solidFill>
                  <a:srgbClr val="FFFF00"/>
                </a:solidFill>
              </a:ln>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0" y="970846"/>
            <a:ext cx="9143968" cy="646331"/>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dirty="0" smtClean="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TIANG PEMBANGUNAN TAMADUN</a:t>
            </a:r>
            <a:endParaRPr lang="en-MY" sz="3600" dirty="0">
              <a:ln>
                <a:solidFill>
                  <a:srgbClr val="FFFF00"/>
                </a:solidFill>
              </a:ln>
              <a:solidFill>
                <a:srgbClr val="FFFF00"/>
              </a:solidFill>
              <a:effectLst>
                <a:glow rad="101600">
                  <a:schemeClr val="bg1">
                    <a:alpha val="60000"/>
                  </a:schemeClr>
                </a:glow>
              </a:effectLst>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9130555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angle 10"/>
          <p:cNvSpPr/>
          <p:nvPr/>
        </p:nvSpPr>
        <p:spPr>
          <a:xfrm>
            <a:off x="3812786" y="6356350"/>
            <a:ext cx="1518364" cy="369332"/>
          </a:xfrm>
          <a:prstGeom prst="rect">
            <a:avLst/>
          </a:prstGeom>
        </p:spPr>
        <p:txBody>
          <a:bodyPr wrap="none">
            <a:spAutoFit/>
          </a:bodyPr>
          <a:lstStyle/>
          <a:p>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Ibnu</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Khaldun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endParaRPr lang="en-MY"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7643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124744"/>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436272224"/>
              </p:ext>
            </p:extLst>
          </p:nvPr>
        </p:nvGraphicFramePr>
        <p:xfrm>
          <a:off x="611560" y="177281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4" name="Rectangle 3"/>
          <p:cNvSpPr/>
          <p:nvPr/>
        </p:nvSpPr>
        <p:spPr>
          <a:xfrm>
            <a:off x="1043608" y="2132856"/>
            <a:ext cx="6840760" cy="2003625"/>
          </a:xfrm>
          <a:prstGeom prst="rect">
            <a:avLst/>
          </a:prstGeom>
        </p:spPr>
        <p:txBody>
          <a:bodyPr wrap="square">
            <a:spAutoFit/>
          </a:bodyPr>
          <a:lstStyle/>
          <a:p>
            <a:pPr algn="ctr" rtl="1">
              <a:lnSpc>
                <a:spcPct val="115000"/>
              </a:lnSpc>
              <a:spcAft>
                <a:spcPts val="0"/>
              </a:spcAft>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BSML" panose="02000400000000000000" pitchFamily="2" charset="2"/>
              </a:rPr>
              <a:t>ﭷ ﭸ ﭹ ﭺ ﭻ</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P228" panose="02000400000000000000" pitchFamily="2" charset="2"/>
              </a:rPr>
              <a:t>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078" panose="02000400000000000000" pitchFamily="2" charset="2"/>
              </a:rPr>
              <a:t>ﭴ ﭵ ﭶ ﭷ ﭸ ﭹ ﭺ ﭻ ﭼ ﭽ ﭾ ﭿ ﮀ ﮁ ﮂ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51520" y="4696251"/>
            <a:ext cx="8685216" cy="168507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0"/>
              </a:spcAft>
            </a:pPr>
            <a:r>
              <a:rPr lang="en-US" b="1"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Maksudnya</a:t>
            </a:r>
            <a:r>
              <a:rPr lang="en-US"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t>
            </a:r>
            <a:r>
              <a:rPr lang="en-US"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endParaRPr lang="en-US" dirty="0" smtClean="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spcAft>
                <a:spcPts val="0"/>
              </a:spcAft>
            </a:pPr>
            <a:r>
              <a:rPr lang="en-US" dirty="0" smtClean="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Dan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hendaklah</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takut</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kepada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Allah) orang yang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jika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ditakdirkan</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mereka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meninggalkan</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anak-anak</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yang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daif</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di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belakang</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mereka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akan</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merasa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bimbang</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terhadap</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anak-anak</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mereka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oleh</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itu</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hendaklah</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mereka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bertakwa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kepada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Allah,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dan</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hendaklah</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mereka</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mengatakan</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perkataan</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yang </a:t>
            </a:r>
            <a:r>
              <a:rPr lang="en-US" i="1" dirty="0" err="1">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betul</a:t>
            </a:r>
            <a:r>
              <a:rPr lang="en-US" i="1"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t>
            </a:r>
            <a:r>
              <a:rPr lang="en-US" dirty="0">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t>
            </a:r>
            <a:endParaRPr lang="en-MY" sz="1400" dirty="0">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6768878" y="6079945"/>
            <a:ext cx="1975734" cy="369332"/>
          </a:xfrm>
          <a:prstGeom prst="rect">
            <a:avLst/>
          </a:prstGeom>
        </p:spPr>
        <p:txBody>
          <a:bodyPr wrap="none">
            <a:spAutoFit/>
          </a:bodyPr>
          <a:lstStyle/>
          <a:p>
            <a:r>
              <a:rPr lang="en-US"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Surah an-</a:t>
            </a:r>
            <a:r>
              <a:rPr lang="en-US"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Nisa</a:t>
            </a:r>
            <a:r>
              <a:rPr lang="en-US"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dirty="0" smtClean="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9 </a:t>
            </a:r>
            <a:endParaRPr lang="en-MY"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43713" y="1742497"/>
            <a:ext cx="8358246"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الْــحَـمْـدُ لِلَّــهِ حَـمْدًا كَثِيرًا كَـمَـا أَمَرَ، أَشْهَدُ أَن لَّا إِلَـــــــهَ إِلَّا اللَّهُ وَحْدَهُ لَا شَرِيــــكَ لَــــهُ، إِقْرَارًا بِرُبُوبِــيَّـــتِــهِ وَإِرْغَـــامًــا ل</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ِـمَـنْ جـَحـَدَ بِــهِ وَكَـفَـرَ، وَأَشْهَدُ أَنَّ سَيِّدَنَــا مُـحَـمَّـدًا عَبْدُهُ وَرَسُـــولُـهُ سَيِّدُ الْجِـنِّ وَالْبَشَرِ.</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2" y="5085184"/>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521039" y="5215552"/>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kami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-Nya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878592"/>
            <a:ext cx="9144000" cy="2350608"/>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379639" y="5495346"/>
            <a:ext cx="2384657" cy="442674"/>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S Sans Serif"/>
                <a:ea typeface="Calibri" pitchFamily="34" charset="0"/>
                <a:cs typeface="+mj-cs"/>
              </a:rPr>
              <a:t>(</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القصص:</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panose="03020402040406030203" pitchFamily="66" charset="-78"/>
                <a:ea typeface="Calibri" pitchFamily="34" charset="0"/>
                <a:cs typeface="Arabic Typesetting" panose="03020402040406030203" pitchFamily="66" charset="-78"/>
              </a:rPr>
              <a:t>۷۷</a:t>
            </a: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a:ea typeface="Calibri" pitchFamily="34" charset="0"/>
                <a:cs typeface="+mj-cs"/>
              </a:rPr>
              <a:t>)</a:t>
            </a:r>
            <a:endPar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4" name="Rectangle 3"/>
          <p:cNvSpPr/>
          <p:nvPr/>
        </p:nvSpPr>
        <p:spPr>
          <a:xfrm>
            <a:off x="251520" y="3068960"/>
            <a:ext cx="8568952" cy="2003625"/>
          </a:xfrm>
          <a:prstGeom prst="rect">
            <a:avLst/>
          </a:prstGeom>
        </p:spPr>
        <p:txBody>
          <a:bodyPr wrap="square">
            <a:spAutoFit/>
          </a:bodyPr>
          <a:lstStyle/>
          <a:p>
            <a:pPr algn="ctr" rtl="1">
              <a:lnSpc>
                <a:spcPct val="115000"/>
              </a:lnSpc>
              <a:spcAft>
                <a:spcPts val="0"/>
              </a:spcAft>
            </a:pP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QCF_P394" panose="02000400000000000000" pitchFamily="2" charset="2"/>
              </a:rPr>
              <a:t> ﯨ ﯩ ﯪ ﯫ ﯬ ﯭ ﯮ ﯯ ﯰ ﯱ ﯲ ﯳ ﯴ ﯵ ﯶ ﯷ ﯸ ﯹ ﯺ ﯻ ﯼ ﯽ ﯾ ﯿ ﰀ ﰁ ﰂ ﰃ ﰄ ﰅ </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QCF_P344" panose="02000400000000000000" pitchFamily="2" charset="2"/>
              </a:rPr>
              <a:t> </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Traditional Arabic" panose="02020603050405020304" pitchFamily="18" charset="-78"/>
              </a:rPr>
              <a:t> </a:t>
            </a:r>
            <a:endParaRPr lang="en-MY"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1407" y="2059965"/>
            <a:ext cx="8501122" cy="646331"/>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اللَّـهُمَّ فَـصَــلِّ وَسَــلِّمْ عَلَى سَيِّدِنَــا مُـحَـمَّـدٍ وَعَلَى آلِــــــهِ الْــمُـصـَابِيحِ الْغُرَرِ.</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032216"/>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33263" y="4048179"/>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216024" y="1530658"/>
            <a:ext cx="8785068" cy="1754326"/>
          </a:xfrm>
          <a:prstGeom prst="rect">
            <a:avLst/>
          </a:prstGeom>
        </p:spPr>
        <p:txBody>
          <a:bodyPr wrap="square">
            <a:spAutoFit/>
          </a:bodyPr>
          <a:lstStyle/>
          <a:p>
            <a:pPr algn="just"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5524" y="2132856"/>
            <a:ext cx="7992888" cy="2640723"/>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610378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51520" y="1340768"/>
            <a:ext cx="8685216" cy="5078313"/>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انْصُرْ سَلَاطِينَ الْـمُسْلِمِينَ وَأَيِّـدْهُـمْ بِالتَّـقْوَى والتَّوْفِيقِ إِلَى يَوْمِ الدِّينِ، وَأَعْلِ كَلِمَةَ الْـمُوَحـِّدِينَ، وَأَدِمْ</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 لَهُمُ الْعِـزَّةَ والتَّـمْـكِينِ. </a:t>
            </a:r>
            <a:endParaRPr lang="en-MY"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EG"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اهْدِنَا سُبُـلَ السَّلَامِ وَأَخْرِجْنَا مِنَ الظُّـلُـمَـاتِ إِلَى النُّورِ، وَجَـنِّـبْنَا الْـفَوَاحِشَ مَا ظَهَرَ مِنْهَا وَمَـا بَطَنَ.</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70292" y="1340768"/>
            <a:ext cx="8830799" cy="5262979"/>
          </a:xfrm>
          <a:prstGeom prst="rect">
            <a:avLst/>
          </a:prstGeom>
        </p:spPr>
        <p:txBody>
          <a:bodyPr wrap="square">
            <a:spAutoFit/>
          </a:bodyPr>
          <a:lstStyle/>
          <a:p>
            <a:pPr algn="ctr" rtl="1">
              <a:lnSpc>
                <a:spcPct val="150000"/>
              </a:lnSpc>
            </a:pPr>
            <a:r>
              <a:rPr lang="ar-SA" sz="3600" dirty="0">
                <a:ln w="0">
                  <a:solidFill>
                    <a:schemeClr val="bg1"/>
                  </a:solidFill>
                </a:ln>
                <a:solidFill>
                  <a:schemeClr val="bg1"/>
                </a:solidFill>
                <a:effectLst>
                  <a:outerShdw blurRad="38100" dist="19050" dir="2700000" algn="tl" rotWithShape="0">
                    <a:schemeClr val="dk1">
                      <a:alpha val="40000"/>
                    </a:schemeClr>
                  </a:outerShdw>
                </a:effectLst>
                <a:cs typeface="+mj-cs"/>
              </a:rPr>
              <a:t>اللَّـهُمَّ أَنزِلِ الرَّحْمَــةَ والسَّكِينَةَ وَالسَّلاَمَةَ والْعَافِيَةَ عَلَى عَبْدِكَ الْحَارِسِ لِشَرِيعَتِكَ مَلِكِنَا</a:t>
            </a: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 </a:t>
            </a:r>
            <a:r>
              <a:rPr lang="ar-SA" sz="32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endParaRPr lang="en-US"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a:t>
            </a:r>
            <a:r>
              <a:rPr lang="ar-SA" sz="44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محمد كليما </a:t>
            </a:r>
            <a:endPar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endParaRPr>
          </a:p>
          <a:p>
            <a:pPr algn="just" rtl="1">
              <a:lnSpc>
                <a:spcPct val="150000"/>
              </a:lnSpc>
            </a:pP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وَعَلَى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كُلِّ قَرَابَتِهِ أَجْمَعِيْنَ. </a:t>
            </a:r>
            <a:r>
              <a:rPr lang="ar-SA" sz="3600" dirty="0">
                <a:ln w="0">
                  <a:solidFill>
                    <a:schemeClr val="bg1"/>
                  </a:solidFill>
                </a:ln>
                <a:solidFill>
                  <a:schemeClr val="bg1"/>
                </a:solidFill>
                <a:effectLst>
                  <a:outerShdw blurRad="38100" dist="19050" dir="2700000" algn="tl" rotWithShape="0">
                    <a:schemeClr val="dk1">
                      <a:alpha val="40000"/>
                    </a:schemeClr>
                  </a:outerShdw>
                </a:effectLst>
                <a:cs typeface="+mj-cs"/>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600" dirty="0">
              <a:ln w="0">
                <a:solidFill>
                  <a:schemeClr val="bg1"/>
                </a:solidFill>
              </a:ln>
              <a:solidFill>
                <a:schemeClr val="bg1"/>
              </a:solidFill>
              <a:effectLst>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algn="just" rtl="1"/>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31508" y="2276872"/>
            <a:ext cx="8280920" cy="2677656"/>
          </a:xfrm>
          <a:prstGeom prst="rect">
            <a:avLst/>
          </a:prstGeom>
        </p:spPr>
        <p:txBody>
          <a:bodyPr wrap="square">
            <a:spAutoFit/>
          </a:bodyPr>
          <a:lstStyle/>
          <a:p>
            <a:pPr algn="ct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Allah,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memohon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agar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rahmat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perlindungan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Mu,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seluruh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rakyatnya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dikekalkan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keamanan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kesejahteraan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Tanamkanlah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rasa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kasih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sayang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kekalkanlah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perpaduan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di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kalangan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Semoga</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dengannya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sentiasa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hidup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aman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damai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sejahtera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selamat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sepanjang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zaman.</a:t>
            </a:r>
            <a:endParaRPr lang="en-MY"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754326"/>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سَيِّدَنَا وَنَبِيِّنَا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وَبَارِك عَلَى سَيِّدِنَا مُحَمَّدٍ خَاتَمِ الأَنبِيَاءِ وَالمُرسَلِينَ وَعَلَى آلِهِ وَصَحبِهِ أَجمَعِينَ </a:t>
            </a:r>
            <a:endPar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وَإِيَّايَ بِتَقوَى اللهِ وَطَاعَتِهِ لَعَلَّكُمْ تُرحَمُونَ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Rectangle 11"/>
          <p:cNvSpPr/>
          <p:nvPr/>
        </p:nvSpPr>
        <p:spPr>
          <a:xfrm>
            <a:off x="251520" y="1916832"/>
            <a:ext cx="8496944" cy="1152128"/>
          </a:xfrm>
          <a:prstGeom prst="rect">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51520" y="4560426"/>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301208"/>
            <a:ext cx="8389532"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base"/>
            <a:r>
              <a:rPr lang="en-MY" sz="3000" dirty="0" smtClean="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rPr>
              <a:t>MEMPERKASA GENERASI KHAIRA UMMAH</a:t>
            </a:r>
            <a:endParaRPr lang="en-US" sz="300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endParaRPr>
          </a:p>
        </p:txBody>
      </p:sp>
      <p:sp>
        <p:nvSpPr>
          <p:cNvPr id="3" name="Rectangle 2"/>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683568" y="1916832"/>
            <a:ext cx="8229600" cy="354235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361950" lvl="0" indent="-361950" algn="just">
              <a:buClr>
                <a:srgbClr val="FF0000"/>
              </a:buClr>
              <a:buFont typeface="Wingdings" pitchFamily="2" charset="2"/>
              <a:buChar char="§"/>
            </a:pPr>
            <a:r>
              <a:rPr lang="en-US" b="1" spc="50" dirty="0" err="1">
                <a:ln w="9525" cmpd="sng">
                  <a:solidFill>
                    <a:srgbClr val="FFFF00"/>
                  </a:solidFill>
                  <a:prstDash val="solid"/>
                </a:ln>
                <a:solidFill>
                  <a:srgbClr val="FFFF00"/>
                </a:solidFill>
                <a:effectLst>
                  <a:glow rad="38100">
                    <a:schemeClr val="bg1">
                      <a:alpha val="40000"/>
                    </a:schemeClr>
                  </a:glow>
                </a:effectLst>
              </a:rPr>
              <a:t>Kajian</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mengenai</a:t>
            </a:r>
            <a:r>
              <a:rPr lang="en-US" b="1" spc="50" dirty="0">
                <a:ln w="9525" cmpd="sng">
                  <a:solidFill>
                    <a:srgbClr val="FFFF00"/>
                  </a:solidFill>
                  <a:prstDash val="solid"/>
                </a:ln>
                <a:solidFill>
                  <a:srgbClr val="FFFF00"/>
                </a:solidFill>
                <a:effectLst>
                  <a:glow rad="38100">
                    <a:schemeClr val="bg1">
                      <a:alpha val="40000"/>
                    </a:schemeClr>
                  </a:glow>
                </a:effectLst>
              </a:rPr>
              <a:t> masa </a:t>
            </a:r>
            <a:r>
              <a:rPr lang="en-US" b="1" spc="50" dirty="0" err="1">
                <a:ln w="9525" cmpd="sng">
                  <a:solidFill>
                    <a:srgbClr val="FFFF00"/>
                  </a:solidFill>
                  <a:prstDash val="solid"/>
                </a:ln>
                <a:solidFill>
                  <a:srgbClr val="FFFF00"/>
                </a:solidFill>
                <a:effectLst>
                  <a:glow rad="38100">
                    <a:schemeClr val="bg1">
                      <a:alpha val="40000"/>
                    </a:schemeClr>
                  </a:glow>
                </a:effectLst>
              </a:rPr>
              <a:t>hadapan</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merupakan</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suatu</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bidang</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ilmu</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smtClean="0">
                <a:ln w="9525" cmpd="sng">
                  <a:solidFill>
                    <a:srgbClr val="FFFF00"/>
                  </a:solidFill>
                  <a:prstDash val="solid"/>
                </a:ln>
                <a:solidFill>
                  <a:srgbClr val="FFFF00"/>
                </a:solidFill>
                <a:effectLst>
                  <a:glow rad="38100">
                    <a:schemeClr val="bg1">
                      <a:alpha val="40000"/>
                    </a:schemeClr>
                  </a:glow>
                </a:effectLst>
              </a:rPr>
              <a:t>mula</a:t>
            </a:r>
            <a:r>
              <a:rPr lang="en-US" b="1" spc="50" dirty="0" smtClean="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mendapat</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perhatian</a:t>
            </a:r>
            <a:r>
              <a:rPr lang="en-US" b="1" spc="50" dirty="0">
                <a:ln w="9525" cmpd="sng">
                  <a:solidFill>
                    <a:srgbClr val="FFFF00"/>
                  </a:solidFill>
                  <a:prstDash val="solid"/>
                </a:ln>
                <a:solidFill>
                  <a:srgbClr val="FFFF00"/>
                </a:solidFill>
                <a:effectLst>
                  <a:glow rad="38100">
                    <a:schemeClr val="bg1">
                      <a:alpha val="40000"/>
                    </a:schemeClr>
                  </a:glow>
                </a:effectLst>
              </a:rPr>
              <a:t> yang </a:t>
            </a:r>
            <a:r>
              <a:rPr lang="en-US" b="1" spc="50" dirty="0" err="1">
                <a:ln w="9525" cmpd="sng">
                  <a:solidFill>
                    <a:srgbClr val="FFFF00"/>
                  </a:solidFill>
                  <a:prstDash val="solid"/>
                </a:ln>
                <a:solidFill>
                  <a:srgbClr val="FFFF00"/>
                </a:solidFill>
                <a:effectLst>
                  <a:glow rad="38100">
                    <a:schemeClr val="bg1">
                      <a:alpha val="40000"/>
                    </a:schemeClr>
                  </a:glow>
                </a:effectLst>
              </a:rPr>
              <a:t>serius</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oleh</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pemikir</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smtClean="0">
                <a:ln w="9525" cmpd="sng">
                  <a:solidFill>
                    <a:srgbClr val="FFFF00"/>
                  </a:solidFill>
                  <a:prstDash val="solid"/>
                </a:ln>
                <a:solidFill>
                  <a:srgbClr val="FFFF00"/>
                </a:solidFill>
                <a:effectLst>
                  <a:glow rad="38100">
                    <a:schemeClr val="bg1">
                      <a:alpha val="40000"/>
                    </a:schemeClr>
                  </a:glow>
                </a:effectLst>
              </a:rPr>
              <a:t>Islam.</a:t>
            </a:r>
          </a:p>
          <a:p>
            <a:pPr marL="361950" lvl="0" indent="-361950" algn="just">
              <a:buClr>
                <a:srgbClr val="FF0000"/>
              </a:buClr>
              <a:buFont typeface="Wingdings" pitchFamily="2" charset="2"/>
              <a:buChar char="§"/>
            </a:pPr>
            <a:endParaRPr lang="en-US" b="1" spc="50" dirty="0" smtClean="0">
              <a:ln w="9525" cmpd="sng">
                <a:solidFill>
                  <a:srgbClr val="FFFF00"/>
                </a:solidFill>
                <a:prstDash val="solid"/>
              </a:ln>
              <a:solidFill>
                <a:srgbClr val="FFFF00"/>
              </a:solidFill>
              <a:effectLst>
                <a:glow rad="38100">
                  <a:schemeClr val="bg1">
                    <a:alpha val="40000"/>
                  </a:schemeClr>
                </a:glow>
              </a:effectLst>
            </a:endParaRPr>
          </a:p>
          <a:p>
            <a:pPr marL="361950" lvl="0" indent="-361950" algn="just">
              <a:buClr>
                <a:srgbClr val="FF0000"/>
              </a:buClr>
              <a:buFont typeface="Wingdings" pitchFamily="2" charset="2"/>
              <a:buChar char="§"/>
            </a:pPr>
            <a:r>
              <a:rPr lang="en-US" b="1" spc="50" dirty="0" err="1" smtClean="0">
                <a:ln w="9525" cmpd="sng">
                  <a:solidFill>
                    <a:srgbClr val="FFFF00"/>
                  </a:solidFill>
                  <a:prstDash val="solid"/>
                </a:ln>
                <a:solidFill>
                  <a:srgbClr val="FFFF00"/>
                </a:solidFill>
                <a:effectLst>
                  <a:glow rad="38100">
                    <a:schemeClr val="bg1">
                      <a:alpha val="40000"/>
                    </a:schemeClr>
                  </a:glow>
                </a:effectLst>
              </a:rPr>
              <a:t>manusia</a:t>
            </a:r>
            <a:r>
              <a:rPr lang="en-US" b="1" spc="50" dirty="0" smtClean="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tidak</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mampu</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mengubah</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atau</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mengembalikan</a:t>
            </a:r>
            <a:r>
              <a:rPr lang="en-US" b="1" spc="50" dirty="0">
                <a:ln w="9525" cmpd="sng">
                  <a:solidFill>
                    <a:srgbClr val="FFFF00"/>
                  </a:solidFill>
                  <a:prstDash val="solid"/>
                </a:ln>
                <a:solidFill>
                  <a:srgbClr val="FFFF00"/>
                </a:solidFill>
                <a:effectLst>
                  <a:glow rad="38100">
                    <a:schemeClr val="bg1">
                      <a:alpha val="40000"/>
                    </a:schemeClr>
                  </a:glow>
                </a:effectLst>
              </a:rPr>
              <a:t> masa </a:t>
            </a:r>
            <a:r>
              <a:rPr lang="en-US" b="1" spc="50" dirty="0" err="1">
                <a:ln w="9525" cmpd="sng">
                  <a:solidFill>
                    <a:srgbClr val="FFFF00"/>
                  </a:solidFill>
                  <a:prstDash val="solid"/>
                </a:ln>
                <a:solidFill>
                  <a:srgbClr val="FFFF00"/>
                </a:solidFill>
                <a:effectLst>
                  <a:glow rad="38100">
                    <a:schemeClr val="bg1">
                      <a:alpha val="40000"/>
                    </a:schemeClr>
                  </a:glow>
                </a:effectLst>
              </a:rPr>
              <a:t>silam</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tetapi</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manusia</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mampu</a:t>
            </a:r>
            <a:r>
              <a:rPr lang="en-US" b="1" spc="50" dirty="0">
                <a:ln w="9525" cmpd="sng">
                  <a:solidFill>
                    <a:srgbClr val="FFFF00"/>
                  </a:solidFill>
                  <a:prstDash val="solid"/>
                </a:ln>
                <a:solidFill>
                  <a:srgbClr val="FFFF00"/>
                </a:solidFill>
                <a:effectLst>
                  <a:glow rad="38100">
                    <a:schemeClr val="bg1">
                      <a:alpha val="40000"/>
                    </a:schemeClr>
                  </a:glow>
                </a:effectLst>
              </a:rPr>
              <a:t> </a:t>
            </a:r>
            <a:r>
              <a:rPr lang="en-US" b="1" spc="50" dirty="0" err="1">
                <a:ln w="9525" cmpd="sng">
                  <a:solidFill>
                    <a:srgbClr val="FFFF00"/>
                  </a:solidFill>
                  <a:prstDash val="solid"/>
                </a:ln>
                <a:solidFill>
                  <a:srgbClr val="FFFF00"/>
                </a:solidFill>
                <a:effectLst>
                  <a:glow rad="38100">
                    <a:schemeClr val="bg1">
                      <a:alpha val="40000"/>
                    </a:schemeClr>
                  </a:glow>
                </a:effectLst>
              </a:rPr>
              <a:t>mengawal</a:t>
            </a:r>
            <a:r>
              <a:rPr lang="en-US" b="1" spc="50" dirty="0">
                <a:ln w="9525" cmpd="sng">
                  <a:solidFill>
                    <a:srgbClr val="FFFF00"/>
                  </a:solidFill>
                  <a:prstDash val="solid"/>
                </a:ln>
                <a:solidFill>
                  <a:srgbClr val="FFFF00"/>
                </a:solidFill>
                <a:effectLst>
                  <a:glow rad="38100">
                    <a:schemeClr val="bg1">
                      <a:alpha val="40000"/>
                    </a:schemeClr>
                  </a:glow>
                </a:effectLst>
              </a:rPr>
              <a:t> masa </a:t>
            </a:r>
            <a:r>
              <a:rPr lang="en-US" b="1" spc="50" dirty="0" err="1" smtClean="0">
                <a:ln w="9525" cmpd="sng">
                  <a:solidFill>
                    <a:srgbClr val="FFFF00"/>
                  </a:solidFill>
                  <a:prstDash val="solid"/>
                </a:ln>
                <a:solidFill>
                  <a:srgbClr val="FFFF00"/>
                </a:solidFill>
                <a:effectLst>
                  <a:glow rad="38100">
                    <a:schemeClr val="bg1">
                      <a:alpha val="40000"/>
                    </a:schemeClr>
                  </a:glow>
                </a:effectLst>
              </a:rPr>
              <a:t>hadapan</a:t>
            </a:r>
            <a:r>
              <a:rPr lang="en-US" b="1" spc="50" dirty="0">
                <a:ln w="9525" cmpd="sng">
                  <a:solidFill>
                    <a:srgbClr val="FFFF00"/>
                  </a:solidFill>
                  <a:prstDash val="solid"/>
                </a:ln>
                <a:solidFill>
                  <a:srgbClr val="FFFF00"/>
                </a:solidFill>
                <a:effectLst>
                  <a:glow rad="38100">
                    <a:schemeClr val="bg1">
                      <a:alpha val="40000"/>
                    </a:schemeClr>
                  </a:glow>
                </a:effectLst>
              </a:rPr>
              <a:t>.</a:t>
            </a:r>
            <a:endParaRPr lang="en-US" sz="2400" b="1" spc="50" dirty="0">
              <a:ln w="9525" cmpd="sng">
                <a:solidFill>
                  <a:srgbClr val="FFFF00"/>
                </a:solidFill>
                <a:prstDash val="solid"/>
              </a:ln>
              <a:solidFill>
                <a:srgbClr val="FFFF00"/>
              </a:solidFill>
              <a:effectLst>
                <a:glow rad="38100">
                  <a:schemeClr val="bg1">
                    <a:alpha val="4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80066"/>
            <a:ext cx="8928992" cy="476726"/>
          </a:xfrm>
          <a:prstGeom prst="round2DiagRect">
            <a:avLst/>
          </a:prstGeom>
          <a:solidFill>
            <a:schemeClr val="lt1">
              <a:alpha val="54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352584" y="3847108"/>
            <a:ext cx="8712968" cy="1940957"/>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dirty="0">
                <a:effectLst>
                  <a:glow rad="101600">
                    <a:schemeClr val="bg1">
                      <a:alpha val="60000"/>
                    </a:schemeClr>
                  </a:glow>
                </a:effectLst>
              </a:rPr>
              <a:t>“</a:t>
            </a:r>
            <a:r>
              <a:rPr lang="en-US" i="1" dirty="0">
                <a:effectLst>
                  <a:glow rad="101600">
                    <a:schemeClr val="bg1">
                      <a:alpha val="60000"/>
                    </a:schemeClr>
                  </a:glow>
                </a:effectLst>
              </a:rPr>
              <a:t>Dan </a:t>
            </a:r>
            <a:r>
              <a:rPr lang="en-US" i="1" dirty="0" err="1">
                <a:effectLst>
                  <a:glow rad="101600">
                    <a:schemeClr val="bg1">
                      <a:alpha val="60000"/>
                    </a:schemeClr>
                  </a:glow>
                </a:effectLst>
              </a:rPr>
              <a:t>tuntutlah</a:t>
            </a:r>
            <a:r>
              <a:rPr lang="en-US" i="1" dirty="0">
                <a:effectLst>
                  <a:glow rad="101600">
                    <a:schemeClr val="bg1">
                      <a:alpha val="60000"/>
                    </a:schemeClr>
                  </a:glow>
                </a:effectLst>
              </a:rPr>
              <a:t> </a:t>
            </a:r>
            <a:r>
              <a:rPr lang="en-US" i="1" dirty="0" err="1">
                <a:effectLst>
                  <a:glow rad="101600">
                    <a:schemeClr val="bg1">
                      <a:alpha val="60000"/>
                    </a:schemeClr>
                  </a:glow>
                </a:effectLst>
              </a:rPr>
              <a:t>dengan</a:t>
            </a:r>
            <a:r>
              <a:rPr lang="en-US" i="1" dirty="0">
                <a:effectLst>
                  <a:glow rad="101600">
                    <a:schemeClr val="bg1">
                      <a:alpha val="60000"/>
                    </a:schemeClr>
                  </a:glow>
                </a:effectLst>
              </a:rPr>
              <a:t> </a:t>
            </a:r>
            <a:r>
              <a:rPr lang="en-US" i="1" dirty="0" err="1">
                <a:effectLst>
                  <a:glow rad="101600">
                    <a:schemeClr val="bg1">
                      <a:alpha val="60000"/>
                    </a:schemeClr>
                  </a:glow>
                </a:effectLst>
              </a:rPr>
              <a:t>harta</a:t>
            </a:r>
            <a:r>
              <a:rPr lang="en-US" i="1" dirty="0">
                <a:effectLst>
                  <a:glow rad="101600">
                    <a:schemeClr val="bg1">
                      <a:alpha val="60000"/>
                    </a:schemeClr>
                  </a:glow>
                </a:effectLst>
              </a:rPr>
              <a:t> yang Allah </a:t>
            </a:r>
            <a:r>
              <a:rPr lang="en-US" i="1" dirty="0" err="1">
                <a:effectLst>
                  <a:glow rad="101600">
                    <a:schemeClr val="bg1">
                      <a:alpha val="60000"/>
                    </a:schemeClr>
                  </a:glow>
                </a:effectLst>
              </a:rPr>
              <a:t>kurniakan</a:t>
            </a:r>
            <a:r>
              <a:rPr lang="en-US" i="1" dirty="0">
                <a:effectLst>
                  <a:glow rad="101600">
                    <a:schemeClr val="bg1">
                      <a:alpha val="60000"/>
                    </a:schemeClr>
                  </a:glow>
                </a:effectLst>
              </a:rPr>
              <a:t> </a:t>
            </a:r>
            <a:r>
              <a:rPr lang="en-US" i="1" dirty="0" err="1">
                <a:effectLst>
                  <a:glow rad="101600">
                    <a:schemeClr val="bg1">
                      <a:alpha val="60000"/>
                    </a:schemeClr>
                  </a:glow>
                </a:effectLst>
              </a:rPr>
              <a:t>kepadamu</a:t>
            </a:r>
            <a:r>
              <a:rPr lang="en-US" i="1" dirty="0">
                <a:effectLst>
                  <a:glow rad="101600">
                    <a:schemeClr val="bg1">
                      <a:alpha val="60000"/>
                    </a:schemeClr>
                  </a:glow>
                </a:effectLst>
              </a:rPr>
              <a:t> </a:t>
            </a:r>
            <a:r>
              <a:rPr lang="en-US" i="1" dirty="0" err="1">
                <a:effectLst>
                  <a:glow rad="101600">
                    <a:schemeClr val="bg1">
                      <a:alpha val="60000"/>
                    </a:schemeClr>
                  </a:glow>
                </a:effectLst>
              </a:rPr>
              <a:t>akan</a:t>
            </a:r>
            <a:r>
              <a:rPr lang="en-US" i="1" dirty="0">
                <a:effectLst>
                  <a:glow rad="101600">
                    <a:schemeClr val="bg1">
                      <a:alpha val="60000"/>
                    </a:schemeClr>
                  </a:glow>
                </a:effectLst>
              </a:rPr>
              <a:t> </a:t>
            </a:r>
            <a:r>
              <a:rPr lang="en-US" i="1" dirty="0" err="1">
                <a:effectLst>
                  <a:glow rad="101600">
                    <a:schemeClr val="bg1">
                      <a:alpha val="60000"/>
                    </a:schemeClr>
                  </a:glow>
                </a:effectLst>
              </a:rPr>
              <a:t>kebahagiaan</a:t>
            </a:r>
            <a:r>
              <a:rPr lang="en-US" i="1" dirty="0">
                <a:effectLst>
                  <a:glow rad="101600">
                    <a:schemeClr val="bg1">
                      <a:alpha val="60000"/>
                    </a:schemeClr>
                  </a:glow>
                </a:effectLst>
              </a:rPr>
              <a:t> </a:t>
            </a:r>
            <a:r>
              <a:rPr lang="en-US" i="1" dirty="0" err="1">
                <a:effectLst>
                  <a:glow rad="101600">
                    <a:schemeClr val="bg1">
                      <a:alpha val="60000"/>
                    </a:schemeClr>
                  </a:glow>
                </a:effectLst>
              </a:rPr>
              <a:t>hari</a:t>
            </a:r>
            <a:r>
              <a:rPr lang="en-US" i="1" dirty="0">
                <a:effectLst>
                  <a:glow rad="101600">
                    <a:schemeClr val="bg1">
                      <a:alpha val="60000"/>
                    </a:schemeClr>
                  </a:glow>
                </a:effectLst>
              </a:rPr>
              <a:t> </a:t>
            </a:r>
            <a:r>
              <a:rPr lang="en-US" i="1" dirty="0" err="1">
                <a:effectLst>
                  <a:glow rad="101600">
                    <a:schemeClr val="bg1">
                      <a:alpha val="60000"/>
                    </a:schemeClr>
                  </a:glow>
                </a:effectLst>
              </a:rPr>
              <a:t>akhirat</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janganlah</a:t>
            </a:r>
            <a:r>
              <a:rPr lang="en-US" i="1" dirty="0">
                <a:effectLst>
                  <a:glow rad="101600">
                    <a:schemeClr val="bg1">
                      <a:alpha val="60000"/>
                    </a:schemeClr>
                  </a:glow>
                </a:effectLst>
              </a:rPr>
              <a:t> </a:t>
            </a:r>
            <a:r>
              <a:rPr lang="en-US" i="1" dirty="0" err="1">
                <a:effectLst>
                  <a:glow rad="101600">
                    <a:schemeClr val="bg1">
                      <a:alpha val="60000"/>
                    </a:schemeClr>
                  </a:glow>
                </a:effectLst>
              </a:rPr>
              <a:t>kamu</a:t>
            </a:r>
            <a:r>
              <a:rPr lang="en-US" i="1" dirty="0">
                <a:effectLst>
                  <a:glow rad="101600">
                    <a:schemeClr val="bg1">
                      <a:alpha val="60000"/>
                    </a:schemeClr>
                  </a:glow>
                </a:effectLst>
              </a:rPr>
              <a:t> </a:t>
            </a:r>
            <a:r>
              <a:rPr lang="en-US" i="1" dirty="0" err="1">
                <a:effectLst>
                  <a:glow rad="101600">
                    <a:schemeClr val="bg1">
                      <a:alpha val="60000"/>
                    </a:schemeClr>
                  </a:glow>
                </a:effectLst>
              </a:rPr>
              <a:t>lupakan</a:t>
            </a:r>
            <a:r>
              <a:rPr lang="en-US" i="1" dirty="0">
                <a:effectLst>
                  <a:glow rad="101600">
                    <a:schemeClr val="bg1">
                      <a:alpha val="60000"/>
                    </a:schemeClr>
                  </a:glow>
                </a:effectLst>
              </a:rPr>
              <a:t> </a:t>
            </a:r>
            <a:r>
              <a:rPr lang="en-US" i="1" dirty="0" err="1">
                <a:effectLst>
                  <a:glow rad="101600">
                    <a:schemeClr val="bg1">
                      <a:alpha val="60000"/>
                    </a:schemeClr>
                  </a:glow>
                </a:effectLst>
              </a:rPr>
              <a:t>bahagianmu</a:t>
            </a:r>
            <a:r>
              <a:rPr lang="en-US" i="1" dirty="0">
                <a:effectLst>
                  <a:glow rad="101600">
                    <a:schemeClr val="bg1">
                      <a:alpha val="60000"/>
                    </a:schemeClr>
                  </a:glow>
                </a:effectLst>
              </a:rPr>
              <a:t> </a:t>
            </a:r>
            <a:r>
              <a:rPr lang="en-US" i="1" dirty="0" err="1">
                <a:effectLst>
                  <a:glow rad="101600">
                    <a:schemeClr val="bg1">
                      <a:alpha val="60000"/>
                    </a:schemeClr>
                  </a:glow>
                </a:effectLst>
              </a:rPr>
              <a:t>dari</a:t>
            </a:r>
            <a:r>
              <a:rPr lang="en-US" i="1" dirty="0">
                <a:effectLst>
                  <a:glow rad="101600">
                    <a:schemeClr val="bg1">
                      <a:alpha val="60000"/>
                    </a:schemeClr>
                  </a:glow>
                </a:effectLst>
              </a:rPr>
              <a:t> </a:t>
            </a:r>
            <a:r>
              <a:rPr lang="en-US" i="1" dirty="0" err="1">
                <a:effectLst>
                  <a:glow rad="101600">
                    <a:schemeClr val="bg1">
                      <a:alpha val="60000"/>
                    </a:schemeClr>
                  </a:glow>
                </a:effectLst>
              </a:rPr>
              <a:t>dunia</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berbuat</a:t>
            </a:r>
            <a:r>
              <a:rPr lang="en-US" i="1" dirty="0">
                <a:effectLst>
                  <a:glow rad="101600">
                    <a:schemeClr val="bg1">
                      <a:alpha val="60000"/>
                    </a:schemeClr>
                  </a:glow>
                </a:effectLst>
              </a:rPr>
              <a:t> </a:t>
            </a:r>
            <a:r>
              <a:rPr lang="en-US" i="1" dirty="0" err="1">
                <a:effectLst>
                  <a:glow rad="101600">
                    <a:schemeClr val="bg1">
                      <a:alpha val="60000"/>
                    </a:schemeClr>
                  </a:glow>
                </a:effectLst>
              </a:rPr>
              <a:t>baiklah</a:t>
            </a:r>
            <a:r>
              <a:rPr lang="en-US" i="1" dirty="0">
                <a:effectLst>
                  <a:glow rad="101600">
                    <a:schemeClr val="bg1">
                      <a:alpha val="60000"/>
                    </a:schemeClr>
                  </a:glow>
                </a:effectLst>
              </a:rPr>
              <a:t> </a:t>
            </a:r>
            <a:r>
              <a:rPr lang="en-US" i="1" dirty="0" err="1">
                <a:effectLst>
                  <a:glow rad="101600">
                    <a:schemeClr val="bg1">
                      <a:alpha val="60000"/>
                    </a:schemeClr>
                  </a:glow>
                </a:effectLst>
              </a:rPr>
              <a:t>kepada</a:t>
            </a:r>
            <a:r>
              <a:rPr lang="en-US" i="1" dirty="0">
                <a:effectLst>
                  <a:glow rad="101600">
                    <a:schemeClr val="bg1">
                      <a:alpha val="60000"/>
                    </a:schemeClr>
                  </a:glow>
                </a:effectLst>
              </a:rPr>
              <a:t> orang lain </a:t>
            </a:r>
            <a:r>
              <a:rPr lang="en-US" i="1" dirty="0" err="1">
                <a:effectLst>
                  <a:glow rad="101600">
                    <a:schemeClr val="bg1">
                      <a:alpha val="60000"/>
                    </a:schemeClr>
                  </a:glow>
                </a:effectLst>
              </a:rPr>
              <a:t>sebagaimana</a:t>
            </a:r>
            <a:r>
              <a:rPr lang="en-US" i="1" dirty="0">
                <a:effectLst>
                  <a:glow rad="101600">
                    <a:schemeClr val="bg1">
                      <a:alpha val="60000"/>
                    </a:schemeClr>
                  </a:glow>
                </a:effectLst>
              </a:rPr>
              <a:t> Allah </a:t>
            </a:r>
            <a:r>
              <a:rPr lang="en-US" i="1" dirty="0" err="1">
                <a:effectLst>
                  <a:glow rad="101600">
                    <a:schemeClr val="bg1">
                      <a:alpha val="60000"/>
                    </a:schemeClr>
                  </a:glow>
                </a:effectLst>
              </a:rPr>
              <a:t>berbuat</a:t>
            </a:r>
            <a:r>
              <a:rPr lang="en-US" i="1" dirty="0">
                <a:effectLst>
                  <a:glow rad="101600">
                    <a:schemeClr val="bg1">
                      <a:alpha val="60000"/>
                    </a:schemeClr>
                  </a:glow>
                </a:effectLst>
              </a:rPr>
              <a:t> </a:t>
            </a:r>
            <a:r>
              <a:rPr lang="en-US" i="1" dirty="0" err="1">
                <a:effectLst>
                  <a:glow rad="101600">
                    <a:schemeClr val="bg1">
                      <a:alpha val="60000"/>
                    </a:schemeClr>
                  </a:glow>
                </a:effectLst>
              </a:rPr>
              <a:t>baik</a:t>
            </a:r>
            <a:r>
              <a:rPr lang="en-US" i="1" dirty="0">
                <a:effectLst>
                  <a:glow rad="101600">
                    <a:schemeClr val="bg1">
                      <a:alpha val="60000"/>
                    </a:schemeClr>
                  </a:glow>
                </a:effectLst>
              </a:rPr>
              <a:t> </a:t>
            </a:r>
            <a:r>
              <a:rPr lang="en-US" i="1" dirty="0" err="1">
                <a:effectLst>
                  <a:glow rad="101600">
                    <a:schemeClr val="bg1">
                      <a:alpha val="60000"/>
                    </a:schemeClr>
                  </a:glow>
                </a:effectLst>
              </a:rPr>
              <a:t>kepadamu</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janganlah</a:t>
            </a:r>
            <a:r>
              <a:rPr lang="en-US" i="1" dirty="0">
                <a:effectLst>
                  <a:glow rad="101600">
                    <a:schemeClr val="bg1">
                      <a:alpha val="60000"/>
                    </a:schemeClr>
                  </a:glow>
                </a:effectLst>
              </a:rPr>
              <a:t> </a:t>
            </a:r>
            <a:r>
              <a:rPr lang="en-US" i="1" dirty="0" err="1">
                <a:effectLst>
                  <a:glow rad="101600">
                    <a:schemeClr val="bg1">
                      <a:alpha val="60000"/>
                    </a:schemeClr>
                  </a:glow>
                </a:effectLst>
              </a:rPr>
              <a:t>engkau</a:t>
            </a:r>
            <a:r>
              <a:rPr lang="en-US" i="1" dirty="0">
                <a:effectLst>
                  <a:glow rad="101600">
                    <a:schemeClr val="bg1">
                      <a:alpha val="60000"/>
                    </a:schemeClr>
                  </a:glow>
                </a:effectLst>
              </a:rPr>
              <a:t> </a:t>
            </a:r>
            <a:r>
              <a:rPr lang="en-US" i="1" dirty="0" err="1">
                <a:effectLst>
                  <a:glow rad="101600">
                    <a:schemeClr val="bg1">
                      <a:alpha val="60000"/>
                    </a:schemeClr>
                  </a:glow>
                </a:effectLst>
              </a:rPr>
              <a:t>melakukan</a:t>
            </a:r>
            <a:r>
              <a:rPr lang="en-US" i="1" dirty="0">
                <a:effectLst>
                  <a:glow rad="101600">
                    <a:schemeClr val="bg1">
                      <a:alpha val="60000"/>
                    </a:schemeClr>
                  </a:glow>
                </a:effectLst>
              </a:rPr>
              <a:t> </a:t>
            </a:r>
            <a:r>
              <a:rPr lang="en-US" i="1" dirty="0" err="1">
                <a:effectLst>
                  <a:glow rad="101600">
                    <a:schemeClr val="bg1">
                      <a:alpha val="60000"/>
                    </a:schemeClr>
                  </a:glow>
                </a:effectLst>
              </a:rPr>
              <a:t>kerosakan</a:t>
            </a:r>
            <a:r>
              <a:rPr lang="en-US" i="1" dirty="0">
                <a:effectLst>
                  <a:glow rad="101600">
                    <a:schemeClr val="bg1">
                      <a:alpha val="60000"/>
                    </a:schemeClr>
                  </a:glow>
                </a:effectLst>
              </a:rPr>
              <a:t> di </a:t>
            </a:r>
            <a:r>
              <a:rPr lang="en-US" i="1" dirty="0" err="1">
                <a:effectLst>
                  <a:glow rad="101600">
                    <a:schemeClr val="bg1">
                      <a:alpha val="60000"/>
                    </a:schemeClr>
                  </a:glow>
                </a:effectLst>
              </a:rPr>
              <a:t>muka</a:t>
            </a:r>
            <a:r>
              <a:rPr lang="en-US" i="1" dirty="0">
                <a:effectLst>
                  <a:glow rad="101600">
                    <a:schemeClr val="bg1">
                      <a:alpha val="60000"/>
                    </a:schemeClr>
                  </a:glow>
                </a:effectLst>
              </a:rPr>
              <a:t> </a:t>
            </a:r>
            <a:r>
              <a:rPr lang="en-US" i="1" dirty="0" err="1">
                <a:effectLst>
                  <a:glow rad="101600">
                    <a:schemeClr val="bg1">
                      <a:alpha val="60000"/>
                    </a:schemeClr>
                  </a:glow>
                </a:effectLst>
              </a:rPr>
              <a:t>bumi</a:t>
            </a:r>
            <a:r>
              <a:rPr lang="en-US" i="1" dirty="0">
                <a:effectLst>
                  <a:glow rad="101600">
                    <a:schemeClr val="bg1">
                      <a:alpha val="60000"/>
                    </a:schemeClr>
                  </a:glow>
                </a:effectLst>
              </a:rPr>
              <a:t>; </a:t>
            </a:r>
            <a:r>
              <a:rPr lang="en-US" i="1" dirty="0" err="1">
                <a:effectLst>
                  <a:glow rad="101600">
                    <a:schemeClr val="bg1">
                      <a:alpha val="60000"/>
                    </a:schemeClr>
                  </a:glow>
                </a:effectLst>
              </a:rPr>
              <a:t>sesungguhnya</a:t>
            </a:r>
            <a:r>
              <a:rPr lang="en-US" i="1" dirty="0">
                <a:effectLst>
                  <a:glow rad="101600">
                    <a:schemeClr val="bg1">
                      <a:alpha val="60000"/>
                    </a:schemeClr>
                  </a:glow>
                </a:effectLst>
              </a:rPr>
              <a:t> Allah </a:t>
            </a:r>
            <a:r>
              <a:rPr lang="en-US" i="1" dirty="0" err="1">
                <a:effectLst>
                  <a:glow rad="101600">
                    <a:schemeClr val="bg1">
                      <a:alpha val="60000"/>
                    </a:schemeClr>
                  </a:glow>
                </a:effectLst>
              </a:rPr>
              <a:t>tidak</a:t>
            </a:r>
            <a:r>
              <a:rPr lang="en-US" i="1" dirty="0">
                <a:effectLst>
                  <a:glow rad="101600">
                    <a:schemeClr val="bg1">
                      <a:alpha val="60000"/>
                    </a:schemeClr>
                  </a:glow>
                </a:effectLst>
              </a:rPr>
              <a:t> </a:t>
            </a:r>
            <a:r>
              <a:rPr lang="en-US" i="1" dirty="0" err="1">
                <a:effectLst>
                  <a:glow rad="101600">
                    <a:schemeClr val="bg1">
                      <a:alpha val="60000"/>
                    </a:schemeClr>
                  </a:glow>
                </a:effectLst>
              </a:rPr>
              <a:t>suka</a:t>
            </a:r>
            <a:r>
              <a:rPr lang="en-US" i="1" dirty="0">
                <a:effectLst>
                  <a:glow rad="101600">
                    <a:schemeClr val="bg1">
                      <a:alpha val="60000"/>
                    </a:schemeClr>
                  </a:glow>
                </a:effectLst>
              </a:rPr>
              <a:t> </a:t>
            </a:r>
            <a:r>
              <a:rPr lang="en-US" i="1" dirty="0" err="1">
                <a:effectLst>
                  <a:glow rad="101600">
                    <a:schemeClr val="bg1">
                      <a:alpha val="60000"/>
                    </a:schemeClr>
                  </a:glow>
                </a:effectLst>
              </a:rPr>
              <a:t>kepada</a:t>
            </a:r>
            <a:r>
              <a:rPr lang="en-US" i="1" dirty="0">
                <a:effectLst>
                  <a:glow rad="101600">
                    <a:schemeClr val="bg1">
                      <a:alpha val="60000"/>
                    </a:schemeClr>
                  </a:glow>
                </a:effectLst>
              </a:rPr>
              <a:t> orang yang </a:t>
            </a:r>
            <a:r>
              <a:rPr lang="en-US" i="1" dirty="0" err="1">
                <a:effectLst>
                  <a:glow rad="101600">
                    <a:schemeClr val="bg1">
                      <a:alpha val="60000"/>
                    </a:schemeClr>
                  </a:glow>
                </a:effectLst>
              </a:rPr>
              <a:t>berbuat</a:t>
            </a:r>
            <a:r>
              <a:rPr lang="en-US" i="1" dirty="0">
                <a:effectLst>
                  <a:glow rad="101600">
                    <a:schemeClr val="bg1">
                      <a:alpha val="60000"/>
                    </a:schemeClr>
                  </a:glow>
                </a:effectLst>
              </a:rPr>
              <a:t> </a:t>
            </a:r>
            <a:r>
              <a:rPr lang="en-US" i="1" dirty="0" err="1">
                <a:effectLst>
                  <a:glow rad="101600">
                    <a:schemeClr val="bg1">
                      <a:alpha val="60000"/>
                    </a:schemeClr>
                  </a:glow>
                </a:effectLst>
              </a:rPr>
              <a:t>kerosakan</a:t>
            </a:r>
            <a:r>
              <a:rPr lang="en-US" i="1" dirty="0">
                <a:effectLst>
                  <a:glow rad="101600">
                    <a:schemeClr val="bg1">
                      <a:alpha val="60000"/>
                    </a:schemeClr>
                  </a:glow>
                </a:effectLst>
              </a:rPr>
              <a:t>.”</a:t>
            </a:r>
            <a:endParaRPr lang="en-MY" dirty="0">
              <a:ln>
                <a:solidFill>
                  <a:srgbClr val="FFFF00"/>
                </a:solidFill>
              </a:ln>
              <a:solidFill>
                <a:srgbClr val="FFFF00"/>
              </a:solidFill>
              <a:effectLst>
                <a:glow rad="101600">
                  <a:schemeClr val="bg1">
                    <a:alpha val="60000"/>
                  </a:schemeClr>
                </a:glow>
              </a:effectLst>
            </a:endParaRPr>
          </a:p>
        </p:txBody>
      </p:sp>
      <p:sp>
        <p:nvSpPr>
          <p:cNvPr id="13" name="Rectangle 12"/>
          <p:cNvSpPr/>
          <p:nvPr/>
        </p:nvSpPr>
        <p:spPr>
          <a:xfrm>
            <a:off x="6644623" y="5904563"/>
            <a:ext cx="2291268" cy="400110"/>
          </a:xfrm>
          <a:prstGeom prst="rect">
            <a:avLst/>
          </a:prstGeom>
        </p:spPr>
        <p:txBody>
          <a:bodyPr wrap="none">
            <a:spAutoFit/>
          </a:bodyPr>
          <a:lstStyle/>
          <a:p>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a:ln>
                  <a:solidFill>
                    <a:srgbClr val="FFFF00"/>
                  </a:solidFill>
                </a:ln>
                <a:solidFill>
                  <a:srgbClr val="FFFF00"/>
                </a:solidFill>
                <a:effectLst>
                  <a:glow rad="101600">
                    <a:schemeClr val="bg1">
                      <a:alpha val="60000"/>
                    </a:schemeClr>
                  </a:glow>
                </a:effectLst>
              </a:rPr>
              <a:t>Surah </a:t>
            </a:r>
            <a:r>
              <a:rPr lang="en-US" dirty="0" smtClean="0">
                <a:ln>
                  <a:solidFill>
                    <a:srgbClr val="FFFF00"/>
                  </a:solidFill>
                </a:ln>
                <a:solidFill>
                  <a:srgbClr val="FFFF00"/>
                </a:solidFill>
                <a:effectLst>
                  <a:glow rad="101600">
                    <a:schemeClr val="bg1">
                      <a:alpha val="60000"/>
                    </a:schemeClr>
                  </a:glow>
                </a:effectLst>
              </a:rPr>
              <a:t>Al-</a:t>
            </a:r>
            <a:r>
              <a:rPr lang="en-US" dirty="0" err="1" smtClean="0">
                <a:ln>
                  <a:solidFill>
                    <a:srgbClr val="FFFF00"/>
                  </a:solidFill>
                </a:ln>
                <a:solidFill>
                  <a:srgbClr val="FFFF00"/>
                </a:solidFill>
                <a:effectLst>
                  <a:glow rad="101600">
                    <a:schemeClr val="bg1">
                      <a:alpha val="60000"/>
                    </a:schemeClr>
                  </a:glow>
                </a:effectLst>
              </a:rPr>
              <a:t>Qasas</a:t>
            </a:r>
            <a:r>
              <a:rPr lang="en-US" dirty="0" smtClean="0">
                <a:ln>
                  <a:solidFill>
                    <a:srgbClr val="FFFF00"/>
                  </a:solidFill>
                </a:ln>
                <a:solidFill>
                  <a:srgbClr val="FFFF00"/>
                </a:solidFill>
                <a:effectLst>
                  <a:glow rad="101600">
                    <a:schemeClr val="bg1">
                      <a:alpha val="60000"/>
                    </a:schemeClr>
                  </a:glow>
                </a:effectLst>
              </a:rPr>
              <a:t> </a:t>
            </a:r>
            <a:r>
              <a:rPr lang="en-US" dirty="0" smtClean="0">
                <a:ln>
                  <a:solidFill>
                    <a:srgbClr val="FFFF00"/>
                  </a:solidFill>
                </a:ln>
                <a:solidFill>
                  <a:srgbClr val="FFFF00"/>
                </a:solidFill>
                <a:effectLst>
                  <a:glow rad="101600">
                    <a:schemeClr val="bg1">
                      <a:alpha val="60000"/>
                    </a:schemeClr>
                  </a:glow>
                </a:effectLst>
              </a:rPr>
              <a:t>: </a:t>
            </a:r>
            <a:r>
              <a:rPr lang="en-US" dirty="0" smtClean="0">
                <a:ln>
                  <a:solidFill>
                    <a:srgbClr val="FFFF00"/>
                  </a:solidFill>
                </a:ln>
                <a:solidFill>
                  <a:srgbClr val="FFFF00"/>
                </a:solidFill>
                <a:effectLst>
                  <a:glow rad="101600">
                    <a:schemeClr val="bg1">
                      <a:alpha val="60000"/>
                    </a:schemeClr>
                  </a:glow>
                </a:effectLst>
              </a:rPr>
              <a:t>77</a:t>
            </a: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4" name="Rectangle 3"/>
          <p:cNvSpPr/>
          <p:nvPr/>
        </p:nvSpPr>
        <p:spPr>
          <a:xfrm>
            <a:off x="335382" y="1810677"/>
            <a:ext cx="8601354" cy="2003625"/>
          </a:xfrm>
          <a:prstGeom prst="rect">
            <a:avLst/>
          </a:prstGeom>
        </p:spPr>
        <p:txBody>
          <a:bodyPr wrap="square">
            <a:spAutoFit/>
          </a:bodyPr>
          <a:lstStyle/>
          <a:p>
            <a:pPr marL="16510" algn="ctr" rtl="1">
              <a:lnSpc>
                <a:spcPct val="115000"/>
              </a:lnSpc>
              <a:spcAft>
                <a:spcPts val="0"/>
              </a:spcAft>
            </a:pP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QCF_P394" panose="02000400000000000000" pitchFamily="2" charset="2"/>
              </a:rPr>
              <a:t>ﯨ ﯩ ﯪ ﯫ ﯬ ﯭ ﯮ ﯯ ﯰ ﯱ ﯲ ﯳ ﯴ ﯵ ﯶ ﯷ ﯸ ﯹ ﯺ ﯻ ﯼ ﯽ ﯾ ﯿ ﰀ ﰁ ﰂ ﰃ ﰄ ﰅ </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5536</TotalTime>
  <Words>1526</Words>
  <Application>Microsoft Office PowerPoint</Application>
  <PresentationFormat>On-screen Show (4:3)</PresentationFormat>
  <Paragraphs>151</Paragraphs>
  <Slides>30</Slides>
  <Notes>2</Notes>
  <HiddenSlides>0</HiddenSlides>
  <MMClips>0</MMClips>
  <ScaleCrop>false</ScaleCrop>
  <HeadingPairs>
    <vt:vector size="6" baseType="variant">
      <vt:variant>
        <vt:lpstr>Fonts Used</vt:lpstr>
      </vt:variant>
      <vt:variant>
        <vt:i4>31</vt:i4>
      </vt:variant>
      <vt:variant>
        <vt:lpstr>Theme</vt:lpstr>
      </vt:variant>
      <vt:variant>
        <vt:i4>2</vt:i4>
      </vt:variant>
      <vt:variant>
        <vt:lpstr>Slide Titles</vt:lpstr>
      </vt:variant>
      <vt:variant>
        <vt:i4>30</vt:i4>
      </vt:variant>
    </vt:vector>
  </HeadingPairs>
  <TitlesOfParts>
    <vt:vector size="63" baseType="lpstr">
      <vt:lpstr>SimSun</vt:lpstr>
      <vt:lpstr>SimSun</vt:lpstr>
      <vt:lpstr>Angsana New</vt:lpstr>
      <vt:lpstr>Arabic Typesetting</vt:lpstr>
      <vt:lpstr>Arb Naskh</vt:lpstr>
      <vt:lpstr>Arial</vt:lpstr>
      <vt:lpstr>Arial Rounded MT Bold</vt:lpstr>
      <vt:lpstr>Arial Unicode MS</vt:lpstr>
      <vt:lpstr>Calibri</vt:lpstr>
      <vt:lpstr>Century Gothic</vt:lpstr>
      <vt:lpstr>Constantia</vt:lpstr>
      <vt:lpstr>Jawi - Biasa</vt:lpstr>
      <vt:lpstr>Majalla UI</vt:lpstr>
      <vt:lpstr>Monotype Corsiva</vt:lpstr>
      <vt:lpstr>MS Sans Serif</vt:lpstr>
      <vt:lpstr>QCF_BSML</vt:lpstr>
      <vt:lpstr>QCF_P028</vt:lpstr>
      <vt:lpstr>QCF_P031</vt:lpstr>
      <vt:lpstr>QCF_P050</vt:lpstr>
      <vt:lpstr>QCF_P064</vt:lpstr>
      <vt:lpstr>QCF_P078</vt:lpstr>
      <vt:lpstr>QCF_P228</vt:lpstr>
      <vt:lpstr>QCF_P277</vt:lpstr>
      <vt:lpstr>QCF_P344</vt:lpstr>
      <vt:lpstr>QCF_P394</vt:lpstr>
      <vt:lpstr>QCF_P426</vt:lpstr>
      <vt:lpstr>Times New Roman</vt:lpstr>
      <vt:lpstr>Traditional Arabic</vt:lpstr>
      <vt:lpstr>Wingdings</vt:lpstr>
      <vt:lpstr>Wingdings 2</vt:lpstr>
      <vt:lpstr>Wingdings 3</vt:lpstr>
      <vt:lpstr>Flow</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admin</cp:lastModifiedBy>
  <cp:revision>481</cp:revision>
  <dcterms:created xsi:type="dcterms:W3CDTF">2015-11-26T00:41:05Z</dcterms:created>
  <dcterms:modified xsi:type="dcterms:W3CDTF">2017-01-12T09:37:44Z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2161933</vt:lpwstr>
  </property>
  <property fmtid="{D5CDD505-2E9C-101B-9397-08002B2CF9AE}" name="NXPowerLiteSettings" pid="3">
    <vt:lpwstr>F7000400038000</vt:lpwstr>
  </property>
  <property fmtid="{D5CDD505-2E9C-101B-9397-08002B2CF9AE}" name="NXPowerLiteVersion" pid="4">
    <vt:lpwstr>S9.1.0</vt:lpwstr>
  </property>
</Properties>
</file>