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16" r:id="rId1"/>
  </p:sldMasterIdLst>
  <p:notesMasterIdLst>
    <p:notesMasterId r:id="rId36"/>
  </p:notesMasterIdLst>
  <p:sldIdLst>
    <p:sldId id="311" r:id="rId2"/>
    <p:sldId id="310" r:id="rId3"/>
    <p:sldId id="257" r:id="rId4"/>
    <p:sldId id="368" r:id="rId5"/>
    <p:sldId id="312" r:id="rId6"/>
    <p:sldId id="369" r:id="rId7"/>
    <p:sldId id="315" r:id="rId8"/>
    <p:sldId id="316" r:id="rId9"/>
    <p:sldId id="384" r:id="rId10"/>
    <p:sldId id="391" r:id="rId11"/>
    <p:sldId id="399" r:id="rId12"/>
    <p:sldId id="392" r:id="rId13"/>
    <p:sldId id="402" r:id="rId14"/>
    <p:sldId id="403" r:id="rId15"/>
    <p:sldId id="349" r:id="rId16"/>
    <p:sldId id="345" r:id="rId17"/>
    <p:sldId id="396" r:id="rId18"/>
    <p:sldId id="397" r:id="rId19"/>
    <p:sldId id="355" r:id="rId20"/>
    <p:sldId id="330" r:id="rId21"/>
    <p:sldId id="284" r:id="rId22"/>
    <p:sldId id="285" r:id="rId23"/>
    <p:sldId id="286" r:id="rId24"/>
    <p:sldId id="287" r:id="rId25"/>
    <p:sldId id="289" r:id="rId26"/>
    <p:sldId id="290" r:id="rId27"/>
    <p:sldId id="340" r:id="rId28"/>
    <p:sldId id="341" r:id="rId29"/>
    <p:sldId id="291" r:id="rId30"/>
    <p:sldId id="295" r:id="rId31"/>
    <p:sldId id="296" r:id="rId32"/>
    <p:sldId id="297" r:id="rId33"/>
    <p:sldId id="298" r:id="rId34"/>
    <p:sldId id="3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0000FF"/>
    <a:srgbClr val="FF99FF"/>
    <a:srgbClr val="FF00FF"/>
    <a:srgbClr val="CC00CC"/>
    <a:srgbClr val="003300"/>
    <a:srgbClr val="00CC00"/>
    <a:srgbClr val="8080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437" autoAdjust="0"/>
    <p:restoredTop sz="93813" autoAdjust="0"/>
  </p:normalViewPr>
  <p:slideViewPr>
    <p:cSldViewPr>
      <p:cViewPr varScale="1">
        <p:scale>
          <a:sx n="86" d="100"/>
          <a:sy n="86" d="100"/>
        </p:scale>
        <p:origin x="144"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98BF3-308C-4D49-90DA-B7D1D525EEF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410285F-2FB9-4DE0-8DDE-1B62CAA78E86}">
      <dgm:prSet custT="1"/>
      <dgm:spPr/>
      <dgm:t>
        <a:bodyPr/>
        <a:lstStyle/>
        <a:p>
          <a:pPr algn="just" rtl="0"/>
          <a:r>
            <a:rPr lang="en-US" sz="2400" dirty="0" smtClean="0">
              <a:effectLst>
                <a:glow rad="101600">
                  <a:schemeClr val="tx1">
                    <a:alpha val="60000"/>
                  </a:schemeClr>
                </a:glow>
              </a:effectLst>
            </a:rPr>
            <a:t>Islam </a:t>
          </a:r>
          <a:r>
            <a:rPr lang="en-US" sz="2400" dirty="0" err="1" smtClean="0">
              <a:effectLst>
                <a:glow rad="101600">
                  <a:schemeClr val="tx1">
                    <a:alpha val="60000"/>
                  </a:schemeClr>
                </a:glow>
              </a:effectLst>
            </a:rPr>
            <a:t>adalah</a:t>
          </a:r>
          <a:r>
            <a:rPr lang="en-US" sz="2400" dirty="0" smtClean="0">
              <a:effectLst>
                <a:glow rad="101600">
                  <a:schemeClr val="tx1">
                    <a:alpha val="60000"/>
                  </a:schemeClr>
                </a:glow>
              </a:effectLst>
            </a:rPr>
            <a:t> agama universal yang </a:t>
          </a:r>
          <a:r>
            <a:rPr lang="en-US" sz="2400" dirty="0" err="1" smtClean="0">
              <a:effectLst>
                <a:glow rad="101600">
                  <a:schemeClr val="tx1">
                    <a:alpha val="60000"/>
                  </a:schemeClr>
                </a:glow>
              </a:effectLst>
            </a:rPr>
            <a:t>datang</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dari</a:t>
          </a:r>
          <a:r>
            <a:rPr lang="en-US" sz="2400" dirty="0" smtClean="0">
              <a:effectLst>
                <a:glow rad="101600">
                  <a:schemeClr val="tx1">
                    <a:alpha val="60000"/>
                  </a:schemeClr>
                </a:glow>
              </a:effectLst>
            </a:rPr>
            <a:t> Allah SWT </a:t>
          </a:r>
          <a:r>
            <a:rPr lang="en-US" sz="2400" dirty="0" err="1" smtClean="0">
              <a:effectLst>
                <a:glow rad="101600">
                  <a:schemeClr val="tx1">
                    <a:alpha val="60000"/>
                  </a:schemeClr>
                </a:glow>
              </a:effectLst>
            </a:rPr>
            <a:t>untuk</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semua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manusia</a:t>
          </a:r>
          <a:r>
            <a:rPr lang="en-US" sz="2400" dirty="0" smtClean="0">
              <a:effectLst>
                <a:glow rad="101600">
                  <a:schemeClr val="tx1">
                    <a:alpha val="60000"/>
                  </a:schemeClr>
                </a:glow>
              </a:effectLst>
            </a:rPr>
            <a:t>. </a:t>
          </a:r>
          <a:endParaRPr lang="en-US" sz="2400" dirty="0">
            <a:effectLst>
              <a:glow rad="101600">
                <a:schemeClr val="tx1">
                  <a:alpha val="60000"/>
                </a:schemeClr>
              </a:glow>
            </a:effectLst>
            <a:latin typeface="Rockwell Condensed" pitchFamily="18" charset="0"/>
          </a:endParaRPr>
        </a:p>
      </dgm:t>
    </dgm:pt>
    <dgm:pt modelId="{37C74A2F-5EEF-4136-9E43-1D46B1D6DBE5}" type="parTrans" cxnId="{B07CAE8C-451F-4B6B-B2B9-FD6A352DE51B}">
      <dgm:prSet/>
      <dgm:spPr/>
      <dgm:t>
        <a:bodyPr/>
        <a:lstStyle/>
        <a:p>
          <a:pPr algn="just"/>
          <a:endParaRPr lang="en-US" sz="2400">
            <a:effectLst>
              <a:glow rad="101600">
                <a:schemeClr val="tx1">
                  <a:alpha val="60000"/>
                </a:schemeClr>
              </a:glow>
            </a:effectLst>
            <a:latin typeface="Rockwell Condensed" pitchFamily="18" charset="0"/>
          </a:endParaRPr>
        </a:p>
      </dgm:t>
    </dgm:pt>
    <dgm:pt modelId="{BFEA10F2-005D-4204-BDEC-8D22A9B6189A}" type="sibTrans" cxnId="{B07CAE8C-451F-4B6B-B2B9-FD6A352DE51B}">
      <dgm:prSet/>
      <dgm:spPr/>
      <dgm:t>
        <a:bodyPr/>
        <a:lstStyle/>
        <a:p>
          <a:pPr algn="just"/>
          <a:endParaRPr lang="en-US" sz="2400">
            <a:effectLst>
              <a:glow rad="101600">
                <a:schemeClr val="tx1">
                  <a:alpha val="60000"/>
                </a:schemeClr>
              </a:glow>
            </a:effectLst>
            <a:latin typeface="Rockwell Condensed" pitchFamily="18" charset="0"/>
          </a:endParaRPr>
        </a:p>
      </dgm:t>
    </dgm:pt>
    <dgm:pt modelId="{450CCC2D-18C5-4DD5-B1F5-A836751FB718}">
      <dgm:prSet custT="1"/>
      <dgm:spPr/>
      <dgm:t>
        <a:bodyPr/>
        <a:lstStyle/>
        <a:p>
          <a:pPr algn="just" rtl="0"/>
          <a:r>
            <a:rPr lang="en-US" sz="2400" dirty="0" err="1" smtClean="0">
              <a:effectLst>
                <a:glow rad="101600">
                  <a:schemeClr val="tx1">
                    <a:alpha val="60000"/>
                  </a:schemeClr>
                </a:glow>
              </a:effectLst>
            </a:rPr>
            <a:t>berjaya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membina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kecemerlangan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dalam</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pelbagai</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bidang</a:t>
          </a:r>
          <a:r>
            <a:rPr lang="en-US" sz="2400" dirty="0" smtClean="0">
              <a:effectLst>
                <a:glow rad="101600">
                  <a:schemeClr val="tx1">
                    <a:alpha val="60000"/>
                  </a:schemeClr>
                </a:glow>
              </a:effectLst>
            </a:rPr>
            <a:t> yang </a:t>
          </a:r>
          <a:r>
            <a:rPr lang="en-US" sz="2400" dirty="0" err="1" smtClean="0">
              <a:effectLst>
                <a:glow rad="101600">
                  <a:schemeClr val="tx1">
                    <a:alpha val="60000"/>
                  </a:schemeClr>
                </a:glow>
              </a:effectLst>
            </a:rPr>
            <a:t>dimulai</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dengan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keagungan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pemerintahan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pelaksanaan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undang-undang</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kesungguhan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pendidikan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kerancakan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ekonomi</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kemurnian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budaya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serta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sosial</a:t>
          </a:r>
          <a:r>
            <a:rPr lang="en-US" sz="2400" dirty="0" smtClean="0">
              <a:effectLst>
                <a:glow rad="101600">
                  <a:schemeClr val="tx1">
                    <a:alpha val="60000"/>
                  </a:schemeClr>
                </a:glow>
              </a:effectLst>
            </a:rPr>
            <a:t>.</a:t>
          </a:r>
          <a:endParaRPr lang="en-US" sz="2400" dirty="0">
            <a:effectLst>
              <a:glow rad="101600">
                <a:schemeClr val="tx1">
                  <a:alpha val="60000"/>
                </a:schemeClr>
              </a:glow>
            </a:effectLst>
            <a:latin typeface="Rockwell Condensed" pitchFamily="18" charset="0"/>
          </a:endParaRPr>
        </a:p>
      </dgm:t>
    </dgm:pt>
    <dgm:pt modelId="{90F3DA04-8014-431D-AAA0-FC6880F559CD}" type="parTrans" cxnId="{4FB65AF3-E876-4DBB-A37B-6643A80EDAD5}">
      <dgm:prSet/>
      <dgm:spPr/>
      <dgm:t>
        <a:bodyPr/>
        <a:lstStyle/>
        <a:p>
          <a:pPr algn="just"/>
          <a:endParaRPr lang="en-US" sz="2400">
            <a:effectLst>
              <a:glow rad="101600">
                <a:schemeClr val="tx1">
                  <a:alpha val="60000"/>
                </a:schemeClr>
              </a:glow>
            </a:effectLst>
            <a:latin typeface="Rockwell Condensed" pitchFamily="18" charset="0"/>
          </a:endParaRPr>
        </a:p>
      </dgm:t>
    </dgm:pt>
    <dgm:pt modelId="{6DA5B7FC-E1B9-4CAA-BCC5-40E9A1F83E01}" type="sibTrans" cxnId="{4FB65AF3-E876-4DBB-A37B-6643A80EDAD5}">
      <dgm:prSet/>
      <dgm:spPr/>
      <dgm:t>
        <a:bodyPr/>
        <a:lstStyle/>
        <a:p>
          <a:pPr algn="just"/>
          <a:endParaRPr lang="en-US" sz="2400">
            <a:effectLst>
              <a:glow rad="101600">
                <a:schemeClr val="tx1">
                  <a:alpha val="60000"/>
                </a:schemeClr>
              </a:glow>
            </a:effectLst>
            <a:latin typeface="Rockwell Condensed" pitchFamily="18" charset="0"/>
          </a:endParaRPr>
        </a:p>
      </dgm:t>
    </dgm:pt>
    <dgm:pt modelId="{1B108CCB-7751-44B8-8782-686211403FAB}">
      <dgm:prSet custT="1"/>
      <dgm:spPr/>
      <dgm:t>
        <a:bodyPr/>
        <a:lstStyle/>
        <a:p>
          <a:pPr algn="just" rtl="0"/>
          <a:r>
            <a:rPr lang="en-US" sz="2400" dirty="0" err="1" smtClean="0">
              <a:effectLst>
                <a:glow rad="101600">
                  <a:schemeClr val="tx1">
                    <a:alpha val="60000"/>
                  </a:schemeClr>
                </a:glow>
              </a:effectLst>
            </a:rPr>
            <a:t>pencapaian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tamadun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peradaban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manusia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perubahan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dalam</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cara</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hidup</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pembangunan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kemajuan</a:t>
          </a:r>
          <a:r>
            <a:rPr lang="en-US" sz="2400" dirty="0" smtClean="0">
              <a:effectLst>
                <a:glow rad="101600">
                  <a:schemeClr val="tx1">
                    <a:alpha val="60000"/>
                  </a:schemeClr>
                </a:glow>
              </a:effectLst>
            </a:rPr>
            <a:t> yang </a:t>
          </a:r>
          <a:r>
            <a:rPr lang="en-US" sz="2400" dirty="0" err="1" smtClean="0">
              <a:effectLst>
                <a:glow rad="101600">
                  <a:schemeClr val="tx1">
                    <a:alpha val="60000"/>
                  </a:schemeClr>
                </a:glow>
              </a:effectLst>
            </a:rPr>
            <a:t>tinggi</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adalah</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dimulai</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dengan</a:t>
          </a:r>
          <a:r>
            <a:rPr lang="en-US" sz="2400" dirty="0" smtClean="0">
              <a:effectLst>
                <a:glow rad="101600">
                  <a:schemeClr val="tx1">
                    <a:alpha val="60000"/>
                  </a:schemeClr>
                </a:glow>
              </a:effectLst>
            </a:rPr>
            <a:t> </a:t>
          </a:r>
          <a:r>
            <a:rPr lang="en-US" sz="2400" dirty="0" err="1" smtClean="0">
              <a:effectLst>
                <a:glow rad="101600">
                  <a:schemeClr val="tx1">
                    <a:alpha val="60000"/>
                  </a:schemeClr>
                </a:glow>
              </a:effectLst>
            </a:rPr>
            <a:t>suatu</a:t>
          </a:r>
          <a:r>
            <a:rPr lang="en-US" sz="2400" dirty="0" smtClean="0">
              <a:effectLst>
                <a:glow rad="101600">
                  <a:schemeClr val="tx1">
                    <a:alpha val="60000"/>
                  </a:schemeClr>
                </a:glow>
              </a:effectLst>
            </a:rPr>
            <a:t> </a:t>
          </a:r>
          <a:r>
            <a:rPr lang="en-US" sz="2400" b="1" dirty="0" err="1" smtClean="0">
              <a:effectLst>
                <a:glow rad="101600">
                  <a:schemeClr val="tx1">
                    <a:alpha val="60000"/>
                  </a:schemeClr>
                </a:glow>
              </a:effectLst>
            </a:rPr>
            <a:t>perubahan</a:t>
          </a:r>
          <a:endParaRPr lang="en-US" sz="2400" dirty="0">
            <a:effectLst>
              <a:glow rad="101600">
                <a:schemeClr val="tx1">
                  <a:alpha val="60000"/>
                </a:schemeClr>
              </a:glow>
            </a:effectLst>
            <a:latin typeface="Rockwell Condensed" pitchFamily="18" charset="0"/>
          </a:endParaRPr>
        </a:p>
      </dgm:t>
    </dgm:pt>
    <dgm:pt modelId="{0943188C-1015-4F97-B483-5881F85005FF}" type="parTrans" cxnId="{3C4E6008-B958-4F43-8711-72FF32332283}">
      <dgm:prSet/>
      <dgm:spPr/>
      <dgm:t>
        <a:bodyPr/>
        <a:lstStyle/>
        <a:p>
          <a:pPr algn="just"/>
          <a:endParaRPr lang="en-US" sz="2400">
            <a:effectLst>
              <a:glow rad="101600">
                <a:schemeClr val="tx1">
                  <a:alpha val="60000"/>
                </a:schemeClr>
              </a:glow>
            </a:effectLst>
            <a:latin typeface="Rockwell Condensed" pitchFamily="18" charset="0"/>
          </a:endParaRPr>
        </a:p>
      </dgm:t>
    </dgm:pt>
    <dgm:pt modelId="{410A3A50-168F-4CA6-98C1-A6BF04C9A91B}" type="sibTrans" cxnId="{3C4E6008-B958-4F43-8711-72FF32332283}">
      <dgm:prSet/>
      <dgm:spPr/>
      <dgm:t>
        <a:bodyPr/>
        <a:lstStyle/>
        <a:p>
          <a:pPr algn="just"/>
          <a:endParaRPr lang="en-US" sz="2400">
            <a:effectLst>
              <a:glow rad="101600">
                <a:schemeClr val="tx1">
                  <a:alpha val="60000"/>
                </a:schemeClr>
              </a:glow>
            </a:effectLst>
            <a:latin typeface="Rockwell Condensed" pitchFamily="18" charset="0"/>
          </a:endParaRPr>
        </a:p>
      </dgm:t>
    </dgm:pt>
    <dgm:pt modelId="{A42B2A79-E2A4-41AB-9646-5EE083F9905A}">
      <dgm:prSet custT="1"/>
      <dgm:spPr/>
      <dgm:t>
        <a:bodyPr/>
        <a:lstStyle/>
        <a:p>
          <a:pPr algn="just" rtl="0"/>
          <a:endParaRPr lang="en-US" sz="2400" dirty="0">
            <a:effectLst>
              <a:glow rad="101600">
                <a:schemeClr val="tx1">
                  <a:alpha val="60000"/>
                </a:schemeClr>
              </a:glow>
            </a:effectLst>
            <a:latin typeface="Rockwell Condensed" pitchFamily="18" charset="0"/>
          </a:endParaRPr>
        </a:p>
      </dgm:t>
    </dgm:pt>
    <dgm:pt modelId="{937E8C36-CA33-4B46-BA5B-22806E2C39A6}" type="parTrans" cxnId="{2CD7120D-68BD-4ED0-AEF8-D20D4E9CA047}">
      <dgm:prSet/>
      <dgm:spPr/>
      <dgm:t>
        <a:bodyPr/>
        <a:lstStyle/>
        <a:p>
          <a:pPr algn="just"/>
          <a:endParaRPr lang="en-US" sz="2400">
            <a:effectLst>
              <a:glow rad="101600">
                <a:schemeClr val="tx1">
                  <a:alpha val="60000"/>
                </a:schemeClr>
              </a:glow>
            </a:effectLst>
            <a:latin typeface="Rockwell Condensed" pitchFamily="18" charset="0"/>
          </a:endParaRPr>
        </a:p>
      </dgm:t>
    </dgm:pt>
    <dgm:pt modelId="{81BE34B3-5471-406B-8994-6FC924C10F25}" type="sibTrans" cxnId="{2CD7120D-68BD-4ED0-AEF8-D20D4E9CA047}">
      <dgm:prSet/>
      <dgm:spPr/>
      <dgm:t>
        <a:bodyPr/>
        <a:lstStyle/>
        <a:p>
          <a:pPr algn="just"/>
          <a:endParaRPr lang="en-US" sz="2400">
            <a:effectLst>
              <a:glow rad="101600">
                <a:schemeClr val="tx1">
                  <a:alpha val="60000"/>
                </a:schemeClr>
              </a:glow>
            </a:effectLst>
            <a:latin typeface="Rockwell Condensed" pitchFamily="18" charset="0"/>
          </a:endParaRPr>
        </a:p>
      </dgm:t>
    </dgm:pt>
    <dgm:pt modelId="{0E693B0B-E4D9-49DF-9EDE-B0A0B82992CC}" type="pres">
      <dgm:prSet presAssocID="{7A798BF3-308C-4D49-90DA-B7D1D525EEFD}" presName="linear" presStyleCnt="0">
        <dgm:presLayoutVars>
          <dgm:animLvl val="lvl"/>
          <dgm:resizeHandles val="exact"/>
        </dgm:presLayoutVars>
      </dgm:prSet>
      <dgm:spPr/>
      <dgm:t>
        <a:bodyPr/>
        <a:lstStyle/>
        <a:p>
          <a:endParaRPr lang="en-US"/>
        </a:p>
      </dgm:t>
    </dgm:pt>
    <dgm:pt modelId="{6CFD7507-307C-431B-9F26-54738EAA7A9C}" type="pres">
      <dgm:prSet presAssocID="{4410285F-2FB9-4DE0-8DDE-1B62CAA78E86}" presName="parentText" presStyleLbl="node1" presStyleIdx="0" presStyleCnt="3">
        <dgm:presLayoutVars>
          <dgm:chMax val="0"/>
          <dgm:bulletEnabled val="1"/>
        </dgm:presLayoutVars>
      </dgm:prSet>
      <dgm:spPr/>
      <dgm:t>
        <a:bodyPr/>
        <a:lstStyle/>
        <a:p>
          <a:endParaRPr lang="en-US"/>
        </a:p>
      </dgm:t>
    </dgm:pt>
    <dgm:pt modelId="{4177CCF9-39B5-4DF2-B0AD-A9E445FD36A6}" type="pres">
      <dgm:prSet presAssocID="{BFEA10F2-005D-4204-BDEC-8D22A9B6189A}" presName="spacer" presStyleCnt="0"/>
      <dgm:spPr/>
    </dgm:pt>
    <dgm:pt modelId="{7004B175-987C-4B88-AAB0-4699FF1085FB}" type="pres">
      <dgm:prSet presAssocID="{450CCC2D-18C5-4DD5-B1F5-A836751FB718}" presName="parentText" presStyleLbl="node1" presStyleIdx="1" presStyleCnt="3">
        <dgm:presLayoutVars>
          <dgm:chMax val="0"/>
          <dgm:bulletEnabled val="1"/>
        </dgm:presLayoutVars>
      </dgm:prSet>
      <dgm:spPr/>
      <dgm:t>
        <a:bodyPr/>
        <a:lstStyle/>
        <a:p>
          <a:endParaRPr lang="en-US"/>
        </a:p>
      </dgm:t>
    </dgm:pt>
    <dgm:pt modelId="{85348F15-93F9-403F-9BE7-90D96C028272}" type="pres">
      <dgm:prSet presAssocID="{6DA5B7FC-E1B9-4CAA-BCC5-40E9A1F83E01}" presName="spacer" presStyleCnt="0"/>
      <dgm:spPr/>
    </dgm:pt>
    <dgm:pt modelId="{76E3B323-86F5-46C8-913C-37E06EFFDD84}" type="pres">
      <dgm:prSet presAssocID="{1B108CCB-7751-44B8-8782-686211403FAB}" presName="parentText" presStyleLbl="node1" presStyleIdx="2" presStyleCnt="3">
        <dgm:presLayoutVars>
          <dgm:chMax val="0"/>
          <dgm:bulletEnabled val="1"/>
        </dgm:presLayoutVars>
      </dgm:prSet>
      <dgm:spPr/>
      <dgm:t>
        <a:bodyPr/>
        <a:lstStyle/>
        <a:p>
          <a:endParaRPr lang="en-US"/>
        </a:p>
      </dgm:t>
    </dgm:pt>
    <dgm:pt modelId="{625F42D5-4D40-4220-9C8E-6808E610EDCB}" type="pres">
      <dgm:prSet presAssocID="{1B108CCB-7751-44B8-8782-686211403FAB}" presName="childText" presStyleLbl="revTx" presStyleIdx="0" presStyleCnt="1">
        <dgm:presLayoutVars>
          <dgm:bulletEnabled val="1"/>
        </dgm:presLayoutVars>
      </dgm:prSet>
      <dgm:spPr/>
      <dgm:t>
        <a:bodyPr/>
        <a:lstStyle/>
        <a:p>
          <a:endParaRPr lang="en-US"/>
        </a:p>
      </dgm:t>
    </dgm:pt>
  </dgm:ptLst>
  <dgm:cxnLst>
    <dgm:cxn modelId="{2CD7120D-68BD-4ED0-AEF8-D20D4E9CA047}" srcId="{1B108CCB-7751-44B8-8782-686211403FAB}" destId="{A42B2A79-E2A4-41AB-9646-5EE083F9905A}" srcOrd="0" destOrd="0" parTransId="{937E8C36-CA33-4B46-BA5B-22806E2C39A6}" sibTransId="{81BE34B3-5471-406B-8994-6FC924C10F25}"/>
    <dgm:cxn modelId="{74CE323D-3650-4C3A-92DD-EF7AD8AA3A33}" type="presOf" srcId="{450CCC2D-18C5-4DD5-B1F5-A836751FB718}" destId="{7004B175-987C-4B88-AAB0-4699FF1085FB}" srcOrd="0" destOrd="0" presId="urn:microsoft.com/office/officeart/2005/8/layout/vList2"/>
    <dgm:cxn modelId="{B07CAE8C-451F-4B6B-B2B9-FD6A352DE51B}" srcId="{7A798BF3-308C-4D49-90DA-B7D1D525EEFD}" destId="{4410285F-2FB9-4DE0-8DDE-1B62CAA78E86}" srcOrd="0" destOrd="0" parTransId="{37C74A2F-5EEF-4136-9E43-1D46B1D6DBE5}" sibTransId="{BFEA10F2-005D-4204-BDEC-8D22A9B6189A}"/>
    <dgm:cxn modelId="{62C89AA4-3B68-400B-BFC9-25EFE43F53D3}" type="presOf" srcId="{1B108CCB-7751-44B8-8782-686211403FAB}" destId="{76E3B323-86F5-46C8-913C-37E06EFFDD84}" srcOrd="0" destOrd="0" presId="urn:microsoft.com/office/officeart/2005/8/layout/vList2"/>
    <dgm:cxn modelId="{4FB65AF3-E876-4DBB-A37B-6643A80EDAD5}" srcId="{7A798BF3-308C-4D49-90DA-B7D1D525EEFD}" destId="{450CCC2D-18C5-4DD5-B1F5-A836751FB718}" srcOrd="1" destOrd="0" parTransId="{90F3DA04-8014-431D-AAA0-FC6880F559CD}" sibTransId="{6DA5B7FC-E1B9-4CAA-BCC5-40E9A1F83E01}"/>
    <dgm:cxn modelId="{E770F9D6-9109-4619-845D-3362EC6D4DAB}" type="presOf" srcId="{7A798BF3-308C-4D49-90DA-B7D1D525EEFD}" destId="{0E693B0B-E4D9-49DF-9EDE-B0A0B82992CC}" srcOrd="0" destOrd="0" presId="urn:microsoft.com/office/officeart/2005/8/layout/vList2"/>
    <dgm:cxn modelId="{3C4E6008-B958-4F43-8711-72FF32332283}" srcId="{7A798BF3-308C-4D49-90DA-B7D1D525EEFD}" destId="{1B108CCB-7751-44B8-8782-686211403FAB}" srcOrd="2" destOrd="0" parTransId="{0943188C-1015-4F97-B483-5881F85005FF}" sibTransId="{410A3A50-168F-4CA6-98C1-A6BF04C9A91B}"/>
    <dgm:cxn modelId="{6B76E789-2FB1-4914-B15E-908747D82D67}" type="presOf" srcId="{4410285F-2FB9-4DE0-8DDE-1B62CAA78E86}" destId="{6CFD7507-307C-431B-9F26-54738EAA7A9C}" srcOrd="0" destOrd="0" presId="urn:microsoft.com/office/officeart/2005/8/layout/vList2"/>
    <dgm:cxn modelId="{4E72BA51-86D8-426E-A8A0-A17ACEEB9C01}" type="presOf" srcId="{A42B2A79-E2A4-41AB-9646-5EE083F9905A}" destId="{625F42D5-4D40-4220-9C8E-6808E610EDCB}" srcOrd="0" destOrd="0" presId="urn:microsoft.com/office/officeart/2005/8/layout/vList2"/>
    <dgm:cxn modelId="{DC9D209D-F359-4D4A-856F-2843DE047A54}" type="presParOf" srcId="{0E693B0B-E4D9-49DF-9EDE-B0A0B82992CC}" destId="{6CFD7507-307C-431B-9F26-54738EAA7A9C}" srcOrd="0" destOrd="0" presId="urn:microsoft.com/office/officeart/2005/8/layout/vList2"/>
    <dgm:cxn modelId="{F2B99C30-D385-44AF-8CF9-C98EE5F78E3B}" type="presParOf" srcId="{0E693B0B-E4D9-49DF-9EDE-B0A0B82992CC}" destId="{4177CCF9-39B5-4DF2-B0AD-A9E445FD36A6}" srcOrd="1" destOrd="0" presId="urn:microsoft.com/office/officeart/2005/8/layout/vList2"/>
    <dgm:cxn modelId="{9617E63D-7DF6-4CE4-9843-026F961522C7}" type="presParOf" srcId="{0E693B0B-E4D9-49DF-9EDE-B0A0B82992CC}" destId="{7004B175-987C-4B88-AAB0-4699FF1085FB}" srcOrd="2" destOrd="0" presId="urn:microsoft.com/office/officeart/2005/8/layout/vList2"/>
    <dgm:cxn modelId="{AE45A0EC-68AF-49E8-80EB-7917D912D369}" type="presParOf" srcId="{0E693B0B-E4D9-49DF-9EDE-B0A0B82992CC}" destId="{85348F15-93F9-403F-9BE7-90D96C028272}" srcOrd="3" destOrd="0" presId="urn:microsoft.com/office/officeart/2005/8/layout/vList2"/>
    <dgm:cxn modelId="{311C2D5B-5150-48E1-9C04-5633A1884CDD}" type="presParOf" srcId="{0E693B0B-E4D9-49DF-9EDE-B0A0B82992CC}" destId="{76E3B323-86F5-46C8-913C-37E06EFFDD84}" srcOrd="4" destOrd="0" presId="urn:microsoft.com/office/officeart/2005/8/layout/vList2"/>
    <dgm:cxn modelId="{943C3F85-3AF3-4D77-8403-2C2F6A8861AE}" type="presParOf" srcId="{0E693B0B-E4D9-49DF-9EDE-B0A0B82992CC}" destId="{625F42D5-4D40-4220-9C8E-6808E610EDC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D5981-C6B2-4C76-95A0-2FD83B0FECFF}" type="doc">
      <dgm:prSet loTypeId="urn:microsoft.com/office/officeart/2009/layout/CircleArrowProcess" loCatId="process" qsTypeId="urn:microsoft.com/office/officeart/2005/8/quickstyle/simple5" qsCatId="simple" csTypeId="urn:microsoft.com/office/officeart/2005/8/colors/colorful1" csCatId="colorful" phldr="1"/>
      <dgm:spPr/>
      <dgm:t>
        <a:bodyPr/>
        <a:lstStyle/>
        <a:p>
          <a:endParaRPr lang="en-US"/>
        </a:p>
      </dgm:t>
    </dgm:pt>
    <dgm:pt modelId="{92060AAE-9FB0-40B8-94E9-89C9A4026D39}">
      <dgm:prSet custT="1"/>
      <dgm:spPr/>
      <dgm:t>
        <a:bodyPr/>
        <a:lstStyle/>
        <a:p>
          <a:pPr rtl="0"/>
          <a:r>
            <a:rPr lang="en-US" sz="2000" smtClean="0">
              <a:solidFill>
                <a:srgbClr val="FFFF00"/>
              </a:solidFill>
              <a:effectLst>
                <a:glow rad="101600">
                  <a:schemeClr val="tx1">
                    <a:alpha val="60000"/>
                  </a:schemeClr>
                </a:glow>
              </a:effectLst>
            </a:rPr>
            <a:t>kita perlu mengambil iktibar daripada sejarah kemerosotan dan kejatuhan tamadun masyarakat lampau</a:t>
          </a:r>
          <a:endParaRPr lang="en-US" sz="2000" dirty="0">
            <a:solidFill>
              <a:srgbClr val="FFFF00"/>
            </a:solidFill>
            <a:effectLst>
              <a:glow rad="101600">
                <a:schemeClr val="tx1">
                  <a:alpha val="60000"/>
                </a:schemeClr>
              </a:glow>
            </a:effectLst>
            <a:latin typeface="Rockwell Condensed" pitchFamily="18" charset="0"/>
          </a:endParaRPr>
        </a:p>
      </dgm:t>
    </dgm:pt>
    <dgm:pt modelId="{9F4BB743-F2F0-4A96-BE53-D9A559EAC0A4}" type="parTrans" cxnId="{ED6EAF91-0E06-471E-98B2-DB2A74306032}">
      <dgm:prSet/>
      <dgm:spPr/>
      <dgm:t>
        <a:bodyPr/>
        <a:lstStyle/>
        <a:p>
          <a:endParaRPr lang="en-US" sz="2000">
            <a:solidFill>
              <a:srgbClr val="FFFF00"/>
            </a:solidFill>
            <a:effectLst>
              <a:glow rad="101600">
                <a:schemeClr val="tx1">
                  <a:alpha val="60000"/>
                </a:schemeClr>
              </a:glow>
            </a:effectLst>
            <a:latin typeface="Rockwell Condensed" pitchFamily="18" charset="0"/>
          </a:endParaRPr>
        </a:p>
      </dgm:t>
    </dgm:pt>
    <dgm:pt modelId="{574ED9C1-97A5-4FE7-8155-7219B36C57C4}" type="sibTrans" cxnId="{ED6EAF91-0E06-471E-98B2-DB2A74306032}">
      <dgm:prSet/>
      <dgm:spPr/>
      <dgm:t>
        <a:bodyPr/>
        <a:lstStyle/>
        <a:p>
          <a:endParaRPr lang="en-US" sz="2000">
            <a:solidFill>
              <a:srgbClr val="FFFF00"/>
            </a:solidFill>
            <a:effectLst>
              <a:glow rad="101600">
                <a:schemeClr val="tx1">
                  <a:alpha val="60000"/>
                </a:schemeClr>
              </a:glow>
            </a:effectLst>
            <a:latin typeface="Rockwell Condensed" pitchFamily="18" charset="0"/>
          </a:endParaRPr>
        </a:p>
      </dgm:t>
    </dgm:pt>
    <dgm:pt modelId="{863E7148-443B-402B-8ED8-18C098825795}">
      <dgm:prSet custT="1"/>
      <dgm:spPr/>
      <dgm:t>
        <a:bodyPr/>
        <a:lstStyle/>
        <a:p>
          <a:pPr rtl="0"/>
          <a:r>
            <a:rPr lang="en-US" sz="2000" smtClean="0">
              <a:solidFill>
                <a:srgbClr val="FFFF00"/>
              </a:solidFill>
              <a:effectLst>
                <a:glow rad="101600">
                  <a:schemeClr val="tx1">
                    <a:alpha val="60000"/>
                  </a:schemeClr>
                </a:glow>
              </a:effectLst>
            </a:rPr>
            <a:t>empat generasi sepanjang peradaban:</a:t>
          </a:r>
          <a:endParaRPr lang="en-US" sz="2000" dirty="0">
            <a:solidFill>
              <a:srgbClr val="FFFF00"/>
            </a:solidFill>
            <a:effectLst>
              <a:glow rad="101600">
                <a:schemeClr val="tx1">
                  <a:alpha val="60000"/>
                </a:schemeClr>
              </a:glow>
            </a:effectLst>
            <a:latin typeface="Rockwell Condensed" pitchFamily="18" charset="0"/>
          </a:endParaRPr>
        </a:p>
      </dgm:t>
    </dgm:pt>
    <dgm:pt modelId="{3DE51E1B-70CD-46AD-A7DD-56A4EF798C0E}" type="parTrans" cxnId="{F012A465-A4D7-4F62-86A6-222EC3D4E555}">
      <dgm:prSet/>
      <dgm:spPr/>
      <dgm:t>
        <a:bodyPr/>
        <a:lstStyle/>
        <a:p>
          <a:endParaRPr lang="en-US" sz="2000">
            <a:solidFill>
              <a:srgbClr val="FFFF00"/>
            </a:solidFill>
            <a:effectLst>
              <a:glow rad="101600">
                <a:schemeClr val="tx1">
                  <a:alpha val="60000"/>
                </a:schemeClr>
              </a:glow>
            </a:effectLst>
            <a:latin typeface="Rockwell Condensed" pitchFamily="18" charset="0"/>
          </a:endParaRPr>
        </a:p>
      </dgm:t>
    </dgm:pt>
    <dgm:pt modelId="{451E0511-5A1C-4433-9835-5E04588D1787}" type="sibTrans" cxnId="{F012A465-A4D7-4F62-86A6-222EC3D4E555}">
      <dgm:prSet/>
      <dgm:spPr/>
      <dgm:t>
        <a:bodyPr/>
        <a:lstStyle/>
        <a:p>
          <a:endParaRPr lang="en-US" sz="2000">
            <a:solidFill>
              <a:srgbClr val="FFFF00"/>
            </a:solidFill>
            <a:effectLst>
              <a:glow rad="101600">
                <a:schemeClr val="tx1">
                  <a:alpha val="60000"/>
                </a:schemeClr>
              </a:glow>
            </a:effectLst>
            <a:latin typeface="Rockwell Condensed" pitchFamily="18" charset="0"/>
          </a:endParaRPr>
        </a:p>
      </dgm:t>
    </dgm:pt>
    <dgm:pt modelId="{F54B1975-D429-45B5-A15B-8ADCC63BE573}">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US" sz="1800" b="0" cap="none" spc="0" dirty="0" err="1" smtClean="0">
              <a:ln w="0"/>
              <a:solidFill>
                <a:schemeClr val="tx1"/>
              </a:solidFill>
              <a:effectLst>
                <a:outerShdw blurRad="38100" dist="19050" dir="2700000" algn="tl" rotWithShape="0">
                  <a:schemeClr val="dk1">
                    <a:alpha val="40000"/>
                  </a:schemeClr>
                </a:outerShdw>
              </a:effectLst>
            </a:rPr>
            <a:t>Pertama</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adalah</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generasi</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pengamal</a:t>
          </a:r>
          <a:r>
            <a:rPr lang="en-US" sz="1800" b="0" cap="none" spc="0" dirty="0" smtClean="0">
              <a:ln w="0"/>
              <a:solidFill>
                <a:schemeClr val="tx1"/>
              </a:solidFill>
              <a:effectLst>
                <a:outerShdw blurRad="38100" dist="19050" dir="2700000" algn="tl" rotWithShape="0">
                  <a:schemeClr val="dk1">
                    <a:alpha val="40000"/>
                  </a:schemeClr>
                </a:outerShdw>
              </a:effectLst>
            </a:rPr>
            <a:t>; </a:t>
          </a:r>
          <a:endParaRPr lang="en-US" sz="1800" b="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541CDDC1-268B-462E-91B5-E08933272F51}" type="parTrans" cxnId="{11A0B417-4C4F-49B9-BB70-3ED240E715FD}">
      <dgm:prSet/>
      <dgm:spPr/>
      <dgm:t>
        <a:bodyPr/>
        <a:lstStyle/>
        <a:p>
          <a:endParaRPr lang="en-US" sz="2000">
            <a:solidFill>
              <a:srgbClr val="FFFF00"/>
            </a:solidFill>
            <a:effectLst>
              <a:glow rad="101600">
                <a:schemeClr val="tx1">
                  <a:alpha val="60000"/>
                </a:schemeClr>
              </a:glow>
            </a:effectLst>
          </a:endParaRPr>
        </a:p>
      </dgm:t>
    </dgm:pt>
    <dgm:pt modelId="{CF838980-1409-40B9-BF2B-55C8E770B95D}" type="sibTrans" cxnId="{11A0B417-4C4F-49B9-BB70-3ED240E715FD}">
      <dgm:prSet/>
      <dgm:spPr/>
      <dgm:t>
        <a:bodyPr/>
        <a:lstStyle/>
        <a:p>
          <a:endParaRPr lang="en-US" sz="2000">
            <a:solidFill>
              <a:srgbClr val="FFFF00"/>
            </a:solidFill>
            <a:effectLst>
              <a:glow rad="101600">
                <a:schemeClr val="tx1">
                  <a:alpha val="60000"/>
                </a:schemeClr>
              </a:glow>
            </a:effectLst>
          </a:endParaRPr>
        </a:p>
      </dgm:t>
    </dgm:pt>
    <dgm:pt modelId="{1D707EB7-6FE7-4D3A-A79C-84C4498B3CF7}">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US" sz="1800" b="0" cap="none" spc="0" dirty="0" err="1" smtClean="0">
              <a:ln w="0"/>
              <a:solidFill>
                <a:schemeClr val="tx1"/>
              </a:solidFill>
              <a:effectLst>
                <a:outerShdw blurRad="38100" dist="19050" dir="2700000" algn="tl" rotWithShape="0">
                  <a:schemeClr val="dk1">
                    <a:alpha val="40000"/>
                  </a:schemeClr>
                </a:outerShdw>
              </a:effectLst>
            </a:rPr>
            <a:t>Kedua</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generasi</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pengikut</a:t>
          </a:r>
          <a:r>
            <a:rPr lang="en-US" sz="1800" b="0" cap="none" spc="0" dirty="0" smtClean="0">
              <a:ln w="0"/>
              <a:solidFill>
                <a:schemeClr val="tx1"/>
              </a:solidFill>
              <a:effectLst>
                <a:outerShdw blurRad="38100" dist="19050" dir="2700000" algn="tl" rotWithShape="0">
                  <a:schemeClr val="dk1">
                    <a:alpha val="40000"/>
                  </a:schemeClr>
                </a:outerShdw>
              </a:effectLst>
            </a:rPr>
            <a:t>; </a:t>
          </a:r>
          <a:endParaRPr lang="en-US" sz="1800" b="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56C4645B-4B0E-41AD-8B07-58030E2FA11A}" type="parTrans" cxnId="{5B5F83F0-C1ED-4AAD-B44F-93524D0FD15D}">
      <dgm:prSet/>
      <dgm:spPr/>
      <dgm:t>
        <a:bodyPr/>
        <a:lstStyle/>
        <a:p>
          <a:endParaRPr lang="en-US" sz="2000">
            <a:solidFill>
              <a:srgbClr val="FFFF00"/>
            </a:solidFill>
            <a:effectLst>
              <a:glow rad="101600">
                <a:schemeClr val="tx1">
                  <a:alpha val="60000"/>
                </a:schemeClr>
              </a:glow>
            </a:effectLst>
          </a:endParaRPr>
        </a:p>
      </dgm:t>
    </dgm:pt>
    <dgm:pt modelId="{BDB7B603-116E-476A-BFC2-6A1CC956512B}" type="sibTrans" cxnId="{5B5F83F0-C1ED-4AAD-B44F-93524D0FD15D}">
      <dgm:prSet/>
      <dgm:spPr/>
      <dgm:t>
        <a:bodyPr/>
        <a:lstStyle/>
        <a:p>
          <a:endParaRPr lang="en-US" sz="2000">
            <a:solidFill>
              <a:srgbClr val="FFFF00"/>
            </a:solidFill>
            <a:effectLst>
              <a:glow rad="101600">
                <a:schemeClr val="tx1">
                  <a:alpha val="60000"/>
                </a:schemeClr>
              </a:glow>
            </a:effectLst>
          </a:endParaRPr>
        </a:p>
      </dgm:t>
    </dgm:pt>
    <dgm:pt modelId="{E549DF86-7F9D-4FB5-94ED-6B949D880183}">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US" sz="1800" b="0" cap="none" spc="0" dirty="0" err="1" smtClean="0">
              <a:ln w="0"/>
              <a:solidFill>
                <a:schemeClr val="tx1"/>
              </a:solidFill>
              <a:effectLst>
                <a:outerShdw blurRad="38100" dist="19050" dir="2700000" algn="tl" rotWithShape="0">
                  <a:schemeClr val="dk1">
                    <a:alpha val="40000"/>
                  </a:schemeClr>
                </a:outerShdw>
              </a:effectLst>
            </a:rPr>
            <a:t>Ketiga</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generasi</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pemelihara</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tradisi</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dan</a:t>
          </a:r>
          <a:endParaRPr lang="en-US" sz="1800" b="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98E3DB1A-EC6F-47FC-B897-BFEA2740B48C}" type="parTrans" cxnId="{4C2E26DE-409F-41C9-A16F-B7CE24F76B3E}">
      <dgm:prSet/>
      <dgm:spPr/>
      <dgm:t>
        <a:bodyPr/>
        <a:lstStyle/>
        <a:p>
          <a:endParaRPr lang="en-US" sz="2000">
            <a:solidFill>
              <a:srgbClr val="FFFF00"/>
            </a:solidFill>
            <a:effectLst>
              <a:glow rad="101600">
                <a:schemeClr val="tx1">
                  <a:alpha val="60000"/>
                </a:schemeClr>
              </a:glow>
            </a:effectLst>
          </a:endParaRPr>
        </a:p>
      </dgm:t>
    </dgm:pt>
    <dgm:pt modelId="{F52673D2-F517-4C43-870A-64ED17B828D4}" type="sibTrans" cxnId="{4C2E26DE-409F-41C9-A16F-B7CE24F76B3E}">
      <dgm:prSet/>
      <dgm:spPr/>
      <dgm:t>
        <a:bodyPr/>
        <a:lstStyle/>
        <a:p>
          <a:endParaRPr lang="en-US" sz="2000">
            <a:solidFill>
              <a:srgbClr val="FFFF00"/>
            </a:solidFill>
            <a:effectLst>
              <a:glow rad="101600">
                <a:schemeClr val="tx1">
                  <a:alpha val="60000"/>
                </a:schemeClr>
              </a:glow>
            </a:effectLst>
          </a:endParaRPr>
        </a:p>
      </dgm:t>
    </dgm:pt>
    <dgm:pt modelId="{59A7C657-3963-452F-A375-2C58138154A5}">
      <dgm:prSet custT="1">
        <dgm:style>
          <a:lnRef idx="2">
            <a:schemeClr val="accent6"/>
          </a:lnRef>
          <a:fillRef idx="1">
            <a:schemeClr val="lt1"/>
          </a:fillRef>
          <a:effectRef idx="0">
            <a:schemeClr val="accent6"/>
          </a:effectRef>
          <a:fontRef idx="minor">
            <a:schemeClr val="dk1"/>
          </a:fontRef>
        </dgm:style>
      </dgm:prSet>
      <dgm:spPr/>
      <dgm:t>
        <a:bodyPr/>
        <a:lstStyle/>
        <a:p>
          <a:pPr algn="l" rtl="0"/>
          <a:r>
            <a:rPr lang="en-US" sz="1800" b="0" cap="none" spc="0" dirty="0" err="1" smtClean="0">
              <a:ln w="0"/>
              <a:solidFill>
                <a:schemeClr val="tx1"/>
              </a:solidFill>
              <a:effectLst>
                <a:outerShdw blurRad="38100" dist="19050" dir="2700000" algn="tl" rotWithShape="0">
                  <a:schemeClr val="dk1">
                    <a:alpha val="40000"/>
                  </a:schemeClr>
                </a:outerShdw>
              </a:effectLst>
            </a:rPr>
            <a:t>Keempat</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generasi</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pemusnah</a:t>
          </a:r>
          <a:r>
            <a:rPr lang="en-US" sz="1800" b="0" cap="none" spc="0" dirty="0" smtClean="0">
              <a:ln w="0"/>
              <a:solidFill>
                <a:schemeClr val="tx1"/>
              </a:solidFill>
              <a:effectLst>
                <a:outerShdw blurRad="38100" dist="19050" dir="2700000" algn="tl" rotWithShape="0">
                  <a:schemeClr val="dk1">
                    <a:alpha val="40000"/>
                  </a:schemeClr>
                </a:outerShdw>
              </a:effectLst>
            </a:rPr>
            <a:t> </a:t>
          </a:r>
          <a:r>
            <a:rPr lang="en-US" sz="1800" b="0" cap="none" spc="0" dirty="0" err="1" smtClean="0">
              <a:ln w="0"/>
              <a:solidFill>
                <a:schemeClr val="tx1"/>
              </a:solidFill>
              <a:effectLst>
                <a:outerShdw blurRad="38100" dist="19050" dir="2700000" algn="tl" rotWithShape="0">
                  <a:schemeClr val="dk1">
                    <a:alpha val="40000"/>
                  </a:schemeClr>
                </a:outerShdw>
              </a:effectLst>
            </a:rPr>
            <a:t>tradisi</a:t>
          </a:r>
          <a:r>
            <a:rPr lang="en-US" sz="1800" b="0" cap="none" spc="0" dirty="0" smtClean="0">
              <a:ln w="0"/>
              <a:solidFill>
                <a:schemeClr val="tx1"/>
              </a:solidFill>
              <a:effectLst>
                <a:outerShdw blurRad="38100" dist="19050" dir="2700000" algn="tl" rotWithShape="0">
                  <a:schemeClr val="dk1">
                    <a:alpha val="40000"/>
                  </a:schemeClr>
                </a:outerShdw>
              </a:effectLst>
            </a:rPr>
            <a:t>.</a:t>
          </a:r>
          <a:endParaRPr lang="en-US" sz="1800" b="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gm:t>
    </dgm:pt>
    <dgm:pt modelId="{EFFBC3FC-1EF2-427A-AC35-61B744E00FA5}" type="parTrans" cxnId="{2891ACF1-C779-4CEE-A19C-ACCF484D3FF5}">
      <dgm:prSet/>
      <dgm:spPr/>
      <dgm:t>
        <a:bodyPr/>
        <a:lstStyle/>
        <a:p>
          <a:endParaRPr lang="en-US" sz="2000">
            <a:solidFill>
              <a:srgbClr val="FFFF00"/>
            </a:solidFill>
            <a:effectLst>
              <a:glow rad="101600">
                <a:schemeClr val="tx1">
                  <a:alpha val="60000"/>
                </a:schemeClr>
              </a:glow>
            </a:effectLst>
          </a:endParaRPr>
        </a:p>
      </dgm:t>
    </dgm:pt>
    <dgm:pt modelId="{D34579CA-4F15-4434-89EB-D74DD838CBA5}" type="sibTrans" cxnId="{2891ACF1-C779-4CEE-A19C-ACCF484D3FF5}">
      <dgm:prSet/>
      <dgm:spPr/>
      <dgm:t>
        <a:bodyPr/>
        <a:lstStyle/>
        <a:p>
          <a:endParaRPr lang="en-US" sz="2000">
            <a:solidFill>
              <a:srgbClr val="FFFF00"/>
            </a:solidFill>
            <a:effectLst>
              <a:glow rad="101600">
                <a:schemeClr val="tx1">
                  <a:alpha val="60000"/>
                </a:schemeClr>
              </a:glow>
            </a:effectLst>
          </a:endParaRPr>
        </a:p>
      </dgm:t>
    </dgm:pt>
    <dgm:pt modelId="{512E37AB-CF51-4718-8AFC-7FE58CD2213A}" type="pres">
      <dgm:prSet presAssocID="{466D5981-C6B2-4C76-95A0-2FD83B0FECFF}" presName="Name0" presStyleCnt="0">
        <dgm:presLayoutVars>
          <dgm:chMax val="7"/>
          <dgm:chPref val="7"/>
          <dgm:dir/>
          <dgm:animLvl val="lvl"/>
        </dgm:presLayoutVars>
      </dgm:prSet>
      <dgm:spPr/>
      <dgm:t>
        <a:bodyPr/>
        <a:lstStyle/>
        <a:p>
          <a:endParaRPr lang="en-US"/>
        </a:p>
      </dgm:t>
    </dgm:pt>
    <dgm:pt modelId="{2C498662-C7B0-42C5-8349-19C86144B301}" type="pres">
      <dgm:prSet presAssocID="{92060AAE-9FB0-40B8-94E9-89C9A4026D39}" presName="Accent1" presStyleCnt="0"/>
      <dgm:spPr/>
      <dgm:t>
        <a:bodyPr/>
        <a:lstStyle/>
        <a:p>
          <a:endParaRPr lang="en-US"/>
        </a:p>
      </dgm:t>
    </dgm:pt>
    <dgm:pt modelId="{DADA6088-6E04-4934-A688-5032E82FC4FE}" type="pres">
      <dgm:prSet presAssocID="{92060AAE-9FB0-40B8-94E9-89C9A4026D39}" presName="Accent" presStyleLbl="node1" presStyleIdx="0" presStyleCnt="2"/>
      <dgm:spPr/>
      <dgm:t>
        <a:bodyPr/>
        <a:lstStyle/>
        <a:p>
          <a:endParaRPr lang="en-US"/>
        </a:p>
      </dgm:t>
    </dgm:pt>
    <dgm:pt modelId="{05F62F34-52F2-47C9-B619-CAF14C6D410E}" type="pres">
      <dgm:prSet presAssocID="{92060AAE-9FB0-40B8-94E9-89C9A4026D39}" presName="Parent1" presStyleLbl="revTx" presStyleIdx="0" presStyleCnt="3">
        <dgm:presLayoutVars>
          <dgm:chMax val="1"/>
          <dgm:chPref val="1"/>
          <dgm:bulletEnabled val="1"/>
        </dgm:presLayoutVars>
      </dgm:prSet>
      <dgm:spPr/>
      <dgm:t>
        <a:bodyPr/>
        <a:lstStyle/>
        <a:p>
          <a:endParaRPr lang="en-US"/>
        </a:p>
      </dgm:t>
    </dgm:pt>
    <dgm:pt modelId="{CD3D1889-6CD5-4216-AD05-A579E9AA7E2E}" type="pres">
      <dgm:prSet presAssocID="{863E7148-443B-402B-8ED8-18C098825795}" presName="Accent2" presStyleCnt="0"/>
      <dgm:spPr/>
      <dgm:t>
        <a:bodyPr/>
        <a:lstStyle/>
        <a:p>
          <a:endParaRPr lang="en-US"/>
        </a:p>
      </dgm:t>
    </dgm:pt>
    <dgm:pt modelId="{94DC93B0-41E8-483E-840F-026C77FD6519}" type="pres">
      <dgm:prSet presAssocID="{863E7148-443B-402B-8ED8-18C098825795}" presName="Accent" presStyleLbl="node1" presStyleIdx="1" presStyleCnt="2"/>
      <dgm:spPr/>
      <dgm:t>
        <a:bodyPr/>
        <a:lstStyle/>
        <a:p>
          <a:endParaRPr lang="en-US"/>
        </a:p>
      </dgm:t>
    </dgm:pt>
    <dgm:pt modelId="{75A4C2FB-6CC9-4D17-8CDE-CA415A399658}" type="pres">
      <dgm:prSet presAssocID="{863E7148-443B-402B-8ED8-18C098825795}" presName="Child2" presStyleLbl="revTx" presStyleIdx="1" presStyleCnt="3" custScaleY="184878">
        <dgm:presLayoutVars>
          <dgm:chMax val="0"/>
          <dgm:chPref val="0"/>
          <dgm:bulletEnabled val="1"/>
        </dgm:presLayoutVars>
      </dgm:prSet>
      <dgm:spPr>
        <a:prstGeom prst="round2SameRect">
          <a:avLst/>
        </a:prstGeom>
      </dgm:spPr>
      <dgm:t>
        <a:bodyPr/>
        <a:lstStyle/>
        <a:p>
          <a:endParaRPr lang="en-US"/>
        </a:p>
      </dgm:t>
    </dgm:pt>
    <dgm:pt modelId="{CC392D65-13A9-4201-8A5A-DC6553D50EFE}" type="pres">
      <dgm:prSet presAssocID="{863E7148-443B-402B-8ED8-18C098825795}" presName="Parent2" presStyleLbl="revTx" presStyleIdx="2" presStyleCnt="3">
        <dgm:presLayoutVars>
          <dgm:chMax val="1"/>
          <dgm:chPref val="1"/>
          <dgm:bulletEnabled val="1"/>
        </dgm:presLayoutVars>
      </dgm:prSet>
      <dgm:spPr/>
      <dgm:t>
        <a:bodyPr/>
        <a:lstStyle/>
        <a:p>
          <a:endParaRPr lang="en-US"/>
        </a:p>
      </dgm:t>
    </dgm:pt>
  </dgm:ptLst>
  <dgm:cxnLst>
    <dgm:cxn modelId="{ED6EAF91-0E06-471E-98B2-DB2A74306032}" srcId="{466D5981-C6B2-4C76-95A0-2FD83B0FECFF}" destId="{92060AAE-9FB0-40B8-94E9-89C9A4026D39}" srcOrd="0" destOrd="0" parTransId="{9F4BB743-F2F0-4A96-BE53-D9A559EAC0A4}" sibTransId="{574ED9C1-97A5-4FE7-8155-7219B36C57C4}"/>
    <dgm:cxn modelId="{BB346410-E34B-45F7-B2F1-F148669D8BCA}" type="presOf" srcId="{863E7148-443B-402B-8ED8-18C098825795}" destId="{CC392D65-13A9-4201-8A5A-DC6553D50EFE}" srcOrd="0" destOrd="0" presId="urn:microsoft.com/office/officeart/2009/layout/CircleArrowProcess"/>
    <dgm:cxn modelId="{D7C92F30-DD95-457F-AFB3-735EA324C2DC}" type="presOf" srcId="{F54B1975-D429-45B5-A15B-8ADCC63BE573}" destId="{75A4C2FB-6CC9-4D17-8CDE-CA415A399658}" srcOrd="0" destOrd="0" presId="urn:microsoft.com/office/officeart/2009/layout/CircleArrowProcess"/>
    <dgm:cxn modelId="{4C2E26DE-409F-41C9-A16F-B7CE24F76B3E}" srcId="{863E7148-443B-402B-8ED8-18C098825795}" destId="{E549DF86-7F9D-4FB5-94ED-6B949D880183}" srcOrd="2" destOrd="0" parTransId="{98E3DB1A-EC6F-47FC-B897-BFEA2740B48C}" sibTransId="{F52673D2-F517-4C43-870A-64ED17B828D4}"/>
    <dgm:cxn modelId="{2891ACF1-C779-4CEE-A19C-ACCF484D3FF5}" srcId="{863E7148-443B-402B-8ED8-18C098825795}" destId="{59A7C657-3963-452F-A375-2C58138154A5}" srcOrd="3" destOrd="0" parTransId="{EFFBC3FC-1EF2-427A-AC35-61B744E00FA5}" sibTransId="{D34579CA-4F15-4434-89EB-D74DD838CBA5}"/>
    <dgm:cxn modelId="{5B4DCCF0-E91B-4178-B8C8-7845465250F1}" type="presOf" srcId="{92060AAE-9FB0-40B8-94E9-89C9A4026D39}" destId="{05F62F34-52F2-47C9-B619-CAF14C6D410E}" srcOrd="0" destOrd="0" presId="urn:microsoft.com/office/officeart/2009/layout/CircleArrowProcess"/>
    <dgm:cxn modelId="{F012A465-A4D7-4F62-86A6-222EC3D4E555}" srcId="{466D5981-C6B2-4C76-95A0-2FD83B0FECFF}" destId="{863E7148-443B-402B-8ED8-18C098825795}" srcOrd="1" destOrd="0" parTransId="{3DE51E1B-70CD-46AD-A7DD-56A4EF798C0E}" sibTransId="{451E0511-5A1C-4433-9835-5E04588D1787}"/>
    <dgm:cxn modelId="{68A8BAC5-F328-4D6D-BC67-2D4770D3B8EB}" type="presOf" srcId="{466D5981-C6B2-4C76-95A0-2FD83B0FECFF}" destId="{512E37AB-CF51-4718-8AFC-7FE58CD2213A}" srcOrd="0" destOrd="0" presId="urn:microsoft.com/office/officeart/2009/layout/CircleArrowProcess"/>
    <dgm:cxn modelId="{5B5F83F0-C1ED-4AAD-B44F-93524D0FD15D}" srcId="{863E7148-443B-402B-8ED8-18C098825795}" destId="{1D707EB7-6FE7-4D3A-A79C-84C4498B3CF7}" srcOrd="1" destOrd="0" parTransId="{56C4645B-4B0E-41AD-8B07-58030E2FA11A}" sibTransId="{BDB7B603-116E-476A-BFC2-6A1CC956512B}"/>
    <dgm:cxn modelId="{5294113F-8D28-4B60-9874-5A29FF94E3A8}" type="presOf" srcId="{1D707EB7-6FE7-4D3A-A79C-84C4498B3CF7}" destId="{75A4C2FB-6CC9-4D17-8CDE-CA415A399658}" srcOrd="0" destOrd="1" presId="urn:microsoft.com/office/officeart/2009/layout/CircleArrowProcess"/>
    <dgm:cxn modelId="{11A0B417-4C4F-49B9-BB70-3ED240E715FD}" srcId="{863E7148-443B-402B-8ED8-18C098825795}" destId="{F54B1975-D429-45B5-A15B-8ADCC63BE573}" srcOrd="0" destOrd="0" parTransId="{541CDDC1-268B-462E-91B5-E08933272F51}" sibTransId="{CF838980-1409-40B9-BF2B-55C8E770B95D}"/>
    <dgm:cxn modelId="{A5EE3DEA-833A-4FAB-92C3-ACF152EF5AB9}" type="presOf" srcId="{59A7C657-3963-452F-A375-2C58138154A5}" destId="{75A4C2FB-6CC9-4D17-8CDE-CA415A399658}" srcOrd="0" destOrd="3" presId="urn:microsoft.com/office/officeart/2009/layout/CircleArrowProcess"/>
    <dgm:cxn modelId="{3F809AC0-2BD9-41B5-90BA-EC9047D75F07}" type="presOf" srcId="{E549DF86-7F9D-4FB5-94ED-6B949D880183}" destId="{75A4C2FB-6CC9-4D17-8CDE-CA415A399658}" srcOrd="0" destOrd="2" presId="urn:microsoft.com/office/officeart/2009/layout/CircleArrowProcess"/>
    <dgm:cxn modelId="{8C99B9EE-0101-43FA-A6DB-9211963D6B5F}" type="presParOf" srcId="{512E37AB-CF51-4718-8AFC-7FE58CD2213A}" destId="{2C498662-C7B0-42C5-8349-19C86144B301}" srcOrd="0" destOrd="0" presId="urn:microsoft.com/office/officeart/2009/layout/CircleArrowProcess"/>
    <dgm:cxn modelId="{54540F7A-D4C8-4F2B-8652-8DBA6760BBE9}" type="presParOf" srcId="{2C498662-C7B0-42C5-8349-19C86144B301}" destId="{DADA6088-6E04-4934-A688-5032E82FC4FE}" srcOrd="0" destOrd="0" presId="urn:microsoft.com/office/officeart/2009/layout/CircleArrowProcess"/>
    <dgm:cxn modelId="{A2B901D7-85B5-47EA-9841-4960031AB204}" type="presParOf" srcId="{512E37AB-CF51-4718-8AFC-7FE58CD2213A}" destId="{05F62F34-52F2-47C9-B619-CAF14C6D410E}" srcOrd="1" destOrd="0" presId="urn:microsoft.com/office/officeart/2009/layout/CircleArrowProcess"/>
    <dgm:cxn modelId="{45A4213F-89C2-4FE4-84BC-65B3592C8E92}" type="presParOf" srcId="{512E37AB-CF51-4718-8AFC-7FE58CD2213A}" destId="{CD3D1889-6CD5-4216-AD05-A579E9AA7E2E}" srcOrd="2" destOrd="0" presId="urn:microsoft.com/office/officeart/2009/layout/CircleArrowProcess"/>
    <dgm:cxn modelId="{E9A97847-C046-46C9-B5B4-F872ED38853F}" type="presParOf" srcId="{CD3D1889-6CD5-4216-AD05-A579E9AA7E2E}" destId="{94DC93B0-41E8-483E-840F-026C77FD6519}" srcOrd="0" destOrd="0" presId="urn:microsoft.com/office/officeart/2009/layout/CircleArrowProcess"/>
    <dgm:cxn modelId="{447F82EC-84D9-4A4D-A01E-8086F6F9688D}" type="presParOf" srcId="{512E37AB-CF51-4718-8AFC-7FE58CD2213A}" destId="{75A4C2FB-6CC9-4D17-8CDE-CA415A399658}" srcOrd="3" destOrd="0" presId="urn:microsoft.com/office/officeart/2009/layout/CircleArrowProcess"/>
    <dgm:cxn modelId="{747DE90D-89BA-490E-A920-ADB7301D548A}" type="presParOf" srcId="{512E37AB-CF51-4718-8AFC-7FE58CD2213A}" destId="{CC392D65-13A9-4201-8A5A-DC6553D50EFE}" srcOrd="4"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5956D6-AD8C-472E-A12F-F0B84AD5B19E}"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87369981-75F4-426B-8ED2-1197A6B0CE2E}">
      <dgm:prSet custT="1"/>
      <dgm:spPr/>
      <dgm:t>
        <a:bodyPr/>
        <a:lstStyle/>
        <a:p>
          <a:pPr rtl="0"/>
          <a:r>
            <a:rPr lang="en-US" sz="2400" b="1" smtClean="0">
              <a:solidFill>
                <a:srgbClr val="FFFF00"/>
              </a:solidFill>
              <a:effectLst>
                <a:glow rad="101600">
                  <a:schemeClr val="tx1">
                    <a:alpha val="60000"/>
                  </a:schemeClr>
                </a:glow>
              </a:effectLst>
            </a:rPr>
            <a:t>keruntuhan akhlak dalam masyarakat</a:t>
          </a:r>
          <a:endParaRPr lang="en-US" sz="2400" b="1" dirty="0">
            <a:solidFill>
              <a:srgbClr val="FFFF00"/>
            </a:solidFill>
            <a:effectLst>
              <a:glow rad="101600">
                <a:schemeClr val="tx1">
                  <a:alpha val="60000"/>
                </a:schemeClr>
              </a:glow>
            </a:effectLst>
            <a:latin typeface="Rockwell Condensed" pitchFamily="18" charset="0"/>
          </a:endParaRPr>
        </a:p>
      </dgm:t>
    </dgm:pt>
    <dgm:pt modelId="{19C3E931-985E-4F9D-9B19-DC41420C0149}" type="parTrans" cxnId="{70A632BD-5D51-409F-BDEC-73ABE30C710D}">
      <dgm:prSet/>
      <dgm:spPr/>
      <dgm:t>
        <a:bodyPr/>
        <a:lstStyle/>
        <a:p>
          <a:endParaRPr lang="en-US" sz="2400" b="1">
            <a:solidFill>
              <a:srgbClr val="FFFF00"/>
            </a:solidFill>
            <a:effectLst>
              <a:glow rad="101600">
                <a:schemeClr val="tx1">
                  <a:alpha val="60000"/>
                </a:schemeClr>
              </a:glow>
            </a:effectLst>
            <a:latin typeface="Rockwell Condensed" pitchFamily="18" charset="0"/>
          </a:endParaRPr>
        </a:p>
      </dgm:t>
    </dgm:pt>
    <dgm:pt modelId="{A557702B-C183-48F7-9EE5-AEFE27C48979}" type="sibTrans" cxnId="{70A632BD-5D51-409F-BDEC-73ABE30C710D}">
      <dgm:prSet/>
      <dgm:spPr/>
      <dgm:t>
        <a:bodyPr/>
        <a:lstStyle/>
        <a:p>
          <a:endParaRPr lang="en-US" sz="2400" b="1">
            <a:solidFill>
              <a:srgbClr val="FFFF00"/>
            </a:solidFill>
            <a:effectLst>
              <a:glow rad="101600">
                <a:schemeClr val="tx1">
                  <a:alpha val="60000"/>
                </a:schemeClr>
              </a:glow>
            </a:effectLst>
            <a:latin typeface="Rockwell Condensed" pitchFamily="18" charset="0"/>
          </a:endParaRPr>
        </a:p>
      </dgm:t>
    </dgm:pt>
    <dgm:pt modelId="{6837803D-EE04-405D-9F6E-7A5DBAC99735}">
      <dgm:prSet custT="1"/>
      <dgm:spPr/>
      <dgm:t>
        <a:bodyPr/>
        <a:lstStyle/>
        <a:p>
          <a:pPr rtl="0"/>
          <a:r>
            <a:rPr lang="en-US" sz="2400" b="1" smtClean="0">
              <a:solidFill>
                <a:srgbClr val="FFFF00"/>
              </a:solidFill>
              <a:effectLst>
                <a:glow rad="101600">
                  <a:schemeClr val="tx1">
                    <a:alpha val="60000"/>
                  </a:schemeClr>
                </a:glow>
              </a:effectLst>
            </a:rPr>
            <a:t>berlaku perpecahan di kalangan masyarakat </a:t>
          </a:r>
          <a:endParaRPr lang="en-US" sz="2400" b="1" dirty="0">
            <a:solidFill>
              <a:srgbClr val="FFFF00"/>
            </a:solidFill>
            <a:effectLst>
              <a:glow rad="101600">
                <a:schemeClr val="tx1">
                  <a:alpha val="60000"/>
                </a:schemeClr>
              </a:glow>
            </a:effectLst>
            <a:latin typeface="Rockwell Condensed" pitchFamily="18" charset="0"/>
          </a:endParaRPr>
        </a:p>
      </dgm:t>
    </dgm:pt>
    <dgm:pt modelId="{F97FCFE7-7988-4C0C-A410-16114F72C8C6}" type="parTrans" cxnId="{3FB6A16B-9DA2-4935-9D52-0672F9A6C439}">
      <dgm:prSet/>
      <dgm:spPr/>
      <dgm:t>
        <a:bodyPr/>
        <a:lstStyle/>
        <a:p>
          <a:endParaRPr lang="en-US" sz="2400" b="1">
            <a:solidFill>
              <a:srgbClr val="FFFF00"/>
            </a:solidFill>
            <a:effectLst>
              <a:glow rad="101600">
                <a:schemeClr val="tx1">
                  <a:alpha val="60000"/>
                </a:schemeClr>
              </a:glow>
            </a:effectLst>
            <a:latin typeface="Rockwell Condensed" pitchFamily="18" charset="0"/>
          </a:endParaRPr>
        </a:p>
      </dgm:t>
    </dgm:pt>
    <dgm:pt modelId="{2520964A-4A9A-4970-B2AA-74448A2BEF80}" type="sibTrans" cxnId="{3FB6A16B-9DA2-4935-9D52-0672F9A6C439}">
      <dgm:prSet/>
      <dgm:spPr/>
      <dgm:t>
        <a:bodyPr/>
        <a:lstStyle/>
        <a:p>
          <a:endParaRPr lang="en-US" sz="2400" b="1">
            <a:solidFill>
              <a:srgbClr val="FFFF00"/>
            </a:solidFill>
            <a:effectLst>
              <a:glow rad="101600">
                <a:schemeClr val="tx1">
                  <a:alpha val="60000"/>
                </a:schemeClr>
              </a:glow>
            </a:effectLst>
            <a:latin typeface="Rockwell Condensed" pitchFamily="18" charset="0"/>
          </a:endParaRPr>
        </a:p>
      </dgm:t>
    </dgm:pt>
    <dgm:pt modelId="{8011D2FB-5200-4CE6-9094-271768DBD4FA}">
      <dgm:prSet custT="1"/>
      <dgm:spPr/>
      <dgm:t>
        <a:bodyPr/>
        <a:lstStyle/>
        <a:p>
          <a:pPr rtl="0"/>
          <a:r>
            <a:rPr lang="en-US" sz="2400" b="1" dirty="0" err="1" smtClean="0">
              <a:solidFill>
                <a:srgbClr val="FFFF00"/>
              </a:solidFill>
              <a:effectLst>
                <a:glow rad="101600">
                  <a:schemeClr val="tx1">
                    <a:alpha val="60000"/>
                  </a:schemeClr>
                </a:glow>
              </a:effectLst>
            </a:rPr>
            <a:t>Ketidakadilan</a:t>
          </a:r>
          <a:endParaRPr lang="en-US" sz="2400" b="1" dirty="0">
            <a:solidFill>
              <a:srgbClr val="FFFF00"/>
            </a:solidFill>
            <a:effectLst>
              <a:glow rad="101600">
                <a:schemeClr val="tx1">
                  <a:alpha val="60000"/>
                </a:schemeClr>
              </a:glow>
            </a:effectLst>
            <a:latin typeface="Rockwell Condensed" pitchFamily="18" charset="0"/>
          </a:endParaRPr>
        </a:p>
      </dgm:t>
    </dgm:pt>
    <dgm:pt modelId="{1B540A14-E31F-44F0-AF0C-B7AE76E394DA}" type="parTrans" cxnId="{1E2C9F7B-4424-47CE-A51A-406E2E4E4B59}">
      <dgm:prSet/>
      <dgm:spPr/>
      <dgm:t>
        <a:bodyPr/>
        <a:lstStyle/>
        <a:p>
          <a:endParaRPr lang="en-US" sz="2400" b="1">
            <a:solidFill>
              <a:srgbClr val="FFFF00"/>
            </a:solidFill>
            <a:effectLst>
              <a:glow rad="101600">
                <a:schemeClr val="tx1">
                  <a:alpha val="60000"/>
                </a:schemeClr>
              </a:glow>
            </a:effectLst>
            <a:latin typeface="Rockwell Condensed" pitchFamily="18" charset="0"/>
          </a:endParaRPr>
        </a:p>
      </dgm:t>
    </dgm:pt>
    <dgm:pt modelId="{36A5FC34-B4C3-4037-A7B5-18F827D8F0F2}" type="sibTrans" cxnId="{1E2C9F7B-4424-47CE-A51A-406E2E4E4B59}">
      <dgm:prSet/>
      <dgm:spPr/>
      <dgm:t>
        <a:bodyPr/>
        <a:lstStyle/>
        <a:p>
          <a:endParaRPr lang="en-US" sz="2400" b="1">
            <a:solidFill>
              <a:srgbClr val="FFFF00"/>
            </a:solidFill>
            <a:effectLst>
              <a:glow rad="101600">
                <a:schemeClr val="tx1">
                  <a:alpha val="60000"/>
                </a:schemeClr>
              </a:glow>
            </a:effectLst>
            <a:latin typeface="Rockwell Condensed" pitchFamily="18" charset="0"/>
          </a:endParaRPr>
        </a:p>
      </dgm:t>
    </dgm:pt>
    <dgm:pt modelId="{6FE35EF2-6E0F-4DCA-AAF0-4ABDB39F822A}">
      <dgm:prSet custT="1"/>
      <dgm:spPr/>
      <dgm:t>
        <a:bodyPr/>
        <a:lstStyle/>
        <a:p>
          <a:r>
            <a:rPr lang="en-US" sz="2400" b="1" smtClean="0">
              <a:solidFill>
                <a:srgbClr val="FFFF00"/>
              </a:solidFill>
              <a:effectLst>
                <a:glow rad="101600">
                  <a:schemeClr val="tx1">
                    <a:alpha val="60000"/>
                  </a:schemeClr>
                </a:glow>
              </a:effectLst>
            </a:rPr>
            <a:t>ketidakstabilan politik </a:t>
          </a:r>
          <a:endParaRPr lang="en-US" sz="2400" b="1" dirty="0">
            <a:solidFill>
              <a:srgbClr val="FFFF00"/>
            </a:solidFill>
            <a:effectLst>
              <a:glow rad="101600">
                <a:schemeClr val="tx1">
                  <a:alpha val="60000"/>
                </a:schemeClr>
              </a:glow>
            </a:effectLst>
            <a:latin typeface="Rockwell Condensed" pitchFamily="18" charset="0"/>
          </a:endParaRPr>
        </a:p>
      </dgm:t>
    </dgm:pt>
    <dgm:pt modelId="{4B75DA94-006D-4A8C-86B0-2079256DEAC4}" type="parTrans" cxnId="{7596EDAE-3FDF-4F0A-8E81-E97B273B0042}">
      <dgm:prSet/>
      <dgm:spPr/>
      <dgm:t>
        <a:bodyPr/>
        <a:lstStyle/>
        <a:p>
          <a:endParaRPr lang="en-US" sz="2400" b="1">
            <a:solidFill>
              <a:srgbClr val="FFFF00"/>
            </a:solidFill>
            <a:effectLst>
              <a:glow rad="101600">
                <a:schemeClr val="tx1">
                  <a:alpha val="60000"/>
                </a:schemeClr>
              </a:glow>
            </a:effectLst>
          </a:endParaRPr>
        </a:p>
      </dgm:t>
    </dgm:pt>
    <dgm:pt modelId="{6EE78A09-A991-470E-B1BF-28CD7C344733}" type="sibTrans" cxnId="{7596EDAE-3FDF-4F0A-8E81-E97B273B0042}">
      <dgm:prSet/>
      <dgm:spPr/>
      <dgm:t>
        <a:bodyPr/>
        <a:lstStyle/>
        <a:p>
          <a:endParaRPr lang="en-US" sz="2400" b="1">
            <a:solidFill>
              <a:srgbClr val="FFFF00"/>
            </a:solidFill>
            <a:effectLst>
              <a:glow rad="101600">
                <a:schemeClr val="tx1">
                  <a:alpha val="60000"/>
                </a:schemeClr>
              </a:glow>
            </a:effectLst>
          </a:endParaRPr>
        </a:p>
      </dgm:t>
    </dgm:pt>
    <dgm:pt modelId="{70FDD5B2-B689-4F94-8CFC-3B4A32927AAA}">
      <dgm:prSet custT="1"/>
      <dgm:spPr/>
      <dgm:t>
        <a:bodyPr/>
        <a:lstStyle/>
        <a:p>
          <a:r>
            <a:rPr lang="en-US" sz="2400" b="1" smtClean="0">
              <a:solidFill>
                <a:srgbClr val="FFFF00"/>
              </a:solidFill>
              <a:effectLst>
                <a:glow rad="101600">
                  <a:schemeClr val="tx1">
                    <a:alpha val="60000"/>
                  </a:schemeClr>
                </a:glow>
              </a:effectLst>
            </a:rPr>
            <a:t>mengalami kejadian bencana alam atau malapetaka</a:t>
          </a:r>
          <a:endParaRPr lang="en-US" sz="2400" b="1" dirty="0">
            <a:solidFill>
              <a:srgbClr val="FFFF00"/>
            </a:solidFill>
            <a:effectLst>
              <a:glow rad="101600">
                <a:schemeClr val="tx1">
                  <a:alpha val="60000"/>
                </a:schemeClr>
              </a:glow>
            </a:effectLst>
            <a:latin typeface="Rockwell Condensed" pitchFamily="18" charset="0"/>
          </a:endParaRPr>
        </a:p>
      </dgm:t>
    </dgm:pt>
    <dgm:pt modelId="{8803455C-1318-4761-8FCF-8288584904D7}" type="parTrans" cxnId="{50A4CBFB-427A-4C8F-968F-BC2D9AEB9BD9}">
      <dgm:prSet/>
      <dgm:spPr/>
      <dgm:t>
        <a:bodyPr/>
        <a:lstStyle/>
        <a:p>
          <a:endParaRPr lang="en-US" sz="2400" b="1">
            <a:solidFill>
              <a:srgbClr val="FFFF00"/>
            </a:solidFill>
            <a:effectLst>
              <a:glow rad="101600">
                <a:schemeClr val="tx1">
                  <a:alpha val="60000"/>
                </a:schemeClr>
              </a:glow>
            </a:effectLst>
          </a:endParaRPr>
        </a:p>
      </dgm:t>
    </dgm:pt>
    <dgm:pt modelId="{07B6DA70-7366-424C-9982-3FA666D344A8}" type="sibTrans" cxnId="{50A4CBFB-427A-4C8F-968F-BC2D9AEB9BD9}">
      <dgm:prSet/>
      <dgm:spPr/>
      <dgm:t>
        <a:bodyPr/>
        <a:lstStyle/>
        <a:p>
          <a:endParaRPr lang="en-US" sz="2400" b="1">
            <a:solidFill>
              <a:srgbClr val="FFFF00"/>
            </a:solidFill>
            <a:effectLst>
              <a:glow rad="101600">
                <a:schemeClr val="tx1">
                  <a:alpha val="60000"/>
                </a:schemeClr>
              </a:glow>
            </a:effectLst>
          </a:endParaRPr>
        </a:p>
      </dgm:t>
    </dgm:pt>
    <dgm:pt modelId="{EE11202B-37C2-4613-8959-A1B01E07D6D5}">
      <dgm:prSet custT="1"/>
      <dgm:spPr/>
      <dgm:t>
        <a:bodyPr/>
        <a:lstStyle/>
        <a:p>
          <a:r>
            <a:rPr lang="en-US" sz="2400" b="1" dirty="0" err="1" smtClean="0">
              <a:solidFill>
                <a:srgbClr val="FFFF00"/>
              </a:solidFill>
              <a:effectLst>
                <a:glow rad="101600">
                  <a:schemeClr val="tx1">
                    <a:alpha val="60000"/>
                  </a:schemeClr>
                </a:glow>
              </a:effectLst>
            </a:rPr>
            <a:t>tidak</a:t>
          </a:r>
          <a:r>
            <a:rPr lang="en-US" sz="2400" b="1" dirty="0" smtClean="0">
              <a:solidFill>
                <a:srgbClr val="FFFF00"/>
              </a:solidFill>
              <a:effectLst>
                <a:glow rad="101600">
                  <a:schemeClr val="tx1">
                    <a:alpha val="60000"/>
                  </a:schemeClr>
                </a:glow>
              </a:effectLst>
            </a:rPr>
            <a:t> </a:t>
          </a:r>
          <a:r>
            <a:rPr lang="en-US" sz="2400" b="1" dirty="0" err="1" smtClean="0">
              <a:solidFill>
                <a:srgbClr val="FFFF00"/>
              </a:solidFill>
              <a:effectLst>
                <a:glow rad="101600">
                  <a:schemeClr val="tx1">
                    <a:alpha val="60000"/>
                  </a:schemeClr>
                </a:glow>
              </a:effectLst>
            </a:rPr>
            <a:t>mahu</a:t>
          </a:r>
          <a:r>
            <a:rPr lang="en-US" sz="2400" b="1" dirty="0" smtClean="0">
              <a:solidFill>
                <a:srgbClr val="FFFF00"/>
              </a:solidFill>
              <a:effectLst>
                <a:glow rad="101600">
                  <a:schemeClr val="tx1">
                    <a:alpha val="60000"/>
                  </a:schemeClr>
                </a:glow>
              </a:effectLst>
            </a:rPr>
            <a:t> </a:t>
          </a:r>
          <a:r>
            <a:rPr lang="en-US" sz="2400" b="1" dirty="0" err="1" smtClean="0">
              <a:solidFill>
                <a:srgbClr val="FFFF00"/>
              </a:solidFill>
              <a:effectLst>
                <a:glow rad="101600">
                  <a:schemeClr val="tx1">
                    <a:alpha val="60000"/>
                  </a:schemeClr>
                </a:glow>
              </a:effectLst>
            </a:rPr>
            <a:t>menerima</a:t>
          </a:r>
          <a:r>
            <a:rPr lang="en-US" sz="2400" b="1" dirty="0" smtClean="0">
              <a:solidFill>
                <a:srgbClr val="FFFF00"/>
              </a:solidFill>
              <a:effectLst>
                <a:glow rad="101600">
                  <a:schemeClr val="tx1">
                    <a:alpha val="60000"/>
                  </a:schemeClr>
                </a:glow>
              </a:effectLst>
            </a:rPr>
            <a:t> </a:t>
          </a:r>
          <a:r>
            <a:rPr lang="en-US" sz="2400" b="1" dirty="0" err="1" smtClean="0">
              <a:solidFill>
                <a:srgbClr val="FFFF00"/>
              </a:solidFill>
              <a:effectLst>
                <a:glow rad="101600">
                  <a:schemeClr val="tx1">
                    <a:alpha val="60000"/>
                  </a:schemeClr>
                </a:glow>
              </a:effectLst>
            </a:rPr>
            <a:t>perubahan</a:t>
          </a:r>
          <a:r>
            <a:rPr lang="en-US" sz="2400" b="1" dirty="0" smtClean="0">
              <a:solidFill>
                <a:srgbClr val="FFFF00"/>
              </a:solidFill>
              <a:effectLst>
                <a:glow rad="101600">
                  <a:schemeClr val="tx1">
                    <a:alpha val="60000"/>
                  </a:schemeClr>
                </a:glow>
              </a:effectLst>
            </a:rPr>
            <a:t> </a:t>
          </a:r>
          <a:endParaRPr lang="en-US" sz="2400" b="1" dirty="0">
            <a:solidFill>
              <a:srgbClr val="FFFF00"/>
            </a:solidFill>
            <a:effectLst>
              <a:glow rad="101600">
                <a:schemeClr val="tx1">
                  <a:alpha val="60000"/>
                </a:schemeClr>
              </a:glow>
            </a:effectLst>
            <a:latin typeface="Rockwell Condensed" pitchFamily="18" charset="0"/>
          </a:endParaRPr>
        </a:p>
      </dgm:t>
    </dgm:pt>
    <dgm:pt modelId="{8A610CEF-EE68-45C6-8675-F306552F6D8F}" type="parTrans" cxnId="{CFC381F3-E7EF-445E-B71A-F523948C70FF}">
      <dgm:prSet/>
      <dgm:spPr/>
      <dgm:t>
        <a:bodyPr/>
        <a:lstStyle/>
        <a:p>
          <a:endParaRPr lang="en-US" sz="2400" b="1">
            <a:solidFill>
              <a:srgbClr val="FFFF00"/>
            </a:solidFill>
            <a:effectLst>
              <a:glow rad="101600">
                <a:schemeClr val="tx1">
                  <a:alpha val="60000"/>
                </a:schemeClr>
              </a:glow>
            </a:effectLst>
          </a:endParaRPr>
        </a:p>
      </dgm:t>
    </dgm:pt>
    <dgm:pt modelId="{66ED4750-6C1F-43BE-B72E-3D3DEE179341}" type="sibTrans" cxnId="{CFC381F3-E7EF-445E-B71A-F523948C70FF}">
      <dgm:prSet/>
      <dgm:spPr/>
      <dgm:t>
        <a:bodyPr/>
        <a:lstStyle/>
        <a:p>
          <a:endParaRPr lang="en-US" sz="2400" b="1">
            <a:solidFill>
              <a:srgbClr val="FFFF00"/>
            </a:solidFill>
            <a:effectLst>
              <a:glow rad="101600">
                <a:schemeClr val="tx1">
                  <a:alpha val="60000"/>
                </a:schemeClr>
              </a:glow>
            </a:effectLst>
          </a:endParaRPr>
        </a:p>
      </dgm:t>
    </dgm:pt>
    <dgm:pt modelId="{8536227C-8F47-4D18-B093-05784557B48E}" type="pres">
      <dgm:prSet presAssocID="{4C5956D6-AD8C-472E-A12F-F0B84AD5B19E}" presName="vert0" presStyleCnt="0">
        <dgm:presLayoutVars>
          <dgm:dir/>
          <dgm:animOne val="branch"/>
          <dgm:animLvl val="lvl"/>
        </dgm:presLayoutVars>
      </dgm:prSet>
      <dgm:spPr/>
      <dgm:t>
        <a:bodyPr/>
        <a:lstStyle/>
        <a:p>
          <a:endParaRPr lang="en-US"/>
        </a:p>
      </dgm:t>
    </dgm:pt>
    <dgm:pt modelId="{4E3F7126-4683-4A56-9A3D-46A3A1F1EDF0}" type="pres">
      <dgm:prSet presAssocID="{87369981-75F4-426B-8ED2-1197A6B0CE2E}" presName="thickLine" presStyleLbl="alignNode1" presStyleIdx="0" presStyleCnt="6"/>
      <dgm:spPr/>
      <dgm:t>
        <a:bodyPr/>
        <a:lstStyle/>
        <a:p>
          <a:endParaRPr lang="en-US"/>
        </a:p>
      </dgm:t>
    </dgm:pt>
    <dgm:pt modelId="{42620233-DE11-4499-94CC-3BD99C71000B}" type="pres">
      <dgm:prSet presAssocID="{87369981-75F4-426B-8ED2-1197A6B0CE2E}" presName="horz1" presStyleCnt="0"/>
      <dgm:spPr/>
      <dgm:t>
        <a:bodyPr/>
        <a:lstStyle/>
        <a:p>
          <a:endParaRPr lang="en-US"/>
        </a:p>
      </dgm:t>
    </dgm:pt>
    <dgm:pt modelId="{002EBFE2-2568-4529-B577-FA507E68151B}" type="pres">
      <dgm:prSet presAssocID="{87369981-75F4-426B-8ED2-1197A6B0CE2E}" presName="tx1" presStyleLbl="revTx" presStyleIdx="0" presStyleCnt="6"/>
      <dgm:spPr/>
      <dgm:t>
        <a:bodyPr/>
        <a:lstStyle/>
        <a:p>
          <a:endParaRPr lang="en-US"/>
        </a:p>
      </dgm:t>
    </dgm:pt>
    <dgm:pt modelId="{256AB6EA-B7DE-4066-AA96-2805D2524798}" type="pres">
      <dgm:prSet presAssocID="{87369981-75F4-426B-8ED2-1197A6B0CE2E}" presName="vert1" presStyleCnt="0"/>
      <dgm:spPr/>
      <dgm:t>
        <a:bodyPr/>
        <a:lstStyle/>
        <a:p>
          <a:endParaRPr lang="en-US"/>
        </a:p>
      </dgm:t>
    </dgm:pt>
    <dgm:pt modelId="{1CBE0A36-AB99-4B9C-A216-76FB79DB9348}" type="pres">
      <dgm:prSet presAssocID="{6837803D-EE04-405D-9F6E-7A5DBAC99735}" presName="thickLine" presStyleLbl="alignNode1" presStyleIdx="1" presStyleCnt="6"/>
      <dgm:spPr/>
      <dgm:t>
        <a:bodyPr/>
        <a:lstStyle/>
        <a:p>
          <a:endParaRPr lang="en-US"/>
        </a:p>
      </dgm:t>
    </dgm:pt>
    <dgm:pt modelId="{330E353C-D878-416E-8D94-1E1C0A5CED44}" type="pres">
      <dgm:prSet presAssocID="{6837803D-EE04-405D-9F6E-7A5DBAC99735}" presName="horz1" presStyleCnt="0"/>
      <dgm:spPr/>
      <dgm:t>
        <a:bodyPr/>
        <a:lstStyle/>
        <a:p>
          <a:endParaRPr lang="en-US"/>
        </a:p>
      </dgm:t>
    </dgm:pt>
    <dgm:pt modelId="{CB1DE092-9453-4232-AC59-F6D7EC8B54EA}" type="pres">
      <dgm:prSet presAssocID="{6837803D-EE04-405D-9F6E-7A5DBAC99735}" presName="tx1" presStyleLbl="revTx" presStyleIdx="1" presStyleCnt="6"/>
      <dgm:spPr/>
      <dgm:t>
        <a:bodyPr/>
        <a:lstStyle/>
        <a:p>
          <a:endParaRPr lang="en-US"/>
        </a:p>
      </dgm:t>
    </dgm:pt>
    <dgm:pt modelId="{7F00D85C-54FD-4AD9-9466-C6DC9F406588}" type="pres">
      <dgm:prSet presAssocID="{6837803D-EE04-405D-9F6E-7A5DBAC99735}" presName="vert1" presStyleCnt="0"/>
      <dgm:spPr/>
      <dgm:t>
        <a:bodyPr/>
        <a:lstStyle/>
        <a:p>
          <a:endParaRPr lang="en-US"/>
        </a:p>
      </dgm:t>
    </dgm:pt>
    <dgm:pt modelId="{5043A2BD-9C83-4381-859E-A3131B7D1E49}" type="pres">
      <dgm:prSet presAssocID="{8011D2FB-5200-4CE6-9094-271768DBD4FA}" presName="thickLine" presStyleLbl="alignNode1" presStyleIdx="2" presStyleCnt="6"/>
      <dgm:spPr/>
      <dgm:t>
        <a:bodyPr/>
        <a:lstStyle/>
        <a:p>
          <a:endParaRPr lang="en-US"/>
        </a:p>
      </dgm:t>
    </dgm:pt>
    <dgm:pt modelId="{D8C3BB04-8056-4915-AA48-A6495A395594}" type="pres">
      <dgm:prSet presAssocID="{8011D2FB-5200-4CE6-9094-271768DBD4FA}" presName="horz1" presStyleCnt="0"/>
      <dgm:spPr/>
      <dgm:t>
        <a:bodyPr/>
        <a:lstStyle/>
        <a:p>
          <a:endParaRPr lang="en-US"/>
        </a:p>
      </dgm:t>
    </dgm:pt>
    <dgm:pt modelId="{2C7DF2EE-906B-4A60-91B3-582BDFBF75F3}" type="pres">
      <dgm:prSet presAssocID="{8011D2FB-5200-4CE6-9094-271768DBD4FA}" presName="tx1" presStyleLbl="revTx" presStyleIdx="2" presStyleCnt="6"/>
      <dgm:spPr/>
      <dgm:t>
        <a:bodyPr/>
        <a:lstStyle/>
        <a:p>
          <a:endParaRPr lang="en-US"/>
        </a:p>
      </dgm:t>
    </dgm:pt>
    <dgm:pt modelId="{11D427A6-3003-4E9A-B52B-0DC9B35E9C2B}" type="pres">
      <dgm:prSet presAssocID="{8011D2FB-5200-4CE6-9094-271768DBD4FA}" presName="vert1" presStyleCnt="0"/>
      <dgm:spPr/>
      <dgm:t>
        <a:bodyPr/>
        <a:lstStyle/>
        <a:p>
          <a:endParaRPr lang="en-US"/>
        </a:p>
      </dgm:t>
    </dgm:pt>
    <dgm:pt modelId="{BD1BF243-7C45-488F-BFCC-178C3A286A8E}" type="pres">
      <dgm:prSet presAssocID="{6FE35EF2-6E0F-4DCA-AAF0-4ABDB39F822A}" presName="thickLine" presStyleLbl="alignNode1" presStyleIdx="3" presStyleCnt="6"/>
      <dgm:spPr/>
      <dgm:t>
        <a:bodyPr/>
        <a:lstStyle/>
        <a:p>
          <a:endParaRPr lang="en-US"/>
        </a:p>
      </dgm:t>
    </dgm:pt>
    <dgm:pt modelId="{65455075-3D1B-4894-B9E4-0AF61D822BB7}" type="pres">
      <dgm:prSet presAssocID="{6FE35EF2-6E0F-4DCA-AAF0-4ABDB39F822A}" presName="horz1" presStyleCnt="0"/>
      <dgm:spPr/>
      <dgm:t>
        <a:bodyPr/>
        <a:lstStyle/>
        <a:p>
          <a:endParaRPr lang="en-US"/>
        </a:p>
      </dgm:t>
    </dgm:pt>
    <dgm:pt modelId="{562814EA-92E3-4525-8D1C-1A514671BF77}" type="pres">
      <dgm:prSet presAssocID="{6FE35EF2-6E0F-4DCA-AAF0-4ABDB39F822A}" presName="tx1" presStyleLbl="revTx" presStyleIdx="3" presStyleCnt="6"/>
      <dgm:spPr/>
      <dgm:t>
        <a:bodyPr/>
        <a:lstStyle/>
        <a:p>
          <a:endParaRPr lang="en-US"/>
        </a:p>
      </dgm:t>
    </dgm:pt>
    <dgm:pt modelId="{EAC177E9-D3CE-43CA-95AA-B78F492FE06C}" type="pres">
      <dgm:prSet presAssocID="{6FE35EF2-6E0F-4DCA-AAF0-4ABDB39F822A}" presName="vert1" presStyleCnt="0"/>
      <dgm:spPr/>
      <dgm:t>
        <a:bodyPr/>
        <a:lstStyle/>
        <a:p>
          <a:endParaRPr lang="en-US"/>
        </a:p>
      </dgm:t>
    </dgm:pt>
    <dgm:pt modelId="{72344D46-A0C0-4907-8824-C98B417ECCA3}" type="pres">
      <dgm:prSet presAssocID="{70FDD5B2-B689-4F94-8CFC-3B4A32927AAA}" presName="thickLine" presStyleLbl="alignNode1" presStyleIdx="4" presStyleCnt="6"/>
      <dgm:spPr/>
      <dgm:t>
        <a:bodyPr/>
        <a:lstStyle/>
        <a:p>
          <a:endParaRPr lang="en-US"/>
        </a:p>
      </dgm:t>
    </dgm:pt>
    <dgm:pt modelId="{B6AAC6A9-EA11-4FC7-BBED-0C2D3B1F849E}" type="pres">
      <dgm:prSet presAssocID="{70FDD5B2-B689-4F94-8CFC-3B4A32927AAA}" presName="horz1" presStyleCnt="0"/>
      <dgm:spPr/>
      <dgm:t>
        <a:bodyPr/>
        <a:lstStyle/>
        <a:p>
          <a:endParaRPr lang="en-US"/>
        </a:p>
      </dgm:t>
    </dgm:pt>
    <dgm:pt modelId="{59B65064-3616-45C8-9B7E-4BE4B8ACF1CA}" type="pres">
      <dgm:prSet presAssocID="{70FDD5B2-B689-4F94-8CFC-3B4A32927AAA}" presName="tx1" presStyleLbl="revTx" presStyleIdx="4" presStyleCnt="6"/>
      <dgm:spPr/>
      <dgm:t>
        <a:bodyPr/>
        <a:lstStyle/>
        <a:p>
          <a:endParaRPr lang="en-US"/>
        </a:p>
      </dgm:t>
    </dgm:pt>
    <dgm:pt modelId="{A4FAC4E7-439A-44D9-B7FC-A33BC8FB1B9F}" type="pres">
      <dgm:prSet presAssocID="{70FDD5B2-B689-4F94-8CFC-3B4A32927AAA}" presName="vert1" presStyleCnt="0"/>
      <dgm:spPr/>
      <dgm:t>
        <a:bodyPr/>
        <a:lstStyle/>
        <a:p>
          <a:endParaRPr lang="en-US"/>
        </a:p>
      </dgm:t>
    </dgm:pt>
    <dgm:pt modelId="{09900D19-E0E3-4AEE-B1A2-27B03B6A40C9}" type="pres">
      <dgm:prSet presAssocID="{EE11202B-37C2-4613-8959-A1B01E07D6D5}" presName="thickLine" presStyleLbl="alignNode1" presStyleIdx="5" presStyleCnt="6"/>
      <dgm:spPr/>
      <dgm:t>
        <a:bodyPr/>
        <a:lstStyle/>
        <a:p>
          <a:endParaRPr lang="en-US"/>
        </a:p>
      </dgm:t>
    </dgm:pt>
    <dgm:pt modelId="{EE71B3B5-B2FC-4158-98D6-804332CC1608}" type="pres">
      <dgm:prSet presAssocID="{EE11202B-37C2-4613-8959-A1B01E07D6D5}" presName="horz1" presStyleCnt="0"/>
      <dgm:spPr/>
      <dgm:t>
        <a:bodyPr/>
        <a:lstStyle/>
        <a:p>
          <a:endParaRPr lang="en-US"/>
        </a:p>
      </dgm:t>
    </dgm:pt>
    <dgm:pt modelId="{D005DB9E-BF5F-478B-8007-4FD2C35E8B7A}" type="pres">
      <dgm:prSet presAssocID="{EE11202B-37C2-4613-8959-A1B01E07D6D5}" presName="tx1" presStyleLbl="revTx" presStyleIdx="5" presStyleCnt="6"/>
      <dgm:spPr/>
      <dgm:t>
        <a:bodyPr/>
        <a:lstStyle/>
        <a:p>
          <a:endParaRPr lang="en-US"/>
        </a:p>
      </dgm:t>
    </dgm:pt>
    <dgm:pt modelId="{264B33A0-C9B5-4978-B2A6-037F508D07FA}" type="pres">
      <dgm:prSet presAssocID="{EE11202B-37C2-4613-8959-A1B01E07D6D5}" presName="vert1" presStyleCnt="0"/>
      <dgm:spPr/>
      <dgm:t>
        <a:bodyPr/>
        <a:lstStyle/>
        <a:p>
          <a:endParaRPr lang="en-US"/>
        </a:p>
      </dgm:t>
    </dgm:pt>
  </dgm:ptLst>
  <dgm:cxnLst>
    <dgm:cxn modelId="{B2B2064B-25E5-4A5F-BA5F-CA4FC821FC5F}" type="presOf" srcId="{4C5956D6-AD8C-472E-A12F-F0B84AD5B19E}" destId="{8536227C-8F47-4D18-B093-05784557B48E}" srcOrd="0" destOrd="0" presId="urn:microsoft.com/office/officeart/2008/layout/LinedList"/>
    <dgm:cxn modelId="{44F9CD91-CAE8-4451-84AB-979EB00F3A3D}" type="presOf" srcId="{6837803D-EE04-405D-9F6E-7A5DBAC99735}" destId="{CB1DE092-9453-4232-AC59-F6D7EC8B54EA}" srcOrd="0" destOrd="0" presId="urn:microsoft.com/office/officeart/2008/layout/LinedList"/>
    <dgm:cxn modelId="{523BC4DD-DBB3-44E2-AC21-D8975D62ABE5}" type="presOf" srcId="{6FE35EF2-6E0F-4DCA-AAF0-4ABDB39F822A}" destId="{562814EA-92E3-4525-8D1C-1A514671BF77}" srcOrd="0" destOrd="0" presId="urn:microsoft.com/office/officeart/2008/layout/LinedList"/>
    <dgm:cxn modelId="{70A632BD-5D51-409F-BDEC-73ABE30C710D}" srcId="{4C5956D6-AD8C-472E-A12F-F0B84AD5B19E}" destId="{87369981-75F4-426B-8ED2-1197A6B0CE2E}" srcOrd="0" destOrd="0" parTransId="{19C3E931-985E-4F9D-9B19-DC41420C0149}" sibTransId="{A557702B-C183-48F7-9EE5-AEFE27C48979}"/>
    <dgm:cxn modelId="{3FB6A16B-9DA2-4935-9D52-0672F9A6C439}" srcId="{4C5956D6-AD8C-472E-A12F-F0B84AD5B19E}" destId="{6837803D-EE04-405D-9F6E-7A5DBAC99735}" srcOrd="1" destOrd="0" parTransId="{F97FCFE7-7988-4C0C-A410-16114F72C8C6}" sibTransId="{2520964A-4A9A-4970-B2AA-74448A2BEF80}"/>
    <dgm:cxn modelId="{DB6918B0-2399-4ABF-8462-1E1FFB82C427}" type="presOf" srcId="{87369981-75F4-426B-8ED2-1197A6B0CE2E}" destId="{002EBFE2-2568-4529-B577-FA507E68151B}" srcOrd="0" destOrd="0" presId="urn:microsoft.com/office/officeart/2008/layout/LinedList"/>
    <dgm:cxn modelId="{5B7F0F88-559C-47FD-A391-2F25CD415346}" type="presOf" srcId="{70FDD5B2-B689-4F94-8CFC-3B4A32927AAA}" destId="{59B65064-3616-45C8-9B7E-4BE4B8ACF1CA}" srcOrd="0" destOrd="0" presId="urn:microsoft.com/office/officeart/2008/layout/LinedList"/>
    <dgm:cxn modelId="{CFC381F3-E7EF-445E-B71A-F523948C70FF}" srcId="{4C5956D6-AD8C-472E-A12F-F0B84AD5B19E}" destId="{EE11202B-37C2-4613-8959-A1B01E07D6D5}" srcOrd="5" destOrd="0" parTransId="{8A610CEF-EE68-45C6-8675-F306552F6D8F}" sibTransId="{66ED4750-6C1F-43BE-B72E-3D3DEE179341}"/>
    <dgm:cxn modelId="{50A4CBFB-427A-4C8F-968F-BC2D9AEB9BD9}" srcId="{4C5956D6-AD8C-472E-A12F-F0B84AD5B19E}" destId="{70FDD5B2-B689-4F94-8CFC-3B4A32927AAA}" srcOrd="4" destOrd="0" parTransId="{8803455C-1318-4761-8FCF-8288584904D7}" sibTransId="{07B6DA70-7366-424C-9982-3FA666D344A8}"/>
    <dgm:cxn modelId="{06F5FDFC-1D4B-4070-B5E1-0539B5BC2D42}" type="presOf" srcId="{8011D2FB-5200-4CE6-9094-271768DBD4FA}" destId="{2C7DF2EE-906B-4A60-91B3-582BDFBF75F3}" srcOrd="0" destOrd="0" presId="urn:microsoft.com/office/officeart/2008/layout/LinedList"/>
    <dgm:cxn modelId="{0F76408C-0154-4E35-B689-48FDDEB9F669}" type="presOf" srcId="{EE11202B-37C2-4613-8959-A1B01E07D6D5}" destId="{D005DB9E-BF5F-478B-8007-4FD2C35E8B7A}" srcOrd="0" destOrd="0" presId="urn:microsoft.com/office/officeart/2008/layout/LinedList"/>
    <dgm:cxn modelId="{1E2C9F7B-4424-47CE-A51A-406E2E4E4B59}" srcId="{4C5956D6-AD8C-472E-A12F-F0B84AD5B19E}" destId="{8011D2FB-5200-4CE6-9094-271768DBD4FA}" srcOrd="2" destOrd="0" parTransId="{1B540A14-E31F-44F0-AF0C-B7AE76E394DA}" sibTransId="{36A5FC34-B4C3-4037-A7B5-18F827D8F0F2}"/>
    <dgm:cxn modelId="{7596EDAE-3FDF-4F0A-8E81-E97B273B0042}" srcId="{4C5956D6-AD8C-472E-A12F-F0B84AD5B19E}" destId="{6FE35EF2-6E0F-4DCA-AAF0-4ABDB39F822A}" srcOrd="3" destOrd="0" parTransId="{4B75DA94-006D-4A8C-86B0-2079256DEAC4}" sibTransId="{6EE78A09-A991-470E-B1BF-28CD7C344733}"/>
    <dgm:cxn modelId="{0FD4B0A3-2AB2-49EF-BB0C-AB1E9C00255B}" type="presParOf" srcId="{8536227C-8F47-4D18-B093-05784557B48E}" destId="{4E3F7126-4683-4A56-9A3D-46A3A1F1EDF0}" srcOrd="0" destOrd="0" presId="urn:microsoft.com/office/officeart/2008/layout/LinedList"/>
    <dgm:cxn modelId="{D26D4626-B4F6-45BC-BB4B-1E882733752B}" type="presParOf" srcId="{8536227C-8F47-4D18-B093-05784557B48E}" destId="{42620233-DE11-4499-94CC-3BD99C71000B}" srcOrd="1" destOrd="0" presId="urn:microsoft.com/office/officeart/2008/layout/LinedList"/>
    <dgm:cxn modelId="{8668CD2F-0AAC-486E-A2AE-1789BDFEC830}" type="presParOf" srcId="{42620233-DE11-4499-94CC-3BD99C71000B}" destId="{002EBFE2-2568-4529-B577-FA507E68151B}" srcOrd="0" destOrd="0" presId="urn:microsoft.com/office/officeart/2008/layout/LinedList"/>
    <dgm:cxn modelId="{AF4F35A8-7257-4D1B-85DA-F675925269F0}" type="presParOf" srcId="{42620233-DE11-4499-94CC-3BD99C71000B}" destId="{256AB6EA-B7DE-4066-AA96-2805D2524798}" srcOrd="1" destOrd="0" presId="urn:microsoft.com/office/officeart/2008/layout/LinedList"/>
    <dgm:cxn modelId="{8141AB33-189C-4959-950F-279719995310}" type="presParOf" srcId="{8536227C-8F47-4D18-B093-05784557B48E}" destId="{1CBE0A36-AB99-4B9C-A216-76FB79DB9348}" srcOrd="2" destOrd="0" presId="urn:microsoft.com/office/officeart/2008/layout/LinedList"/>
    <dgm:cxn modelId="{93DE0F05-AE76-49CA-9AF8-2C0DCA66CF52}" type="presParOf" srcId="{8536227C-8F47-4D18-B093-05784557B48E}" destId="{330E353C-D878-416E-8D94-1E1C0A5CED44}" srcOrd="3" destOrd="0" presId="urn:microsoft.com/office/officeart/2008/layout/LinedList"/>
    <dgm:cxn modelId="{1FA8D443-7C93-42A5-BF78-77F6B1D75F00}" type="presParOf" srcId="{330E353C-D878-416E-8D94-1E1C0A5CED44}" destId="{CB1DE092-9453-4232-AC59-F6D7EC8B54EA}" srcOrd="0" destOrd="0" presId="urn:microsoft.com/office/officeart/2008/layout/LinedList"/>
    <dgm:cxn modelId="{2305AA78-4950-4619-8592-998D8ECBF143}" type="presParOf" srcId="{330E353C-D878-416E-8D94-1E1C0A5CED44}" destId="{7F00D85C-54FD-4AD9-9466-C6DC9F406588}" srcOrd="1" destOrd="0" presId="urn:microsoft.com/office/officeart/2008/layout/LinedList"/>
    <dgm:cxn modelId="{0A1BE390-3A9B-4A04-A8EF-040B6E4542AC}" type="presParOf" srcId="{8536227C-8F47-4D18-B093-05784557B48E}" destId="{5043A2BD-9C83-4381-859E-A3131B7D1E49}" srcOrd="4" destOrd="0" presId="urn:microsoft.com/office/officeart/2008/layout/LinedList"/>
    <dgm:cxn modelId="{0419193F-2836-43DE-8E21-C3E850B6C592}" type="presParOf" srcId="{8536227C-8F47-4D18-B093-05784557B48E}" destId="{D8C3BB04-8056-4915-AA48-A6495A395594}" srcOrd="5" destOrd="0" presId="urn:microsoft.com/office/officeart/2008/layout/LinedList"/>
    <dgm:cxn modelId="{C59EF857-FB1D-4D28-95E2-742CAE281A62}" type="presParOf" srcId="{D8C3BB04-8056-4915-AA48-A6495A395594}" destId="{2C7DF2EE-906B-4A60-91B3-582BDFBF75F3}" srcOrd="0" destOrd="0" presId="urn:microsoft.com/office/officeart/2008/layout/LinedList"/>
    <dgm:cxn modelId="{C1CD4675-8887-4DD9-8C34-9FE3EB2D7BA0}" type="presParOf" srcId="{D8C3BB04-8056-4915-AA48-A6495A395594}" destId="{11D427A6-3003-4E9A-B52B-0DC9B35E9C2B}" srcOrd="1" destOrd="0" presId="urn:microsoft.com/office/officeart/2008/layout/LinedList"/>
    <dgm:cxn modelId="{67BEA883-D2DE-4DB1-B580-6C59139E0235}" type="presParOf" srcId="{8536227C-8F47-4D18-B093-05784557B48E}" destId="{BD1BF243-7C45-488F-BFCC-178C3A286A8E}" srcOrd="6" destOrd="0" presId="urn:microsoft.com/office/officeart/2008/layout/LinedList"/>
    <dgm:cxn modelId="{5CD206D9-8CE0-4B03-B204-27B379DE2581}" type="presParOf" srcId="{8536227C-8F47-4D18-B093-05784557B48E}" destId="{65455075-3D1B-4894-B9E4-0AF61D822BB7}" srcOrd="7" destOrd="0" presId="urn:microsoft.com/office/officeart/2008/layout/LinedList"/>
    <dgm:cxn modelId="{BB465841-A638-4806-96B3-B535F43497C4}" type="presParOf" srcId="{65455075-3D1B-4894-B9E4-0AF61D822BB7}" destId="{562814EA-92E3-4525-8D1C-1A514671BF77}" srcOrd="0" destOrd="0" presId="urn:microsoft.com/office/officeart/2008/layout/LinedList"/>
    <dgm:cxn modelId="{B9D0F9D8-334A-4021-82C0-E78D6364E55A}" type="presParOf" srcId="{65455075-3D1B-4894-B9E4-0AF61D822BB7}" destId="{EAC177E9-D3CE-43CA-95AA-B78F492FE06C}" srcOrd="1" destOrd="0" presId="urn:microsoft.com/office/officeart/2008/layout/LinedList"/>
    <dgm:cxn modelId="{0F8D48BC-EECD-4E86-875A-4F6016774FEE}" type="presParOf" srcId="{8536227C-8F47-4D18-B093-05784557B48E}" destId="{72344D46-A0C0-4907-8824-C98B417ECCA3}" srcOrd="8" destOrd="0" presId="urn:microsoft.com/office/officeart/2008/layout/LinedList"/>
    <dgm:cxn modelId="{8FA4CAA5-34B9-4BD1-9891-E7E1AA19A0F6}" type="presParOf" srcId="{8536227C-8F47-4D18-B093-05784557B48E}" destId="{B6AAC6A9-EA11-4FC7-BBED-0C2D3B1F849E}" srcOrd="9" destOrd="0" presId="urn:microsoft.com/office/officeart/2008/layout/LinedList"/>
    <dgm:cxn modelId="{C91DD06A-4C1A-44D5-A9FE-F55342724750}" type="presParOf" srcId="{B6AAC6A9-EA11-4FC7-BBED-0C2D3B1F849E}" destId="{59B65064-3616-45C8-9B7E-4BE4B8ACF1CA}" srcOrd="0" destOrd="0" presId="urn:microsoft.com/office/officeart/2008/layout/LinedList"/>
    <dgm:cxn modelId="{1CDB3091-0B46-4535-A7D3-CB92C2B208E8}" type="presParOf" srcId="{B6AAC6A9-EA11-4FC7-BBED-0C2D3B1F849E}" destId="{A4FAC4E7-439A-44D9-B7FC-A33BC8FB1B9F}" srcOrd="1" destOrd="0" presId="urn:microsoft.com/office/officeart/2008/layout/LinedList"/>
    <dgm:cxn modelId="{ACDBDCAD-AF15-43C6-80F8-5DD5523E4AA4}" type="presParOf" srcId="{8536227C-8F47-4D18-B093-05784557B48E}" destId="{09900D19-E0E3-4AEE-B1A2-27B03B6A40C9}" srcOrd="10" destOrd="0" presId="urn:microsoft.com/office/officeart/2008/layout/LinedList"/>
    <dgm:cxn modelId="{29E7E9E1-C3C9-43E8-BFA3-36D6013D5ED1}" type="presParOf" srcId="{8536227C-8F47-4D18-B093-05784557B48E}" destId="{EE71B3B5-B2FC-4158-98D6-804332CC1608}" srcOrd="11" destOrd="0" presId="urn:microsoft.com/office/officeart/2008/layout/LinedList"/>
    <dgm:cxn modelId="{0C1C42BF-C933-4159-9876-4B51256B9F03}" type="presParOf" srcId="{EE71B3B5-B2FC-4158-98D6-804332CC1608}" destId="{D005DB9E-BF5F-478B-8007-4FD2C35E8B7A}" srcOrd="0" destOrd="0" presId="urn:microsoft.com/office/officeart/2008/layout/LinedList"/>
    <dgm:cxn modelId="{6648AF03-8850-4926-BBD9-7BCC83869605}" type="presParOf" srcId="{EE71B3B5-B2FC-4158-98D6-804332CC1608}" destId="{264B33A0-C9B5-4978-B2A6-037F508D07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08B3BD-AB68-49EA-BC0C-F8061AF130B7}"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8D1504B4-3D2D-485B-9E54-90CDBECAB5CA}">
      <dgm:prSet custT="1"/>
      <dgm:spPr/>
      <dgm:t>
        <a:bodyPr/>
        <a:lstStyle/>
        <a:p>
          <a:pPr rtl="0"/>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GENERASI AL QUR’AN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iaitu</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generasi</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yang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menjadikan</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al-Quran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sebagai</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pedoman</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hidup</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mereka</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meyakini</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kebenaran</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al-Quran,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membaca</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dan</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memahaminya</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dengan</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benar</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dan</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betul</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serta</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mengamalkannya</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dalam</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seluruh</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aspek</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kehidupan</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cap="none" spc="0" dirty="0" err="1" smtClean="0">
              <a:ln w="6600">
                <a:solidFill>
                  <a:schemeClr val="accent2"/>
                </a:solidFill>
                <a:prstDash val="solid"/>
              </a:ln>
              <a:solidFill>
                <a:srgbClr val="FFFFFF"/>
              </a:solidFill>
              <a:effectLst>
                <a:outerShdw dist="38100" dir="2700000" algn="tl" rotWithShape="0">
                  <a:schemeClr val="accent2"/>
                </a:outerShdw>
              </a:effectLst>
            </a:rPr>
            <a:t>mereka</a:t>
          </a:r>
          <a:r>
            <a:rPr lang="en-MY" sz="2800" b="1" cap="none" spc="0" dirty="0" smtClean="0">
              <a:ln w="6600">
                <a:solidFill>
                  <a:schemeClr val="accent2"/>
                </a:solidFill>
                <a:prstDash val="solid"/>
              </a:ln>
              <a:solidFill>
                <a:srgbClr val="FFFFFF"/>
              </a:solidFill>
              <a:effectLst>
                <a:outerShdw dist="38100" dir="2700000" algn="tl" rotWithShape="0">
                  <a:schemeClr val="accent2"/>
                </a:outerShdw>
              </a:effectLst>
            </a:rPr>
            <a:t>.</a:t>
          </a:r>
          <a:endParaRPr lang="en-US" sz="2800" b="1" cap="none" spc="0" dirty="0">
            <a:ln w="6600">
              <a:solidFill>
                <a:schemeClr val="accent2"/>
              </a:solidFill>
              <a:prstDash val="solid"/>
            </a:ln>
            <a:solidFill>
              <a:srgbClr val="FFFFFF"/>
            </a:solidFill>
            <a:effectLst>
              <a:outerShdw dist="38100" dir="2700000" algn="tl" rotWithShape="0">
                <a:schemeClr val="accent2"/>
              </a:outerShdw>
            </a:effectLst>
            <a:latin typeface="Rockwell Condensed" pitchFamily="18" charset="0"/>
          </a:endParaRPr>
        </a:p>
      </dgm:t>
    </dgm:pt>
    <dgm:pt modelId="{BA5E88B1-6D3F-4DFC-A512-7024982A15AE}" type="parTrans" cxnId="{57CDC5E0-C0C7-453A-9766-DE5F2A61C6A4}">
      <dgm:prSet/>
      <dgm:spPr/>
      <dgm:t>
        <a:bodyPr/>
        <a:lstStyle/>
        <a:p>
          <a:endParaRPr lang="en-US" sz="2800">
            <a:solidFill>
              <a:schemeClr val="tx1"/>
            </a:solidFill>
            <a:latin typeface="Rockwell Condensed" pitchFamily="18" charset="0"/>
          </a:endParaRPr>
        </a:p>
      </dgm:t>
    </dgm:pt>
    <dgm:pt modelId="{5F4297E1-427F-44AA-A06C-F12F0AE3B2B1}" type="sibTrans" cxnId="{57CDC5E0-C0C7-453A-9766-DE5F2A61C6A4}">
      <dgm:prSet/>
      <dgm:spPr/>
      <dgm:t>
        <a:bodyPr/>
        <a:lstStyle/>
        <a:p>
          <a:endParaRPr lang="en-US" sz="2800">
            <a:solidFill>
              <a:schemeClr val="tx1"/>
            </a:solidFill>
            <a:latin typeface="Rockwell Condensed" pitchFamily="18" charset="0"/>
          </a:endParaRPr>
        </a:p>
      </dgm:t>
    </dgm:pt>
    <dgm:pt modelId="{D9E94197-55B3-42F5-8130-192D239445CA}" type="pres">
      <dgm:prSet presAssocID="{CB08B3BD-AB68-49EA-BC0C-F8061AF130B7}" presName="CompostProcess" presStyleCnt="0">
        <dgm:presLayoutVars>
          <dgm:dir/>
          <dgm:resizeHandles val="exact"/>
        </dgm:presLayoutVars>
      </dgm:prSet>
      <dgm:spPr/>
      <dgm:t>
        <a:bodyPr/>
        <a:lstStyle/>
        <a:p>
          <a:endParaRPr lang="en-US"/>
        </a:p>
      </dgm:t>
    </dgm:pt>
    <dgm:pt modelId="{A5D7DBA6-635B-4AD6-8D8C-D01A5F4B9493}" type="pres">
      <dgm:prSet presAssocID="{CB08B3BD-AB68-49EA-BC0C-F8061AF130B7}" presName="arrow" presStyleLbl="bgShp" presStyleIdx="0" presStyleCnt="1"/>
      <dgm:spPr/>
    </dgm:pt>
    <dgm:pt modelId="{94739A60-E4C8-40CB-A214-6BED150B4E53}" type="pres">
      <dgm:prSet presAssocID="{CB08B3BD-AB68-49EA-BC0C-F8061AF130B7}" presName="linearProcess" presStyleCnt="0"/>
      <dgm:spPr/>
    </dgm:pt>
    <dgm:pt modelId="{C41EA34A-BC42-4D7E-905C-BE6710334887}" type="pres">
      <dgm:prSet presAssocID="{8D1504B4-3D2D-485B-9E54-90CDBECAB5CA}" presName="textNode" presStyleLbl="node1" presStyleIdx="0" presStyleCnt="1">
        <dgm:presLayoutVars>
          <dgm:bulletEnabled val="1"/>
        </dgm:presLayoutVars>
      </dgm:prSet>
      <dgm:spPr/>
      <dgm:t>
        <a:bodyPr/>
        <a:lstStyle/>
        <a:p>
          <a:endParaRPr lang="en-US"/>
        </a:p>
      </dgm:t>
    </dgm:pt>
  </dgm:ptLst>
  <dgm:cxnLst>
    <dgm:cxn modelId="{57CDC5E0-C0C7-453A-9766-DE5F2A61C6A4}" srcId="{CB08B3BD-AB68-49EA-BC0C-F8061AF130B7}" destId="{8D1504B4-3D2D-485B-9E54-90CDBECAB5CA}" srcOrd="0" destOrd="0" parTransId="{BA5E88B1-6D3F-4DFC-A512-7024982A15AE}" sibTransId="{5F4297E1-427F-44AA-A06C-F12F0AE3B2B1}"/>
    <dgm:cxn modelId="{90411446-1664-41C3-8EB2-85C5ED2170F1}" type="presOf" srcId="{CB08B3BD-AB68-49EA-BC0C-F8061AF130B7}" destId="{D9E94197-55B3-42F5-8130-192D239445CA}" srcOrd="0" destOrd="0" presId="urn:microsoft.com/office/officeart/2005/8/layout/hProcess9"/>
    <dgm:cxn modelId="{61D8E2BD-C5C6-4EFA-B905-751E3D99368A}" type="presOf" srcId="{8D1504B4-3D2D-485B-9E54-90CDBECAB5CA}" destId="{C41EA34A-BC42-4D7E-905C-BE6710334887}" srcOrd="0" destOrd="0" presId="urn:microsoft.com/office/officeart/2005/8/layout/hProcess9"/>
    <dgm:cxn modelId="{B942DC49-49A0-47B7-8104-E6EE6A53CA92}" type="presParOf" srcId="{D9E94197-55B3-42F5-8130-192D239445CA}" destId="{A5D7DBA6-635B-4AD6-8D8C-D01A5F4B9493}" srcOrd="0" destOrd="0" presId="urn:microsoft.com/office/officeart/2005/8/layout/hProcess9"/>
    <dgm:cxn modelId="{42C826C9-6024-47E8-892D-7D9D65574BC5}" type="presParOf" srcId="{D9E94197-55B3-42F5-8130-192D239445CA}" destId="{94739A60-E4C8-40CB-A214-6BED150B4E53}" srcOrd="1" destOrd="0" presId="urn:microsoft.com/office/officeart/2005/8/layout/hProcess9"/>
    <dgm:cxn modelId="{AADFB851-5439-48C5-A027-6A94094B19E9}" type="presParOf" srcId="{94739A60-E4C8-40CB-A214-6BED150B4E53}" destId="{C41EA34A-BC42-4D7E-905C-BE6710334887}"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5817EF-A2AF-408A-8215-A04A3513336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4822BD79-E400-4BFA-ABF4-A6125656794B}">
      <dgm:prSet/>
      <dgm:spPr/>
      <dgm:t>
        <a:bodyPr/>
        <a:lstStyle/>
        <a:p>
          <a:pPr rtl="0"/>
          <a:r>
            <a:rPr lang="en-US" dirty="0" err="1" smtClean="0">
              <a:effectLst>
                <a:glow rad="101600">
                  <a:schemeClr val="tx1">
                    <a:alpha val="60000"/>
                  </a:schemeClr>
                </a:glow>
              </a:effectLst>
            </a:rPr>
            <a:t>melakukan</a:t>
          </a:r>
          <a:r>
            <a:rPr lang="en-US" dirty="0" smtClean="0">
              <a:effectLst>
                <a:glow rad="101600">
                  <a:schemeClr val="tx1">
                    <a:alpha val="60000"/>
                  </a:schemeClr>
                </a:glow>
              </a:effectLst>
            </a:rPr>
            <a:t> </a:t>
          </a:r>
          <a:r>
            <a:rPr lang="en-US" dirty="0" err="1" smtClean="0">
              <a:effectLst>
                <a:glow rad="101600">
                  <a:schemeClr val="tx1">
                    <a:alpha val="60000"/>
                  </a:schemeClr>
                </a:glow>
              </a:effectLst>
            </a:rPr>
            <a:t>perubahan</a:t>
          </a:r>
          <a:r>
            <a:rPr lang="en-US" dirty="0" smtClean="0">
              <a:effectLst>
                <a:glow rad="101600">
                  <a:schemeClr val="tx1">
                    <a:alpha val="60000"/>
                  </a:schemeClr>
                </a:glow>
              </a:effectLst>
            </a:rPr>
            <a:t> </a:t>
          </a:r>
          <a:r>
            <a:rPr lang="en-US" dirty="0" err="1" smtClean="0">
              <a:effectLst>
                <a:glow rad="101600">
                  <a:schemeClr val="tx1">
                    <a:alpha val="60000"/>
                  </a:schemeClr>
                </a:glow>
              </a:effectLst>
            </a:rPr>
            <a:t>secara</a:t>
          </a:r>
          <a:r>
            <a:rPr lang="en-US" dirty="0" smtClean="0">
              <a:effectLst>
                <a:glow rad="101600">
                  <a:schemeClr val="tx1">
                    <a:alpha val="60000"/>
                  </a:schemeClr>
                </a:glow>
              </a:effectLst>
            </a:rPr>
            <a:t> </a:t>
          </a:r>
          <a:r>
            <a:rPr lang="en-US" dirty="0" err="1" smtClean="0">
              <a:effectLst>
                <a:glow rad="101600">
                  <a:schemeClr val="tx1">
                    <a:alpha val="60000"/>
                  </a:schemeClr>
                </a:glow>
              </a:effectLst>
            </a:rPr>
            <a:t>menyeluruh</a:t>
          </a:r>
          <a:endParaRPr lang="en-US" b="1" cap="none" spc="0" dirty="0">
            <a:ln w="10160">
              <a:solidFill>
                <a:schemeClr val="accent5"/>
              </a:solidFill>
              <a:prstDash val="solid"/>
            </a:ln>
            <a:solidFill>
              <a:srgbClr val="FFFFFF"/>
            </a:solidFill>
            <a:effectLst>
              <a:glow rad="101600">
                <a:schemeClr val="tx1">
                  <a:alpha val="60000"/>
                </a:schemeClr>
              </a:glow>
            </a:effectLst>
            <a:latin typeface="Rockwell Condensed" pitchFamily="18" charset="0"/>
          </a:endParaRPr>
        </a:p>
      </dgm:t>
    </dgm:pt>
    <dgm:pt modelId="{FD80D412-BB82-49B5-8934-CC6E40F5986D}" type="parTrans" cxnId="{D35CB9F1-4778-4BF1-BF1C-A9EC5143EC23}">
      <dgm:prSet/>
      <dgm:spPr/>
      <dgm:t>
        <a:bodyPr/>
        <a:lstStyle/>
        <a:p>
          <a:endParaRPr lang="en-US">
            <a:solidFill>
              <a:schemeClr val="tx1"/>
            </a:solidFill>
            <a:effectLst>
              <a:glow rad="101600">
                <a:schemeClr val="tx1">
                  <a:alpha val="60000"/>
                </a:schemeClr>
              </a:glow>
            </a:effectLst>
            <a:latin typeface="Rockwell Condensed" pitchFamily="18" charset="0"/>
          </a:endParaRPr>
        </a:p>
      </dgm:t>
    </dgm:pt>
    <dgm:pt modelId="{579D5357-2E9A-46D8-BEE0-94A8B167A296}" type="sibTrans" cxnId="{D35CB9F1-4778-4BF1-BF1C-A9EC5143EC23}">
      <dgm:prSet/>
      <dgm:spPr/>
      <dgm:t>
        <a:bodyPr/>
        <a:lstStyle/>
        <a:p>
          <a:endParaRPr lang="en-US">
            <a:solidFill>
              <a:schemeClr val="tx1"/>
            </a:solidFill>
            <a:effectLst>
              <a:glow rad="101600">
                <a:schemeClr val="tx1">
                  <a:alpha val="60000"/>
                </a:schemeClr>
              </a:glow>
            </a:effectLst>
            <a:latin typeface="Rockwell Condensed" pitchFamily="18" charset="0"/>
          </a:endParaRPr>
        </a:p>
      </dgm:t>
    </dgm:pt>
    <dgm:pt modelId="{A5C9D2FA-9805-4ED3-8820-A42817BADF07}">
      <dgm:prSet/>
      <dgm:spPr/>
      <dgm:t>
        <a:bodyPr/>
        <a:lstStyle/>
        <a:p>
          <a:pPr rtl="0"/>
          <a:r>
            <a:rPr lang="en-US" dirty="0" err="1" smtClean="0">
              <a:effectLst>
                <a:glow rad="101600">
                  <a:schemeClr val="tx1">
                    <a:alpha val="60000"/>
                  </a:schemeClr>
                </a:glow>
              </a:effectLst>
            </a:rPr>
            <a:t>menyentuh</a:t>
          </a:r>
          <a:r>
            <a:rPr lang="en-US" dirty="0" smtClean="0">
              <a:effectLst>
                <a:glow rad="101600">
                  <a:schemeClr val="tx1">
                    <a:alpha val="60000"/>
                  </a:schemeClr>
                </a:glow>
              </a:effectLst>
            </a:rPr>
            <a:t> </a:t>
          </a:r>
          <a:r>
            <a:rPr lang="en-US" dirty="0" err="1" smtClean="0">
              <a:effectLst>
                <a:glow rad="101600">
                  <a:schemeClr val="tx1">
                    <a:alpha val="60000"/>
                  </a:schemeClr>
                </a:glow>
              </a:effectLst>
            </a:rPr>
            <a:t>kesucian</a:t>
          </a:r>
          <a:r>
            <a:rPr lang="en-US" dirty="0" smtClean="0">
              <a:effectLst>
                <a:glow rad="101600">
                  <a:schemeClr val="tx1">
                    <a:alpha val="60000"/>
                  </a:schemeClr>
                </a:glow>
              </a:effectLst>
            </a:rPr>
            <a:t> </a:t>
          </a:r>
          <a:r>
            <a:rPr lang="en-US" dirty="0" err="1" smtClean="0">
              <a:effectLst>
                <a:glow rad="101600">
                  <a:schemeClr val="tx1">
                    <a:alpha val="60000"/>
                  </a:schemeClr>
                </a:glow>
              </a:effectLst>
            </a:rPr>
            <a:t>akidah</a:t>
          </a:r>
          <a:endParaRPr lang="en-US" dirty="0">
            <a:solidFill>
              <a:schemeClr val="tx1"/>
            </a:solidFill>
            <a:effectLst>
              <a:glow rad="101600">
                <a:schemeClr val="tx1">
                  <a:alpha val="60000"/>
                </a:schemeClr>
              </a:glow>
            </a:effectLst>
            <a:latin typeface="Rockwell Condensed" pitchFamily="18" charset="0"/>
          </a:endParaRPr>
        </a:p>
      </dgm:t>
    </dgm:pt>
    <dgm:pt modelId="{538D43F7-F033-4F19-87A6-21EE086BF6BA}" type="parTrans" cxnId="{100A557D-92F2-4188-BFF3-BCB74ACBA706}">
      <dgm:prSet/>
      <dgm:spPr/>
      <dgm:t>
        <a:bodyPr/>
        <a:lstStyle/>
        <a:p>
          <a:endParaRPr lang="en-US">
            <a:solidFill>
              <a:schemeClr val="tx1"/>
            </a:solidFill>
            <a:effectLst>
              <a:glow rad="101600">
                <a:schemeClr val="tx1">
                  <a:alpha val="60000"/>
                </a:schemeClr>
              </a:glow>
            </a:effectLst>
            <a:latin typeface="Rockwell Condensed" pitchFamily="18" charset="0"/>
          </a:endParaRPr>
        </a:p>
      </dgm:t>
    </dgm:pt>
    <dgm:pt modelId="{8CE3D4A4-173A-4251-BF97-41C6C203A887}" type="sibTrans" cxnId="{100A557D-92F2-4188-BFF3-BCB74ACBA706}">
      <dgm:prSet/>
      <dgm:spPr/>
      <dgm:t>
        <a:bodyPr/>
        <a:lstStyle/>
        <a:p>
          <a:endParaRPr lang="en-US">
            <a:solidFill>
              <a:schemeClr val="tx1"/>
            </a:solidFill>
            <a:effectLst>
              <a:glow rad="101600">
                <a:schemeClr val="tx1">
                  <a:alpha val="60000"/>
                </a:schemeClr>
              </a:glow>
            </a:effectLst>
            <a:latin typeface="Rockwell Condensed" pitchFamily="18" charset="0"/>
          </a:endParaRPr>
        </a:p>
      </dgm:t>
    </dgm:pt>
    <dgm:pt modelId="{BD18B153-501A-4D53-A183-BFE762585897}">
      <dgm:prSet/>
      <dgm:spPr/>
      <dgm:t>
        <a:bodyPr/>
        <a:lstStyle/>
        <a:p>
          <a:r>
            <a:rPr lang="en-US" smtClean="0">
              <a:effectLst>
                <a:glow rad="101600">
                  <a:schemeClr val="tx1">
                    <a:alpha val="60000"/>
                  </a:schemeClr>
                </a:glow>
              </a:effectLst>
            </a:rPr>
            <a:t>memerlukan kepada hubungan yang berperi kemanusiaan </a:t>
          </a:r>
          <a:endParaRPr lang="en-US" dirty="0">
            <a:solidFill>
              <a:schemeClr val="tx1"/>
            </a:solidFill>
            <a:effectLst>
              <a:glow rad="101600">
                <a:schemeClr val="tx1">
                  <a:alpha val="60000"/>
                </a:schemeClr>
              </a:glow>
            </a:effectLst>
            <a:latin typeface="Rockwell Condensed" pitchFamily="18" charset="0"/>
          </a:endParaRPr>
        </a:p>
      </dgm:t>
    </dgm:pt>
    <dgm:pt modelId="{1373CE44-7F44-4CAA-93DC-530EB6B6F621}" type="parTrans" cxnId="{63D96E8A-2696-4550-AC8E-2D696A97FB9F}">
      <dgm:prSet/>
      <dgm:spPr/>
      <dgm:t>
        <a:bodyPr/>
        <a:lstStyle/>
        <a:p>
          <a:endParaRPr lang="en-US">
            <a:effectLst>
              <a:glow rad="101600">
                <a:schemeClr val="tx1">
                  <a:alpha val="60000"/>
                </a:schemeClr>
              </a:glow>
            </a:effectLst>
          </a:endParaRPr>
        </a:p>
      </dgm:t>
    </dgm:pt>
    <dgm:pt modelId="{86C528E8-EB95-41F6-A983-F9BAEE332218}" type="sibTrans" cxnId="{63D96E8A-2696-4550-AC8E-2D696A97FB9F}">
      <dgm:prSet/>
      <dgm:spPr/>
      <dgm:t>
        <a:bodyPr/>
        <a:lstStyle/>
        <a:p>
          <a:endParaRPr lang="en-US">
            <a:effectLst>
              <a:glow rad="101600">
                <a:schemeClr val="tx1">
                  <a:alpha val="60000"/>
                </a:schemeClr>
              </a:glow>
            </a:effectLst>
          </a:endParaRPr>
        </a:p>
      </dgm:t>
    </dgm:pt>
    <dgm:pt modelId="{C363CB87-241F-43AF-94C8-7B6CD3D34BA2}" type="pres">
      <dgm:prSet presAssocID="{FA5817EF-A2AF-408A-8215-A04A3513336C}" presName="Name0" presStyleCnt="0">
        <dgm:presLayoutVars>
          <dgm:chMax val="7"/>
          <dgm:chPref val="7"/>
          <dgm:dir/>
        </dgm:presLayoutVars>
      </dgm:prSet>
      <dgm:spPr/>
      <dgm:t>
        <a:bodyPr/>
        <a:lstStyle/>
        <a:p>
          <a:endParaRPr lang="en-US"/>
        </a:p>
      </dgm:t>
    </dgm:pt>
    <dgm:pt modelId="{F9A18017-C040-4437-B01B-E140D268C9D2}" type="pres">
      <dgm:prSet presAssocID="{FA5817EF-A2AF-408A-8215-A04A3513336C}" presName="Name1" presStyleCnt="0"/>
      <dgm:spPr/>
    </dgm:pt>
    <dgm:pt modelId="{16C325CF-0853-4F51-91ED-B0B25A9CDF0C}" type="pres">
      <dgm:prSet presAssocID="{FA5817EF-A2AF-408A-8215-A04A3513336C}" presName="cycle" presStyleCnt="0"/>
      <dgm:spPr/>
    </dgm:pt>
    <dgm:pt modelId="{E771C31D-31D5-4057-AEA2-9F15291656F7}" type="pres">
      <dgm:prSet presAssocID="{FA5817EF-A2AF-408A-8215-A04A3513336C}" presName="srcNode" presStyleLbl="node1" presStyleIdx="0" presStyleCnt="3"/>
      <dgm:spPr/>
    </dgm:pt>
    <dgm:pt modelId="{6C027900-80A1-4CE4-A95D-5D296F939E76}" type="pres">
      <dgm:prSet presAssocID="{FA5817EF-A2AF-408A-8215-A04A3513336C}" presName="conn" presStyleLbl="parChTrans1D2" presStyleIdx="0" presStyleCnt="1"/>
      <dgm:spPr/>
      <dgm:t>
        <a:bodyPr/>
        <a:lstStyle/>
        <a:p>
          <a:endParaRPr lang="en-US"/>
        </a:p>
      </dgm:t>
    </dgm:pt>
    <dgm:pt modelId="{8B73519E-8843-4246-B142-39406329DA2D}" type="pres">
      <dgm:prSet presAssocID="{FA5817EF-A2AF-408A-8215-A04A3513336C}" presName="extraNode" presStyleLbl="node1" presStyleIdx="0" presStyleCnt="3"/>
      <dgm:spPr/>
    </dgm:pt>
    <dgm:pt modelId="{214B6FD8-1F34-4984-B68B-F725F148EE5F}" type="pres">
      <dgm:prSet presAssocID="{FA5817EF-A2AF-408A-8215-A04A3513336C}" presName="dstNode" presStyleLbl="node1" presStyleIdx="0" presStyleCnt="3"/>
      <dgm:spPr/>
    </dgm:pt>
    <dgm:pt modelId="{FD7FBA14-CF48-41A9-A213-C03323B3DC1B}" type="pres">
      <dgm:prSet presAssocID="{4822BD79-E400-4BFA-ABF4-A6125656794B}" presName="text_1" presStyleLbl="node1" presStyleIdx="0" presStyleCnt="3">
        <dgm:presLayoutVars>
          <dgm:bulletEnabled val="1"/>
        </dgm:presLayoutVars>
      </dgm:prSet>
      <dgm:spPr/>
      <dgm:t>
        <a:bodyPr/>
        <a:lstStyle/>
        <a:p>
          <a:endParaRPr lang="en-US"/>
        </a:p>
      </dgm:t>
    </dgm:pt>
    <dgm:pt modelId="{9029BC2E-39F2-458D-B9C1-8D5AECE3E1C1}" type="pres">
      <dgm:prSet presAssocID="{4822BD79-E400-4BFA-ABF4-A6125656794B}" presName="accent_1" presStyleCnt="0"/>
      <dgm:spPr/>
    </dgm:pt>
    <dgm:pt modelId="{96CA5F2B-9AD1-439F-9D35-51391501E045}" type="pres">
      <dgm:prSet presAssocID="{4822BD79-E400-4BFA-ABF4-A6125656794B}" presName="accentRepeatNode" presStyleLbl="solidFgAcc1" presStyleIdx="0" presStyleCnt="3"/>
      <dgm:spPr/>
    </dgm:pt>
    <dgm:pt modelId="{7A07207E-4526-4431-AFBC-0DC3D32C6A5D}" type="pres">
      <dgm:prSet presAssocID="{A5C9D2FA-9805-4ED3-8820-A42817BADF07}" presName="text_2" presStyleLbl="node1" presStyleIdx="1" presStyleCnt="3">
        <dgm:presLayoutVars>
          <dgm:bulletEnabled val="1"/>
        </dgm:presLayoutVars>
      </dgm:prSet>
      <dgm:spPr/>
      <dgm:t>
        <a:bodyPr/>
        <a:lstStyle/>
        <a:p>
          <a:endParaRPr lang="en-US"/>
        </a:p>
      </dgm:t>
    </dgm:pt>
    <dgm:pt modelId="{3CDF7F8E-C92D-40CC-A520-63691C38EF29}" type="pres">
      <dgm:prSet presAssocID="{A5C9D2FA-9805-4ED3-8820-A42817BADF07}" presName="accent_2" presStyleCnt="0"/>
      <dgm:spPr/>
    </dgm:pt>
    <dgm:pt modelId="{49ED57E3-DDD5-4BAE-BA0A-10D1B697225F}" type="pres">
      <dgm:prSet presAssocID="{A5C9D2FA-9805-4ED3-8820-A42817BADF07}" presName="accentRepeatNode" presStyleLbl="solidFgAcc1" presStyleIdx="1" presStyleCnt="3"/>
      <dgm:spPr/>
    </dgm:pt>
    <dgm:pt modelId="{8F5D8ECE-0F74-493F-83C5-0E5A6F75907E}" type="pres">
      <dgm:prSet presAssocID="{BD18B153-501A-4D53-A183-BFE762585897}" presName="text_3" presStyleLbl="node1" presStyleIdx="2" presStyleCnt="3">
        <dgm:presLayoutVars>
          <dgm:bulletEnabled val="1"/>
        </dgm:presLayoutVars>
      </dgm:prSet>
      <dgm:spPr/>
      <dgm:t>
        <a:bodyPr/>
        <a:lstStyle/>
        <a:p>
          <a:endParaRPr lang="en-US"/>
        </a:p>
      </dgm:t>
    </dgm:pt>
    <dgm:pt modelId="{87188BD4-3D5C-4A3E-901B-12209C18E357}" type="pres">
      <dgm:prSet presAssocID="{BD18B153-501A-4D53-A183-BFE762585897}" presName="accent_3" presStyleCnt="0"/>
      <dgm:spPr/>
    </dgm:pt>
    <dgm:pt modelId="{F1418FDD-4BD0-48F9-A6EE-E8EFDC862CC8}" type="pres">
      <dgm:prSet presAssocID="{BD18B153-501A-4D53-A183-BFE762585897}" presName="accentRepeatNode" presStyleLbl="solidFgAcc1" presStyleIdx="2" presStyleCnt="3"/>
      <dgm:spPr/>
    </dgm:pt>
  </dgm:ptLst>
  <dgm:cxnLst>
    <dgm:cxn modelId="{2A67FDB2-431B-4378-9A16-90A2039A2659}" type="presOf" srcId="{4822BD79-E400-4BFA-ABF4-A6125656794B}" destId="{FD7FBA14-CF48-41A9-A213-C03323B3DC1B}" srcOrd="0" destOrd="0" presId="urn:microsoft.com/office/officeart/2008/layout/VerticalCurvedList"/>
    <dgm:cxn modelId="{D35CB9F1-4778-4BF1-BF1C-A9EC5143EC23}" srcId="{FA5817EF-A2AF-408A-8215-A04A3513336C}" destId="{4822BD79-E400-4BFA-ABF4-A6125656794B}" srcOrd="0" destOrd="0" parTransId="{FD80D412-BB82-49B5-8934-CC6E40F5986D}" sibTransId="{579D5357-2E9A-46D8-BEE0-94A8B167A296}"/>
    <dgm:cxn modelId="{D152215A-8BAC-43B6-9B68-1A47F539968B}" type="presOf" srcId="{BD18B153-501A-4D53-A183-BFE762585897}" destId="{8F5D8ECE-0F74-493F-83C5-0E5A6F75907E}" srcOrd="0" destOrd="0" presId="urn:microsoft.com/office/officeart/2008/layout/VerticalCurvedList"/>
    <dgm:cxn modelId="{45D758E3-C85C-41B5-9726-B7F1A98AD877}" type="presOf" srcId="{FA5817EF-A2AF-408A-8215-A04A3513336C}" destId="{C363CB87-241F-43AF-94C8-7B6CD3D34BA2}" srcOrd="0" destOrd="0" presId="urn:microsoft.com/office/officeart/2008/layout/VerticalCurvedList"/>
    <dgm:cxn modelId="{A1F12C2D-3675-427A-85B3-479AEBDFE846}" type="presOf" srcId="{A5C9D2FA-9805-4ED3-8820-A42817BADF07}" destId="{7A07207E-4526-4431-AFBC-0DC3D32C6A5D}" srcOrd="0" destOrd="0" presId="urn:microsoft.com/office/officeart/2008/layout/VerticalCurvedList"/>
    <dgm:cxn modelId="{32992B7C-19AD-4C54-B854-6C296F469355}" type="presOf" srcId="{579D5357-2E9A-46D8-BEE0-94A8B167A296}" destId="{6C027900-80A1-4CE4-A95D-5D296F939E76}" srcOrd="0" destOrd="0" presId="urn:microsoft.com/office/officeart/2008/layout/VerticalCurvedList"/>
    <dgm:cxn modelId="{63D96E8A-2696-4550-AC8E-2D696A97FB9F}" srcId="{FA5817EF-A2AF-408A-8215-A04A3513336C}" destId="{BD18B153-501A-4D53-A183-BFE762585897}" srcOrd="2" destOrd="0" parTransId="{1373CE44-7F44-4CAA-93DC-530EB6B6F621}" sibTransId="{86C528E8-EB95-41F6-A983-F9BAEE332218}"/>
    <dgm:cxn modelId="{100A557D-92F2-4188-BFF3-BCB74ACBA706}" srcId="{FA5817EF-A2AF-408A-8215-A04A3513336C}" destId="{A5C9D2FA-9805-4ED3-8820-A42817BADF07}" srcOrd="1" destOrd="0" parTransId="{538D43F7-F033-4F19-87A6-21EE086BF6BA}" sibTransId="{8CE3D4A4-173A-4251-BF97-41C6C203A887}"/>
    <dgm:cxn modelId="{AA43764B-62AF-4765-8DEB-A2552B0D3162}" type="presParOf" srcId="{C363CB87-241F-43AF-94C8-7B6CD3D34BA2}" destId="{F9A18017-C040-4437-B01B-E140D268C9D2}" srcOrd="0" destOrd="0" presId="urn:microsoft.com/office/officeart/2008/layout/VerticalCurvedList"/>
    <dgm:cxn modelId="{50C9DD31-F5B2-46CB-8B49-D6D406C4CAFD}" type="presParOf" srcId="{F9A18017-C040-4437-B01B-E140D268C9D2}" destId="{16C325CF-0853-4F51-91ED-B0B25A9CDF0C}" srcOrd="0" destOrd="0" presId="urn:microsoft.com/office/officeart/2008/layout/VerticalCurvedList"/>
    <dgm:cxn modelId="{C9F9E000-D070-4B7C-97A7-77EA223C92BE}" type="presParOf" srcId="{16C325CF-0853-4F51-91ED-B0B25A9CDF0C}" destId="{E771C31D-31D5-4057-AEA2-9F15291656F7}" srcOrd="0" destOrd="0" presId="urn:microsoft.com/office/officeart/2008/layout/VerticalCurvedList"/>
    <dgm:cxn modelId="{AEF6CEFB-AFFC-49E0-85BE-A28C36667D6C}" type="presParOf" srcId="{16C325CF-0853-4F51-91ED-B0B25A9CDF0C}" destId="{6C027900-80A1-4CE4-A95D-5D296F939E76}" srcOrd="1" destOrd="0" presId="urn:microsoft.com/office/officeart/2008/layout/VerticalCurvedList"/>
    <dgm:cxn modelId="{21481F4C-C6AB-405C-9539-01B436ECDA4C}" type="presParOf" srcId="{16C325CF-0853-4F51-91ED-B0B25A9CDF0C}" destId="{8B73519E-8843-4246-B142-39406329DA2D}" srcOrd="2" destOrd="0" presId="urn:microsoft.com/office/officeart/2008/layout/VerticalCurvedList"/>
    <dgm:cxn modelId="{AD7FB47A-8FDD-4C6C-BB34-E6705A6D5378}" type="presParOf" srcId="{16C325CF-0853-4F51-91ED-B0B25A9CDF0C}" destId="{214B6FD8-1F34-4984-B68B-F725F148EE5F}" srcOrd="3" destOrd="0" presId="urn:microsoft.com/office/officeart/2008/layout/VerticalCurvedList"/>
    <dgm:cxn modelId="{0ABFFB34-AC09-47AD-8C2D-DC79EED0C67D}" type="presParOf" srcId="{F9A18017-C040-4437-B01B-E140D268C9D2}" destId="{FD7FBA14-CF48-41A9-A213-C03323B3DC1B}" srcOrd="1" destOrd="0" presId="urn:microsoft.com/office/officeart/2008/layout/VerticalCurvedList"/>
    <dgm:cxn modelId="{FAF5F5AB-D622-430A-AE27-AA7D243A6667}" type="presParOf" srcId="{F9A18017-C040-4437-B01B-E140D268C9D2}" destId="{9029BC2E-39F2-458D-B9C1-8D5AECE3E1C1}" srcOrd="2" destOrd="0" presId="urn:microsoft.com/office/officeart/2008/layout/VerticalCurvedList"/>
    <dgm:cxn modelId="{5CB85E29-A5C9-44B2-8E07-FAC00D4E039A}" type="presParOf" srcId="{9029BC2E-39F2-458D-B9C1-8D5AECE3E1C1}" destId="{96CA5F2B-9AD1-439F-9D35-51391501E045}" srcOrd="0" destOrd="0" presId="urn:microsoft.com/office/officeart/2008/layout/VerticalCurvedList"/>
    <dgm:cxn modelId="{1AB279CD-8134-4F9F-9F91-A28A39B7F909}" type="presParOf" srcId="{F9A18017-C040-4437-B01B-E140D268C9D2}" destId="{7A07207E-4526-4431-AFBC-0DC3D32C6A5D}" srcOrd="3" destOrd="0" presId="urn:microsoft.com/office/officeart/2008/layout/VerticalCurvedList"/>
    <dgm:cxn modelId="{DF9EA8DD-9BAF-4D0C-93C5-5803BDC57BE2}" type="presParOf" srcId="{F9A18017-C040-4437-B01B-E140D268C9D2}" destId="{3CDF7F8E-C92D-40CC-A520-63691C38EF29}" srcOrd="4" destOrd="0" presId="urn:microsoft.com/office/officeart/2008/layout/VerticalCurvedList"/>
    <dgm:cxn modelId="{EBC4AD97-C017-4B18-B504-76F445BECB9A}" type="presParOf" srcId="{3CDF7F8E-C92D-40CC-A520-63691C38EF29}" destId="{49ED57E3-DDD5-4BAE-BA0A-10D1B697225F}" srcOrd="0" destOrd="0" presId="urn:microsoft.com/office/officeart/2008/layout/VerticalCurvedList"/>
    <dgm:cxn modelId="{C6B1F7AC-A002-46E2-B992-03DCC7E95429}" type="presParOf" srcId="{F9A18017-C040-4437-B01B-E140D268C9D2}" destId="{8F5D8ECE-0F74-493F-83C5-0E5A6F75907E}" srcOrd="5" destOrd="0" presId="urn:microsoft.com/office/officeart/2008/layout/VerticalCurvedList"/>
    <dgm:cxn modelId="{706A25ED-6327-4F12-A48C-B4193D705864}" type="presParOf" srcId="{F9A18017-C040-4437-B01B-E140D268C9D2}" destId="{87188BD4-3D5C-4A3E-901B-12209C18E357}" srcOrd="6" destOrd="0" presId="urn:microsoft.com/office/officeart/2008/layout/VerticalCurvedList"/>
    <dgm:cxn modelId="{27F3A60E-A4A0-475E-BE9E-50AD3E149062}" type="presParOf" srcId="{87188BD4-3D5C-4A3E-901B-12209C18E357}" destId="{F1418FDD-4BD0-48F9-A6EE-E8EFDC862CC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D7507-307C-431B-9F26-54738EAA7A9C}">
      <dsp:nvSpPr>
        <dsp:cNvPr id="0" name=""/>
        <dsp:cNvSpPr/>
      </dsp:nvSpPr>
      <dsp:spPr>
        <a:xfrm>
          <a:off x="0" y="6631"/>
          <a:ext cx="8458200" cy="16922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smtClean="0">
              <a:effectLst>
                <a:glow rad="101600">
                  <a:schemeClr val="tx1">
                    <a:alpha val="60000"/>
                  </a:schemeClr>
                </a:glow>
              </a:effectLst>
            </a:rPr>
            <a:t>Islam </a:t>
          </a:r>
          <a:r>
            <a:rPr lang="en-US" sz="2400" kern="1200" dirty="0" err="1" smtClean="0">
              <a:effectLst>
                <a:glow rad="101600">
                  <a:schemeClr val="tx1">
                    <a:alpha val="60000"/>
                  </a:schemeClr>
                </a:glow>
              </a:effectLst>
            </a:rPr>
            <a:t>adalah</a:t>
          </a:r>
          <a:r>
            <a:rPr lang="en-US" sz="2400" kern="1200" dirty="0" smtClean="0">
              <a:effectLst>
                <a:glow rad="101600">
                  <a:schemeClr val="tx1">
                    <a:alpha val="60000"/>
                  </a:schemeClr>
                </a:glow>
              </a:effectLst>
            </a:rPr>
            <a:t> agama universal yang </a:t>
          </a:r>
          <a:r>
            <a:rPr lang="en-US" sz="2400" kern="1200" dirty="0" err="1" smtClean="0">
              <a:effectLst>
                <a:glow rad="101600">
                  <a:schemeClr val="tx1">
                    <a:alpha val="60000"/>
                  </a:schemeClr>
                </a:glow>
              </a:effectLst>
            </a:rPr>
            <a:t>datang</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dari</a:t>
          </a:r>
          <a:r>
            <a:rPr lang="en-US" sz="2400" kern="1200" dirty="0" smtClean="0">
              <a:effectLst>
                <a:glow rad="101600">
                  <a:schemeClr val="tx1">
                    <a:alpha val="60000"/>
                  </a:schemeClr>
                </a:glow>
              </a:effectLst>
            </a:rPr>
            <a:t> Allah SWT </a:t>
          </a:r>
          <a:r>
            <a:rPr lang="en-US" sz="2400" kern="1200" dirty="0" err="1" smtClean="0">
              <a:effectLst>
                <a:glow rad="101600">
                  <a:schemeClr val="tx1">
                    <a:alpha val="60000"/>
                  </a:schemeClr>
                </a:glow>
              </a:effectLst>
            </a:rPr>
            <a:t>untuk</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semua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manusia</a:t>
          </a:r>
          <a:r>
            <a:rPr lang="en-US" sz="2400" kern="1200" dirty="0" smtClean="0">
              <a:effectLst>
                <a:glow rad="101600">
                  <a:schemeClr val="tx1">
                    <a:alpha val="60000"/>
                  </a:schemeClr>
                </a:glow>
              </a:effectLst>
            </a:rPr>
            <a:t>. </a:t>
          </a:r>
          <a:endParaRPr lang="en-US" sz="2400" kern="1200" dirty="0">
            <a:effectLst>
              <a:glow rad="101600">
                <a:schemeClr val="tx1">
                  <a:alpha val="60000"/>
                </a:schemeClr>
              </a:glow>
            </a:effectLst>
            <a:latin typeface="Rockwell Condensed" pitchFamily="18" charset="0"/>
          </a:endParaRPr>
        </a:p>
      </dsp:txBody>
      <dsp:txXfrm>
        <a:off x="82609" y="89240"/>
        <a:ext cx="8292982" cy="1527040"/>
      </dsp:txXfrm>
    </dsp:sp>
    <dsp:sp modelId="{7004B175-987C-4B88-AAB0-4699FF1085FB}">
      <dsp:nvSpPr>
        <dsp:cNvPr id="0" name=""/>
        <dsp:cNvSpPr/>
      </dsp:nvSpPr>
      <dsp:spPr>
        <a:xfrm>
          <a:off x="0" y="1779530"/>
          <a:ext cx="8458200" cy="1692258"/>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err="1" smtClean="0">
              <a:effectLst>
                <a:glow rad="101600">
                  <a:schemeClr val="tx1">
                    <a:alpha val="60000"/>
                  </a:schemeClr>
                </a:glow>
              </a:effectLst>
            </a:rPr>
            <a:t>berjaya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membina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kecemerlangan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dalam</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pelbagai</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bidang</a:t>
          </a:r>
          <a:r>
            <a:rPr lang="en-US" sz="2400" kern="1200" dirty="0" smtClean="0">
              <a:effectLst>
                <a:glow rad="101600">
                  <a:schemeClr val="tx1">
                    <a:alpha val="60000"/>
                  </a:schemeClr>
                </a:glow>
              </a:effectLst>
            </a:rPr>
            <a:t> yang </a:t>
          </a:r>
          <a:r>
            <a:rPr lang="en-US" sz="2400" kern="1200" dirty="0" err="1" smtClean="0">
              <a:effectLst>
                <a:glow rad="101600">
                  <a:schemeClr val="tx1">
                    <a:alpha val="60000"/>
                  </a:schemeClr>
                </a:glow>
              </a:effectLst>
            </a:rPr>
            <a:t>dimulai</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dengan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keagungan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pemerintahan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pelaksanaan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undang-undang</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kesungguhan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pendidikan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kerancakan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ekonomi</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kemurnian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budaya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serta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sosial</a:t>
          </a:r>
          <a:r>
            <a:rPr lang="en-US" sz="2400" kern="1200" dirty="0" smtClean="0">
              <a:effectLst>
                <a:glow rad="101600">
                  <a:schemeClr val="tx1">
                    <a:alpha val="60000"/>
                  </a:schemeClr>
                </a:glow>
              </a:effectLst>
            </a:rPr>
            <a:t>.</a:t>
          </a:r>
          <a:endParaRPr lang="en-US" sz="2400" kern="1200" dirty="0">
            <a:effectLst>
              <a:glow rad="101600">
                <a:schemeClr val="tx1">
                  <a:alpha val="60000"/>
                </a:schemeClr>
              </a:glow>
            </a:effectLst>
            <a:latin typeface="Rockwell Condensed" pitchFamily="18" charset="0"/>
          </a:endParaRPr>
        </a:p>
      </dsp:txBody>
      <dsp:txXfrm>
        <a:off x="82609" y="1862139"/>
        <a:ext cx="8292982" cy="1527040"/>
      </dsp:txXfrm>
    </dsp:sp>
    <dsp:sp modelId="{76E3B323-86F5-46C8-913C-37E06EFFDD84}">
      <dsp:nvSpPr>
        <dsp:cNvPr id="0" name=""/>
        <dsp:cNvSpPr/>
      </dsp:nvSpPr>
      <dsp:spPr>
        <a:xfrm>
          <a:off x="0" y="3552429"/>
          <a:ext cx="8458200" cy="169225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dirty="0" err="1" smtClean="0">
              <a:effectLst>
                <a:glow rad="101600">
                  <a:schemeClr val="tx1">
                    <a:alpha val="60000"/>
                  </a:schemeClr>
                </a:glow>
              </a:effectLst>
            </a:rPr>
            <a:t>pencapaian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tamadun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peradaban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manusia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perubahan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dalam</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cara</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hidup</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pembangunan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kemajuan</a:t>
          </a:r>
          <a:r>
            <a:rPr lang="en-US" sz="2400" kern="1200" dirty="0" smtClean="0">
              <a:effectLst>
                <a:glow rad="101600">
                  <a:schemeClr val="tx1">
                    <a:alpha val="60000"/>
                  </a:schemeClr>
                </a:glow>
              </a:effectLst>
            </a:rPr>
            <a:t> yang </a:t>
          </a:r>
          <a:r>
            <a:rPr lang="en-US" sz="2400" kern="1200" dirty="0" err="1" smtClean="0">
              <a:effectLst>
                <a:glow rad="101600">
                  <a:schemeClr val="tx1">
                    <a:alpha val="60000"/>
                  </a:schemeClr>
                </a:glow>
              </a:effectLst>
            </a:rPr>
            <a:t>tinggi</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adalah</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dimulai</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dengan</a:t>
          </a:r>
          <a:r>
            <a:rPr lang="en-US" sz="2400" kern="1200" dirty="0" smtClean="0">
              <a:effectLst>
                <a:glow rad="101600">
                  <a:schemeClr val="tx1">
                    <a:alpha val="60000"/>
                  </a:schemeClr>
                </a:glow>
              </a:effectLst>
            </a:rPr>
            <a:t> </a:t>
          </a:r>
          <a:r>
            <a:rPr lang="en-US" sz="2400" kern="1200" dirty="0" err="1" smtClean="0">
              <a:effectLst>
                <a:glow rad="101600">
                  <a:schemeClr val="tx1">
                    <a:alpha val="60000"/>
                  </a:schemeClr>
                </a:glow>
              </a:effectLst>
            </a:rPr>
            <a:t>suatu</a:t>
          </a:r>
          <a:r>
            <a:rPr lang="en-US" sz="2400" kern="1200" dirty="0" smtClean="0">
              <a:effectLst>
                <a:glow rad="101600">
                  <a:schemeClr val="tx1">
                    <a:alpha val="60000"/>
                  </a:schemeClr>
                </a:glow>
              </a:effectLst>
            </a:rPr>
            <a:t> </a:t>
          </a:r>
          <a:r>
            <a:rPr lang="en-US" sz="2400" b="1" kern="1200" dirty="0" err="1" smtClean="0">
              <a:effectLst>
                <a:glow rad="101600">
                  <a:schemeClr val="tx1">
                    <a:alpha val="60000"/>
                  </a:schemeClr>
                </a:glow>
              </a:effectLst>
            </a:rPr>
            <a:t>perubahan</a:t>
          </a:r>
          <a:endParaRPr lang="en-US" sz="2400" kern="1200" dirty="0">
            <a:effectLst>
              <a:glow rad="101600">
                <a:schemeClr val="tx1">
                  <a:alpha val="60000"/>
                </a:schemeClr>
              </a:glow>
            </a:effectLst>
            <a:latin typeface="Rockwell Condensed" pitchFamily="18" charset="0"/>
          </a:endParaRPr>
        </a:p>
      </dsp:txBody>
      <dsp:txXfrm>
        <a:off x="82609" y="3635038"/>
        <a:ext cx="8292982" cy="1527040"/>
      </dsp:txXfrm>
    </dsp:sp>
    <dsp:sp modelId="{625F42D5-4D40-4220-9C8E-6808E610EDCB}">
      <dsp:nvSpPr>
        <dsp:cNvPr id="0" name=""/>
        <dsp:cNvSpPr/>
      </dsp:nvSpPr>
      <dsp:spPr>
        <a:xfrm>
          <a:off x="0" y="5244688"/>
          <a:ext cx="8458200"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48" tIns="30480" rIns="170688" bIns="30480" numCol="1" spcCol="1270" anchor="t" anchorCtr="0">
          <a:noAutofit/>
        </a:bodyPr>
        <a:lstStyle/>
        <a:p>
          <a:pPr marL="228600" lvl="1" indent="-228600" algn="just" defTabSz="1066800" rtl="0">
            <a:lnSpc>
              <a:spcPct val="90000"/>
            </a:lnSpc>
            <a:spcBef>
              <a:spcPct val="0"/>
            </a:spcBef>
            <a:spcAft>
              <a:spcPct val="20000"/>
            </a:spcAft>
            <a:buChar char="••"/>
          </a:pPr>
          <a:endParaRPr lang="en-US" sz="2400" kern="1200" dirty="0">
            <a:effectLst>
              <a:glow rad="101600">
                <a:schemeClr val="tx1">
                  <a:alpha val="60000"/>
                </a:schemeClr>
              </a:glow>
            </a:effectLst>
            <a:latin typeface="Rockwell Condensed" pitchFamily="18" charset="0"/>
          </a:endParaRPr>
        </a:p>
      </dsp:txBody>
      <dsp:txXfrm>
        <a:off x="0" y="5244688"/>
        <a:ext cx="8458200" cy="463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A6088-6E04-4934-A688-5032E82FC4FE}">
      <dsp:nvSpPr>
        <dsp:cNvPr id="0" name=""/>
        <dsp:cNvSpPr/>
      </dsp:nvSpPr>
      <dsp:spPr>
        <a:xfrm>
          <a:off x="1928809" y="0"/>
          <a:ext cx="4113653" cy="4113771"/>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F62F34-52F2-47C9-B619-CAF14C6D410E}">
      <dsp:nvSpPr>
        <dsp:cNvPr id="0" name=""/>
        <dsp:cNvSpPr/>
      </dsp:nvSpPr>
      <dsp:spPr>
        <a:xfrm>
          <a:off x="2837346" y="1489351"/>
          <a:ext cx="2295095" cy="11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solidFill>
                <a:srgbClr val="FFFF00"/>
              </a:solidFill>
              <a:effectLst>
                <a:glow rad="101600">
                  <a:schemeClr val="tx1">
                    <a:alpha val="60000"/>
                  </a:schemeClr>
                </a:glow>
              </a:effectLst>
            </a:rPr>
            <a:t>kita perlu mengambil iktibar daripada sejarah kemerosotan dan kejatuhan tamadun masyarakat lampau</a:t>
          </a:r>
          <a:endParaRPr lang="en-US" sz="2000" kern="1200" dirty="0">
            <a:solidFill>
              <a:srgbClr val="FFFF00"/>
            </a:solidFill>
            <a:effectLst>
              <a:glow rad="101600">
                <a:schemeClr val="tx1">
                  <a:alpha val="60000"/>
                </a:schemeClr>
              </a:glow>
            </a:effectLst>
            <a:latin typeface="Rockwell Condensed" pitchFamily="18" charset="0"/>
          </a:endParaRPr>
        </a:p>
      </dsp:txBody>
      <dsp:txXfrm>
        <a:off x="2837346" y="1489351"/>
        <a:ext cx="2295095" cy="1147411"/>
      </dsp:txXfrm>
    </dsp:sp>
    <dsp:sp modelId="{94DC93B0-41E8-483E-840F-026C77FD6519}">
      <dsp:nvSpPr>
        <dsp:cNvPr id="0" name=""/>
        <dsp:cNvSpPr/>
      </dsp:nvSpPr>
      <dsp:spPr>
        <a:xfrm>
          <a:off x="1079653" y="2636763"/>
          <a:ext cx="3533941" cy="3535436"/>
        </a:xfrm>
        <a:prstGeom prst="blockArc">
          <a:avLst>
            <a:gd name="adj1" fmla="val 0"/>
            <a:gd name="adj2" fmla="val 18900000"/>
            <a:gd name="adj3" fmla="val 127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A4C2FB-6CC9-4D17-8CDE-CA415A399658}">
      <dsp:nvSpPr>
        <dsp:cNvPr id="0" name=""/>
        <dsp:cNvSpPr/>
      </dsp:nvSpPr>
      <dsp:spPr>
        <a:xfrm>
          <a:off x="4912729" y="2919676"/>
          <a:ext cx="2465816" cy="3023925"/>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1430"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cap="none" spc="0" dirty="0" err="1" smtClean="0">
              <a:ln w="0"/>
              <a:solidFill>
                <a:schemeClr val="tx1"/>
              </a:solidFill>
              <a:effectLst>
                <a:outerShdw blurRad="38100" dist="19050" dir="2700000" algn="tl" rotWithShape="0">
                  <a:schemeClr val="dk1">
                    <a:alpha val="40000"/>
                  </a:schemeClr>
                </a:outerShdw>
              </a:effectLst>
            </a:rPr>
            <a:t>Pertama</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adalah</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generasi</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pengamal</a:t>
          </a:r>
          <a:r>
            <a:rPr lang="en-US" sz="1800" b="0" kern="1200" cap="none" spc="0" dirty="0" smtClean="0">
              <a:ln w="0"/>
              <a:solidFill>
                <a:schemeClr val="tx1"/>
              </a:solidFill>
              <a:effectLst>
                <a:outerShdw blurRad="38100" dist="19050" dir="2700000" algn="tl" rotWithShape="0">
                  <a:schemeClr val="dk1">
                    <a:alpha val="40000"/>
                  </a:schemeClr>
                </a:outerShdw>
              </a:effectLst>
            </a:rPr>
            <a:t>; </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a:p>
          <a:pPr marL="171450" lvl="1" indent="-171450" algn="l" defTabSz="800100" rtl="0">
            <a:lnSpc>
              <a:spcPct val="90000"/>
            </a:lnSpc>
            <a:spcBef>
              <a:spcPct val="0"/>
            </a:spcBef>
            <a:spcAft>
              <a:spcPct val="15000"/>
            </a:spcAft>
            <a:buChar char="••"/>
          </a:pPr>
          <a:r>
            <a:rPr lang="en-US" sz="1800" b="0" kern="1200" cap="none" spc="0" dirty="0" err="1" smtClean="0">
              <a:ln w="0"/>
              <a:solidFill>
                <a:schemeClr val="tx1"/>
              </a:solidFill>
              <a:effectLst>
                <a:outerShdw blurRad="38100" dist="19050" dir="2700000" algn="tl" rotWithShape="0">
                  <a:schemeClr val="dk1">
                    <a:alpha val="40000"/>
                  </a:schemeClr>
                </a:outerShdw>
              </a:effectLst>
            </a:rPr>
            <a:t>Kedua</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generasi</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pengikut</a:t>
          </a:r>
          <a:r>
            <a:rPr lang="en-US" sz="1800" b="0" kern="1200" cap="none" spc="0" dirty="0" smtClean="0">
              <a:ln w="0"/>
              <a:solidFill>
                <a:schemeClr val="tx1"/>
              </a:solidFill>
              <a:effectLst>
                <a:outerShdw blurRad="38100" dist="19050" dir="2700000" algn="tl" rotWithShape="0">
                  <a:schemeClr val="dk1">
                    <a:alpha val="40000"/>
                  </a:schemeClr>
                </a:outerShdw>
              </a:effectLst>
            </a:rPr>
            <a:t>; </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a:p>
          <a:pPr marL="171450" lvl="1" indent="-171450" algn="l" defTabSz="800100" rtl="0">
            <a:lnSpc>
              <a:spcPct val="90000"/>
            </a:lnSpc>
            <a:spcBef>
              <a:spcPct val="0"/>
            </a:spcBef>
            <a:spcAft>
              <a:spcPct val="15000"/>
            </a:spcAft>
            <a:buChar char="••"/>
          </a:pPr>
          <a:r>
            <a:rPr lang="en-US" sz="1800" b="0" kern="1200" cap="none" spc="0" dirty="0" err="1" smtClean="0">
              <a:ln w="0"/>
              <a:solidFill>
                <a:schemeClr val="tx1"/>
              </a:solidFill>
              <a:effectLst>
                <a:outerShdw blurRad="38100" dist="19050" dir="2700000" algn="tl" rotWithShape="0">
                  <a:schemeClr val="dk1">
                    <a:alpha val="40000"/>
                  </a:schemeClr>
                </a:outerShdw>
              </a:effectLst>
            </a:rPr>
            <a:t>Ketiga</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generasi</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pemelihara</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tradisi</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dan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a:p>
          <a:pPr marL="171450" lvl="1" indent="-171450" algn="l" defTabSz="800100" rtl="0">
            <a:lnSpc>
              <a:spcPct val="90000"/>
            </a:lnSpc>
            <a:spcBef>
              <a:spcPct val="0"/>
            </a:spcBef>
            <a:spcAft>
              <a:spcPct val="15000"/>
            </a:spcAft>
            <a:buChar char="••"/>
          </a:pPr>
          <a:r>
            <a:rPr lang="en-US" sz="1800" b="0" kern="1200" cap="none" spc="0" dirty="0" err="1" smtClean="0">
              <a:ln w="0"/>
              <a:solidFill>
                <a:schemeClr val="tx1"/>
              </a:solidFill>
              <a:effectLst>
                <a:outerShdw blurRad="38100" dist="19050" dir="2700000" algn="tl" rotWithShape="0">
                  <a:schemeClr val="dk1">
                    <a:alpha val="40000"/>
                  </a:schemeClr>
                </a:outerShdw>
              </a:effectLst>
            </a:rPr>
            <a:t>Keempat</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generasi</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pemusnah</a:t>
          </a:r>
          <a:r>
            <a:rPr lang="en-US" sz="1800" b="0" kern="1200" cap="none" spc="0" dirty="0" smtClean="0">
              <a:ln w="0"/>
              <a:solidFill>
                <a:schemeClr val="tx1"/>
              </a:solidFill>
              <a:effectLst>
                <a:outerShdw blurRad="38100" dist="19050" dir="2700000" algn="tl" rotWithShape="0">
                  <a:schemeClr val="dk1">
                    <a:alpha val="40000"/>
                  </a:schemeClr>
                </a:outerShdw>
              </a:effectLst>
            </a:rPr>
            <a:t> </a:t>
          </a:r>
          <a:r>
            <a:rPr lang="en-US" sz="1800" b="0" kern="1200" cap="none" spc="0" dirty="0" err="1" smtClean="0">
              <a:ln w="0"/>
              <a:solidFill>
                <a:schemeClr val="tx1"/>
              </a:solidFill>
              <a:effectLst>
                <a:outerShdw blurRad="38100" dist="19050" dir="2700000" algn="tl" rotWithShape="0">
                  <a:schemeClr val="dk1">
                    <a:alpha val="40000"/>
                  </a:schemeClr>
                </a:outerShdw>
              </a:effectLst>
            </a:rPr>
            <a:t>tradisi</a:t>
          </a:r>
          <a:r>
            <a:rPr lang="en-US" sz="1800" b="0" kern="1200" cap="none" spc="0" dirty="0" smtClean="0">
              <a:ln w="0"/>
              <a:solidFill>
                <a:schemeClr val="tx1"/>
              </a:solidFill>
              <a:effectLst>
                <a:outerShdw blurRad="38100" dist="19050" dir="2700000" algn="tl" rotWithShape="0">
                  <a:schemeClr val="dk1">
                    <a:alpha val="40000"/>
                  </a:schemeClr>
                </a:outerShdw>
              </a:effectLst>
            </a:rPr>
            <a:t>.</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Condensed" pitchFamily="18" charset="0"/>
          </a:endParaRPr>
        </a:p>
      </dsp:txBody>
      <dsp:txXfrm>
        <a:off x="5033100" y="3040047"/>
        <a:ext cx="2225074" cy="2903554"/>
      </dsp:txXfrm>
    </dsp:sp>
    <dsp:sp modelId="{CC392D65-13A9-4201-8A5A-DC6553D50EFE}">
      <dsp:nvSpPr>
        <dsp:cNvPr id="0" name=""/>
        <dsp:cNvSpPr/>
      </dsp:nvSpPr>
      <dsp:spPr>
        <a:xfrm>
          <a:off x="1689798" y="3857625"/>
          <a:ext cx="2295095" cy="114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smtClean="0">
              <a:solidFill>
                <a:srgbClr val="FFFF00"/>
              </a:solidFill>
              <a:effectLst>
                <a:glow rad="101600">
                  <a:schemeClr val="tx1">
                    <a:alpha val="60000"/>
                  </a:schemeClr>
                </a:glow>
              </a:effectLst>
            </a:rPr>
            <a:t>empat generasi sepanjang peradaban:</a:t>
          </a:r>
          <a:endParaRPr lang="en-US" sz="2000" kern="1200" dirty="0">
            <a:solidFill>
              <a:srgbClr val="FFFF00"/>
            </a:solidFill>
            <a:effectLst>
              <a:glow rad="101600">
                <a:schemeClr val="tx1">
                  <a:alpha val="60000"/>
                </a:schemeClr>
              </a:glow>
            </a:effectLst>
            <a:latin typeface="Rockwell Condensed" pitchFamily="18" charset="0"/>
          </a:endParaRPr>
        </a:p>
      </dsp:txBody>
      <dsp:txXfrm>
        <a:off x="1689798" y="3857625"/>
        <a:ext cx="2295095" cy="1147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F7126-4683-4A56-9A3D-46A3A1F1EDF0}">
      <dsp:nvSpPr>
        <dsp:cNvPr id="0" name=""/>
        <dsp:cNvSpPr/>
      </dsp:nvSpPr>
      <dsp:spPr>
        <a:xfrm>
          <a:off x="0" y="2099"/>
          <a:ext cx="8001000" cy="0"/>
        </a:xfrm>
        <a:prstGeom prst="line">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EBFE2-2568-4529-B577-FA507E68151B}">
      <dsp:nvSpPr>
        <dsp:cNvPr id="0" name=""/>
        <dsp:cNvSpPr/>
      </dsp:nvSpPr>
      <dsp:spPr>
        <a:xfrm>
          <a:off x="0" y="2099"/>
          <a:ext cx="8001000" cy="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smtClean="0">
              <a:solidFill>
                <a:srgbClr val="FFFF00"/>
              </a:solidFill>
              <a:effectLst>
                <a:glow rad="101600">
                  <a:schemeClr val="tx1">
                    <a:alpha val="60000"/>
                  </a:schemeClr>
                </a:glow>
              </a:effectLst>
            </a:rPr>
            <a:t>keruntuhan akhlak dalam masyarakat</a:t>
          </a:r>
          <a:endParaRPr lang="en-US" sz="2400" b="1" kern="1200" dirty="0">
            <a:solidFill>
              <a:srgbClr val="FFFF00"/>
            </a:solidFill>
            <a:effectLst>
              <a:glow rad="101600">
                <a:schemeClr val="tx1">
                  <a:alpha val="60000"/>
                </a:schemeClr>
              </a:glow>
            </a:effectLst>
            <a:latin typeface="Rockwell Condensed" pitchFamily="18" charset="0"/>
          </a:endParaRPr>
        </a:p>
      </dsp:txBody>
      <dsp:txXfrm>
        <a:off x="0" y="2099"/>
        <a:ext cx="8001000" cy="715994"/>
      </dsp:txXfrm>
    </dsp:sp>
    <dsp:sp modelId="{1CBE0A36-AB99-4B9C-A216-76FB79DB9348}">
      <dsp:nvSpPr>
        <dsp:cNvPr id="0" name=""/>
        <dsp:cNvSpPr/>
      </dsp:nvSpPr>
      <dsp:spPr>
        <a:xfrm>
          <a:off x="0" y="718094"/>
          <a:ext cx="8001000" cy="0"/>
        </a:xfrm>
        <a:prstGeom prst="line">
          <a:avLst/>
        </a:prstGeom>
        <a:solidFill>
          <a:schemeClr val="accent2">
            <a:shade val="80000"/>
            <a:hueOff val="-7174"/>
            <a:satOff val="-805"/>
            <a:lumOff val="5136"/>
            <a:alphaOff val="0"/>
          </a:schemeClr>
        </a:solidFill>
        <a:ln w="25400" cap="flat" cmpd="sng" algn="ctr">
          <a:solidFill>
            <a:schemeClr val="accent2">
              <a:shade val="80000"/>
              <a:hueOff val="-7174"/>
              <a:satOff val="-805"/>
              <a:lumOff val="51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1DE092-9453-4232-AC59-F6D7EC8B54EA}">
      <dsp:nvSpPr>
        <dsp:cNvPr id="0" name=""/>
        <dsp:cNvSpPr/>
      </dsp:nvSpPr>
      <dsp:spPr>
        <a:xfrm>
          <a:off x="0" y="718094"/>
          <a:ext cx="8001000" cy="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smtClean="0">
              <a:solidFill>
                <a:srgbClr val="FFFF00"/>
              </a:solidFill>
              <a:effectLst>
                <a:glow rad="101600">
                  <a:schemeClr val="tx1">
                    <a:alpha val="60000"/>
                  </a:schemeClr>
                </a:glow>
              </a:effectLst>
            </a:rPr>
            <a:t>berlaku perpecahan di kalangan masyarakat </a:t>
          </a:r>
          <a:endParaRPr lang="en-US" sz="2400" b="1" kern="1200" dirty="0">
            <a:solidFill>
              <a:srgbClr val="FFFF00"/>
            </a:solidFill>
            <a:effectLst>
              <a:glow rad="101600">
                <a:schemeClr val="tx1">
                  <a:alpha val="60000"/>
                </a:schemeClr>
              </a:glow>
            </a:effectLst>
            <a:latin typeface="Rockwell Condensed" pitchFamily="18" charset="0"/>
          </a:endParaRPr>
        </a:p>
      </dsp:txBody>
      <dsp:txXfrm>
        <a:off x="0" y="718094"/>
        <a:ext cx="8001000" cy="715994"/>
      </dsp:txXfrm>
    </dsp:sp>
    <dsp:sp modelId="{5043A2BD-9C83-4381-859E-A3131B7D1E49}">
      <dsp:nvSpPr>
        <dsp:cNvPr id="0" name=""/>
        <dsp:cNvSpPr/>
      </dsp:nvSpPr>
      <dsp:spPr>
        <a:xfrm>
          <a:off x="0" y="1434088"/>
          <a:ext cx="8001000" cy="0"/>
        </a:xfrm>
        <a:prstGeom prst="line">
          <a:avLst/>
        </a:prstGeom>
        <a:solidFill>
          <a:schemeClr val="accent2">
            <a:shade val="80000"/>
            <a:hueOff val="-14349"/>
            <a:satOff val="-1610"/>
            <a:lumOff val="10272"/>
            <a:alphaOff val="0"/>
          </a:schemeClr>
        </a:solidFill>
        <a:ln w="25400" cap="flat" cmpd="sng" algn="ctr">
          <a:solidFill>
            <a:schemeClr val="accent2">
              <a:shade val="80000"/>
              <a:hueOff val="-14349"/>
              <a:satOff val="-1610"/>
              <a:lumOff val="1027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DF2EE-906B-4A60-91B3-582BDFBF75F3}">
      <dsp:nvSpPr>
        <dsp:cNvPr id="0" name=""/>
        <dsp:cNvSpPr/>
      </dsp:nvSpPr>
      <dsp:spPr>
        <a:xfrm>
          <a:off x="0" y="1434088"/>
          <a:ext cx="8001000" cy="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err="1" smtClean="0">
              <a:solidFill>
                <a:srgbClr val="FFFF00"/>
              </a:solidFill>
              <a:effectLst>
                <a:glow rad="101600">
                  <a:schemeClr val="tx1">
                    <a:alpha val="60000"/>
                  </a:schemeClr>
                </a:glow>
              </a:effectLst>
            </a:rPr>
            <a:t>Ketidakadilan</a:t>
          </a:r>
          <a:endParaRPr lang="en-US" sz="2400" b="1" kern="1200" dirty="0">
            <a:solidFill>
              <a:srgbClr val="FFFF00"/>
            </a:solidFill>
            <a:effectLst>
              <a:glow rad="101600">
                <a:schemeClr val="tx1">
                  <a:alpha val="60000"/>
                </a:schemeClr>
              </a:glow>
            </a:effectLst>
            <a:latin typeface="Rockwell Condensed" pitchFamily="18" charset="0"/>
          </a:endParaRPr>
        </a:p>
      </dsp:txBody>
      <dsp:txXfrm>
        <a:off x="0" y="1434088"/>
        <a:ext cx="8001000" cy="715994"/>
      </dsp:txXfrm>
    </dsp:sp>
    <dsp:sp modelId="{BD1BF243-7C45-488F-BFCC-178C3A286A8E}">
      <dsp:nvSpPr>
        <dsp:cNvPr id="0" name=""/>
        <dsp:cNvSpPr/>
      </dsp:nvSpPr>
      <dsp:spPr>
        <a:xfrm>
          <a:off x="0" y="2150083"/>
          <a:ext cx="8001000" cy="0"/>
        </a:xfrm>
        <a:prstGeom prst="line">
          <a:avLst/>
        </a:prstGeom>
        <a:solidFill>
          <a:schemeClr val="accent2">
            <a:shade val="80000"/>
            <a:hueOff val="-21523"/>
            <a:satOff val="-2414"/>
            <a:lumOff val="15408"/>
            <a:alphaOff val="0"/>
          </a:schemeClr>
        </a:solidFill>
        <a:ln w="25400" cap="flat" cmpd="sng" algn="ctr">
          <a:solidFill>
            <a:schemeClr val="accent2">
              <a:shade val="80000"/>
              <a:hueOff val="-21523"/>
              <a:satOff val="-2414"/>
              <a:lumOff val="154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814EA-92E3-4525-8D1C-1A514671BF77}">
      <dsp:nvSpPr>
        <dsp:cNvPr id="0" name=""/>
        <dsp:cNvSpPr/>
      </dsp:nvSpPr>
      <dsp:spPr>
        <a:xfrm>
          <a:off x="0" y="2150083"/>
          <a:ext cx="8001000" cy="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smtClean="0">
              <a:solidFill>
                <a:srgbClr val="FFFF00"/>
              </a:solidFill>
              <a:effectLst>
                <a:glow rad="101600">
                  <a:schemeClr val="tx1">
                    <a:alpha val="60000"/>
                  </a:schemeClr>
                </a:glow>
              </a:effectLst>
            </a:rPr>
            <a:t>ketidakstabilan politik </a:t>
          </a:r>
          <a:endParaRPr lang="en-US" sz="2400" b="1" kern="1200" dirty="0">
            <a:solidFill>
              <a:srgbClr val="FFFF00"/>
            </a:solidFill>
            <a:effectLst>
              <a:glow rad="101600">
                <a:schemeClr val="tx1">
                  <a:alpha val="60000"/>
                </a:schemeClr>
              </a:glow>
            </a:effectLst>
            <a:latin typeface="Rockwell Condensed" pitchFamily="18" charset="0"/>
          </a:endParaRPr>
        </a:p>
      </dsp:txBody>
      <dsp:txXfrm>
        <a:off x="0" y="2150083"/>
        <a:ext cx="8001000" cy="715994"/>
      </dsp:txXfrm>
    </dsp:sp>
    <dsp:sp modelId="{72344D46-A0C0-4907-8824-C98B417ECCA3}">
      <dsp:nvSpPr>
        <dsp:cNvPr id="0" name=""/>
        <dsp:cNvSpPr/>
      </dsp:nvSpPr>
      <dsp:spPr>
        <a:xfrm>
          <a:off x="0" y="2866077"/>
          <a:ext cx="8001000" cy="0"/>
        </a:xfrm>
        <a:prstGeom prst="line">
          <a:avLst/>
        </a:prstGeom>
        <a:solidFill>
          <a:schemeClr val="accent2">
            <a:shade val="80000"/>
            <a:hueOff val="-28698"/>
            <a:satOff val="-3219"/>
            <a:lumOff val="20544"/>
            <a:alphaOff val="0"/>
          </a:schemeClr>
        </a:solidFill>
        <a:ln w="25400" cap="flat" cmpd="sng" algn="ctr">
          <a:solidFill>
            <a:schemeClr val="accent2">
              <a:shade val="80000"/>
              <a:hueOff val="-28698"/>
              <a:satOff val="-3219"/>
              <a:lumOff val="205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65064-3616-45C8-9B7E-4BE4B8ACF1CA}">
      <dsp:nvSpPr>
        <dsp:cNvPr id="0" name=""/>
        <dsp:cNvSpPr/>
      </dsp:nvSpPr>
      <dsp:spPr>
        <a:xfrm>
          <a:off x="0" y="2866077"/>
          <a:ext cx="8001000" cy="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smtClean="0">
              <a:solidFill>
                <a:srgbClr val="FFFF00"/>
              </a:solidFill>
              <a:effectLst>
                <a:glow rad="101600">
                  <a:schemeClr val="tx1">
                    <a:alpha val="60000"/>
                  </a:schemeClr>
                </a:glow>
              </a:effectLst>
            </a:rPr>
            <a:t>mengalami kejadian bencana alam atau malapetaka</a:t>
          </a:r>
          <a:endParaRPr lang="en-US" sz="2400" b="1" kern="1200" dirty="0">
            <a:solidFill>
              <a:srgbClr val="FFFF00"/>
            </a:solidFill>
            <a:effectLst>
              <a:glow rad="101600">
                <a:schemeClr val="tx1">
                  <a:alpha val="60000"/>
                </a:schemeClr>
              </a:glow>
            </a:effectLst>
            <a:latin typeface="Rockwell Condensed" pitchFamily="18" charset="0"/>
          </a:endParaRPr>
        </a:p>
      </dsp:txBody>
      <dsp:txXfrm>
        <a:off x="0" y="2866077"/>
        <a:ext cx="8001000" cy="715994"/>
      </dsp:txXfrm>
    </dsp:sp>
    <dsp:sp modelId="{09900D19-E0E3-4AEE-B1A2-27B03B6A40C9}">
      <dsp:nvSpPr>
        <dsp:cNvPr id="0" name=""/>
        <dsp:cNvSpPr/>
      </dsp:nvSpPr>
      <dsp:spPr>
        <a:xfrm>
          <a:off x="0" y="3582071"/>
          <a:ext cx="8001000" cy="0"/>
        </a:xfrm>
        <a:prstGeom prst="line">
          <a:avLst/>
        </a:prstGeom>
        <a:solidFill>
          <a:schemeClr val="accent2">
            <a:shade val="80000"/>
            <a:hueOff val="-35872"/>
            <a:satOff val="-4024"/>
            <a:lumOff val="25680"/>
            <a:alphaOff val="0"/>
          </a:schemeClr>
        </a:solidFill>
        <a:ln w="25400" cap="flat" cmpd="sng" algn="ctr">
          <a:solidFill>
            <a:schemeClr val="accent2">
              <a:shade val="80000"/>
              <a:hueOff val="-35872"/>
              <a:satOff val="-4024"/>
              <a:lumOff val="256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05DB9E-BF5F-478B-8007-4FD2C35E8B7A}">
      <dsp:nvSpPr>
        <dsp:cNvPr id="0" name=""/>
        <dsp:cNvSpPr/>
      </dsp:nvSpPr>
      <dsp:spPr>
        <a:xfrm>
          <a:off x="0" y="3582071"/>
          <a:ext cx="8001000" cy="71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err="1" smtClean="0">
              <a:solidFill>
                <a:srgbClr val="FFFF00"/>
              </a:solidFill>
              <a:effectLst>
                <a:glow rad="101600">
                  <a:schemeClr val="tx1">
                    <a:alpha val="60000"/>
                  </a:schemeClr>
                </a:glow>
              </a:effectLst>
            </a:rPr>
            <a:t>tidak</a:t>
          </a:r>
          <a:r>
            <a:rPr lang="en-US" sz="2400" b="1" kern="1200" dirty="0" smtClean="0">
              <a:solidFill>
                <a:srgbClr val="FFFF00"/>
              </a:solidFill>
              <a:effectLst>
                <a:glow rad="101600">
                  <a:schemeClr val="tx1">
                    <a:alpha val="60000"/>
                  </a:schemeClr>
                </a:glow>
              </a:effectLst>
            </a:rPr>
            <a:t> </a:t>
          </a:r>
          <a:r>
            <a:rPr lang="en-US" sz="2400" b="1" kern="1200" dirty="0" err="1" smtClean="0">
              <a:solidFill>
                <a:srgbClr val="FFFF00"/>
              </a:solidFill>
              <a:effectLst>
                <a:glow rad="101600">
                  <a:schemeClr val="tx1">
                    <a:alpha val="60000"/>
                  </a:schemeClr>
                </a:glow>
              </a:effectLst>
            </a:rPr>
            <a:t>mahu</a:t>
          </a:r>
          <a:r>
            <a:rPr lang="en-US" sz="2400" b="1" kern="1200" dirty="0" smtClean="0">
              <a:solidFill>
                <a:srgbClr val="FFFF00"/>
              </a:solidFill>
              <a:effectLst>
                <a:glow rad="101600">
                  <a:schemeClr val="tx1">
                    <a:alpha val="60000"/>
                  </a:schemeClr>
                </a:glow>
              </a:effectLst>
            </a:rPr>
            <a:t> </a:t>
          </a:r>
          <a:r>
            <a:rPr lang="en-US" sz="2400" b="1" kern="1200" dirty="0" err="1" smtClean="0">
              <a:solidFill>
                <a:srgbClr val="FFFF00"/>
              </a:solidFill>
              <a:effectLst>
                <a:glow rad="101600">
                  <a:schemeClr val="tx1">
                    <a:alpha val="60000"/>
                  </a:schemeClr>
                </a:glow>
              </a:effectLst>
            </a:rPr>
            <a:t>menerima</a:t>
          </a:r>
          <a:r>
            <a:rPr lang="en-US" sz="2400" b="1" kern="1200" dirty="0" smtClean="0">
              <a:solidFill>
                <a:srgbClr val="FFFF00"/>
              </a:solidFill>
              <a:effectLst>
                <a:glow rad="101600">
                  <a:schemeClr val="tx1">
                    <a:alpha val="60000"/>
                  </a:schemeClr>
                </a:glow>
              </a:effectLst>
            </a:rPr>
            <a:t> </a:t>
          </a:r>
          <a:r>
            <a:rPr lang="en-US" sz="2400" b="1" kern="1200" dirty="0" err="1" smtClean="0">
              <a:solidFill>
                <a:srgbClr val="FFFF00"/>
              </a:solidFill>
              <a:effectLst>
                <a:glow rad="101600">
                  <a:schemeClr val="tx1">
                    <a:alpha val="60000"/>
                  </a:schemeClr>
                </a:glow>
              </a:effectLst>
            </a:rPr>
            <a:t>perubahan</a:t>
          </a:r>
          <a:r>
            <a:rPr lang="en-US" sz="2400" b="1" kern="1200" dirty="0" smtClean="0">
              <a:solidFill>
                <a:srgbClr val="FFFF00"/>
              </a:solidFill>
              <a:effectLst>
                <a:glow rad="101600">
                  <a:schemeClr val="tx1">
                    <a:alpha val="60000"/>
                  </a:schemeClr>
                </a:glow>
              </a:effectLst>
            </a:rPr>
            <a:t> </a:t>
          </a:r>
          <a:endParaRPr lang="en-US" sz="2400" b="1" kern="1200" dirty="0">
            <a:solidFill>
              <a:srgbClr val="FFFF00"/>
            </a:solidFill>
            <a:effectLst>
              <a:glow rad="101600">
                <a:schemeClr val="tx1">
                  <a:alpha val="60000"/>
                </a:schemeClr>
              </a:glow>
            </a:effectLst>
            <a:latin typeface="Rockwell Condensed" pitchFamily="18" charset="0"/>
          </a:endParaRPr>
        </a:p>
      </dsp:txBody>
      <dsp:txXfrm>
        <a:off x="0" y="3582071"/>
        <a:ext cx="8001000" cy="715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7DBA6-635B-4AD6-8D8C-D01A5F4B9493}">
      <dsp:nvSpPr>
        <dsp:cNvPr id="0" name=""/>
        <dsp:cNvSpPr/>
      </dsp:nvSpPr>
      <dsp:spPr>
        <a:xfrm>
          <a:off x="657224" y="0"/>
          <a:ext cx="7448550" cy="60198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EA34A-BC42-4D7E-905C-BE6710334887}">
      <dsp:nvSpPr>
        <dsp:cNvPr id="0" name=""/>
        <dsp:cNvSpPr/>
      </dsp:nvSpPr>
      <dsp:spPr>
        <a:xfrm>
          <a:off x="191690" y="1805940"/>
          <a:ext cx="8379618" cy="24079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GENERASI AL QUR’AN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iaitu</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generasi</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yang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menjadikan</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al-Quran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sebagai</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pedoman</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hidup</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mereka</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meyakini</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kebenaran</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al-Quran,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membaca</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dan</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memahaminya</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dengan</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benar</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dan</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betul</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serta</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mengamalkannya</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dalam</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seluruh</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aspek</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kehidupan</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 </a:t>
          </a:r>
          <a:r>
            <a:rPr lang="en-MY" sz="28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mereka</a:t>
          </a:r>
          <a:r>
            <a:rPr lang="en-MY" sz="2800" b="1" kern="1200" cap="none" spc="0" dirty="0" smtClean="0">
              <a:ln w="6600">
                <a:solidFill>
                  <a:schemeClr val="accent2"/>
                </a:solidFill>
                <a:prstDash val="solid"/>
              </a:ln>
              <a:solidFill>
                <a:srgbClr val="FFFFFF"/>
              </a:solidFill>
              <a:effectLst>
                <a:outerShdw dist="38100" dir="2700000" algn="tl" rotWithShape="0">
                  <a:schemeClr val="accent2"/>
                </a:outerShdw>
              </a:effectLst>
            </a:rPr>
            <a:t>.</a:t>
          </a:r>
          <a:endParaRPr lang="en-US" sz="2800" b="1" kern="1200" cap="none" spc="0" dirty="0">
            <a:ln w="6600">
              <a:solidFill>
                <a:schemeClr val="accent2"/>
              </a:solidFill>
              <a:prstDash val="solid"/>
            </a:ln>
            <a:solidFill>
              <a:srgbClr val="FFFFFF"/>
            </a:solidFill>
            <a:effectLst>
              <a:outerShdw dist="38100" dir="2700000" algn="tl" rotWithShape="0">
                <a:schemeClr val="accent2"/>
              </a:outerShdw>
            </a:effectLst>
            <a:latin typeface="Rockwell Condensed" pitchFamily="18" charset="0"/>
          </a:endParaRPr>
        </a:p>
      </dsp:txBody>
      <dsp:txXfrm>
        <a:off x="309235" y="1923485"/>
        <a:ext cx="8144528" cy="2172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27900-80A1-4CE4-A95D-5D296F939E76}">
      <dsp:nvSpPr>
        <dsp:cNvPr id="0" name=""/>
        <dsp:cNvSpPr/>
      </dsp:nvSpPr>
      <dsp:spPr>
        <a:xfrm>
          <a:off x="-4996655" y="-765571"/>
          <a:ext cx="5950742" cy="5950742"/>
        </a:xfrm>
        <a:prstGeom prst="blockArc">
          <a:avLst>
            <a:gd name="adj1" fmla="val 18900000"/>
            <a:gd name="adj2" fmla="val 2700000"/>
            <a:gd name="adj3" fmla="val 36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7FBA14-CF48-41A9-A213-C03323B3DC1B}">
      <dsp:nvSpPr>
        <dsp:cNvPr id="0" name=""/>
        <dsp:cNvSpPr/>
      </dsp:nvSpPr>
      <dsp:spPr>
        <a:xfrm>
          <a:off x="613628" y="441960"/>
          <a:ext cx="7402769" cy="8839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66040" rIns="66040" bIns="66040" numCol="1" spcCol="1270" anchor="ctr" anchorCtr="0">
          <a:noAutofit/>
        </a:bodyPr>
        <a:lstStyle/>
        <a:p>
          <a:pPr lvl="0" algn="l" defTabSz="1155700" rtl="0">
            <a:lnSpc>
              <a:spcPct val="90000"/>
            </a:lnSpc>
            <a:spcBef>
              <a:spcPct val="0"/>
            </a:spcBef>
            <a:spcAft>
              <a:spcPct val="35000"/>
            </a:spcAft>
          </a:pPr>
          <a:r>
            <a:rPr lang="en-US" sz="2600" kern="1200" dirty="0" err="1" smtClean="0">
              <a:effectLst>
                <a:glow rad="101600">
                  <a:schemeClr val="tx1">
                    <a:alpha val="60000"/>
                  </a:schemeClr>
                </a:glow>
              </a:effectLst>
            </a:rPr>
            <a:t>melakukan</a:t>
          </a:r>
          <a:r>
            <a:rPr lang="en-US" sz="2600" kern="1200" dirty="0" smtClean="0">
              <a:effectLst>
                <a:glow rad="101600">
                  <a:schemeClr val="tx1">
                    <a:alpha val="60000"/>
                  </a:schemeClr>
                </a:glow>
              </a:effectLst>
            </a:rPr>
            <a:t> </a:t>
          </a:r>
          <a:r>
            <a:rPr lang="en-US" sz="2600" kern="1200" dirty="0" err="1" smtClean="0">
              <a:effectLst>
                <a:glow rad="101600">
                  <a:schemeClr val="tx1">
                    <a:alpha val="60000"/>
                  </a:schemeClr>
                </a:glow>
              </a:effectLst>
            </a:rPr>
            <a:t>perubahan</a:t>
          </a:r>
          <a:r>
            <a:rPr lang="en-US" sz="2600" kern="1200" dirty="0" smtClean="0">
              <a:effectLst>
                <a:glow rad="101600">
                  <a:schemeClr val="tx1">
                    <a:alpha val="60000"/>
                  </a:schemeClr>
                </a:glow>
              </a:effectLst>
            </a:rPr>
            <a:t> </a:t>
          </a:r>
          <a:r>
            <a:rPr lang="en-US" sz="2600" kern="1200" dirty="0" err="1" smtClean="0">
              <a:effectLst>
                <a:glow rad="101600">
                  <a:schemeClr val="tx1">
                    <a:alpha val="60000"/>
                  </a:schemeClr>
                </a:glow>
              </a:effectLst>
            </a:rPr>
            <a:t>secara</a:t>
          </a:r>
          <a:r>
            <a:rPr lang="en-US" sz="2600" kern="1200" dirty="0" smtClean="0">
              <a:effectLst>
                <a:glow rad="101600">
                  <a:schemeClr val="tx1">
                    <a:alpha val="60000"/>
                  </a:schemeClr>
                </a:glow>
              </a:effectLst>
            </a:rPr>
            <a:t> </a:t>
          </a:r>
          <a:r>
            <a:rPr lang="en-US" sz="2600" kern="1200" dirty="0" err="1" smtClean="0">
              <a:effectLst>
                <a:glow rad="101600">
                  <a:schemeClr val="tx1">
                    <a:alpha val="60000"/>
                  </a:schemeClr>
                </a:glow>
              </a:effectLst>
            </a:rPr>
            <a:t>menyeluruh</a:t>
          </a:r>
          <a:endParaRPr lang="en-US" sz="2600" b="1" kern="1200" cap="none" spc="0" dirty="0">
            <a:ln w="10160">
              <a:solidFill>
                <a:schemeClr val="accent5"/>
              </a:solidFill>
              <a:prstDash val="solid"/>
            </a:ln>
            <a:solidFill>
              <a:srgbClr val="FFFFFF"/>
            </a:solidFill>
            <a:effectLst>
              <a:glow rad="101600">
                <a:schemeClr val="tx1">
                  <a:alpha val="60000"/>
                </a:schemeClr>
              </a:glow>
            </a:effectLst>
            <a:latin typeface="Rockwell Condensed" pitchFamily="18" charset="0"/>
          </a:endParaRPr>
        </a:p>
      </dsp:txBody>
      <dsp:txXfrm>
        <a:off x="613628" y="441960"/>
        <a:ext cx="7402769" cy="883920"/>
      </dsp:txXfrm>
    </dsp:sp>
    <dsp:sp modelId="{96CA5F2B-9AD1-439F-9D35-51391501E045}">
      <dsp:nvSpPr>
        <dsp:cNvPr id="0" name=""/>
        <dsp:cNvSpPr/>
      </dsp:nvSpPr>
      <dsp:spPr>
        <a:xfrm>
          <a:off x="61178" y="331470"/>
          <a:ext cx="1104900" cy="11049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7207E-4526-4431-AFBC-0DC3D32C6A5D}">
      <dsp:nvSpPr>
        <dsp:cNvPr id="0" name=""/>
        <dsp:cNvSpPr/>
      </dsp:nvSpPr>
      <dsp:spPr>
        <a:xfrm>
          <a:off x="934932" y="1767840"/>
          <a:ext cx="7081464" cy="8839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66040" rIns="66040" bIns="66040" numCol="1" spcCol="1270" anchor="ctr" anchorCtr="0">
          <a:noAutofit/>
        </a:bodyPr>
        <a:lstStyle/>
        <a:p>
          <a:pPr lvl="0" algn="l" defTabSz="1155700" rtl="0">
            <a:lnSpc>
              <a:spcPct val="90000"/>
            </a:lnSpc>
            <a:spcBef>
              <a:spcPct val="0"/>
            </a:spcBef>
            <a:spcAft>
              <a:spcPct val="35000"/>
            </a:spcAft>
          </a:pPr>
          <a:r>
            <a:rPr lang="en-US" sz="2600" kern="1200" dirty="0" err="1" smtClean="0">
              <a:effectLst>
                <a:glow rad="101600">
                  <a:schemeClr val="tx1">
                    <a:alpha val="60000"/>
                  </a:schemeClr>
                </a:glow>
              </a:effectLst>
            </a:rPr>
            <a:t>menyentuh</a:t>
          </a:r>
          <a:r>
            <a:rPr lang="en-US" sz="2600" kern="1200" dirty="0" smtClean="0">
              <a:effectLst>
                <a:glow rad="101600">
                  <a:schemeClr val="tx1">
                    <a:alpha val="60000"/>
                  </a:schemeClr>
                </a:glow>
              </a:effectLst>
            </a:rPr>
            <a:t> </a:t>
          </a:r>
          <a:r>
            <a:rPr lang="en-US" sz="2600" kern="1200" dirty="0" err="1" smtClean="0">
              <a:effectLst>
                <a:glow rad="101600">
                  <a:schemeClr val="tx1">
                    <a:alpha val="60000"/>
                  </a:schemeClr>
                </a:glow>
              </a:effectLst>
            </a:rPr>
            <a:t>kesucian</a:t>
          </a:r>
          <a:r>
            <a:rPr lang="en-US" sz="2600" kern="1200" dirty="0" smtClean="0">
              <a:effectLst>
                <a:glow rad="101600">
                  <a:schemeClr val="tx1">
                    <a:alpha val="60000"/>
                  </a:schemeClr>
                </a:glow>
              </a:effectLst>
            </a:rPr>
            <a:t> </a:t>
          </a:r>
          <a:r>
            <a:rPr lang="en-US" sz="2600" kern="1200" dirty="0" err="1" smtClean="0">
              <a:effectLst>
                <a:glow rad="101600">
                  <a:schemeClr val="tx1">
                    <a:alpha val="60000"/>
                  </a:schemeClr>
                </a:glow>
              </a:effectLst>
            </a:rPr>
            <a:t>akidah</a:t>
          </a:r>
          <a:endParaRPr lang="en-US" sz="2600" kern="1200" dirty="0">
            <a:solidFill>
              <a:schemeClr val="tx1"/>
            </a:solidFill>
            <a:effectLst>
              <a:glow rad="101600">
                <a:schemeClr val="tx1">
                  <a:alpha val="60000"/>
                </a:schemeClr>
              </a:glow>
            </a:effectLst>
            <a:latin typeface="Rockwell Condensed" pitchFamily="18" charset="0"/>
          </a:endParaRPr>
        </a:p>
      </dsp:txBody>
      <dsp:txXfrm>
        <a:off x="934932" y="1767840"/>
        <a:ext cx="7081464" cy="883920"/>
      </dsp:txXfrm>
    </dsp:sp>
    <dsp:sp modelId="{49ED57E3-DDD5-4BAE-BA0A-10D1B697225F}">
      <dsp:nvSpPr>
        <dsp:cNvPr id="0" name=""/>
        <dsp:cNvSpPr/>
      </dsp:nvSpPr>
      <dsp:spPr>
        <a:xfrm>
          <a:off x="382482" y="1657350"/>
          <a:ext cx="1104900" cy="11049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D8ECE-0F74-493F-83C5-0E5A6F75907E}">
      <dsp:nvSpPr>
        <dsp:cNvPr id="0" name=""/>
        <dsp:cNvSpPr/>
      </dsp:nvSpPr>
      <dsp:spPr>
        <a:xfrm>
          <a:off x="613628" y="3093720"/>
          <a:ext cx="7402769" cy="8839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66040" rIns="66040" bIns="66040" numCol="1" spcCol="1270" anchor="ctr" anchorCtr="0">
          <a:noAutofit/>
        </a:bodyPr>
        <a:lstStyle/>
        <a:p>
          <a:pPr lvl="0" algn="l" defTabSz="1155700">
            <a:lnSpc>
              <a:spcPct val="90000"/>
            </a:lnSpc>
            <a:spcBef>
              <a:spcPct val="0"/>
            </a:spcBef>
            <a:spcAft>
              <a:spcPct val="35000"/>
            </a:spcAft>
          </a:pPr>
          <a:r>
            <a:rPr lang="en-US" sz="2600" kern="1200" smtClean="0">
              <a:effectLst>
                <a:glow rad="101600">
                  <a:schemeClr val="tx1">
                    <a:alpha val="60000"/>
                  </a:schemeClr>
                </a:glow>
              </a:effectLst>
            </a:rPr>
            <a:t>memerlukan kepada hubungan yang berperi kemanusiaan </a:t>
          </a:r>
          <a:endParaRPr lang="en-US" sz="2600" kern="1200" dirty="0">
            <a:solidFill>
              <a:schemeClr val="tx1"/>
            </a:solidFill>
            <a:effectLst>
              <a:glow rad="101600">
                <a:schemeClr val="tx1">
                  <a:alpha val="60000"/>
                </a:schemeClr>
              </a:glow>
            </a:effectLst>
            <a:latin typeface="Rockwell Condensed" pitchFamily="18" charset="0"/>
          </a:endParaRPr>
        </a:p>
      </dsp:txBody>
      <dsp:txXfrm>
        <a:off x="613628" y="3093720"/>
        <a:ext cx="7402769" cy="883920"/>
      </dsp:txXfrm>
    </dsp:sp>
    <dsp:sp modelId="{F1418FDD-4BD0-48F9-A6EE-E8EFDC862CC8}">
      <dsp:nvSpPr>
        <dsp:cNvPr id="0" name=""/>
        <dsp:cNvSpPr/>
      </dsp:nvSpPr>
      <dsp:spPr>
        <a:xfrm>
          <a:off x="61178" y="2983230"/>
          <a:ext cx="1104900" cy="11049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16/2/2017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16/2/2017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9186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16/2/2017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3042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16/2/2017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4865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16/2/2017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7756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85317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16/2/2017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717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16/2/2017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76799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16/2/2017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6531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96561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926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1952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16/2/2017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92757365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762000" y="990600"/>
            <a:ext cx="5867900" cy="2308324"/>
          </a:xfrm>
          <a:prstGeom prst="rect">
            <a:avLst/>
          </a:prstGeom>
        </p:spPr>
        <p:txBody>
          <a:bodyPr wrap="square">
            <a:spAutoFit/>
          </a:bodyPr>
          <a:lstStyle/>
          <a:p>
            <a:pPr algn="ctr"/>
            <a:r>
              <a:rPr lang="en-US" sz="4800" b="1" dirty="0">
                <a:ln w="6600">
                  <a:solidFill>
                    <a:sysClr val="windowText" lastClr="000000"/>
                  </a:solidFill>
                  <a:prstDash val="solid"/>
                </a:ln>
                <a:solidFill>
                  <a:srgbClr val="FFFFFF"/>
                </a:solidFill>
                <a:effectLst>
                  <a:outerShdw dist="38100" dir="2700000" algn="tl" rotWithShape="0">
                    <a:schemeClr val="accent2"/>
                  </a:outerShdw>
                </a:effectLst>
              </a:rPr>
              <a:t>MENCORAK KETAMADUNAN ISLAM BAHARU</a:t>
            </a:r>
            <a:endParaRPr lang="en-US" sz="4800" b="1" dirty="0">
              <a:ln w="6600">
                <a:solidFill>
                  <a:sysClr val="windowText" lastClr="000000"/>
                </a:solidFill>
                <a:prstDash val="solid"/>
              </a:ln>
              <a:solidFill>
                <a:srgbClr val="FFFFFF"/>
              </a:solidFill>
              <a:effectLst>
                <a:outerShdw dist="38100" dir="2700000" algn="tl" rotWithShape="0">
                  <a:schemeClr val="accent2"/>
                </a:outerShdw>
              </a:effectLst>
              <a:latin typeface="Bernard MT Condensed" pitchFamily="18" charset="0"/>
            </a:endParaRPr>
          </a:p>
        </p:txBody>
      </p:sp>
      <p:sp>
        <p:nvSpPr>
          <p:cNvPr id="4" name="Rectangle 3"/>
          <p:cNvSpPr/>
          <p:nvPr/>
        </p:nvSpPr>
        <p:spPr>
          <a:xfrm>
            <a:off x="1524000" y="3200400"/>
            <a:ext cx="4198585" cy="400110"/>
          </a:xfrm>
          <a:prstGeom prst="rect">
            <a:avLst/>
          </a:prstGeom>
        </p:spPr>
        <p:txBody>
          <a:bodyPr wrap="none">
            <a:spAutoFit/>
          </a:bodyPr>
          <a:lstStyle/>
          <a:p>
            <a:r>
              <a:rPr lang="en-US" sz="2000" dirty="0" smtClean="0">
                <a:ln w="18415" cmpd="sng">
                  <a:solidFill>
                    <a:srgbClr val="FFFF00"/>
                  </a:solidFill>
                  <a:prstDash val="solid"/>
                </a:ln>
                <a:effectLst>
                  <a:glow rad="101600">
                    <a:schemeClr val="tx1">
                      <a:alpha val="60000"/>
                    </a:schemeClr>
                  </a:glow>
                  <a:outerShdw blurRad="63500" dir="3600000" algn="tl" rotWithShape="0">
                    <a:srgbClr val="000000">
                      <a:alpha val="70000"/>
                    </a:srgbClr>
                  </a:outerShdw>
                </a:effectLst>
                <a:latin typeface="Bernard MT Condensed" pitchFamily="18" charset="0"/>
              </a:rPr>
              <a:t>17 </a:t>
            </a:r>
            <a:r>
              <a:rPr lang="en-US" sz="2000" dirty="0" err="1">
                <a:ln w="18415" cmpd="sng">
                  <a:solidFill>
                    <a:srgbClr val="FFFF00"/>
                  </a:solidFill>
                  <a:prstDash val="solid"/>
                </a:ln>
                <a:effectLst>
                  <a:glow rad="101600">
                    <a:schemeClr val="tx1">
                      <a:alpha val="60000"/>
                    </a:schemeClr>
                  </a:glow>
                  <a:outerShdw blurRad="63500" dir="3600000" algn="tl" rotWithShape="0">
                    <a:srgbClr val="000000">
                      <a:alpha val="70000"/>
                    </a:srgbClr>
                  </a:outerShdw>
                </a:effectLst>
                <a:latin typeface="Bernard MT Condensed" pitchFamily="18" charset="0"/>
              </a:rPr>
              <a:t>Februari</a:t>
            </a:r>
            <a:r>
              <a:rPr lang="en-US" sz="2000" dirty="0">
                <a:ln w="18415" cmpd="sng">
                  <a:solidFill>
                    <a:srgbClr val="FFFF00"/>
                  </a:solidFill>
                  <a:prstDash val="solid"/>
                </a:ln>
                <a:effectLst>
                  <a:glow rad="101600">
                    <a:schemeClr val="tx1">
                      <a:alpha val="60000"/>
                    </a:schemeClr>
                  </a:glow>
                  <a:outerShdw blurRad="63500" dir="3600000" algn="tl" rotWithShape="0">
                    <a:srgbClr val="000000">
                      <a:alpha val="70000"/>
                    </a:srgbClr>
                  </a:outerShdw>
                </a:effectLst>
                <a:latin typeface="Bernard MT Condensed" pitchFamily="18" charset="0"/>
              </a:rPr>
              <a:t> 2017 / </a:t>
            </a:r>
            <a:r>
              <a:rPr lang="en-US" sz="2000" dirty="0" smtClean="0">
                <a:ln w="18415" cmpd="sng">
                  <a:solidFill>
                    <a:srgbClr val="FFFF00"/>
                  </a:solidFill>
                  <a:prstDash val="solid"/>
                </a:ln>
                <a:effectLst>
                  <a:glow rad="101600">
                    <a:schemeClr val="tx1">
                      <a:alpha val="60000"/>
                    </a:schemeClr>
                  </a:glow>
                  <a:outerShdw blurRad="63500" dir="3600000" algn="tl" rotWithShape="0">
                    <a:srgbClr val="000000">
                      <a:alpha val="70000"/>
                    </a:srgbClr>
                  </a:outerShdw>
                </a:effectLst>
                <a:latin typeface="Bernard MT Condensed" pitchFamily="18" charset="0"/>
              </a:rPr>
              <a:t>20 </a:t>
            </a:r>
            <a:r>
              <a:rPr lang="en-US" sz="2000" dirty="0" err="1">
                <a:ln w="18415" cmpd="sng">
                  <a:solidFill>
                    <a:srgbClr val="FFFF00"/>
                  </a:solidFill>
                  <a:prstDash val="solid"/>
                </a:ln>
                <a:effectLst>
                  <a:glow rad="101600">
                    <a:schemeClr val="tx1">
                      <a:alpha val="60000"/>
                    </a:schemeClr>
                  </a:glow>
                  <a:outerShdw blurRad="63500" dir="3600000" algn="tl" rotWithShape="0">
                    <a:srgbClr val="000000">
                      <a:alpha val="70000"/>
                    </a:srgbClr>
                  </a:outerShdw>
                </a:effectLst>
                <a:latin typeface="Bernard MT Condensed" pitchFamily="18" charset="0"/>
              </a:rPr>
              <a:t>Jamadilawal</a:t>
            </a:r>
            <a:r>
              <a:rPr lang="en-US" sz="2000" dirty="0">
                <a:ln w="18415" cmpd="sng">
                  <a:solidFill>
                    <a:srgbClr val="FFFF00"/>
                  </a:solidFill>
                  <a:prstDash val="solid"/>
                </a:ln>
                <a:effectLst>
                  <a:glow rad="101600">
                    <a:schemeClr val="tx1">
                      <a:alpha val="60000"/>
                    </a:schemeClr>
                  </a:glow>
                  <a:outerShdw blurRad="63500" dir="3600000" algn="tl" rotWithShape="0">
                    <a:srgbClr val="000000">
                      <a:alpha val="70000"/>
                    </a:srgbClr>
                  </a:outerShdw>
                </a:effectLst>
                <a:latin typeface="Bernard MT Condensed" pitchFamily="18" charset="0"/>
              </a:rPr>
              <a:t> 1438</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566172442"/>
              </p:ext>
            </p:extLst>
          </p:nvPr>
        </p:nvGraphicFramePr>
        <p:xfrm>
          <a:off x="228600" y="304800"/>
          <a:ext cx="84582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graphicFrame>
        <p:nvGraphicFramePr>
          <p:cNvPr id="4" name="Diagram 3"/>
          <p:cNvGraphicFramePr/>
          <p:nvPr>
            <p:extLst>
              <p:ext uri="{D42A27DB-BD31-4B8C-83A1-F6EECF244321}">
                <p14:modId xmlns:p14="http://schemas.microsoft.com/office/powerpoint/2010/main" val="447747746"/>
              </p:ext>
            </p:extLst>
          </p:nvPr>
        </p:nvGraphicFramePr>
        <p:xfrm>
          <a:off x="533400" y="2421309"/>
          <a:ext cx="8001000" cy="4300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81000" y="268069"/>
            <a:ext cx="8305800" cy="2123658"/>
          </a:xfrm>
          <a:prstGeom prst="rect">
            <a:avLst/>
          </a:prstGeom>
        </p:spPr>
        <p:txBody>
          <a:bodyPr wrap="square">
            <a:spAutoFit/>
          </a:bodyPr>
          <a:lstStyle/>
          <a:p>
            <a:pPr algn="ctr"/>
            <a:r>
              <a:rPr lang="en-US" sz="4400" b="1" spc="50" dirty="0" smtClean="0">
                <a:ln w="9525" cmpd="sng">
                  <a:solidFill>
                    <a:srgbClr val="FF0000"/>
                  </a:solidFill>
                  <a:prstDash val="solid"/>
                </a:ln>
                <a:solidFill>
                  <a:srgbClr val="FF0000"/>
                </a:solidFill>
                <a:effectLst>
                  <a:glow rad="38100">
                    <a:schemeClr val="tx1">
                      <a:alpha val="40000"/>
                    </a:schemeClr>
                  </a:glow>
                </a:effectLst>
                <a:latin typeface="Times New Roman" panose="02020603050405020304" pitchFamily="18" charset="0"/>
                <a:ea typeface="Calibri" panose="020F0502020204030204" pitchFamily="34" charset="0"/>
              </a:rPr>
              <a:t>FAKTOR PUNCA KEJATUHAN SESEBUAH TAMADUN</a:t>
            </a:r>
            <a:endParaRPr lang="en-MY" sz="4400" b="1" spc="50" dirty="0">
              <a:ln w="9525" cmpd="sng">
                <a:solidFill>
                  <a:srgbClr val="FF0000"/>
                </a:solidFill>
                <a:prstDash val="solid"/>
              </a:ln>
              <a:solidFill>
                <a:srgbClr val="FF0000"/>
              </a:solidFill>
              <a:effectLst>
                <a:glow rad="38100">
                  <a:schemeClr val="tx1">
                    <a:alpha val="40000"/>
                  </a:schemeClr>
                </a:glow>
              </a:effectLst>
            </a:endParaRPr>
          </a:p>
        </p:txBody>
      </p:sp>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26425807"/>
              </p:ext>
            </p:extLst>
          </p:nvPr>
        </p:nvGraphicFramePr>
        <p:xfrm>
          <a:off x="228600" y="457200"/>
          <a:ext cx="8763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71500" y="462776"/>
            <a:ext cx="8077200" cy="1323439"/>
          </a:xfrm>
          <a:prstGeom prst="rect">
            <a:avLst/>
          </a:prstGeom>
        </p:spPr>
        <p:txBody>
          <a:bodyPr wrap="square">
            <a:spAutoFit/>
          </a:bodyPr>
          <a:lstStyle/>
          <a:p>
            <a:pPr algn="ctr"/>
            <a:r>
              <a:rPr lang="en-US" sz="4000" b="1" dirty="0" smtClean="0">
                <a:ln w="6600">
                  <a:solidFill>
                    <a:srgbClr val="0000FF"/>
                  </a:solidFill>
                  <a:prstDash val="solid"/>
                </a:ln>
                <a:solidFill>
                  <a:srgbClr val="0000FF"/>
                </a:solidFill>
                <a:effectLst>
                  <a:outerShdw dist="38100" dir="2700000" algn="tl" rotWithShape="0">
                    <a:schemeClr val="accent2"/>
                  </a:outerShdw>
                </a:effectLst>
                <a:latin typeface="Times New Roman" panose="02020603050405020304" pitchFamily="18" charset="0"/>
                <a:ea typeface="Calibri" panose="020F0502020204030204" pitchFamily="34" charset="0"/>
              </a:rPr>
              <a:t>GENERASI CEMERLANG PENGGERAK TAMADUN</a:t>
            </a:r>
            <a:endParaRPr lang="en-MY" sz="4000" b="1" dirty="0">
              <a:ln w="6600">
                <a:solidFill>
                  <a:srgbClr val="0000FF"/>
                </a:solidFill>
                <a:prstDash val="solid"/>
              </a:ln>
              <a:solidFill>
                <a:srgbClr val="0000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228600" y="3685877"/>
            <a:ext cx="8679681" cy="2554545"/>
          </a:xfrm>
          <a:prstGeom prst="rect">
            <a:avLst/>
          </a:prstGeom>
        </p:spPr>
        <p:txBody>
          <a:bodyPr wrap="square">
            <a:spAutoFit/>
          </a:bodyPr>
          <a:lstStyle/>
          <a:p>
            <a:pPr algn="ctr"/>
            <a:r>
              <a:rPr lang="ms-MY" sz="2000" b="1" dirty="0">
                <a:ln w="6600">
                  <a:solidFill>
                    <a:schemeClr val="accent2"/>
                  </a:solidFill>
                  <a:prstDash val="solid"/>
                </a:ln>
                <a:solidFill>
                  <a:srgbClr val="FFFFFF"/>
                </a:solidFill>
                <a:effectLst>
                  <a:outerShdw dist="38100" dir="2700000" algn="tl" rotWithShape="0">
                    <a:schemeClr val="accent2"/>
                  </a:outerShdw>
                </a:effectLst>
                <a:latin typeface="Kristen ITC" pitchFamily="66" charset="0"/>
              </a:rPr>
              <a:t>Maksudnya: </a:t>
            </a:r>
            <a:endParaRPr lang="ms-MY" sz="2000" b="1" dirty="0" smtClean="0">
              <a:ln w="6600">
                <a:solidFill>
                  <a:schemeClr val="accent2"/>
                </a:solidFill>
                <a:prstDash val="solid"/>
              </a:ln>
              <a:solidFill>
                <a:srgbClr val="FFFFFF"/>
              </a:solidFill>
              <a:effectLst>
                <a:outerShdw dist="38100" dir="2700000" algn="tl" rotWithShape="0">
                  <a:schemeClr val="accent2"/>
                </a:outerShdw>
              </a:effectLst>
              <a:latin typeface="Kristen ITC" pitchFamily="66" charset="0"/>
            </a:endParaRPr>
          </a:p>
          <a:p>
            <a:pPr algn="ctr"/>
            <a:r>
              <a:rPr lang="en-US" sz="2000" b="1" dirty="0" smtClean="0">
                <a:ln w="6600">
                  <a:solidFill>
                    <a:schemeClr val="accent2"/>
                  </a:solidFill>
                  <a:prstDash val="solid"/>
                </a:ln>
                <a:solidFill>
                  <a:srgbClr val="FFFFFF"/>
                </a:solidFill>
                <a:effectLst>
                  <a:outerShdw dist="38100" dir="2700000" algn="tl" rotWithShape="0">
                    <a:schemeClr val="accent2"/>
                  </a:outerShdw>
                </a:effectLst>
              </a:rPr>
              <a:t>“</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Kamu</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wahai</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umat</a:t>
            </a:r>
            <a:r>
              <a:rPr lang="en-US" sz="2000" b="1" i="1" dirty="0">
                <a:ln w="6600">
                  <a:solidFill>
                    <a:schemeClr val="accent2"/>
                  </a:solidFill>
                  <a:prstDash val="solid"/>
                </a:ln>
                <a:solidFill>
                  <a:srgbClr val="FFFFFF"/>
                </a:solidFill>
                <a:effectLst>
                  <a:outerShdw dist="38100" dir="2700000" algn="tl" rotWithShape="0">
                    <a:schemeClr val="accent2"/>
                  </a:outerShdw>
                </a:effectLst>
              </a:rPr>
              <a:t> Muhammad)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adalah</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sebaik-baik</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umat</a:t>
            </a:r>
            <a:r>
              <a:rPr lang="en-US" sz="2000" b="1" i="1" dirty="0">
                <a:ln w="6600">
                  <a:solidFill>
                    <a:schemeClr val="accent2"/>
                  </a:solidFill>
                  <a:prstDash val="solid"/>
                </a:ln>
                <a:solidFill>
                  <a:srgbClr val="FFFFFF"/>
                </a:solidFill>
                <a:effectLst>
                  <a:outerShdw dist="38100" dir="2700000" algn="tl" rotWithShape="0">
                    <a:schemeClr val="accent2"/>
                  </a:outerShdw>
                </a:effectLst>
              </a:rPr>
              <a:t> yang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dilahirkan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bagi</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faedah</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umat</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manusia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kerana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kamu</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menyuruh</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berbuat</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segala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perkara</a:t>
            </a:r>
            <a:r>
              <a:rPr lang="en-US" sz="2000" b="1" i="1" dirty="0">
                <a:ln w="6600">
                  <a:solidFill>
                    <a:schemeClr val="accent2"/>
                  </a:solidFill>
                  <a:prstDash val="solid"/>
                </a:ln>
                <a:solidFill>
                  <a:srgbClr val="FFFFFF"/>
                </a:solidFill>
                <a:effectLst>
                  <a:outerShdw dist="38100" dir="2700000" algn="tl" rotWithShape="0">
                    <a:schemeClr val="accent2"/>
                  </a:outerShdw>
                </a:effectLst>
              </a:rPr>
              <a:t> yang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baik</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dan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melarang</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daripada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segala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perkara</a:t>
            </a:r>
            <a:r>
              <a:rPr lang="en-US" sz="2000" b="1" i="1" dirty="0">
                <a:ln w="6600">
                  <a:solidFill>
                    <a:schemeClr val="accent2"/>
                  </a:solidFill>
                  <a:prstDash val="solid"/>
                </a:ln>
                <a:solidFill>
                  <a:srgbClr val="FFFFFF"/>
                </a:solidFill>
                <a:effectLst>
                  <a:outerShdw dist="38100" dir="2700000" algn="tl" rotWithShape="0">
                    <a:schemeClr val="accent2"/>
                  </a:outerShdw>
                </a:effectLst>
              </a:rPr>
              <a:t> yang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salah</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buruk</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dan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keji</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serta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kamu</a:t>
            </a:r>
            <a:r>
              <a:rPr lang="en-US" sz="2000" b="1" i="1" dirty="0">
                <a:ln w="6600">
                  <a:solidFill>
                    <a:schemeClr val="accent2"/>
                  </a:solidFill>
                  <a:prstDash val="solid"/>
                </a:ln>
                <a:solidFill>
                  <a:srgbClr val="FFFFFF"/>
                </a:solidFill>
                <a:effectLst>
                  <a:outerShdw dist="38100" dir="2700000" algn="tl" rotWithShape="0">
                    <a:schemeClr val="accent2"/>
                  </a:outerShdw>
                </a:effectLst>
              </a:rPr>
              <a:t> pula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beriman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kepada</a:t>
            </a:r>
            <a:r>
              <a:rPr lang="en-US" sz="2000" b="1" i="1" dirty="0">
                <a:ln w="6600">
                  <a:solidFill>
                    <a:schemeClr val="accent2"/>
                  </a:solidFill>
                  <a:prstDash val="solid"/>
                </a:ln>
                <a:solidFill>
                  <a:srgbClr val="FFFFFF"/>
                </a:solidFill>
                <a:effectLst>
                  <a:outerShdw dist="38100" dir="2700000" algn="tl" rotWithShape="0">
                    <a:schemeClr val="accent2"/>
                  </a:outerShdw>
                </a:effectLst>
              </a:rPr>
              <a:t> Allah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dengan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sebenar-benar</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iman</a:t>
            </a:r>
            <a:r>
              <a:rPr lang="en-US" sz="2000" b="1" i="1" dirty="0">
                <a:ln w="6600">
                  <a:solidFill>
                    <a:schemeClr val="accent2"/>
                  </a:solidFill>
                  <a:prstDash val="solid"/>
                </a:ln>
                <a:solidFill>
                  <a:srgbClr val="FFFFFF"/>
                </a:solidFill>
                <a:effectLst>
                  <a:outerShdw dist="38100" dir="2700000" algn="tl" rotWithShape="0">
                    <a:schemeClr val="accent2"/>
                  </a:outerShdw>
                </a:effectLst>
              </a:rPr>
              <a:t>). Dan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kalaulah</a:t>
            </a:r>
            <a:r>
              <a:rPr lang="en-US" sz="2000" b="1" i="1" dirty="0">
                <a:ln w="6600">
                  <a:solidFill>
                    <a:schemeClr val="accent2"/>
                  </a:solidFill>
                  <a:prstDash val="solid"/>
                </a:ln>
                <a:solidFill>
                  <a:srgbClr val="FFFFFF"/>
                </a:solidFill>
                <a:effectLst>
                  <a:outerShdw dist="38100" dir="2700000" algn="tl" rotWithShape="0">
                    <a:schemeClr val="accent2"/>
                  </a:outerShdw>
                </a:effectLst>
              </a:rPr>
              <a:t> Ahli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Kitab</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Yahudi</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dan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Nasrani</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itu</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beriman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sebagaimana</a:t>
            </a:r>
            <a:r>
              <a:rPr lang="en-US" sz="2000" b="1" i="1" dirty="0">
                <a:ln w="6600">
                  <a:solidFill>
                    <a:schemeClr val="accent2"/>
                  </a:solidFill>
                  <a:prstDash val="solid"/>
                </a:ln>
                <a:solidFill>
                  <a:srgbClr val="FFFFFF"/>
                </a:solidFill>
                <a:effectLst>
                  <a:outerShdw dist="38100" dir="2700000" algn="tl" rotWithShape="0">
                    <a:schemeClr val="accent2"/>
                  </a:outerShdw>
                </a:effectLst>
              </a:rPr>
              <a:t> yang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semestinya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tentulah</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iman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itu</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lebih</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baik</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bagi</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mereka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Tetapi</a:t>
            </a:r>
            <a:r>
              <a:rPr lang="en-US" sz="2000" b="1" i="1" dirty="0">
                <a:ln w="6600">
                  <a:solidFill>
                    <a:schemeClr val="accent2"/>
                  </a:solidFill>
                  <a:prstDash val="solid"/>
                </a:ln>
                <a:solidFill>
                  <a:srgbClr val="FFFFFF"/>
                </a:solidFill>
                <a:effectLst>
                  <a:outerShdw dist="38100" dir="2700000" algn="tl" rotWithShape="0">
                    <a:schemeClr val="accent2"/>
                  </a:outerShdw>
                </a:effectLst>
              </a:rPr>
              <a:t>) di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antara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mereka</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ada</a:t>
            </a:r>
            <a:r>
              <a:rPr lang="en-US" sz="2000" b="1" i="1" dirty="0">
                <a:ln w="6600">
                  <a:solidFill>
                    <a:schemeClr val="accent2"/>
                  </a:solidFill>
                  <a:prstDash val="solid"/>
                </a:ln>
                <a:solidFill>
                  <a:srgbClr val="FFFFFF"/>
                </a:solidFill>
                <a:effectLst>
                  <a:outerShdw dist="38100" dir="2700000" algn="tl" rotWithShape="0">
                    <a:schemeClr val="accent2"/>
                  </a:outerShdw>
                </a:effectLst>
              </a:rPr>
              <a:t> yang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beriman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dan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kebanyakan</a:t>
            </a:r>
            <a:r>
              <a:rPr lang="en-US" sz="2000" b="1" i="1" dirty="0">
                <a:ln w="6600">
                  <a:solidFill>
                    <a:schemeClr val="accent2"/>
                  </a:solidFill>
                  <a:prstDash val="solid"/>
                </a:ln>
                <a:solidFill>
                  <a:srgbClr val="FFFFFF"/>
                </a:solidFill>
                <a:effectLst>
                  <a:outerShdw dist="38100" dir="2700000" algn="tl" rotWithShape="0">
                    <a:schemeClr val="accent2"/>
                  </a:outerShdw>
                </a:effectLst>
              </a:rPr>
              <a:t>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mereka</a:t>
            </a:r>
            <a:r>
              <a:rPr lang="en-US" sz="2000" b="1" i="1" dirty="0">
                <a:ln w="6600">
                  <a:solidFill>
                    <a:schemeClr val="accent2"/>
                  </a:solidFill>
                  <a:prstDash val="solid"/>
                </a:ln>
                <a:solidFill>
                  <a:srgbClr val="FFFFFF"/>
                </a:solidFill>
                <a:effectLst>
                  <a:outerShdw dist="38100" dir="2700000" algn="tl" rotWithShape="0">
                    <a:schemeClr val="accent2"/>
                  </a:outerShdw>
                </a:effectLst>
              </a:rPr>
              <a:t> orang yang </a:t>
            </a:r>
            <a:r>
              <a:rPr lang="en-US" sz="2000" b="1" i="1" dirty="0" err="1">
                <a:ln w="6600">
                  <a:solidFill>
                    <a:schemeClr val="accent2"/>
                  </a:solidFill>
                  <a:prstDash val="solid"/>
                </a:ln>
                <a:solidFill>
                  <a:srgbClr val="FFFFFF"/>
                </a:solidFill>
                <a:effectLst>
                  <a:outerShdw dist="38100" dir="2700000" algn="tl" rotWithShape="0">
                    <a:schemeClr val="accent2"/>
                  </a:outerShdw>
                </a:effectLst>
              </a:rPr>
              <a:t>fasik</a:t>
            </a:r>
            <a:r>
              <a:rPr lang="en-US" sz="2000" b="1" i="1" dirty="0">
                <a:ln w="6600">
                  <a:solidFill>
                    <a:schemeClr val="accent2"/>
                  </a:solidFill>
                  <a:prstDash val="solid"/>
                </a:ln>
                <a:solidFill>
                  <a:srgbClr val="FFFFFF"/>
                </a:solidFill>
                <a:effectLst>
                  <a:outerShdw dist="38100" dir="2700000" algn="tl" rotWithShape="0">
                    <a:schemeClr val="accent2"/>
                  </a:outerShdw>
                </a:effectLst>
              </a:rPr>
              <a:t>.”</a:t>
            </a:r>
            <a:endParaRPr lang="en-MY"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Box 4"/>
          <p:cNvSpPr txBox="1"/>
          <p:nvPr/>
        </p:nvSpPr>
        <p:spPr>
          <a:xfrm>
            <a:off x="3505200" y="6273876"/>
            <a:ext cx="2468946" cy="369332"/>
          </a:xfrm>
          <a:prstGeom prst="rect">
            <a:avLst/>
          </a:prstGeom>
          <a:noFill/>
        </p:spPr>
        <p:txBody>
          <a:bodyPr wrap="none" rtlCol="0">
            <a:spAutoFit/>
          </a:bodyPr>
          <a:lstStyle/>
          <a:p>
            <a:r>
              <a:rPr lang="en-US" b="1" dirty="0" smtClean="0">
                <a:ln w="6600">
                  <a:solidFill>
                    <a:schemeClr val="accent2"/>
                  </a:solidFill>
                  <a:prstDash val="solid"/>
                </a:ln>
                <a:solidFill>
                  <a:srgbClr val="FFFFFF"/>
                </a:solidFill>
                <a:effectLst>
                  <a:outerShdw dist="38100" dir="2700000" algn="tl" rotWithShape="0">
                    <a:schemeClr val="accent2"/>
                  </a:outerShdw>
                </a:effectLst>
              </a:rPr>
              <a:t>SURAH </a:t>
            </a:r>
            <a:r>
              <a:rPr lang="en-US" b="1" dirty="0" smtClean="0">
                <a:ln w="6600">
                  <a:solidFill>
                    <a:schemeClr val="accent2"/>
                  </a:solidFill>
                  <a:prstDash val="solid"/>
                </a:ln>
                <a:solidFill>
                  <a:srgbClr val="FFFFFF"/>
                </a:solidFill>
                <a:effectLst>
                  <a:outerShdw dist="38100" dir="2700000" algn="tl" rotWithShape="0">
                    <a:schemeClr val="accent2"/>
                  </a:outerShdw>
                </a:effectLst>
              </a:rPr>
              <a:t>ALI IMRAN </a:t>
            </a:r>
            <a:r>
              <a:rPr lang="en-US" b="1" dirty="0" smtClean="0">
                <a:ln w="6600">
                  <a:solidFill>
                    <a:schemeClr val="accent2"/>
                  </a:solidFill>
                  <a:prstDash val="solid"/>
                </a:ln>
                <a:solidFill>
                  <a:srgbClr val="FFFFFF"/>
                </a:solidFill>
                <a:effectLst>
                  <a:outerShdw dist="38100" dir="2700000" algn="tl" rotWithShape="0">
                    <a:schemeClr val="accent2"/>
                  </a:outerShdw>
                </a:effectLst>
              </a:rPr>
              <a:t>: 110</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p:cNvSpPr/>
          <p:nvPr/>
        </p:nvSpPr>
        <p:spPr>
          <a:xfrm>
            <a:off x="457200" y="762000"/>
            <a:ext cx="8153400" cy="2923877"/>
          </a:xfrm>
          <a:prstGeom prst="rect">
            <a:avLst/>
          </a:prstGeom>
        </p:spPr>
        <p:txBody>
          <a:bodyPr wrap="square">
            <a:spAutoFit/>
          </a:bodyPr>
          <a:lstStyle/>
          <a:p>
            <a:pPr algn="ctr" rtl="1">
              <a:lnSpc>
                <a:spcPct val="115000"/>
              </a:lnSpc>
              <a:spcAft>
                <a:spcPts val="0"/>
              </a:spcAft>
            </a:pPr>
            <a:r>
              <a:rPr lang="ar-SA" sz="40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0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064" panose="02000400000000000000" pitchFamily="2" charset="2"/>
              </a:rPr>
              <a:t>ﭞ ﭟ ﭠ ﭡ ﭢ ﭣ ﭤ ﭥ ﭦ ﭧ ﭨ ﭩ ﭪ ﭫ ﭬ ﭭ ﭮ ﭯ ﭰ ﭱ ﭲ ﭳ ﭴ ﭵ ﭶ </a:t>
            </a:r>
            <a:r>
              <a:rPr lang="ar-SA" sz="40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0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9686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5312" y="381000"/>
            <a:ext cx="8839200" cy="2862322"/>
          </a:xfrm>
          <a:prstGeom prst="rect">
            <a:avLst/>
          </a:prstGeom>
        </p:spPr>
        <p:txBody>
          <a:bodyPr wrap="square">
            <a:spAutoFit/>
          </a:bodyPr>
          <a:lstStyle/>
          <a:p>
            <a:pPr algn="ct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Sempena</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dengan</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perhimpunan</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genersi</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muda</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dalam</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program </a:t>
            </a:r>
            <a:endParaRPr lang="en-US" sz="36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endParaRPr>
          </a:p>
          <a:p>
            <a:pPr algn="ctr"/>
            <a:r>
              <a:rPr lang="en-US" sz="3600" b="1" dirty="0" smtClean="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Calibri" panose="020F0502020204030204" pitchFamily="34" charset="0"/>
              </a:rPr>
              <a:t>DIALOG AGAMAWAN TN50 </a:t>
            </a:r>
          </a:p>
          <a:p>
            <a:pPr algn="ctr"/>
            <a:r>
              <a:rPr lang="en-US" sz="36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di </a:t>
            </a: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Universiti</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Sains</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Islam Malaysia (USIM) </a:t>
            </a:r>
            <a:endParaRPr lang="en-US" sz="36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endParaRPr>
          </a:p>
          <a:p>
            <a:pPr algn="ctr"/>
            <a:r>
              <a:rPr lang="en-US" sz="3600" b="1" dirty="0" err="1"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pada</a:t>
            </a:r>
            <a:r>
              <a:rPr lang="en-US" sz="36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20 </a:t>
            </a:r>
            <a:r>
              <a:rPr lang="en-US" sz="3600" b="1" dirty="0" err="1">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Februari</a:t>
            </a:r>
            <a:r>
              <a:rPr lang="en-US"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Times New Roman" panose="02020603050405020304" pitchFamily="18" charset="0"/>
                <a:ea typeface="Calibri" panose="020F0502020204030204" pitchFamily="34" charset="0"/>
              </a:rPr>
              <a:t> 2017</a:t>
            </a:r>
            <a:endParaRPr lang="en-MY" sz="36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endParaRPr>
          </a:p>
        </p:txBody>
      </p:sp>
      <p:sp>
        <p:nvSpPr>
          <p:cNvPr id="3" name="Rectangle 2"/>
          <p:cNvSpPr/>
          <p:nvPr/>
        </p:nvSpPr>
        <p:spPr>
          <a:xfrm>
            <a:off x="228600" y="3505200"/>
            <a:ext cx="5410200" cy="1569660"/>
          </a:xfrm>
          <a:prstGeom prst="rect">
            <a:avLst/>
          </a:prstGeom>
        </p:spPr>
        <p:txBody>
          <a:bodyPr wrap="square">
            <a:spAutoFit/>
          </a:bodyPr>
          <a:lstStyle/>
          <a:p>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generasi</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muda</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hari</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ini</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diseru</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untuk</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lebih</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bersedia</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membuka</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minda</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bagi</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menghadapi</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cabaran</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membangunkan</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ummah</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yang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terbaik</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dan</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 </a:t>
            </a:r>
            <a:r>
              <a:rPr lang="en-US" sz="2400" b="1" i="1" dirty="0" err="1">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cemerlang</a:t>
            </a:r>
            <a:r>
              <a:rPr lang="en-US"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rPr>
              <a:t>.</a:t>
            </a:r>
            <a:endParaRPr lang="en-MY" sz="2400" b="1" i="1" dirty="0">
              <a:ln w="10160">
                <a:solidFill>
                  <a:schemeClr val="accent5"/>
                </a:solidFill>
                <a:prstDash val="solid"/>
              </a:ln>
              <a:solidFill>
                <a:srgbClr val="FFFFFF"/>
              </a:solidFill>
              <a:effectLst>
                <a:glow rad="101600">
                  <a:schemeClr val="tx1">
                    <a:alpha val="60000"/>
                  </a:schemeClr>
                </a:glow>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7064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09782035"/>
              </p:ext>
            </p:extLst>
          </p:nvPr>
        </p:nvGraphicFramePr>
        <p:xfrm>
          <a:off x="457200" y="838200"/>
          <a:ext cx="8077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609600" y="223464"/>
            <a:ext cx="8305800" cy="646331"/>
          </a:xfrm>
          <a:prstGeom prst="rect">
            <a:avLst/>
          </a:prstGeom>
        </p:spPr>
        <p:txBody>
          <a:bodyPr wrap="square">
            <a:spAutoFit/>
          </a:bodyPr>
          <a:lstStyle/>
          <a:p>
            <a:pPr algn="ctr"/>
            <a:r>
              <a:rPr lang="en-US" sz="3600" b="1" dirty="0" smtClean="0">
                <a:ln w="6600">
                  <a:solidFill>
                    <a:srgbClr val="FF0000"/>
                  </a:solidFill>
                  <a:prstDash val="solid"/>
                </a:ln>
                <a:solidFill>
                  <a:srgbClr val="FFFF00"/>
                </a:solidFill>
                <a:effectLst>
                  <a:outerShdw dist="38100" dir="2700000" algn="tl" rotWithShape="0">
                    <a:schemeClr val="accent2"/>
                  </a:outerShdw>
                </a:effectLst>
                <a:latin typeface="Times New Roman" panose="02020603050405020304" pitchFamily="18" charset="0"/>
                <a:ea typeface="Calibri" panose="020F0502020204030204" pitchFamily="34" charset="0"/>
              </a:rPr>
              <a:t>CIRI PERUBAHAN GENERASI MUDA </a:t>
            </a:r>
            <a:endParaRPr lang="en-MY" sz="3600" b="1" dirty="0">
              <a:ln w="6600">
                <a:solidFill>
                  <a:srgbClr val="FF0000"/>
                </a:solidFill>
                <a:prstDash val="solid"/>
              </a:ln>
              <a:solidFill>
                <a:srgbClr val="FFFF00"/>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1261848" y="381000"/>
            <a:ext cx="6629400" cy="646331"/>
          </a:xfrm>
          <a:prstGeom prst="rect">
            <a:avLst/>
          </a:prstGeom>
        </p:spPr>
        <p:txBody>
          <a:bodyPr wrap="square">
            <a:spAutoFit/>
          </a:bodyP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p:nvPr/>
        </p:nvSpPr>
        <p:spPr>
          <a:xfrm>
            <a:off x="0" y="2711714"/>
            <a:ext cx="8991600" cy="3693319"/>
          </a:xfrm>
          <a:prstGeom prst="rect">
            <a:avLst/>
          </a:prstGeom>
        </p:spPr>
        <p:txBody>
          <a:bodyPr wrap="square">
            <a:spAutoFit/>
          </a:bodyPr>
          <a:lstStyle/>
          <a:p>
            <a:pPr algn="ctr"/>
            <a:r>
              <a:rPr lang="ms-MY" b="1" dirty="0">
                <a:ln w="6600">
                  <a:solidFill>
                    <a:schemeClr val="accent2"/>
                  </a:solidFill>
                  <a:prstDash val="solid"/>
                </a:ln>
                <a:solidFill>
                  <a:srgbClr val="FFFFFF"/>
                </a:solidFill>
                <a:effectLst>
                  <a:outerShdw dist="38100" dir="2700000" algn="tl" rotWithShape="0">
                    <a:schemeClr val="accent2"/>
                  </a:outerShdw>
                </a:effectLst>
                <a:latin typeface="Kristen ITC" pitchFamily="66" charset="0"/>
              </a:rPr>
              <a:t>Maksudnya: </a:t>
            </a:r>
            <a:endParaRPr lang="ms-MY" b="1" dirty="0" smtClean="0">
              <a:ln w="6600">
                <a:solidFill>
                  <a:schemeClr val="accent2"/>
                </a:solidFill>
                <a:prstDash val="solid"/>
              </a:ln>
              <a:solidFill>
                <a:srgbClr val="FFFFFF"/>
              </a:solidFill>
              <a:effectLst>
                <a:outerShdw dist="38100" dir="2700000" algn="tl" rotWithShape="0">
                  <a:schemeClr val="accent2"/>
                </a:outerShdw>
              </a:effectLst>
              <a:latin typeface="Kristen ITC" pitchFamily="66" charset="0"/>
            </a:endParaRPr>
          </a:p>
          <a:p>
            <a:pPr algn="ctr"/>
            <a:r>
              <a:rPr lang="en-US" b="1" i="1" dirty="0">
                <a:ln w="6600">
                  <a:solidFill>
                    <a:schemeClr val="accent2"/>
                  </a:solidFill>
                  <a:prstDash val="solid"/>
                </a:ln>
                <a:solidFill>
                  <a:srgbClr val="FFFFFF"/>
                </a:solidFill>
                <a:effectLst>
                  <a:outerShdw dist="38100" dir="2700000" algn="tl" rotWithShape="0">
                    <a:schemeClr val="accent2"/>
                  </a:outerShdw>
                </a:effectLst>
              </a:rPr>
              <a:t>“Dan </a:t>
            </a:r>
            <a:r>
              <a:rPr lang="en-US" b="1" i="1" dirty="0" err="1">
                <a:ln w="6600">
                  <a:solidFill>
                    <a:schemeClr val="accent2"/>
                  </a:solidFill>
                  <a:prstDash val="solid"/>
                </a:ln>
                <a:solidFill>
                  <a:srgbClr val="FFFFFF"/>
                </a:solidFill>
                <a:effectLst>
                  <a:outerShdw dist="38100" dir="2700000" algn="tl" rotWithShape="0">
                    <a:schemeClr val="accent2"/>
                  </a:outerShdw>
                </a:effectLst>
              </a:rPr>
              <a:t>demikianlah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sebagaimana</a:t>
            </a:r>
            <a:r>
              <a:rPr lang="en-US" b="1" i="1" dirty="0">
                <a:ln w="6600">
                  <a:solidFill>
                    <a:schemeClr val="accent2"/>
                  </a:solidFill>
                  <a:prstDash val="solid"/>
                </a:ln>
                <a:solidFill>
                  <a:srgbClr val="FFFFFF"/>
                </a:solidFill>
                <a:effectLst>
                  <a:outerShdw dist="38100" dir="2700000" algn="tl" rotWithShape="0">
                    <a:schemeClr val="accent2"/>
                  </a:outerShdw>
                </a:effectLst>
              </a:rPr>
              <a:t> Kami </a:t>
            </a:r>
            <a:r>
              <a:rPr lang="en-US" b="1" i="1" dirty="0" err="1">
                <a:ln w="6600">
                  <a:solidFill>
                    <a:schemeClr val="accent2"/>
                  </a:solidFill>
                  <a:prstDash val="solid"/>
                </a:ln>
                <a:solidFill>
                  <a:srgbClr val="FFFFFF"/>
                </a:solidFill>
                <a:effectLst>
                  <a:outerShdw dist="38100" dir="2700000" algn="tl" rotWithShape="0">
                    <a:schemeClr val="accent2"/>
                  </a:outerShdw>
                </a:effectLst>
              </a:rPr>
              <a:t>telah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memimpin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kamu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ke</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jalan</a:t>
            </a:r>
            <a:r>
              <a:rPr lang="en-US" b="1" i="1" dirty="0">
                <a:ln w="6600">
                  <a:solidFill>
                    <a:schemeClr val="accent2"/>
                  </a:solidFill>
                  <a:prstDash val="solid"/>
                </a:ln>
                <a:solidFill>
                  <a:srgbClr val="FFFFFF"/>
                </a:solidFill>
                <a:effectLst>
                  <a:outerShdw dist="38100" dir="2700000" algn="tl" rotWithShape="0">
                    <a:schemeClr val="accent2"/>
                  </a:outerShdw>
                </a:effectLst>
              </a:rPr>
              <a:t>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lurus</a:t>
            </a:r>
            <a:r>
              <a:rPr lang="en-US" b="1" i="1" dirty="0">
                <a:ln w="6600">
                  <a:solidFill>
                    <a:schemeClr val="accent2"/>
                  </a:solidFill>
                  <a:prstDash val="solid"/>
                </a:ln>
                <a:solidFill>
                  <a:srgbClr val="FFFFFF"/>
                </a:solidFill>
                <a:effectLst>
                  <a:outerShdw dist="38100" dir="2700000" algn="tl" rotWithShape="0">
                    <a:schemeClr val="accent2"/>
                  </a:outerShdw>
                </a:effectLst>
              </a:rPr>
              <a:t>), Kami </a:t>
            </a:r>
            <a:r>
              <a:rPr lang="en-US" b="1" i="1" dirty="0" err="1">
                <a:ln w="6600">
                  <a:solidFill>
                    <a:schemeClr val="accent2"/>
                  </a:solidFill>
                  <a:prstDash val="solid"/>
                </a:ln>
                <a:solidFill>
                  <a:srgbClr val="FFFFFF"/>
                </a:solidFill>
                <a:effectLst>
                  <a:outerShdw dist="38100" dir="2700000" algn="tl" rotWithShape="0">
                    <a:schemeClr val="accent2"/>
                  </a:outerShdw>
                </a:effectLst>
              </a:rPr>
              <a:t>jadikan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kamu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wahai</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umat</a:t>
            </a:r>
            <a:r>
              <a:rPr lang="en-US" b="1" i="1" dirty="0">
                <a:ln w="6600">
                  <a:solidFill>
                    <a:schemeClr val="accent2"/>
                  </a:solidFill>
                  <a:prstDash val="solid"/>
                </a:ln>
                <a:solidFill>
                  <a:srgbClr val="FFFFFF"/>
                </a:solidFill>
                <a:effectLst>
                  <a:outerShdw dist="38100" dir="2700000" algn="tl" rotWithShape="0">
                    <a:schemeClr val="accent2"/>
                  </a:outerShdw>
                </a:effectLst>
              </a:rPr>
              <a:t> Muhamad) </a:t>
            </a:r>
            <a:r>
              <a:rPr lang="en-US" b="1" i="1" dirty="0" err="1">
                <a:ln w="6600">
                  <a:solidFill>
                    <a:schemeClr val="accent2"/>
                  </a:solidFill>
                  <a:prstDash val="solid"/>
                </a:ln>
                <a:solidFill>
                  <a:srgbClr val="FFFFFF"/>
                </a:solidFill>
                <a:effectLst>
                  <a:outerShdw dist="38100" dir="2700000" algn="tl" rotWithShape="0">
                    <a:schemeClr val="accent2"/>
                  </a:outerShdw>
                </a:effectLst>
              </a:rPr>
              <a:t>satu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umat</a:t>
            </a:r>
            <a:r>
              <a:rPr lang="en-US" b="1" i="1" dirty="0">
                <a:ln w="6600">
                  <a:solidFill>
                    <a:schemeClr val="accent2"/>
                  </a:solidFill>
                  <a:prstDash val="solid"/>
                </a:ln>
                <a:solidFill>
                  <a:srgbClr val="FFFFFF"/>
                </a:solidFill>
                <a:effectLst>
                  <a:outerShdw dist="38100" dir="2700000" algn="tl" rotWithShape="0">
                    <a:schemeClr val="accent2"/>
                  </a:outerShdw>
                </a:effectLst>
              </a:rPr>
              <a:t>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pilihan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lagi</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adil</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supaya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kamu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layak</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menjadi</a:t>
            </a:r>
            <a:r>
              <a:rPr lang="en-US" b="1" i="1" dirty="0">
                <a:ln w="6600">
                  <a:solidFill>
                    <a:schemeClr val="accent2"/>
                  </a:solidFill>
                  <a:prstDash val="solid"/>
                </a:ln>
                <a:solidFill>
                  <a:srgbClr val="FFFFFF"/>
                </a:solidFill>
                <a:effectLst>
                  <a:outerShdw dist="38100" dir="2700000" algn="tl" rotWithShape="0">
                    <a:schemeClr val="accent2"/>
                  </a:outerShdw>
                </a:effectLst>
              </a:rPr>
              <a:t> orang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memberi</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keterangan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kepada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umat</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manusia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tentang</a:t>
            </a:r>
            <a:r>
              <a:rPr lang="en-US" b="1" i="1" dirty="0">
                <a:ln w="6600">
                  <a:solidFill>
                    <a:schemeClr val="accent2"/>
                  </a:solidFill>
                  <a:prstDash val="solid"/>
                </a:ln>
                <a:solidFill>
                  <a:srgbClr val="FFFFFF"/>
                </a:solidFill>
                <a:effectLst>
                  <a:outerShdw dist="38100" dir="2700000" algn="tl" rotWithShape="0">
                    <a:schemeClr val="accent2"/>
                  </a:outerShdw>
                </a:effectLst>
              </a:rPr>
              <a:t>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benar</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dan</a:t>
            </a:r>
            <a:r>
              <a:rPr lang="en-US" b="1" i="1" dirty="0">
                <a:ln w="6600">
                  <a:solidFill>
                    <a:schemeClr val="accent2"/>
                  </a:solidFill>
                  <a:prstDash val="solid"/>
                </a:ln>
                <a:solidFill>
                  <a:srgbClr val="FFFFFF"/>
                </a:solidFill>
                <a:effectLst>
                  <a:outerShdw dist="38100" dir="2700000" algn="tl" rotWithShape="0">
                    <a:schemeClr val="accent2"/>
                  </a:outerShdw>
                </a:effectLst>
              </a:rPr>
              <a:t>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salah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dan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Rasulullah</a:t>
            </a:r>
            <a:r>
              <a:rPr lang="en-US" b="1" i="1" dirty="0">
                <a:ln w="6600">
                  <a:solidFill>
                    <a:schemeClr val="accent2"/>
                  </a:solidFill>
                  <a:prstDash val="solid"/>
                </a:ln>
                <a:solidFill>
                  <a:srgbClr val="FFFFFF"/>
                </a:solidFill>
                <a:effectLst>
                  <a:outerShdw dist="38100" dir="2700000" algn="tl" rotWithShape="0">
                    <a:schemeClr val="accent2"/>
                  </a:outerShdw>
                </a:effectLst>
              </a:rPr>
              <a:t> (Muhamad) pula </a:t>
            </a:r>
            <a:r>
              <a:rPr lang="en-US" b="1" i="1" dirty="0" err="1">
                <a:ln w="6600">
                  <a:solidFill>
                    <a:schemeClr val="accent2"/>
                  </a:solidFill>
                  <a:prstDash val="solid"/>
                </a:ln>
                <a:solidFill>
                  <a:srgbClr val="FFFFFF"/>
                </a:solidFill>
                <a:effectLst>
                  <a:outerShdw dist="38100" dir="2700000" algn="tl" rotWithShape="0">
                    <a:schemeClr val="accent2"/>
                  </a:outerShdw>
                </a:effectLst>
              </a:rPr>
              <a:t>akan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menjadi</a:t>
            </a:r>
            <a:r>
              <a:rPr lang="en-US" b="1" i="1" dirty="0">
                <a:ln w="6600">
                  <a:solidFill>
                    <a:schemeClr val="accent2"/>
                  </a:solidFill>
                  <a:prstDash val="solid"/>
                </a:ln>
                <a:solidFill>
                  <a:srgbClr val="FFFFFF"/>
                </a:solidFill>
                <a:effectLst>
                  <a:outerShdw dist="38100" dir="2700000" algn="tl" rotWithShape="0">
                    <a:schemeClr val="accent2"/>
                  </a:outerShdw>
                </a:effectLst>
              </a:rPr>
              <a:t> orang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menerangkan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kebenaran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perbuatan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kamu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Sebenarnya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kiblat</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kamu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ialah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Ka’bah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dan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tiadalah</a:t>
            </a:r>
            <a:r>
              <a:rPr lang="en-US" b="1" i="1" dirty="0">
                <a:ln w="6600">
                  <a:solidFill>
                    <a:schemeClr val="accent2"/>
                  </a:solidFill>
                  <a:prstDash val="solid"/>
                </a:ln>
                <a:solidFill>
                  <a:srgbClr val="FFFFFF"/>
                </a:solidFill>
                <a:effectLst>
                  <a:outerShdw dist="38100" dir="2700000" algn="tl" rotWithShape="0">
                    <a:schemeClr val="accent2"/>
                  </a:outerShdw>
                </a:effectLst>
              </a:rPr>
              <a:t> Kami </a:t>
            </a:r>
            <a:r>
              <a:rPr lang="en-US" b="1" i="1" dirty="0" err="1">
                <a:ln w="6600">
                  <a:solidFill>
                    <a:schemeClr val="accent2"/>
                  </a:solidFill>
                  <a:prstDash val="solid"/>
                </a:ln>
                <a:solidFill>
                  <a:srgbClr val="FFFFFF"/>
                </a:solidFill>
                <a:effectLst>
                  <a:outerShdw dist="38100" dir="2700000" algn="tl" rotWithShape="0">
                    <a:schemeClr val="accent2"/>
                  </a:outerShdw>
                </a:effectLst>
              </a:rPr>
              <a:t>jadikan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kiblat</a:t>
            </a:r>
            <a:r>
              <a:rPr lang="en-US" b="1" i="1" dirty="0">
                <a:ln w="6600">
                  <a:solidFill>
                    <a:schemeClr val="accent2"/>
                  </a:solidFill>
                  <a:prstDash val="solid"/>
                </a:ln>
                <a:solidFill>
                  <a:srgbClr val="FFFFFF"/>
                </a:solidFill>
                <a:effectLst>
                  <a:outerShdw dist="38100" dir="2700000" algn="tl" rotWithShape="0">
                    <a:schemeClr val="accent2"/>
                  </a:outerShdw>
                </a:effectLst>
              </a:rPr>
              <a:t>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engkau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mengadapnya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dahulu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itu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wahai</a:t>
            </a:r>
            <a:r>
              <a:rPr lang="en-US" b="1" i="1" dirty="0">
                <a:ln w="6600">
                  <a:solidFill>
                    <a:schemeClr val="accent2"/>
                  </a:solidFill>
                  <a:prstDash val="solid"/>
                </a:ln>
                <a:solidFill>
                  <a:srgbClr val="FFFFFF"/>
                </a:solidFill>
                <a:effectLst>
                  <a:outerShdw dist="38100" dir="2700000" algn="tl" rotWithShape="0">
                    <a:schemeClr val="accent2"/>
                  </a:outerShdw>
                </a:effectLst>
              </a:rPr>
              <a:t> Muhamad), </a:t>
            </a:r>
            <a:r>
              <a:rPr lang="en-US" b="1" i="1" dirty="0" err="1">
                <a:ln w="6600">
                  <a:solidFill>
                    <a:schemeClr val="accent2"/>
                  </a:solidFill>
                  <a:prstDash val="solid"/>
                </a:ln>
                <a:solidFill>
                  <a:srgbClr val="FFFFFF"/>
                </a:solidFill>
                <a:effectLst>
                  <a:outerShdw dist="38100" dir="2700000" algn="tl" rotWithShape="0">
                    <a:schemeClr val="accent2"/>
                  </a:outerShdw>
                </a:effectLst>
              </a:rPr>
              <a:t>melainkan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untuk</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menjadi</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ujian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bagi</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melahirkan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pengetahuan</a:t>
            </a:r>
            <a:r>
              <a:rPr lang="en-US" b="1" i="1" dirty="0">
                <a:ln w="6600">
                  <a:solidFill>
                    <a:schemeClr val="accent2"/>
                  </a:solidFill>
                  <a:prstDash val="solid"/>
                </a:ln>
                <a:solidFill>
                  <a:srgbClr val="FFFFFF"/>
                </a:solidFill>
                <a:effectLst>
                  <a:outerShdw dist="38100" dir="2700000" algn="tl" rotWithShape="0">
                    <a:schemeClr val="accent2"/>
                  </a:outerShdw>
                </a:effectLst>
              </a:rPr>
              <a:t> Kami </a:t>
            </a:r>
            <a:r>
              <a:rPr lang="en-US" b="1" i="1" dirty="0" err="1">
                <a:ln w="6600">
                  <a:solidFill>
                    <a:schemeClr val="accent2"/>
                  </a:solidFill>
                  <a:prstDash val="solid"/>
                </a:ln>
                <a:solidFill>
                  <a:srgbClr val="FFFFFF"/>
                </a:solidFill>
                <a:effectLst>
                  <a:outerShdw dist="38100" dir="2700000" algn="tl" rotWithShape="0">
                    <a:schemeClr val="accent2"/>
                  </a:outerShdw>
                </a:effectLst>
              </a:rPr>
              <a:t>tentang</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siapakah</a:t>
            </a:r>
            <a:r>
              <a:rPr lang="en-US" b="1" i="1" dirty="0">
                <a:ln w="6600">
                  <a:solidFill>
                    <a:schemeClr val="accent2"/>
                  </a:solidFill>
                  <a:prstDash val="solid"/>
                </a:ln>
                <a:solidFill>
                  <a:srgbClr val="FFFFFF"/>
                </a:solidFill>
                <a:effectLst>
                  <a:outerShdw dist="38100" dir="2700000" algn="tl" rotWithShape="0">
                    <a:schemeClr val="accent2"/>
                  </a:outerShdw>
                </a:effectLst>
              </a:rPr>
              <a:t>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benar-benar</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mengikut</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Rasul</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serta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membenarkannya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dan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siapa</a:t>
            </a:r>
            <a:r>
              <a:rPr lang="en-US" b="1" i="1" dirty="0">
                <a:ln w="6600">
                  <a:solidFill>
                    <a:schemeClr val="accent2"/>
                  </a:solidFill>
                  <a:prstDash val="solid"/>
                </a:ln>
                <a:solidFill>
                  <a:srgbClr val="FFFFFF"/>
                </a:solidFill>
                <a:effectLst>
                  <a:outerShdw dist="38100" dir="2700000" algn="tl" rotWithShape="0">
                    <a:schemeClr val="accent2"/>
                  </a:outerShdw>
                </a:effectLst>
              </a:rPr>
              <a:t> pula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berpaling</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tadah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berbalik</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kepada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kekufurannya</a:t>
            </a:r>
            <a:r>
              <a:rPr lang="en-US" b="1" i="1" dirty="0">
                <a:ln w="6600">
                  <a:solidFill>
                    <a:schemeClr val="accent2"/>
                  </a:solidFill>
                  <a:prstDash val="solid"/>
                </a:ln>
                <a:solidFill>
                  <a:srgbClr val="FFFFFF"/>
                </a:solidFill>
                <a:effectLst>
                  <a:outerShdw dist="38100" dir="2700000" algn="tl" rotWithShape="0">
                    <a:schemeClr val="accent2"/>
                  </a:outerShdw>
                </a:effectLst>
              </a:rPr>
              <a:t>). Dan </a:t>
            </a:r>
            <a:r>
              <a:rPr lang="en-US" b="1" i="1" dirty="0" err="1">
                <a:ln w="6600">
                  <a:solidFill>
                    <a:schemeClr val="accent2"/>
                  </a:solidFill>
                  <a:prstDash val="solid"/>
                </a:ln>
                <a:solidFill>
                  <a:srgbClr val="FFFFFF"/>
                </a:solidFill>
                <a:effectLst>
                  <a:outerShdw dist="38100" dir="2700000" algn="tl" rotWithShape="0">
                    <a:schemeClr val="accent2"/>
                  </a:outerShdw>
                </a:effectLst>
              </a:rPr>
              <a:t>sesungguhnya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soal</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peralihan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arah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kiblat</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itu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adalah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amat</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berat</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untuk</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diterima</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kecuali</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kepada</a:t>
            </a:r>
            <a:r>
              <a:rPr lang="en-US" b="1" i="1" dirty="0">
                <a:ln w="6600">
                  <a:solidFill>
                    <a:schemeClr val="accent2"/>
                  </a:solidFill>
                  <a:prstDash val="solid"/>
                </a:ln>
                <a:solidFill>
                  <a:srgbClr val="FFFFFF"/>
                </a:solidFill>
                <a:effectLst>
                  <a:outerShdw dist="38100" dir="2700000" algn="tl" rotWithShape="0">
                    <a:schemeClr val="accent2"/>
                  </a:outerShdw>
                </a:effectLst>
              </a:rPr>
              <a:t> orang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telah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diberikan</a:t>
            </a:r>
            <a:r>
              <a:rPr lang="en-US" b="1" i="1" dirty="0">
                <a:ln w="6600">
                  <a:solidFill>
                    <a:schemeClr val="accent2"/>
                  </a:solidFill>
                  <a:prstDash val="solid"/>
                </a:ln>
                <a:solidFill>
                  <a:srgbClr val="FFFFFF"/>
                </a:solidFill>
                <a:effectLst>
                  <a:outerShdw dist="38100" dir="2700000" algn="tl" rotWithShape="0">
                    <a:schemeClr val="accent2"/>
                  </a:outerShdw>
                </a:effectLst>
              </a:rPr>
              <a:t> Allah </a:t>
            </a:r>
            <a:r>
              <a:rPr lang="en-US" b="1" i="1" dirty="0" err="1">
                <a:ln w="6600">
                  <a:solidFill>
                    <a:schemeClr val="accent2"/>
                  </a:solidFill>
                  <a:prstDash val="solid"/>
                </a:ln>
                <a:solidFill>
                  <a:srgbClr val="FFFFFF"/>
                </a:solidFill>
                <a:effectLst>
                  <a:outerShdw dist="38100" dir="2700000" algn="tl" rotWithShape="0">
                    <a:schemeClr val="accent2"/>
                  </a:outerShdw>
                </a:effectLst>
              </a:rPr>
              <a:t>petunjuk</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hidayah</a:t>
            </a:r>
            <a:r>
              <a:rPr lang="en-US" b="1" i="1" dirty="0">
                <a:ln w="6600">
                  <a:solidFill>
                    <a:schemeClr val="accent2"/>
                  </a:solidFill>
                  <a:prstDash val="solid"/>
                </a:ln>
                <a:solidFill>
                  <a:srgbClr val="FFFFFF"/>
                </a:solidFill>
                <a:effectLst>
                  <a:outerShdw dist="38100" dir="2700000" algn="tl" rotWithShape="0">
                    <a:schemeClr val="accent2"/>
                  </a:outerShdw>
                </a:effectLst>
              </a:rPr>
              <a:t>. Dan Allah </a:t>
            </a:r>
            <a:r>
              <a:rPr lang="en-US" b="1" i="1" dirty="0" err="1">
                <a:ln w="6600">
                  <a:solidFill>
                    <a:schemeClr val="accent2"/>
                  </a:solidFill>
                  <a:prstDash val="solid"/>
                </a:ln>
                <a:solidFill>
                  <a:srgbClr val="FFFFFF"/>
                </a:solidFill>
                <a:effectLst>
                  <a:outerShdw dist="38100" dir="2700000" algn="tl" rotWithShape="0">
                    <a:schemeClr val="accent2"/>
                  </a:outerShdw>
                </a:effectLst>
              </a:rPr>
              <a:t>tidak</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akan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menghilangkan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bukti</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iman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kamu</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Sesungguhnya</a:t>
            </a:r>
            <a:r>
              <a:rPr lang="en-US" b="1" i="1" dirty="0">
                <a:ln w="6600">
                  <a:solidFill>
                    <a:schemeClr val="accent2"/>
                  </a:solidFill>
                  <a:prstDash val="solid"/>
                </a:ln>
                <a:solidFill>
                  <a:srgbClr val="FFFFFF"/>
                </a:solidFill>
                <a:effectLst>
                  <a:outerShdw dist="38100" dir="2700000" algn="tl" rotWithShape="0">
                    <a:schemeClr val="accent2"/>
                  </a:outerShdw>
                </a:effectLst>
              </a:rPr>
              <a:t> Allah </a:t>
            </a:r>
            <a:r>
              <a:rPr lang="en-US" b="1" i="1" dirty="0" err="1">
                <a:ln w="6600">
                  <a:solidFill>
                    <a:schemeClr val="accent2"/>
                  </a:solidFill>
                  <a:prstDash val="solid"/>
                </a:ln>
                <a:solidFill>
                  <a:srgbClr val="FFFFFF"/>
                </a:solidFill>
                <a:effectLst>
                  <a:outerShdw dist="38100" dir="2700000" algn="tl" rotWithShape="0">
                    <a:schemeClr val="accent2"/>
                  </a:outerShdw>
                </a:effectLst>
              </a:rPr>
              <a:t>amat</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melimpah</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belas</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kasihan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dan</a:t>
            </a:r>
            <a:r>
              <a:rPr lang="en-US" b="1" i="1" dirty="0">
                <a:ln w="6600">
                  <a:solidFill>
                    <a:schemeClr val="accent2"/>
                  </a:solidFill>
                  <a:prstDash val="solid"/>
                </a:ln>
                <a:solidFill>
                  <a:srgbClr val="FFFFFF"/>
                </a:solidFill>
                <a:effectLst>
                  <a:outerShdw dist="38100" dir="2700000" algn="tl" rotWithShape="0">
                    <a:schemeClr val="accent2"/>
                  </a:outerShdw>
                </a:effectLst>
              </a:rPr>
              <a:t> </a:t>
            </a:r>
            <a:r>
              <a:rPr lang="en-US" b="1" i="1" dirty="0" err="1">
                <a:ln w="6600">
                  <a:solidFill>
                    <a:schemeClr val="accent2"/>
                  </a:solidFill>
                  <a:prstDash val="solid"/>
                </a:ln>
                <a:solidFill>
                  <a:srgbClr val="FFFFFF"/>
                </a:solidFill>
                <a:effectLst>
                  <a:outerShdw dist="38100" dir="2700000" algn="tl" rotWithShape="0">
                    <a:schemeClr val="accent2"/>
                  </a:outerShdw>
                </a:effectLst>
              </a:rPr>
              <a:t>rahmat</a:t>
            </a:r>
            <a:r>
              <a:rPr lang="en-US" b="1" i="1" dirty="0">
                <a:ln w="6600">
                  <a:solidFill>
                    <a:schemeClr val="accent2"/>
                  </a:solidFill>
                  <a:prstDash val="solid"/>
                </a:ln>
                <a:solidFill>
                  <a:srgbClr val="FFFFFF"/>
                </a:solidFill>
                <a:effectLst>
                  <a:outerShdw dist="38100" dir="2700000" algn="tl" rotWithShape="0">
                    <a:schemeClr val="accent2"/>
                  </a:outerShdw>
                </a:effectLst>
              </a:rPr>
              <a:t>-Nya </a:t>
            </a:r>
            <a:r>
              <a:rPr lang="en-US" b="1" i="1" dirty="0" err="1">
                <a:ln w="6600">
                  <a:solidFill>
                    <a:schemeClr val="accent2"/>
                  </a:solidFill>
                  <a:prstDash val="solid"/>
                </a:ln>
                <a:solidFill>
                  <a:srgbClr val="FFFFFF"/>
                </a:solidFill>
                <a:effectLst>
                  <a:outerShdw dist="38100" dir="2700000" algn="tl" rotWithShape="0">
                    <a:schemeClr val="accent2"/>
                  </a:outerShdw>
                </a:effectLst>
              </a:rPr>
              <a:t>kepada</a:t>
            </a:r>
            <a:r>
              <a:rPr lang="en-US" b="1" i="1" dirty="0">
                <a:ln w="6600">
                  <a:solidFill>
                    <a:schemeClr val="accent2"/>
                  </a:solidFill>
                  <a:prstDash val="solid"/>
                </a:ln>
                <a:solidFill>
                  <a:srgbClr val="FFFFFF"/>
                </a:solidFill>
                <a:effectLst>
                  <a:outerShdw dist="38100" dir="2700000" algn="tl" rotWithShape="0">
                    <a:schemeClr val="accent2"/>
                  </a:outerShdw>
                </a:effectLst>
              </a:rPr>
              <a:t> orang (yang </a:t>
            </a:r>
            <a:r>
              <a:rPr lang="en-US" b="1" i="1" dirty="0" err="1">
                <a:ln w="6600">
                  <a:solidFill>
                    <a:schemeClr val="accent2"/>
                  </a:solidFill>
                  <a:prstDash val="solid"/>
                </a:ln>
                <a:solidFill>
                  <a:srgbClr val="FFFFFF"/>
                </a:solidFill>
                <a:effectLst>
                  <a:outerShdw dist="38100" dir="2700000" algn="tl" rotWithShape="0">
                    <a:schemeClr val="accent2"/>
                  </a:outerShdw>
                </a:effectLst>
              </a:rPr>
              <a:t>beriman</a:t>
            </a:r>
            <a:r>
              <a:rPr lang="en-US" b="1" i="1" dirty="0">
                <a:ln w="6600">
                  <a:solidFill>
                    <a:schemeClr val="accent2"/>
                  </a:solidFill>
                  <a:prstDash val="solid"/>
                </a:ln>
                <a:solidFill>
                  <a:srgbClr val="FFFFFF"/>
                </a:solidFill>
                <a:effectLst>
                  <a:outerShdw dist="38100" dir="2700000" algn="tl" rotWithShape="0">
                    <a:schemeClr val="accent2"/>
                  </a:outerShdw>
                </a:effectLst>
              </a:rPr>
              <a:t>)</a:t>
            </a:r>
            <a:r>
              <a:rPr lang="en-US" b="1" dirty="0">
                <a:ln w="6600">
                  <a:solidFill>
                    <a:schemeClr val="accent2"/>
                  </a:solidFill>
                  <a:prstDash val="solid"/>
                </a:ln>
                <a:solidFill>
                  <a:srgbClr val="FFFFFF"/>
                </a:solidFill>
                <a:effectLst>
                  <a:outerShdw dist="38100" dir="2700000" algn="tl" rotWithShape="0">
                    <a:schemeClr val="accent2"/>
                  </a:outerShdw>
                </a:effectLst>
              </a:rPr>
              <a:t>.”</a:t>
            </a:r>
            <a:endParaRPr lang="en-US" b="1" dirty="0">
              <a:ln w="6600">
                <a:solidFill>
                  <a:schemeClr val="accent2"/>
                </a:solidFill>
                <a:prstDash val="solid"/>
              </a:ln>
              <a:solidFill>
                <a:srgbClr val="FFFFFF"/>
              </a:solidFill>
              <a:effectLst>
                <a:outerShdw dist="38100" dir="2700000" algn="tl" rotWithShape="0">
                  <a:schemeClr val="accent2"/>
                </a:outerShdw>
              </a:effectLst>
              <a:latin typeface="Kristen ITC" pitchFamily="66" charset="0"/>
            </a:endParaRPr>
          </a:p>
        </p:txBody>
      </p:sp>
      <p:sp>
        <p:nvSpPr>
          <p:cNvPr id="5" name="TextBox 4"/>
          <p:cNvSpPr txBox="1"/>
          <p:nvPr/>
        </p:nvSpPr>
        <p:spPr>
          <a:xfrm>
            <a:off x="6248400" y="6405033"/>
            <a:ext cx="2979171" cy="307777"/>
          </a:xfrm>
          <a:prstGeom prst="rect">
            <a:avLst/>
          </a:prstGeom>
          <a:noFill/>
        </p:spPr>
        <p:txBody>
          <a:bodyPr wrap="square" rtlCol="0">
            <a:spAutoFit/>
          </a:bodyPr>
          <a:lstStyle/>
          <a:p>
            <a:pPr algn="ctr"/>
            <a:r>
              <a:rPr lang="en-US" sz="1400" b="1" dirty="0" smtClean="0">
                <a:ln w="6600">
                  <a:solidFill>
                    <a:schemeClr val="accent2"/>
                  </a:solidFill>
                  <a:prstDash val="solid"/>
                </a:ln>
                <a:solidFill>
                  <a:srgbClr val="FFFFFF"/>
                </a:solidFill>
                <a:effectLst>
                  <a:outerShdw dist="38100" dir="2700000" algn="tl" rotWithShape="0">
                    <a:schemeClr val="accent2"/>
                  </a:outerShdw>
                </a:effectLst>
              </a:rPr>
              <a:t>SURAH </a:t>
            </a:r>
            <a:r>
              <a:rPr lang="en-US" sz="1400" b="1" dirty="0" smtClean="0">
                <a:ln w="6600">
                  <a:solidFill>
                    <a:schemeClr val="accent2"/>
                  </a:solidFill>
                  <a:prstDash val="solid"/>
                </a:ln>
                <a:solidFill>
                  <a:srgbClr val="FFFFFF"/>
                </a:solidFill>
                <a:effectLst>
                  <a:outerShdw dist="38100" dir="2700000" algn="tl" rotWithShape="0">
                    <a:schemeClr val="accent2"/>
                  </a:outerShdw>
                </a:effectLst>
              </a:rPr>
              <a:t>AL BAQARAH </a:t>
            </a:r>
            <a:r>
              <a:rPr lang="en-US" sz="1400" b="1" dirty="0" smtClean="0">
                <a:ln w="6600">
                  <a:solidFill>
                    <a:schemeClr val="accent2"/>
                  </a:solidFill>
                  <a:prstDash val="solid"/>
                </a:ln>
                <a:solidFill>
                  <a:srgbClr val="FFFFFF"/>
                </a:solidFill>
                <a:effectLst>
                  <a:outerShdw dist="38100" dir="2700000" algn="tl" rotWithShape="0">
                    <a:schemeClr val="accent2"/>
                  </a:outerShdw>
                </a:effectLst>
              </a:rPr>
              <a:t>: 143</a:t>
            </a:r>
            <a:endParaRPr lang="en-US" sz="1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228600" y="135232"/>
            <a:ext cx="8763000" cy="2640723"/>
          </a:xfrm>
          <a:prstGeom prst="rect">
            <a:avLst/>
          </a:prstGeom>
        </p:spPr>
        <p:txBody>
          <a:bodyPr wrap="square">
            <a:spAutoFit/>
          </a:bodyPr>
          <a:lstStyle/>
          <a:p>
            <a:pPr algn="ctr" rtl="1">
              <a:lnSpc>
                <a:spcPct val="115000"/>
              </a:lnSpc>
              <a:spcAft>
                <a:spcPts val="0"/>
              </a:spcAft>
            </a:pP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022" panose="02000400000000000000" pitchFamily="2" charset="2"/>
              </a:rPr>
              <a:t>ﭪ ﭫ ﭬ ﭭ ﭮ ﭯ ﭰ ﭱ ﭲ ﭳ ﭴ ﭵ ﭶ ﭷ ﭸ ﭹ ﭺ ﭻ ﭼ ﭽ ﭾ ﭿ ﮀ ﮁ ﮂ ﮃ ﮄ ﮅ ﮆ ﮇ ﮈ ﮉ ﮊ ﮋ ﮌ ﮍ ﮎ ﮏ ﮐ ﮑ ﮒ ﮓ ﮔ ﮕ ﮖ ﮗ ﮘ ﮙ ﮚ </a:t>
            </a:r>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12721963"/>
              </p:ext>
            </p:extLst>
          </p:nvPr>
        </p:nvGraphicFramePr>
        <p:xfrm>
          <a:off x="69946" y="1981200"/>
          <a:ext cx="8839199" cy="4653452"/>
        </p:xfrm>
        <a:graphic>
          <a:graphicData uri="http://schemas.openxmlformats.org/drawingml/2006/table">
            <a:tbl>
              <a:tblPr firstRow="1" firstCol="1" bandRow="1">
                <a:tableStyleId>{93296810-A885-4BE3-A3E7-6D5BEEA58F35}</a:tableStyleId>
              </a:tblPr>
              <a:tblGrid>
                <a:gridCol w="1384205">
                  <a:extLst>
                    <a:ext uri="{9D8B030D-6E8A-4147-A177-3AD203B41FA5}">
                      <a16:colId xmlns:a16="http://schemas.microsoft.com/office/drawing/2014/main" val="20000"/>
                    </a:ext>
                  </a:extLst>
                </a:gridCol>
                <a:gridCol w="7454994">
                  <a:extLst>
                    <a:ext uri="{9D8B030D-6E8A-4147-A177-3AD203B41FA5}">
                      <a16:colId xmlns:a16="http://schemas.microsoft.com/office/drawing/2014/main" val="20001"/>
                    </a:ext>
                  </a:extLst>
                </a:gridCol>
              </a:tblGrid>
              <a:tr h="1219200">
                <a:tc>
                  <a:txBody>
                    <a:bodyPr/>
                    <a:lstStyle/>
                    <a:p>
                      <a:pPr marL="0" marR="0" algn="just">
                        <a:lnSpc>
                          <a:spcPct val="150000"/>
                        </a:lnSpc>
                        <a:spcBef>
                          <a:spcPts val="0"/>
                        </a:spcBef>
                        <a:spcAft>
                          <a:spcPts val="0"/>
                        </a:spcAft>
                      </a:pPr>
                      <a:r>
                        <a:rPr lang="en-US" sz="2400" cap="none" spc="50" dirty="0" err="1">
                          <a:ln w="9525" cmpd="sng">
                            <a:solidFill>
                              <a:schemeClr val="accent1"/>
                            </a:solidFill>
                            <a:prstDash val="solid"/>
                          </a:ln>
                          <a:effectLst>
                            <a:glow rad="38100">
                              <a:schemeClr val="tx1">
                                <a:alpha val="40000"/>
                              </a:schemeClr>
                            </a:glow>
                          </a:effectLst>
                        </a:rPr>
                        <a:t>Pertama</a:t>
                      </a:r>
                      <a:r>
                        <a:rPr lang="en-US" sz="2400" cap="none" spc="50" dirty="0">
                          <a:ln w="9525" cmpd="sng">
                            <a:solidFill>
                              <a:schemeClr val="accent1"/>
                            </a:solidFill>
                            <a:prstDash val="solid"/>
                          </a:ln>
                          <a:effectLst>
                            <a:glow rad="38100">
                              <a:schemeClr val="tx1">
                                <a:alpha val="40000"/>
                              </a:schemeClr>
                            </a:glow>
                          </a:effectLst>
                        </a:rPr>
                        <a:t>:</a:t>
                      </a:r>
                      <a:endParaRPr lang="en-US" sz="2400" b="1" cap="none" spc="50" dirty="0">
                        <a:ln w="9525" cmpd="sng">
                          <a:solidFill>
                            <a:schemeClr val="accent1"/>
                          </a:solidFill>
                          <a:prstDash val="solid"/>
                        </a:ln>
                        <a:solidFill>
                          <a:srgbClr val="70AD47">
                            <a:tint val="1000"/>
                          </a:srgbClr>
                        </a:solidFill>
                        <a:effectLst>
                          <a:glow rad="38100">
                            <a:schemeClr val="tx1">
                              <a:alpha val="40000"/>
                            </a:schemeClr>
                          </a:glow>
                        </a:effectLst>
                        <a:latin typeface="+mn-lt"/>
                        <a:ea typeface="Calibri"/>
                        <a:cs typeface="Arial"/>
                      </a:endParaRPr>
                    </a:p>
                  </a:txBody>
                  <a:tcPr marL="68580" marR="68580" marT="0" marB="0"/>
                </a:tc>
                <a:tc>
                  <a:txBody>
                    <a:bodyPr/>
                    <a:lstStyle/>
                    <a:p>
                      <a:pPr marL="0" marR="0" algn="just">
                        <a:lnSpc>
                          <a:spcPct val="100000"/>
                        </a:lnSpc>
                        <a:spcBef>
                          <a:spcPts val="0"/>
                        </a:spcBef>
                        <a:spcAft>
                          <a:spcPts val="0"/>
                        </a:spcAft>
                      </a:pPr>
                      <a:r>
                        <a:rPr lang="en-MY" sz="2400" kern="1200" cap="none" spc="50" dirty="0" err="1" smtClean="0">
                          <a:ln w="9525" cmpd="sng">
                            <a:solidFill>
                              <a:schemeClr val="accent1"/>
                            </a:solidFill>
                            <a:prstDash val="solid"/>
                          </a:ln>
                          <a:effectLst>
                            <a:glow rad="38100">
                              <a:schemeClr val="tx1">
                                <a:alpha val="40000"/>
                              </a:schemeClr>
                            </a:glow>
                          </a:effectLst>
                        </a:rPr>
                        <a:t>Kepemimpinan</a:t>
                      </a:r>
                      <a:r>
                        <a:rPr lang="en-MY" sz="2400" kern="1200" cap="none" spc="50" dirty="0" smtClean="0">
                          <a:ln w="9525" cmpd="sng">
                            <a:solidFill>
                              <a:schemeClr val="accent1"/>
                            </a:solidFill>
                            <a:prstDash val="solid"/>
                          </a:ln>
                          <a:effectLst>
                            <a:glow rad="38100">
                              <a:schemeClr val="tx1">
                                <a:alpha val="40000"/>
                              </a:schemeClr>
                            </a:glow>
                          </a:effectLst>
                        </a:rPr>
                        <a:t> yang </a:t>
                      </a:r>
                      <a:r>
                        <a:rPr lang="en-MY" sz="2400" kern="1200" cap="none" spc="50" dirty="0" err="1" smtClean="0">
                          <a:ln w="9525" cmpd="sng">
                            <a:solidFill>
                              <a:schemeClr val="accent1"/>
                            </a:solidFill>
                            <a:prstDash val="solid"/>
                          </a:ln>
                          <a:effectLst>
                            <a:glow rad="38100">
                              <a:schemeClr val="tx1">
                                <a:alpha val="40000"/>
                              </a:schemeClr>
                            </a:glow>
                          </a:effectLst>
                        </a:rPr>
                        <a:t>berwibawa</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mampu</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membawa</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perubahan</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tamadun</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baharu</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untuk</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kemajuan</a:t>
                      </a:r>
                      <a:r>
                        <a:rPr lang="en-MY" sz="2400" kern="1200" cap="none" spc="50" dirty="0" smtClean="0">
                          <a:ln w="9525" cmpd="sng">
                            <a:solidFill>
                              <a:schemeClr val="accent1"/>
                            </a:solidFill>
                            <a:prstDash val="solid"/>
                          </a:ln>
                          <a:effectLst>
                            <a:glow rad="38100">
                              <a:schemeClr val="tx1">
                                <a:alpha val="40000"/>
                              </a:schemeClr>
                            </a:glow>
                          </a:effectLst>
                        </a:rPr>
                        <a:t> agama, </a:t>
                      </a:r>
                      <a:r>
                        <a:rPr lang="en-MY" sz="2400" kern="1200" cap="none" spc="50" dirty="0" err="1" smtClean="0">
                          <a:ln w="9525" cmpd="sng">
                            <a:solidFill>
                              <a:schemeClr val="accent1"/>
                            </a:solidFill>
                            <a:prstDash val="solid"/>
                          </a:ln>
                          <a:effectLst>
                            <a:glow rad="38100">
                              <a:schemeClr val="tx1">
                                <a:alpha val="40000"/>
                              </a:schemeClr>
                            </a:glow>
                          </a:effectLst>
                        </a:rPr>
                        <a:t>bangsa</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dan</a:t>
                      </a:r>
                      <a:r>
                        <a:rPr lang="en-MY" sz="2400" kern="1200" cap="none" spc="50" dirty="0" smtClean="0">
                          <a:ln w="9525" cmpd="sng">
                            <a:solidFill>
                              <a:schemeClr val="accent1"/>
                            </a:solidFill>
                            <a:prstDash val="solid"/>
                          </a:ln>
                          <a:effectLst>
                            <a:glow rad="38100">
                              <a:schemeClr val="tx1">
                                <a:alpha val="40000"/>
                              </a:schemeClr>
                            </a:glow>
                          </a:effectLst>
                        </a:rPr>
                        <a:t> </a:t>
                      </a:r>
                      <a:r>
                        <a:rPr lang="en-MY" sz="2400" kern="1200" cap="none" spc="50" dirty="0" err="1" smtClean="0">
                          <a:ln w="9525" cmpd="sng">
                            <a:solidFill>
                              <a:schemeClr val="accent1"/>
                            </a:solidFill>
                            <a:prstDash val="solid"/>
                          </a:ln>
                          <a:effectLst>
                            <a:glow rad="38100">
                              <a:schemeClr val="tx1">
                                <a:alpha val="40000"/>
                              </a:schemeClr>
                            </a:glow>
                          </a:effectLst>
                        </a:rPr>
                        <a:t>negara</a:t>
                      </a:r>
                      <a:r>
                        <a:rPr lang="en-MY" sz="2400" kern="1200" cap="none" spc="50" dirty="0" smtClean="0">
                          <a:ln w="9525" cmpd="sng">
                            <a:solidFill>
                              <a:schemeClr val="accent1"/>
                            </a:solidFill>
                            <a:prstDash val="solid"/>
                          </a:ln>
                          <a:effectLst>
                            <a:glow rad="38100">
                              <a:schemeClr val="tx1">
                                <a:alpha val="40000"/>
                              </a:schemeClr>
                            </a:glow>
                          </a:effectLst>
                        </a:rPr>
                        <a:t>.</a:t>
                      </a:r>
                      <a:endParaRPr lang="en-US" sz="2400" b="1" cap="none" spc="50" dirty="0">
                        <a:ln w="9525" cmpd="sng">
                          <a:solidFill>
                            <a:schemeClr val="accent1"/>
                          </a:solidFill>
                          <a:prstDash val="solid"/>
                        </a:ln>
                        <a:solidFill>
                          <a:srgbClr val="70AD47">
                            <a:tint val="1000"/>
                          </a:srgbClr>
                        </a:solidFill>
                        <a:effectLst>
                          <a:glow rad="38100">
                            <a:schemeClr val="tx1">
                              <a:alpha val="40000"/>
                            </a:schemeClr>
                          </a:glow>
                        </a:effectLst>
                        <a:latin typeface="+mn-lt"/>
                        <a:ea typeface="Calibri"/>
                        <a:cs typeface="Arial"/>
                      </a:endParaRPr>
                    </a:p>
                  </a:txBody>
                  <a:tcPr marL="68580" marR="68580" marT="0" marB="0"/>
                </a:tc>
                <a:extLst>
                  <a:ext uri="{0D108BD9-81ED-4DB2-BD59-A6C34878D82A}">
                    <a16:rowId xmlns:a16="http://schemas.microsoft.com/office/drawing/2014/main" val="10000"/>
                  </a:ext>
                </a:extLst>
              </a:tr>
              <a:tr h="1676400">
                <a:tc>
                  <a:txBody>
                    <a:bodyPr/>
                    <a:lstStyle/>
                    <a:p>
                      <a:pPr marL="0" marR="0" algn="just">
                        <a:lnSpc>
                          <a:spcPct val="150000"/>
                        </a:lnSpc>
                        <a:spcBef>
                          <a:spcPts val="0"/>
                        </a:spcBef>
                        <a:spcAft>
                          <a:spcPts val="0"/>
                        </a:spcAft>
                      </a:pPr>
                      <a:r>
                        <a:rPr lang="en-US" sz="2400" cap="none" spc="50">
                          <a:ln w="9525" cmpd="sng">
                            <a:solidFill>
                              <a:schemeClr val="accent1"/>
                            </a:solidFill>
                            <a:prstDash val="solid"/>
                          </a:ln>
                          <a:effectLst>
                            <a:glow rad="38100">
                              <a:schemeClr val="tx1">
                                <a:alpha val="40000"/>
                              </a:schemeClr>
                            </a:glow>
                          </a:effectLst>
                        </a:rPr>
                        <a:t>Kedua:</a:t>
                      </a:r>
                      <a:endParaRPr lang="en-US" sz="2400" b="1" cap="none" spc="50">
                        <a:ln w="9525" cmpd="sng">
                          <a:solidFill>
                            <a:schemeClr val="accent1"/>
                          </a:solidFill>
                          <a:prstDash val="solid"/>
                        </a:ln>
                        <a:solidFill>
                          <a:srgbClr val="70AD47">
                            <a:tint val="1000"/>
                          </a:srgbClr>
                        </a:solidFill>
                        <a:effectLst>
                          <a:glow rad="38100">
                            <a:schemeClr val="tx1">
                              <a:alpha val="40000"/>
                            </a:schemeClr>
                          </a:glow>
                        </a:effectLst>
                        <a:latin typeface="+mn-lt"/>
                        <a:ea typeface="Calibri"/>
                        <a:cs typeface="Arial"/>
                      </a:endParaRPr>
                    </a:p>
                  </a:txBody>
                  <a:tcPr marL="68580" marR="68580" marT="0" marB="0"/>
                </a:tc>
                <a:tc>
                  <a:txBody>
                    <a:bodyPr/>
                    <a:lstStyle/>
                    <a:p>
                      <a:pPr marL="0" marR="0" algn="just">
                        <a:lnSpc>
                          <a:spcPct val="150000"/>
                        </a:lnSpc>
                        <a:spcBef>
                          <a:spcPts val="0"/>
                        </a:spcBef>
                        <a:spcAft>
                          <a:spcPts val="0"/>
                        </a:spcAft>
                      </a:pPr>
                      <a:r>
                        <a:rPr lang="en-US" sz="2400" b="0" kern="1200" cap="none" spc="0" dirty="0" err="1" smtClean="0">
                          <a:ln>
                            <a:solidFill>
                              <a:srgbClr val="FFFF00"/>
                            </a:solidFill>
                          </a:ln>
                          <a:solidFill>
                            <a:srgbClr val="FFFF00"/>
                          </a:solidFill>
                          <a:effectLst>
                            <a:glow rad="101600">
                              <a:schemeClr val="tx1">
                                <a:alpha val="60000"/>
                              </a:schemeClr>
                            </a:glow>
                          </a:effectLst>
                        </a:rPr>
                        <a:t>Generasi</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Qur’ani</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memikul</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amanah</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dalam</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meneruskan</a:t>
                      </a:r>
                      <a:r>
                        <a:rPr lang="en-US" sz="2400" b="0" kern="1200" cap="none" spc="0" dirty="0" smtClean="0">
                          <a:ln>
                            <a:solidFill>
                              <a:srgbClr val="FFFF00"/>
                            </a:solidFill>
                          </a:ln>
                          <a:solidFill>
                            <a:srgbClr val="FFFF00"/>
                          </a:solidFill>
                          <a:effectLst>
                            <a:glow rad="101600">
                              <a:schemeClr val="tx1">
                                <a:alpha val="60000"/>
                              </a:schemeClr>
                            </a:glow>
                          </a:effectLst>
                        </a:rPr>
                        <a:t> proses </a:t>
                      </a:r>
                      <a:r>
                        <a:rPr lang="en-US" sz="2400" b="0" kern="1200" cap="none" spc="0" dirty="0" err="1" smtClean="0">
                          <a:ln>
                            <a:solidFill>
                              <a:srgbClr val="FFFF00"/>
                            </a:solidFill>
                          </a:ln>
                          <a:solidFill>
                            <a:srgbClr val="FFFF00"/>
                          </a:solidFill>
                          <a:effectLst>
                            <a:glow rad="101600">
                              <a:schemeClr val="tx1">
                                <a:alpha val="60000"/>
                              </a:schemeClr>
                            </a:glow>
                          </a:effectLst>
                        </a:rPr>
                        <a:t>pengembangan</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tamadun</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dan</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pembangunan</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ummah</a:t>
                      </a:r>
                      <a:r>
                        <a:rPr lang="en-US" sz="2400" b="0" kern="1200" cap="none" spc="0" dirty="0" smtClean="0">
                          <a:ln>
                            <a:solidFill>
                              <a:srgbClr val="FFFF00"/>
                            </a:solidFill>
                          </a:ln>
                          <a:solidFill>
                            <a:srgbClr val="FFFF00"/>
                          </a:solidFill>
                          <a:effectLst>
                            <a:glow rad="101600">
                              <a:schemeClr val="tx1">
                                <a:alpha val="60000"/>
                              </a:schemeClr>
                            </a:glow>
                          </a:effectLst>
                        </a:rPr>
                        <a:t>.</a:t>
                      </a:r>
                      <a:endParaRPr lang="en-US" sz="2400" b="0" cap="none" spc="0" dirty="0">
                        <a:ln>
                          <a:solidFill>
                            <a:srgbClr val="FFFF00"/>
                          </a:solidFill>
                        </a:ln>
                        <a:solidFill>
                          <a:srgbClr val="FFFF00"/>
                        </a:solidFill>
                        <a:effectLst>
                          <a:glow rad="101600">
                            <a:schemeClr val="tx1">
                              <a:alpha val="60000"/>
                            </a:schemeClr>
                          </a:glow>
                        </a:effectLst>
                        <a:latin typeface="+mn-lt"/>
                        <a:ea typeface="Calibri"/>
                        <a:cs typeface="Arial"/>
                      </a:endParaRPr>
                    </a:p>
                  </a:txBody>
                  <a:tcPr marL="68580" marR="68580" marT="0" marB="0"/>
                </a:tc>
                <a:extLst>
                  <a:ext uri="{0D108BD9-81ED-4DB2-BD59-A6C34878D82A}">
                    <a16:rowId xmlns:a16="http://schemas.microsoft.com/office/drawing/2014/main" val="10001"/>
                  </a:ext>
                </a:extLst>
              </a:tr>
              <a:tr h="1757852">
                <a:tc>
                  <a:txBody>
                    <a:bodyPr/>
                    <a:lstStyle/>
                    <a:p>
                      <a:pPr marL="0" marR="0" algn="just">
                        <a:lnSpc>
                          <a:spcPct val="150000"/>
                        </a:lnSpc>
                        <a:spcBef>
                          <a:spcPts val="0"/>
                        </a:spcBef>
                        <a:spcAft>
                          <a:spcPts val="0"/>
                        </a:spcAft>
                      </a:pPr>
                      <a:r>
                        <a:rPr lang="en-US" sz="2400" cap="none" spc="50">
                          <a:ln w="9525" cmpd="sng">
                            <a:solidFill>
                              <a:schemeClr val="accent1"/>
                            </a:solidFill>
                            <a:prstDash val="solid"/>
                          </a:ln>
                          <a:effectLst>
                            <a:glow rad="38100">
                              <a:schemeClr val="tx1">
                                <a:alpha val="40000"/>
                              </a:schemeClr>
                            </a:glow>
                          </a:effectLst>
                        </a:rPr>
                        <a:t>Ketiga:</a:t>
                      </a:r>
                      <a:endParaRPr lang="en-US" sz="2400" b="1" cap="none" spc="50">
                        <a:ln w="9525" cmpd="sng">
                          <a:solidFill>
                            <a:schemeClr val="accent1"/>
                          </a:solidFill>
                          <a:prstDash val="solid"/>
                        </a:ln>
                        <a:solidFill>
                          <a:srgbClr val="70AD47">
                            <a:tint val="1000"/>
                          </a:srgbClr>
                        </a:solidFill>
                        <a:effectLst>
                          <a:glow rad="38100">
                            <a:schemeClr val="tx1">
                              <a:alpha val="40000"/>
                            </a:schemeClr>
                          </a:glow>
                        </a:effectLst>
                        <a:latin typeface="+mn-lt"/>
                        <a:ea typeface="Calibri"/>
                        <a:cs typeface="Arial"/>
                      </a:endParaRPr>
                    </a:p>
                  </a:txBody>
                  <a:tcPr marL="68580" marR="68580" marT="0" marB="0"/>
                </a:tc>
                <a:tc>
                  <a:txBody>
                    <a:bodyPr/>
                    <a:lstStyle/>
                    <a:p>
                      <a:pPr marL="0" marR="0" algn="just">
                        <a:lnSpc>
                          <a:spcPct val="150000"/>
                        </a:lnSpc>
                        <a:spcBef>
                          <a:spcPts val="0"/>
                        </a:spcBef>
                        <a:spcAft>
                          <a:spcPts val="0"/>
                        </a:spcAft>
                      </a:pPr>
                      <a:r>
                        <a:rPr lang="en-US" sz="2400" b="0" kern="1200" cap="none" spc="0" dirty="0" err="1" smtClean="0">
                          <a:ln>
                            <a:solidFill>
                              <a:srgbClr val="FFFF00"/>
                            </a:solidFill>
                          </a:ln>
                          <a:solidFill>
                            <a:srgbClr val="FFFF00"/>
                          </a:solidFill>
                          <a:effectLst>
                            <a:glow rad="101600">
                              <a:schemeClr val="tx1">
                                <a:alpha val="60000"/>
                              </a:schemeClr>
                            </a:glow>
                          </a:effectLst>
                        </a:rPr>
                        <a:t>Masyarakat</a:t>
                      </a:r>
                      <a:r>
                        <a:rPr lang="en-US" sz="2400" b="0" kern="1200" cap="none" spc="0" dirty="0" smtClean="0">
                          <a:ln>
                            <a:solidFill>
                              <a:srgbClr val="FFFF00"/>
                            </a:solidFill>
                          </a:ln>
                          <a:solidFill>
                            <a:srgbClr val="FFFF00"/>
                          </a:solidFill>
                          <a:effectLst>
                            <a:glow rad="101600">
                              <a:schemeClr val="tx1">
                                <a:alpha val="60000"/>
                              </a:schemeClr>
                            </a:glow>
                          </a:effectLst>
                        </a:rPr>
                        <a:t> yang </a:t>
                      </a:r>
                      <a:r>
                        <a:rPr lang="en-US" sz="2400" b="0" kern="1200" cap="none" spc="0" dirty="0" err="1" smtClean="0">
                          <a:ln>
                            <a:solidFill>
                              <a:srgbClr val="FFFF00"/>
                            </a:solidFill>
                          </a:ln>
                          <a:solidFill>
                            <a:srgbClr val="FFFF00"/>
                          </a:solidFill>
                          <a:effectLst>
                            <a:glow rad="101600">
                              <a:schemeClr val="tx1">
                                <a:alpha val="60000"/>
                              </a:schemeClr>
                            </a:glow>
                          </a:effectLst>
                        </a:rPr>
                        <a:t>bertamadun</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adalah</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masyarakat</a:t>
                      </a:r>
                      <a:r>
                        <a:rPr lang="en-US" sz="2400" b="0" kern="1200" cap="none" spc="0" dirty="0" smtClean="0">
                          <a:ln>
                            <a:solidFill>
                              <a:srgbClr val="FFFF00"/>
                            </a:solidFill>
                          </a:ln>
                          <a:solidFill>
                            <a:srgbClr val="FFFF00"/>
                          </a:solidFill>
                          <a:effectLst>
                            <a:glow rad="101600">
                              <a:schemeClr val="tx1">
                                <a:alpha val="60000"/>
                              </a:schemeClr>
                            </a:glow>
                          </a:effectLst>
                        </a:rPr>
                        <a:t> yang </a:t>
                      </a:r>
                      <a:r>
                        <a:rPr lang="en-US" sz="2400" b="0" kern="1200" cap="none" spc="0" dirty="0" err="1" smtClean="0">
                          <a:ln>
                            <a:solidFill>
                              <a:srgbClr val="FFFF00"/>
                            </a:solidFill>
                          </a:ln>
                          <a:solidFill>
                            <a:srgbClr val="FFFF00"/>
                          </a:solidFill>
                          <a:effectLst>
                            <a:glow rad="101600">
                              <a:schemeClr val="tx1">
                                <a:alpha val="60000"/>
                              </a:schemeClr>
                            </a:glow>
                          </a:effectLst>
                        </a:rPr>
                        <a:t>memiliki</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kemajuan</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hidup</a:t>
                      </a:r>
                      <a:r>
                        <a:rPr lang="en-US" sz="2400" b="0" kern="1200" cap="none" spc="0" dirty="0" smtClean="0">
                          <a:ln>
                            <a:solidFill>
                              <a:srgbClr val="FFFF00"/>
                            </a:solidFill>
                          </a:ln>
                          <a:solidFill>
                            <a:srgbClr val="FFFF00"/>
                          </a:solidFill>
                          <a:effectLst>
                            <a:glow rad="101600">
                              <a:schemeClr val="tx1">
                                <a:alpha val="60000"/>
                              </a:schemeClr>
                            </a:glow>
                          </a:effectLst>
                        </a:rPr>
                        <a:t> yang </a:t>
                      </a:r>
                      <a:r>
                        <a:rPr lang="en-US" sz="2400" b="0" kern="1200" cap="none" spc="0" dirty="0" err="1" smtClean="0">
                          <a:ln>
                            <a:solidFill>
                              <a:srgbClr val="FFFF00"/>
                            </a:solidFill>
                          </a:ln>
                          <a:solidFill>
                            <a:srgbClr val="FFFF00"/>
                          </a:solidFill>
                          <a:effectLst>
                            <a:glow rad="101600">
                              <a:schemeClr val="tx1">
                                <a:alpha val="60000"/>
                              </a:schemeClr>
                            </a:glow>
                          </a:effectLst>
                        </a:rPr>
                        <a:t>meliputi</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aspek</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rohani</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dan</a:t>
                      </a:r>
                      <a:r>
                        <a:rPr lang="en-US" sz="2400" b="0" kern="1200" cap="none" spc="0" dirty="0" smtClean="0">
                          <a:ln>
                            <a:solidFill>
                              <a:srgbClr val="FFFF00"/>
                            </a:solidFill>
                          </a:ln>
                          <a:solidFill>
                            <a:srgbClr val="FFFF00"/>
                          </a:solidFill>
                          <a:effectLst>
                            <a:glow rad="101600">
                              <a:schemeClr val="tx1">
                                <a:alpha val="60000"/>
                              </a:schemeClr>
                            </a:glow>
                          </a:effectLst>
                        </a:rPr>
                        <a:t> </a:t>
                      </a:r>
                      <a:r>
                        <a:rPr lang="en-US" sz="2400" b="0" kern="1200" cap="none" spc="0" dirty="0" err="1" smtClean="0">
                          <a:ln>
                            <a:solidFill>
                              <a:srgbClr val="FFFF00"/>
                            </a:solidFill>
                          </a:ln>
                          <a:solidFill>
                            <a:srgbClr val="FFFF00"/>
                          </a:solidFill>
                          <a:effectLst>
                            <a:glow rad="101600">
                              <a:schemeClr val="tx1">
                                <a:alpha val="60000"/>
                              </a:schemeClr>
                            </a:glow>
                          </a:effectLst>
                        </a:rPr>
                        <a:t>jasmani</a:t>
                      </a:r>
                      <a:r>
                        <a:rPr lang="en-US" sz="2400" b="0" kern="1200" cap="none" spc="0" dirty="0" smtClean="0">
                          <a:ln>
                            <a:solidFill>
                              <a:srgbClr val="FFFF00"/>
                            </a:solidFill>
                          </a:ln>
                          <a:solidFill>
                            <a:srgbClr val="FFFF00"/>
                          </a:solidFill>
                          <a:effectLst>
                            <a:glow rad="101600">
                              <a:schemeClr val="tx1">
                                <a:alpha val="60000"/>
                              </a:schemeClr>
                            </a:glow>
                          </a:effectLst>
                        </a:rPr>
                        <a:t>.</a:t>
                      </a:r>
                      <a:endParaRPr lang="en-US" sz="2400" b="0" cap="none" spc="0" dirty="0">
                        <a:ln>
                          <a:solidFill>
                            <a:srgbClr val="FFFF00"/>
                          </a:solidFill>
                        </a:ln>
                        <a:solidFill>
                          <a:srgbClr val="FFFF00"/>
                        </a:solidFill>
                        <a:effectLst>
                          <a:glow rad="101600">
                            <a:schemeClr val="tx1">
                              <a:alpha val="60000"/>
                            </a:schemeClr>
                          </a:glow>
                        </a:effectLst>
                        <a:latin typeface="+mn-lt"/>
                        <a:ea typeface="Calibri"/>
                        <a:cs typeface="Arial"/>
                      </a:endParaRPr>
                    </a:p>
                  </a:txBody>
                  <a:tcPr marL="68580" marR="68580" marT="0" marB="0"/>
                </a:tc>
                <a:extLst>
                  <a:ext uri="{0D108BD9-81ED-4DB2-BD59-A6C34878D82A}">
                    <a16:rowId xmlns:a16="http://schemas.microsoft.com/office/drawing/2014/main" val="10002"/>
                  </a:ext>
                </a:extLst>
              </a:tr>
            </a:tbl>
          </a:graphicData>
        </a:graphic>
      </p:graphicFrame>
      <p:sp>
        <p:nvSpPr>
          <p:cNvPr id="6" name="Flowchart: Punched Tape 5"/>
          <p:cNvSpPr/>
          <p:nvPr/>
        </p:nvSpPr>
        <p:spPr>
          <a:xfrm>
            <a:off x="228600" y="0"/>
            <a:ext cx="8680545" cy="1828800"/>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fontAlgn="base">
              <a:spcBef>
                <a:spcPct val="0"/>
              </a:spcBef>
              <a:spcAft>
                <a:spcPct val="0"/>
              </a:spcAft>
            </a:pPr>
            <a:r>
              <a:rPr lang="ms-MY" sz="3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intipati khutbah yang disampaikan sebagai pedoman di dalam kehidupan </a:t>
            </a:r>
            <a:r>
              <a:rPr lang="ms-MY" sz="36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kita</a:t>
            </a:r>
            <a:endParaRPr lang="en-US" sz="3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spTree>
    <p:extLst>
      <p:ext uri="{BB962C8B-B14F-4D97-AF65-F5344CB8AC3E}">
        <p14:creationId xmlns:p14="http://schemas.microsoft.com/office/powerpoint/2010/main" val="28721962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a:xfrm>
            <a:off x="2300785" y="152400"/>
            <a:ext cx="4676280" cy="923330"/>
          </a:xfrm>
          <a:prstGeom prst="rect">
            <a:avLst/>
          </a:prstGeom>
        </p:spPr>
        <p:txBody>
          <a:bodyPr wrap="none">
            <a:spAutoFit/>
          </a:bodyPr>
          <a:lstStyle/>
          <a:p>
            <a:pPr algn="ctr"/>
            <a:r>
              <a:rPr lang="ar-SA" sz="54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BSML" pitchFamily="2" charset="2"/>
                <a:cs typeface="QCF_BSML" pitchFamily="2" charset="2"/>
              </a:rPr>
              <a:t>ﭷ ﭸ ﭹ ﭺ ﭻ </a:t>
            </a:r>
            <a:endParaRPr lang="en-US" sz="54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BSML" pitchFamily="2" charset="2"/>
              <a:cs typeface="QCF_BSML" pitchFamily="2" charset="2"/>
            </a:endParaRPr>
          </a:p>
        </p:txBody>
      </p:sp>
      <p:sp>
        <p:nvSpPr>
          <p:cNvPr id="2" name="Rectangle 1"/>
          <p:cNvSpPr/>
          <p:nvPr/>
        </p:nvSpPr>
        <p:spPr>
          <a:xfrm>
            <a:off x="714625" y="1600200"/>
            <a:ext cx="7848600" cy="2923877"/>
          </a:xfrm>
          <a:prstGeom prst="rect">
            <a:avLst/>
          </a:prstGeom>
        </p:spPr>
        <p:txBody>
          <a:bodyPr wrap="square">
            <a:spAutoFit/>
          </a:bodyPr>
          <a:lstStyle/>
          <a:p>
            <a:pPr algn="ctr">
              <a:lnSpc>
                <a:spcPct val="115000"/>
              </a:lnSpc>
              <a:spcAft>
                <a:spcPts val="0"/>
              </a:spcAft>
            </a:pP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BSML" panose="02000400000000000000" pitchFamily="2" charset="2"/>
              </a:rPr>
              <a:t>ﭷ ﭸ ﭹ ﭺ ﭻ</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228" panose="02000400000000000000" pitchFamily="2" charset="2"/>
              </a:rPr>
              <a:t> </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320" panose="02000400000000000000" pitchFamily="2" charset="2"/>
              </a:rPr>
              <a:t> </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497" panose="02000400000000000000" pitchFamily="2" charset="2"/>
              </a:rPr>
              <a:t>ﭾ ﭿ ﮀ ﮁ ﮂ ﮃ</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497" panose="02000400000000000000" pitchFamily="2" charset="2"/>
              </a:rPr>
              <a:t> </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497" panose="02000400000000000000" pitchFamily="2" charset="2"/>
              </a:rPr>
              <a:t>ﮄ ﮅ ﮆ ﮇ</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497" panose="02000400000000000000" pitchFamily="2" charset="2"/>
              </a:rPr>
              <a:t> </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497" panose="02000400000000000000" pitchFamily="2" charset="2"/>
              </a:rPr>
              <a:t>ﮈ ﮉ ﮊ ﮋ ﮌ</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497" panose="02000400000000000000" pitchFamily="2" charset="2"/>
              </a:rPr>
              <a:t> </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497" panose="02000400000000000000" pitchFamily="2" charset="2"/>
              </a:rPr>
              <a:t>ﮍ ﮎ ﮏ ﮐ ﮑ ﮒ</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QCF_P497" panose="02000400000000000000" pitchFamily="2" charset="2"/>
              </a:rPr>
              <a:t> </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497" panose="02000400000000000000" pitchFamily="2" charset="2"/>
              </a:rPr>
              <a:t>ﮓ ﮔ ﮕ ﮖ ﮗ ﮘ ﮙ ﮚ ﮛ</a:t>
            </a:r>
            <a:r>
              <a:rPr lang="ar-SA"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0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609600" y="1371600"/>
            <a:ext cx="7924800" cy="3170099"/>
          </a:xfrm>
          <a:prstGeom prst="rect">
            <a:avLst/>
          </a:prstGeom>
        </p:spPr>
        <p:txBody>
          <a:bodyPr wrap="square">
            <a:spAutoFit/>
          </a:bodyPr>
          <a:lstStyle/>
          <a:p>
            <a:pPr algn="ctr"/>
            <a:r>
              <a:rPr lang="en-US" sz="2000" b="1" dirty="0" err="1">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Maksudnya</a:t>
            </a:r>
            <a:r>
              <a:rPr lang="en-US" sz="20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a:t>
            </a:r>
          </a:p>
          <a:p>
            <a:pPr algn="ctr"/>
            <a:endParaRPr lang="en-US" sz="20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endParaRPr>
          </a:p>
          <a:p>
            <a:pPr algn="ctr"/>
            <a:r>
              <a:rPr lang="en-US" sz="2000" b="1" dirty="0" smtClean="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rPr>
              <a:t> </a:t>
            </a:r>
            <a:r>
              <a:rPr lang="en-US" sz="2000" i="1" dirty="0">
                <a:solidFill>
                  <a:srgbClr val="FFFF00"/>
                </a:solidFill>
                <a:effectLst>
                  <a:glow rad="101600">
                    <a:schemeClr val="tx1">
                      <a:alpha val="60000"/>
                    </a:schemeClr>
                  </a:glow>
                </a:effectLst>
              </a:rPr>
              <a:t>“</a:t>
            </a:r>
            <a:r>
              <a:rPr lang="en-US" sz="2000" i="1" dirty="0" err="1">
                <a:solidFill>
                  <a:srgbClr val="FFFF00"/>
                </a:solidFill>
                <a:effectLst>
                  <a:glow rad="101600">
                    <a:schemeClr val="tx1">
                      <a:alpha val="60000"/>
                    </a:schemeClr>
                  </a:glow>
                </a:effectLst>
              </a:rPr>
              <a:t>Banyak</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sungguh</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kebun-kebun</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dan</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mata</a:t>
            </a:r>
            <a:r>
              <a:rPr lang="en-US" sz="2000" i="1" dirty="0">
                <a:solidFill>
                  <a:srgbClr val="FFFF00"/>
                </a:solidFill>
                <a:effectLst>
                  <a:glow rad="101600">
                    <a:schemeClr val="tx1">
                      <a:alpha val="60000"/>
                    </a:schemeClr>
                  </a:glow>
                </a:effectLst>
              </a:rPr>
              <a:t> air yang </a:t>
            </a:r>
            <a:r>
              <a:rPr lang="en-US" sz="2000" i="1" dirty="0" err="1">
                <a:solidFill>
                  <a:srgbClr val="FFFF00"/>
                </a:solidFill>
                <a:effectLst>
                  <a:glow rad="101600">
                    <a:schemeClr val="tx1">
                      <a:alpha val="60000"/>
                    </a:schemeClr>
                  </a:glow>
                </a:effectLst>
              </a:rPr>
              <a:t>mereka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tinggalkan</a:t>
            </a:r>
            <a:r>
              <a:rPr lang="en-US" sz="2000" i="1" dirty="0">
                <a:solidFill>
                  <a:srgbClr val="FFFF00"/>
                </a:solidFill>
                <a:effectLst>
                  <a:glow rad="101600">
                    <a:schemeClr val="tx1">
                      <a:alpha val="60000"/>
                    </a:schemeClr>
                  </a:glow>
                </a:effectLst>
              </a:rPr>
              <a:t>. Dan </a:t>
            </a:r>
            <a:r>
              <a:rPr lang="en-US" sz="2000" i="1" dirty="0" err="1">
                <a:solidFill>
                  <a:srgbClr val="FFFF00"/>
                </a:solidFill>
                <a:effectLst>
                  <a:glow rad="101600">
                    <a:schemeClr val="tx1">
                      <a:alpha val="60000"/>
                    </a:schemeClr>
                  </a:glow>
                </a:effectLst>
              </a:rPr>
              <a:t>juga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berbagai</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jenis</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tanaman</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serta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tempat-tempat</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kediaman</a:t>
            </a:r>
            <a:r>
              <a:rPr lang="en-US" sz="2000" i="1" dirty="0">
                <a:solidFill>
                  <a:srgbClr val="FFFF00"/>
                </a:solidFill>
                <a:effectLst>
                  <a:glow rad="101600">
                    <a:schemeClr val="tx1">
                      <a:alpha val="60000"/>
                    </a:schemeClr>
                  </a:glow>
                </a:effectLst>
              </a:rPr>
              <a:t> yang </a:t>
            </a:r>
            <a:r>
              <a:rPr lang="en-US" sz="2000" i="1" dirty="0" err="1">
                <a:solidFill>
                  <a:srgbClr val="FFFF00"/>
                </a:solidFill>
                <a:effectLst>
                  <a:glow rad="101600">
                    <a:schemeClr val="tx1">
                      <a:alpha val="60000"/>
                    </a:schemeClr>
                  </a:glow>
                </a:effectLst>
              </a:rPr>
              <a:t>indah-mulia</a:t>
            </a:r>
            <a:r>
              <a:rPr lang="en-US" sz="2000" i="1" dirty="0">
                <a:solidFill>
                  <a:srgbClr val="FFFF00"/>
                </a:solidFill>
                <a:effectLst>
                  <a:glow rad="101600">
                    <a:schemeClr val="tx1">
                      <a:alpha val="60000"/>
                    </a:schemeClr>
                  </a:glow>
                </a:effectLst>
              </a:rPr>
              <a:t>. Dan </a:t>
            </a:r>
            <a:r>
              <a:rPr lang="en-US" sz="2000" i="1" dirty="0" err="1">
                <a:solidFill>
                  <a:srgbClr val="FFFF00"/>
                </a:solidFill>
                <a:effectLst>
                  <a:glow rad="101600">
                    <a:schemeClr val="tx1">
                      <a:alpha val="60000"/>
                    </a:schemeClr>
                  </a:glow>
                </a:effectLst>
              </a:rPr>
              <a:t>juga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kemewahan</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hidup</a:t>
            </a:r>
            <a:r>
              <a:rPr lang="en-US" sz="2000" i="1" dirty="0">
                <a:solidFill>
                  <a:srgbClr val="FFFF00"/>
                </a:solidFill>
                <a:effectLst>
                  <a:glow rad="101600">
                    <a:schemeClr val="tx1">
                      <a:alpha val="60000"/>
                    </a:schemeClr>
                  </a:glow>
                </a:effectLst>
              </a:rPr>
              <a:t>, yang </a:t>
            </a:r>
            <a:r>
              <a:rPr lang="en-US" sz="2000" i="1" dirty="0" err="1">
                <a:solidFill>
                  <a:srgbClr val="FFFF00"/>
                </a:solidFill>
                <a:effectLst>
                  <a:glow rad="101600">
                    <a:schemeClr val="tx1">
                      <a:alpha val="60000"/>
                    </a:schemeClr>
                  </a:glow>
                </a:effectLst>
              </a:rPr>
              <a:t>mereka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sekian</a:t>
            </a:r>
            <a:r>
              <a:rPr lang="en-US" sz="2000" i="1" dirty="0">
                <a:solidFill>
                  <a:srgbClr val="FFFF00"/>
                </a:solidFill>
                <a:effectLst>
                  <a:glow rad="101600">
                    <a:schemeClr val="tx1">
                      <a:alpha val="60000"/>
                    </a:schemeClr>
                  </a:glow>
                </a:effectLst>
              </a:rPr>
              <a:t> lama </a:t>
            </a:r>
            <a:r>
              <a:rPr lang="en-US" sz="2000" i="1" dirty="0" err="1">
                <a:solidFill>
                  <a:srgbClr val="FFFF00"/>
                </a:solidFill>
                <a:effectLst>
                  <a:glow rad="101600">
                    <a:schemeClr val="tx1">
                      <a:alpha val="60000"/>
                    </a:schemeClr>
                  </a:glow>
                </a:effectLst>
              </a:rPr>
              <a:t>menikmatinya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Demikianlah</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keadaannya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hukum</a:t>
            </a:r>
            <a:r>
              <a:rPr lang="en-US" sz="2000" i="1" dirty="0">
                <a:solidFill>
                  <a:srgbClr val="FFFF00"/>
                </a:solidFill>
                <a:effectLst>
                  <a:glow rad="101600">
                    <a:schemeClr val="tx1">
                      <a:alpha val="60000"/>
                    </a:schemeClr>
                  </a:glow>
                </a:effectLst>
              </a:rPr>
              <a:t> Kami </a:t>
            </a:r>
            <a:r>
              <a:rPr lang="en-US" sz="2000" i="1" dirty="0" err="1">
                <a:solidFill>
                  <a:srgbClr val="FFFF00"/>
                </a:solidFill>
                <a:effectLst>
                  <a:glow rad="101600">
                    <a:schemeClr val="tx1">
                      <a:alpha val="60000"/>
                    </a:schemeClr>
                  </a:glow>
                </a:effectLst>
              </a:rPr>
              <a:t>ke</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atas</a:t>
            </a:r>
            <a:r>
              <a:rPr lang="en-US" sz="2000" i="1" dirty="0">
                <a:solidFill>
                  <a:srgbClr val="FFFF00"/>
                </a:solidFill>
                <a:effectLst>
                  <a:glow rad="101600">
                    <a:schemeClr val="tx1">
                      <a:alpha val="60000"/>
                    </a:schemeClr>
                  </a:glow>
                </a:effectLst>
              </a:rPr>
              <a:t> orang yang </a:t>
            </a:r>
            <a:r>
              <a:rPr lang="en-US" sz="2000" i="1" dirty="0" err="1">
                <a:solidFill>
                  <a:srgbClr val="FFFF00"/>
                </a:solidFill>
                <a:effectLst>
                  <a:glow rad="101600">
                    <a:schemeClr val="tx1">
                      <a:alpha val="60000"/>
                    </a:schemeClr>
                  </a:glow>
                </a:effectLst>
              </a:rPr>
              <a:t>derhaka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dan</a:t>
            </a:r>
            <a:r>
              <a:rPr lang="en-US" sz="2000" i="1" dirty="0">
                <a:solidFill>
                  <a:srgbClr val="FFFF00"/>
                </a:solidFill>
                <a:effectLst>
                  <a:glow rad="101600">
                    <a:schemeClr val="tx1">
                      <a:alpha val="60000"/>
                    </a:schemeClr>
                  </a:glow>
                </a:effectLst>
              </a:rPr>
              <a:t> Kami </a:t>
            </a:r>
            <a:r>
              <a:rPr lang="en-US" sz="2000" i="1" dirty="0" err="1">
                <a:solidFill>
                  <a:srgbClr val="FFFF00"/>
                </a:solidFill>
                <a:effectLst>
                  <a:glow rad="101600">
                    <a:schemeClr val="tx1">
                      <a:alpha val="60000"/>
                    </a:schemeClr>
                  </a:glow>
                </a:effectLst>
              </a:rPr>
              <a:t>jadikan</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semua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peninggalan</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Firaun</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dan</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orangnya</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milik</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kaum</a:t>
            </a:r>
            <a:r>
              <a:rPr lang="en-US" sz="2000" i="1" dirty="0">
                <a:solidFill>
                  <a:srgbClr val="FFFF00"/>
                </a:solidFill>
                <a:effectLst>
                  <a:glow rad="101600">
                    <a:schemeClr val="tx1">
                      <a:alpha val="60000"/>
                    </a:schemeClr>
                  </a:glow>
                </a:effectLst>
              </a:rPr>
              <a:t> yang lain (</a:t>
            </a:r>
            <a:r>
              <a:rPr lang="en-US" sz="2000" i="1" dirty="0" err="1">
                <a:solidFill>
                  <a:srgbClr val="FFFF00"/>
                </a:solidFill>
                <a:effectLst>
                  <a:glow rad="101600">
                    <a:schemeClr val="tx1">
                      <a:alpha val="60000"/>
                    </a:schemeClr>
                  </a:glow>
                </a:effectLst>
              </a:rPr>
              <a:t>kaum</a:t>
            </a:r>
            <a:r>
              <a:rPr lang="en-US" sz="2000" i="1" dirty="0">
                <a:solidFill>
                  <a:srgbClr val="FFFF00"/>
                </a:solidFill>
                <a:effectLst>
                  <a:glow rad="101600">
                    <a:schemeClr val="tx1">
                      <a:alpha val="60000"/>
                    </a:schemeClr>
                  </a:glow>
                </a:effectLst>
              </a:rPr>
              <a:t> </a:t>
            </a:r>
            <a:r>
              <a:rPr lang="en-US" sz="2000" i="1" dirty="0" err="1">
                <a:solidFill>
                  <a:srgbClr val="FFFF00"/>
                </a:solidFill>
                <a:effectLst>
                  <a:glow rad="101600">
                    <a:schemeClr val="tx1">
                      <a:alpha val="60000"/>
                    </a:schemeClr>
                  </a:glow>
                </a:effectLst>
              </a:rPr>
              <a:t>Bani</a:t>
            </a:r>
            <a:r>
              <a:rPr lang="en-US" sz="2000" i="1" dirty="0">
                <a:solidFill>
                  <a:srgbClr val="FFFF00"/>
                </a:solidFill>
                <a:effectLst>
                  <a:glow rad="101600">
                    <a:schemeClr val="tx1">
                      <a:alpha val="60000"/>
                    </a:schemeClr>
                  </a:glow>
                </a:effectLst>
              </a:rPr>
              <a:t> Israel). </a:t>
            </a:r>
            <a:r>
              <a:rPr lang="en-MY" sz="2000" i="1" dirty="0" err="1">
                <a:solidFill>
                  <a:srgbClr val="FFFF00"/>
                </a:solidFill>
                <a:effectLst>
                  <a:glow rad="101600">
                    <a:schemeClr val="tx1">
                      <a:alpha val="60000"/>
                    </a:schemeClr>
                  </a:glow>
                </a:effectLst>
              </a:rPr>
              <a:t>Mereka</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ketika</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dibinasakan</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itu</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tidak</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ditangisi</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oleh</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langit</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dan</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bumi</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atau</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penduduk</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kedua-duanya</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dan</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mereka</a:t>
            </a:r>
            <a:r>
              <a:rPr lang="en-MY" sz="2000" i="1" dirty="0">
                <a:solidFill>
                  <a:srgbClr val="FFFF00"/>
                </a:solidFill>
                <a:effectLst>
                  <a:glow rad="101600">
                    <a:schemeClr val="tx1">
                      <a:alpha val="60000"/>
                    </a:schemeClr>
                  </a:glow>
                </a:effectLst>
              </a:rPr>
              <a:t> pula </a:t>
            </a:r>
            <a:r>
              <a:rPr lang="en-MY" sz="2000" i="1" dirty="0" err="1">
                <a:solidFill>
                  <a:srgbClr val="FFFF00"/>
                </a:solidFill>
                <a:effectLst>
                  <a:glow rad="101600">
                    <a:schemeClr val="tx1">
                      <a:alpha val="60000"/>
                    </a:schemeClr>
                  </a:glow>
                </a:effectLst>
              </a:rPr>
              <a:t>tidak</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diberi</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tempoh</a:t>
            </a:r>
            <a:r>
              <a:rPr lang="en-MY" sz="2000" i="1" dirty="0">
                <a:solidFill>
                  <a:srgbClr val="FFFF00"/>
                </a:solidFill>
                <a:effectLst>
                  <a:glow rad="101600">
                    <a:schemeClr val="tx1">
                      <a:alpha val="60000"/>
                    </a:schemeClr>
                  </a:glow>
                </a:effectLst>
              </a:rPr>
              <a:t> </a:t>
            </a:r>
            <a:r>
              <a:rPr lang="en-MY" sz="2000" i="1" dirty="0" err="1">
                <a:solidFill>
                  <a:srgbClr val="FFFF00"/>
                </a:solidFill>
                <a:effectLst>
                  <a:glow rad="101600">
                    <a:schemeClr val="tx1">
                      <a:alpha val="60000"/>
                    </a:schemeClr>
                  </a:glow>
                </a:effectLst>
              </a:rPr>
              <a:t>lagi</a:t>
            </a:r>
            <a:r>
              <a:rPr lang="en-MY" sz="2000" i="1" dirty="0">
                <a:solidFill>
                  <a:srgbClr val="FFFF00"/>
                </a:solidFill>
                <a:effectLst>
                  <a:glow rad="101600">
                    <a:schemeClr val="tx1">
                      <a:alpha val="60000"/>
                    </a:schemeClr>
                  </a:glow>
                </a:effectLst>
              </a:rPr>
              <a:t>.</a:t>
            </a:r>
            <a:r>
              <a:rPr lang="en-US" sz="2000" i="1" dirty="0">
                <a:solidFill>
                  <a:srgbClr val="FFFF00"/>
                </a:solidFill>
                <a:effectLst>
                  <a:glow rad="101600">
                    <a:schemeClr val="tx1">
                      <a:alpha val="60000"/>
                    </a:schemeClr>
                  </a:glow>
                </a:effectLst>
              </a:rPr>
              <a:t>”</a:t>
            </a:r>
            <a:r>
              <a:rPr lang="en-US" sz="2000" dirty="0">
                <a:solidFill>
                  <a:srgbClr val="FFFF00"/>
                </a:solidFill>
                <a:effectLst>
                  <a:glow rad="101600">
                    <a:schemeClr val="tx1">
                      <a:alpha val="60000"/>
                    </a:schemeClr>
                  </a:glow>
                </a:effectLst>
              </a:rPr>
              <a:t> (Surah Ad </a:t>
            </a:r>
            <a:r>
              <a:rPr lang="en-US" sz="2000" dirty="0" err="1">
                <a:solidFill>
                  <a:srgbClr val="FFFF00"/>
                </a:solidFill>
                <a:effectLst>
                  <a:glow rad="101600">
                    <a:schemeClr val="tx1">
                      <a:alpha val="60000"/>
                    </a:schemeClr>
                  </a:glow>
                </a:effectLst>
              </a:rPr>
              <a:t>Dukhan</a:t>
            </a:r>
            <a:r>
              <a:rPr lang="en-US" sz="2000" dirty="0">
                <a:solidFill>
                  <a:srgbClr val="FFFF00"/>
                </a:solidFill>
                <a:effectLst>
                  <a:glow rad="101600">
                    <a:schemeClr val="tx1">
                      <a:alpha val="60000"/>
                    </a:schemeClr>
                  </a:glow>
                </a:effectLst>
              </a:rPr>
              <a:t>: 25-29)</a:t>
            </a:r>
            <a:endParaRPr lang="en-US" sz="2000" b="1" dirty="0">
              <a:ln w="6600">
                <a:solidFill>
                  <a:srgbClr val="FFFF00"/>
                </a:solidFill>
                <a:prstDash val="solid"/>
              </a:ln>
              <a:solidFill>
                <a:srgbClr val="FFFF00"/>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12510"/>
            <a:ext cx="5334000" cy="923330"/>
          </a:xfrm>
          <a:prstGeom prst="rect">
            <a:avLst/>
          </a:prstGeom>
        </p:spPr>
        <p:txBody>
          <a:bodyPr wrap="square">
            <a:spAutoFit/>
          </a:bodyPr>
          <a:lstStyle/>
          <a:p>
            <a:pPr lvl="0" algn="r"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
        <p:nvSpPr>
          <p:cNvPr id="2" name="Rectangle 1"/>
          <p:cNvSpPr/>
          <p:nvPr/>
        </p:nvSpPr>
        <p:spPr>
          <a:xfrm>
            <a:off x="2895600" y="1143000"/>
            <a:ext cx="3048000" cy="729430"/>
          </a:xfrm>
          <a:prstGeom prst="rect">
            <a:avLst/>
          </a:prstGeom>
        </p:spPr>
        <p:txBody>
          <a:bodyPr wrap="square">
            <a:spAutoFit/>
          </a:bodyPr>
          <a:lstStyle/>
          <a:p>
            <a:pPr algn="ctr">
              <a:lnSpc>
                <a:spcPct val="115000"/>
              </a:lnSpc>
              <a:spcAft>
                <a:spcPts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QCF_P155" panose="02000400000000000000" pitchFamily="2" charset="2"/>
              </a:rPr>
              <a:t>ﯯ ﯰ</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155" panose="02000400000000000000" pitchFamily="2" charset="2"/>
                <a:ea typeface="Calibri" panose="020F0502020204030204" pitchFamily="34" charset="0"/>
                <a:cs typeface="Traditional Arabic" panose="02020603050405020304" pitchFamily="18" charset="-78"/>
              </a:rPr>
              <a:t>القَآئِلِ:</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155" panose="02000400000000000000" pitchFamily="2" charset="2"/>
                <a:ea typeface="Calibri" panose="020F0502020204030204" pitchFamily="34" charset="0"/>
                <a:cs typeface="Jawi - Biasa" pitchFamily="2" charset="-78"/>
              </a:rPr>
              <a:t> </a:t>
            </a:r>
            <a:endParaRPr lang="en-MY"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p:cNvSpPr txBox="1"/>
          <p:nvPr/>
        </p:nvSpPr>
        <p:spPr>
          <a:xfrm>
            <a:off x="3305480" y="4284720"/>
            <a:ext cx="2228239" cy="369332"/>
          </a:xfrm>
          <a:prstGeom prst="rect">
            <a:avLst/>
          </a:prstGeom>
          <a:noFill/>
        </p:spPr>
        <p:txBody>
          <a:bodyPr wrap="none" rtlCol="0">
            <a:spAutoFit/>
          </a:bodyPr>
          <a:lstStyle/>
          <a:p>
            <a:pPr algn="ctr"/>
            <a:r>
              <a:rPr lang="en-US"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rPr>
              <a:t>SURAH AL ANFAL : 53</a:t>
            </a:r>
            <a:endParaRPr lang="en-US" sz="1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endParaRPr>
          </a:p>
        </p:txBody>
      </p:sp>
      <p:sp>
        <p:nvSpPr>
          <p:cNvPr id="3" name="Rectangle 2"/>
          <p:cNvSpPr/>
          <p:nvPr/>
        </p:nvSpPr>
        <p:spPr>
          <a:xfrm>
            <a:off x="533400" y="2438400"/>
            <a:ext cx="7772400" cy="1649682"/>
          </a:xfrm>
          <a:prstGeom prst="rect">
            <a:avLst/>
          </a:prstGeom>
        </p:spPr>
        <p:txBody>
          <a:bodyPr wrap="square">
            <a:spAutoFit/>
          </a:bodyPr>
          <a:lstStyle/>
          <a:p>
            <a:pPr algn="ctr" rtl="1">
              <a:lnSpc>
                <a:spcPct val="115000"/>
              </a:lnSpc>
              <a:spcAft>
                <a:spcPts val="0"/>
              </a:spcAft>
            </a:pPr>
            <a:r>
              <a:rPr lang="ar-SA" sz="4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027" panose="02000400000000000000" pitchFamily="2" charset="2"/>
              </a:rPr>
              <a:t> </a:t>
            </a:r>
            <a:r>
              <a:rPr lang="ar-SA" sz="4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184" panose="02000400000000000000" pitchFamily="2" charset="2"/>
              </a:rPr>
              <a:t>ﭑ ﭒ ﭓ ﭔ ﭕ ﭖ ﭗ ﭘ ﭙ ﭚ ﭛ ﭜ ﭝ ﭞ ﭟ ﭠ ﭡ ﭢ ﭣ </a:t>
            </a:r>
            <a:r>
              <a:rPr lang="ar-SA" sz="4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344" panose="02000400000000000000" pitchFamily="2" charset="2"/>
              </a:rPr>
              <a:t> </a:t>
            </a:r>
            <a:r>
              <a:rPr lang="ar-SA" sz="4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Traditional Arabic" panose="02020603050405020304" pitchFamily="18" charset="-78"/>
              </a:rPr>
              <a:t> </a:t>
            </a:r>
            <a:endParaRPr lang="en-MY" sz="44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Rectangle 8"/>
          <p:cNvSpPr/>
          <p:nvPr/>
        </p:nvSpPr>
        <p:spPr>
          <a:xfrm>
            <a:off x="533400" y="838200"/>
            <a:ext cx="8286328" cy="4524315"/>
          </a:xfrm>
          <a:prstGeom prst="rect">
            <a:avLst/>
          </a:prstGeom>
        </p:spPr>
        <p:txBody>
          <a:bodyPr wrap="square">
            <a:spAutoFit/>
          </a:bodyPr>
          <a:lstStyle/>
          <a:p>
            <a:pPr algn="ctr" rtl="1"/>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بَارَكَ اللهُ لِيْ وَلَكُمْ </a:t>
            </a:r>
            <a:r>
              <a:rPr lang="ar-SA" sz="48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بِالْقُرْآنِ </a:t>
            </a:r>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MY"/>
          </a:p>
        </p:txBody>
      </p:sp>
      <p:sp>
        <p:nvSpPr>
          <p:cNvPr id="6" name="Slide Number Placeholder 5"/>
          <p:cNvSpPr>
            <a:spLocks noGrp="1"/>
          </p:cNvSpPr>
          <p:nvPr>
            <p:ph idx="12" sz="quarter" type="sldNum"/>
          </p:nvPr>
        </p:nvSpPr>
        <p:spPr>
          <a:xfrm>
            <a:off x="8172400" y="6306777"/>
            <a:ext cx="504056" cy="365125"/>
          </a:xfrm>
        </p:spPr>
        <p:txBody>
          <a:bodyPr>
            <a:normAutofit/>
          </a:bodyPr>
          <a:lstStyle/>
          <a:p>
            <a:fld id="{BA8784F8-D9B1-479F-A9B4-848AA317FB34}" type="slidenum">
              <a:rPr b="1" lang="en-MY" smtClean="0" sz="1600">
                <a:solidFill>
                  <a:srgbClr val="FF0000"/>
                </a:solidFill>
              </a:rPr>
              <a:pPr/>
              <a:t>21</a:t>
            </a:fld>
            <a:endParaRPr b="1" dirty="0" lang="en-MY" sz="1600">
              <a:solidFill>
                <a:srgbClr val="FF0000"/>
              </a:solidFill>
            </a:endParaRPr>
          </a:p>
        </p:txBody>
      </p:sp>
      <p:grpSp>
        <p:nvGrpSpPr>
          <p:cNvPr id="5" name="Group 4"/>
          <p:cNvGrpSpPr/>
          <p:nvPr/>
        </p:nvGrpSpPr>
        <p:grpSpPr>
          <a:xfrm>
            <a:off x="-2118" y="0"/>
            <a:ext cx="9146118" cy="6858000"/>
            <a:chOff x="-2118" y="0"/>
            <a:chExt cx="9146118" cy="6858000"/>
          </a:xfrm>
        </p:grpSpPr>
        <p:pic>
          <p:nvPicPr>
            <p:cNvPr descr="32112626.jpg" id="7" name="Picture 6"/>
            <p:cNvPicPr>
              <a:picLocks noChangeAspect="1"/>
            </p:cNvPicPr>
            <p:nvPr/>
          </p:nvPicPr>
          <p:blipFill>
            <a:blip cstate="print" r:embed="rId2">
              <a:extLst>
                <a:ext uri="{28A0092B-C50C-407E-A947-70E740481C1C}">
                  <a14:useLocalDpi xmlns:a14="http://schemas.microsoft.com/office/drawing/2010/main" val="0"/>
                </a:ext>
              </a:extLst>
            </a:blip>
            <a:srcRect b="-15"/>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rrowheads="1" noChangeAspect="1"/>
            </p:cNvPicPr>
            <p:nvPr/>
          </p:nvPicPr>
          <p:blipFill>
            <a:blip cstate="print" r:embed="rId3"/>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algn="t" blurRad="50800" dir="5400000" dist="38100" rotWithShape="0">
                <a:prstClr val="black">
                  <a:alpha val="40000"/>
                </a:prstClr>
              </a:outerShdw>
            </a:effectLst>
          </p:spPr>
        </p:pic>
        <p:pic>
          <p:nvPicPr>
            <p:cNvPr id="9"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dur="indefinite" id="1" nodeType="tmRoot" restart="never"/>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92655" y="533400"/>
            <a:ext cx="8358246" cy="25160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a:t>
            </a: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79946" y="1143000"/>
            <a:ext cx="8229600" cy="1569660"/>
          </a:xfrm>
          <a:prstGeom prst="rect">
            <a:avLst/>
          </a:prstGeom>
        </p:spPr>
        <p:txBody>
          <a:bodyPr wrap="square">
            <a:spAutoFit/>
          </a:bodyPr>
          <a:lstStyle/>
          <a:p>
            <a:pPr algn="ctr" rtl="1"/>
            <a:r>
              <a:rPr lang="ar-SA"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اللَّـهُمَّ فَـصَــلِّ وَسَــلِّمْ عَلَى سَيِّدِنَــا مُـحَـمَّـدٍ وَعَلَى آلِــــــهِ الْــمُـصـَابِيحِ الْغُرَرِ.</a:t>
            </a:r>
            <a:endParaRPr lang="en-MY" sz="48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
        <p:nvSpPr>
          <p:cNvPr id="5" name="Rectangle 4"/>
          <p:cNvSpPr/>
          <p:nvPr/>
        </p:nvSpPr>
        <p:spPr>
          <a:xfrm>
            <a:off x="381000" y="3810000"/>
            <a:ext cx="8229600" cy="1569660"/>
          </a:xfrm>
          <a:prstGeom prst="rect">
            <a:avLst/>
          </a:prstGeom>
        </p:spPr>
        <p:txBody>
          <a:bodyPr wrap="square">
            <a:spAutoFit/>
          </a:bodyPr>
          <a:lstStyle/>
          <a:p>
            <a:pPr algn="just">
              <a:defRPr/>
            </a:pP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32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32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304800" y="1524000"/>
            <a:ext cx="8534400" cy="2554545"/>
          </a:xfrm>
          <a:prstGeom prst="rect">
            <a:avLst/>
          </a:prstGeom>
        </p:spPr>
        <p:txBody>
          <a:bodyPr wrap="square">
            <a:spAutoFit/>
          </a:bodyPr>
          <a:lstStyle/>
          <a:p>
            <a:pPr algn="just"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457200" y="2438400"/>
            <a:ext cx="8229601" cy="2585323"/>
          </a:xfrm>
          <a:prstGeom prst="rect">
            <a:avLst/>
          </a:prstGeom>
        </p:spPr>
        <p:txBody>
          <a:bodyPr wrap="square">
            <a:spAutoFit/>
          </a:bodyPr>
          <a:lstStyle/>
          <a:p>
            <a:pPr algn="ctr"/>
            <a:r>
              <a:rPr lang="ar-SA" sz="5400" b="1" spc="50" dirty="0">
                <a:ln w="9525" cmpd="sng">
                  <a:solidFill>
                    <a:srgbClr val="FFFF00"/>
                  </a:solidFill>
                  <a:prstDash val="solid"/>
                </a:ln>
                <a:solidFill>
                  <a:srgbClr val="FFFF00"/>
                </a:solidFill>
                <a:effectLst>
                  <a:glow rad="38100">
                    <a:schemeClr val="tx1">
                      <a:alpha val="40000"/>
                    </a:schemeClr>
                  </a:glow>
                </a:effectLst>
                <a:latin typeface="QCF_P426" pitchFamily="2" charset="2"/>
                <a:cs typeface="QCF_P426" pitchFamily="2" charset="2"/>
              </a:rPr>
              <a:t>ﭲ ﭳ ﭴ ﭵ ﭶ ﭷ ﭸ ﭹ ﭺ ﭻ ﭼ ﭽ ﭾ ﭿ ﮀ</a:t>
            </a:r>
            <a:endParaRPr lang="en-US" sz="5400" b="1" spc="50" dirty="0">
              <a:ln w="9525" cmpd="sng">
                <a:solidFill>
                  <a:srgbClr val="FFFF00"/>
                </a:solidFill>
                <a:prstDash val="solid"/>
              </a:ln>
              <a:solidFill>
                <a:srgbClr val="FFFF00"/>
              </a:solidFill>
              <a:effectLst>
                <a:glow rad="38100">
                  <a:schemeClr val="tx1">
                    <a:alpha val="40000"/>
                  </a:schemeClr>
                </a:glo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b="1" dirty="0">
                <a:ln w="6600">
                  <a:solidFill>
                    <a:srgbClr val="FFFF00"/>
                  </a:solidFill>
                  <a:prstDash val="solid"/>
                </a:ln>
                <a:solidFill>
                  <a:srgbClr val="FFFF00"/>
                </a:solidFill>
                <a:effectLst>
                  <a:outerShdw dist="38100" dir="2700000" algn="tl" rotWithShape="0">
                    <a:schemeClr val="accent2"/>
                  </a:outerShdw>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b="1" dirty="0">
              <a:ln w="6600">
                <a:solidFill>
                  <a:srgbClr val="FFFF00"/>
                </a:solidFill>
                <a:prstDash val="solid"/>
              </a:ln>
              <a:solidFill>
                <a:srgbClr val="FFFF00"/>
              </a:solidFill>
              <a:effectLst>
                <a:outerShdw dist="38100" dir="2700000" algn="tl" rotWithShape="0">
                  <a:schemeClr val="accent2"/>
                </a:outerShdw>
              </a:effectLst>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457200" y="304800"/>
            <a:ext cx="8382000" cy="4154984"/>
          </a:xfrm>
          <a:prstGeom prst="rect">
            <a:avLst/>
          </a:prstGeom>
        </p:spPr>
        <p:txBody>
          <a:bodyPr wrap="square">
            <a:spAutoFit/>
          </a:bodyPr>
          <a:lstStyle/>
          <a:p>
            <a:pPr lvl="0" algn="just" rtl="1" fontAlgn="base">
              <a:spcBef>
                <a:spcPct val="0"/>
              </a:spcBef>
              <a:spcAft>
                <a:spcPct val="0"/>
              </a:spcAft>
            </a:pPr>
            <a:r>
              <a:rPr lang="ar-SA" altLang="zh-CN" sz="4400" b="1" spc="50" dirty="0">
                <a:ln w="9525" cmpd="sng">
                  <a:solidFill>
                    <a:srgbClr val="FFFF00"/>
                  </a:solidFill>
                  <a:prstDash val="solid"/>
                </a:ln>
                <a:solidFill>
                  <a:srgbClr val="FFFF00"/>
                </a:solidFill>
                <a:effectLst>
                  <a:glow rad="38100">
                    <a:schemeClr val="tx1">
                      <a:alpha val="4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b="1" spc="50" dirty="0">
              <a:ln w="9525" cmpd="sng">
                <a:solidFill>
                  <a:srgbClr val="FFFF00"/>
                </a:solidFill>
                <a:prstDash val="solid"/>
              </a:ln>
              <a:solidFill>
                <a:srgbClr val="FFFF00"/>
              </a:solidFill>
              <a:effectLst>
                <a:glow rad="38100">
                  <a:schemeClr val="tx1">
                    <a:alpha val="40000"/>
                  </a:schemeClr>
                </a:glo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ectangle 2"/>
          <p:cNvSpPr/>
          <p:nvPr/>
        </p:nvSpPr>
        <p:spPr>
          <a:xfrm>
            <a:off x="67101" y="609600"/>
            <a:ext cx="8976815" cy="5078313"/>
          </a:xfrm>
          <a:prstGeom prst="rect">
            <a:avLst/>
          </a:prstGeom>
        </p:spPr>
        <p:txBody>
          <a:bodyPr wrap="square">
            <a:spAutoFit/>
          </a:bodyPr>
          <a:lstStyle/>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SA"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 لَهُمُ الْعِـزَّةَ والتَّـمْـكِينِ. </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a:p>
            <a:pPr algn="ctr" rtl="1"/>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04800" y="76200"/>
            <a:ext cx="8686800" cy="6640116"/>
          </a:xfrm>
          <a:prstGeom prst="roundRect">
            <a:avLst/>
          </a:prstGeom>
          <a:gradFill>
            <a:gsLst>
              <a:gs pos="0">
                <a:schemeClr val="accent1">
                  <a:shade val="51000"/>
                  <a:satMod val="130000"/>
                  <a:alpha val="41000"/>
                </a:schemeClr>
              </a:gs>
              <a:gs pos="80000">
                <a:schemeClr val="accent1">
                  <a:shade val="93000"/>
                  <a:satMod val="130000"/>
                </a:schemeClr>
              </a:gs>
              <a:gs pos="100000">
                <a:schemeClr val="accent1">
                  <a:shade val="94000"/>
                  <a:satMod val="135000"/>
                </a:schemeClr>
              </a:gs>
            </a:gsLst>
          </a:gradFill>
        </p:spPr>
        <p:style>
          <a:lnRef idx="0">
            <a:schemeClr val="accent1"/>
          </a:lnRef>
          <a:fillRef idx="3">
            <a:schemeClr val="accent1"/>
          </a:fillRef>
          <a:effectRef idx="3">
            <a:schemeClr val="accent1"/>
          </a:effectRef>
          <a:fontRef idx="minor">
            <a:schemeClr val="lt1"/>
          </a:fontRef>
        </p:style>
        <p:txBody>
          <a:bodyPr wrap="square">
            <a:spAutoFit/>
          </a:bodyPr>
          <a:lstStyle/>
          <a:p>
            <a:pPr algn="ctr"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اللَّـهُمَّ أَنزِلِ الرَّحْمَــةَ والسَّكِينَةَ وَالسَّلاَمَةَ والْعَافِيَةَ عَلَى عَبْدِكَ الْحَارِسِ لِشَرِيعَتِكَ مَلِكِنَا</a:t>
            </a: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Traditional Arabic" pitchFamily="2" charset="-78"/>
              </a:rPr>
              <a:t> </a:t>
            </a: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endParaRPr>
          </a:p>
          <a:p>
            <a:pPr algn="ctr"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b="1" spc="50" dirty="0">
                <a:ln w="9525" cmpd="sng">
                  <a:solidFill>
                    <a:srgbClr val="FFFF00"/>
                  </a:solidFill>
                  <a:prstDash val="solid"/>
                </a:ln>
                <a:solidFill>
                  <a:srgbClr val="FFFF00"/>
                </a:solidFill>
                <a:effectLst>
                  <a:glow rad="38100">
                    <a:schemeClr val="tx1">
                      <a:alpha val="40000"/>
                    </a:schemeClr>
                  </a:glow>
                </a:effectLst>
                <a:latin typeface="Arb Naskh"/>
                <a:ea typeface="Calibri" panose="020F0502020204030204" pitchFamily="34" charset="0"/>
                <a:cs typeface="Traditional Arabic" pitchFamily="2" charset="-78"/>
              </a:rPr>
              <a:t>وَعَلَى كُلِّ قَرَابَتِهِ أَجْمَعِيْنَ. </a:t>
            </a:r>
            <a:r>
              <a:rPr lang="ar-SA"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
        <p:nvSpPr>
          <p:cNvPr id="2" name="Rectangle 1"/>
          <p:cNvSpPr/>
          <p:nvPr/>
        </p:nvSpPr>
        <p:spPr>
          <a:xfrm>
            <a:off x="762000" y="2057400"/>
            <a:ext cx="7772400" cy="3139321"/>
          </a:xfrm>
          <a:prstGeom prst="rect">
            <a:avLst/>
          </a:prstGeom>
        </p:spPr>
        <p:txBody>
          <a:bodyPr wrap="square">
            <a:spAutoFit/>
          </a:bodyPr>
          <a:lstStyle/>
          <a:p>
            <a:pPr algn="ctr" rtl="1"/>
            <a:r>
              <a:rPr lang="ar-SA" sz="6600" b="1" spc="50" dirty="0">
                <a:ln w="9525" cmpd="sng">
                  <a:solidFill>
                    <a:schemeClr val="accent1"/>
                  </a:solidFill>
                  <a:prstDash val="solid"/>
                </a:ln>
                <a:solidFill>
                  <a:srgbClr val="70AD47">
                    <a:tint val="1000"/>
                  </a:srgbClr>
                </a:solidFill>
                <a:effectLst>
                  <a:glow rad="38100">
                    <a:schemeClr val="tx1">
                      <a:alpha val="40000"/>
                    </a:schemeClr>
                  </a:glow>
                </a:effectLst>
                <a:cs typeface="Traditional Arabic" pitchFamily="2" charset="-78"/>
              </a:rPr>
              <a:t>أَشْـهَدُ أَن لاَّ إِلَـهَ إِلاَّ اللهُ وَحْـدَهُ لاَ شَـرِيْكَ لَهُ، وَأَشْـهَدُ أَنَّ سَيِّدَنَا وَنَبِيَّنَا مُحَمَّدًا عَبْدُهُ </a:t>
            </a:r>
            <a:r>
              <a:rPr lang="ar-SA" sz="6600" b="1" spc="50" dirty="0" smtClean="0">
                <a:ln w="9525" cmpd="sng">
                  <a:solidFill>
                    <a:schemeClr val="accent1"/>
                  </a:solidFill>
                  <a:prstDash val="solid"/>
                </a:ln>
                <a:solidFill>
                  <a:srgbClr val="70AD47">
                    <a:tint val="1000"/>
                  </a:srgbClr>
                </a:solidFill>
                <a:effectLst>
                  <a:glow rad="38100">
                    <a:schemeClr val="tx1">
                      <a:alpha val="40000"/>
                    </a:schemeClr>
                  </a:glow>
                </a:effectLst>
                <a:cs typeface="Traditional Arabic" pitchFamily="2" charset="-78"/>
              </a:rPr>
              <a:t>وَرَسُـولُهُ</a:t>
            </a:r>
            <a:endParaRPr lang="en-US" sz="6600" b="1" spc="50" dirty="0">
              <a:ln w="9525" cmpd="sng">
                <a:solidFill>
                  <a:schemeClr val="accent1"/>
                </a:solidFill>
                <a:prstDash val="solid"/>
              </a:ln>
              <a:solidFill>
                <a:srgbClr val="70AD47">
                  <a:tint val="1000"/>
                </a:srgbClr>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97893" y="228600"/>
            <a:ext cx="8793707" cy="2308324"/>
          </a:xfrm>
          <a:prstGeom prst="rect">
            <a:avLst/>
          </a:prstGeom>
        </p:spPr>
        <p:txBody>
          <a:bodyPr wrap="square">
            <a:spAutoFit/>
          </a:bodyPr>
          <a:lstStyle/>
          <a:p>
            <a:pPr algn="just" rtl="1"/>
            <a:r>
              <a:rPr lang="ar-EG"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b="1" dirty="0">
              <a:ln w="6600">
                <a:solidFill>
                  <a:srgbClr val="FFFF00"/>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
        <p:nvSpPr>
          <p:cNvPr id="8" name="Rectangle 7"/>
          <p:cNvSpPr/>
          <p:nvPr/>
        </p:nvSpPr>
        <p:spPr>
          <a:xfrm>
            <a:off x="378725" y="3849762"/>
            <a:ext cx="8610600" cy="2677656"/>
          </a:xfrm>
          <a:prstGeom prst="rect">
            <a:avLst/>
          </a:prstGeom>
        </p:spPr>
        <p:txBody>
          <a:bodyPr wrap="square">
            <a:spAutoFit/>
          </a:bodyPr>
          <a:lstStyle/>
          <a:p>
            <a:pPr algn="just">
              <a:defRPr/>
            </a:pP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Allah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jadikanlah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Malaysia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seluruh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negara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umat</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Islam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dalam</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keadaan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aman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tenang</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makmur</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Allah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selamatkan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negara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daripada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golongan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melakukan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kerosakan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bersihkannya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daripada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golongan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melampaui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batasan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perbaiki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jalan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dalam</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mentaati</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-Mu,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Rasul</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-Mu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dan</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mereka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yang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engkau</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perintah</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 kami </a:t>
            </a:r>
            <a:r>
              <a:rPr lang="en-US" sz="2400" b="1" spc="50" dirty="0" err="1">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mentaatinya</a:t>
            </a:r>
            <a:r>
              <a:rPr lang="en-US" sz="2400" b="1" spc="50" dirty="0">
                <a:ln w="9525" cmpd="sng">
                  <a:solidFill>
                    <a:schemeClr val="accent1"/>
                  </a:solidFill>
                  <a:prstDash val="solid"/>
                </a:ln>
                <a:solidFill>
                  <a:srgbClr val="70AD47">
                    <a:tint val="1000"/>
                  </a:srgbClr>
                </a:solidFill>
                <a:effectLst>
                  <a:glow rad="38100">
                    <a:schemeClr val="accent1">
                      <a:alpha val="40000"/>
                    </a:schemeClr>
                  </a:glo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38200" y="914400"/>
            <a:ext cx="7696200" cy="4524315"/>
          </a:xfrm>
          <a:prstGeom prst="rect">
            <a:avLst/>
          </a:prstGeom>
        </p:spPr>
        <p:txBody>
          <a:bodyPr wrap="square">
            <a:spAutoFit/>
          </a:bodyPr>
          <a:lstStyle/>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Ya</a:t>
            </a:r>
            <a:r>
              <a:rPr lang="en-US" sz="3200" b="1" spc="50" dirty="0">
                <a:ln w="9525" cmpd="sng">
                  <a:solidFill>
                    <a:srgbClr val="FFFF00"/>
                  </a:solidFill>
                  <a:prstDash val="solid"/>
                </a:ln>
                <a:solidFill>
                  <a:srgbClr val="FFFF00"/>
                </a:solidFill>
                <a:effectLst>
                  <a:glow rad="38100">
                    <a:schemeClr val="tx1">
                      <a:alpha val="40000"/>
                    </a:schemeClr>
                  </a:glow>
                </a:effectLst>
              </a:rPr>
              <a:t> Allah, kami </a:t>
            </a:r>
            <a:r>
              <a:rPr lang="en-US" sz="3200" b="1" spc="50" dirty="0" err="1">
                <a:ln w="9525" cmpd="sng">
                  <a:solidFill>
                    <a:srgbClr val="FFFF00"/>
                  </a:solidFill>
                  <a:prstDash val="solid"/>
                </a:ln>
                <a:solidFill>
                  <a:srgbClr val="FFFF00"/>
                </a:solidFill>
                <a:effectLst>
                  <a:glow rad="38100">
                    <a:schemeClr val="tx1">
                      <a:alpha val="40000"/>
                    </a:schemeClr>
                  </a:glow>
                </a:effectLst>
              </a:rPr>
              <a:t>memohon</a:t>
            </a:r>
            <a:r>
              <a:rPr lang="en-US" sz="3200" b="1" spc="50" dirty="0">
                <a:ln w="9525" cmpd="sng">
                  <a:solidFill>
                    <a:srgbClr val="FFFF00"/>
                  </a:solidFill>
                  <a:prstDash val="solid"/>
                </a:ln>
                <a:solidFill>
                  <a:srgbClr val="FFFF00"/>
                </a:solidFill>
                <a:effectLst>
                  <a:glow rad="38100">
                    <a:schemeClr val="tx1">
                      <a:alpha val="40000"/>
                    </a:schemeClr>
                  </a:glow>
                </a:effectLst>
              </a:rPr>
              <a:t> agar </a:t>
            </a:r>
            <a:r>
              <a:rPr lang="en-US" sz="3200" b="1" spc="50" dirty="0" err="1">
                <a:ln w="9525" cmpd="sng">
                  <a:solidFill>
                    <a:srgbClr val="FFFF00"/>
                  </a:solidFill>
                  <a:prstDash val="solid"/>
                </a:ln>
                <a:solidFill>
                  <a:srgbClr val="FFFF00"/>
                </a:solidFill>
                <a:effectLst>
                  <a:glow rad="38100">
                    <a:schemeClr val="tx1">
                      <a:alpha val="40000"/>
                    </a:schemeClr>
                  </a:glow>
                </a:effectLst>
              </a:rPr>
              <a:t>dengan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rahmat</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perlindungan</a:t>
            </a:r>
            <a:r>
              <a:rPr lang="en-US" sz="3200" b="1" spc="50" dirty="0">
                <a:ln w="9525" cmpd="sng">
                  <a:solidFill>
                    <a:srgbClr val="FFFF00"/>
                  </a:solidFill>
                  <a:prstDash val="solid"/>
                </a:ln>
                <a:solidFill>
                  <a:srgbClr val="FFFF00"/>
                </a:solidFill>
                <a:effectLst>
                  <a:glow rad="38100">
                    <a:schemeClr val="tx1">
                      <a:alpha val="40000"/>
                    </a:schemeClr>
                  </a:glow>
                </a:effectLst>
              </a:rPr>
              <a:t> Mu, </a:t>
            </a:r>
            <a:r>
              <a:rPr lang="en-US" sz="3200" b="1" spc="50" dirty="0" err="1">
                <a:ln w="9525" cmpd="sng">
                  <a:solidFill>
                    <a:srgbClr val="FFFF00"/>
                  </a:solidFill>
                  <a:prstDash val="solid"/>
                </a:ln>
                <a:solidFill>
                  <a:srgbClr val="FFFF00"/>
                </a:solidFill>
                <a:effectLst>
                  <a:glow rad="38100">
                    <a:schemeClr val="tx1">
                      <a:alpha val="40000"/>
                    </a:schemeClr>
                  </a:glow>
                </a:effectLst>
              </a:rPr>
              <a:t>negara</a:t>
            </a:r>
            <a:r>
              <a:rPr lang="en-US" sz="3200" b="1" spc="50" dirty="0">
                <a:ln w="9525" cmpd="sng">
                  <a:solidFill>
                    <a:srgbClr val="FFFF00"/>
                  </a:solidFill>
                  <a:prstDash val="solid"/>
                </a:ln>
                <a:solidFill>
                  <a:srgbClr val="FFFF00"/>
                </a:solidFill>
                <a:effectLst>
                  <a:glow rad="38100">
                    <a:schemeClr val="tx1">
                      <a:alpha val="40000"/>
                    </a:schemeClr>
                  </a:glow>
                </a:effectLst>
              </a:rPr>
              <a:t> kami </a:t>
            </a:r>
            <a:r>
              <a:rPr lang="en-US" sz="3200" b="1" spc="50" dirty="0" err="1">
                <a:ln w="9525" cmpd="sng">
                  <a:solidFill>
                    <a:srgbClr val="FFFF00"/>
                  </a:solidFill>
                  <a:prstDash val="solid"/>
                </a:ln>
                <a:solidFill>
                  <a:srgbClr val="FFFF00"/>
                </a:solidFill>
                <a:effectLst>
                  <a:glow rad="38100">
                    <a:schemeClr val="tx1">
                      <a:alpha val="40000"/>
                    </a:schemeClr>
                  </a:glow>
                </a:effectLst>
              </a:rPr>
              <a:t>ini</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seluruh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rakyatnya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dikekalkan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dalam</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keamanan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kesejahteraan</a:t>
            </a:r>
            <a:r>
              <a:rPr lang="en-US" sz="3200" b="1" spc="50" dirty="0">
                <a:ln w="9525" cmpd="sng">
                  <a:solidFill>
                    <a:srgbClr val="FFFF00"/>
                  </a:solidFill>
                  <a:prstDash val="solid"/>
                </a:ln>
                <a:solidFill>
                  <a:srgbClr val="FFFF00"/>
                </a:solidFill>
                <a:effectLst>
                  <a:glow rad="38100">
                    <a:schemeClr val="tx1">
                      <a:alpha val="40000"/>
                    </a:schemeClr>
                  </a:glow>
                </a:effectLst>
              </a:rPr>
              <a:t>. </a:t>
            </a:r>
          </a:p>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Tanamkanlah</a:t>
            </a:r>
            <a:r>
              <a:rPr lang="en-US" sz="3200" b="1" spc="50" dirty="0">
                <a:ln w="9525" cmpd="sng">
                  <a:solidFill>
                    <a:srgbClr val="FFFF00"/>
                  </a:solidFill>
                  <a:prstDash val="solid"/>
                </a:ln>
                <a:solidFill>
                  <a:srgbClr val="FFFF00"/>
                </a:solidFill>
                <a:effectLst>
                  <a:glow rad="38100">
                    <a:schemeClr val="tx1">
                      <a:alpha val="40000"/>
                    </a:schemeClr>
                  </a:glow>
                </a:effectLst>
              </a:rPr>
              <a:t> rasa </a:t>
            </a:r>
            <a:r>
              <a:rPr lang="en-US" sz="3200" b="1" spc="50" dirty="0" err="1">
                <a:ln w="9525" cmpd="sng">
                  <a:solidFill>
                    <a:srgbClr val="FFFF00"/>
                  </a:solidFill>
                  <a:prstDash val="solid"/>
                </a:ln>
                <a:solidFill>
                  <a:srgbClr val="FFFF00"/>
                </a:solidFill>
                <a:effectLst>
                  <a:glow rad="38100">
                    <a:schemeClr val="tx1">
                      <a:alpha val="40000"/>
                    </a:schemeClr>
                  </a:glow>
                </a:effectLst>
              </a:rPr>
              <a:t>kasih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sayang</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kekalkanlah</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perpaduan</a:t>
            </a:r>
            <a:r>
              <a:rPr lang="en-US" sz="3200" b="1" spc="50" dirty="0">
                <a:ln w="9525" cmpd="sng">
                  <a:solidFill>
                    <a:srgbClr val="FFFF00"/>
                  </a:solidFill>
                  <a:prstDash val="solid"/>
                </a:ln>
                <a:solidFill>
                  <a:srgbClr val="FFFF00"/>
                </a:solidFill>
                <a:effectLst>
                  <a:glow rad="38100">
                    <a:schemeClr val="tx1">
                      <a:alpha val="40000"/>
                    </a:schemeClr>
                  </a:glow>
                </a:effectLst>
              </a:rPr>
              <a:t> di </a:t>
            </a:r>
            <a:r>
              <a:rPr lang="en-US" sz="3200" b="1" spc="50" dirty="0" err="1">
                <a:ln w="9525" cmpd="sng">
                  <a:solidFill>
                    <a:srgbClr val="FFFF00"/>
                  </a:solidFill>
                  <a:prstDash val="solid"/>
                </a:ln>
                <a:solidFill>
                  <a:srgbClr val="FFFF00"/>
                </a:solidFill>
                <a:effectLst>
                  <a:glow rad="38100">
                    <a:schemeClr val="tx1">
                      <a:alpha val="40000"/>
                    </a:schemeClr>
                  </a:glow>
                </a:effectLst>
              </a:rPr>
              <a:t>kalangan</a:t>
            </a:r>
            <a:r>
              <a:rPr lang="en-US" sz="3200" b="1" spc="50" dirty="0">
                <a:ln w="9525" cmpd="sng">
                  <a:solidFill>
                    <a:srgbClr val="FFFF00"/>
                  </a:solidFill>
                  <a:prstDash val="solid"/>
                </a:ln>
                <a:solidFill>
                  <a:srgbClr val="FFFF00"/>
                </a:solidFill>
                <a:effectLst>
                  <a:glow rad="38100">
                    <a:schemeClr val="tx1">
                      <a:alpha val="40000"/>
                    </a:schemeClr>
                  </a:glow>
                </a:effectLst>
              </a:rPr>
              <a:t> kami. </a:t>
            </a:r>
          </a:p>
          <a:p>
            <a:pPr algn="ctr"/>
            <a:r>
              <a:rPr lang="en-US" sz="3200" b="1" spc="50" dirty="0" err="1">
                <a:ln w="9525" cmpd="sng">
                  <a:solidFill>
                    <a:srgbClr val="FFFF00"/>
                  </a:solidFill>
                  <a:prstDash val="solid"/>
                </a:ln>
                <a:solidFill>
                  <a:srgbClr val="FFFF00"/>
                </a:solidFill>
                <a:effectLst>
                  <a:glow rad="38100">
                    <a:schemeClr val="tx1">
                      <a:alpha val="40000"/>
                    </a:schemeClr>
                  </a:glow>
                </a:effectLst>
              </a:rPr>
              <a:t>Semoga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dengannya</a:t>
            </a:r>
            <a:r>
              <a:rPr lang="en-US" sz="3200" b="1" spc="50" dirty="0">
                <a:ln w="9525" cmpd="sng">
                  <a:solidFill>
                    <a:srgbClr val="FFFF00"/>
                  </a:solidFill>
                  <a:prstDash val="solid"/>
                </a:ln>
                <a:solidFill>
                  <a:srgbClr val="FFFF00"/>
                </a:solidFill>
                <a:effectLst>
                  <a:glow rad="38100">
                    <a:schemeClr val="tx1">
                      <a:alpha val="40000"/>
                    </a:schemeClr>
                  </a:glow>
                </a:effectLst>
              </a:rPr>
              <a:t> kami </a:t>
            </a:r>
            <a:r>
              <a:rPr lang="en-US" sz="3200" b="1" spc="50" dirty="0" err="1">
                <a:ln w="9525" cmpd="sng">
                  <a:solidFill>
                    <a:srgbClr val="FFFF00"/>
                  </a:solidFill>
                  <a:prstDash val="solid"/>
                </a:ln>
                <a:solidFill>
                  <a:srgbClr val="FFFF00"/>
                </a:solidFill>
                <a:effectLst>
                  <a:glow rad="38100">
                    <a:schemeClr val="tx1">
                      <a:alpha val="40000"/>
                    </a:schemeClr>
                  </a:glow>
                </a:effectLst>
              </a:rPr>
              <a:t>sentiasa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hidup</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aman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damai</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sejahtera</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dan</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selamat</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sepanjang</a:t>
            </a:r>
            <a:r>
              <a:rPr lang="en-US" sz="3200" b="1" spc="50" dirty="0">
                <a:ln w="9525" cmpd="sng">
                  <a:solidFill>
                    <a:srgbClr val="FFFF00"/>
                  </a:solidFill>
                  <a:prstDash val="solid"/>
                </a:ln>
                <a:solidFill>
                  <a:srgbClr val="FFFF00"/>
                </a:solidFill>
                <a:effectLst>
                  <a:glow rad="38100">
                    <a:schemeClr val="tx1">
                      <a:alpha val="40000"/>
                    </a:schemeClr>
                  </a:glow>
                </a:effectLst>
              </a:rPr>
              <a:t> </a:t>
            </a:r>
            <a:r>
              <a:rPr lang="en-US" sz="3200" b="1" spc="50" dirty="0" err="1">
                <a:ln w="9525" cmpd="sng">
                  <a:solidFill>
                    <a:srgbClr val="FFFF00"/>
                  </a:solidFill>
                  <a:prstDash val="solid"/>
                </a:ln>
                <a:solidFill>
                  <a:srgbClr val="FFFF00"/>
                </a:solidFill>
                <a:effectLst>
                  <a:glow rad="38100">
                    <a:schemeClr val="tx1">
                      <a:alpha val="40000"/>
                    </a:schemeClr>
                  </a:glow>
                </a:effectLst>
              </a:rPr>
              <a:t>zaman</a:t>
            </a:r>
            <a:r>
              <a:rPr lang="en-US" sz="3200" b="1" spc="50" dirty="0">
                <a:ln w="9525" cmpd="sng">
                  <a:solidFill>
                    <a:srgbClr val="FFFF00"/>
                  </a:solidFill>
                  <a:prstDash val="solid"/>
                </a:ln>
                <a:solidFill>
                  <a:srgbClr val="FFFF00"/>
                </a:solidFill>
                <a:effectLst>
                  <a:glow rad="38100">
                    <a:schemeClr val="tx1">
                      <a:alpha val="40000"/>
                    </a:schemeClr>
                  </a:glow>
                </a:effectLst>
              </a:rPr>
              <a:t>.</a:t>
            </a:r>
            <a:endParaRPr lang="en-MY" sz="3200" b="1" spc="50" dirty="0">
              <a:ln w="9525" cmpd="sng">
                <a:solidFill>
                  <a:srgbClr val="FFFF00"/>
                </a:solidFill>
                <a:prstDash val="solid"/>
              </a:ln>
              <a:solidFill>
                <a:srgbClr val="FFFF00"/>
              </a:solidFill>
              <a:effectLst>
                <a:glow rad="38100">
                  <a:schemeClr val="tx1">
                    <a:alpha val="40000"/>
                  </a:schemeClr>
                </a:glo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glow rad="101600">
                  <a:schemeClr val="tx1">
                    <a:alpha val="60000"/>
                  </a:schemeClr>
                </a:glow>
                <a:outerShdw blurRad="63500" dir="3600000" algn="tl" rotWithShape="0">
                  <a:srgbClr val="000000">
                    <a:alpha val="70000"/>
                  </a:srgbClr>
                </a:outerShdw>
              </a:effectLst>
            </a:endParaRPr>
          </a:p>
        </p:txBody>
      </p:sp>
      <p:sp>
        <p:nvSpPr>
          <p:cNvPr id="3" name="Rectangle 2"/>
          <p:cNvSpPr/>
          <p:nvPr/>
        </p:nvSpPr>
        <p:spPr>
          <a:xfrm>
            <a:off x="457200" y="2971800"/>
            <a:ext cx="8305800" cy="2308324"/>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Ya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Tuhan</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janganlah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mengubah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hati</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selepas</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memberi</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hidayah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kepada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dan</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kurniakanlah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kami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rahmat</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di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sisiMu</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sesungguhnya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Engkaulah</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Maha</a:t>
            </a:r>
            <a:r>
              <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 </a:t>
            </a:r>
            <a:r>
              <a:rPr lang="en-GB" sz="3200" b="1" spc="50" dirty="0" err="1">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rPr>
              <a:t>Pemberi</a:t>
            </a:r>
            <a:endParaRPr lang="en-GB" sz="3200" b="1" spc="50" dirty="0">
              <a:ln w="9525" cmpd="sng">
                <a:solidFill>
                  <a:schemeClr val="accent1"/>
                </a:solidFill>
                <a:prstDash val="solid"/>
              </a:ln>
              <a:solidFill>
                <a:schemeClr val="bg1"/>
              </a:solidFill>
              <a:effectLst>
                <a:glow rad="101600">
                  <a:schemeClr val="accent1">
                    <a:satMod val="175000"/>
                    <a:alpha val="40000"/>
                  </a:schemeClr>
                </a:glo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914400" y="2057400"/>
            <a:ext cx="6954148" cy="523220"/>
          </a:xfrm>
          <a:prstGeom prst="rect">
            <a:avLst/>
          </a:prstGeom>
        </p:spPr>
        <p:txBody>
          <a:bodyPr wrap="none">
            <a:spAutoFit/>
          </a:bodyPr>
          <a:lstStyle/>
          <a:p>
            <a:r>
              <a:rPr lang="ar-SA" sz="2800" b="1" spc="50" dirty="0">
                <a:ln w="9525" cmpd="sng">
                  <a:solidFill>
                    <a:srgbClr val="FFFF00"/>
                  </a:solidFill>
                  <a:prstDash val="solid"/>
                </a:ln>
                <a:solidFill>
                  <a:srgbClr val="FFFF00"/>
                </a:solidFill>
                <a:effectLst>
                  <a:glow rad="38100">
                    <a:schemeClr val="tx1">
                      <a:alpha val="40000"/>
                    </a:schemeClr>
                  </a:glow>
                </a:effectLst>
                <a:latin typeface="QCF_P031" pitchFamily="2" charset="2"/>
                <a:ea typeface="Times New Roman" pitchFamily="18" charset="0"/>
                <a:cs typeface="QCF_P031" pitchFamily="2" charset="2"/>
              </a:rPr>
              <a:t>ﯜ ﯝ ﯞ ﯟ ﯠ ﯡ ﯢ ﯣ ﯤ ﯥ ﯦ</a:t>
            </a:r>
            <a:endParaRPr lang="en-US" sz="2800" b="1" spc="50" dirty="0">
              <a:ln w="9525" cmpd="sng">
                <a:solidFill>
                  <a:srgbClr val="FFFF00"/>
                </a:solidFill>
                <a:prstDash val="solid"/>
              </a:ln>
              <a:solidFill>
                <a:srgbClr val="FFFF00"/>
              </a:solidFill>
              <a:effectLst>
                <a:glow rad="38100">
                  <a:schemeClr val="tx1">
                    <a:alpha val="40000"/>
                  </a:schemeClr>
                </a:glow>
              </a:effectLst>
            </a:endParaRPr>
          </a:p>
        </p:txBody>
      </p:sp>
      <p:sp>
        <p:nvSpPr>
          <p:cNvPr id="3" name="Rectangle 2"/>
          <p:cNvSpPr/>
          <p:nvPr/>
        </p:nvSpPr>
        <p:spPr>
          <a:xfrm>
            <a:off x="1295400" y="3008885"/>
            <a:ext cx="5943600" cy="8402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Ya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Allah,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Ya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Tuhan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anugerahkanlah</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dengan</a:t>
            </a:r>
            <a:r>
              <a:rPr lang="ar-SA"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kebaikan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di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dunia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dan</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di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akhirat</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serta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jauhilah</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kami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daripada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azab</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api</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 </a:t>
            </a:r>
            <a:r>
              <a:rPr lang="en-GB" b="1" spc="50" dirty="0" err="1">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neraka</a:t>
            </a:r>
            <a:r>
              <a:rPr lang="en-GB" b="1" spc="50" dirty="0">
                <a:ln w="9525" cmpd="sng">
                  <a:solidFill>
                    <a:srgbClr val="FFFF00"/>
                  </a:solidFill>
                  <a:prstDash val="solid"/>
                </a:ln>
                <a:solidFill>
                  <a:srgbClr val="70AD47">
                    <a:tint val="1000"/>
                  </a:srgbClr>
                </a:solidFill>
                <a:effectLst>
                  <a:glow rad="38100">
                    <a:schemeClr val="tx1">
                      <a:alpha val="40000"/>
                    </a:schemeClr>
                  </a:glo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34</a:t>
            </a:fld>
            <a:endParaRPr lang="en-MY"/>
          </a:p>
        </p:txBody>
      </p:sp>
      <p:sp>
        <p:nvSpPr>
          <p:cNvPr id="3" name="Rectangle 2"/>
          <p:cNvSpPr/>
          <p:nvPr/>
        </p:nvSpPr>
        <p:spPr>
          <a:xfrm>
            <a:off x="533400" y="951773"/>
            <a:ext cx="7924800" cy="1685077"/>
          </a:xfrm>
          <a:prstGeom prst="rect">
            <a:avLst/>
          </a:prstGeom>
        </p:spPr>
        <p:txBody>
          <a:bodyPr wrap="square">
            <a:spAutoFit/>
          </a:bodyPr>
          <a:lstStyle/>
          <a:p>
            <a:pPr lvl="0" algn="ctr" rtl="1" fontAlgn="base">
              <a:lnSpc>
                <a:spcPct val="150000"/>
              </a:lnSpc>
              <a:spcBef>
                <a:spcPct val="0"/>
              </a:spcBef>
              <a:spcAft>
                <a:spcPct val="0"/>
              </a:spcAft>
            </a:pPr>
            <a:r>
              <a:rPr lang="ar-SA"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277" pitchFamily="2" charset="2"/>
                <a:ea typeface="Times New Roman" pitchFamily="18" charset="0"/>
                <a:cs typeface="QCF_P277" pitchFamily="2" charset="2"/>
              </a:rPr>
              <a:t>ﭻ ﭼ ﭽ ﭾ ﭿ ﮀ ﮁ ﮂ ﮃ ﮄ ﮅ ﮆ ﮇ ﮈ ﮉ ﮊ ﮋ</a:t>
            </a:r>
            <a:r>
              <a:rPr lang="en-US"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QCF_P277" pitchFamily="2" charset="2"/>
                <a:ea typeface="Times New Roman" pitchFamily="18" charset="0"/>
                <a:cs typeface="QCF_P277" pitchFamily="2" charset="2"/>
              </a:rPr>
              <a:t> </a:t>
            </a:r>
            <a:endParaRPr lang="en-US" sz="36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latin typeface="Arial" pitchFamily="34" charset="0"/>
              <a:cs typeface="Arial" pitchFamily="34" charset="0"/>
            </a:endParaRPr>
          </a:p>
        </p:txBody>
      </p:sp>
      <p:sp>
        <p:nvSpPr>
          <p:cNvPr id="4" name="Rectangle 3"/>
          <p:cNvSpPr/>
          <p:nvPr/>
        </p:nvSpPr>
        <p:spPr>
          <a:xfrm>
            <a:off x="419100" y="3810000"/>
            <a:ext cx="8153400" cy="1938992"/>
          </a:xfrm>
          <a:prstGeom prst="rect">
            <a:avLst/>
          </a:prstGeom>
        </p:spPr>
        <p:txBody>
          <a:bodyPr wrap="square">
            <a:spAutoFit/>
          </a:bodyPr>
          <a:lstStyle/>
          <a:p>
            <a:pPr algn="ctr"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فَاذْكُرُوا اللهَ الْعَظِيْمَ يَذْكُرْكُمْ وَاشْكُرُوهُ عَلَى نِعَمِهِ يَزِدْكُمْ</a:t>
            </a:r>
          </a:p>
          <a:p>
            <a:pPr algn="ctr" rtl="1"/>
            <a:r>
              <a:rPr lang="ar-SA"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rPr>
              <a:t> وَاسْأَلُوهُ مِنْ فَضْلِهِ يُعْطِكُمْ وَلَذِكْرُ اللهِ أَكْبَرُ، وَاللهُ يَعْلَمُ مَا تَصْنَعُونَ.</a:t>
            </a:r>
            <a:endParaRPr lang="en-US" sz="4000" b="1" spc="50" dirty="0">
              <a:ln w="9525" cmpd="sng">
                <a:solidFill>
                  <a:srgbClr val="FFFF00"/>
                </a:solidFill>
                <a:prstDash val="solid"/>
              </a:ln>
              <a:solidFill>
                <a:srgbClr val="FFFF00"/>
              </a:solidFill>
              <a:effectLst>
                <a:glow rad="38100">
                  <a:schemeClr val="tx1">
                    <a:alpha val="40000"/>
                  </a:schemeClr>
                </a:glo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0"/>
            <a:ext cx="3733800" cy="923330"/>
          </a:xfrm>
          <a:prstGeom prst="rect">
            <a:avLst/>
          </a:prstGeom>
        </p:spPr>
        <p:txBody>
          <a:bodyPr wrap="square">
            <a:spAutoFit/>
          </a:bodyPr>
          <a:lstStyle/>
          <a:p>
            <a:r>
              <a:rPr lang="en-US" sz="5400" b="1" dirty="0" err="1" smtClean="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ndParaRPr>
          </a:p>
        </p:txBody>
      </p:sp>
      <p:sp>
        <p:nvSpPr>
          <p:cNvPr id="4" name="Rectangle 3"/>
          <p:cNvSpPr/>
          <p:nvPr/>
        </p:nvSpPr>
        <p:spPr>
          <a:xfrm>
            <a:off x="914400" y="1447800"/>
            <a:ext cx="7543800" cy="4154984"/>
          </a:xfrm>
          <a:prstGeom prst="rect">
            <a:avLst/>
          </a:prstGeom>
        </p:spPr>
        <p:txBody>
          <a:bodyPr wrap="square">
            <a:spAutoFit/>
          </a:bodyPr>
          <a:lstStyle/>
          <a:p>
            <a:pPr algn="ctr" rtl="1"/>
            <a:r>
              <a:rPr lang="ar-SA" sz="66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اللَّـهُمَّ </a:t>
            </a:r>
            <a:r>
              <a:rPr lang="ar-SA" sz="66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صَلِّ وَسَلِّمْ وَبَارِكْ عَلَى سَيِّدِنَا مُحَمَّدٍ خَاتَمِ الأَنْبِيَاءِ وَالْمُرْسَلِيْنَ وَعَلَى آلِهِ وَصَحْبِهِ </a:t>
            </a:r>
            <a:r>
              <a:rPr lang="ar-SA" sz="66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rPr>
              <a:t>أَجْمَعِيْنَ</a:t>
            </a:r>
            <a:endParaRPr lang="en-US" sz="66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609600" y="1676400"/>
            <a:ext cx="8001000" cy="2862322"/>
          </a:xfrm>
          <a:prstGeom prst="rect">
            <a:avLst/>
          </a:prstGeom>
        </p:spPr>
        <p:txBody>
          <a:bodyPr wrap="square">
            <a:spAutoFit/>
          </a:bodyPr>
          <a:lstStyle/>
          <a:p>
            <a:pPr algn="ctr" rtl="1"/>
            <a:r>
              <a:rPr lang="ar-SA" sz="6000" b="1" dirty="0" smtClean="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أَمَّـا </a:t>
            </a:r>
            <a:r>
              <a:rPr lang="ar-SA" sz="60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rPr>
              <a:t>بَعْدُ، فَيَا عِبَـادَ اللهِ اتَّقُوا اللهَ، أُوْصِيْكُمْ وَإِيَّايَ بِتَقْوَى اللهِ وَطَاعَتِهِ لَعَلَّكُمْ تُرْحَمُوْنَ.</a:t>
            </a:r>
            <a:endParaRPr lang="en-US" sz="6000" b="1" dirty="0">
              <a:ln w="10160">
                <a:solidFill>
                  <a:srgbClr val="FFFF00"/>
                </a:solidFill>
                <a:prstDash val="solid"/>
              </a:ln>
              <a:solidFill>
                <a:srgbClr val="FFFF00"/>
              </a:solidFill>
              <a:effectLst>
                <a:glow rad="101600">
                  <a:schemeClr val="tx1">
                    <a:alpha val="60000"/>
                  </a:schemeClr>
                </a:glow>
                <a:outerShdw blurRad="38100" dist="22860" dir="5400000" algn="tl" rotWithShape="0">
                  <a:srgbClr val="000000">
                    <a:alpha val="30000"/>
                  </a:srgb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478240" y="4991204"/>
            <a:ext cx="8229600" cy="1200329"/>
          </a:xfrm>
          <a:prstGeom prst="rect">
            <a:avLst/>
          </a:prstGeom>
        </p:spPr>
        <p:txBody>
          <a:bodyPr wrap="square">
            <a:spAutoFit/>
          </a:bodyPr>
          <a:lstStyle/>
          <a:p>
            <a:pPr algn="ctr"/>
            <a:r>
              <a:rPr lang="en-US" sz="3600" b="1" dirty="0" err="1" smtClean="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Mudah-mudahan</a:t>
            </a:r>
            <a:r>
              <a:rPr lang="en-US" sz="3600" b="1" dirty="0" smtClean="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kehidupan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ini</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mendapat</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keberkatan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di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dunia</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dan</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di </a:t>
            </a:r>
            <a:r>
              <a:rPr lang="en-US" sz="3600" b="1" dirty="0" err="1">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akhirat</a:t>
            </a:r>
            <a:r>
              <a:rPr lang="en-US" sz="3600" b="1" dirty="0">
                <a:ln w="1905">
                  <a:solidFill>
                    <a:schemeClr val="tx1"/>
                  </a:solidFill>
                </a:ln>
                <a:solidFill>
                  <a:srgbClr val="FFFF00"/>
                </a:solidFill>
                <a:effectLst>
                  <a:innerShdw blurRad="69850" dist="43180" dir="5400000">
                    <a:srgbClr val="000000">
                      <a:alpha val="65000"/>
                    </a:srgbClr>
                  </a:innerShdw>
                </a:effectLst>
                <a:latin typeface="Arial Narrow" panose="020B0606020202030204" pitchFamily="34" charset="0"/>
              </a:rPr>
              <a:t>. </a:t>
            </a:r>
          </a:p>
        </p:txBody>
      </p:sp>
      <p:sp>
        <p:nvSpPr>
          <p:cNvPr id="7" name="Down Arrow Callout 6"/>
          <p:cNvSpPr/>
          <p:nvPr/>
        </p:nvSpPr>
        <p:spPr>
          <a:xfrm>
            <a:off x="609600" y="619836"/>
            <a:ext cx="7696200" cy="2209800"/>
          </a:xfrm>
          <a:prstGeom prst="downArrowCallou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latin typeface="Bernard MT Condensed" pitchFamily="18" charset="0"/>
            </a:endParaRPr>
          </a:p>
          <a:p>
            <a:pPr algn="ctr"/>
            <a:r>
              <a:rPr lang="en-US" sz="2800" b="1" dirty="0" err="1" smtClean="0">
                <a:ln>
                  <a:solidFill>
                    <a:schemeClr val="tx1"/>
                  </a:solidFill>
                </a:ln>
                <a:solidFill>
                  <a:srgbClr val="0070C0"/>
                </a:solidFill>
                <a:latin typeface="Bernard MT Condensed" pitchFamily="18" charset="0"/>
              </a:rPr>
              <a:t>marilah</a:t>
            </a:r>
            <a:r>
              <a:rPr lang="en-US" sz="2800" b="1" dirty="0" smtClean="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sama-sama</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kita</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meningkatkan</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ketakwaan</a:t>
            </a:r>
            <a:r>
              <a:rPr lang="en-US" sz="2800" b="1" dirty="0">
                <a:ln>
                  <a:solidFill>
                    <a:schemeClr val="tx1"/>
                  </a:solidFill>
                </a:ln>
                <a:solidFill>
                  <a:srgbClr val="0070C0"/>
                </a:solidFill>
                <a:latin typeface="Bernard MT Condensed" pitchFamily="18" charset="0"/>
              </a:rPr>
              <a:t> </a:t>
            </a:r>
            <a:r>
              <a:rPr lang="en-US" sz="2800" b="1" dirty="0" err="1">
                <a:ln>
                  <a:solidFill>
                    <a:schemeClr val="tx1"/>
                  </a:solidFill>
                </a:ln>
                <a:solidFill>
                  <a:srgbClr val="0070C0"/>
                </a:solidFill>
                <a:latin typeface="Bernard MT Condensed" pitchFamily="18" charset="0"/>
              </a:rPr>
              <a:t>kepada</a:t>
            </a:r>
            <a:r>
              <a:rPr lang="en-US" sz="2800" b="1" dirty="0">
                <a:ln>
                  <a:solidFill>
                    <a:schemeClr val="tx1"/>
                  </a:solidFill>
                </a:ln>
                <a:solidFill>
                  <a:srgbClr val="0070C0"/>
                </a:solidFill>
                <a:latin typeface="Bernard MT Condensed" pitchFamily="18" charset="0"/>
              </a:rPr>
              <a:t> Allah SWT </a:t>
            </a:r>
            <a:r>
              <a:rPr lang="en-US" sz="2800" b="1" dirty="0" err="1">
                <a:ln>
                  <a:solidFill>
                    <a:schemeClr val="tx1"/>
                  </a:solidFill>
                </a:ln>
                <a:solidFill>
                  <a:srgbClr val="0070C0"/>
                </a:solidFill>
                <a:latin typeface="Bernard MT Condensed" pitchFamily="18" charset="0"/>
              </a:rPr>
              <a:t>dengan</a:t>
            </a:r>
            <a:endParaRPr lang="en-US" sz="2800" b="1" dirty="0">
              <a:ln>
                <a:solidFill>
                  <a:schemeClr val="tx1"/>
                </a:solidFill>
              </a:ln>
              <a:solidFill>
                <a:srgbClr val="0070C0"/>
              </a:solidFill>
              <a:latin typeface="Bernard MT Condensed" pitchFamily="18" charset="0"/>
            </a:endParaRPr>
          </a:p>
        </p:txBody>
      </p:sp>
      <p:sp>
        <p:nvSpPr>
          <p:cNvPr id="8" name="Round Diagonal Corner Rectangle 7"/>
          <p:cNvSpPr/>
          <p:nvPr/>
        </p:nvSpPr>
        <p:spPr>
          <a:xfrm>
            <a:off x="592540" y="3048000"/>
            <a:ext cx="8001000" cy="1447800"/>
          </a:xfrm>
          <a:prstGeom prst="round2DiagRect">
            <a:avLst/>
          </a:prstGeom>
          <a:solidFill>
            <a:srgbClr val="0000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bersungguh-sungguh</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melaksanakan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segala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perintah-Nya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dan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meninggalkan</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segala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r>
              <a:rPr lang="en-US" sz="2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larangan-Nya</a:t>
            </a: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ernard MT Condensed"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Rectangle 12"/>
          <p:cNvSpPr/>
          <p:nvPr/>
        </p:nvSpPr>
        <p:spPr>
          <a:xfrm>
            <a:off x="2209800" y="1025604"/>
            <a:ext cx="4953000" cy="1107996"/>
          </a:xfrm>
          <a:prstGeom prst="rect">
            <a:avLst/>
          </a:prstGeom>
        </p:spPr>
        <p:txBody>
          <a:bodyPr wrap="square">
            <a:spAutoFit/>
          </a:bodyPr>
          <a:lstStyle/>
          <a:p>
            <a:pPr algn="ctr"/>
            <a:r>
              <a:rPr lang="en-US" sz="6600" b="1" dirty="0" err="1"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rgbClr val="FFFF00"/>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2" name="Rectangle 1"/>
          <p:cNvSpPr/>
          <p:nvPr/>
        </p:nvSpPr>
        <p:spPr>
          <a:xfrm>
            <a:off x="609600" y="2133600"/>
            <a:ext cx="7814173" cy="2585323"/>
          </a:xfrm>
          <a:prstGeom prst="rect">
            <a:avLst/>
          </a:prstGeom>
        </p:spPr>
        <p:txBody>
          <a:bodyPr wrap="square">
            <a:spAutoFit/>
          </a:bodyPr>
          <a:lstStyle/>
          <a:p>
            <a:pPr algn="ctr"/>
            <a:r>
              <a:rPr lang="en-US" sz="5400" b="1" dirty="0" smtClean="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rPr>
              <a:t>MENCORAK KETAMADUNAN ISLAM BAHARU</a:t>
            </a:r>
            <a:endParaRPr lang="en-US" sz="5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Kristen ITC"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65748778"/>
              </p:ext>
            </p:extLst>
          </p:nvPr>
        </p:nvGraphicFramePr>
        <p:xfrm>
          <a:off x="304800" y="457200"/>
          <a:ext cx="8458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p:nvPr/>
        </p:nvSpPr>
        <p:spPr>
          <a:xfrm>
            <a:off x="83319" y="2895600"/>
            <a:ext cx="6622281" cy="2246769"/>
          </a:xfrm>
          <a:prstGeom prst="rect">
            <a:avLst/>
          </a:prstGeom>
        </p:spPr>
        <p:txBody>
          <a:bodyPr wrap="square">
            <a:spAutoFit/>
          </a:bodyPr>
          <a:lstStyle/>
          <a:p>
            <a:pPr algn="ctr"/>
            <a:r>
              <a:rPr lang="ms-MY" sz="2000" b="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latin typeface="Kristen ITC" pitchFamily="66" charset="0"/>
              </a:rPr>
              <a:t>Maksudnya: </a:t>
            </a:r>
            <a:endParaRPr lang="ms-MY" sz="2000" b="1" dirty="0" smtClean="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latin typeface="Kristen ITC" pitchFamily="66" charset="0"/>
            </a:endParaRPr>
          </a:p>
          <a:p>
            <a:pPr algn="just"/>
            <a:r>
              <a:rPr lang="en-US" sz="2000" b="1" i="1" dirty="0" smtClean="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Balasan</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yang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demikian</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itu</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ialah</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kerana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sesungguhnya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Allah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tidak</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akan</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mengubah</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sesuatu</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nikmat</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yang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telah</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dikurniakan</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-Nya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kepada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sesuatu</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kaum</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sehingga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mereka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mengubah</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apa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yang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ada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pada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diri</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mereka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sendiri</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Dan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ingatlah</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sesungguhnya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Allah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Maha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Mendengar</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lagi</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Maha</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 </a:t>
            </a:r>
            <a:r>
              <a:rPr lang="en-US" sz="2000" b="1" i="1" dirty="0" err="1">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Mengetahui</a:t>
            </a:r>
            <a:r>
              <a:rPr lang="en-US" sz="2000" b="1" i="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rPr>
              <a:t>.”</a:t>
            </a:r>
            <a:endParaRPr lang="en-US" sz="2000" b="1" dirty="0">
              <a:ln w="6600">
                <a:solidFill>
                  <a:srgbClr val="FFFF00"/>
                </a:solidFill>
                <a:prstDash val="solid"/>
              </a:ln>
              <a:solidFill>
                <a:srgbClr val="FFFFFF"/>
              </a:solidFill>
              <a:effectLst>
                <a:glow rad="101600">
                  <a:schemeClr val="tx1">
                    <a:alpha val="60000"/>
                  </a:schemeClr>
                </a:glow>
                <a:outerShdw dist="38100" dir="2700000" algn="tl" rotWithShape="0">
                  <a:schemeClr val="accent2"/>
                </a:outerShdw>
              </a:effectLst>
              <a:latin typeface="Kristen ITC" pitchFamily="66" charset="0"/>
            </a:endParaRPr>
          </a:p>
        </p:txBody>
      </p:sp>
      <p:sp>
        <p:nvSpPr>
          <p:cNvPr id="5" name="TextBox 4"/>
          <p:cNvSpPr txBox="1"/>
          <p:nvPr/>
        </p:nvSpPr>
        <p:spPr>
          <a:xfrm>
            <a:off x="90753" y="5144228"/>
            <a:ext cx="2175339" cy="369332"/>
          </a:xfrm>
          <a:prstGeom prst="rect">
            <a:avLst/>
          </a:prstGeom>
          <a:noFill/>
        </p:spPr>
        <p:txBody>
          <a:bodyPr wrap="none" rtlCol="0">
            <a:spAutoFit/>
          </a:bodyPr>
          <a:lstStyle/>
          <a:p>
            <a:r>
              <a:rPr lang="en-US" b="1" dirty="0" smtClean="0">
                <a:ln w="6600">
                  <a:solidFill>
                    <a:schemeClr val="accent2"/>
                  </a:solidFill>
                  <a:prstDash val="solid"/>
                </a:ln>
                <a:solidFill>
                  <a:srgbClr val="FFFFFF"/>
                </a:solidFill>
                <a:effectLst>
                  <a:outerShdw dist="38100" dir="2700000" algn="tl" rotWithShape="0">
                    <a:schemeClr val="accent2"/>
                  </a:outerShdw>
                </a:effectLst>
              </a:rPr>
              <a:t>SURAH </a:t>
            </a:r>
            <a:r>
              <a:rPr lang="en-US" b="1" dirty="0" smtClean="0">
                <a:ln w="6600">
                  <a:solidFill>
                    <a:schemeClr val="accent2"/>
                  </a:solidFill>
                  <a:prstDash val="solid"/>
                </a:ln>
                <a:solidFill>
                  <a:srgbClr val="FFFFFF"/>
                </a:solidFill>
                <a:effectLst>
                  <a:outerShdw dist="38100" dir="2700000" algn="tl" rotWithShape="0">
                    <a:schemeClr val="accent2"/>
                  </a:outerShdw>
                </a:effectLst>
              </a:rPr>
              <a:t>AL ANFAL</a:t>
            </a:r>
            <a:r>
              <a:rPr lang="en-US" b="1" dirty="0" smtClean="0">
                <a:ln w="6600">
                  <a:solidFill>
                    <a:schemeClr val="accent2"/>
                  </a:solidFill>
                  <a:prstDash val="solid"/>
                </a:ln>
                <a:solidFill>
                  <a:srgbClr val="FFFFFF"/>
                </a:solidFill>
                <a:effectLst>
                  <a:outerShdw dist="38100" dir="2700000" algn="tl" rotWithShape="0">
                    <a:schemeClr val="accent2"/>
                  </a:outerShdw>
                </a:effectLst>
              </a:rPr>
              <a:t>: 53</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p:cNvSpPr/>
          <p:nvPr/>
        </p:nvSpPr>
        <p:spPr>
          <a:xfrm>
            <a:off x="457200" y="609600"/>
            <a:ext cx="8001000" cy="1649682"/>
          </a:xfrm>
          <a:prstGeom prst="rect">
            <a:avLst/>
          </a:prstGeom>
        </p:spPr>
        <p:txBody>
          <a:bodyPr wrap="square">
            <a:spAutoFit/>
          </a:bodyPr>
          <a:lstStyle/>
          <a:p>
            <a:pPr algn="ctr" rtl="1">
              <a:lnSpc>
                <a:spcPct val="115000"/>
              </a:lnSpc>
              <a:spcAft>
                <a:spcPts val="0"/>
              </a:spcAft>
            </a:pPr>
            <a:r>
              <a:rPr lang="ar-SA" sz="4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4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QCF_P184" panose="02000400000000000000" pitchFamily="2" charset="2"/>
              </a:rPr>
              <a:t>ﭑ ﭒ ﭓ ﭔ ﭕ ﭖ ﭗ ﭘ ﭙ ﭚ ﭛ ﭜ ﭝ ﭞ ﭟ ﭠ ﭡ ﭢ ﭣ </a:t>
            </a:r>
            <a:r>
              <a:rPr lang="ar-SA" sz="4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MY" sz="4400" b="1" dirty="0">
              <a:ln w="6600">
                <a:solidFill>
                  <a:schemeClr val="accent2"/>
                </a:solidFill>
                <a:prstDash val="solid"/>
              </a:ln>
              <a:solidFill>
                <a:srgbClr val="FFFF00"/>
              </a:solidFill>
              <a:effectLst>
                <a:glow rad="101600">
                  <a:schemeClr val="tx1">
                    <a:alpha val="60000"/>
                  </a:schemeClr>
                </a:glow>
                <a:outerShdw dist="38100" dir="2700000" algn="tl" rotWithShape="0">
                  <a:schemeClr val="accent2"/>
                </a:outerShd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6121</TotalTime>
  <Words>1718</Words>
  <Application>Microsoft Office PowerPoint</Application>
  <PresentationFormat>On-screen Show (4:3)</PresentationFormat>
  <Paragraphs>100</Paragraphs>
  <Slides>34</Slides>
  <Notes>0</Notes>
  <HiddenSlides>0</HiddenSlides>
  <MMClips>0</MMClips>
  <ScaleCrop>false</ScaleCrop>
  <HeadingPairs>
    <vt:vector size="6" baseType="variant">
      <vt:variant>
        <vt:lpstr>Fonts Used</vt:lpstr>
      </vt:variant>
      <vt:variant>
        <vt:i4>31</vt:i4>
      </vt:variant>
      <vt:variant>
        <vt:lpstr>Theme</vt:lpstr>
      </vt:variant>
      <vt:variant>
        <vt:i4>1</vt:i4>
      </vt:variant>
      <vt:variant>
        <vt:lpstr>Slide Titles</vt:lpstr>
      </vt:variant>
      <vt:variant>
        <vt:i4>34</vt:i4>
      </vt:variant>
    </vt:vector>
  </HeadingPairs>
  <TitlesOfParts>
    <vt:vector size="66" baseType="lpstr">
      <vt:lpstr>SimSun</vt:lpstr>
      <vt:lpstr>SimSun</vt:lpstr>
      <vt:lpstr>Arabic Typesetting</vt:lpstr>
      <vt:lpstr>Arb Naskh</vt:lpstr>
      <vt:lpstr>Arial</vt:lpstr>
      <vt:lpstr>Arial Narrow</vt:lpstr>
      <vt:lpstr>Arial Unicode MS</vt:lpstr>
      <vt:lpstr>Bernard MT Condensed</vt:lpstr>
      <vt:lpstr>Calibri</vt:lpstr>
      <vt:lpstr>Gloucester MT Extra Condensed</vt:lpstr>
      <vt:lpstr>Jawi - Biasa</vt:lpstr>
      <vt:lpstr>Kristen ITC</vt:lpstr>
      <vt:lpstr>Mistral</vt:lpstr>
      <vt:lpstr>Monotype Corsiva</vt:lpstr>
      <vt:lpstr>QCF_BSML</vt:lpstr>
      <vt:lpstr>QCF_P022</vt:lpstr>
      <vt:lpstr>QCF_P027</vt:lpstr>
      <vt:lpstr>QCF_P031</vt:lpstr>
      <vt:lpstr>QCF_P050</vt:lpstr>
      <vt:lpstr>QCF_P064</vt:lpstr>
      <vt:lpstr>QCF_P155</vt:lpstr>
      <vt:lpstr>QCF_P184</vt:lpstr>
      <vt:lpstr>QCF_P228</vt:lpstr>
      <vt:lpstr>QCF_P277</vt:lpstr>
      <vt:lpstr>QCF_P320</vt:lpstr>
      <vt:lpstr>QCF_P344</vt:lpstr>
      <vt:lpstr>QCF_P426</vt:lpstr>
      <vt:lpstr>QCF_P497</vt:lpstr>
      <vt:lpstr>Rockwell Condensed</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admin</cp:lastModifiedBy>
  <cp:revision>637</cp:revision>
  <dcterms:created xsi:type="dcterms:W3CDTF">2014-12-10T01:16:34Z</dcterms:created>
  <dcterms:modified xsi:type="dcterms:W3CDTF">2017-02-16T10:07:52Z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1322996</vt:lpwstr>
  </property>
  <property fmtid="{D5CDD505-2E9C-101B-9397-08002B2CF9AE}" name="NXPowerLiteSettings" pid="3">
    <vt:lpwstr>F7000400038000</vt:lpwstr>
  </property>
  <property fmtid="{D5CDD505-2E9C-101B-9397-08002B2CF9AE}" name="NXPowerLiteVersion" pid="4">
    <vt:lpwstr>S9.1.0</vt:lpwstr>
  </property>
</Properties>
</file>