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39"/>
  </p:notesMasterIdLst>
  <p:sldIdLst>
    <p:sldId id="311" r:id="rId2"/>
    <p:sldId id="310" r:id="rId3"/>
    <p:sldId id="412" r:id="rId4"/>
    <p:sldId id="414" r:id="rId5"/>
    <p:sldId id="309" r:id="rId6"/>
    <p:sldId id="369" r:id="rId7"/>
    <p:sldId id="315" r:id="rId8"/>
    <p:sldId id="316" r:id="rId9"/>
    <p:sldId id="420" r:id="rId10"/>
    <p:sldId id="421" r:id="rId11"/>
    <p:sldId id="408" r:id="rId12"/>
    <p:sldId id="409" r:id="rId13"/>
    <p:sldId id="392" r:id="rId14"/>
    <p:sldId id="345" r:id="rId15"/>
    <p:sldId id="349" r:id="rId16"/>
    <p:sldId id="388" r:id="rId17"/>
    <p:sldId id="410" r:id="rId18"/>
    <p:sldId id="381" r:id="rId19"/>
    <p:sldId id="416" r:id="rId20"/>
    <p:sldId id="417" r:id="rId21"/>
    <p:sldId id="418" r:id="rId22"/>
    <p:sldId id="397" r:id="rId23"/>
    <p:sldId id="330" r:id="rId24"/>
    <p:sldId id="284" r:id="rId25"/>
    <p:sldId id="285" r:id="rId26"/>
    <p:sldId id="286" r:id="rId27"/>
    <p:sldId id="287" r:id="rId28"/>
    <p:sldId id="289" r:id="rId29"/>
    <p:sldId id="290" r:id="rId30"/>
    <p:sldId id="340" r:id="rId31"/>
    <p:sldId id="341" r:id="rId32"/>
    <p:sldId id="291" r:id="rId33"/>
    <p:sldId id="295" r:id="rId34"/>
    <p:sldId id="296" r:id="rId35"/>
    <p:sldId id="297" r:id="rId36"/>
    <p:sldId id="298" r:id="rId37"/>
    <p:sldId id="3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FFFF00"/>
    <a:srgbClr val="00CC00"/>
    <a:srgbClr val="CC00CC"/>
    <a:srgbClr val="669900"/>
    <a:srgbClr val="CC66FF"/>
    <a:srgbClr val="00FFFF"/>
    <a:srgbClr val="FF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3813" autoAdjust="0"/>
  </p:normalViewPr>
  <p:slideViewPr>
    <p:cSldViewPr>
      <p:cViewPr varScale="1">
        <p:scale>
          <a:sx n="86" d="100"/>
          <a:sy n="86" d="100"/>
        </p:scale>
        <p:origin x="140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B081AC83-00DC-4519-86F5-2DA4510BEF3C}">
      <dgm:prSet custT="1"/>
      <dgm:spPr/>
      <dgm:t>
        <a:bodyPr/>
        <a:lstStyle/>
        <a:p>
          <a:pPr rtl="0"/>
          <a:r>
            <a:rPr lang="ms-MY" sz="2200" b="1" cap="none" spc="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PESANAN TAQWA</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625FA092-BC1D-42F3-8B82-B71D68F2CD5B}" type="par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B74375A-00B0-4004-8B54-943875376D25}" type="sibTrans" cxnId="{29D13309-2E62-4ED1-B3C3-9B9C019E8651}">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4BE3205C-CAE1-46C1-B41B-5A0B3B3B7BD0}">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meningkatkan ketakwaan</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D83E34D-AFA4-4C3B-A0BD-ACC72290551F}" type="par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5408256-EFB0-4094-B549-DA2250BC7224}" type="sibTrans" cxnId="{6AE71374-CC20-4748-B88E-9D7083479980}">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3805F8EC-8A2E-48C6-9A5D-EBE0F832581B}">
      <dgm:prSet custT="1"/>
      <dgm:spPr/>
      <dgm:t>
        <a:bodyPr/>
        <a:lstStyle/>
        <a:p>
          <a:pPr rtl="0"/>
          <a:r>
            <a:rPr lang="ms-MY" sz="2200" b="1"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Mudah-mudahan kehidupan ini mendapat keberkatan di dunia dan di akhirat</a:t>
          </a:r>
          <a:endParaRPr lang="en-US" sz="2200" b="1"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25DD8670-A4BC-4E37-92CA-449D4FAA6BAA}" type="par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6C41D21-0306-45E8-8FA1-D07B96C1B018}" type="sibTrans" cxnId="{A094FA50-DBAF-4674-90AD-9A4E6CA3BDF6}">
      <dgm:prSet/>
      <dgm:spPr/>
      <dgm:t>
        <a:bodyPr/>
        <a:lstStyle/>
        <a:p>
          <a:endParaRPr lang="en-US" sz="22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B1190A0-B35F-45AA-A6B7-DCD77C041E9D}">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meninggalkan segala larangan</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8E037451-CE8F-4CBA-93C3-F82E2D06C357}" type="parTrans" cxnId="{54B84180-2119-48A6-9461-387CB62AECCE}">
      <dgm:prSet/>
      <dgm:spPr/>
      <dgm:t>
        <a:bodyPr/>
        <a:lstStyle/>
        <a:p>
          <a:endParaRPr lang="en-US"/>
        </a:p>
      </dgm:t>
    </dgm:pt>
    <dgm:pt modelId="{A671E884-95AC-49D6-82B4-3909928B0153}" type="sibTrans" cxnId="{54B84180-2119-48A6-9461-387CB62AECCE}">
      <dgm:prSet/>
      <dgm:spPr/>
      <dgm:t>
        <a:bodyPr/>
        <a:lstStyle/>
        <a:p>
          <a:endParaRPr lang="en-US"/>
        </a:p>
      </dgm:t>
    </dgm:pt>
    <dgm:pt modelId="{F0212B1D-A3B4-4B82-A6D5-C0EB0775FEED}">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melaksanakan segala perintah</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EE2539B0-811A-4F52-A4EC-C880439AFF3C}" type="parTrans" cxnId="{511A4C06-9AAB-40D6-80C4-A20FDB519829}">
      <dgm:prSet/>
      <dgm:spPr/>
      <dgm:t>
        <a:bodyPr/>
        <a:lstStyle/>
        <a:p>
          <a:endParaRPr lang="en-US"/>
        </a:p>
      </dgm:t>
    </dgm:pt>
    <dgm:pt modelId="{82EEE6AE-D884-42C2-B08D-A7B3D998CB52}" type="sibTrans" cxnId="{511A4C06-9AAB-40D6-80C4-A20FDB519829}">
      <dgm:prSet/>
      <dgm:spPr/>
      <dgm:t>
        <a:bodyPr/>
        <a:lstStyle/>
        <a:p>
          <a:endParaRPr lang="en-US"/>
        </a:p>
      </dgm:t>
    </dgm:pt>
    <dgm:pt modelId="{A667B6CE-D8D9-4148-9B59-DEB58A68365F}" type="pres">
      <dgm:prSet presAssocID="{52A32DA8-0138-4E97-9B3F-A68BAFC440F0}" presName="Name0" presStyleCnt="0">
        <dgm:presLayoutVars>
          <dgm:dir/>
          <dgm:animLvl val="lvl"/>
          <dgm:resizeHandles val="exact"/>
        </dgm:presLayoutVars>
      </dgm:prSet>
      <dgm:spPr/>
      <dgm:t>
        <a:bodyPr/>
        <a:lstStyle/>
        <a:p>
          <a:endParaRPr lang="en-US"/>
        </a:p>
      </dgm:t>
    </dgm:pt>
    <dgm:pt modelId="{70A22F48-FA9B-49AD-92C6-B0A86B76FC23}" type="pres">
      <dgm:prSet presAssocID="{3805F8EC-8A2E-48C6-9A5D-EBE0F832581B}" presName="boxAndChildren" presStyleCnt="0"/>
      <dgm:spPr/>
      <dgm:t>
        <a:bodyPr/>
        <a:lstStyle/>
        <a:p>
          <a:endParaRPr lang="en-US"/>
        </a:p>
      </dgm:t>
    </dgm:pt>
    <dgm:pt modelId="{CFC5B8E0-2D6B-427F-99BE-2EFF5B76FE34}" type="pres">
      <dgm:prSet presAssocID="{3805F8EC-8A2E-48C6-9A5D-EBE0F832581B}" presName="parentTextBox" presStyleLbl="node1" presStyleIdx="0" presStyleCnt="2"/>
      <dgm:spPr/>
      <dgm:t>
        <a:bodyPr/>
        <a:lstStyle/>
        <a:p>
          <a:endParaRPr lang="en-US"/>
        </a:p>
      </dgm:t>
    </dgm:pt>
    <dgm:pt modelId="{2E700E9A-6B64-43B7-B090-2EBA7C69A3D8}" type="pres">
      <dgm:prSet presAssocID="{EB74375A-00B0-4004-8B54-943875376D25}" presName="sp" presStyleCnt="0"/>
      <dgm:spPr/>
      <dgm:t>
        <a:bodyPr/>
        <a:lstStyle/>
        <a:p>
          <a:endParaRPr lang="en-US"/>
        </a:p>
      </dgm:t>
    </dgm:pt>
    <dgm:pt modelId="{4A4AC841-93C4-4712-AC4C-DF5DFA07787A}" type="pres">
      <dgm:prSet presAssocID="{B081AC83-00DC-4519-86F5-2DA4510BEF3C}" presName="arrowAndChildren" presStyleCnt="0"/>
      <dgm:spPr/>
      <dgm:t>
        <a:bodyPr/>
        <a:lstStyle/>
        <a:p>
          <a:endParaRPr lang="en-US"/>
        </a:p>
      </dgm:t>
    </dgm:pt>
    <dgm:pt modelId="{7DC5C4FF-02E7-4DFA-842B-0F6AC840E69D}" type="pres">
      <dgm:prSet presAssocID="{B081AC83-00DC-4519-86F5-2DA4510BEF3C}" presName="parentTextArrow" presStyleLbl="node1" presStyleIdx="0" presStyleCnt="2"/>
      <dgm:spPr/>
      <dgm:t>
        <a:bodyPr/>
        <a:lstStyle/>
        <a:p>
          <a:endParaRPr lang="en-US"/>
        </a:p>
      </dgm:t>
    </dgm:pt>
    <dgm:pt modelId="{41F84C86-AE63-43D4-B70F-568DEC71B31C}" type="pres">
      <dgm:prSet presAssocID="{B081AC83-00DC-4519-86F5-2DA4510BEF3C}" presName="arrow" presStyleLbl="node1" presStyleIdx="1" presStyleCnt="2"/>
      <dgm:spPr/>
      <dgm:t>
        <a:bodyPr/>
        <a:lstStyle/>
        <a:p>
          <a:endParaRPr lang="en-US"/>
        </a:p>
      </dgm:t>
    </dgm:pt>
    <dgm:pt modelId="{0974ABEF-65A9-4281-A984-4D92459C8439}" type="pres">
      <dgm:prSet presAssocID="{B081AC83-00DC-4519-86F5-2DA4510BEF3C}" presName="descendantArrow" presStyleCnt="0"/>
      <dgm:spPr/>
      <dgm:t>
        <a:bodyPr/>
        <a:lstStyle/>
        <a:p>
          <a:endParaRPr lang="en-US"/>
        </a:p>
      </dgm:t>
    </dgm:pt>
    <dgm:pt modelId="{8543DBFC-7E65-47A0-A2CA-9ED5A9949483}" type="pres">
      <dgm:prSet presAssocID="{4BE3205C-CAE1-46C1-B41B-5A0B3B3B7BD0}" presName="childTextArrow" presStyleLbl="fgAccFollowNode1" presStyleIdx="0" presStyleCnt="3">
        <dgm:presLayoutVars>
          <dgm:bulletEnabled val="1"/>
        </dgm:presLayoutVars>
      </dgm:prSet>
      <dgm:spPr/>
      <dgm:t>
        <a:bodyPr/>
        <a:lstStyle/>
        <a:p>
          <a:endParaRPr lang="en-US"/>
        </a:p>
      </dgm:t>
    </dgm:pt>
    <dgm:pt modelId="{2F8E07F1-7185-4B42-9543-F2FCD58C9BEF}" type="pres">
      <dgm:prSet presAssocID="{F0212B1D-A3B4-4B82-A6D5-C0EB0775FEED}" presName="childTextArrow" presStyleLbl="fgAccFollowNode1" presStyleIdx="1" presStyleCnt="3">
        <dgm:presLayoutVars>
          <dgm:bulletEnabled val="1"/>
        </dgm:presLayoutVars>
      </dgm:prSet>
      <dgm:spPr/>
      <dgm:t>
        <a:bodyPr/>
        <a:lstStyle/>
        <a:p>
          <a:endParaRPr lang="en-US"/>
        </a:p>
      </dgm:t>
    </dgm:pt>
    <dgm:pt modelId="{EB2D0770-5ADF-4C81-89F8-C94846AF9DFF}" type="pres">
      <dgm:prSet presAssocID="{DB1190A0-B35F-45AA-A6B7-DCD77C041E9D}" presName="childTextArrow" presStyleLbl="fgAccFollowNode1" presStyleIdx="2" presStyleCnt="3">
        <dgm:presLayoutVars>
          <dgm:bulletEnabled val="1"/>
        </dgm:presLayoutVars>
      </dgm:prSet>
      <dgm:spPr/>
      <dgm:t>
        <a:bodyPr/>
        <a:lstStyle/>
        <a:p>
          <a:endParaRPr lang="en-US"/>
        </a:p>
      </dgm:t>
    </dgm:pt>
  </dgm:ptLst>
  <dgm:cxnLst>
    <dgm:cxn modelId="{4127844A-42AA-463E-87F6-1C5F75C043CD}" type="presOf" srcId="{3805F8EC-8A2E-48C6-9A5D-EBE0F832581B}" destId="{CFC5B8E0-2D6B-427F-99BE-2EFF5B76FE34}" srcOrd="0" destOrd="0" presId="urn:microsoft.com/office/officeart/2005/8/layout/process4"/>
    <dgm:cxn modelId="{ECABDD91-E1A3-4515-A129-C2B1ED4E62BD}" type="presOf" srcId="{4BE3205C-CAE1-46C1-B41B-5A0B3B3B7BD0}" destId="{8543DBFC-7E65-47A0-A2CA-9ED5A9949483}" srcOrd="0" destOrd="0" presId="urn:microsoft.com/office/officeart/2005/8/layout/process4"/>
    <dgm:cxn modelId="{97C3A0E2-D3CE-4263-A4AC-7268BF1218AE}" type="presOf" srcId="{F0212B1D-A3B4-4B82-A6D5-C0EB0775FEED}" destId="{2F8E07F1-7185-4B42-9543-F2FCD58C9BEF}" srcOrd="0" destOrd="0" presId="urn:microsoft.com/office/officeart/2005/8/layout/process4"/>
    <dgm:cxn modelId="{479B0003-C7EF-46C2-8EAF-394ED835DD10}" type="presOf" srcId="{52A32DA8-0138-4E97-9B3F-A68BAFC440F0}" destId="{A667B6CE-D8D9-4148-9B59-DEB58A68365F}" srcOrd="0" destOrd="0" presId="urn:microsoft.com/office/officeart/2005/8/layout/process4"/>
    <dgm:cxn modelId="{511A4C06-9AAB-40D6-80C4-A20FDB519829}" srcId="{B081AC83-00DC-4519-86F5-2DA4510BEF3C}" destId="{F0212B1D-A3B4-4B82-A6D5-C0EB0775FEED}" srcOrd="1" destOrd="0" parTransId="{EE2539B0-811A-4F52-A4EC-C880439AFF3C}" sibTransId="{82EEE6AE-D884-42C2-B08D-A7B3D998CB52}"/>
    <dgm:cxn modelId="{7EEDB924-1225-4E11-B0D7-C4AA9358BAD1}" type="presOf" srcId="{DB1190A0-B35F-45AA-A6B7-DCD77C041E9D}" destId="{EB2D0770-5ADF-4C81-89F8-C94846AF9DFF}" srcOrd="0" destOrd="0" presId="urn:microsoft.com/office/officeart/2005/8/layout/process4"/>
    <dgm:cxn modelId="{D9415B58-51F6-4428-AE50-05E5CE4050AC}" type="presOf" srcId="{B081AC83-00DC-4519-86F5-2DA4510BEF3C}" destId="{41F84C86-AE63-43D4-B70F-568DEC71B31C}" srcOrd="1" destOrd="0" presId="urn:microsoft.com/office/officeart/2005/8/layout/process4"/>
    <dgm:cxn modelId="{29D13309-2E62-4ED1-B3C3-9B9C019E8651}" srcId="{52A32DA8-0138-4E97-9B3F-A68BAFC440F0}" destId="{B081AC83-00DC-4519-86F5-2DA4510BEF3C}" srcOrd="0" destOrd="0" parTransId="{625FA092-BC1D-42F3-8B82-B71D68F2CD5B}" sibTransId="{EB74375A-00B0-4004-8B54-943875376D25}"/>
    <dgm:cxn modelId="{54B84180-2119-48A6-9461-387CB62AECCE}" srcId="{B081AC83-00DC-4519-86F5-2DA4510BEF3C}" destId="{DB1190A0-B35F-45AA-A6B7-DCD77C041E9D}" srcOrd="2" destOrd="0" parTransId="{8E037451-CE8F-4CBA-93C3-F82E2D06C357}" sibTransId="{A671E884-95AC-49D6-82B4-3909928B0153}"/>
    <dgm:cxn modelId="{A094FA50-DBAF-4674-90AD-9A4E6CA3BDF6}" srcId="{52A32DA8-0138-4E97-9B3F-A68BAFC440F0}" destId="{3805F8EC-8A2E-48C6-9A5D-EBE0F832581B}" srcOrd="1" destOrd="0" parTransId="{25DD8670-A4BC-4E37-92CA-449D4FAA6BAA}" sibTransId="{A6C41D21-0306-45E8-8FA1-D07B96C1B018}"/>
    <dgm:cxn modelId="{6AE71374-CC20-4748-B88E-9D7083479980}" srcId="{B081AC83-00DC-4519-86F5-2DA4510BEF3C}" destId="{4BE3205C-CAE1-46C1-B41B-5A0B3B3B7BD0}" srcOrd="0" destOrd="0" parTransId="{ED83E34D-AFA4-4C3B-A0BD-ACC72290551F}" sibTransId="{D5408256-EFB0-4094-B549-DA2250BC7224}"/>
    <dgm:cxn modelId="{656E3932-75D0-4558-BE67-C09EB32DB9A8}" type="presOf" srcId="{B081AC83-00DC-4519-86F5-2DA4510BEF3C}" destId="{7DC5C4FF-02E7-4DFA-842B-0F6AC840E69D}" srcOrd="0" destOrd="0" presId="urn:microsoft.com/office/officeart/2005/8/layout/process4"/>
    <dgm:cxn modelId="{8BD323F6-1EF9-4954-A14E-356F1ED79518}" type="presParOf" srcId="{A667B6CE-D8D9-4148-9B59-DEB58A68365F}" destId="{70A22F48-FA9B-49AD-92C6-B0A86B76FC23}" srcOrd="0" destOrd="0" presId="urn:microsoft.com/office/officeart/2005/8/layout/process4"/>
    <dgm:cxn modelId="{F4EA9C8F-B13E-4DF3-9AA8-19182A148004}" type="presParOf" srcId="{70A22F48-FA9B-49AD-92C6-B0A86B76FC23}" destId="{CFC5B8E0-2D6B-427F-99BE-2EFF5B76FE34}" srcOrd="0" destOrd="0" presId="urn:microsoft.com/office/officeart/2005/8/layout/process4"/>
    <dgm:cxn modelId="{B24A7CC4-71D1-416E-B070-A7B7BE42A6EA}" type="presParOf" srcId="{A667B6CE-D8D9-4148-9B59-DEB58A68365F}" destId="{2E700E9A-6B64-43B7-B090-2EBA7C69A3D8}" srcOrd="1" destOrd="0" presId="urn:microsoft.com/office/officeart/2005/8/layout/process4"/>
    <dgm:cxn modelId="{39990AB3-814D-490D-A8CD-03CE5E228F06}" type="presParOf" srcId="{A667B6CE-D8D9-4148-9B59-DEB58A68365F}" destId="{4A4AC841-93C4-4712-AC4C-DF5DFA07787A}" srcOrd="2" destOrd="0" presId="urn:microsoft.com/office/officeart/2005/8/layout/process4"/>
    <dgm:cxn modelId="{482373BC-3280-4A3D-A6F5-3FC83BA55CC4}" type="presParOf" srcId="{4A4AC841-93C4-4712-AC4C-DF5DFA07787A}" destId="{7DC5C4FF-02E7-4DFA-842B-0F6AC840E69D}" srcOrd="0" destOrd="0" presId="urn:microsoft.com/office/officeart/2005/8/layout/process4"/>
    <dgm:cxn modelId="{B3835551-7A5E-4832-AB59-4B9A0F36302E}" type="presParOf" srcId="{4A4AC841-93C4-4712-AC4C-DF5DFA07787A}" destId="{41F84C86-AE63-43D4-B70F-568DEC71B31C}" srcOrd="1" destOrd="0" presId="urn:microsoft.com/office/officeart/2005/8/layout/process4"/>
    <dgm:cxn modelId="{AEF6C5A5-04D4-476E-B8B2-E7914C4F6077}" type="presParOf" srcId="{4A4AC841-93C4-4712-AC4C-DF5DFA07787A}" destId="{0974ABEF-65A9-4281-A984-4D92459C8439}" srcOrd="2" destOrd="0" presId="urn:microsoft.com/office/officeart/2005/8/layout/process4"/>
    <dgm:cxn modelId="{DDE18FA7-4C77-4859-B47E-B9DB83969ADD}" type="presParOf" srcId="{0974ABEF-65A9-4281-A984-4D92459C8439}" destId="{8543DBFC-7E65-47A0-A2CA-9ED5A9949483}" srcOrd="0" destOrd="0" presId="urn:microsoft.com/office/officeart/2005/8/layout/process4"/>
    <dgm:cxn modelId="{D13691DF-7BF2-4B5D-B187-A775C824570C}" type="presParOf" srcId="{0974ABEF-65A9-4281-A984-4D92459C8439}" destId="{2F8E07F1-7185-4B42-9543-F2FCD58C9BEF}" srcOrd="1" destOrd="0" presId="urn:microsoft.com/office/officeart/2005/8/layout/process4"/>
    <dgm:cxn modelId="{6CCF1290-37F4-412E-9AE5-9D1D76A14B29}" type="presParOf" srcId="{0974ABEF-65A9-4281-A984-4D92459C8439}" destId="{EB2D0770-5ADF-4C81-89F8-C94846AF9DFF}"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6C6510-111F-46ED-A6A5-CF6EB6320F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A0A8E4E-9898-4993-B4F3-830E0E7700FF}">
      <dgm:prSet custT="1"/>
      <dgm:spPr/>
      <dgm:t>
        <a:bodyPr/>
        <a:lstStyle/>
        <a:p>
          <a:pPr rtl="0"/>
          <a:r>
            <a:rPr lang="ms-MY" sz="2800" b="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Solat hendaklah: </a:t>
          </a:r>
          <a:endParaRPr lang="en-US" sz="2800" b="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D64D96F-C76E-4074-AED4-38DD819DA5E1}" type="parTrans" cxnId="{F43B3373-7DCF-41C6-80FB-2BA92C3D2BB7}">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37527031-415B-42A6-898F-9DFA556345D4}" type="sibTrans" cxnId="{F43B3373-7DCF-41C6-80FB-2BA92C3D2BB7}">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DD4BEFED-95AB-4187-9643-66A7CE8FEEE0}">
      <dgm:prSet custT="1"/>
      <dgm:spPr/>
      <dgm:t>
        <a:bodyPr/>
        <a:lstStyle/>
        <a:p>
          <a:pPr algn="just" rtl="0"/>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bersifat sempurna</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60633B7-2469-450E-B012-DE3C5503B830}" type="parTrans" cxnId="{F524F0FD-A7F9-4167-B940-D0A5D71EB0BF}">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3BB296DF-B832-413C-A035-A96940DDC61B}" type="sibTrans" cxnId="{F524F0FD-A7F9-4167-B940-D0A5D71EB0BF}">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E042779E-09AB-481C-BE93-6E31446A98C2}">
      <dgm:prSet custT="1"/>
      <dgm:spPr/>
      <dgm:t>
        <a:bodyPr/>
        <a:lstStyle/>
        <a:p>
          <a:pPr algn="just" rtl="0"/>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kebendaan </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E5BEED5-CD79-42E1-9CDD-8BCB3432239E}" type="parTrans" cxnId="{B0CA25ED-0872-4818-BDCD-C6E6DB861406}">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31A619F0-B3C6-4FE6-80AD-E74092CA0BDC}" type="sibTrans" cxnId="{B0CA25ED-0872-4818-BDCD-C6E6DB861406}">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5E0003EB-C7FB-4A80-A26D-7318F52D3C20}">
      <dgm:prSet custT="1"/>
      <dgm:spPr/>
      <dgm:t>
        <a:bodyPr/>
        <a:lstStyle/>
        <a:p>
          <a:pPr algn="just" rtl="0"/>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nafsu dan syahwat </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4784FF9-2A30-4A2E-B76F-8BD5428704A6}" type="parTrans" cxnId="{DBBE7BA7-5847-4FDB-A202-347B43BDB8B5}">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9C6B79A0-4E90-4E22-92EB-651499B61E36}" type="sibTrans" cxnId="{DBBE7BA7-5847-4FDB-A202-347B43BDB8B5}">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8995C4CA-A1CD-4F05-866D-FDE280FDC904}">
      <dgm:prSet custT="1"/>
      <dgm:spPr/>
      <dgm:t>
        <a:bodyPr/>
        <a:lstStyle/>
        <a:p>
          <a:pPr algn="just" rtl="0"/>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fitnah </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1C3C12B-AD37-4FB2-BE41-31393FC5EFE1}" type="parTrans" cxnId="{B578E7D4-FB90-40A9-B174-FF3B08602CD7}">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4C8111D8-CE55-40D2-B2B3-43C5E9474610}" type="sibTrans" cxnId="{B578E7D4-FB90-40A9-B174-FF3B08602CD7}">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F9EA2CDC-800E-49C3-A9F5-FD5BCB264B48}">
      <dgm:prSet custT="1"/>
      <dgm:spPr/>
      <dgm:t>
        <a:bodyPr/>
        <a:lstStyle/>
        <a:p>
          <a:pPr algn="just" rtl="0"/>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tertuju </a:t>
          </a:r>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sepenuhnya kepada Zat Tuhan yang mengurniakan nikmat solat itu sampai ia merasakan </a:t>
          </a:r>
          <a:r>
            <a:rPr lang="ms-MY" sz="20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kelazatan dan kenikmatan</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4233D29F-A6F1-4FAA-B918-03829DAE8554}" type="parTrans" cxnId="{D7D0794B-E466-4112-9209-057196559460}">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C585EA98-5C90-4E0F-87B4-1B57A7C21D4F}" type="sibTrans" cxnId="{D7D0794B-E466-4112-9209-057196559460}">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Berlin Sans FB" pitchFamily="34" charset="0"/>
          </a:endParaRPr>
        </a:p>
      </dgm:t>
    </dgm:pt>
    <dgm:pt modelId="{41DCB999-40A7-41AA-A17E-AB8D6A44B34D}" type="pres">
      <dgm:prSet presAssocID="{6A6C6510-111F-46ED-A6A5-CF6EB6320F4D}" presName="linear" presStyleCnt="0">
        <dgm:presLayoutVars>
          <dgm:dir/>
          <dgm:animLvl val="lvl"/>
          <dgm:resizeHandles val="exact"/>
        </dgm:presLayoutVars>
      </dgm:prSet>
      <dgm:spPr/>
      <dgm:t>
        <a:bodyPr/>
        <a:lstStyle/>
        <a:p>
          <a:endParaRPr lang="en-US"/>
        </a:p>
      </dgm:t>
    </dgm:pt>
    <dgm:pt modelId="{B0A15CA8-955E-4806-9AC0-FCE12B2730A2}" type="pres">
      <dgm:prSet presAssocID="{EA0A8E4E-9898-4993-B4F3-830E0E7700FF}" presName="parentLin" presStyleCnt="0"/>
      <dgm:spPr/>
    </dgm:pt>
    <dgm:pt modelId="{0DF4E556-1937-4CE6-B447-7BB44768BABE}" type="pres">
      <dgm:prSet presAssocID="{EA0A8E4E-9898-4993-B4F3-830E0E7700FF}" presName="parentLeftMargin" presStyleLbl="node1" presStyleIdx="0" presStyleCnt="1"/>
      <dgm:spPr/>
      <dgm:t>
        <a:bodyPr/>
        <a:lstStyle/>
        <a:p>
          <a:endParaRPr lang="en-US"/>
        </a:p>
      </dgm:t>
    </dgm:pt>
    <dgm:pt modelId="{0A45EF28-AA97-4BCC-A318-AFAA032116C2}" type="pres">
      <dgm:prSet presAssocID="{EA0A8E4E-9898-4993-B4F3-830E0E7700FF}" presName="parentText" presStyleLbl="node1" presStyleIdx="0" presStyleCnt="1" custScaleY="54514">
        <dgm:presLayoutVars>
          <dgm:chMax val="0"/>
          <dgm:bulletEnabled val="1"/>
        </dgm:presLayoutVars>
      </dgm:prSet>
      <dgm:spPr/>
      <dgm:t>
        <a:bodyPr/>
        <a:lstStyle/>
        <a:p>
          <a:endParaRPr lang="en-US"/>
        </a:p>
      </dgm:t>
    </dgm:pt>
    <dgm:pt modelId="{AE654322-FA32-44A7-B4F4-10AF14AE1AF5}" type="pres">
      <dgm:prSet presAssocID="{EA0A8E4E-9898-4993-B4F3-830E0E7700FF}" presName="negativeSpace" presStyleCnt="0"/>
      <dgm:spPr/>
    </dgm:pt>
    <dgm:pt modelId="{1CE9B2BF-C6A3-45D2-B698-DF35EABFF38F}" type="pres">
      <dgm:prSet presAssocID="{EA0A8E4E-9898-4993-B4F3-830E0E7700FF}" presName="childText" presStyleLbl="conFgAcc1" presStyleIdx="0" presStyleCnt="1" custScaleY="114758">
        <dgm:presLayoutVars>
          <dgm:bulletEnabled val="1"/>
        </dgm:presLayoutVars>
      </dgm:prSet>
      <dgm:spPr/>
      <dgm:t>
        <a:bodyPr/>
        <a:lstStyle/>
        <a:p>
          <a:endParaRPr lang="en-US"/>
        </a:p>
      </dgm:t>
    </dgm:pt>
  </dgm:ptLst>
  <dgm:cxnLst>
    <dgm:cxn modelId="{F524F0FD-A7F9-4167-B940-D0A5D71EB0BF}" srcId="{EA0A8E4E-9898-4993-B4F3-830E0E7700FF}" destId="{DD4BEFED-95AB-4187-9643-66A7CE8FEEE0}" srcOrd="0" destOrd="0" parTransId="{B60633B7-2469-450E-B012-DE3C5503B830}" sibTransId="{3BB296DF-B832-413C-A035-A96940DDC61B}"/>
    <dgm:cxn modelId="{387ED660-9349-43A6-A16E-35C9BE93B902}" type="presOf" srcId="{EA0A8E4E-9898-4993-B4F3-830E0E7700FF}" destId="{0A45EF28-AA97-4BCC-A318-AFAA032116C2}" srcOrd="1" destOrd="0" presId="urn:microsoft.com/office/officeart/2005/8/layout/list1"/>
    <dgm:cxn modelId="{F43B3373-7DCF-41C6-80FB-2BA92C3D2BB7}" srcId="{6A6C6510-111F-46ED-A6A5-CF6EB6320F4D}" destId="{EA0A8E4E-9898-4993-B4F3-830E0E7700FF}" srcOrd="0" destOrd="0" parTransId="{3D64D96F-C76E-4074-AED4-38DD819DA5E1}" sibTransId="{37527031-415B-42A6-898F-9DFA556345D4}"/>
    <dgm:cxn modelId="{BFD8682C-C88C-4BC9-976C-969B3DF99639}" type="presOf" srcId="{F9EA2CDC-800E-49C3-A9F5-FD5BCB264B48}" destId="{1CE9B2BF-C6A3-45D2-B698-DF35EABFF38F}" srcOrd="0" destOrd="4" presId="urn:microsoft.com/office/officeart/2005/8/layout/list1"/>
    <dgm:cxn modelId="{1A89BDAC-E595-4BA8-9175-60026B80B9F9}" type="presOf" srcId="{E042779E-09AB-481C-BE93-6E31446A98C2}" destId="{1CE9B2BF-C6A3-45D2-B698-DF35EABFF38F}" srcOrd="0" destOrd="1" presId="urn:microsoft.com/office/officeart/2005/8/layout/list1"/>
    <dgm:cxn modelId="{D991473D-4FFF-46C4-8925-D1F33C9D0327}" type="presOf" srcId="{8995C4CA-A1CD-4F05-866D-FDE280FDC904}" destId="{1CE9B2BF-C6A3-45D2-B698-DF35EABFF38F}" srcOrd="0" destOrd="3" presId="urn:microsoft.com/office/officeart/2005/8/layout/list1"/>
    <dgm:cxn modelId="{4E1AB99C-B340-4010-8678-2A891C0C5543}" type="presOf" srcId="{6A6C6510-111F-46ED-A6A5-CF6EB6320F4D}" destId="{41DCB999-40A7-41AA-A17E-AB8D6A44B34D}" srcOrd="0" destOrd="0" presId="urn:microsoft.com/office/officeart/2005/8/layout/list1"/>
    <dgm:cxn modelId="{DBBE7BA7-5847-4FDB-A202-347B43BDB8B5}" srcId="{EA0A8E4E-9898-4993-B4F3-830E0E7700FF}" destId="{5E0003EB-C7FB-4A80-A26D-7318F52D3C20}" srcOrd="2" destOrd="0" parTransId="{B4784FF9-2A30-4A2E-B76F-8BD5428704A6}" sibTransId="{9C6B79A0-4E90-4E22-92EB-651499B61E36}"/>
    <dgm:cxn modelId="{6EEC7E2B-3EE8-4C30-864F-1DE2E24C2926}" type="presOf" srcId="{5E0003EB-C7FB-4A80-A26D-7318F52D3C20}" destId="{1CE9B2BF-C6A3-45D2-B698-DF35EABFF38F}" srcOrd="0" destOrd="2" presId="urn:microsoft.com/office/officeart/2005/8/layout/list1"/>
    <dgm:cxn modelId="{B0CA25ED-0872-4818-BDCD-C6E6DB861406}" srcId="{EA0A8E4E-9898-4993-B4F3-830E0E7700FF}" destId="{E042779E-09AB-481C-BE93-6E31446A98C2}" srcOrd="1" destOrd="0" parTransId="{5E5BEED5-CD79-42E1-9CDD-8BCB3432239E}" sibTransId="{31A619F0-B3C6-4FE6-80AD-E74092CA0BDC}"/>
    <dgm:cxn modelId="{B578E7D4-FB90-40A9-B174-FF3B08602CD7}" srcId="{EA0A8E4E-9898-4993-B4F3-830E0E7700FF}" destId="{8995C4CA-A1CD-4F05-866D-FDE280FDC904}" srcOrd="3" destOrd="0" parTransId="{41C3C12B-AD37-4FB2-BE41-31393FC5EFE1}" sibTransId="{4C8111D8-CE55-40D2-B2B3-43C5E9474610}"/>
    <dgm:cxn modelId="{D7D0794B-E466-4112-9209-057196559460}" srcId="{EA0A8E4E-9898-4993-B4F3-830E0E7700FF}" destId="{F9EA2CDC-800E-49C3-A9F5-FD5BCB264B48}" srcOrd="4" destOrd="0" parTransId="{4233D29F-A6F1-4FAA-B918-03829DAE8554}" sibTransId="{C585EA98-5C90-4E0F-87B4-1B57A7C21D4F}"/>
    <dgm:cxn modelId="{31DB7CC4-1B61-4617-8E54-D249BEF19205}" type="presOf" srcId="{EA0A8E4E-9898-4993-B4F3-830E0E7700FF}" destId="{0DF4E556-1937-4CE6-B447-7BB44768BABE}" srcOrd="0" destOrd="0" presId="urn:microsoft.com/office/officeart/2005/8/layout/list1"/>
    <dgm:cxn modelId="{D452D5BC-5CC2-4EDD-9D43-EB520E3AF6EC}" type="presOf" srcId="{DD4BEFED-95AB-4187-9643-66A7CE8FEEE0}" destId="{1CE9B2BF-C6A3-45D2-B698-DF35EABFF38F}" srcOrd="0" destOrd="0" presId="urn:microsoft.com/office/officeart/2005/8/layout/list1"/>
    <dgm:cxn modelId="{2E05C09E-44EA-4D4A-B66E-B2A2D9B55E66}" type="presParOf" srcId="{41DCB999-40A7-41AA-A17E-AB8D6A44B34D}" destId="{B0A15CA8-955E-4806-9AC0-FCE12B2730A2}" srcOrd="0" destOrd="0" presId="urn:microsoft.com/office/officeart/2005/8/layout/list1"/>
    <dgm:cxn modelId="{282B1E8F-F376-44C0-80BA-26C54961F729}" type="presParOf" srcId="{B0A15CA8-955E-4806-9AC0-FCE12B2730A2}" destId="{0DF4E556-1937-4CE6-B447-7BB44768BABE}" srcOrd="0" destOrd="0" presId="urn:microsoft.com/office/officeart/2005/8/layout/list1"/>
    <dgm:cxn modelId="{5D185367-E51C-4132-AA26-DD5AA78254AC}" type="presParOf" srcId="{B0A15CA8-955E-4806-9AC0-FCE12B2730A2}" destId="{0A45EF28-AA97-4BCC-A318-AFAA032116C2}" srcOrd="1" destOrd="0" presId="urn:microsoft.com/office/officeart/2005/8/layout/list1"/>
    <dgm:cxn modelId="{841FAD9C-5342-4124-9CB7-CACF7F4F80DD}" type="presParOf" srcId="{41DCB999-40A7-41AA-A17E-AB8D6A44B34D}" destId="{AE654322-FA32-44A7-B4F4-10AF14AE1AF5}" srcOrd="1" destOrd="0" presId="urn:microsoft.com/office/officeart/2005/8/layout/list1"/>
    <dgm:cxn modelId="{9B9D7FDB-A951-4E09-9142-89FD098BF783}" type="presParOf" srcId="{41DCB999-40A7-41AA-A17E-AB8D6A44B34D}" destId="{1CE9B2BF-C6A3-45D2-B698-DF35EABFF38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433FC3-AB54-473D-82D3-9B791E4DEA0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DDA6EA6-0345-4066-A4D5-1A575A8527BC}">
      <dgm:prSet phldrT="[Text]" custT="1"/>
      <dgm:spPr/>
      <dgm:t>
        <a:bodyPr/>
        <a:lstStyle/>
        <a:p>
          <a:pPr algn="just"/>
          <a:r>
            <a:rPr lang="ms-MY" sz="2000" dirty="0" smtClean="0">
              <a:effectLst>
                <a:glow rad="101600">
                  <a:schemeClr val="tx1">
                    <a:alpha val="60000"/>
                  </a:schemeClr>
                </a:glow>
              </a:effectLst>
              <a:latin typeface="Arial" panose="020B0604020202020204" pitchFamily="34" charset="0"/>
              <a:cs typeface="Arial" panose="020B0604020202020204" pitchFamily="34" charset="0"/>
            </a:rPr>
            <a:t>Tingkatkan keyakinan kepada Allah dengan menghayati isi kandungan Al-Quran</a:t>
          </a:r>
          <a:endParaRPr lang="en-US" sz="2000" dirty="0">
            <a:effectLst>
              <a:glow rad="101600">
                <a:schemeClr val="tx1">
                  <a:alpha val="60000"/>
                </a:schemeClr>
              </a:glow>
            </a:effectLst>
            <a:latin typeface="Arial" panose="020B0604020202020204" pitchFamily="34" charset="0"/>
            <a:cs typeface="Arial" panose="020B0604020202020204" pitchFamily="34" charset="0"/>
          </a:endParaRPr>
        </a:p>
      </dgm:t>
    </dgm:pt>
    <dgm:pt modelId="{0DEDEFDD-0C01-45A8-AC9C-EBDF106D794F}" type="parTrans" cxnId="{BFA319AB-2342-4AD2-A54A-6501ACC35891}">
      <dgm:prSet/>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B4B7DEFB-9A5D-4B08-9F85-CF0393CF54D9}" type="sibTrans" cxnId="{BFA319AB-2342-4AD2-A54A-6501ACC35891}">
      <dgm:prSet custT="1"/>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4C3D86DB-2239-48E0-9374-0078F7281C9A}">
      <dgm:prSet phldrT="[Text]" custT="1"/>
      <dgm:spPr/>
      <dgm:t>
        <a:bodyPr/>
        <a:lstStyle/>
        <a:p>
          <a:pPr algn="just"/>
          <a:r>
            <a:rPr lang="ms-MY" sz="2000" dirty="0" smtClean="0">
              <a:effectLst>
                <a:glow rad="101600">
                  <a:schemeClr val="tx1">
                    <a:alpha val="60000"/>
                  </a:schemeClr>
                </a:glow>
              </a:effectLst>
              <a:latin typeface="Arial" panose="020B0604020202020204" pitchFamily="34" charset="0"/>
              <a:cs typeface="Arial" panose="020B0604020202020204" pitchFamily="34" charset="0"/>
            </a:rPr>
            <a:t>Menyoroti sejarah kehidupan Rasulullah SAW untuk diambil pengajaran dan tauladan</a:t>
          </a:r>
          <a:endParaRPr lang="en-US" sz="2000" dirty="0">
            <a:effectLst>
              <a:glow rad="101600">
                <a:schemeClr val="tx1">
                  <a:alpha val="60000"/>
                </a:schemeClr>
              </a:glow>
            </a:effectLst>
            <a:latin typeface="Arial" panose="020B0604020202020204" pitchFamily="34" charset="0"/>
            <a:cs typeface="Arial" panose="020B0604020202020204" pitchFamily="34" charset="0"/>
          </a:endParaRPr>
        </a:p>
      </dgm:t>
    </dgm:pt>
    <dgm:pt modelId="{EDE18E43-9091-4838-9213-221C7A859E2C}" type="parTrans" cxnId="{461D8633-6322-48C9-950E-D8B0A8009AD1}">
      <dgm:prSet/>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277293CB-ED7F-4133-939D-BC4FBC15E461}" type="sibTrans" cxnId="{461D8633-6322-48C9-950E-D8B0A8009AD1}">
      <dgm:prSet custT="1"/>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FE858231-359E-46D1-9C6F-0EE75EF66F0E}">
      <dgm:prSet phldrT="[Text]" custT="1"/>
      <dgm:spPr/>
      <dgm:t>
        <a:bodyPr/>
        <a:lstStyle/>
        <a:p>
          <a:pPr algn="just"/>
          <a:r>
            <a:rPr lang="ms-MY" sz="2000" dirty="0" smtClean="0">
              <a:effectLst>
                <a:glow rad="101600">
                  <a:schemeClr val="tx1">
                    <a:alpha val="60000"/>
                  </a:schemeClr>
                </a:glow>
              </a:effectLst>
              <a:latin typeface="Arial" panose="020B0604020202020204" pitchFamily="34" charset="0"/>
              <a:cs typeface="Arial" panose="020B0604020202020204" pitchFamily="34" charset="0"/>
            </a:rPr>
            <a:t>Bersungguh-sungguh menjunjung perintah melaksanakan solat dengan penuh berkualiti dan sempurna</a:t>
          </a:r>
          <a:endParaRPr lang="en-US" sz="2000" dirty="0">
            <a:effectLst>
              <a:glow rad="101600">
                <a:schemeClr val="tx1">
                  <a:alpha val="60000"/>
                </a:schemeClr>
              </a:glow>
            </a:effectLst>
            <a:latin typeface="Arial" panose="020B0604020202020204" pitchFamily="34" charset="0"/>
            <a:cs typeface="Arial" panose="020B0604020202020204" pitchFamily="34" charset="0"/>
          </a:endParaRPr>
        </a:p>
      </dgm:t>
    </dgm:pt>
    <dgm:pt modelId="{DEA1DDF7-6493-4B9F-AC31-9050603E403C}" type="parTrans" cxnId="{AC2C4FA4-E499-4DDC-A283-921A2286976B}">
      <dgm:prSet/>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2504CFAD-43DB-445C-B55E-886A97F722CC}" type="sibTrans" cxnId="{AC2C4FA4-E499-4DDC-A283-921A2286976B}">
      <dgm:prSet/>
      <dgm:spPr/>
      <dgm:t>
        <a:bodyPr/>
        <a:lstStyle/>
        <a:p>
          <a:pPr algn="just"/>
          <a:endParaRPr lang="en-US" sz="2000">
            <a:effectLst>
              <a:glow rad="101600">
                <a:schemeClr val="tx1">
                  <a:alpha val="60000"/>
                </a:schemeClr>
              </a:glow>
            </a:effectLst>
            <a:latin typeface="Arial" panose="020B0604020202020204" pitchFamily="34" charset="0"/>
            <a:cs typeface="Arial" panose="020B0604020202020204" pitchFamily="34" charset="0"/>
          </a:endParaRPr>
        </a:p>
      </dgm:t>
    </dgm:pt>
    <dgm:pt modelId="{F9244716-914D-4D18-9892-42B946E6EF01}" type="pres">
      <dgm:prSet presAssocID="{E2433FC3-AB54-473D-82D3-9B791E4DEA06}" presName="outerComposite" presStyleCnt="0">
        <dgm:presLayoutVars>
          <dgm:chMax val="5"/>
          <dgm:dir/>
          <dgm:resizeHandles val="exact"/>
        </dgm:presLayoutVars>
      </dgm:prSet>
      <dgm:spPr/>
    </dgm:pt>
    <dgm:pt modelId="{5887BD01-F226-481A-BC9D-8F355ACB83DC}" type="pres">
      <dgm:prSet presAssocID="{E2433FC3-AB54-473D-82D3-9B791E4DEA06}" presName="dummyMaxCanvas" presStyleCnt="0">
        <dgm:presLayoutVars/>
      </dgm:prSet>
      <dgm:spPr/>
    </dgm:pt>
    <dgm:pt modelId="{5C42A50C-F5F1-4035-A528-6569F89121D1}" type="pres">
      <dgm:prSet presAssocID="{E2433FC3-AB54-473D-82D3-9B791E4DEA06}" presName="ThreeNodes_1" presStyleLbl="node1" presStyleIdx="0" presStyleCnt="3">
        <dgm:presLayoutVars>
          <dgm:bulletEnabled val="1"/>
        </dgm:presLayoutVars>
      </dgm:prSet>
      <dgm:spPr/>
      <dgm:t>
        <a:bodyPr/>
        <a:lstStyle/>
        <a:p>
          <a:endParaRPr lang="en-US"/>
        </a:p>
      </dgm:t>
    </dgm:pt>
    <dgm:pt modelId="{991EA725-FFBD-4690-A51F-9B0BB4CB9CDF}" type="pres">
      <dgm:prSet presAssocID="{E2433FC3-AB54-473D-82D3-9B791E4DEA06}" presName="ThreeNodes_2" presStyleLbl="node1" presStyleIdx="1" presStyleCnt="3">
        <dgm:presLayoutVars>
          <dgm:bulletEnabled val="1"/>
        </dgm:presLayoutVars>
      </dgm:prSet>
      <dgm:spPr/>
      <dgm:t>
        <a:bodyPr/>
        <a:lstStyle/>
        <a:p>
          <a:endParaRPr lang="en-US"/>
        </a:p>
      </dgm:t>
    </dgm:pt>
    <dgm:pt modelId="{8517703F-66E7-48DC-B899-4305CDA610EF}" type="pres">
      <dgm:prSet presAssocID="{E2433FC3-AB54-473D-82D3-9B791E4DEA06}" presName="ThreeNodes_3" presStyleLbl="node1" presStyleIdx="2" presStyleCnt="3">
        <dgm:presLayoutVars>
          <dgm:bulletEnabled val="1"/>
        </dgm:presLayoutVars>
      </dgm:prSet>
      <dgm:spPr/>
      <dgm:t>
        <a:bodyPr/>
        <a:lstStyle/>
        <a:p>
          <a:endParaRPr lang="en-US"/>
        </a:p>
      </dgm:t>
    </dgm:pt>
    <dgm:pt modelId="{327385A9-B4D1-4C52-8DB9-112CAE19E6C2}" type="pres">
      <dgm:prSet presAssocID="{E2433FC3-AB54-473D-82D3-9B791E4DEA06}" presName="ThreeConn_1-2" presStyleLbl="fgAccFollowNode1" presStyleIdx="0" presStyleCnt="2">
        <dgm:presLayoutVars>
          <dgm:bulletEnabled val="1"/>
        </dgm:presLayoutVars>
      </dgm:prSet>
      <dgm:spPr/>
    </dgm:pt>
    <dgm:pt modelId="{DD55C3C1-AFCA-427D-AC9A-95F76292C9CA}" type="pres">
      <dgm:prSet presAssocID="{E2433FC3-AB54-473D-82D3-9B791E4DEA06}" presName="ThreeConn_2-3" presStyleLbl="fgAccFollowNode1" presStyleIdx="1" presStyleCnt="2">
        <dgm:presLayoutVars>
          <dgm:bulletEnabled val="1"/>
        </dgm:presLayoutVars>
      </dgm:prSet>
      <dgm:spPr/>
    </dgm:pt>
    <dgm:pt modelId="{4BB28746-2241-4F18-8E86-32141373959E}" type="pres">
      <dgm:prSet presAssocID="{E2433FC3-AB54-473D-82D3-9B791E4DEA06}" presName="ThreeNodes_1_text" presStyleLbl="node1" presStyleIdx="2" presStyleCnt="3">
        <dgm:presLayoutVars>
          <dgm:bulletEnabled val="1"/>
        </dgm:presLayoutVars>
      </dgm:prSet>
      <dgm:spPr/>
      <dgm:t>
        <a:bodyPr/>
        <a:lstStyle/>
        <a:p>
          <a:endParaRPr lang="en-US"/>
        </a:p>
      </dgm:t>
    </dgm:pt>
    <dgm:pt modelId="{2E3B13F9-341F-4439-84FD-D6456C5791C4}" type="pres">
      <dgm:prSet presAssocID="{E2433FC3-AB54-473D-82D3-9B791E4DEA06}" presName="ThreeNodes_2_text" presStyleLbl="node1" presStyleIdx="2" presStyleCnt="3">
        <dgm:presLayoutVars>
          <dgm:bulletEnabled val="1"/>
        </dgm:presLayoutVars>
      </dgm:prSet>
      <dgm:spPr/>
      <dgm:t>
        <a:bodyPr/>
        <a:lstStyle/>
        <a:p>
          <a:endParaRPr lang="en-US"/>
        </a:p>
      </dgm:t>
    </dgm:pt>
    <dgm:pt modelId="{5ED99842-2E84-40A4-A7FD-DDC374C9DCA4}" type="pres">
      <dgm:prSet presAssocID="{E2433FC3-AB54-473D-82D3-9B791E4DEA06}" presName="ThreeNodes_3_text" presStyleLbl="node1" presStyleIdx="2" presStyleCnt="3">
        <dgm:presLayoutVars>
          <dgm:bulletEnabled val="1"/>
        </dgm:presLayoutVars>
      </dgm:prSet>
      <dgm:spPr/>
      <dgm:t>
        <a:bodyPr/>
        <a:lstStyle/>
        <a:p>
          <a:endParaRPr lang="en-US"/>
        </a:p>
      </dgm:t>
    </dgm:pt>
  </dgm:ptLst>
  <dgm:cxnLst>
    <dgm:cxn modelId="{206FC6DA-5F7F-4F6C-A08A-155F8CD6EC56}" type="presOf" srcId="{277293CB-ED7F-4133-939D-BC4FBC15E461}" destId="{DD55C3C1-AFCA-427D-AC9A-95F76292C9CA}" srcOrd="0" destOrd="0" presId="urn:microsoft.com/office/officeart/2005/8/layout/vProcess5"/>
    <dgm:cxn modelId="{AC2C4FA4-E499-4DDC-A283-921A2286976B}" srcId="{E2433FC3-AB54-473D-82D3-9B791E4DEA06}" destId="{FE858231-359E-46D1-9C6F-0EE75EF66F0E}" srcOrd="2" destOrd="0" parTransId="{DEA1DDF7-6493-4B9F-AC31-9050603E403C}" sibTransId="{2504CFAD-43DB-445C-B55E-886A97F722CC}"/>
    <dgm:cxn modelId="{52973D63-9965-4E37-9976-D1CA442D79EE}" type="presOf" srcId="{5DDA6EA6-0345-4066-A4D5-1A575A8527BC}" destId="{4BB28746-2241-4F18-8E86-32141373959E}" srcOrd="1" destOrd="0" presId="urn:microsoft.com/office/officeart/2005/8/layout/vProcess5"/>
    <dgm:cxn modelId="{4143D3AF-F2C4-4DF5-A4A7-B10E20C68CC3}" type="presOf" srcId="{FE858231-359E-46D1-9C6F-0EE75EF66F0E}" destId="{5ED99842-2E84-40A4-A7FD-DDC374C9DCA4}" srcOrd="1" destOrd="0" presId="urn:microsoft.com/office/officeart/2005/8/layout/vProcess5"/>
    <dgm:cxn modelId="{BFA319AB-2342-4AD2-A54A-6501ACC35891}" srcId="{E2433FC3-AB54-473D-82D3-9B791E4DEA06}" destId="{5DDA6EA6-0345-4066-A4D5-1A575A8527BC}" srcOrd="0" destOrd="0" parTransId="{0DEDEFDD-0C01-45A8-AC9C-EBDF106D794F}" sibTransId="{B4B7DEFB-9A5D-4B08-9F85-CF0393CF54D9}"/>
    <dgm:cxn modelId="{5DCE1C01-ED22-4964-A816-703B49E182AC}" type="presOf" srcId="{FE858231-359E-46D1-9C6F-0EE75EF66F0E}" destId="{8517703F-66E7-48DC-B899-4305CDA610EF}" srcOrd="0" destOrd="0" presId="urn:microsoft.com/office/officeart/2005/8/layout/vProcess5"/>
    <dgm:cxn modelId="{CBD21DE0-E428-48BB-99CE-89BC61224314}" type="presOf" srcId="{5DDA6EA6-0345-4066-A4D5-1A575A8527BC}" destId="{5C42A50C-F5F1-4035-A528-6569F89121D1}" srcOrd="0" destOrd="0" presId="urn:microsoft.com/office/officeart/2005/8/layout/vProcess5"/>
    <dgm:cxn modelId="{461D8633-6322-48C9-950E-D8B0A8009AD1}" srcId="{E2433FC3-AB54-473D-82D3-9B791E4DEA06}" destId="{4C3D86DB-2239-48E0-9374-0078F7281C9A}" srcOrd="1" destOrd="0" parTransId="{EDE18E43-9091-4838-9213-221C7A859E2C}" sibTransId="{277293CB-ED7F-4133-939D-BC4FBC15E461}"/>
    <dgm:cxn modelId="{6EFFC444-477E-4F4C-9827-F957D499FB79}" type="presOf" srcId="{E2433FC3-AB54-473D-82D3-9B791E4DEA06}" destId="{F9244716-914D-4D18-9892-42B946E6EF01}" srcOrd="0" destOrd="0" presId="urn:microsoft.com/office/officeart/2005/8/layout/vProcess5"/>
    <dgm:cxn modelId="{8A781A98-2AA4-4144-B749-61300CEC8C10}" type="presOf" srcId="{4C3D86DB-2239-48E0-9374-0078F7281C9A}" destId="{991EA725-FFBD-4690-A51F-9B0BB4CB9CDF}" srcOrd="0" destOrd="0" presId="urn:microsoft.com/office/officeart/2005/8/layout/vProcess5"/>
    <dgm:cxn modelId="{1A420016-58DD-4EA8-9723-FAE68575498E}" type="presOf" srcId="{4C3D86DB-2239-48E0-9374-0078F7281C9A}" destId="{2E3B13F9-341F-4439-84FD-D6456C5791C4}" srcOrd="1" destOrd="0" presId="urn:microsoft.com/office/officeart/2005/8/layout/vProcess5"/>
    <dgm:cxn modelId="{254C4074-74D5-4FC7-A02B-F80E5952A045}" type="presOf" srcId="{B4B7DEFB-9A5D-4B08-9F85-CF0393CF54D9}" destId="{327385A9-B4D1-4C52-8DB9-112CAE19E6C2}" srcOrd="0" destOrd="0" presId="urn:microsoft.com/office/officeart/2005/8/layout/vProcess5"/>
    <dgm:cxn modelId="{42FBCE55-E8A7-49C0-BEC3-8AAF8A8E8D16}" type="presParOf" srcId="{F9244716-914D-4D18-9892-42B946E6EF01}" destId="{5887BD01-F226-481A-BC9D-8F355ACB83DC}" srcOrd="0" destOrd="0" presId="urn:microsoft.com/office/officeart/2005/8/layout/vProcess5"/>
    <dgm:cxn modelId="{9E8712E7-94A4-404F-BD62-9D71E5B757A2}" type="presParOf" srcId="{F9244716-914D-4D18-9892-42B946E6EF01}" destId="{5C42A50C-F5F1-4035-A528-6569F89121D1}" srcOrd="1" destOrd="0" presId="urn:microsoft.com/office/officeart/2005/8/layout/vProcess5"/>
    <dgm:cxn modelId="{EC8480B7-6A4C-4B6A-9358-2DE101D9DF32}" type="presParOf" srcId="{F9244716-914D-4D18-9892-42B946E6EF01}" destId="{991EA725-FFBD-4690-A51F-9B0BB4CB9CDF}" srcOrd="2" destOrd="0" presId="urn:microsoft.com/office/officeart/2005/8/layout/vProcess5"/>
    <dgm:cxn modelId="{F9D29372-3BCF-430B-8970-0A6BE4CBDCC7}" type="presParOf" srcId="{F9244716-914D-4D18-9892-42B946E6EF01}" destId="{8517703F-66E7-48DC-B899-4305CDA610EF}" srcOrd="3" destOrd="0" presId="urn:microsoft.com/office/officeart/2005/8/layout/vProcess5"/>
    <dgm:cxn modelId="{E09FFE24-536E-477E-BBB7-A394957E8F21}" type="presParOf" srcId="{F9244716-914D-4D18-9892-42B946E6EF01}" destId="{327385A9-B4D1-4C52-8DB9-112CAE19E6C2}" srcOrd="4" destOrd="0" presId="urn:microsoft.com/office/officeart/2005/8/layout/vProcess5"/>
    <dgm:cxn modelId="{EFE87F81-7C4D-4343-A8F1-77ACFCEBE564}" type="presParOf" srcId="{F9244716-914D-4D18-9892-42B946E6EF01}" destId="{DD55C3C1-AFCA-427D-AC9A-95F76292C9CA}" srcOrd="5" destOrd="0" presId="urn:microsoft.com/office/officeart/2005/8/layout/vProcess5"/>
    <dgm:cxn modelId="{CEBD7A56-8ADC-4AA2-A493-33F71AD88895}" type="presParOf" srcId="{F9244716-914D-4D18-9892-42B946E6EF01}" destId="{4BB28746-2241-4F18-8E86-32141373959E}" srcOrd="6" destOrd="0" presId="urn:microsoft.com/office/officeart/2005/8/layout/vProcess5"/>
    <dgm:cxn modelId="{6A8F385C-8A2C-4B01-A25F-CF104A01B108}" type="presParOf" srcId="{F9244716-914D-4D18-9892-42B946E6EF01}" destId="{2E3B13F9-341F-4439-84FD-D6456C5791C4}" srcOrd="7" destOrd="0" presId="urn:microsoft.com/office/officeart/2005/8/layout/vProcess5"/>
    <dgm:cxn modelId="{5D141DD3-6440-4B16-91FA-17A37267431D}" type="presParOf" srcId="{F9244716-914D-4D18-9892-42B946E6EF01}" destId="{5ED99842-2E84-40A4-A7FD-DDC374C9DCA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D90F3-863E-4D7F-A8B6-EE8A3A330677}" type="doc">
      <dgm:prSet loTypeId="urn:microsoft.com/office/officeart/2005/8/layout/chevron2" loCatId="list" qsTypeId="urn:microsoft.com/office/officeart/2005/8/quickstyle/simple2" qsCatId="simple" csTypeId="urn:microsoft.com/office/officeart/2005/8/colors/colorful1" csCatId="colorful" phldr="1"/>
      <dgm:spPr/>
      <dgm:t>
        <a:bodyPr/>
        <a:lstStyle/>
        <a:p>
          <a:endParaRPr lang="en-US"/>
        </a:p>
      </dgm:t>
    </dgm:pt>
    <dgm:pt modelId="{CBA371F4-A392-4842-8807-7CB8A6A23EF4}">
      <dgm:prSet custT="1"/>
      <dgm:spPr/>
      <dgm:t>
        <a:bodyPr/>
        <a:lstStyle/>
        <a:p>
          <a:pPr algn="ctr"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BULAN REJAB</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FCDD4247-AF12-4763-8C45-2F054EDC3FC6}" type="parTrans" cxnId="{1DC24513-2EC3-4FD5-B183-76A756B5DD85}">
      <dgm:prSet/>
      <dgm:spPr/>
      <dgm:t>
        <a:bodyPr/>
        <a:lstStyle/>
        <a:p>
          <a:endParaRPr lang="en-US" sz="2000">
            <a:latin typeface="Arial" panose="020B0604020202020204" pitchFamily="34" charset="0"/>
            <a:cs typeface="Arial" panose="020B0604020202020204" pitchFamily="34" charset="0"/>
          </a:endParaRPr>
        </a:p>
      </dgm:t>
    </dgm:pt>
    <dgm:pt modelId="{6BEF39ED-4D90-4B63-AE44-E669A2519A0E}" type="sibTrans" cxnId="{1DC24513-2EC3-4FD5-B183-76A756B5DD85}">
      <dgm:prSet/>
      <dgm:spPr/>
      <dgm:t>
        <a:bodyPr/>
        <a:lstStyle/>
        <a:p>
          <a:endParaRPr lang="en-US" sz="2000">
            <a:latin typeface="Arial" panose="020B0604020202020204" pitchFamily="34" charset="0"/>
            <a:cs typeface="Arial" panose="020B0604020202020204" pitchFamily="34" charset="0"/>
          </a:endParaRPr>
        </a:p>
      </dgm:t>
    </dgm:pt>
    <dgm:pt modelId="{C41AE1AE-108F-4A5B-9CD3-AA3A19869CEB}">
      <dgm:prSet custT="1"/>
      <dgm:spPr/>
      <dgm:t>
        <a:bodyPr/>
        <a:lstStyle/>
        <a:p>
          <a:pPr algn="just" rtl="0"/>
          <a:r>
            <a:rPr lang="ms-MY" sz="2000" dirty="0" smtClean="0"/>
            <a:t>suatu peristiwa besar yang pernah berlaku pada diri Nabi Muhammad SAW iaitu peristiwa Israk Mikraj yang menguji tahap keimanan manusia</a:t>
          </a:r>
          <a:endParaRPr lang="en-US" sz="2000" dirty="0">
            <a:latin typeface="Arial" panose="020B0604020202020204" pitchFamily="34" charset="0"/>
            <a:cs typeface="Arial" panose="020B0604020202020204" pitchFamily="34" charset="0"/>
          </a:endParaRPr>
        </a:p>
      </dgm:t>
    </dgm:pt>
    <dgm:pt modelId="{DD2B01F1-6A93-4F83-84FF-EFD09C369562}" type="parTrans" cxnId="{CC460304-5F7F-4D48-BDB2-A0292BA9E52B}">
      <dgm:prSet/>
      <dgm:spPr/>
      <dgm:t>
        <a:bodyPr/>
        <a:lstStyle/>
        <a:p>
          <a:endParaRPr lang="en-US" sz="2000">
            <a:latin typeface="Arial" panose="020B0604020202020204" pitchFamily="34" charset="0"/>
            <a:cs typeface="Arial" panose="020B0604020202020204" pitchFamily="34" charset="0"/>
          </a:endParaRPr>
        </a:p>
      </dgm:t>
    </dgm:pt>
    <dgm:pt modelId="{A5AD61DB-DEC5-4232-93BA-AC627AEA814F}" type="sibTrans" cxnId="{CC460304-5F7F-4D48-BDB2-A0292BA9E52B}">
      <dgm:prSet/>
      <dgm:spPr/>
      <dgm:t>
        <a:bodyPr/>
        <a:lstStyle/>
        <a:p>
          <a:endParaRPr lang="en-US" sz="2000">
            <a:latin typeface="Arial" panose="020B0604020202020204" pitchFamily="34" charset="0"/>
            <a:cs typeface="Arial" panose="020B0604020202020204" pitchFamily="34" charset="0"/>
          </a:endParaRPr>
        </a:p>
      </dgm:t>
    </dgm:pt>
    <dgm:pt modelId="{31C212FD-ACB6-40C9-B093-180C87F7CCD9}">
      <dgm:prSet custT="1"/>
      <dgm:spPr/>
      <dgm:t>
        <a:bodyPr/>
        <a:lstStyle/>
        <a:p>
          <a:pPr algn="just" rtl="0"/>
          <a:r>
            <a:rPr lang="ms-MY" sz="2000" dirty="0" smtClean="0"/>
            <a:t>Israk Mikraj </a:t>
          </a:r>
          <a:r>
            <a:rPr lang="ms-MY" sz="2000" dirty="0" smtClean="0"/>
            <a:t>berlaku setelah tentangan terhadap dakwah Islam semakin memuncak</a:t>
          </a:r>
          <a:endParaRPr lang="en-US" sz="2000" dirty="0">
            <a:latin typeface="Arial" panose="020B0604020202020204" pitchFamily="34" charset="0"/>
            <a:cs typeface="Arial" panose="020B0604020202020204" pitchFamily="34" charset="0"/>
          </a:endParaRPr>
        </a:p>
      </dgm:t>
    </dgm:pt>
    <dgm:pt modelId="{4D07ABA9-9493-43AC-AD20-733B345BC854}" type="parTrans" cxnId="{41120992-8019-4BE9-9F77-46EBCBF62607}">
      <dgm:prSet/>
      <dgm:spPr/>
      <dgm:t>
        <a:bodyPr/>
        <a:lstStyle/>
        <a:p>
          <a:endParaRPr lang="en-US"/>
        </a:p>
      </dgm:t>
    </dgm:pt>
    <dgm:pt modelId="{4739AA0E-108F-4A25-B336-01B9EB81CD67}" type="sibTrans" cxnId="{41120992-8019-4BE9-9F77-46EBCBF62607}">
      <dgm:prSet/>
      <dgm:spPr/>
      <dgm:t>
        <a:bodyPr/>
        <a:lstStyle/>
        <a:p>
          <a:endParaRPr lang="en-US"/>
        </a:p>
      </dgm:t>
    </dgm:pt>
    <dgm:pt modelId="{E42C30D9-CC48-468C-8B46-6602E050A114}" type="pres">
      <dgm:prSet presAssocID="{91CD90F3-863E-4D7F-A8B6-EE8A3A330677}" presName="linearFlow" presStyleCnt="0">
        <dgm:presLayoutVars>
          <dgm:dir/>
          <dgm:animLvl val="lvl"/>
          <dgm:resizeHandles val="exact"/>
        </dgm:presLayoutVars>
      </dgm:prSet>
      <dgm:spPr/>
      <dgm:t>
        <a:bodyPr/>
        <a:lstStyle/>
        <a:p>
          <a:endParaRPr lang="en-US"/>
        </a:p>
      </dgm:t>
    </dgm:pt>
    <dgm:pt modelId="{19EECA08-74D3-4270-ABAC-3DFD664D1C1A}" type="pres">
      <dgm:prSet presAssocID="{CBA371F4-A392-4842-8807-7CB8A6A23EF4}" presName="composite" presStyleCnt="0"/>
      <dgm:spPr/>
      <dgm:t>
        <a:bodyPr/>
        <a:lstStyle/>
        <a:p>
          <a:endParaRPr lang="en-US"/>
        </a:p>
      </dgm:t>
    </dgm:pt>
    <dgm:pt modelId="{A94577DA-AE2E-46D1-859A-60A116B3D5B0}" type="pres">
      <dgm:prSet presAssocID="{CBA371F4-A392-4842-8807-7CB8A6A23EF4}" presName="parentText" presStyleLbl="alignNode1" presStyleIdx="0" presStyleCnt="1">
        <dgm:presLayoutVars>
          <dgm:chMax val="1"/>
          <dgm:bulletEnabled val="1"/>
        </dgm:presLayoutVars>
      </dgm:prSet>
      <dgm:spPr/>
      <dgm:t>
        <a:bodyPr/>
        <a:lstStyle/>
        <a:p>
          <a:endParaRPr lang="en-US"/>
        </a:p>
      </dgm:t>
    </dgm:pt>
    <dgm:pt modelId="{92110806-AD44-44A3-B7A5-C74CE69A4370}" type="pres">
      <dgm:prSet presAssocID="{CBA371F4-A392-4842-8807-7CB8A6A23EF4}" presName="descendantText" presStyleLbl="alignAcc1" presStyleIdx="0" presStyleCnt="1">
        <dgm:presLayoutVars>
          <dgm:bulletEnabled val="1"/>
        </dgm:presLayoutVars>
      </dgm:prSet>
      <dgm:spPr/>
      <dgm:t>
        <a:bodyPr/>
        <a:lstStyle/>
        <a:p>
          <a:endParaRPr lang="en-US"/>
        </a:p>
      </dgm:t>
    </dgm:pt>
  </dgm:ptLst>
  <dgm:cxnLst>
    <dgm:cxn modelId="{2AF769AC-E838-4AD6-B114-2CB65F8C799B}" type="presOf" srcId="{CBA371F4-A392-4842-8807-7CB8A6A23EF4}" destId="{A94577DA-AE2E-46D1-859A-60A116B3D5B0}" srcOrd="0" destOrd="0" presId="urn:microsoft.com/office/officeart/2005/8/layout/chevron2"/>
    <dgm:cxn modelId="{1DC24513-2EC3-4FD5-B183-76A756B5DD85}" srcId="{91CD90F3-863E-4D7F-A8B6-EE8A3A330677}" destId="{CBA371F4-A392-4842-8807-7CB8A6A23EF4}" srcOrd="0" destOrd="0" parTransId="{FCDD4247-AF12-4763-8C45-2F054EDC3FC6}" sibTransId="{6BEF39ED-4D90-4B63-AE44-E669A2519A0E}"/>
    <dgm:cxn modelId="{CC460304-5F7F-4D48-BDB2-A0292BA9E52B}" srcId="{CBA371F4-A392-4842-8807-7CB8A6A23EF4}" destId="{C41AE1AE-108F-4A5B-9CD3-AA3A19869CEB}" srcOrd="0" destOrd="0" parTransId="{DD2B01F1-6A93-4F83-84FF-EFD09C369562}" sibTransId="{A5AD61DB-DEC5-4232-93BA-AC627AEA814F}"/>
    <dgm:cxn modelId="{479ED944-EB2B-4B1A-8167-5686F8BF80C3}" type="presOf" srcId="{91CD90F3-863E-4D7F-A8B6-EE8A3A330677}" destId="{E42C30D9-CC48-468C-8B46-6602E050A114}" srcOrd="0" destOrd="0" presId="urn:microsoft.com/office/officeart/2005/8/layout/chevron2"/>
    <dgm:cxn modelId="{41120992-8019-4BE9-9F77-46EBCBF62607}" srcId="{CBA371F4-A392-4842-8807-7CB8A6A23EF4}" destId="{31C212FD-ACB6-40C9-B093-180C87F7CCD9}" srcOrd="1" destOrd="0" parTransId="{4D07ABA9-9493-43AC-AD20-733B345BC854}" sibTransId="{4739AA0E-108F-4A25-B336-01B9EB81CD67}"/>
    <dgm:cxn modelId="{52CE7858-5A65-4154-AA4A-AF1B03F7DB94}" type="presOf" srcId="{C41AE1AE-108F-4A5B-9CD3-AA3A19869CEB}" destId="{92110806-AD44-44A3-B7A5-C74CE69A4370}" srcOrd="0" destOrd="0" presId="urn:microsoft.com/office/officeart/2005/8/layout/chevron2"/>
    <dgm:cxn modelId="{6D0E1AC5-445D-4D9E-8A01-6AD3762DDC9D}" type="presOf" srcId="{31C212FD-ACB6-40C9-B093-180C87F7CCD9}" destId="{92110806-AD44-44A3-B7A5-C74CE69A4370}" srcOrd="0" destOrd="1" presId="urn:microsoft.com/office/officeart/2005/8/layout/chevron2"/>
    <dgm:cxn modelId="{C8255FD2-7440-4AE7-8517-978179925BE0}" type="presParOf" srcId="{E42C30D9-CC48-468C-8B46-6602E050A114}" destId="{19EECA08-74D3-4270-ABAC-3DFD664D1C1A}" srcOrd="0" destOrd="0" presId="urn:microsoft.com/office/officeart/2005/8/layout/chevron2"/>
    <dgm:cxn modelId="{9AC6D32C-DA4C-4A4F-B036-749164F0B0EB}" type="presParOf" srcId="{19EECA08-74D3-4270-ABAC-3DFD664D1C1A}" destId="{A94577DA-AE2E-46D1-859A-60A116B3D5B0}" srcOrd="0" destOrd="0" presId="urn:microsoft.com/office/officeart/2005/8/layout/chevron2"/>
    <dgm:cxn modelId="{592BDEE1-CD17-40EA-928B-63862EAA1A4D}" type="presParOf" srcId="{19EECA08-74D3-4270-ABAC-3DFD664D1C1A}" destId="{92110806-AD44-44A3-B7A5-C74CE69A437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F2CA3-9D5E-4531-BBD0-5315065226DC}" type="doc">
      <dgm:prSet loTypeId="urn:microsoft.com/office/officeart/2008/layout/AlternatingPictureBlocks" loCatId="list" qsTypeId="urn:microsoft.com/office/officeart/2005/8/quickstyle/simple1" qsCatId="simple" csTypeId="urn:microsoft.com/office/officeart/2005/8/colors/colorful2" csCatId="colorful" phldr="1"/>
      <dgm:spPr/>
      <dgm:t>
        <a:bodyPr/>
        <a:lstStyle/>
        <a:p>
          <a:endParaRPr lang="en-US"/>
        </a:p>
      </dgm:t>
    </dgm:pt>
    <dgm:pt modelId="{69B6434D-C0FD-4154-88FA-FA81EA3AE61F}">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Rasulullah SAW sering melalui pelbagai liku kehidupan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penuh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suka dan duka yang menyentuh hati nurani kita. </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0E4A3FC9-5CBE-4DFB-ADD9-DEEC40D99D9C}" type="parTrans" cxnId="{02190249-C59F-4E05-B3CE-247282EB28CF}">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CE3ED1B7-B8CF-473C-95EB-5A9649784BF8}" type="sibTrans" cxnId="{02190249-C59F-4E05-B3CE-247282EB28CF}">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4E4079E-ACC9-42F6-8670-803F460E20EE}">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Walaupun seorang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pesuruh Allah SWT yang dikasihi,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Allah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SWT redha menurunkan ujian kepada baginda. </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016F1E1A-DB12-4674-AFF3-C2036D8F1CE6}" type="parTrans" cxnId="{FF3EE580-DA57-40E2-8FA2-E260042B7670}">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DB2EF90F-D133-4AB3-AFC5-8F67B1DAD8B0}" type="sibTrans" cxnId="{FF3EE580-DA57-40E2-8FA2-E260042B7670}">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302F0EBD-C0A2-4675-A29F-E9CD999B3A55}">
      <dgm:prSet custT="1"/>
      <dgm:spPr/>
      <dgm:t>
        <a:bodyPr/>
        <a:lstStyle/>
        <a:p>
          <a:pPr rtl="0"/>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Ujian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ini tidak sedikit pun menjejaskan keimanan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kepada </a:t>
          </a:r>
          <a:r>
            <a:rPr lang="ms-MY" sz="2000" b="1"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Allah SWT.</a:t>
          </a:r>
          <a:endParaRPr lang="en-US" sz="2000" b="1"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C9628423-D363-42C4-9A11-0FF50E63DC7D}" type="parTrans" cxnId="{151555AA-7FBC-420E-BABB-33E397352D0D}">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0735CB5B-17B7-4639-8E9D-65574C07FBD6}" type="sibTrans" cxnId="{151555AA-7FBC-420E-BABB-33E397352D0D}">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516BE6FB-5241-4617-B347-BA23438E030B}">
      <dgm:prSet custT="1"/>
      <dgm:spPr/>
      <dgm:t>
        <a:bodyPr/>
        <a:lstStyle/>
        <a:p>
          <a:pPr rtl="0"/>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A9B16B71-8E1E-4227-A5E5-30D5358A16A7}" type="parTrans" cxnId="{00CAF655-5B58-4BE6-8428-471FDB72761C}">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8FE6B7B6-143E-4617-8B49-0C30C9B619EA}" type="sibTrans" cxnId="{00CAF655-5B58-4BE6-8428-471FDB72761C}">
      <dgm:prSet/>
      <dgm:spPr/>
      <dgm:t>
        <a:bodyPr/>
        <a:lstStyle/>
        <a:p>
          <a:endParaRPr lang="en-US" sz="2000" b="1"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gm:t>
    </dgm:pt>
    <dgm:pt modelId="{C9CC9585-BB09-4966-A67F-0516697286FD}" type="pres">
      <dgm:prSet presAssocID="{96CF2CA3-9D5E-4531-BBD0-5315065226DC}" presName="linearFlow" presStyleCnt="0">
        <dgm:presLayoutVars>
          <dgm:dir/>
          <dgm:resizeHandles val="exact"/>
        </dgm:presLayoutVars>
      </dgm:prSet>
      <dgm:spPr/>
      <dgm:t>
        <a:bodyPr/>
        <a:lstStyle/>
        <a:p>
          <a:endParaRPr lang="en-US"/>
        </a:p>
      </dgm:t>
    </dgm:pt>
    <dgm:pt modelId="{0EAF7314-EA80-4A64-8C2D-90D489292399}" type="pres">
      <dgm:prSet presAssocID="{69B6434D-C0FD-4154-88FA-FA81EA3AE61F}" presName="comp" presStyleCnt="0"/>
      <dgm:spPr/>
    </dgm:pt>
    <dgm:pt modelId="{09ECAF64-A1C2-45B2-814D-B45A22576ACB}" type="pres">
      <dgm:prSet presAssocID="{69B6434D-C0FD-4154-88FA-FA81EA3AE61F}" presName="rect2" presStyleLbl="node1" presStyleIdx="0" presStyleCnt="3">
        <dgm:presLayoutVars>
          <dgm:bulletEnabled val="1"/>
        </dgm:presLayoutVars>
      </dgm:prSet>
      <dgm:spPr/>
      <dgm:t>
        <a:bodyPr/>
        <a:lstStyle/>
        <a:p>
          <a:endParaRPr lang="en-US"/>
        </a:p>
      </dgm:t>
    </dgm:pt>
    <dgm:pt modelId="{09D5CF4F-D1B2-48BA-9D0F-C0D3C6FFE5D3}" type="pres">
      <dgm:prSet presAssocID="{69B6434D-C0FD-4154-88FA-FA81EA3AE61F}" presName="rect1" presStyleLbl="lnNode1" presStyleIdx="0" presStyleCnt="3"/>
      <dgm:spPr/>
    </dgm:pt>
    <dgm:pt modelId="{46382443-107C-468A-8EAF-56E534219510}" type="pres">
      <dgm:prSet presAssocID="{CE3ED1B7-B8CF-473C-95EB-5A9649784BF8}" presName="sibTrans" presStyleCnt="0"/>
      <dgm:spPr/>
    </dgm:pt>
    <dgm:pt modelId="{ED78BC6D-860E-4387-AB2B-B2F794548D45}" type="pres">
      <dgm:prSet presAssocID="{A4E4079E-ACC9-42F6-8670-803F460E20EE}" presName="comp" presStyleCnt="0"/>
      <dgm:spPr/>
    </dgm:pt>
    <dgm:pt modelId="{1242B7C2-EC74-48C8-8810-6BB660C66B45}" type="pres">
      <dgm:prSet presAssocID="{A4E4079E-ACC9-42F6-8670-803F460E20EE}" presName="rect2" presStyleLbl="node1" presStyleIdx="1" presStyleCnt="3">
        <dgm:presLayoutVars>
          <dgm:bulletEnabled val="1"/>
        </dgm:presLayoutVars>
      </dgm:prSet>
      <dgm:spPr/>
      <dgm:t>
        <a:bodyPr/>
        <a:lstStyle/>
        <a:p>
          <a:endParaRPr lang="en-US"/>
        </a:p>
      </dgm:t>
    </dgm:pt>
    <dgm:pt modelId="{A3D93F0C-B024-4A41-B223-5A3FA29C113D}" type="pres">
      <dgm:prSet presAssocID="{A4E4079E-ACC9-42F6-8670-803F460E20EE}" presName="rect1" presStyleLbl="lnNode1" presStyleIdx="1" presStyleCnt="3"/>
      <dgm:spPr/>
    </dgm:pt>
    <dgm:pt modelId="{3E542490-5B19-460F-816F-1C0DCEA11353}" type="pres">
      <dgm:prSet presAssocID="{DB2EF90F-D133-4AB3-AFC5-8F67B1DAD8B0}" presName="sibTrans" presStyleCnt="0"/>
      <dgm:spPr/>
    </dgm:pt>
    <dgm:pt modelId="{4BD1EABE-CA84-4F6C-A931-C03057027203}" type="pres">
      <dgm:prSet presAssocID="{302F0EBD-C0A2-4675-A29F-E9CD999B3A55}" presName="comp" presStyleCnt="0"/>
      <dgm:spPr/>
    </dgm:pt>
    <dgm:pt modelId="{CEDC968D-5116-4CA4-AB06-243099FCF15D}" type="pres">
      <dgm:prSet presAssocID="{302F0EBD-C0A2-4675-A29F-E9CD999B3A55}" presName="rect2" presStyleLbl="node1" presStyleIdx="2" presStyleCnt="3">
        <dgm:presLayoutVars>
          <dgm:bulletEnabled val="1"/>
        </dgm:presLayoutVars>
      </dgm:prSet>
      <dgm:spPr/>
      <dgm:t>
        <a:bodyPr/>
        <a:lstStyle/>
        <a:p>
          <a:endParaRPr lang="en-US"/>
        </a:p>
      </dgm:t>
    </dgm:pt>
    <dgm:pt modelId="{64EDAF32-5026-49D7-90C8-83A72D9A8E11}" type="pres">
      <dgm:prSet presAssocID="{302F0EBD-C0A2-4675-A29F-E9CD999B3A55}" presName="rect1" presStyleLbl="lnNode1" presStyleIdx="2" presStyleCnt="3"/>
      <dgm:spPr/>
    </dgm:pt>
  </dgm:ptLst>
  <dgm:cxnLst>
    <dgm:cxn modelId="{151555AA-7FBC-420E-BABB-33E397352D0D}" srcId="{96CF2CA3-9D5E-4531-BBD0-5315065226DC}" destId="{302F0EBD-C0A2-4675-A29F-E9CD999B3A55}" srcOrd="2" destOrd="0" parTransId="{C9628423-D363-42C4-9A11-0FF50E63DC7D}" sibTransId="{0735CB5B-17B7-4639-8E9D-65574C07FBD6}"/>
    <dgm:cxn modelId="{3AA1346D-975F-4A69-BADF-9A2C8F485423}" type="presOf" srcId="{516BE6FB-5241-4617-B347-BA23438E030B}" destId="{CEDC968D-5116-4CA4-AB06-243099FCF15D}" srcOrd="0" destOrd="1" presId="urn:microsoft.com/office/officeart/2008/layout/AlternatingPictureBlocks"/>
    <dgm:cxn modelId="{00CAF655-5B58-4BE6-8428-471FDB72761C}" srcId="{302F0EBD-C0A2-4675-A29F-E9CD999B3A55}" destId="{516BE6FB-5241-4617-B347-BA23438E030B}" srcOrd="0" destOrd="0" parTransId="{A9B16B71-8E1E-4227-A5E5-30D5358A16A7}" sibTransId="{8FE6B7B6-143E-4617-8B49-0C30C9B619EA}"/>
    <dgm:cxn modelId="{BAD96547-DBA2-4E34-AF7B-793872CDD235}" type="presOf" srcId="{69B6434D-C0FD-4154-88FA-FA81EA3AE61F}" destId="{09ECAF64-A1C2-45B2-814D-B45A22576ACB}" srcOrd="0" destOrd="0" presId="urn:microsoft.com/office/officeart/2008/layout/AlternatingPictureBlocks"/>
    <dgm:cxn modelId="{02190249-C59F-4E05-B3CE-247282EB28CF}" srcId="{96CF2CA3-9D5E-4531-BBD0-5315065226DC}" destId="{69B6434D-C0FD-4154-88FA-FA81EA3AE61F}" srcOrd="0" destOrd="0" parTransId="{0E4A3FC9-5CBE-4DFB-ADD9-DEEC40D99D9C}" sibTransId="{CE3ED1B7-B8CF-473C-95EB-5A9649784BF8}"/>
    <dgm:cxn modelId="{FF3EE580-DA57-40E2-8FA2-E260042B7670}" srcId="{96CF2CA3-9D5E-4531-BBD0-5315065226DC}" destId="{A4E4079E-ACC9-42F6-8670-803F460E20EE}" srcOrd="1" destOrd="0" parTransId="{016F1E1A-DB12-4674-AFF3-C2036D8F1CE6}" sibTransId="{DB2EF90F-D133-4AB3-AFC5-8F67B1DAD8B0}"/>
    <dgm:cxn modelId="{250016EF-B91D-4AD1-BB36-7BBEC94C4F60}" type="presOf" srcId="{A4E4079E-ACC9-42F6-8670-803F460E20EE}" destId="{1242B7C2-EC74-48C8-8810-6BB660C66B45}" srcOrd="0" destOrd="0" presId="urn:microsoft.com/office/officeart/2008/layout/AlternatingPictureBlocks"/>
    <dgm:cxn modelId="{FF57B541-7E88-4B2A-A8AE-BF6F91C58904}" type="presOf" srcId="{96CF2CA3-9D5E-4531-BBD0-5315065226DC}" destId="{C9CC9585-BB09-4966-A67F-0516697286FD}" srcOrd="0" destOrd="0" presId="urn:microsoft.com/office/officeart/2008/layout/AlternatingPictureBlocks"/>
    <dgm:cxn modelId="{A894F118-72C3-43C5-AED8-BCD142A66051}" type="presOf" srcId="{302F0EBD-C0A2-4675-A29F-E9CD999B3A55}" destId="{CEDC968D-5116-4CA4-AB06-243099FCF15D}" srcOrd="0" destOrd="0" presId="urn:microsoft.com/office/officeart/2008/layout/AlternatingPictureBlocks"/>
    <dgm:cxn modelId="{E9BA7171-96C5-484C-9032-F54E1E6F4BFB}" type="presParOf" srcId="{C9CC9585-BB09-4966-A67F-0516697286FD}" destId="{0EAF7314-EA80-4A64-8C2D-90D489292399}" srcOrd="0" destOrd="0" presId="urn:microsoft.com/office/officeart/2008/layout/AlternatingPictureBlocks"/>
    <dgm:cxn modelId="{A61728D5-8343-4D8E-BFAE-DCB6B1C52AEA}" type="presParOf" srcId="{0EAF7314-EA80-4A64-8C2D-90D489292399}" destId="{09ECAF64-A1C2-45B2-814D-B45A22576ACB}" srcOrd="0" destOrd="0" presId="urn:microsoft.com/office/officeart/2008/layout/AlternatingPictureBlocks"/>
    <dgm:cxn modelId="{E25B871C-B02C-400A-B232-1B9A273DA85D}" type="presParOf" srcId="{0EAF7314-EA80-4A64-8C2D-90D489292399}" destId="{09D5CF4F-D1B2-48BA-9D0F-C0D3C6FFE5D3}" srcOrd="1" destOrd="0" presId="urn:microsoft.com/office/officeart/2008/layout/AlternatingPictureBlocks"/>
    <dgm:cxn modelId="{999642B8-A8DA-4976-B717-B0196786A369}" type="presParOf" srcId="{C9CC9585-BB09-4966-A67F-0516697286FD}" destId="{46382443-107C-468A-8EAF-56E534219510}" srcOrd="1" destOrd="0" presId="urn:microsoft.com/office/officeart/2008/layout/AlternatingPictureBlocks"/>
    <dgm:cxn modelId="{CE8F8B91-53E4-4579-96DD-9CF51CAC58BD}" type="presParOf" srcId="{C9CC9585-BB09-4966-A67F-0516697286FD}" destId="{ED78BC6D-860E-4387-AB2B-B2F794548D45}" srcOrd="2" destOrd="0" presId="urn:microsoft.com/office/officeart/2008/layout/AlternatingPictureBlocks"/>
    <dgm:cxn modelId="{5166EAA5-CD2E-4CFD-BF28-6017A56A7955}" type="presParOf" srcId="{ED78BC6D-860E-4387-AB2B-B2F794548D45}" destId="{1242B7C2-EC74-48C8-8810-6BB660C66B45}" srcOrd="0" destOrd="0" presId="urn:microsoft.com/office/officeart/2008/layout/AlternatingPictureBlocks"/>
    <dgm:cxn modelId="{54F00F48-6F7C-4322-B250-BE85DB7A9EEA}" type="presParOf" srcId="{ED78BC6D-860E-4387-AB2B-B2F794548D45}" destId="{A3D93F0C-B024-4A41-B223-5A3FA29C113D}" srcOrd="1" destOrd="0" presId="urn:microsoft.com/office/officeart/2008/layout/AlternatingPictureBlocks"/>
    <dgm:cxn modelId="{DF61953C-0DD4-4441-80C9-F9AA50B0575B}" type="presParOf" srcId="{C9CC9585-BB09-4966-A67F-0516697286FD}" destId="{3E542490-5B19-460F-816F-1C0DCEA11353}" srcOrd="3" destOrd="0" presId="urn:microsoft.com/office/officeart/2008/layout/AlternatingPictureBlocks"/>
    <dgm:cxn modelId="{FDFA240B-F2AD-4ED3-BA1A-BF62EC03DC7F}" type="presParOf" srcId="{C9CC9585-BB09-4966-A67F-0516697286FD}" destId="{4BD1EABE-CA84-4F6C-A931-C03057027203}" srcOrd="4" destOrd="0" presId="urn:microsoft.com/office/officeart/2008/layout/AlternatingPictureBlocks"/>
    <dgm:cxn modelId="{49838286-B6D2-432E-BE4B-FBFBDDEDDF90}" type="presParOf" srcId="{4BD1EABE-CA84-4F6C-A931-C03057027203}" destId="{CEDC968D-5116-4CA4-AB06-243099FCF15D}" srcOrd="0" destOrd="0" presId="urn:microsoft.com/office/officeart/2008/layout/AlternatingPictureBlocks"/>
    <dgm:cxn modelId="{8145E795-52D4-44E6-9524-BAFDF088367C}" type="presParOf" srcId="{4BD1EABE-CA84-4F6C-A931-C03057027203}" destId="{64EDAF32-5026-49D7-90C8-83A72D9A8E1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81EC9-9BA6-4335-A419-92C47F66E6F1}"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89AFDBF8-FE42-4F8C-B474-B7EF6B279C8E}">
      <dgm:prSet custT="1"/>
      <dgm:spPr/>
      <dgm:t>
        <a:bodyPr/>
        <a:lstStyle/>
        <a:p>
          <a:pPr algn="just"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baginda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telah kehilangan kasih sayang seorang bapa, belaian kasih ibu, kemanjaan seorang datuk, pembelaan seorang bapa saudara dan kecintaan seorang isteri. </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75DB2632-BCF3-44F0-82A2-1D4CB6BB1D48}" type="parTrans" cxnId="{8F2C6C20-A3C1-4640-8AFC-59EE36D64DAE}">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99383A44-7FDF-4C3A-9C58-84F759E9529E}" type="sibTrans" cxnId="{8F2C6C20-A3C1-4640-8AFC-59EE36D64DAE}">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EC6A85B1-F68C-4998-88A6-CE707D524414}">
      <dgm:prSet custT="1"/>
      <dgm:spPr/>
      <dgm:t>
        <a:bodyPr/>
        <a:lstStyle/>
        <a:p>
          <a:pPr algn="just"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terpaksa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menghadapi penentangan yang berterusan oleh puak kafir Quraish. </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1F99E8B9-48BB-4E56-A175-9560E26D43E3}" type="parTrans" cxnId="{31810C94-789C-4677-B666-40AC09A27C67}">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16FF2588-5118-492A-B2C6-15D19E759120}" type="sibTrans" cxnId="{31810C94-789C-4677-B666-40AC09A27C67}">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155237C1-5E56-4731-A16F-AFCCF017B499}">
      <dgm:prSet custT="1"/>
      <dgm:spPr/>
      <dgm:t>
        <a:bodyPr/>
        <a:lstStyle/>
        <a:p>
          <a:pPr algn="just"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Bagi mengubat rasa sedih ini,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Allah SWT menjemput baginda SAW mengikuti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satu pengembaraan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eksklusif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untuk memantapkan hati dan menenangkan jiwanya. </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5DEE1C15-53D0-4852-B156-B4FC4C27C006}" type="parTrans" cxnId="{05E8227F-9249-400D-AF80-AC4103B33E03}">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229860CB-43A5-41EB-8D0B-BBAAE8BC8A2E}" type="sibTrans" cxnId="{05E8227F-9249-400D-AF80-AC4103B33E03}">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A3592710-73D9-4FC0-8CD5-4EE0CF90CE94}">
      <dgm:prSet custT="1"/>
      <dgm:spPr/>
      <dgm:t>
        <a:bodyPr/>
        <a:lstStyle/>
        <a:p>
          <a:pPr algn="just"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Ini adalah satu kemuliaan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Nabi Muhammad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SAW melalui peristiwa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Israk </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dan Mikraj. </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F446FDEC-3919-4889-87CA-B5969310CA7F}" type="parTrans" cxnId="{4A4448AF-A930-46BC-8E2C-85463F2562D7}">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AA042C5C-A826-406A-9C97-6DCA3C1D81ED}" type="sibTrans" cxnId="{4A4448AF-A930-46BC-8E2C-85463F2562D7}">
      <dgm:prSet/>
      <dgm:spPr/>
      <dgm:t>
        <a:bodyPr/>
        <a:lstStyle/>
        <a:p>
          <a:pPr algn="just"/>
          <a:endParaRPr lang="en-US" sz="200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AF219DC8-CAC1-426D-A3E6-4184F9C589F5}" type="pres">
      <dgm:prSet presAssocID="{D8C81EC9-9BA6-4335-A419-92C47F66E6F1}" presName="linear" presStyleCnt="0">
        <dgm:presLayoutVars>
          <dgm:dir/>
          <dgm:resizeHandles val="exact"/>
        </dgm:presLayoutVars>
      </dgm:prSet>
      <dgm:spPr/>
      <dgm:t>
        <a:bodyPr/>
        <a:lstStyle/>
        <a:p>
          <a:endParaRPr lang="en-US"/>
        </a:p>
      </dgm:t>
    </dgm:pt>
    <dgm:pt modelId="{468C7FD9-F240-4A48-8307-65FF7C6A791F}" type="pres">
      <dgm:prSet presAssocID="{89AFDBF8-FE42-4F8C-B474-B7EF6B279C8E}" presName="comp" presStyleCnt="0"/>
      <dgm:spPr/>
    </dgm:pt>
    <dgm:pt modelId="{7CF8AA57-BAF8-4E49-81CA-002690BBF7A2}" type="pres">
      <dgm:prSet presAssocID="{89AFDBF8-FE42-4F8C-B474-B7EF6B279C8E}" presName="box" presStyleLbl="node1" presStyleIdx="0" presStyleCnt="4"/>
      <dgm:spPr/>
      <dgm:t>
        <a:bodyPr/>
        <a:lstStyle/>
        <a:p>
          <a:endParaRPr lang="en-US"/>
        </a:p>
      </dgm:t>
    </dgm:pt>
    <dgm:pt modelId="{1B329082-5E51-4054-9F3C-1BE30FA55A7F}" type="pres">
      <dgm:prSet presAssocID="{89AFDBF8-FE42-4F8C-B474-B7EF6B279C8E}" presName="img" presStyleLbl="fgImgPlace1" presStyleIdx="0" presStyleCnt="4"/>
      <dgm:spPr/>
    </dgm:pt>
    <dgm:pt modelId="{1C44D94F-DEDC-4D34-8D10-7CEDC9BA26E9}" type="pres">
      <dgm:prSet presAssocID="{89AFDBF8-FE42-4F8C-B474-B7EF6B279C8E}" presName="text" presStyleLbl="node1" presStyleIdx="0" presStyleCnt="4">
        <dgm:presLayoutVars>
          <dgm:bulletEnabled val="1"/>
        </dgm:presLayoutVars>
      </dgm:prSet>
      <dgm:spPr/>
      <dgm:t>
        <a:bodyPr/>
        <a:lstStyle/>
        <a:p>
          <a:endParaRPr lang="en-US"/>
        </a:p>
      </dgm:t>
    </dgm:pt>
    <dgm:pt modelId="{1C5433AB-D405-4E40-AFB1-AFF93B0E5E22}" type="pres">
      <dgm:prSet presAssocID="{99383A44-7FDF-4C3A-9C58-84F759E9529E}" presName="spacer" presStyleCnt="0"/>
      <dgm:spPr/>
    </dgm:pt>
    <dgm:pt modelId="{079AC17D-5043-4432-A72D-272CBE61F6AD}" type="pres">
      <dgm:prSet presAssocID="{EC6A85B1-F68C-4998-88A6-CE707D524414}" presName="comp" presStyleCnt="0"/>
      <dgm:spPr/>
    </dgm:pt>
    <dgm:pt modelId="{A7D3E1AB-5D3A-4941-94B2-0DA24D079F34}" type="pres">
      <dgm:prSet presAssocID="{EC6A85B1-F68C-4998-88A6-CE707D524414}" presName="box" presStyleLbl="node1" presStyleIdx="1" presStyleCnt="4"/>
      <dgm:spPr/>
      <dgm:t>
        <a:bodyPr/>
        <a:lstStyle/>
        <a:p>
          <a:endParaRPr lang="en-US"/>
        </a:p>
      </dgm:t>
    </dgm:pt>
    <dgm:pt modelId="{3190B797-81A6-49BC-B09A-1BFCE66A31E6}" type="pres">
      <dgm:prSet presAssocID="{EC6A85B1-F68C-4998-88A6-CE707D524414}" presName="img" presStyleLbl="fgImgPlace1" presStyleIdx="1" presStyleCnt="4"/>
      <dgm:spPr/>
    </dgm:pt>
    <dgm:pt modelId="{BF3053F2-7CE9-4EE3-A096-BD78B5C9129A}" type="pres">
      <dgm:prSet presAssocID="{EC6A85B1-F68C-4998-88A6-CE707D524414}" presName="text" presStyleLbl="node1" presStyleIdx="1" presStyleCnt="4">
        <dgm:presLayoutVars>
          <dgm:bulletEnabled val="1"/>
        </dgm:presLayoutVars>
      </dgm:prSet>
      <dgm:spPr/>
      <dgm:t>
        <a:bodyPr/>
        <a:lstStyle/>
        <a:p>
          <a:endParaRPr lang="en-US"/>
        </a:p>
      </dgm:t>
    </dgm:pt>
    <dgm:pt modelId="{A957CFE8-4CEF-49EB-AC20-45234A985976}" type="pres">
      <dgm:prSet presAssocID="{16FF2588-5118-492A-B2C6-15D19E759120}" presName="spacer" presStyleCnt="0"/>
      <dgm:spPr/>
    </dgm:pt>
    <dgm:pt modelId="{B8B93287-CF1F-4867-B68B-96EE81910825}" type="pres">
      <dgm:prSet presAssocID="{155237C1-5E56-4731-A16F-AFCCF017B499}" presName="comp" presStyleCnt="0"/>
      <dgm:spPr/>
    </dgm:pt>
    <dgm:pt modelId="{785EF30B-26E5-43BE-B7B5-92CD236592A0}" type="pres">
      <dgm:prSet presAssocID="{155237C1-5E56-4731-A16F-AFCCF017B499}" presName="box" presStyleLbl="node1" presStyleIdx="2" presStyleCnt="4"/>
      <dgm:spPr/>
      <dgm:t>
        <a:bodyPr/>
        <a:lstStyle/>
        <a:p>
          <a:endParaRPr lang="en-US"/>
        </a:p>
      </dgm:t>
    </dgm:pt>
    <dgm:pt modelId="{7CB883EA-3484-443F-9FDC-08EDA087717E}" type="pres">
      <dgm:prSet presAssocID="{155237C1-5E56-4731-A16F-AFCCF017B499}" presName="img" presStyleLbl="fgImgPlace1" presStyleIdx="2" presStyleCnt="4"/>
      <dgm:spPr/>
    </dgm:pt>
    <dgm:pt modelId="{729573AE-83E1-494E-820D-C09957E01B48}" type="pres">
      <dgm:prSet presAssocID="{155237C1-5E56-4731-A16F-AFCCF017B499}" presName="text" presStyleLbl="node1" presStyleIdx="2" presStyleCnt="4">
        <dgm:presLayoutVars>
          <dgm:bulletEnabled val="1"/>
        </dgm:presLayoutVars>
      </dgm:prSet>
      <dgm:spPr/>
      <dgm:t>
        <a:bodyPr/>
        <a:lstStyle/>
        <a:p>
          <a:endParaRPr lang="en-US"/>
        </a:p>
      </dgm:t>
    </dgm:pt>
    <dgm:pt modelId="{18669252-FAFD-4ABD-A04E-F2A692E7F147}" type="pres">
      <dgm:prSet presAssocID="{229860CB-43A5-41EB-8D0B-BBAAE8BC8A2E}" presName="spacer" presStyleCnt="0"/>
      <dgm:spPr/>
    </dgm:pt>
    <dgm:pt modelId="{5B76FBEC-9F2F-454F-BEB9-9C884801806C}" type="pres">
      <dgm:prSet presAssocID="{A3592710-73D9-4FC0-8CD5-4EE0CF90CE94}" presName="comp" presStyleCnt="0"/>
      <dgm:spPr/>
    </dgm:pt>
    <dgm:pt modelId="{183D09A3-51DB-4A30-BD61-3CAF338B7F5F}" type="pres">
      <dgm:prSet presAssocID="{A3592710-73D9-4FC0-8CD5-4EE0CF90CE94}" presName="box" presStyleLbl="node1" presStyleIdx="3" presStyleCnt="4"/>
      <dgm:spPr/>
      <dgm:t>
        <a:bodyPr/>
        <a:lstStyle/>
        <a:p>
          <a:endParaRPr lang="en-US"/>
        </a:p>
      </dgm:t>
    </dgm:pt>
    <dgm:pt modelId="{51601B8E-F143-4EDC-A2B4-3AB58603B09B}" type="pres">
      <dgm:prSet presAssocID="{A3592710-73D9-4FC0-8CD5-4EE0CF90CE94}" presName="img" presStyleLbl="fgImgPlace1" presStyleIdx="3" presStyleCnt="4"/>
      <dgm:spPr/>
    </dgm:pt>
    <dgm:pt modelId="{602A4D66-9773-44F0-A7F7-B4EDED10EC65}" type="pres">
      <dgm:prSet presAssocID="{A3592710-73D9-4FC0-8CD5-4EE0CF90CE94}" presName="text" presStyleLbl="node1" presStyleIdx="3" presStyleCnt="4">
        <dgm:presLayoutVars>
          <dgm:bulletEnabled val="1"/>
        </dgm:presLayoutVars>
      </dgm:prSet>
      <dgm:spPr/>
      <dgm:t>
        <a:bodyPr/>
        <a:lstStyle/>
        <a:p>
          <a:endParaRPr lang="en-US"/>
        </a:p>
      </dgm:t>
    </dgm:pt>
  </dgm:ptLst>
  <dgm:cxnLst>
    <dgm:cxn modelId="{05E8227F-9249-400D-AF80-AC4103B33E03}" srcId="{D8C81EC9-9BA6-4335-A419-92C47F66E6F1}" destId="{155237C1-5E56-4731-A16F-AFCCF017B499}" srcOrd="2" destOrd="0" parTransId="{5DEE1C15-53D0-4852-B156-B4FC4C27C006}" sibTransId="{229860CB-43A5-41EB-8D0B-BBAAE8BC8A2E}"/>
    <dgm:cxn modelId="{8CB52D3F-EC36-4171-BFB7-E7FA5F79AF1E}" type="presOf" srcId="{A3592710-73D9-4FC0-8CD5-4EE0CF90CE94}" destId="{183D09A3-51DB-4A30-BD61-3CAF338B7F5F}" srcOrd="0" destOrd="0" presId="urn:microsoft.com/office/officeart/2005/8/layout/vList4"/>
    <dgm:cxn modelId="{B3073710-A4C8-420F-8FF5-AB37D33E175E}" type="presOf" srcId="{D8C81EC9-9BA6-4335-A419-92C47F66E6F1}" destId="{AF219DC8-CAC1-426D-A3E6-4184F9C589F5}" srcOrd="0" destOrd="0" presId="urn:microsoft.com/office/officeart/2005/8/layout/vList4"/>
    <dgm:cxn modelId="{8F2C6C20-A3C1-4640-8AFC-59EE36D64DAE}" srcId="{D8C81EC9-9BA6-4335-A419-92C47F66E6F1}" destId="{89AFDBF8-FE42-4F8C-B474-B7EF6B279C8E}" srcOrd="0" destOrd="0" parTransId="{75DB2632-BCF3-44F0-82A2-1D4CB6BB1D48}" sibTransId="{99383A44-7FDF-4C3A-9C58-84F759E9529E}"/>
    <dgm:cxn modelId="{152846CA-60DD-483E-A0EC-A24A434254AA}" type="presOf" srcId="{155237C1-5E56-4731-A16F-AFCCF017B499}" destId="{785EF30B-26E5-43BE-B7B5-92CD236592A0}" srcOrd="0" destOrd="0" presId="urn:microsoft.com/office/officeart/2005/8/layout/vList4"/>
    <dgm:cxn modelId="{4CDC9FE6-2A95-4251-8FFD-C54298403E12}" type="presOf" srcId="{155237C1-5E56-4731-A16F-AFCCF017B499}" destId="{729573AE-83E1-494E-820D-C09957E01B48}" srcOrd="1" destOrd="0" presId="urn:microsoft.com/office/officeart/2005/8/layout/vList4"/>
    <dgm:cxn modelId="{4A4448AF-A930-46BC-8E2C-85463F2562D7}" srcId="{D8C81EC9-9BA6-4335-A419-92C47F66E6F1}" destId="{A3592710-73D9-4FC0-8CD5-4EE0CF90CE94}" srcOrd="3" destOrd="0" parTransId="{F446FDEC-3919-4889-87CA-B5969310CA7F}" sibTransId="{AA042C5C-A826-406A-9C97-6DCA3C1D81ED}"/>
    <dgm:cxn modelId="{DD11D0A4-8CA9-46A6-ACA9-9DA06D3BFB2C}" type="presOf" srcId="{EC6A85B1-F68C-4998-88A6-CE707D524414}" destId="{A7D3E1AB-5D3A-4941-94B2-0DA24D079F34}" srcOrd="0" destOrd="0" presId="urn:microsoft.com/office/officeart/2005/8/layout/vList4"/>
    <dgm:cxn modelId="{31810C94-789C-4677-B666-40AC09A27C67}" srcId="{D8C81EC9-9BA6-4335-A419-92C47F66E6F1}" destId="{EC6A85B1-F68C-4998-88A6-CE707D524414}" srcOrd="1" destOrd="0" parTransId="{1F99E8B9-48BB-4E56-A175-9560E26D43E3}" sibTransId="{16FF2588-5118-492A-B2C6-15D19E759120}"/>
    <dgm:cxn modelId="{49489C7D-FEF5-41EB-93CE-27288A912F01}" type="presOf" srcId="{89AFDBF8-FE42-4F8C-B474-B7EF6B279C8E}" destId="{1C44D94F-DEDC-4D34-8D10-7CEDC9BA26E9}" srcOrd="1" destOrd="0" presId="urn:microsoft.com/office/officeart/2005/8/layout/vList4"/>
    <dgm:cxn modelId="{DEDF9AEE-F81B-4FB2-9E5E-B272D92FECA9}" type="presOf" srcId="{A3592710-73D9-4FC0-8CD5-4EE0CF90CE94}" destId="{602A4D66-9773-44F0-A7F7-B4EDED10EC65}" srcOrd="1" destOrd="0" presId="urn:microsoft.com/office/officeart/2005/8/layout/vList4"/>
    <dgm:cxn modelId="{F3E32398-E43F-494C-A5F8-88A811AC6A9C}" type="presOf" srcId="{89AFDBF8-FE42-4F8C-B474-B7EF6B279C8E}" destId="{7CF8AA57-BAF8-4E49-81CA-002690BBF7A2}" srcOrd="0" destOrd="0" presId="urn:microsoft.com/office/officeart/2005/8/layout/vList4"/>
    <dgm:cxn modelId="{0339EE32-4C75-4B60-800D-8B01FE4E9392}" type="presOf" srcId="{EC6A85B1-F68C-4998-88A6-CE707D524414}" destId="{BF3053F2-7CE9-4EE3-A096-BD78B5C9129A}" srcOrd="1" destOrd="0" presId="urn:microsoft.com/office/officeart/2005/8/layout/vList4"/>
    <dgm:cxn modelId="{7AEABDFB-7FF0-404D-B8AF-6497B8EE3C8B}" type="presParOf" srcId="{AF219DC8-CAC1-426D-A3E6-4184F9C589F5}" destId="{468C7FD9-F240-4A48-8307-65FF7C6A791F}" srcOrd="0" destOrd="0" presId="urn:microsoft.com/office/officeart/2005/8/layout/vList4"/>
    <dgm:cxn modelId="{454F59FE-1A47-4261-A17A-52578D073886}" type="presParOf" srcId="{468C7FD9-F240-4A48-8307-65FF7C6A791F}" destId="{7CF8AA57-BAF8-4E49-81CA-002690BBF7A2}" srcOrd="0" destOrd="0" presId="urn:microsoft.com/office/officeart/2005/8/layout/vList4"/>
    <dgm:cxn modelId="{EAC11FAE-87CE-44B3-AE8C-848F53F2B705}" type="presParOf" srcId="{468C7FD9-F240-4A48-8307-65FF7C6A791F}" destId="{1B329082-5E51-4054-9F3C-1BE30FA55A7F}" srcOrd="1" destOrd="0" presId="urn:microsoft.com/office/officeart/2005/8/layout/vList4"/>
    <dgm:cxn modelId="{9FE64610-DEBD-43F5-8806-0533DFA7A4D8}" type="presParOf" srcId="{468C7FD9-F240-4A48-8307-65FF7C6A791F}" destId="{1C44D94F-DEDC-4D34-8D10-7CEDC9BA26E9}" srcOrd="2" destOrd="0" presId="urn:microsoft.com/office/officeart/2005/8/layout/vList4"/>
    <dgm:cxn modelId="{D430B3A0-E102-44A8-B3EA-65A1739E2074}" type="presParOf" srcId="{AF219DC8-CAC1-426D-A3E6-4184F9C589F5}" destId="{1C5433AB-D405-4E40-AFB1-AFF93B0E5E22}" srcOrd="1" destOrd="0" presId="urn:microsoft.com/office/officeart/2005/8/layout/vList4"/>
    <dgm:cxn modelId="{460A36A9-6091-4EA0-AC7B-CDF87B6EA3C1}" type="presParOf" srcId="{AF219DC8-CAC1-426D-A3E6-4184F9C589F5}" destId="{079AC17D-5043-4432-A72D-272CBE61F6AD}" srcOrd="2" destOrd="0" presId="urn:microsoft.com/office/officeart/2005/8/layout/vList4"/>
    <dgm:cxn modelId="{BCF5B6B0-5856-4FD0-BEBF-FAABDF52A7E5}" type="presParOf" srcId="{079AC17D-5043-4432-A72D-272CBE61F6AD}" destId="{A7D3E1AB-5D3A-4941-94B2-0DA24D079F34}" srcOrd="0" destOrd="0" presId="urn:microsoft.com/office/officeart/2005/8/layout/vList4"/>
    <dgm:cxn modelId="{7B8C80AD-C684-4EAF-B71F-019ED9924810}" type="presParOf" srcId="{079AC17D-5043-4432-A72D-272CBE61F6AD}" destId="{3190B797-81A6-49BC-B09A-1BFCE66A31E6}" srcOrd="1" destOrd="0" presId="urn:microsoft.com/office/officeart/2005/8/layout/vList4"/>
    <dgm:cxn modelId="{A30273D5-B262-4DE5-88FB-B104FF2EA0E0}" type="presParOf" srcId="{079AC17D-5043-4432-A72D-272CBE61F6AD}" destId="{BF3053F2-7CE9-4EE3-A096-BD78B5C9129A}" srcOrd="2" destOrd="0" presId="urn:microsoft.com/office/officeart/2005/8/layout/vList4"/>
    <dgm:cxn modelId="{0BA968C5-E201-4919-9792-388AFCC6552C}" type="presParOf" srcId="{AF219DC8-CAC1-426D-A3E6-4184F9C589F5}" destId="{A957CFE8-4CEF-49EB-AC20-45234A985976}" srcOrd="3" destOrd="0" presId="urn:microsoft.com/office/officeart/2005/8/layout/vList4"/>
    <dgm:cxn modelId="{092C2441-6D5A-4D3D-9149-72D6799AFDAD}" type="presParOf" srcId="{AF219DC8-CAC1-426D-A3E6-4184F9C589F5}" destId="{B8B93287-CF1F-4867-B68B-96EE81910825}" srcOrd="4" destOrd="0" presId="urn:microsoft.com/office/officeart/2005/8/layout/vList4"/>
    <dgm:cxn modelId="{2D09D682-E04C-4FFA-891D-77E9B6D56344}" type="presParOf" srcId="{B8B93287-CF1F-4867-B68B-96EE81910825}" destId="{785EF30B-26E5-43BE-B7B5-92CD236592A0}" srcOrd="0" destOrd="0" presId="urn:microsoft.com/office/officeart/2005/8/layout/vList4"/>
    <dgm:cxn modelId="{F0E8F193-E1E5-4656-B172-2237AC6C520D}" type="presParOf" srcId="{B8B93287-CF1F-4867-B68B-96EE81910825}" destId="{7CB883EA-3484-443F-9FDC-08EDA087717E}" srcOrd="1" destOrd="0" presId="urn:microsoft.com/office/officeart/2005/8/layout/vList4"/>
    <dgm:cxn modelId="{A833F70B-09E8-4578-896C-280AB52A4FDF}" type="presParOf" srcId="{B8B93287-CF1F-4867-B68B-96EE81910825}" destId="{729573AE-83E1-494E-820D-C09957E01B48}" srcOrd="2" destOrd="0" presId="urn:microsoft.com/office/officeart/2005/8/layout/vList4"/>
    <dgm:cxn modelId="{DE2D1844-338A-4882-83BD-ADBD225C3402}" type="presParOf" srcId="{AF219DC8-CAC1-426D-A3E6-4184F9C589F5}" destId="{18669252-FAFD-4ABD-A04E-F2A692E7F147}" srcOrd="5" destOrd="0" presId="urn:microsoft.com/office/officeart/2005/8/layout/vList4"/>
    <dgm:cxn modelId="{2D4D297A-0005-47DF-9CF6-0EBFB947A4E9}" type="presParOf" srcId="{AF219DC8-CAC1-426D-A3E6-4184F9C589F5}" destId="{5B76FBEC-9F2F-454F-BEB9-9C884801806C}" srcOrd="6" destOrd="0" presId="urn:microsoft.com/office/officeart/2005/8/layout/vList4"/>
    <dgm:cxn modelId="{06014BE0-5E1E-4A02-9F25-8A812E3B89F5}" type="presParOf" srcId="{5B76FBEC-9F2F-454F-BEB9-9C884801806C}" destId="{183D09A3-51DB-4A30-BD61-3CAF338B7F5F}" srcOrd="0" destOrd="0" presId="urn:microsoft.com/office/officeart/2005/8/layout/vList4"/>
    <dgm:cxn modelId="{3A620337-CFFD-432F-8F8C-6627CD4D3C0A}" type="presParOf" srcId="{5B76FBEC-9F2F-454F-BEB9-9C884801806C}" destId="{51601B8E-F143-4EDC-A2B4-3AB58603B09B}" srcOrd="1" destOrd="0" presId="urn:microsoft.com/office/officeart/2005/8/layout/vList4"/>
    <dgm:cxn modelId="{932789A0-03BA-46AA-80C1-617529616AA1}" type="presParOf" srcId="{5B76FBEC-9F2F-454F-BEB9-9C884801806C}" destId="{602A4D66-9773-44F0-A7F7-B4EDED10EC6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ABA475-48A5-4E9B-A11B-C048F4DB803F}"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F0EB378B-37A8-4193-9BBD-8FE0EB1541B2}">
      <dgm:prSet custT="1"/>
      <dgm:spPr/>
      <dgm:t>
        <a:bodyPr/>
        <a:lstStyle/>
        <a:p>
          <a:pPr rtl="0"/>
          <a:r>
            <a:rPr lang="ms-MY" sz="2400" b="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ISRAK DAN MIKRAJ JUGA MENGAJAR:</a:t>
          </a:r>
          <a:endParaRPr lang="en-US" sz="2400" b="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C13891B-3AE2-4EE8-B275-CFEBF3FB4972}" type="parTrans" cxnId="{760C8476-23E5-4308-8640-8E985B168B44}">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D71F9376-C54B-4C3A-8474-FEF33808A069}" type="sibTrans" cxnId="{760C8476-23E5-4308-8640-8E985B168B44}">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EB42F46-25F4-456A-A28A-110ABDC19C3C}">
      <dgm:prSet custT="1"/>
      <dgm:spPr/>
      <dgm:t>
        <a:bodyPr/>
        <a:lstStyle/>
        <a:p>
          <a:pPr rtl="0"/>
          <a:r>
            <a:rPr lang="ms-MY" sz="2000" b="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setiap kepayahan yang dilalui akan menjadi mudah jika ditempuhi dengan </a:t>
          </a:r>
          <a:r>
            <a:rPr lang="ms-MY" sz="2000" b="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kesabaran</a:t>
          </a:r>
          <a:r>
            <a:rPr lang="ms-MY" sz="2000" b="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s-MY" sz="2000" b="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tetap pendirian</a:t>
          </a:r>
          <a:r>
            <a:rPr lang="ms-MY" sz="2000" b="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dan </a:t>
          </a:r>
          <a:r>
            <a:rPr lang="ms-MY" sz="2000" b="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istiqamah</a:t>
          </a:r>
          <a:r>
            <a:rPr lang="ms-MY" sz="2000" b="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kepada ajaran Islam</a:t>
          </a:r>
          <a:endParaRPr lang="en-US" sz="2000" b="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A84EEA1-8615-49D7-A121-AB2506270AE0}" type="parTrans" cxnId="{AB6CBB5C-F638-43D1-B5C5-C9C4B61D70CC}">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B624E5B-D548-4C14-8692-884117E96CB9}" type="sibTrans" cxnId="{AB6CBB5C-F638-43D1-B5C5-C9C4B61D70CC}">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2FDB4B32-6703-48B5-9336-8DF692A1FA0F}" type="pres">
      <dgm:prSet presAssocID="{B9ABA475-48A5-4E9B-A11B-C048F4DB803F}" presName="linearFlow" presStyleCnt="0">
        <dgm:presLayoutVars>
          <dgm:resizeHandles val="exact"/>
        </dgm:presLayoutVars>
      </dgm:prSet>
      <dgm:spPr/>
      <dgm:t>
        <a:bodyPr/>
        <a:lstStyle/>
        <a:p>
          <a:endParaRPr lang="en-US"/>
        </a:p>
      </dgm:t>
    </dgm:pt>
    <dgm:pt modelId="{B8FA5F2A-2265-4A0B-B79A-A303E1712FA1}" type="pres">
      <dgm:prSet presAssocID="{F0EB378B-37A8-4193-9BBD-8FE0EB1541B2}" presName="node" presStyleLbl="node1" presStyleIdx="0" presStyleCnt="2">
        <dgm:presLayoutVars>
          <dgm:bulletEnabled val="1"/>
        </dgm:presLayoutVars>
      </dgm:prSet>
      <dgm:spPr/>
      <dgm:t>
        <a:bodyPr/>
        <a:lstStyle/>
        <a:p>
          <a:endParaRPr lang="en-US"/>
        </a:p>
      </dgm:t>
    </dgm:pt>
    <dgm:pt modelId="{1B5A75BA-B2B6-4218-876B-A5D8A0D84CAF}" type="pres">
      <dgm:prSet presAssocID="{D71F9376-C54B-4C3A-8474-FEF33808A069}" presName="sibTrans" presStyleLbl="sibTrans2D1" presStyleIdx="0" presStyleCnt="1"/>
      <dgm:spPr/>
      <dgm:t>
        <a:bodyPr/>
        <a:lstStyle/>
        <a:p>
          <a:endParaRPr lang="en-US"/>
        </a:p>
      </dgm:t>
    </dgm:pt>
    <dgm:pt modelId="{8C9D2CE5-80C3-4404-8321-987D5B655732}" type="pres">
      <dgm:prSet presAssocID="{D71F9376-C54B-4C3A-8474-FEF33808A069}" presName="connectorText" presStyleLbl="sibTrans2D1" presStyleIdx="0" presStyleCnt="1"/>
      <dgm:spPr/>
      <dgm:t>
        <a:bodyPr/>
        <a:lstStyle/>
        <a:p>
          <a:endParaRPr lang="en-US"/>
        </a:p>
      </dgm:t>
    </dgm:pt>
    <dgm:pt modelId="{57FD5B49-98EC-4A25-B03A-159842FFC475}" type="pres">
      <dgm:prSet presAssocID="{3EB42F46-25F4-456A-A28A-110ABDC19C3C}" presName="node" presStyleLbl="node1" presStyleIdx="1" presStyleCnt="2" custScaleX="161950">
        <dgm:presLayoutVars>
          <dgm:bulletEnabled val="1"/>
        </dgm:presLayoutVars>
      </dgm:prSet>
      <dgm:spPr/>
      <dgm:t>
        <a:bodyPr/>
        <a:lstStyle/>
        <a:p>
          <a:endParaRPr lang="en-US"/>
        </a:p>
      </dgm:t>
    </dgm:pt>
  </dgm:ptLst>
  <dgm:cxnLst>
    <dgm:cxn modelId="{6BCFECA0-CC1E-471B-9BB4-7B7AE8DC97DB}" type="presOf" srcId="{B9ABA475-48A5-4E9B-A11B-C048F4DB803F}" destId="{2FDB4B32-6703-48B5-9336-8DF692A1FA0F}" srcOrd="0" destOrd="0" presId="urn:microsoft.com/office/officeart/2005/8/layout/process2"/>
    <dgm:cxn modelId="{AB6CBB5C-F638-43D1-B5C5-C9C4B61D70CC}" srcId="{B9ABA475-48A5-4E9B-A11B-C048F4DB803F}" destId="{3EB42F46-25F4-456A-A28A-110ABDC19C3C}" srcOrd="1" destOrd="0" parTransId="{AA84EEA1-8615-49D7-A121-AB2506270AE0}" sibTransId="{CB624E5B-D548-4C14-8692-884117E96CB9}"/>
    <dgm:cxn modelId="{EA20F4AA-3123-4BD3-B9C3-9CAA87F1FBE2}" type="presOf" srcId="{D71F9376-C54B-4C3A-8474-FEF33808A069}" destId="{8C9D2CE5-80C3-4404-8321-987D5B655732}" srcOrd="1" destOrd="0" presId="urn:microsoft.com/office/officeart/2005/8/layout/process2"/>
    <dgm:cxn modelId="{3F8609A0-1D74-4792-89ED-CE56ADCDFD28}" type="presOf" srcId="{3EB42F46-25F4-456A-A28A-110ABDC19C3C}" destId="{57FD5B49-98EC-4A25-B03A-159842FFC475}" srcOrd="0" destOrd="0" presId="urn:microsoft.com/office/officeart/2005/8/layout/process2"/>
    <dgm:cxn modelId="{760C8476-23E5-4308-8640-8E985B168B44}" srcId="{B9ABA475-48A5-4E9B-A11B-C048F4DB803F}" destId="{F0EB378B-37A8-4193-9BBD-8FE0EB1541B2}" srcOrd="0" destOrd="0" parTransId="{BC13891B-3AE2-4EE8-B275-CFEBF3FB4972}" sibTransId="{D71F9376-C54B-4C3A-8474-FEF33808A069}"/>
    <dgm:cxn modelId="{9D72B276-670D-4C5D-8A30-76DA834E2562}" type="presOf" srcId="{D71F9376-C54B-4C3A-8474-FEF33808A069}" destId="{1B5A75BA-B2B6-4218-876B-A5D8A0D84CAF}" srcOrd="0" destOrd="0" presId="urn:microsoft.com/office/officeart/2005/8/layout/process2"/>
    <dgm:cxn modelId="{1D2C9186-B7B4-4EA8-B7E2-924F61B2257B}" type="presOf" srcId="{F0EB378B-37A8-4193-9BBD-8FE0EB1541B2}" destId="{B8FA5F2A-2265-4A0B-B79A-A303E1712FA1}" srcOrd="0" destOrd="0" presId="urn:microsoft.com/office/officeart/2005/8/layout/process2"/>
    <dgm:cxn modelId="{63FB4A1E-D942-4364-B276-F0F6242EDD9E}" type="presParOf" srcId="{2FDB4B32-6703-48B5-9336-8DF692A1FA0F}" destId="{B8FA5F2A-2265-4A0B-B79A-A303E1712FA1}" srcOrd="0" destOrd="0" presId="urn:microsoft.com/office/officeart/2005/8/layout/process2"/>
    <dgm:cxn modelId="{B734DD3D-9920-4E0A-B0FB-7C5CDCB12640}" type="presParOf" srcId="{2FDB4B32-6703-48B5-9336-8DF692A1FA0F}" destId="{1B5A75BA-B2B6-4218-876B-A5D8A0D84CAF}" srcOrd="1" destOrd="0" presId="urn:microsoft.com/office/officeart/2005/8/layout/process2"/>
    <dgm:cxn modelId="{BF39A4D0-A066-42B4-B548-2EE9FDEA83A1}" type="presParOf" srcId="{1B5A75BA-B2B6-4218-876B-A5D8A0D84CAF}" destId="{8C9D2CE5-80C3-4404-8321-987D5B655732}" srcOrd="0" destOrd="0" presId="urn:microsoft.com/office/officeart/2005/8/layout/process2"/>
    <dgm:cxn modelId="{E78B7900-F609-4B64-9703-F0C95CEB881E}" type="presParOf" srcId="{2FDB4B32-6703-48B5-9336-8DF692A1FA0F}" destId="{57FD5B49-98EC-4A25-B03A-159842FFC475}"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024120-0BF3-4066-A8F4-167488A4D97B}"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1711E5DD-3591-4FC0-96A0-4C46D0F23B71}">
      <dgm:prSet custT="1"/>
      <dgm:spPr/>
      <dgm:t>
        <a:bodyPr/>
        <a:lstStyle/>
        <a:p>
          <a:pPr rtl="0"/>
          <a:r>
            <a:rPr lang="ms-MY" sz="2200" dirty="0" smtClean="0">
              <a:effectLst>
                <a:glow rad="101600">
                  <a:schemeClr val="tx1">
                    <a:alpha val="60000"/>
                  </a:schemeClr>
                </a:glow>
              </a:effectLst>
              <a:latin typeface="Arial" panose="020B0604020202020204" pitchFamily="34" charset="0"/>
              <a:cs typeface="Arial" panose="020B0604020202020204" pitchFamily="34" charset="0"/>
            </a:rPr>
            <a:t>meletakkan sepenuh kepercayaan dan melaksanakan amalan sejajar dengan perintah Allah SWT</a:t>
          </a:r>
          <a:endParaRPr lang="en-US" sz="2200" dirty="0">
            <a:effectLst>
              <a:glow rad="101600">
                <a:schemeClr val="tx1">
                  <a:alpha val="60000"/>
                </a:schemeClr>
              </a:glow>
            </a:effectLst>
            <a:latin typeface="Arial" panose="020B0604020202020204" pitchFamily="34" charset="0"/>
            <a:cs typeface="Arial" panose="020B0604020202020204" pitchFamily="34" charset="0"/>
          </a:endParaRPr>
        </a:p>
      </dgm:t>
    </dgm:pt>
    <dgm:pt modelId="{ACE29259-0009-4D6B-9CBB-E8D72393FA9F}" type="parTrans" cxnId="{D8F84E19-9DDC-4053-B6F2-78A6642F7AAA}">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681735DD-1588-4571-B53A-892AA96A3E1C}" type="sibTrans" cxnId="{D8F84E19-9DDC-4053-B6F2-78A6642F7AAA}">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7FBFF106-08C3-45A2-8C4B-38AF32E7C354}">
      <dgm:prSet custT="1"/>
      <dgm:spPr/>
      <dgm:t>
        <a:bodyPr/>
        <a:lstStyle/>
        <a:p>
          <a:pPr rtl="0"/>
          <a:r>
            <a:rPr lang="ms-MY" sz="2000" dirty="0" smtClean="0">
              <a:effectLst>
                <a:glow rad="101600">
                  <a:schemeClr val="tx1">
                    <a:alpha val="60000"/>
                  </a:schemeClr>
                </a:glow>
              </a:effectLst>
              <a:latin typeface="Arial" panose="020B0604020202020204" pitchFamily="34" charset="0"/>
              <a:cs typeface="Arial" panose="020B0604020202020204" pitchFamily="34" charset="0"/>
            </a:rPr>
            <a:t>menyingkirkan segala bentuk penyelewengan dan pengaruh negatif terhadap peribadi dan amalan Nabi SAW</a:t>
          </a:r>
          <a:endParaRPr lang="en-US" sz="2000" dirty="0">
            <a:effectLst>
              <a:glow rad="101600">
                <a:schemeClr val="tx1">
                  <a:alpha val="60000"/>
                </a:schemeClr>
              </a:glow>
            </a:effectLst>
            <a:latin typeface="Arial" panose="020B0604020202020204" pitchFamily="34" charset="0"/>
            <a:cs typeface="Arial" panose="020B0604020202020204" pitchFamily="34" charset="0"/>
          </a:endParaRPr>
        </a:p>
      </dgm:t>
    </dgm:pt>
    <dgm:pt modelId="{41309ACC-614F-4F17-BA42-76C5594D1726}" type="parTrans" cxnId="{100B83AE-CF7E-4341-AEA5-250AF2F0C73A}">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A84F5293-B352-4692-A633-9E6CC52903DA}" type="sibTrans" cxnId="{100B83AE-CF7E-4341-AEA5-250AF2F0C73A}">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CB4747E7-9547-49C5-A3C1-B118B30ED8B0}">
      <dgm:prSet custT="1"/>
      <dgm:spPr/>
      <dgm:t>
        <a:bodyPr/>
        <a:lstStyle/>
        <a:p>
          <a:pPr rtl="0"/>
          <a:r>
            <a:rPr lang="ms-MY" sz="2200" smtClean="0">
              <a:effectLst>
                <a:glow rad="101600">
                  <a:schemeClr val="tx1">
                    <a:alpha val="60000"/>
                  </a:schemeClr>
                </a:glow>
              </a:effectLst>
              <a:latin typeface="Arial" panose="020B0604020202020204" pitchFamily="34" charset="0"/>
              <a:cs typeface="Arial" panose="020B0604020202020204" pitchFamily="34" charset="0"/>
            </a:rPr>
            <a:t>Allah SWT telah memberikan kemuliaan kepada baginda SAW dengan tiba di Sidratul Muntaha. </a:t>
          </a:r>
          <a:endParaRPr lang="en-US" sz="2200">
            <a:effectLst>
              <a:glow rad="101600">
                <a:schemeClr val="tx1">
                  <a:alpha val="60000"/>
                </a:schemeClr>
              </a:glow>
            </a:effectLst>
            <a:latin typeface="Arial" panose="020B0604020202020204" pitchFamily="34" charset="0"/>
            <a:cs typeface="Arial" panose="020B0604020202020204" pitchFamily="34" charset="0"/>
          </a:endParaRPr>
        </a:p>
      </dgm:t>
    </dgm:pt>
    <dgm:pt modelId="{1C4DF434-384A-49DC-8CF0-4A45CB14D89F}" type="parTrans" cxnId="{5D6E4140-F294-4544-8390-CA166851BCBD}">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78D66909-1354-484F-8E2D-6D82A775FD2E}" type="sibTrans" cxnId="{5D6E4140-F294-4544-8390-CA166851BCBD}">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21A4F7D2-A3E7-4581-95B9-AB44DEAC1FB5}">
      <dgm:prSet custT="1"/>
      <dgm:spPr/>
      <dgm:t>
        <a:bodyPr/>
        <a:lstStyle/>
        <a:p>
          <a:pPr rtl="0"/>
          <a:r>
            <a:rPr lang="ms-MY" sz="2200" dirty="0" smtClean="0">
              <a:effectLst>
                <a:glow rad="101600">
                  <a:schemeClr val="tx1">
                    <a:alpha val="60000"/>
                  </a:schemeClr>
                </a:glow>
              </a:effectLst>
              <a:latin typeface="Arial" panose="020B0604020202020204" pitchFamily="34" charset="0"/>
              <a:cs typeface="Arial" panose="020B0604020202020204" pitchFamily="34" charset="0"/>
            </a:rPr>
            <a:t>Allah SWT telah memuliakan baginda SAW dan umatnya dengan menfardhukan solat. </a:t>
          </a:r>
          <a:endParaRPr lang="en-US" sz="2200" dirty="0">
            <a:effectLst>
              <a:glow rad="101600">
                <a:schemeClr val="tx1">
                  <a:alpha val="60000"/>
                </a:schemeClr>
              </a:glow>
            </a:effectLst>
            <a:latin typeface="Arial" panose="020B0604020202020204" pitchFamily="34" charset="0"/>
            <a:cs typeface="Arial" panose="020B0604020202020204" pitchFamily="34" charset="0"/>
          </a:endParaRPr>
        </a:p>
      </dgm:t>
    </dgm:pt>
    <dgm:pt modelId="{BB143B63-BA0F-4305-9AA4-CFAC33E014D7}" type="parTrans" cxnId="{9E1A7647-5204-488D-AAD4-90A28DA77557}">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E21F928C-303C-44DF-A2BC-CF278613C188}" type="sibTrans" cxnId="{9E1A7647-5204-488D-AAD4-90A28DA77557}">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33603F2C-4934-446D-B8FD-FB745446C649}">
      <dgm:prSet custT="1"/>
      <dgm:spPr/>
      <dgm:t>
        <a:bodyPr/>
        <a:lstStyle/>
        <a:p>
          <a:pPr rtl="0"/>
          <a:r>
            <a:rPr lang="ms-MY" sz="2200" smtClean="0">
              <a:effectLst>
                <a:glow rad="101600">
                  <a:schemeClr val="tx1">
                    <a:alpha val="60000"/>
                  </a:schemeClr>
                </a:glow>
              </a:effectLst>
              <a:latin typeface="Arial" panose="020B0604020202020204" pitchFamily="34" charset="0"/>
              <a:cs typeface="Arial" panose="020B0604020202020204" pitchFamily="34" charset="0"/>
            </a:rPr>
            <a:t>solat adalah sebaik-baik penghampiran kita kepada Allah dan menaikkan kita ke suatu darjat yang tinggi. </a:t>
          </a:r>
          <a:endParaRPr lang="en-US" sz="2200">
            <a:effectLst>
              <a:glow rad="101600">
                <a:schemeClr val="tx1">
                  <a:alpha val="60000"/>
                </a:schemeClr>
              </a:glow>
            </a:effectLst>
            <a:latin typeface="Arial" panose="020B0604020202020204" pitchFamily="34" charset="0"/>
            <a:cs typeface="Arial" panose="020B0604020202020204" pitchFamily="34" charset="0"/>
          </a:endParaRPr>
        </a:p>
      </dgm:t>
    </dgm:pt>
    <dgm:pt modelId="{73B97CAF-7F74-4D1B-8725-FEF5115C5FC3}" type="parTrans" cxnId="{BD6CFC9F-FB9C-4E1C-8090-F5F1933A12D4}">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8CDB9EA2-17C2-4A58-A0F3-1912BFF0B3E0}" type="sibTrans" cxnId="{BD6CFC9F-FB9C-4E1C-8090-F5F1933A12D4}">
      <dgm:prSet/>
      <dgm:spPr/>
      <dgm:t>
        <a:bodyPr/>
        <a:lstStyle/>
        <a:p>
          <a:endParaRPr lang="en-US" sz="2200">
            <a:solidFill>
              <a:schemeClr val="tx1"/>
            </a:solidFill>
            <a:effectLst>
              <a:glow rad="101600">
                <a:schemeClr val="tx1">
                  <a:alpha val="60000"/>
                </a:schemeClr>
              </a:glow>
            </a:effectLst>
            <a:latin typeface="Arial" panose="020B0604020202020204" pitchFamily="34" charset="0"/>
            <a:cs typeface="Arial" panose="020B0604020202020204" pitchFamily="34" charset="0"/>
          </a:endParaRPr>
        </a:p>
      </dgm:t>
    </dgm:pt>
    <dgm:pt modelId="{97907F5A-FC87-4AD7-BA64-FBEB45340934}" type="pres">
      <dgm:prSet presAssocID="{F5024120-0BF3-4066-A8F4-167488A4D97B}" presName="Name0" presStyleCnt="0">
        <dgm:presLayoutVars>
          <dgm:dir/>
          <dgm:animLvl val="lvl"/>
          <dgm:resizeHandles val="exact"/>
        </dgm:presLayoutVars>
      </dgm:prSet>
      <dgm:spPr/>
      <dgm:t>
        <a:bodyPr/>
        <a:lstStyle/>
        <a:p>
          <a:endParaRPr lang="en-US"/>
        </a:p>
      </dgm:t>
    </dgm:pt>
    <dgm:pt modelId="{C164C278-6A02-41D0-BB0E-56A5E005292B}" type="pres">
      <dgm:prSet presAssocID="{33603F2C-4934-446D-B8FD-FB745446C649}" presName="boxAndChildren" presStyleCnt="0"/>
      <dgm:spPr/>
      <dgm:t>
        <a:bodyPr/>
        <a:lstStyle/>
        <a:p>
          <a:endParaRPr lang="en-US"/>
        </a:p>
      </dgm:t>
    </dgm:pt>
    <dgm:pt modelId="{346892F5-9A50-41FC-9211-44395BA89B64}" type="pres">
      <dgm:prSet presAssocID="{33603F2C-4934-446D-B8FD-FB745446C649}" presName="parentTextBox" presStyleLbl="node1" presStyleIdx="0" presStyleCnt="5"/>
      <dgm:spPr/>
      <dgm:t>
        <a:bodyPr/>
        <a:lstStyle/>
        <a:p>
          <a:endParaRPr lang="en-US"/>
        </a:p>
      </dgm:t>
    </dgm:pt>
    <dgm:pt modelId="{B62D73C8-9448-40DC-9CBC-00E26D04D3B5}" type="pres">
      <dgm:prSet presAssocID="{E21F928C-303C-44DF-A2BC-CF278613C188}" presName="sp" presStyleCnt="0"/>
      <dgm:spPr/>
      <dgm:t>
        <a:bodyPr/>
        <a:lstStyle/>
        <a:p>
          <a:endParaRPr lang="en-US"/>
        </a:p>
      </dgm:t>
    </dgm:pt>
    <dgm:pt modelId="{5399A11D-DC94-4D61-AB08-EA4DFD79C31A}" type="pres">
      <dgm:prSet presAssocID="{21A4F7D2-A3E7-4581-95B9-AB44DEAC1FB5}" presName="arrowAndChildren" presStyleCnt="0"/>
      <dgm:spPr/>
      <dgm:t>
        <a:bodyPr/>
        <a:lstStyle/>
        <a:p>
          <a:endParaRPr lang="en-US"/>
        </a:p>
      </dgm:t>
    </dgm:pt>
    <dgm:pt modelId="{55CC24D2-2F4A-458F-B295-34221754D5AB}" type="pres">
      <dgm:prSet presAssocID="{21A4F7D2-A3E7-4581-95B9-AB44DEAC1FB5}" presName="parentTextArrow" presStyleLbl="node1" presStyleIdx="1" presStyleCnt="5"/>
      <dgm:spPr/>
      <dgm:t>
        <a:bodyPr/>
        <a:lstStyle/>
        <a:p>
          <a:endParaRPr lang="en-US"/>
        </a:p>
      </dgm:t>
    </dgm:pt>
    <dgm:pt modelId="{CF54D524-71EE-464A-ACA7-649624E78A59}" type="pres">
      <dgm:prSet presAssocID="{78D66909-1354-484F-8E2D-6D82A775FD2E}" presName="sp" presStyleCnt="0"/>
      <dgm:spPr/>
      <dgm:t>
        <a:bodyPr/>
        <a:lstStyle/>
        <a:p>
          <a:endParaRPr lang="en-US"/>
        </a:p>
      </dgm:t>
    </dgm:pt>
    <dgm:pt modelId="{7DF6D119-AA47-4149-8952-9BA16F4A73AA}" type="pres">
      <dgm:prSet presAssocID="{CB4747E7-9547-49C5-A3C1-B118B30ED8B0}" presName="arrowAndChildren" presStyleCnt="0"/>
      <dgm:spPr/>
      <dgm:t>
        <a:bodyPr/>
        <a:lstStyle/>
        <a:p>
          <a:endParaRPr lang="en-US"/>
        </a:p>
      </dgm:t>
    </dgm:pt>
    <dgm:pt modelId="{0ED9D3E1-7E87-46EE-88E6-30D67D56D534}" type="pres">
      <dgm:prSet presAssocID="{CB4747E7-9547-49C5-A3C1-B118B30ED8B0}" presName="parentTextArrow" presStyleLbl="node1" presStyleIdx="2" presStyleCnt="5"/>
      <dgm:spPr/>
      <dgm:t>
        <a:bodyPr/>
        <a:lstStyle/>
        <a:p>
          <a:endParaRPr lang="en-US"/>
        </a:p>
      </dgm:t>
    </dgm:pt>
    <dgm:pt modelId="{4AD8468C-CD8A-41F9-A482-9505C27FDF50}" type="pres">
      <dgm:prSet presAssocID="{A84F5293-B352-4692-A633-9E6CC52903DA}" presName="sp" presStyleCnt="0"/>
      <dgm:spPr/>
      <dgm:t>
        <a:bodyPr/>
        <a:lstStyle/>
        <a:p>
          <a:endParaRPr lang="en-US"/>
        </a:p>
      </dgm:t>
    </dgm:pt>
    <dgm:pt modelId="{8C8979DB-8183-4AA1-B934-D7698F231E95}" type="pres">
      <dgm:prSet presAssocID="{7FBFF106-08C3-45A2-8C4B-38AF32E7C354}" presName="arrowAndChildren" presStyleCnt="0"/>
      <dgm:spPr/>
      <dgm:t>
        <a:bodyPr/>
        <a:lstStyle/>
        <a:p>
          <a:endParaRPr lang="en-US"/>
        </a:p>
      </dgm:t>
    </dgm:pt>
    <dgm:pt modelId="{3CE265C3-D424-45A1-A082-140EA9EFCB32}" type="pres">
      <dgm:prSet presAssocID="{7FBFF106-08C3-45A2-8C4B-38AF32E7C354}" presName="parentTextArrow" presStyleLbl="node1" presStyleIdx="3" presStyleCnt="5"/>
      <dgm:spPr/>
      <dgm:t>
        <a:bodyPr/>
        <a:lstStyle/>
        <a:p>
          <a:endParaRPr lang="en-US"/>
        </a:p>
      </dgm:t>
    </dgm:pt>
    <dgm:pt modelId="{FEEB84F0-FDEA-4549-A844-0F10AF597A70}" type="pres">
      <dgm:prSet presAssocID="{681735DD-1588-4571-B53A-892AA96A3E1C}" presName="sp" presStyleCnt="0"/>
      <dgm:spPr/>
      <dgm:t>
        <a:bodyPr/>
        <a:lstStyle/>
        <a:p>
          <a:endParaRPr lang="en-US"/>
        </a:p>
      </dgm:t>
    </dgm:pt>
    <dgm:pt modelId="{CDC8B4AF-7DC3-4462-94BC-13EC3135D55E}" type="pres">
      <dgm:prSet presAssocID="{1711E5DD-3591-4FC0-96A0-4C46D0F23B71}" presName="arrowAndChildren" presStyleCnt="0"/>
      <dgm:spPr/>
      <dgm:t>
        <a:bodyPr/>
        <a:lstStyle/>
        <a:p>
          <a:endParaRPr lang="en-US"/>
        </a:p>
      </dgm:t>
    </dgm:pt>
    <dgm:pt modelId="{72EC6B58-C0FF-456F-A47F-405DA154CD68}" type="pres">
      <dgm:prSet presAssocID="{1711E5DD-3591-4FC0-96A0-4C46D0F23B71}" presName="parentTextArrow" presStyleLbl="node1" presStyleIdx="4" presStyleCnt="5"/>
      <dgm:spPr/>
      <dgm:t>
        <a:bodyPr/>
        <a:lstStyle/>
        <a:p>
          <a:endParaRPr lang="en-US"/>
        </a:p>
      </dgm:t>
    </dgm:pt>
  </dgm:ptLst>
  <dgm:cxnLst>
    <dgm:cxn modelId="{100B83AE-CF7E-4341-AEA5-250AF2F0C73A}" srcId="{F5024120-0BF3-4066-A8F4-167488A4D97B}" destId="{7FBFF106-08C3-45A2-8C4B-38AF32E7C354}" srcOrd="1" destOrd="0" parTransId="{41309ACC-614F-4F17-BA42-76C5594D1726}" sibTransId="{A84F5293-B352-4692-A633-9E6CC52903DA}"/>
    <dgm:cxn modelId="{5CA4080D-41E3-4A24-AABC-F870D99D5CFF}" type="presOf" srcId="{F5024120-0BF3-4066-A8F4-167488A4D97B}" destId="{97907F5A-FC87-4AD7-BA64-FBEB45340934}" srcOrd="0" destOrd="0" presId="urn:microsoft.com/office/officeart/2005/8/layout/process4"/>
    <dgm:cxn modelId="{08E276DA-788C-45D3-9AE8-824D6775E1F3}" type="presOf" srcId="{1711E5DD-3591-4FC0-96A0-4C46D0F23B71}" destId="{72EC6B58-C0FF-456F-A47F-405DA154CD68}" srcOrd="0" destOrd="0" presId="urn:microsoft.com/office/officeart/2005/8/layout/process4"/>
    <dgm:cxn modelId="{9E1A7647-5204-488D-AAD4-90A28DA77557}" srcId="{F5024120-0BF3-4066-A8F4-167488A4D97B}" destId="{21A4F7D2-A3E7-4581-95B9-AB44DEAC1FB5}" srcOrd="3" destOrd="0" parTransId="{BB143B63-BA0F-4305-9AA4-CFAC33E014D7}" sibTransId="{E21F928C-303C-44DF-A2BC-CF278613C188}"/>
    <dgm:cxn modelId="{FD325647-BF55-4D23-9DC5-89F29B12D46E}" type="presOf" srcId="{CB4747E7-9547-49C5-A3C1-B118B30ED8B0}" destId="{0ED9D3E1-7E87-46EE-88E6-30D67D56D534}" srcOrd="0" destOrd="0" presId="urn:microsoft.com/office/officeart/2005/8/layout/process4"/>
    <dgm:cxn modelId="{08B5B76D-FAD7-481C-A35D-D561DF12561B}" type="presOf" srcId="{21A4F7D2-A3E7-4581-95B9-AB44DEAC1FB5}" destId="{55CC24D2-2F4A-458F-B295-34221754D5AB}" srcOrd="0" destOrd="0" presId="urn:microsoft.com/office/officeart/2005/8/layout/process4"/>
    <dgm:cxn modelId="{66378819-C6C2-4C24-B8D8-ADC894B9F536}" type="presOf" srcId="{7FBFF106-08C3-45A2-8C4B-38AF32E7C354}" destId="{3CE265C3-D424-45A1-A082-140EA9EFCB32}" srcOrd="0" destOrd="0" presId="urn:microsoft.com/office/officeart/2005/8/layout/process4"/>
    <dgm:cxn modelId="{5D6E4140-F294-4544-8390-CA166851BCBD}" srcId="{F5024120-0BF3-4066-A8F4-167488A4D97B}" destId="{CB4747E7-9547-49C5-A3C1-B118B30ED8B0}" srcOrd="2" destOrd="0" parTransId="{1C4DF434-384A-49DC-8CF0-4A45CB14D89F}" sibTransId="{78D66909-1354-484F-8E2D-6D82A775FD2E}"/>
    <dgm:cxn modelId="{D8F84E19-9DDC-4053-B6F2-78A6642F7AAA}" srcId="{F5024120-0BF3-4066-A8F4-167488A4D97B}" destId="{1711E5DD-3591-4FC0-96A0-4C46D0F23B71}" srcOrd="0" destOrd="0" parTransId="{ACE29259-0009-4D6B-9CBB-E8D72393FA9F}" sibTransId="{681735DD-1588-4571-B53A-892AA96A3E1C}"/>
    <dgm:cxn modelId="{BD6CFC9F-FB9C-4E1C-8090-F5F1933A12D4}" srcId="{F5024120-0BF3-4066-A8F4-167488A4D97B}" destId="{33603F2C-4934-446D-B8FD-FB745446C649}" srcOrd="4" destOrd="0" parTransId="{73B97CAF-7F74-4D1B-8725-FEF5115C5FC3}" sibTransId="{8CDB9EA2-17C2-4A58-A0F3-1912BFF0B3E0}"/>
    <dgm:cxn modelId="{0ACA54D3-7AF7-4D4B-876D-062015156D40}" type="presOf" srcId="{33603F2C-4934-446D-B8FD-FB745446C649}" destId="{346892F5-9A50-41FC-9211-44395BA89B64}" srcOrd="0" destOrd="0" presId="urn:microsoft.com/office/officeart/2005/8/layout/process4"/>
    <dgm:cxn modelId="{95343EBA-F6F2-4E0E-8A59-A3BF8D9FB42E}" type="presParOf" srcId="{97907F5A-FC87-4AD7-BA64-FBEB45340934}" destId="{C164C278-6A02-41D0-BB0E-56A5E005292B}" srcOrd="0" destOrd="0" presId="urn:microsoft.com/office/officeart/2005/8/layout/process4"/>
    <dgm:cxn modelId="{BAE421E1-8216-4C74-B865-5EBEBD4D24A9}" type="presParOf" srcId="{C164C278-6A02-41D0-BB0E-56A5E005292B}" destId="{346892F5-9A50-41FC-9211-44395BA89B64}" srcOrd="0" destOrd="0" presId="urn:microsoft.com/office/officeart/2005/8/layout/process4"/>
    <dgm:cxn modelId="{30D08273-2634-4C42-A529-0357098AEBEE}" type="presParOf" srcId="{97907F5A-FC87-4AD7-BA64-FBEB45340934}" destId="{B62D73C8-9448-40DC-9CBC-00E26D04D3B5}" srcOrd="1" destOrd="0" presId="urn:microsoft.com/office/officeart/2005/8/layout/process4"/>
    <dgm:cxn modelId="{F4755385-5AC0-4348-8AA8-5B2BB80B176B}" type="presParOf" srcId="{97907F5A-FC87-4AD7-BA64-FBEB45340934}" destId="{5399A11D-DC94-4D61-AB08-EA4DFD79C31A}" srcOrd="2" destOrd="0" presId="urn:microsoft.com/office/officeart/2005/8/layout/process4"/>
    <dgm:cxn modelId="{6AAFBFFA-F027-4415-9BD6-A8AA2EDF6145}" type="presParOf" srcId="{5399A11D-DC94-4D61-AB08-EA4DFD79C31A}" destId="{55CC24D2-2F4A-458F-B295-34221754D5AB}" srcOrd="0" destOrd="0" presId="urn:microsoft.com/office/officeart/2005/8/layout/process4"/>
    <dgm:cxn modelId="{A6F1DFE8-5E29-469F-AA96-72ECE98127DD}" type="presParOf" srcId="{97907F5A-FC87-4AD7-BA64-FBEB45340934}" destId="{CF54D524-71EE-464A-ACA7-649624E78A59}" srcOrd="3" destOrd="0" presId="urn:microsoft.com/office/officeart/2005/8/layout/process4"/>
    <dgm:cxn modelId="{94B186EB-58E5-4CD4-9EB8-CD1E1C9437E0}" type="presParOf" srcId="{97907F5A-FC87-4AD7-BA64-FBEB45340934}" destId="{7DF6D119-AA47-4149-8952-9BA16F4A73AA}" srcOrd="4" destOrd="0" presId="urn:microsoft.com/office/officeart/2005/8/layout/process4"/>
    <dgm:cxn modelId="{A42E8903-CFEE-477D-BEE3-E63DFD8842AB}" type="presParOf" srcId="{7DF6D119-AA47-4149-8952-9BA16F4A73AA}" destId="{0ED9D3E1-7E87-46EE-88E6-30D67D56D534}" srcOrd="0" destOrd="0" presId="urn:microsoft.com/office/officeart/2005/8/layout/process4"/>
    <dgm:cxn modelId="{E4DECB50-BB53-49CF-BCFC-35EE3AAD3608}" type="presParOf" srcId="{97907F5A-FC87-4AD7-BA64-FBEB45340934}" destId="{4AD8468C-CD8A-41F9-A482-9505C27FDF50}" srcOrd="5" destOrd="0" presId="urn:microsoft.com/office/officeart/2005/8/layout/process4"/>
    <dgm:cxn modelId="{9C55B3D0-3495-46CD-98B4-520EFC362C1B}" type="presParOf" srcId="{97907F5A-FC87-4AD7-BA64-FBEB45340934}" destId="{8C8979DB-8183-4AA1-B934-D7698F231E95}" srcOrd="6" destOrd="0" presId="urn:microsoft.com/office/officeart/2005/8/layout/process4"/>
    <dgm:cxn modelId="{2A2D7B74-A193-43ED-86D9-4AD9B191D221}" type="presParOf" srcId="{8C8979DB-8183-4AA1-B934-D7698F231E95}" destId="{3CE265C3-D424-45A1-A082-140EA9EFCB32}" srcOrd="0" destOrd="0" presId="urn:microsoft.com/office/officeart/2005/8/layout/process4"/>
    <dgm:cxn modelId="{CB4B2D78-76D6-42DB-B4FE-DA975F38A207}" type="presParOf" srcId="{97907F5A-FC87-4AD7-BA64-FBEB45340934}" destId="{FEEB84F0-FDEA-4549-A844-0F10AF597A70}" srcOrd="7" destOrd="0" presId="urn:microsoft.com/office/officeart/2005/8/layout/process4"/>
    <dgm:cxn modelId="{D8E63AD8-24EC-4ED0-9239-AB98677DC830}" type="presParOf" srcId="{97907F5A-FC87-4AD7-BA64-FBEB45340934}" destId="{CDC8B4AF-7DC3-4462-94BC-13EC3135D55E}" srcOrd="8" destOrd="0" presId="urn:microsoft.com/office/officeart/2005/8/layout/process4"/>
    <dgm:cxn modelId="{E9F37916-BC92-4029-ADB6-4D831AE7528C}" type="presParOf" srcId="{CDC8B4AF-7DC3-4462-94BC-13EC3135D55E}" destId="{72EC6B58-C0FF-456F-A47F-405DA154CD6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DCE4FB-25F6-4A4B-8359-72624ADBAC18}" type="doc">
      <dgm:prSet loTypeId="urn:microsoft.com/office/officeart/2008/layout/AlternatingPictureBlocks" loCatId="list" qsTypeId="urn:microsoft.com/office/officeart/2005/8/quickstyle/simple1" qsCatId="simple" csTypeId="urn:microsoft.com/office/officeart/2005/8/colors/colorful5" csCatId="colorful" phldr="1"/>
      <dgm:spPr/>
      <dgm:t>
        <a:bodyPr/>
        <a:lstStyle/>
        <a:p>
          <a:endParaRPr lang="en-US"/>
        </a:p>
      </dgm:t>
    </dgm:pt>
    <dgm:pt modelId="{774397B3-4F94-4523-9AC7-A1E467D1548F}">
      <dgm:prSet custT="1"/>
      <dgm:spPr/>
      <dgm:t>
        <a:bodyPr/>
        <a:lstStyle/>
        <a:p>
          <a:pPr rtl="0"/>
          <a:r>
            <a:rPr lang="ms-MY" sz="2400" b="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Ibadat solat ini, bukanlah sekadar pergerakan dan bacaan, bahkan ia adalah penghampiran, kekhusyukan, tumpuan akal, dan munajat kita kepada Allah SWT. </a:t>
          </a:r>
          <a:endParaRPr lang="en-US" sz="2400" b="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E1A6A9CB-94BC-48F8-9F9E-9B5D8DA5A924}" type="parTrans" cxnId="{34E277BE-B989-4712-976B-98047F9D1E2F}">
      <dgm:prSet/>
      <dgm:spPr/>
      <dgm:t>
        <a:bodyPr/>
        <a:lstStyle/>
        <a:p>
          <a:endParaRPr lang="en-US" sz="2400" b="0" cap="none" spc="0">
            <a:ln w="0">
              <a:solidFill>
                <a:srgbClr val="FFFF00"/>
              </a:solidFill>
            </a:ln>
            <a:solidFill>
              <a:srgbClr val="FFFF00"/>
            </a:solidFill>
            <a:effectLst>
              <a:glow rad="101600">
                <a:schemeClr val="bg2">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62C2FD1D-17C7-49A3-BF18-EA53B200C214}" type="sibTrans" cxnId="{34E277BE-B989-4712-976B-98047F9D1E2F}">
      <dgm:prSet/>
      <dgm:spPr/>
      <dgm:t>
        <a:bodyPr/>
        <a:lstStyle/>
        <a:p>
          <a:endParaRPr lang="en-US" sz="2400" b="0" cap="none" spc="0">
            <a:ln w="0">
              <a:solidFill>
                <a:srgbClr val="FFFF00"/>
              </a:solidFill>
            </a:ln>
            <a:solidFill>
              <a:srgbClr val="FFFF00"/>
            </a:solidFill>
            <a:effectLst>
              <a:glow rad="101600">
                <a:schemeClr val="bg2">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FC0D8B7-2D2A-4751-9A91-92334D3CB090}">
      <dgm:prSet custT="1"/>
      <dgm:spPr/>
      <dgm:t>
        <a:bodyPr/>
        <a:lstStyle/>
        <a:p>
          <a:pPr rtl="0"/>
          <a:r>
            <a:rPr lang="ms-MY" sz="2400" b="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kita perlu mengenali Allah SWT yang merupakan maksud utama kepada pengabdian diri kita. </a:t>
          </a:r>
          <a:endParaRPr lang="en-US" sz="2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B66E282A-F3B3-4FDE-A1DA-FC3289D58246}" type="parTrans" cxnId="{E485B6CA-6FBA-428F-9933-251248436E3B}">
      <dgm:prSet/>
      <dgm:spPr/>
      <dgm:t>
        <a:bodyPr/>
        <a:lstStyle/>
        <a:p>
          <a:endParaRPr lang="en-US" sz="2400" b="0" cap="none" spc="0">
            <a:ln w="0">
              <a:solidFill>
                <a:srgbClr val="FFFF00"/>
              </a:solidFill>
            </a:ln>
            <a:solidFill>
              <a:srgbClr val="FFFF00"/>
            </a:solidFill>
            <a:effectLst>
              <a:glow rad="101600">
                <a:schemeClr val="bg2">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1BEC525A-29D0-4B5B-9709-F4CC160FA7D5}" type="sibTrans" cxnId="{E485B6CA-6FBA-428F-9933-251248436E3B}">
      <dgm:prSet/>
      <dgm:spPr/>
      <dgm:t>
        <a:bodyPr/>
        <a:lstStyle/>
        <a:p>
          <a:endParaRPr lang="en-US" sz="2400" b="0" cap="none" spc="0">
            <a:ln w="0">
              <a:solidFill>
                <a:srgbClr val="FFFF00"/>
              </a:solidFill>
            </a:ln>
            <a:solidFill>
              <a:srgbClr val="FFFF00"/>
            </a:solidFill>
            <a:effectLst>
              <a:glow rad="101600">
                <a:schemeClr val="bg2">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22A3011-AB0F-4780-926A-4AE2A02EFA66}" type="pres">
      <dgm:prSet presAssocID="{4EDCE4FB-25F6-4A4B-8359-72624ADBAC18}" presName="linearFlow" presStyleCnt="0">
        <dgm:presLayoutVars>
          <dgm:dir/>
          <dgm:resizeHandles val="exact"/>
        </dgm:presLayoutVars>
      </dgm:prSet>
      <dgm:spPr/>
      <dgm:t>
        <a:bodyPr/>
        <a:lstStyle/>
        <a:p>
          <a:endParaRPr lang="en-US"/>
        </a:p>
      </dgm:t>
    </dgm:pt>
    <dgm:pt modelId="{9D838BA3-4482-4CD4-9BC1-1CDBEAE5CBC2}" type="pres">
      <dgm:prSet presAssocID="{774397B3-4F94-4523-9AC7-A1E467D1548F}" presName="comp" presStyleCnt="0"/>
      <dgm:spPr/>
    </dgm:pt>
    <dgm:pt modelId="{75165CC7-64EC-4326-A7CC-B53BCA0ED098}" type="pres">
      <dgm:prSet presAssocID="{774397B3-4F94-4523-9AC7-A1E467D1548F}" presName="rect2" presStyleLbl="node1" presStyleIdx="0" presStyleCnt="2">
        <dgm:presLayoutVars>
          <dgm:bulletEnabled val="1"/>
        </dgm:presLayoutVars>
      </dgm:prSet>
      <dgm:spPr/>
      <dgm:t>
        <a:bodyPr/>
        <a:lstStyle/>
        <a:p>
          <a:endParaRPr lang="en-US"/>
        </a:p>
      </dgm:t>
    </dgm:pt>
    <dgm:pt modelId="{BADF68BB-242A-4717-92CA-4129923CECAD}" type="pres">
      <dgm:prSet presAssocID="{774397B3-4F94-4523-9AC7-A1E467D1548F}" presName="rect1" presStyleLbl="lnNode1" presStyleIdx="0" presStyleCnt="2"/>
      <dgm:spPr/>
    </dgm:pt>
    <dgm:pt modelId="{D105D62A-32E5-4795-856F-7585BD9C01AC}" type="pres">
      <dgm:prSet presAssocID="{62C2FD1D-17C7-49A3-BF18-EA53B200C214}" presName="sibTrans" presStyleCnt="0"/>
      <dgm:spPr/>
    </dgm:pt>
    <dgm:pt modelId="{7F8DE6C9-F472-40F9-8F16-77F0808D5B6D}" type="pres">
      <dgm:prSet presAssocID="{8FC0D8B7-2D2A-4751-9A91-92334D3CB090}" presName="comp" presStyleCnt="0"/>
      <dgm:spPr/>
    </dgm:pt>
    <dgm:pt modelId="{F275D096-190C-401A-A053-7290AA19048C}" type="pres">
      <dgm:prSet presAssocID="{8FC0D8B7-2D2A-4751-9A91-92334D3CB090}" presName="rect2" presStyleLbl="node1" presStyleIdx="1" presStyleCnt="2">
        <dgm:presLayoutVars>
          <dgm:bulletEnabled val="1"/>
        </dgm:presLayoutVars>
      </dgm:prSet>
      <dgm:spPr/>
      <dgm:t>
        <a:bodyPr/>
        <a:lstStyle/>
        <a:p>
          <a:endParaRPr lang="en-US"/>
        </a:p>
      </dgm:t>
    </dgm:pt>
    <dgm:pt modelId="{76723B24-381A-4BA8-8D29-91927FFB92DC}" type="pres">
      <dgm:prSet presAssocID="{8FC0D8B7-2D2A-4751-9A91-92334D3CB090}" presName="rect1" presStyleLbl="lnNode1" presStyleIdx="1" presStyleCnt="2"/>
      <dgm:spPr/>
    </dgm:pt>
  </dgm:ptLst>
  <dgm:cxnLst>
    <dgm:cxn modelId="{6D79D4D3-1208-4AF1-91AC-A80DF8EE2120}" type="presOf" srcId="{4EDCE4FB-25F6-4A4B-8359-72624ADBAC18}" destId="{A22A3011-AB0F-4780-926A-4AE2A02EFA66}" srcOrd="0" destOrd="0" presId="urn:microsoft.com/office/officeart/2008/layout/AlternatingPictureBlocks"/>
    <dgm:cxn modelId="{D86EDF69-1A86-4AAD-86CA-D6B4FB75310A}" type="presOf" srcId="{8FC0D8B7-2D2A-4751-9A91-92334D3CB090}" destId="{F275D096-190C-401A-A053-7290AA19048C}" srcOrd="0" destOrd="0" presId="urn:microsoft.com/office/officeart/2008/layout/AlternatingPictureBlocks"/>
    <dgm:cxn modelId="{E485B6CA-6FBA-428F-9933-251248436E3B}" srcId="{4EDCE4FB-25F6-4A4B-8359-72624ADBAC18}" destId="{8FC0D8B7-2D2A-4751-9A91-92334D3CB090}" srcOrd="1" destOrd="0" parTransId="{B66E282A-F3B3-4FDE-A1DA-FC3289D58246}" sibTransId="{1BEC525A-29D0-4B5B-9709-F4CC160FA7D5}"/>
    <dgm:cxn modelId="{34E277BE-B989-4712-976B-98047F9D1E2F}" srcId="{4EDCE4FB-25F6-4A4B-8359-72624ADBAC18}" destId="{774397B3-4F94-4523-9AC7-A1E467D1548F}" srcOrd="0" destOrd="0" parTransId="{E1A6A9CB-94BC-48F8-9F9E-9B5D8DA5A924}" sibTransId="{62C2FD1D-17C7-49A3-BF18-EA53B200C214}"/>
    <dgm:cxn modelId="{9A8C1305-F3FA-4AEF-A48D-ABA70BA870CC}" type="presOf" srcId="{774397B3-4F94-4523-9AC7-A1E467D1548F}" destId="{75165CC7-64EC-4326-A7CC-B53BCA0ED098}" srcOrd="0" destOrd="0" presId="urn:microsoft.com/office/officeart/2008/layout/AlternatingPictureBlocks"/>
    <dgm:cxn modelId="{5ED86842-BEF2-4BDA-8EA5-37077B035648}" type="presParOf" srcId="{A22A3011-AB0F-4780-926A-4AE2A02EFA66}" destId="{9D838BA3-4482-4CD4-9BC1-1CDBEAE5CBC2}" srcOrd="0" destOrd="0" presId="urn:microsoft.com/office/officeart/2008/layout/AlternatingPictureBlocks"/>
    <dgm:cxn modelId="{F43F539D-0922-491B-AF1B-D1CF2180E671}" type="presParOf" srcId="{9D838BA3-4482-4CD4-9BC1-1CDBEAE5CBC2}" destId="{75165CC7-64EC-4326-A7CC-B53BCA0ED098}" srcOrd="0" destOrd="0" presId="urn:microsoft.com/office/officeart/2008/layout/AlternatingPictureBlocks"/>
    <dgm:cxn modelId="{BE1F52CD-F10A-434F-B588-6C701EC965DB}" type="presParOf" srcId="{9D838BA3-4482-4CD4-9BC1-1CDBEAE5CBC2}" destId="{BADF68BB-242A-4717-92CA-4129923CECAD}" srcOrd="1" destOrd="0" presId="urn:microsoft.com/office/officeart/2008/layout/AlternatingPictureBlocks"/>
    <dgm:cxn modelId="{4A3728B2-9787-4D67-9252-2CC56F0A7525}" type="presParOf" srcId="{A22A3011-AB0F-4780-926A-4AE2A02EFA66}" destId="{D105D62A-32E5-4795-856F-7585BD9C01AC}" srcOrd="1" destOrd="0" presId="urn:microsoft.com/office/officeart/2008/layout/AlternatingPictureBlocks"/>
    <dgm:cxn modelId="{A7783E1F-1577-4FD5-A8B0-25D5B8826CF4}" type="presParOf" srcId="{A22A3011-AB0F-4780-926A-4AE2A02EFA66}" destId="{7F8DE6C9-F472-40F9-8F16-77F0808D5B6D}" srcOrd="2" destOrd="0" presId="urn:microsoft.com/office/officeart/2008/layout/AlternatingPictureBlocks"/>
    <dgm:cxn modelId="{D9E54506-0EA3-4D91-BC09-CE5507E13DCB}" type="presParOf" srcId="{7F8DE6C9-F472-40F9-8F16-77F0808D5B6D}" destId="{F275D096-190C-401A-A053-7290AA19048C}" srcOrd="0" destOrd="0" presId="urn:microsoft.com/office/officeart/2008/layout/AlternatingPictureBlocks"/>
    <dgm:cxn modelId="{F9FF326E-FE81-48BD-9F5D-9372F141CD9B}" type="presParOf" srcId="{7F8DE6C9-F472-40F9-8F16-77F0808D5B6D}" destId="{76723B24-381A-4BA8-8D29-91927FFB92D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871E0E-641F-4EAD-8780-8BF9BDF54A6D}"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US"/>
        </a:p>
      </dgm:t>
    </dgm:pt>
    <dgm:pt modelId="{BAD758F0-6EF1-4F57-893E-DA4BF5043C0A}">
      <dgm:prSet custT="1"/>
      <dgm:spPr/>
      <dgm:t>
        <a:bodyPr/>
        <a:lstStyle/>
        <a:p>
          <a:pPr rtl="0"/>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Solat yang sempurna menjadikan seseorang itu bersifat mulia dan solat juga yang dapat me</a:t>
          </a:r>
          <a:r>
            <a:rPr lang="en-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n</a:t>
          </a:r>
          <a:r>
            <a:rPr lang="ms-MY" sz="20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cegah dari melakukan perkara keji dan mungkar</a:t>
          </a:r>
          <a:endParaRPr lang="en-US" sz="20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gm:t>
    </dgm:pt>
    <dgm:pt modelId="{11B346A0-1C65-48AB-9BA2-90A619D5D7E8}" type="parTrans" cxnId="{A9192075-CDD5-4FA8-9431-BC55DFF8F16D}">
      <dgm:prSet/>
      <dgm:spPr/>
      <dgm:t>
        <a:bodyPr/>
        <a:lstStyle/>
        <a:p>
          <a:endParaRPr lang="en-US" sz="2000">
            <a:latin typeface="Berlin Sans FB" pitchFamily="34" charset="0"/>
          </a:endParaRPr>
        </a:p>
      </dgm:t>
    </dgm:pt>
    <dgm:pt modelId="{364D68FB-8511-4CB6-8143-67C40B0780B1}" type="sibTrans" cxnId="{A9192075-CDD5-4FA8-9431-BC55DFF8F16D}">
      <dgm:prSet custT="1"/>
      <dgm:spPr/>
      <dgm:t>
        <a:bodyPr/>
        <a:lstStyle/>
        <a:p>
          <a:endParaRPr lang="en-US" sz="2000">
            <a:latin typeface="Berlin Sans FB" pitchFamily="34" charset="0"/>
          </a:endParaRPr>
        </a:p>
      </dgm:t>
    </dgm:pt>
    <dgm:pt modelId="{F0C7BEAC-29CD-420A-BE51-05AA6E31CC56}">
      <dgm:prSet custT="1"/>
      <dgm:spPr/>
      <dgm:t>
        <a:bodyPr/>
        <a:lstStyle/>
        <a:p>
          <a:pPr rtl="0"/>
          <a:r>
            <a:rPr lang="ms-MY" sz="2000" dirty="0" smtClean="0">
              <a:latin typeface="Arial" panose="020B0604020202020204" pitchFamily="34" charset="0"/>
              <a:cs typeface="Arial" panose="020B0604020202020204" pitchFamily="34" charset="0"/>
            </a:rPr>
            <a:t>Dalam satu kisah, Abdullah Ibn Umar RA pernah menguji seorang pengembala kambing pada zamannya agar menjual kambingnya tanpa diketahui oleh tuannya. </a:t>
          </a:r>
          <a:r>
            <a:rPr lang="ms-MY" sz="2000" dirty="0" smtClean="0">
              <a:solidFill>
                <a:schemeClr val="tx1"/>
              </a:solidFill>
              <a:latin typeface="Arial" panose="020B0604020202020204" pitchFamily="34" charset="0"/>
              <a:cs typeface="Arial" panose="020B0604020202020204" pitchFamily="34" charset="0"/>
            </a:rPr>
            <a:t>Si pengembala enggan menjualnya kerana ia bukan miliknya. </a:t>
          </a:r>
          <a:endParaRPr lang="en-US" sz="2000" dirty="0">
            <a:latin typeface="Arial" panose="020B0604020202020204" pitchFamily="34" charset="0"/>
            <a:cs typeface="Arial" panose="020B0604020202020204" pitchFamily="34" charset="0"/>
          </a:endParaRPr>
        </a:p>
      </dgm:t>
    </dgm:pt>
    <dgm:pt modelId="{D22F8303-370B-4586-A0AB-00D628540D19}" type="parTrans" cxnId="{491A95D1-9CA6-4157-AB5C-45893C67AC22}">
      <dgm:prSet/>
      <dgm:spPr/>
      <dgm:t>
        <a:bodyPr/>
        <a:lstStyle/>
        <a:p>
          <a:endParaRPr lang="en-US" sz="2000">
            <a:latin typeface="Berlin Sans FB" pitchFamily="34" charset="0"/>
          </a:endParaRPr>
        </a:p>
      </dgm:t>
    </dgm:pt>
    <dgm:pt modelId="{9A131B6C-27DF-4BCE-8D8E-98F1C344CAF3}" type="sibTrans" cxnId="{491A95D1-9CA6-4157-AB5C-45893C67AC22}">
      <dgm:prSet custT="1"/>
      <dgm:spPr/>
      <dgm:t>
        <a:bodyPr/>
        <a:lstStyle/>
        <a:p>
          <a:endParaRPr lang="en-US" sz="2000">
            <a:latin typeface="Berlin Sans FB" pitchFamily="34" charset="0"/>
          </a:endParaRPr>
        </a:p>
      </dgm:t>
    </dgm:pt>
    <dgm:pt modelId="{166F0EF5-884D-494F-BA43-DD14342521CB}">
      <dgm:prSet custT="1"/>
      <dgm:spPr/>
      <dgm:t>
        <a:bodyPr/>
        <a:lstStyle/>
        <a:p>
          <a:pPr rtl="0"/>
          <a:r>
            <a:rPr lang="ms-MY" sz="2000" dirty="0" smtClean="0">
              <a:solidFill>
                <a:schemeClr val="tx1"/>
              </a:solidFill>
              <a:latin typeface="Arial" panose="020B0604020202020204" pitchFamily="34" charset="0"/>
              <a:cs typeface="Arial" panose="020B0604020202020204" pitchFamily="34" charset="0"/>
            </a:rPr>
            <a:t>Lalu Ibn Umar mencadangkan agar penggembala itu berbohong dengan mengatakan bahawa kambing tersebut telah dimakan oleh serigala. Lantas jawab si pengembala, aku boleh beritahunya ia dimakan oleh serigala tetapi bagaimana pula dengan Allah?. </a:t>
          </a:r>
          <a:endParaRPr lang="en-US" sz="2000" dirty="0">
            <a:latin typeface="Arial" panose="020B0604020202020204" pitchFamily="34" charset="0"/>
            <a:cs typeface="Arial" panose="020B0604020202020204" pitchFamily="34" charset="0"/>
          </a:endParaRPr>
        </a:p>
      </dgm:t>
    </dgm:pt>
    <dgm:pt modelId="{B4942F5E-0346-4961-AC74-AA3814156D2E}" type="parTrans" cxnId="{1421249B-F862-4ED8-89FC-81EEF1F51398}">
      <dgm:prSet/>
      <dgm:spPr/>
      <dgm:t>
        <a:bodyPr/>
        <a:lstStyle/>
        <a:p>
          <a:endParaRPr lang="en-US" sz="2000"/>
        </a:p>
      </dgm:t>
    </dgm:pt>
    <dgm:pt modelId="{85079DD2-3C47-4C03-B676-A749D3A9589A}" type="sibTrans" cxnId="{1421249B-F862-4ED8-89FC-81EEF1F51398}">
      <dgm:prSet/>
      <dgm:spPr/>
      <dgm:t>
        <a:bodyPr/>
        <a:lstStyle/>
        <a:p>
          <a:endParaRPr lang="en-US" sz="2000"/>
        </a:p>
      </dgm:t>
    </dgm:pt>
    <dgm:pt modelId="{869A2D99-165A-42DA-A9B5-A47488251526}" type="pres">
      <dgm:prSet presAssocID="{9D871E0E-641F-4EAD-8780-8BF9BDF54A6D}" presName="Name0" presStyleCnt="0">
        <dgm:presLayoutVars>
          <dgm:dir/>
          <dgm:animLvl val="lvl"/>
          <dgm:resizeHandles val="exact"/>
        </dgm:presLayoutVars>
      </dgm:prSet>
      <dgm:spPr/>
      <dgm:t>
        <a:bodyPr/>
        <a:lstStyle/>
        <a:p>
          <a:endParaRPr lang="en-US"/>
        </a:p>
      </dgm:t>
    </dgm:pt>
    <dgm:pt modelId="{5A68D2E3-A7FC-4AEF-BE56-996C73554BB0}" type="pres">
      <dgm:prSet presAssocID="{BAD758F0-6EF1-4F57-893E-DA4BF5043C0A}" presName="vertFlow" presStyleCnt="0"/>
      <dgm:spPr/>
    </dgm:pt>
    <dgm:pt modelId="{C0F982E8-E7FF-4710-B19F-A6F84E2E363D}" type="pres">
      <dgm:prSet presAssocID="{BAD758F0-6EF1-4F57-893E-DA4BF5043C0A}" presName="header" presStyleLbl="node1" presStyleIdx="0" presStyleCnt="1"/>
      <dgm:spPr/>
      <dgm:t>
        <a:bodyPr/>
        <a:lstStyle/>
        <a:p>
          <a:endParaRPr lang="en-US"/>
        </a:p>
      </dgm:t>
    </dgm:pt>
    <dgm:pt modelId="{5FDDF80D-A9FA-43B2-91E8-74DC9BF51206}" type="pres">
      <dgm:prSet presAssocID="{D22F8303-370B-4586-A0AB-00D628540D19}" presName="parTrans" presStyleLbl="sibTrans2D1" presStyleIdx="0" presStyleCnt="2"/>
      <dgm:spPr/>
      <dgm:t>
        <a:bodyPr/>
        <a:lstStyle/>
        <a:p>
          <a:endParaRPr lang="en-US"/>
        </a:p>
      </dgm:t>
    </dgm:pt>
    <dgm:pt modelId="{C8645DE8-3580-4D0F-9584-55E9EC7086F4}" type="pres">
      <dgm:prSet presAssocID="{F0C7BEAC-29CD-420A-BE51-05AA6E31CC56}" presName="child" presStyleLbl="alignAccFollowNode1" presStyleIdx="0" presStyleCnt="2" custScaleX="122990">
        <dgm:presLayoutVars>
          <dgm:chMax val="0"/>
          <dgm:bulletEnabled val="1"/>
        </dgm:presLayoutVars>
      </dgm:prSet>
      <dgm:spPr/>
      <dgm:t>
        <a:bodyPr/>
        <a:lstStyle/>
        <a:p>
          <a:endParaRPr lang="en-US"/>
        </a:p>
      </dgm:t>
    </dgm:pt>
    <dgm:pt modelId="{BF2027A4-8C9A-4665-B2D9-5452C958AE59}" type="pres">
      <dgm:prSet presAssocID="{9A131B6C-27DF-4BCE-8D8E-98F1C344CAF3}" presName="sibTrans" presStyleLbl="sibTrans2D1" presStyleIdx="1" presStyleCnt="2"/>
      <dgm:spPr/>
      <dgm:t>
        <a:bodyPr/>
        <a:lstStyle/>
        <a:p>
          <a:endParaRPr lang="en-US"/>
        </a:p>
      </dgm:t>
    </dgm:pt>
    <dgm:pt modelId="{5C65475B-CE1A-4FB1-8634-FCE94543F9C8}" type="pres">
      <dgm:prSet presAssocID="{166F0EF5-884D-494F-BA43-DD14342521CB}" presName="child" presStyleLbl="alignAccFollowNode1" presStyleIdx="1" presStyleCnt="2" custScaleX="122990">
        <dgm:presLayoutVars>
          <dgm:chMax val="0"/>
          <dgm:bulletEnabled val="1"/>
        </dgm:presLayoutVars>
      </dgm:prSet>
      <dgm:spPr/>
      <dgm:t>
        <a:bodyPr/>
        <a:lstStyle/>
        <a:p>
          <a:endParaRPr lang="en-US"/>
        </a:p>
      </dgm:t>
    </dgm:pt>
  </dgm:ptLst>
  <dgm:cxnLst>
    <dgm:cxn modelId="{80646CDF-35AC-412C-AD58-3E93B1364CF4}" type="presOf" srcId="{9A131B6C-27DF-4BCE-8D8E-98F1C344CAF3}" destId="{BF2027A4-8C9A-4665-B2D9-5452C958AE59}" srcOrd="0" destOrd="0" presId="urn:microsoft.com/office/officeart/2005/8/layout/lProcess1"/>
    <dgm:cxn modelId="{491A95D1-9CA6-4157-AB5C-45893C67AC22}" srcId="{BAD758F0-6EF1-4F57-893E-DA4BF5043C0A}" destId="{F0C7BEAC-29CD-420A-BE51-05AA6E31CC56}" srcOrd="0" destOrd="0" parTransId="{D22F8303-370B-4586-A0AB-00D628540D19}" sibTransId="{9A131B6C-27DF-4BCE-8D8E-98F1C344CAF3}"/>
    <dgm:cxn modelId="{A9192075-CDD5-4FA8-9431-BC55DFF8F16D}" srcId="{9D871E0E-641F-4EAD-8780-8BF9BDF54A6D}" destId="{BAD758F0-6EF1-4F57-893E-DA4BF5043C0A}" srcOrd="0" destOrd="0" parTransId="{11B346A0-1C65-48AB-9BA2-90A619D5D7E8}" sibTransId="{364D68FB-8511-4CB6-8143-67C40B0780B1}"/>
    <dgm:cxn modelId="{E9CC2D4D-A1FC-47C2-A615-BEA3E0047A39}" type="presOf" srcId="{BAD758F0-6EF1-4F57-893E-DA4BF5043C0A}" destId="{C0F982E8-E7FF-4710-B19F-A6F84E2E363D}" srcOrd="0" destOrd="0" presId="urn:microsoft.com/office/officeart/2005/8/layout/lProcess1"/>
    <dgm:cxn modelId="{52C9D400-CBE3-4EB4-8E02-0E8D6605C56E}" type="presOf" srcId="{166F0EF5-884D-494F-BA43-DD14342521CB}" destId="{5C65475B-CE1A-4FB1-8634-FCE94543F9C8}" srcOrd="0" destOrd="0" presId="urn:microsoft.com/office/officeart/2005/8/layout/lProcess1"/>
    <dgm:cxn modelId="{A560A24B-E0D8-47B2-B9E9-170238B9A1B5}" type="presOf" srcId="{D22F8303-370B-4586-A0AB-00D628540D19}" destId="{5FDDF80D-A9FA-43B2-91E8-74DC9BF51206}" srcOrd="0" destOrd="0" presId="urn:microsoft.com/office/officeart/2005/8/layout/lProcess1"/>
    <dgm:cxn modelId="{1421249B-F862-4ED8-89FC-81EEF1F51398}" srcId="{BAD758F0-6EF1-4F57-893E-DA4BF5043C0A}" destId="{166F0EF5-884D-494F-BA43-DD14342521CB}" srcOrd="1" destOrd="0" parTransId="{B4942F5E-0346-4961-AC74-AA3814156D2E}" sibTransId="{85079DD2-3C47-4C03-B676-A749D3A9589A}"/>
    <dgm:cxn modelId="{E76BEE40-F883-4DAC-9083-033607482802}" type="presOf" srcId="{9D871E0E-641F-4EAD-8780-8BF9BDF54A6D}" destId="{869A2D99-165A-42DA-A9B5-A47488251526}" srcOrd="0" destOrd="0" presId="urn:microsoft.com/office/officeart/2005/8/layout/lProcess1"/>
    <dgm:cxn modelId="{BC8FE88A-09F5-47ED-A856-559170A4246D}" type="presOf" srcId="{F0C7BEAC-29CD-420A-BE51-05AA6E31CC56}" destId="{C8645DE8-3580-4D0F-9584-55E9EC7086F4}" srcOrd="0" destOrd="0" presId="urn:microsoft.com/office/officeart/2005/8/layout/lProcess1"/>
    <dgm:cxn modelId="{6F2211C0-7833-4527-B619-25761B6E4D88}" type="presParOf" srcId="{869A2D99-165A-42DA-A9B5-A47488251526}" destId="{5A68D2E3-A7FC-4AEF-BE56-996C73554BB0}" srcOrd="0" destOrd="0" presId="urn:microsoft.com/office/officeart/2005/8/layout/lProcess1"/>
    <dgm:cxn modelId="{B026F0C2-CF06-44B5-A0E4-4307111A8A03}" type="presParOf" srcId="{5A68D2E3-A7FC-4AEF-BE56-996C73554BB0}" destId="{C0F982E8-E7FF-4710-B19F-A6F84E2E363D}" srcOrd="0" destOrd="0" presId="urn:microsoft.com/office/officeart/2005/8/layout/lProcess1"/>
    <dgm:cxn modelId="{79BFA99C-449B-496E-A870-3342A686552B}" type="presParOf" srcId="{5A68D2E3-A7FC-4AEF-BE56-996C73554BB0}" destId="{5FDDF80D-A9FA-43B2-91E8-74DC9BF51206}" srcOrd="1" destOrd="0" presId="urn:microsoft.com/office/officeart/2005/8/layout/lProcess1"/>
    <dgm:cxn modelId="{5EB2A899-9FBA-441A-841A-5EC7889F9CEF}" type="presParOf" srcId="{5A68D2E3-A7FC-4AEF-BE56-996C73554BB0}" destId="{C8645DE8-3580-4D0F-9584-55E9EC7086F4}" srcOrd="2" destOrd="0" presId="urn:microsoft.com/office/officeart/2005/8/layout/lProcess1"/>
    <dgm:cxn modelId="{0DC08675-E173-4D27-A361-46287193F348}" type="presParOf" srcId="{5A68D2E3-A7FC-4AEF-BE56-996C73554BB0}" destId="{BF2027A4-8C9A-4665-B2D9-5452C958AE59}" srcOrd="3" destOrd="0" presId="urn:microsoft.com/office/officeart/2005/8/layout/lProcess1"/>
    <dgm:cxn modelId="{80CCC8E2-9D46-4104-880E-2D0337039890}" type="presParOf" srcId="{5A68D2E3-A7FC-4AEF-BE56-996C73554BB0}" destId="{5C65475B-CE1A-4FB1-8634-FCE94543F9C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A1CA11-D6D5-4378-A33E-795798A34CBF}"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US"/>
        </a:p>
      </dgm:t>
    </dgm:pt>
    <dgm:pt modelId="{1AB91182-8B01-46B6-B36D-2AEEE0EE7A69}">
      <dgm:prSet custT="1"/>
      <dgm:spPr/>
      <dgm:t>
        <a:bodyPr/>
        <a:lstStyle/>
        <a:p>
          <a:pPr rtl="0"/>
          <a:r>
            <a:rPr lang="ms-MY" sz="2400" b="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kesempurnaan solat juga mampu memberikan ketenangan kepada hati manusia. </a:t>
          </a:r>
          <a:endParaRPr lang="en-US" sz="2400" b="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85A561F7-15DA-4329-9B73-1852A3BDB78A}" type="parTrans" cxnId="{E0324E17-9337-4C0C-A6DF-64724BB58B43}">
      <dgm:prSet/>
      <dgm:spPr/>
      <dgm:t>
        <a:bodyPr/>
        <a:lstStyle/>
        <a:p>
          <a:endParaRPr lang="en-US" sz="2400" b="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CBEEC496-35E6-4407-95C4-72EC55C39423}" type="sibTrans" cxnId="{E0324E17-9337-4C0C-A6DF-64724BB58B43}">
      <dgm:prSet/>
      <dgm:spPr/>
      <dgm:t>
        <a:bodyPr/>
        <a:lstStyle/>
        <a:p>
          <a:endParaRPr lang="en-US" sz="2400" b="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FC342D0-0B32-405C-8FDB-609002B701A6}">
      <dgm:prSet custT="1"/>
      <dgm:spPr/>
      <dgm:t>
        <a:bodyPr/>
        <a:lstStyle/>
        <a:p>
          <a:pPr rtl="0"/>
          <a:r>
            <a:rPr lang="ms-MY" sz="2400" b="0" cap="none" spc="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Terutamanya hati yang sangat akrab dengan Allah SWT melalui solat yang khusyuk. </a:t>
          </a:r>
          <a:endParaRPr lang="en-US" sz="2400" b="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50DB872A-712C-429F-85B6-7453676DAF33}" type="parTrans" cxnId="{E8F9C433-A708-4399-BA4A-B8BFA8ACD6F9}">
      <dgm:prSet/>
      <dgm:spPr/>
      <dgm:t>
        <a:bodyPr/>
        <a:lstStyle/>
        <a:p>
          <a:endParaRPr lang="en-US" sz="2400" b="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39CB0E29-4979-42A1-A433-04BE238BEE52}" type="sibTrans" cxnId="{E8F9C433-A708-4399-BA4A-B8BFA8ACD6F9}">
      <dgm:prSet/>
      <dgm:spPr/>
      <dgm:t>
        <a:bodyPr/>
        <a:lstStyle/>
        <a:p>
          <a:endParaRPr lang="en-US" sz="2400" b="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A01C98F9-3C61-40B8-B12B-A19AD4892E77}" type="pres">
      <dgm:prSet presAssocID="{21A1CA11-D6D5-4378-A33E-795798A34CBF}" presName="Name0" presStyleCnt="0">
        <dgm:presLayoutVars>
          <dgm:dir/>
          <dgm:resizeHandles val="exact"/>
        </dgm:presLayoutVars>
      </dgm:prSet>
      <dgm:spPr/>
      <dgm:t>
        <a:bodyPr/>
        <a:lstStyle/>
        <a:p>
          <a:endParaRPr lang="en-US"/>
        </a:p>
      </dgm:t>
    </dgm:pt>
    <dgm:pt modelId="{99158263-D855-44CF-B2A1-37713F8C08E4}" type="pres">
      <dgm:prSet presAssocID="{21A1CA11-D6D5-4378-A33E-795798A34CBF}" presName="bkgdShp" presStyleLbl="alignAccFollowNode1" presStyleIdx="0" presStyleCnt="1"/>
      <dgm:spPr/>
    </dgm:pt>
    <dgm:pt modelId="{8D22FEF3-E0F6-45D3-90F9-0B4E748F26A8}" type="pres">
      <dgm:prSet presAssocID="{21A1CA11-D6D5-4378-A33E-795798A34CBF}" presName="linComp" presStyleCnt="0"/>
      <dgm:spPr/>
    </dgm:pt>
    <dgm:pt modelId="{9E10CD3E-039A-4BB4-B3F2-C18CED1F55A9}" type="pres">
      <dgm:prSet presAssocID="{1AB91182-8B01-46B6-B36D-2AEEE0EE7A69}" presName="compNode" presStyleCnt="0"/>
      <dgm:spPr/>
    </dgm:pt>
    <dgm:pt modelId="{5A6BE742-E09A-4857-9DD6-8885674E7D30}" type="pres">
      <dgm:prSet presAssocID="{1AB91182-8B01-46B6-B36D-2AEEE0EE7A69}" presName="node" presStyleLbl="node1" presStyleIdx="0" presStyleCnt="2">
        <dgm:presLayoutVars>
          <dgm:bulletEnabled val="1"/>
        </dgm:presLayoutVars>
      </dgm:prSet>
      <dgm:spPr/>
      <dgm:t>
        <a:bodyPr/>
        <a:lstStyle/>
        <a:p>
          <a:endParaRPr lang="en-US"/>
        </a:p>
      </dgm:t>
    </dgm:pt>
    <dgm:pt modelId="{983C3F8A-BAFE-4F7A-BE8D-4F3A53B17881}" type="pres">
      <dgm:prSet presAssocID="{1AB91182-8B01-46B6-B36D-2AEEE0EE7A69}" presName="invisiNode" presStyleLbl="node1" presStyleIdx="0" presStyleCnt="2"/>
      <dgm:spPr/>
    </dgm:pt>
    <dgm:pt modelId="{1C9B7000-C520-4F9A-868D-8E780D4826E9}" type="pres">
      <dgm:prSet presAssocID="{1AB91182-8B01-46B6-B36D-2AEEE0EE7A69}"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D7FCC14B-C7D3-45D3-A721-0578145999F7}" type="pres">
      <dgm:prSet presAssocID="{CBEEC496-35E6-4407-95C4-72EC55C39423}" presName="sibTrans" presStyleLbl="sibTrans2D1" presStyleIdx="0" presStyleCnt="0"/>
      <dgm:spPr/>
      <dgm:t>
        <a:bodyPr/>
        <a:lstStyle/>
        <a:p>
          <a:endParaRPr lang="en-US"/>
        </a:p>
      </dgm:t>
    </dgm:pt>
    <dgm:pt modelId="{01EF1504-95B7-4DEE-9A68-43B5DEC91B19}" type="pres">
      <dgm:prSet presAssocID="{5FC342D0-0B32-405C-8FDB-609002B701A6}" presName="compNode" presStyleCnt="0"/>
      <dgm:spPr/>
    </dgm:pt>
    <dgm:pt modelId="{C9B94A5A-BD48-45C6-987B-4003522E92E1}" type="pres">
      <dgm:prSet presAssocID="{5FC342D0-0B32-405C-8FDB-609002B701A6}" presName="node" presStyleLbl="node1" presStyleIdx="1" presStyleCnt="2">
        <dgm:presLayoutVars>
          <dgm:bulletEnabled val="1"/>
        </dgm:presLayoutVars>
      </dgm:prSet>
      <dgm:spPr/>
      <dgm:t>
        <a:bodyPr/>
        <a:lstStyle/>
        <a:p>
          <a:endParaRPr lang="en-US"/>
        </a:p>
      </dgm:t>
    </dgm:pt>
    <dgm:pt modelId="{C16DB84E-EFF2-45F8-B63E-F807C2B0425C}" type="pres">
      <dgm:prSet presAssocID="{5FC342D0-0B32-405C-8FDB-609002B701A6}" presName="invisiNode" presStyleLbl="node1" presStyleIdx="1" presStyleCnt="2"/>
      <dgm:spPr/>
    </dgm:pt>
    <dgm:pt modelId="{66391594-6398-433E-B831-9A621146C47A}" type="pres">
      <dgm:prSet presAssocID="{5FC342D0-0B32-405C-8FDB-609002B701A6}"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n-US"/>
        </a:p>
      </dgm:t>
    </dgm:pt>
  </dgm:ptLst>
  <dgm:cxnLst>
    <dgm:cxn modelId="{E8F9C433-A708-4399-BA4A-B8BFA8ACD6F9}" srcId="{21A1CA11-D6D5-4378-A33E-795798A34CBF}" destId="{5FC342D0-0B32-405C-8FDB-609002B701A6}" srcOrd="1" destOrd="0" parTransId="{50DB872A-712C-429F-85B6-7453676DAF33}" sibTransId="{39CB0E29-4979-42A1-A433-04BE238BEE52}"/>
    <dgm:cxn modelId="{C948FF98-3D44-4D4E-8994-C12F32ACEE73}" type="presOf" srcId="{5FC342D0-0B32-405C-8FDB-609002B701A6}" destId="{C9B94A5A-BD48-45C6-987B-4003522E92E1}" srcOrd="0" destOrd="0" presId="urn:microsoft.com/office/officeart/2005/8/layout/pList2"/>
    <dgm:cxn modelId="{5C932123-AD51-42A1-9BC3-0A4D580190CA}" type="presOf" srcId="{1AB91182-8B01-46B6-B36D-2AEEE0EE7A69}" destId="{5A6BE742-E09A-4857-9DD6-8885674E7D30}" srcOrd="0" destOrd="0" presId="urn:microsoft.com/office/officeart/2005/8/layout/pList2"/>
    <dgm:cxn modelId="{5D353BBB-4482-4FEF-B3E2-8A5C42725FE1}" type="presOf" srcId="{CBEEC496-35E6-4407-95C4-72EC55C39423}" destId="{D7FCC14B-C7D3-45D3-A721-0578145999F7}" srcOrd="0" destOrd="0" presId="urn:microsoft.com/office/officeart/2005/8/layout/pList2"/>
    <dgm:cxn modelId="{E0324E17-9337-4C0C-A6DF-64724BB58B43}" srcId="{21A1CA11-D6D5-4378-A33E-795798A34CBF}" destId="{1AB91182-8B01-46B6-B36D-2AEEE0EE7A69}" srcOrd="0" destOrd="0" parTransId="{85A561F7-15DA-4329-9B73-1852A3BDB78A}" sibTransId="{CBEEC496-35E6-4407-95C4-72EC55C39423}"/>
    <dgm:cxn modelId="{7F5AA273-94E2-4582-B151-A06F207E2AE8}" type="presOf" srcId="{21A1CA11-D6D5-4378-A33E-795798A34CBF}" destId="{A01C98F9-3C61-40B8-B12B-A19AD4892E77}" srcOrd="0" destOrd="0" presId="urn:microsoft.com/office/officeart/2005/8/layout/pList2"/>
    <dgm:cxn modelId="{E6C8AAA8-41AF-49C4-9C18-803156D93C56}" type="presParOf" srcId="{A01C98F9-3C61-40B8-B12B-A19AD4892E77}" destId="{99158263-D855-44CF-B2A1-37713F8C08E4}" srcOrd="0" destOrd="0" presId="urn:microsoft.com/office/officeart/2005/8/layout/pList2"/>
    <dgm:cxn modelId="{F789E281-DA29-4D3C-BF10-7FE55294901D}" type="presParOf" srcId="{A01C98F9-3C61-40B8-B12B-A19AD4892E77}" destId="{8D22FEF3-E0F6-45D3-90F9-0B4E748F26A8}" srcOrd="1" destOrd="0" presId="urn:microsoft.com/office/officeart/2005/8/layout/pList2"/>
    <dgm:cxn modelId="{1F88F2FD-FCA4-4610-A842-8067D6146BC5}" type="presParOf" srcId="{8D22FEF3-E0F6-45D3-90F9-0B4E748F26A8}" destId="{9E10CD3E-039A-4BB4-B3F2-C18CED1F55A9}" srcOrd="0" destOrd="0" presId="urn:microsoft.com/office/officeart/2005/8/layout/pList2"/>
    <dgm:cxn modelId="{1AB3BF90-B8B6-4CBC-8D99-47079C39FCBD}" type="presParOf" srcId="{9E10CD3E-039A-4BB4-B3F2-C18CED1F55A9}" destId="{5A6BE742-E09A-4857-9DD6-8885674E7D30}" srcOrd="0" destOrd="0" presId="urn:microsoft.com/office/officeart/2005/8/layout/pList2"/>
    <dgm:cxn modelId="{840D759E-E5EB-4AF7-9DB4-AB4D8A6045AC}" type="presParOf" srcId="{9E10CD3E-039A-4BB4-B3F2-C18CED1F55A9}" destId="{983C3F8A-BAFE-4F7A-BE8D-4F3A53B17881}" srcOrd="1" destOrd="0" presId="urn:microsoft.com/office/officeart/2005/8/layout/pList2"/>
    <dgm:cxn modelId="{D1A1EEC6-D73D-497C-A739-9C1CBB3DBD4E}" type="presParOf" srcId="{9E10CD3E-039A-4BB4-B3F2-C18CED1F55A9}" destId="{1C9B7000-C520-4F9A-868D-8E780D4826E9}" srcOrd="2" destOrd="0" presId="urn:microsoft.com/office/officeart/2005/8/layout/pList2"/>
    <dgm:cxn modelId="{39205E36-FAFC-4CF9-9FA9-3AA60751F8E3}" type="presParOf" srcId="{8D22FEF3-E0F6-45D3-90F9-0B4E748F26A8}" destId="{D7FCC14B-C7D3-45D3-A721-0578145999F7}" srcOrd="1" destOrd="0" presId="urn:microsoft.com/office/officeart/2005/8/layout/pList2"/>
    <dgm:cxn modelId="{079882AE-A034-4234-9DE6-6D1CAA06B5D1}" type="presParOf" srcId="{8D22FEF3-E0F6-45D3-90F9-0B4E748F26A8}" destId="{01EF1504-95B7-4DEE-9A68-43B5DEC91B19}" srcOrd="2" destOrd="0" presId="urn:microsoft.com/office/officeart/2005/8/layout/pList2"/>
    <dgm:cxn modelId="{821E2230-F2E0-4187-A21E-32653083A727}" type="presParOf" srcId="{01EF1504-95B7-4DEE-9A68-43B5DEC91B19}" destId="{C9B94A5A-BD48-45C6-987B-4003522E92E1}" srcOrd="0" destOrd="0" presId="urn:microsoft.com/office/officeart/2005/8/layout/pList2"/>
    <dgm:cxn modelId="{934C6A5F-AC4B-48BF-B1C1-758DFAD5D25D}" type="presParOf" srcId="{01EF1504-95B7-4DEE-9A68-43B5DEC91B19}" destId="{C16DB84E-EFF2-45F8-B63E-F807C2B0425C}" srcOrd="1" destOrd="0" presId="urn:microsoft.com/office/officeart/2005/8/layout/pList2"/>
    <dgm:cxn modelId="{027A1623-680C-471C-AECE-E577EB5106D8}" type="presParOf" srcId="{01EF1504-95B7-4DEE-9A68-43B5DEC91B19}" destId="{66391594-6398-433E-B831-9A621146C47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B8E0-2D6B-427F-99BE-2EFF5B76FE34}">
      <dsp:nvSpPr>
        <dsp:cNvPr id="0" name=""/>
        <dsp:cNvSpPr/>
      </dsp:nvSpPr>
      <dsp:spPr>
        <a:xfrm>
          <a:off x="0" y="2897416"/>
          <a:ext cx="7239000" cy="190101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dirty="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Mudah-mudahan kehidupan ini mendapat keberkatan di dunia dan di akhirat</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0" y="2897416"/>
        <a:ext cx="7239000" cy="1901018"/>
      </dsp:txXfrm>
    </dsp:sp>
    <dsp:sp modelId="{41F84C86-AE63-43D4-B70F-568DEC71B31C}">
      <dsp:nvSpPr>
        <dsp:cNvPr id="0" name=""/>
        <dsp:cNvSpPr/>
      </dsp:nvSpPr>
      <dsp:spPr>
        <a:xfrm rot="10800000">
          <a:off x="0" y="2164"/>
          <a:ext cx="7239000" cy="2923766"/>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b="1" kern="1200" cap="none" spc="0" smtClean="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PESANAN TAQWA</a:t>
          </a:r>
          <a:endParaRPr lang="en-US" sz="2200" b="1" kern="1200" cap="none" spc="0" dirty="0">
            <a:ln w="6600">
              <a:prstDash val="solid"/>
            </a:ln>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rot="-10800000">
        <a:off x="0" y="2164"/>
        <a:ext cx="7239000" cy="1026242"/>
      </dsp:txXfrm>
    </dsp:sp>
    <dsp:sp modelId="{8543DBFC-7E65-47A0-A2CA-9ED5A9949483}">
      <dsp:nvSpPr>
        <dsp:cNvPr id="0" name=""/>
        <dsp:cNvSpPr/>
      </dsp:nvSpPr>
      <dsp:spPr>
        <a:xfrm>
          <a:off x="3534" y="1028406"/>
          <a:ext cx="2410643" cy="87420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meningkatkan ketakwaan</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534" y="1028406"/>
        <a:ext cx="2410643" cy="874206"/>
      </dsp:txXfrm>
    </dsp:sp>
    <dsp:sp modelId="{2F8E07F1-7185-4B42-9543-F2FCD58C9BEF}">
      <dsp:nvSpPr>
        <dsp:cNvPr id="0" name=""/>
        <dsp:cNvSpPr/>
      </dsp:nvSpPr>
      <dsp:spPr>
        <a:xfrm>
          <a:off x="2414178" y="1028406"/>
          <a:ext cx="2410643" cy="874206"/>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melaksanakan segala perintah</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2414178" y="1028406"/>
        <a:ext cx="2410643" cy="874206"/>
      </dsp:txXfrm>
    </dsp:sp>
    <dsp:sp modelId="{EB2D0770-5ADF-4C81-89F8-C94846AF9DFF}">
      <dsp:nvSpPr>
        <dsp:cNvPr id="0" name=""/>
        <dsp:cNvSpPr/>
      </dsp:nvSpPr>
      <dsp:spPr>
        <a:xfrm>
          <a:off x="4824821" y="1028406"/>
          <a:ext cx="2410643" cy="874206"/>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meninggalkan segala larangan</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4824821" y="1028406"/>
        <a:ext cx="2410643" cy="874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9B2BF-C6A3-45D2-B698-DF35EABFF38F}">
      <dsp:nvSpPr>
        <dsp:cNvPr id="0" name=""/>
        <dsp:cNvSpPr/>
      </dsp:nvSpPr>
      <dsp:spPr>
        <a:xfrm>
          <a:off x="0" y="381008"/>
          <a:ext cx="7386025" cy="4111922"/>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3238" tIns="1353820" rIns="573238" bIns="142240" numCol="1" spcCol="1270" anchor="t" anchorCtr="0">
          <a:noAutofit/>
        </a:bodyPr>
        <a:lstStyle/>
        <a:p>
          <a:pPr marL="228600" lvl="1" indent="-228600" algn="just" defTabSz="889000" rtl="0">
            <a:lnSpc>
              <a:spcPct val="90000"/>
            </a:lnSpc>
            <a:spcBef>
              <a:spcPct val="0"/>
            </a:spcBef>
            <a:spcAft>
              <a:spcPct val="15000"/>
            </a:spcAft>
            <a:buChar char="••"/>
          </a:pP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bersifat sempurna</a:t>
          </a:r>
          <a:endParaRPr lang="en-US" sz="20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kebendaan </a:t>
          </a:r>
          <a:endParaRPr lang="en-US" sz="20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nafsu dan syahwat </a:t>
          </a:r>
          <a:endParaRPr lang="en-US" sz="20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tersisih dari alam fitnah </a:t>
          </a:r>
          <a:endParaRPr lang="en-US" sz="20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tertuju </a:t>
          </a: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sepenuhnya kepada Zat Tuhan yang mengurniakan nikmat solat itu sampai ia merasakan </a:t>
          </a:r>
          <a:r>
            <a:rPr lang="ms-MY" sz="20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kelazatan dan kenikmatan</a:t>
          </a:r>
          <a:endParaRPr lang="en-US" sz="20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0" y="381008"/>
        <a:ext cx="7386025" cy="4111922"/>
      </dsp:txXfrm>
    </dsp:sp>
    <dsp:sp modelId="{0A45EF28-AA97-4BCC-A318-AFAA032116C2}">
      <dsp:nvSpPr>
        <dsp:cNvPr id="0" name=""/>
        <dsp:cNvSpPr/>
      </dsp:nvSpPr>
      <dsp:spPr>
        <a:xfrm>
          <a:off x="369301" y="294393"/>
          <a:ext cx="5170217" cy="1046014"/>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5422" tIns="0" rIns="195422" bIns="0" numCol="1" spcCol="1270" anchor="ctr" anchorCtr="0">
          <a:noAutofit/>
        </a:bodyPr>
        <a:lstStyle/>
        <a:p>
          <a:pPr lvl="0" algn="l" defTabSz="1244600" rtl="0">
            <a:lnSpc>
              <a:spcPct val="90000"/>
            </a:lnSpc>
            <a:spcBef>
              <a:spcPct val="0"/>
            </a:spcBef>
            <a:spcAft>
              <a:spcPct val="35000"/>
            </a:spcAft>
          </a:pPr>
          <a:r>
            <a:rPr lang="ms-MY" sz="2800" b="0" kern="120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Solat hendaklah: </a:t>
          </a:r>
          <a:endParaRPr lang="en-US" sz="2800" b="0" kern="120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420363" y="345455"/>
        <a:ext cx="5068093" cy="9438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2A50C-F5F1-4035-A528-6569F89121D1}">
      <dsp:nvSpPr>
        <dsp:cNvPr id="0" name=""/>
        <dsp:cNvSpPr/>
      </dsp:nvSpPr>
      <dsp:spPr>
        <a:xfrm>
          <a:off x="0" y="0"/>
          <a:ext cx="6148581" cy="121920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Tingkatkan keyakinan kepada Allah dengan menghayati isi kandungan Al-Quran</a:t>
          </a:r>
          <a:endParaRPr lang="en-US" sz="20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a:off x="35709" y="35709"/>
        <a:ext cx="4832969" cy="1147782"/>
      </dsp:txXfrm>
    </dsp:sp>
    <dsp:sp modelId="{991EA725-FFBD-4690-A51F-9B0BB4CB9CDF}">
      <dsp:nvSpPr>
        <dsp:cNvPr id="0" name=""/>
        <dsp:cNvSpPr/>
      </dsp:nvSpPr>
      <dsp:spPr>
        <a:xfrm>
          <a:off x="542521" y="1422399"/>
          <a:ext cx="6148581" cy="121920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Menyoroti sejarah kehidupan Rasulullah SAW untuk diambil pengajaran dan tauladan</a:t>
          </a:r>
          <a:endParaRPr lang="en-US" sz="20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a:off x="578230" y="1458108"/>
        <a:ext cx="4742161" cy="1147782"/>
      </dsp:txXfrm>
    </dsp:sp>
    <dsp:sp modelId="{8517703F-66E7-48DC-B899-4305CDA610EF}">
      <dsp:nvSpPr>
        <dsp:cNvPr id="0" name=""/>
        <dsp:cNvSpPr/>
      </dsp:nvSpPr>
      <dsp:spPr>
        <a:xfrm>
          <a:off x="1085043" y="2844799"/>
          <a:ext cx="6148581" cy="121920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Bersungguh-sungguh menjunjung perintah melaksanakan solat dengan penuh berkualiti dan sempurna</a:t>
          </a:r>
          <a:endParaRPr lang="en-US" sz="20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a:off x="1120752" y="2880508"/>
        <a:ext cx="4742161" cy="1147782"/>
      </dsp:txXfrm>
    </dsp:sp>
    <dsp:sp modelId="{327385A9-B4D1-4C52-8DB9-112CAE19E6C2}">
      <dsp:nvSpPr>
        <dsp:cNvPr id="0" name=""/>
        <dsp:cNvSpPr/>
      </dsp:nvSpPr>
      <dsp:spPr>
        <a:xfrm>
          <a:off x="5356101" y="924560"/>
          <a:ext cx="792480" cy="79248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n-US" sz="2000" kern="1200">
            <a:effectLst>
              <a:glow rad="101600">
                <a:schemeClr val="tx1">
                  <a:alpha val="60000"/>
                </a:schemeClr>
              </a:glow>
            </a:effectLst>
            <a:latin typeface="Arial" panose="020B0604020202020204" pitchFamily="34" charset="0"/>
            <a:cs typeface="Arial" panose="020B0604020202020204" pitchFamily="34" charset="0"/>
          </a:endParaRPr>
        </a:p>
      </dsp:txBody>
      <dsp:txXfrm>
        <a:off x="5534409" y="924560"/>
        <a:ext cx="435864" cy="596341"/>
      </dsp:txXfrm>
    </dsp:sp>
    <dsp:sp modelId="{DD55C3C1-AFCA-427D-AC9A-95F76292C9CA}">
      <dsp:nvSpPr>
        <dsp:cNvPr id="0" name=""/>
        <dsp:cNvSpPr/>
      </dsp:nvSpPr>
      <dsp:spPr>
        <a:xfrm>
          <a:off x="5898623" y="2338832"/>
          <a:ext cx="792480" cy="792480"/>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just" defTabSz="889000">
            <a:lnSpc>
              <a:spcPct val="90000"/>
            </a:lnSpc>
            <a:spcBef>
              <a:spcPct val="0"/>
            </a:spcBef>
            <a:spcAft>
              <a:spcPct val="35000"/>
            </a:spcAft>
          </a:pPr>
          <a:endParaRPr lang="en-US" sz="2000" kern="1200">
            <a:effectLst>
              <a:glow rad="101600">
                <a:schemeClr val="tx1">
                  <a:alpha val="60000"/>
                </a:schemeClr>
              </a:glow>
            </a:effectLst>
            <a:latin typeface="Arial" panose="020B0604020202020204" pitchFamily="34" charset="0"/>
            <a:cs typeface="Arial" panose="020B0604020202020204" pitchFamily="34" charset="0"/>
          </a:endParaRPr>
        </a:p>
      </dsp:txBody>
      <dsp:txXfrm>
        <a:off x="6076931" y="2338832"/>
        <a:ext cx="435864" cy="596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577DA-AE2E-46D1-859A-60A116B3D5B0}">
      <dsp:nvSpPr>
        <dsp:cNvPr id="0" name=""/>
        <dsp:cNvSpPr/>
      </dsp:nvSpPr>
      <dsp:spPr>
        <a:xfrm rot="5400000">
          <a:off x="-861060" y="861060"/>
          <a:ext cx="4343400" cy="2621280"/>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BULAN REJAB</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rot="-5400000">
        <a:off x="0" y="1310640"/>
        <a:ext cx="2621280" cy="1722120"/>
      </dsp:txXfrm>
    </dsp:sp>
    <dsp:sp modelId="{92110806-AD44-44A3-B7A5-C74CE69A4370}">
      <dsp:nvSpPr>
        <dsp:cNvPr id="0" name=""/>
        <dsp:cNvSpPr/>
      </dsp:nvSpPr>
      <dsp:spPr>
        <a:xfrm rot="5400000">
          <a:off x="3070860" y="-449579"/>
          <a:ext cx="3032760" cy="3931920"/>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0">
            <a:lnSpc>
              <a:spcPct val="90000"/>
            </a:lnSpc>
            <a:spcBef>
              <a:spcPct val="0"/>
            </a:spcBef>
            <a:spcAft>
              <a:spcPct val="15000"/>
            </a:spcAft>
            <a:buChar char="••"/>
          </a:pPr>
          <a:r>
            <a:rPr lang="ms-MY" sz="2000" kern="1200" dirty="0" smtClean="0"/>
            <a:t>suatu peristiwa besar yang pernah berlaku pada diri Nabi Muhammad SAW iaitu peristiwa Israk Mikraj yang menguji tahap keimanan manusia</a:t>
          </a:r>
          <a:endParaRPr lang="en-US" sz="2000" kern="1200" dirty="0">
            <a:latin typeface="Arial" panose="020B0604020202020204" pitchFamily="34" charset="0"/>
            <a:cs typeface="Arial" panose="020B0604020202020204" pitchFamily="34" charset="0"/>
          </a:endParaRPr>
        </a:p>
        <a:p>
          <a:pPr marL="228600" lvl="1" indent="-228600" algn="just" defTabSz="889000" rtl="0">
            <a:lnSpc>
              <a:spcPct val="90000"/>
            </a:lnSpc>
            <a:spcBef>
              <a:spcPct val="0"/>
            </a:spcBef>
            <a:spcAft>
              <a:spcPct val="15000"/>
            </a:spcAft>
            <a:buChar char="••"/>
          </a:pPr>
          <a:r>
            <a:rPr lang="ms-MY" sz="2000" kern="1200" dirty="0" smtClean="0"/>
            <a:t>Israk Mikraj </a:t>
          </a:r>
          <a:r>
            <a:rPr lang="ms-MY" sz="2000" kern="1200" dirty="0" smtClean="0"/>
            <a:t>berlaku setelah tentangan terhadap dakwah Islam semakin memuncak</a:t>
          </a:r>
          <a:endParaRPr lang="en-US" sz="2000" kern="1200" dirty="0">
            <a:latin typeface="Arial" panose="020B0604020202020204" pitchFamily="34" charset="0"/>
            <a:cs typeface="Arial" panose="020B0604020202020204" pitchFamily="34" charset="0"/>
          </a:endParaRPr>
        </a:p>
      </dsp:txBody>
      <dsp:txXfrm rot="-5400000">
        <a:off x="2621281" y="148047"/>
        <a:ext cx="3783873" cy="2736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CAF64-A1C2-45B2-814D-B45A22576ACB}">
      <dsp:nvSpPr>
        <dsp:cNvPr id="0" name=""/>
        <dsp:cNvSpPr/>
      </dsp:nvSpPr>
      <dsp:spPr>
        <a:xfrm>
          <a:off x="3444612" y="1735"/>
          <a:ext cx="3692440" cy="16700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Rasulullah SAW sering melalui pelbagai liku kehidupan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penuh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suka dan duka yang menyentuh hati nurani kita. </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444612" y="1735"/>
        <a:ext cx="3692440" cy="1670031"/>
      </dsp:txXfrm>
    </dsp:sp>
    <dsp:sp modelId="{09D5CF4F-D1B2-48BA-9D0F-C0D3C6FFE5D3}">
      <dsp:nvSpPr>
        <dsp:cNvPr id="0" name=""/>
        <dsp:cNvSpPr/>
      </dsp:nvSpPr>
      <dsp:spPr>
        <a:xfrm>
          <a:off x="1625947" y="1735"/>
          <a:ext cx="1653331" cy="167003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2B7C2-EC74-48C8-8810-6BB660C66B45}">
      <dsp:nvSpPr>
        <dsp:cNvPr id="0" name=""/>
        <dsp:cNvSpPr/>
      </dsp:nvSpPr>
      <dsp:spPr>
        <a:xfrm>
          <a:off x="1625947" y="1947322"/>
          <a:ext cx="3692440" cy="1670031"/>
        </a:xfrm>
        <a:prstGeom prst="rect">
          <a:avLst/>
        </a:prstGeom>
        <a:solidFill>
          <a:schemeClr val="accent2">
            <a:hueOff val="861382"/>
            <a:satOff val="-29880"/>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Walaupun seorang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pesuruh Allah SWT yang dikasihi,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Allah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SWT redha menurunkan ujian kepada baginda. </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1625947" y="1947322"/>
        <a:ext cx="3692440" cy="1670031"/>
      </dsp:txXfrm>
    </dsp:sp>
    <dsp:sp modelId="{A3D93F0C-B024-4A41-B223-5A3FA29C113D}">
      <dsp:nvSpPr>
        <dsp:cNvPr id="0" name=""/>
        <dsp:cNvSpPr/>
      </dsp:nvSpPr>
      <dsp:spPr>
        <a:xfrm>
          <a:off x="5483721" y="1947322"/>
          <a:ext cx="1653331" cy="1670031"/>
        </a:xfrm>
        <a:prstGeom prst="rect">
          <a:avLst/>
        </a:prstGeom>
        <a:solidFill>
          <a:schemeClr val="accent2">
            <a:hueOff val="861382"/>
            <a:satOff val="-29880"/>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C968D-5116-4CA4-AB06-243099FCF15D}">
      <dsp:nvSpPr>
        <dsp:cNvPr id="0" name=""/>
        <dsp:cNvSpPr/>
      </dsp:nvSpPr>
      <dsp:spPr>
        <a:xfrm>
          <a:off x="3444612" y="3892909"/>
          <a:ext cx="3692440" cy="1670031"/>
        </a:xfrm>
        <a:prstGeom prst="rect">
          <a:avLst/>
        </a:prstGeom>
        <a:solidFill>
          <a:schemeClr val="accent2">
            <a:hueOff val="1722764"/>
            <a:satOff val="-59760"/>
            <a:lumOff val="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Ujian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ini tidak sedikit pun menjejaskan keimanan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kepada </a:t>
          </a:r>
          <a:r>
            <a:rPr lang="ms-MY" sz="2000" b="1" kern="1200" cap="none" spc="0"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rPr>
            <a:t>Allah SWT.</a:t>
          </a:r>
          <a:endParaRPr lang="en-US" sz="2000" b="1" kern="1200" cap="none" spc="0"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endParaRPr lang="en-US" sz="2000" b="1" kern="1200" cap="none" spc="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ial" panose="020B0604020202020204" pitchFamily="34" charset="0"/>
            <a:cs typeface="Arial" panose="020B0604020202020204" pitchFamily="34" charset="0"/>
          </a:endParaRPr>
        </a:p>
      </dsp:txBody>
      <dsp:txXfrm>
        <a:off x="3444612" y="3892909"/>
        <a:ext cx="3692440" cy="1670031"/>
      </dsp:txXfrm>
    </dsp:sp>
    <dsp:sp modelId="{64EDAF32-5026-49D7-90C8-83A72D9A8E11}">
      <dsp:nvSpPr>
        <dsp:cNvPr id="0" name=""/>
        <dsp:cNvSpPr/>
      </dsp:nvSpPr>
      <dsp:spPr>
        <a:xfrm>
          <a:off x="1625947" y="3892909"/>
          <a:ext cx="1653331" cy="1670031"/>
        </a:xfrm>
        <a:prstGeom prst="rect">
          <a:avLst/>
        </a:prstGeom>
        <a:solidFill>
          <a:schemeClr val="accent2">
            <a:hueOff val="1722764"/>
            <a:satOff val="-59760"/>
            <a:lumOff val="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8AA57-BAF8-4E49-81CA-002690BBF7A2}">
      <dsp:nvSpPr>
        <dsp:cNvPr id="0" name=""/>
        <dsp:cNvSpPr/>
      </dsp:nvSpPr>
      <dsp:spPr>
        <a:xfrm>
          <a:off x="0" y="0"/>
          <a:ext cx="7543800" cy="127564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baginda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telah kehilangan kasih sayang seorang bapa, belaian kasih ibu, kemanjaan seorang datuk, pembelaan seorang bapa saudara dan kecintaan seorang isteri. </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1636324" y="0"/>
        <a:ext cx="5907475" cy="1275642"/>
      </dsp:txXfrm>
    </dsp:sp>
    <dsp:sp modelId="{1B329082-5E51-4054-9F3C-1BE30FA55A7F}">
      <dsp:nvSpPr>
        <dsp:cNvPr id="0" name=""/>
        <dsp:cNvSpPr/>
      </dsp:nvSpPr>
      <dsp:spPr>
        <a:xfrm>
          <a:off x="127564" y="127564"/>
          <a:ext cx="1508760" cy="1020513"/>
        </a:xfrm>
        <a:prstGeom prst="roundRect">
          <a:avLst>
            <a:gd name="adj" fmla="val 10000"/>
          </a:avLst>
        </a:prstGeom>
        <a:solidFill>
          <a:schemeClr val="accent2">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D3E1AB-5D3A-4941-94B2-0DA24D079F34}">
      <dsp:nvSpPr>
        <dsp:cNvPr id="0" name=""/>
        <dsp:cNvSpPr/>
      </dsp:nvSpPr>
      <dsp:spPr>
        <a:xfrm>
          <a:off x="0" y="1403206"/>
          <a:ext cx="7543800" cy="1275642"/>
        </a:xfrm>
        <a:prstGeom prst="roundRect">
          <a:avLst>
            <a:gd name="adj" fmla="val 10000"/>
          </a:avLst>
        </a:prstGeom>
        <a:solidFill>
          <a:schemeClr val="accent2">
            <a:hueOff val="574255"/>
            <a:satOff val="-19920"/>
            <a:lumOff val="3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terpaksa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menghadapi penentangan yang berterusan oleh puak kafir Quraish. </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1636324" y="1403206"/>
        <a:ext cx="5907475" cy="1275642"/>
      </dsp:txXfrm>
    </dsp:sp>
    <dsp:sp modelId="{3190B797-81A6-49BC-B09A-1BFCE66A31E6}">
      <dsp:nvSpPr>
        <dsp:cNvPr id="0" name=""/>
        <dsp:cNvSpPr/>
      </dsp:nvSpPr>
      <dsp:spPr>
        <a:xfrm>
          <a:off x="127564" y="1530770"/>
          <a:ext cx="1508760" cy="1020513"/>
        </a:xfrm>
        <a:prstGeom prst="roundRect">
          <a:avLst>
            <a:gd name="adj" fmla="val 10000"/>
          </a:avLst>
        </a:prstGeom>
        <a:solidFill>
          <a:schemeClr val="accent2">
            <a:tint val="50000"/>
            <a:hueOff val="614820"/>
            <a:satOff val="-8134"/>
            <a:lumOff val="-6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EF30B-26E5-43BE-B7B5-92CD236592A0}">
      <dsp:nvSpPr>
        <dsp:cNvPr id="0" name=""/>
        <dsp:cNvSpPr/>
      </dsp:nvSpPr>
      <dsp:spPr>
        <a:xfrm>
          <a:off x="0" y="2806412"/>
          <a:ext cx="7543800" cy="1275642"/>
        </a:xfrm>
        <a:prstGeom prst="roundRect">
          <a:avLst>
            <a:gd name="adj" fmla="val 10000"/>
          </a:avLst>
        </a:prstGeom>
        <a:solidFill>
          <a:schemeClr val="accent2">
            <a:hueOff val="1148509"/>
            <a:satOff val="-39840"/>
            <a:lumOff val="6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Bagi mengubat rasa sedih ini,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Allah SWT menjemput baginda SAW mengikuti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satu pengembaraan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eksklusif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untuk memantapkan hati dan menenangkan jiwanya. </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1636324" y="2806412"/>
        <a:ext cx="5907475" cy="1275642"/>
      </dsp:txXfrm>
    </dsp:sp>
    <dsp:sp modelId="{7CB883EA-3484-443F-9FDC-08EDA087717E}">
      <dsp:nvSpPr>
        <dsp:cNvPr id="0" name=""/>
        <dsp:cNvSpPr/>
      </dsp:nvSpPr>
      <dsp:spPr>
        <a:xfrm>
          <a:off x="127564" y="2933976"/>
          <a:ext cx="1508760" cy="1020513"/>
        </a:xfrm>
        <a:prstGeom prst="roundRect">
          <a:avLst>
            <a:gd name="adj" fmla="val 10000"/>
          </a:avLst>
        </a:prstGeom>
        <a:solidFill>
          <a:schemeClr val="accent2">
            <a:tint val="50000"/>
            <a:hueOff val="1229639"/>
            <a:satOff val="-16269"/>
            <a:lumOff val="-12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D09A3-51DB-4A30-BD61-3CAF338B7F5F}">
      <dsp:nvSpPr>
        <dsp:cNvPr id="0" name=""/>
        <dsp:cNvSpPr/>
      </dsp:nvSpPr>
      <dsp:spPr>
        <a:xfrm>
          <a:off x="0" y="4209618"/>
          <a:ext cx="7543800" cy="1275642"/>
        </a:xfrm>
        <a:prstGeom prst="roundRect">
          <a:avLst>
            <a:gd name="adj" fmla="val 10000"/>
          </a:avLst>
        </a:prstGeom>
        <a:solidFill>
          <a:schemeClr val="accent2">
            <a:hueOff val="1722764"/>
            <a:satOff val="-59760"/>
            <a:lumOff val="98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Ini adalah satu kemuliaan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Nabi Muhammad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SAW melalui peristiwa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Israk </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dan Mikraj. </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1636324" y="4209618"/>
        <a:ext cx="5907475" cy="1275642"/>
      </dsp:txXfrm>
    </dsp:sp>
    <dsp:sp modelId="{51601B8E-F143-4EDC-A2B4-3AB58603B09B}">
      <dsp:nvSpPr>
        <dsp:cNvPr id="0" name=""/>
        <dsp:cNvSpPr/>
      </dsp:nvSpPr>
      <dsp:spPr>
        <a:xfrm>
          <a:off x="127564" y="4337183"/>
          <a:ext cx="1508760" cy="1020513"/>
        </a:xfrm>
        <a:prstGeom prst="roundRect">
          <a:avLst>
            <a:gd name="adj" fmla="val 10000"/>
          </a:avLst>
        </a:prstGeom>
        <a:solidFill>
          <a:schemeClr val="accent2">
            <a:tint val="50000"/>
            <a:hueOff val="1844459"/>
            <a:satOff val="-24403"/>
            <a:lumOff val="-18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A5F2A-2265-4A0B-B79A-A303E1712FA1}">
      <dsp:nvSpPr>
        <dsp:cNvPr id="0" name=""/>
        <dsp:cNvSpPr/>
      </dsp:nvSpPr>
      <dsp:spPr>
        <a:xfrm>
          <a:off x="1823493" y="595"/>
          <a:ext cx="3510438" cy="195024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0" kern="120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ISRAK DAN MIKRAJ JUGA MENGAJAR:</a:t>
          </a:r>
          <a:endParaRPr lang="en-US" sz="2400" b="0" kern="120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1880614" y="57716"/>
        <a:ext cx="3396196" cy="1836001"/>
      </dsp:txXfrm>
    </dsp:sp>
    <dsp:sp modelId="{1B5A75BA-B2B6-4218-876B-A5D8A0D84CAF}">
      <dsp:nvSpPr>
        <dsp:cNvPr id="0" name=""/>
        <dsp:cNvSpPr/>
      </dsp:nvSpPr>
      <dsp:spPr>
        <a:xfrm rot="5400000">
          <a:off x="3213041" y="1999595"/>
          <a:ext cx="731341" cy="8776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b="0" kern="1200" cap="none" spc="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rot="-5400000">
        <a:off x="3315429" y="2072729"/>
        <a:ext cx="526565" cy="511939"/>
      </dsp:txXfrm>
    </dsp:sp>
    <dsp:sp modelId="{57FD5B49-98EC-4A25-B03A-159842FFC475}">
      <dsp:nvSpPr>
        <dsp:cNvPr id="0" name=""/>
        <dsp:cNvSpPr/>
      </dsp:nvSpPr>
      <dsp:spPr>
        <a:xfrm>
          <a:off x="736134" y="2925960"/>
          <a:ext cx="5685155" cy="1950243"/>
        </a:xfrm>
        <a:prstGeom prst="roundRect">
          <a:avLst>
            <a:gd name="adj" fmla="val 10000"/>
          </a:avLst>
        </a:prstGeom>
        <a:solidFill>
          <a:schemeClr val="accent4">
            <a:hueOff val="-4565623"/>
            <a:satOff val="48042"/>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setiap kepayahan yang dilalui akan menjadi mudah jika ditempuhi dengan </a:t>
          </a:r>
          <a:r>
            <a:rPr lang="ms-MY" sz="2000" b="0" kern="120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kesabaran</a:t>
          </a:r>
          <a:r>
            <a:rPr lang="ms-MY" sz="2000" b="0" kern="120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s-MY" sz="2000" b="0" kern="120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tetap pendirian</a:t>
          </a:r>
          <a:r>
            <a:rPr lang="ms-MY" sz="2000" b="0" kern="120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dan </a:t>
          </a:r>
          <a:r>
            <a:rPr lang="ms-MY" sz="2000" b="0" kern="1200" cap="none" spc="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istiqamah</a:t>
          </a:r>
          <a:r>
            <a:rPr lang="ms-MY" sz="2000" b="0" kern="1200" cap="none" spc="0" dirty="0" smtClean="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kepada ajaran Islam</a:t>
          </a:r>
          <a:endParaRPr lang="en-US" sz="2000" b="0" kern="1200" cap="none" spc="0" dirty="0">
            <a:ln w="0"/>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793255" y="2983081"/>
        <a:ext cx="5570913" cy="1836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92F5-9A50-41FC-9211-44395BA89B64}">
      <dsp:nvSpPr>
        <dsp:cNvPr id="0" name=""/>
        <dsp:cNvSpPr/>
      </dsp:nvSpPr>
      <dsp:spPr>
        <a:xfrm>
          <a:off x="0" y="4580054"/>
          <a:ext cx="7391400" cy="75139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smtClean="0">
              <a:effectLst>
                <a:glow rad="101600">
                  <a:schemeClr val="tx1">
                    <a:alpha val="60000"/>
                  </a:schemeClr>
                </a:glow>
              </a:effectLst>
              <a:latin typeface="Arial" panose="020B0604020202020204" pitchFamily="34" charset="0"/>
              <a:cs typeface="Arial" panose="020B0604020202020204" pitchFamily="34" charset="0"/>
            </a:rPr>
            <a:t>solat adalah sebaik-baik penghampiran kita kepada Allah dan menaikkan kita ke suatu darjat yang tinggi. </a:t>
          </a:r>
          <a:endParaRPr lang="en-US" sz="2200" kern="1200">
            <a:effectLst>
              <a:glow rad="101600">
                <a:schemeClr val="tx1">
                  <a:alpha val="60000"/>
                </a:schemeClr>
              </a:glow>
            </a:effectLst>
            <a:latin typeface="Arial" panose="020B0604020202020204" pitchFamily="34" charset="0"/>
            <a:cs typeface="Arial" panose="020B0604020202020204" pitchFamily="34" charset="0"/>
          </a:endParaRPr>
        </a:p>
      </dsp:txBody>
      <dsp:txXfrm>
        <a:off x="0" y="4580054"/>
        <a:ext cx="7391400" cy="751395"/>
      </dsp:txXfrm>
    </dsp:sp>
    <dsp:sp modelId="{55CC24D2-2F4A-458F-B295-34221754D5AB}">
      <dsp:nvSpPr>
        <dsp:cNvPr id="0" name=""/>
        <dsp:cNvSpPr/>
      </dsp:nvSpPr>
      <dsp:spPr>
        <a:xfrm rot="10800000">
          <a:off x="0" y="3435678"/>
          <a:ext cx="7391400" cy="1155647"/>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dirty="0" smtClean="0">
              <a:effectLst>
                <a:glow rad="101600">
                  <a:schemeClr val="tx1">
                    <a:alpha val="60000"/>
                  </a:schemeClr>
                </a:glow>
              </a:effectLst>
              <a:latin typeface="Arial" panose="020B0604020202020204" pitchFamily="34" charset="0"/>
              <a:cs typeface="Arial" panose="020B0604020202020204" pitchFamily="34" charset="0"/>
            </a:rPr>
            <a:t>Allah SWT telah memuliakan baginda SAW dan umatnya dengan menfardhukan solat. </a:t>
          </a:r>
          <a:endParaRPr lang="en-US" sz="22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rot="10800000">
        <a:off x="0" y="3435678"/>
        <a:ext cx="7391400" cy="750905"/>
      </dsp:txXfrm>
    </dsp:sp>
    <dsp:sp modelId="{0ED9D3E1-7E87-46EE-88E6-30D67D56D534}">
      <dsp:nvSpPr>
        <dsp:cNvPr id="0" name=""/>
        <dsp:cNvSpPr/>
      </dsp:nvSpPr>
      <dsp:spPr>
        <a:xfrm rot="10800000">
          <a:off x="0" y="2291302"/>
          <a:ext cx="7391400" cy="1155647"/>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smtClean="0">
              <a:effectLst>
                <a:glow rad="101600">
                  <a:schemeClr val="tx1">
                    <a:alpha val="60000"/>
                  </a:schemeClr>
                </a:glow>
              </a:effectLst>
              <a:latin typeface="Arial" panose="020B0604020202020204" pitchFamily="34" charset="0"/>
              <a:cs typeface="Arial" panose="020B0604020202020204" pitchFamily="34" charset="0"/>
            </a:rPr>
            <a:t>Allah SWT telah memberikan kemuliaan kepada baginda SAW dengan tiba di Sidratul Muntaha. </a:t>
          </a:r>
          <a:endParaRPr lang="en-US" sz="2200" kern="1200">
            <a:effectLst>
              <a:glow rad="101600">
                <a:schemeClr val="tx1">
                  <a:alpha val="60000"/>
                </a:schemeClr>
              </a:glow>
            </a:effectLst>
            <a:latin typeface="Arial" panose="020B0604020202020204" pitchFamily="34" charset="0"/>
            <a:cs typeface="Arial" panose="020B0604020202020204" pitchFamily="34" charset="0"/>
          </a:endParaRPr>
        </a:p>
      </dsp:txBody>
      <dsp:txXfrm rot="10800000">
        <a:off x="0" y="2291302"/>
        <a:ext cx="7391400" cy="750905"/>
      </dsp:txXfrm>
    </dsp:sp>
    <dsp:sp modelId="{3CE265C3-D424-45A1-A082-140EA9EFCB32}">
      <dsp:nvSpPr>
        <dsp:cNvPr id="0" name=""/>
        <dsp:cNvSpPr/>
      </dsp:nvSpPr>
      <dsp:spPr>
        <a:xfrm rot="10800000">
          <a:off x="0" y="1146925"/>
          <a:ext cx="7391400" cy="1155647"/>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dirty="0" smtClean="0">
              <a:effectLst>
                <a:glow rad="101600">
                  <a:schemeClr val="tx1">
                    <a:alpha val="60000"/>
                  </a:schemeClr>
                </a:glow>
              </a:effectLst>
              <a:latin typeface="Arial" panose="020B0604020202020204" pitchFamily="34" charset="0"/>
              <a:cs typeface="Arial" panose="020B0604020202020204" pitchFamily="34" charset="0"/>
            </a:rPr>
            <a:t>menyingkirkan segala bentuk penyelewengan dan pengaruh negatif terhadap peribadi dan amalan Nabi SAW</a:t>
          </a:r>
          <a:endParaRPr lang="en-US" sz="20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rot="10800000">
        <a:off x="0" y="1146925"/>
        <a:ext cx="7391400" cy="750905"/>
      </dsp:txXfrm>
    </dsp:sp>
    <dsp:sp modelId="{72EC6B58-C0FF-456F-A47F-405DA154CD68}">
      <dsp:nvSpPr>
        <dsp:cNvPr id="0" name=""/>
        <dsp:cNvSpPr/>
      </dsp:nvSpPr>
      <dsp:spPr>
        <a:xfrm rot="10800000">
          <a:off x="0" y="2549"/>
          <a:ext cx="7391400" cy="1155647"/>
        </a:xfrm>
        <a:prstGeom prst="upArrowCallou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dirty="0" smtClean="0">
              <a:effectLst>
                <a:glow rad="101600">
                  <a:schemeClr val="tx1">
                    <a:alpha val="60000"/>
                  </a:schemeClr>
                </a:glow>
              </a:effectLst>
              <a:latin typeface="Arial" panose="020B0604020202020204" pitchFamily="34" charset="0"/>
              <a:cs typeface="Arial" panose="020B0604020202020204" pitchFamily="34" charset="0"/>
            </a:rPr>
            <a:t>meletakkan sepenuh kepercayaan dan melaksanakan amalan sejajar dengan perintah Allah SWT</a:t>
          </a:r>
          <a:endParaRPr lang="en-US" sz="2200" kern="1200" dirty="0">
            <a:effectLst>
              <a:glow rad="101600">
                <a:schemeClr val="tx1">
                  <a:alpha val="60000"/>
                </a:schemeClr>
              </a:glow>
            </a:effectLst>
            <a:latin typeface="Arial" panose="020B0604020202020204" pitchFamily="34" charset="0"/>
            <a:cs typeface="Arial" panose="020B0604020202020204" pitchFamily="34" charset="0"/>
          </a:endParaRPr>
        </a:p>
      </dsp:txBody>
      <dsp:txXfrm rot="10800000">
        <a:off x="0" y="2549"/>
        <a:ext cx="7391400" cy="750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5CC7-64EC-4326-A7CC-B53BCA0ED098}">
      <dsp:nvSpPr>
        <dsp:cNvPr id="0" name=""/>
        <dsp:cNvSpPr/>
      </dsp:nvSpPr>
      <dsp:spPr>
        <a:xfrm>
          <a:off x="2439161" y="128096"/>
          <a:ext cx="4952238" cy="22398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0" kern="120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Ibadat solat ini, bukanlah sekadar pergerakan dan bacaan, bahkan ia adalah penghampiran, kekhusyukan, tumpuan akal, dan munajat kita kepada Allah SWT. </a:t>
          </a:r>
          <a:endParaRPr lang="en-US" sz="2400" b="0" kern="120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2439161" y="128096"/>
        <a:ext cx="4952238" cy="2239818"/>
      </dsp:txXfrm>
    </dsp:sp>
    <dsp:sp modelId="{BADF68BB-242A-4717-92CA-4129923CECAD}">
      <dsp:nvSpPr>
        <dsp:cNvPr id="0" name=""/>
        <dsp:cNvSpPr/>
      </dsp:nvSpPr>
      <dsp:spPr>
        <a:xfrm>
          <a:off x="0" y="128096"/>
          <a:ext cx="2217420" cy="2239818"/>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5D096-190C-401A-A053-7290AA19048C}">
      <dsp:nvSpPr>
        <dsp:cNvPr id="0" name=""/>
        <dsp:cNvSpPr/>
      </dsp:nvSpPr>
      <dsp:spPr>
        <a:xfrm>
          <a:off x="0" y="2737484"/>
          <a:ext cx="4952238" cy="2239818"/>
        </a:xfrm>
        <a:prstGeom prst="rect">
          <a:avLst/>
        </a:prstGeom>
        <a:solidFill>
          <a:schemeClr val="accent5">
            <a:hueOff val="2679977"/>
            <a:satOff val="-18634"/>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b="0"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kita perlu mengenali Allah SWT yang merupakan maksud utama kepada pengabdian diri kita. </a:t>
          </a:r>
          <a:endParaRPr lang="en-US" sz="2400" b="0" kern="120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a:off x="0" y="2737484"/>
        <a:ext cx="4952238" cy="2239818"/>
      </dsp:txXfrm>
    </dsp:sp>
    <dsp:sp modelId="{76723B24-381A-4BA8-8D29-91927FFB92DC}">
      <dsp:nvSpPr>
        <dsp:cNvPr id="0" name=""/>
        <dsp:cNvSpPr/>
      </dsp:nvSpPr>
      <dsp:spPr>
        <a:xfrm>
          <a:off x="5173980" y="2737484"/>
          <a:ext cx="2217420" cy="2239818"/>
        </a:xfrm>
        <a:prstGeom prst="rect">
          <a:avLst/>
        </a:prstGeom>
        <a:solidFill>
          <a:schemeClr val="accent5">
            <a:hueOff val="2679977"/>
            <a:satOff val="-18634"/>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982E8-E7FF-4710-B19F-A6F84E2E363D}">
      <dsp:nvSpPr>
        <dsp:cNvPr id="0" name=""/>
        <dsp:cNvSpPr/>
      </dsp:nvSpPr>
      <dsp:spPr>
        <a:xfrm>
          <a:off x="831181" y="2438"/>
          <a:ext cx="5678834" cy="141970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Solat yang sempurna menjadikan seseorang itu bersifat mulia dan solat juga yang dapat me</a:t>
          </a:r>
          <a:r>
            <a:rPr lang="en-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n</a:t>
          </a:r>
          <a:r>
            <a:rPr lang="ms-MY" sz="2000" kern="1200" dirty="0" smtClean="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rPr>
            <a:t>cegah dari melakukan perkara keji dan mungkar</a:t>
          </a:r>
          <a:endParaRPr lang="en-US" sz="2000" kern="1200" dirty="0">
            <a:ln>
              <a:solidFill>
                <a:srgbClr val="FFFF00"/>
              </a:solidFill>
            </a:ln>
            <a:solidFill>
              <a:srgbClr val="FFFF00"/>
            </a:solidFill>
            <a:effectLst>
              <a:glow rad="101600">
                <a:schemeClr val="tx1">
                  <a:alpha val="60000"/>
                </a:schemeClr>
              </a:glow>
            </a:effectLst>
            <a:latin typeface="Arial" panose="020B0604020202020204" pitchFamily="34" charset="0"/>
            <a:cs typeface="Arial" panose="020B0604020202020204" pitchFamily="34" charset="0"/>
          </a:endParaRPr>
        </a:p>
      </dsp:txBody>
      <dsp:txXfrm>
        <a:off x="872763" y="44020"/>
        <a:ext cx="5595670" cy="1336544"/>
      </dsp:txXfrm>
    </dsp:sp>
    <dsp:sp modelId="{5FDDF80D-A9FA-43B2-91E8-74DC9BF51206}">
      <dsp:nvSpPr>
        <dsp:cNvPr id="0" name=""/>
        <dsp:cNvSpPr/>
      </dsp:nvSpPr>
      <dsp:spPr>
        <a:xfrm rot="5400000">
          <a:off x="3546374" y="1546372"/>
          <a:ext cx="248449" cy="248449"/>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45DE8-3580-4D0F-9584-55E9EC7086F4}">
      <dsp:nvSpPr>
        <dsp:cNvPr id="0" name=""/>
        <dsp:cNvSpPr/>
      </dsp:nvSpPr>
      <dsp:spPr>
        <a:xfrm>
          <a:off x="178399" y="1919045"/>
          <a:ext cx="6984398" cy="1419708"/>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ms-MY" sz="2000" kern="1200" dirty="0" smtClean="0">
              <a:latin typeface="Arial" panose="020B0604020202020204" pitchFamily="34" charset="0"/>
              <a:cs typeface="Arial" panose="020B0604020202020204" pitchFamily="34" charset="0"/>
            </a:rPr>
            <a:t>Dalam satu kisah, Abdullah Ibn Umar RA pernah menguji seorang pengembala kambing pada zamannya agar menjual kambingnya tanpa diketahui oleh tuannya. </a:t>
          </a:r>
          <a:r>
            <a:rPr lang="ms-MY" sz="2000" kern="1200" dirty="0" smtClean="0">
              <a:solidFill>
                <a:schemeClr val="tx1"/>
              </a:solidFill>
              <a:latin typeface="Arial" panose="020B0604020202020204" pitchFamily="34" charset="0"/>
              <a:cs typeface="Arial" panose="020B0604020202020204" pitchFamily="34" charset="0"/>
            </a:rPr>
            <a:t>Si pengembala enggan menjualnya kerana ia bukan miliknya. </a:t>
          </a:r>
          <a:endParaRPr lang="en-US" sz="2000" kern="1200" dirty="0">
            <a:latin typeface="Arial" panose="020B0604020202020204" pitchFamily="34" charset="0"/>
            <a:cs typeface="Arial" panose="020B0604020202020204" pitchFamily="34" charset="0"/>
          </a:endParaRPr>
        </a:p>
      </dsp:txBody>
      <dsp:txXfrm>
        <a:off x="219981" y="1960627"/>
        <a:ext cx="6901234" cy="1336544"/>
      </dsp:txXfrm>
    </dsp:sp>
    <dsp:sp modelId="{BF2027A4-8C9A-4665-B2D9-5452C958AE59}">
      <dsp:nvSpPr>
        <dsp:cNvPr id="0" name=""/>
        <dsp:cNvSpPr/>
      </dsp:nvSpPr>
      <dsp:spPr>
        <a:xfrm rot="5400000">
          <a:off x="3546374" y="3462978"/>
          <a:ext cx="248449" cy="248449"/>
        </a:xfrm>
        <a:prstGeom prst="rightArrow">
          <a:avLst>
            <a:gd name="adj1" fmla="val 66700"/>
            <a:gd name="adj2" fmla="val 50000"/>
          </a:avLst>
        </a:prstGeom>
        <a:solidFill>
          <a:schemeClr val="accent3">
            <a:hueOff val="3776168"/>
            <a:satOff val="37541"/>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65475B-CE1A-4FB1-8634-FCE94543F9C8}">
      <dsp:nvSpPr>
        <dsp:cNvPr id="0" name=""/>
        <dsp:cNvSpPr/>
      </dsp:nvSpPr>
      <dsp:spPr>
        <a:xfrm>
          <a:off x="178399" y="3835652"/>
          <a:ext cx="6984398" cy="1419708"/>
        </a:xfrm>
        <a:prstGeom prst="roundRect">
          <a:avLst>
            <a:gd name="adj" fmla="val 10000"/>
          </a:avLst>
        </a:prstGeom>
        <a:solidFill>
          <a:schemeClr val="accent3">
            <a:tint val="40000"/>
            <a:alpha val="90000"/>
            <a:hueOff val="4325943"/>
            <a:satOff val="20520"/>
            <a:lumOff val="1649"/>
            <a:alphaOff val="0"/>
          </a:schemeClr>
        </a:solidFill>
        <a:ln w="15875" cap="flat" cmpd="sng" algn="ctr">
          <a:solidFill>
            <a:schemeClr val="accent3">
              <a:tint val="40000"/>
              <a:alpha val="90000"/>
              <a:hueOff val="4325943"/>
              <a:satOff val="20520"/>
              <a:lumOff val="16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Arial" panose="020B0604020202020204" pitchFamily="34" charset="0"/>
              <a:cs typeface="Arial" panose="020B0604020202020204" pitchFamily="34" charset="0"/>
            </a:rPr>
            <a:t>Lalu Ibn Umar mencadangkan agar penggembala itu berbohong dengan mengatakan bahawa kambing tersebut telah dimakan oleh serigala. Lantas jawab si pengembala, aku boleh beritahunya ia dimakan oleh serigala tetapi bagaimana pula dengan Allah?. </a:t>
          </a:r>
          <a:endParaRPr lang="en-US" sz="2000" kern="1200" dirty="0">
            <a:latin typeface="Arial" panose="020B0604020202020204" pitchFamily="34" charset="0"/>
            <a:cs typeface="Arial" panose="020B0604020202020204" pitchFamily="34" charset="0"/>
          </a:endParaRPr>
        </a:p>
      </dsp:txBody>
      <dsp:txXfrm>
        <a:off x="219981" y="3877234"/>
        <a:ext cx="6901234" cy="13365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58263-D855-44CF-B2A1-37713F8C08E4}">
      <dsp:nvSpPr>
        <dsp:cNvPr id="0" name=""/>
        <dsp:cNvSpPr/>
      </dsp:nvSpPr>
      <dsp:spPr>
        <a:xfrm>
          <a:off x="0" y="0"/>
          <a:ext cx="7315200" cy="2228850"/>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9B7000-C520-4F9A-868D-8E780D4826E9}">
      <dsp:nvSpPr>
        <dsp:cNvPr id="0" name=""/>
        <dsp:cNvSpPr/>
      </dsp:nvSpPr>
      <dsp:spPr>
        <a:xfrm>
          <a:off x="220295" y="297180"/>
          <a:ext cx="3273623" cy="163449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BE742-E09A-4857-9DD6-8885674E7D30}">
      <dsp:nvSpPr>
        <dsp:cNvPr id="0" name=""/>
        <dsp:cNvSpPr/>
      </dsp:nvSpPr>
      <dsp:spPr>
        <a:xfrm rot="10800000">
          <a:off x="220295" y="2228850"/>
          <a:ext cx="3273623" cy="2724150"/>
        </a:xfrm>
        <a:prstGeom prst="round2SameRect">
          <a:avLst>
            <a:gd name="adj1" fmla="val 10500"/>
            <a:gd name="adj2" fmla="val 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0">
            <a:lnSpc>
              <a:spcPct val="90000"/>
            </a:lnSpc>
            <a:spcBef>
              <a:spcPct val="0"/>
            </a:spcBef>
            <a:spcAft>
              <a:spcPct val="35000"/>
            </a:spcAft>
          </a:pPr>
          <a:r>
            <a:rPr lang="ms-MY" sz="2400" b="0" kern="1200" cap="none" spc="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kesempurnaan solat juga mampu memberikan ketenangan kepada hati manusia. </a:t>
          </a:r>
          <a:endParaRPr lang="en-US" sz="2400" b="0" kern="1200" cap="none" spc="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rot="10800000">
        <a:off x="304072" y="2228850"/>
        <a:ext cx="3106069" cy="2640373"/>
      </dsp:txXfrm>
    </dsp:sp>
    <dsp:sp modelId="{66391594-6398-433E-B831-9A621146C47A}">
      <dsp:nvSpPr>
        <dsp:cNvPr id="0" name=""/>
        <dsp:cNvSpPr/>
      </dsp:nvSpPr>
      <dsp:spPr>
        <a:xfrm>
          <a:off x="3821281" y="297180"/>
          <a:ext cx="3273623" cy="163449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94A5A-BD48-45C6-987B-4003522E92E1}">
      <dsp:nvSpPr>
        <dsp:cNvPr id="0" name=""/>
        <dsp:cNvSpPr/>
      </dsp:nvSpPr>
      <dsp:spPr>
        <a:xfrm rot="10800000">
          <a:off x="3821281" y="2228850"/>
          <a:ext cx="3273623" cy="2724150"/>
        </a:xfrm>
        <a:prstGeom prst="round2SameRect">
          <a:avLst>
            <a:gd name="adj1" fmla="val 10500"/>
            <a:gd name="adj2" fmla="val 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rtl="0">
            <a:lnSpc>
              <a:spcPct val="90000"/>
            </a:lnSpc>
            <a:spcBef>
              <a:spcPct val="0"/>
            </a:spcBef>
            <a:spcAft>
              <a:spcPct val="35000"/>
            </a:spcAft>
          </a:pPr>
          <a:r>
            <a:rPr lang="ms-MY" sz="2400" b="0" kern="1200" cap="none" spc="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Terutamanya hati yang sangat akrab dengan Allah SWT melalui solat yang khusyuk. </a:t>
          </a:r>
          <a:endParaRPr lang="en-US" sz="2400" b="0" kern="1200" cap="none" spc="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sp:txBody>
      <dsp:txXfrm rot="10800000">
        <a:off x="3905058" y="2228850"/>
        <a:ext cx="3106069" cy="26403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20/4/2017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5</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8ABDA28-8FD6-4624-B7A0-145B971B0CD9}" type="datetime1">
              <a:rPr lang="en-MY" smtClean="0"/>
              <a:pPr/>
              <a:t>20/4/2017</a:t>
            </a:fld>
            <a:endParaRPr lang="en-MY"/>
          </a:p>
        </p:txBody>
      </p:sp>
      <p:sp>
        <p:nvSpPr>
          <p:cNvPr id="5" name="Footer Placeholder 4"/>
          <p:cNvSpPr>
            <a:spLocks noGrp="1"/>
          </p:cNvSpPr>
          <p:nvPr>
            <p:ph type="ftr" sz="quarter" idx="11"/>
          </p:nvPr>
        </p:nvSpPr>
        <p:spPr>
          <a:xfrm>
            <a:off x="1174044" y="5357592"/>
            <a:ext cx="5034845" cy="365125"/>
          </a:xfrm>
        </p:spPr>
        <p:txBody>
          <a:bodyPr/>
          <a:lstStyle/>
          <a:p>
            <a:endParaRPr lang="en-MY"/>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A8784F8-D9B1-479F-A9B4-848AA317FB34}"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20/4/2017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20/4/2017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20/4/2017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20/4/2017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20/4/2017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82BA709-1EFB-4E05-A772-6E84498B3CD2}" type="datetime1">
              <a:rPr lang="en-MY" smtClean="0"/>
              <a:pPr/>
              <a:t>20/4/2017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20/4/2017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20/4/2017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2D768A7-71B4-49F3-9E0B-4A0B6DB83CA8}" type="datetime1">
              <a:rPr lang="en-MY" smtClean="0"/>
              <a:pPr/>
              <a:t>20/4/2017</a:t>
            </a:fld>
            <a:endParaRPr lang="en-MY"/>
          </a:p>
        </p:txBody>
      </p:sp>
      <p:sp>
        <p:nvSpPr>
          <p:cNvPr id="6" name="Footer Placeholder 5"/>
          <p:cNvSpPr>
            <a:spLocks noGrp="1"/>
          </p:cNvSpPr>
          <p:nvPr>
            <p:ph type="ftr" sz="quarter" idx="11"/>
          </p:nvPr>
        </p:nvSpPr>
        <p:spPr>
          <a:xfrm rot="-60000">
            <a:off x="914554" y="5829261"/>
            <a:ext cx="3522607" cy="365125"/>
          </a:xfrm>
        </p:spPr>
        <p:txBody>
          <a:bodyPr/>
          <a:lstStyle/>
          <a:p>
            <a:endParaRPr lang="en-MY"/>
          </a:p>
        </p:txBody>
      </p:sp>
      <p:sp>
        <p:nvSpPr>
          <p:cNvPr id="7" name="Slide Number Placeholder 6"/>
          <p:cNvSpPr>
            <a:spLocks noGrp="1"/>
          </p:cNvSpPr>
          <p:nvPr>
            <p:ph type="sldNum" sz="quarter" idx="12"/>
          </p:nvPr>
        </p:nvSpPr>
        <p:spPr>
          <a:xfrm rot="60000">
            <a:off x="7557313" y="5896961"/>
            <a:ext cx="554023" cy="365125"/>
          </a:xfrm>
        </p:spPr>
        <p:txBody>
          <a:bodyPr/>
          <a:lstStyle/>
          <a:p>
            <a:fld id="{BA8784F8-D9B1-479F-A9B4-848AA317FB34}"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D34E3E6-1E10-4DAC-B272-564ACA4FA87E}" type="datetime1">
              <a:rPr lang="en-MY" smtClean="0"/>
              <a:pPr/>
              <a:t>20/4/2017</a:t>
            </a:fld>
            <a:endParaRPr lang="en-MY"/>
          </a:p>
        </p:txBody>
      </p:sp>
      <p:sp>
        <p:nvSpPr>
          <p:cNvPr id="6" name="Footer Placeholder 5"/>
          <p:cNvSpPr>
            <a:spLocks noGrp="1"/>
          </p:cNvSpPr>
          <p:nvPr>
            <p:ph type="ftr" sz="quarter" idx="11"/>
          </p:nvPr>
        </p:nvSpPr>
        <p:spPr>
          <a:xfrm rot="-60000">
            <a:off x="914569" y="5831037"/>
            <a:ext cx="3319043" cy="365125"/>
          </a:xfrm>
        </p:spPr>
        <p:txBody>
          <a:bodyPr/>
          <a:lstStyle/>
          <a:p>
            <a:endParaRPr lang="en-MY"/>
          </a:p>
        </p:txBody>
      </p:sp>
      <p:sp>
        <p:nvSpPr>
          <p:cNvPr id="7" name="Slide Number Placeholder 6"/>
          <p:cNvSpPr>
            <a:spLocks noGrp="1"/>
          </p:cNvSpPr>
          <p:nvPr>
            <p:ph type="sldNum" sz="quarter" idx="12"/>
          </p:nvPr>
        </p:nvSpPr>
        <p:spPr>
          <a:xfrm rot="60000">
            <a:off x="7562089" y="5900026"/>
            <a:ext cx="554023" cy="365125"/>
          </a:xfrm>
        </p:spPr>
        <p:txBody>
          <a:bodyPr/>
          <a:lstStyle/>
          <a:p>
            <a:fld id="{BA8784F8-D9B1-479F-A9B4-848AA317FB34}"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3793427-0925-45C8-8E89-B1651BC7B608}" type="datetime1">
              <a:rPr lang="en-MY" smtClean="0"/>
              <a:pPr/>
              <a:t>20/4/2017</a:t>
            </a:fld>
            <a:endParaRPr lang="en-MY"/>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MY"/>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7938" y="3962400"/>
            <a:ext cx="4244111" cy="461665"/>
          </a:xfrm>
          <a:prstGeom prst="rect">
            <a:avLst/>
          </a:prstGeom>
        </p:spPr>
        <p:txBody>
          <a:bodyPr wrap="none">
            <a:spAutoFit/>
          </a:bodyPr>
          <a:lstStyle/>
          <a:p>
            <a:pPr algn="ctr"/>
            <a:r>
              <a:rPr lang="en-US" sz="24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21 April </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2017 / </a:t>
            </a:r>
            <a:r>
              <a:rPr lang="en-US" sz="24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24 </a:t>
            </a:r>
            <a:r>
              <a:rPr lang="en-US" sz="2400" dirty="0" err="1"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Rejab</a:t>
            </a:r>
            <a:r>
              <a:rPr lang="en-US" sz="24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US" sz="24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1438</a:t>
            </a:r>
          </a:p>
        </p:txBody>
      </p:sp>
      <p:sp>
        <p:nvSpPr>
          <p:cNvPr id="2" name="Rectangle 1"/>
          <p:cNvSpPr/>
          <p:nvPr/>
        </p:nvSpPr>
        <p:spPr>
          <a:xfrm>
            <a:off x="1752600" y="1752600"/>
            <a:ext cx="5715000" cy="2123658"/>
          </a:xfrm>
          <a:prstGeom prst="rect">
            <a:avLst/>
          </a:prstGeom>
        </p:spPr>
        <p:txBody>
          <a:bodyPr wrap="square">
            <a:spAutoFit/>
          </a:bodyPr>
          <a:lstStyle/>
          <a:p>
            <a:pPr algn="ctr"/>
            <a:r>
              <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MENJUNJUNG </a:t>
            </a:r>
            <a:endPar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ndParaRPr>
          </a:p>
          <a:p>
            <a:pPr algn="ct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PERINTAH</a:t>
            </a:r>
            <a:endPar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graphicFrame>
        <p:nvGraphicFramePr>
          <p:cNvPr id="4" name="Diagram 3"/>
          <p:cNvGraphicFramePr/>
          <p:nvPr>
            <p:extLst>
              <p:ext uri="{D42A27DB-BD31-4B8C-83A1-F6EECF244321}">
                <p14:modId xmlns:p14="http://schemas.microsoft.com/office/powerpoint/2010/main" val="4068852721"/>
              </p:ext>
            </p:extLst>
          </p:nvPr>
        </p:nvGraphicFramePr>
        <p:xfrm>
          <a:off x="838201" y="685800"/>
          <a:ext cx="7543800" cy="548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28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sp>
        <p:nvSpPr>
          <p:cNvPr id="3" name="Rectangle 2"/>
          <p:cNvSpPr/>
          <p:nvPr/>
        </p:nvSpPr>
        <p:spPr>
          <a:xfrm>
            <a:off x="914400" y="838200"/>
            <a:ext cx="7309825" cy="3046988"/>
          </a:xfrm>
          <a:prstGeom prst="rect">
            <a:avLst/>
          </a:prstGeom>
        </p:spPr>
        <p:txBody>
          <a:bodyPr wrap="square">
            <a:spAutoFit/>
          </a:bodyPr>
          <a:lstStyle/>
          <a:p>
            <a:pPr algn="ctr" rtl="1"/>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82" pitchFamily="2" charset="2"/>
                <a:cs typeface="QCF_P282" pitchFamily="2" charset="2"/>
              </a:rPr>
              <a:t>ﭑ ﭒ ﭓ ﭔ ﭕ ﭖ ﭗ ﭘ ﭙ ﭚ ﭛ ﭜ ﭝ ﭞ ﭟ ﭠ ﭡ ﭢ ﭣ ﭤ ﭥ ﭦ</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82" pitchFamily="2" charset="2"/>
              <a:cs typeface="QCF_P282" pitchFamily="2" charset="2"/>
            </a:endParaRPr>
          </a:p>
        </p:txBody>
      </p:sp>
      <p:sp>
        <p:nvSpPr>
          <p:cNvPr id="5" name="TextBox 4"/>
          <p:cNvSpPr txBox="1"/>
          <p:nvPr/>
        </p:nvSpPr>
        <p:spPr>
          <a:xfrm>
            <a:off x="3708775" y="5790567"/>
            <a:ext cx="1644874" cy="338554"/>
          </a:xfrm>
          <a:prstGeom prst="rect">
            <a:avLst/>
          </a:prstGeom>
          <a:noFill/>
        </p:spPr>
        <p:txBody>
          <a:bodyPr wrap="none" rtlCol="0">
            <a:spAutoFit/>
          </a:bodyPr>
          <a:lstStyle/>
          <a:p>
            <a:r>
              <a:rPr lang="en-US" sz="1600" dirty="0" smtClean="0">
                <a:ln>
                  <a:solidFill>
                    <a:schemeClr val="tx1"/>
                  </a:solidFill>
                </a:ln>
                <a:solidFill>
                  <a:srgbClr val="FF0000"/>
                </a:solidFill>
                <a:latin typeface="Arial" panose="020B0604020202020204" pitchFamily="34" charset="0"/>
                <a:cs typeface="Arial" panose="020B0604020202020204" pitchFamily="34" charset="0"/>
              </a:rPr>
              <a:t>Surah Al-</a:t>
            </a:r>
            <a:r>
              <a:rPr lang="en-US" sz="1600" dirty="0" err="1" smtClean="0">
                <a:ln>
                  <a:solidFill>
                    <a:schemeClr val="tx1"/>
                  </a:solidFill>
                </a:ln>
                <a:solidFill>
                  <a:srgbClr val="FF0000"/>
                </a:solidFill>
                <a:latin typeface="Arial" panose="020B0604020202020204" pitchFamily="34" charset="0"/>
                <a:cs typeface="Arial" panose="020B0604020202020204" pitchFamily="34" charset="0"/>
              </a:rPr>
              <a:t>Isra</a:t>
            </a:r>
            <a:r>
              <a:rPr lang="en-US" sz="1600" dirty="0" smtClean="0">
                <a:ln>
                  <a:solidFill>
                    <a:schemeClr val="tx1"/>
                  </a:solidFill>
                </a:ln>
                <a:solidFill>
                  <a:srgbClr val="FF0000"/>
                </a:solidFill>
                <a:latin typeface="Arial" panose="020B0604020202020204" pitchFamily="34" charset="0"/>
                <a:cs typeface="Arial" panose="020B0604020202020204" pitchFamily="34" charset="0"/>
              </a:rPr>
              <a:t>’: 1</a:t>
            </a:r>
            <a:endParaRPr lang="en-US" sz="1600" dirty="0">
              <a:ln>
                <a:solidFill>
                  <a:schemeClr val="tx1"/>
                </a:solidFill>
              </a:ln>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838200" y="3759242"/>
            <a:ext cx="7386025" cy="2031325"/>
          </a:xfrm>
          <a:prstGeom prst="rect">
            <a:avLst/>
          </a:prstGeom>
        </p:spPr>
        <p:txBody>
          <a:bodyPr wrap="square">
            <a:spAutoFit/>
          </a:bodyPr>
          <a:lstStyle/>
          <a:p>
            <a:pPr algn="ctr"/>
            <a:r>
              <a:rPr lang="ms-MY"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 </a:t>
            </a:r>
          </a:p>
          <a:p>
            <a:pPr algn="ct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“Maha Suci Allah Yang telah menjalankan hambaNya (Muhammad) pada malam hari dari Masjid Al-Haraam (di Makkah) ke Masjid Al-Aqsa (di Palestin), yang Kami berkati sekelilingnya, untuk memperlihatkan kepadanya tanda-tanda (kekuasaan dan kebesaran) Kami. Sesungguhnya Allah jualah Yang Maha Mendengar, lagi Maha </a:t>
            </a: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Mengetahui</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483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graphicFrame>
        <p:nvGraphicFramePr>
          <p:cNvPr id="8" name="Diagram 7"/>
          <p:cNvGraphicFramePr/>
          <p:nvPr>
            <p:extLst>
              <p:ext uri="{D42A27DB-BD31-4B8C-83A1-F6EECF244321}">
                <p14:modId xmlns:p14="http://schemas.microsoft.com/office/powerpoint/2010/main" val="437614460"/>
              </p:ext>
            </p:extLst>
          </p:nvPr>
        </p:nvGraphicFramePr>
        <p:xfrm>
          <a:off x="1066800" y="932352"/>
          <a:ext cx="715742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38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060" y="1295400"/>
            <a:ext cx="7467600" cy="1569660"/>
          </a:xfrm>
          <a:prstGeom prst="rect">
            <a:avLst/>
          </a:prstGeom>
        </p:spPr>
        <p:txBody>
          <a:bodyPr wrap="square">
            <a:spAutoFit/>
          </a:bodyPr>
          <a:lstStyle/>
          <a:p>
            <a:pPr marL="685800" indent="-685800" algn="ctr" rtl="1">
              <a:buFont typeface="QCF_P596" pitchFamily="2" charset="2"/>
              <a:buChar char="ﯗ"/>
            </a:pPr>
            <a:r>
              <a:rPr lang="ar-SA" sz="4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rPr>
              <a:t>ﯘ </a:t>
            </a: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rPr>
              <a:t>ﯙ ﯚ </a:t>
            </a:r>
            <a:r>
              <a:rPr lang="ar-SA" sz="4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rPr>
              <a:t>ﯛ</a:t>
            </a:r>
            <a:endParaRPr lang="en-US" sz="4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endParaRPr>
          </a:p>
          <a:p>
            <a:pPr marL="685800" indent="-685800" algn="ctr" rtl="1">
              <a:buFont typeface="QCF_P596" pitchFamily="2" charset="2"/>
              <a:buChar char="ﯗ"/>
            </a:pPr>
            <a:r>
              <a:rPr lang="ar-SA" sz="4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rPr>
              <a:t> </a:t>
            </a: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rPr>
              <a:t>ﯜ ﯝ ﯞ ﯟ ﯠ</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96" pitchFamily="2" charset="2"/>
              <a:cs typeface="QCF_P596" pitchFamily="2" charset="2"/>
            </a:endParaRPr>
          </a:p>
        </p:txBody>
      </p:sp>
      <p:sp>
        <p:nvSpPr>
          <p:cNvPr id="3" name="Rectangle 2"/>
          <p:cNvSpPr/>
          <p:nvPr/>
        </p:nvSpPr>
        <p:spPr>
          <a:xfrm>
            <a:off x="1295400" y="3111013"/>
            <a:ext cx="6477000" cy="1477328"/>
          </a:xfrm>
          <a:prstGeom prst="rect">
            <a:avLst/>
          </a:prstGeom>
        </p:spPr>
        <p:txBody>
          <a:bodyPr wrap="square">
            <a:spAutoFit/>
          </a:bodyPr>
          <a:lstStyle/>
          <a:p>
            <a:pPr algn="ctr"/>
            <a:r>
              <a:rPr lang="ms-MY"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Oleh itu, maka (tetapkanlah kepercayaanmu) bahawa sesungguhnya tiap-tiap kesukaran disertai kemudahan. (sekali lagi ditegaskan): bahawa sesungguhnya tiap-tiap kesukaran disertai kemudahan.”</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3431739" y="5105400"/>
            <a:ext cx="2204321" cy="338554"/>
          </a:xfrm>
          <a:prstGeom prst="rect">
            <a:avLst/>
          </a:prstGeom>
        </p:spPr>
        <p:txBody>
          <a:bodyPr wrap="none">
            <a:spAutoFit/>
          </a:bodyPr>
          <a:lstStyle/>
          <a:p>
            <a:r>
              <a:rPr lang="ms-MY" sz="1600" dirty="0">
                <a:ln>
                  <a:solidFill>
                    <a:schemeClr val="tx1"/>
                  </a:solidFill>
                </a:ln>
                <a:solidFill>
                  <a:srgbClr val="0070C0"/>
                </a:solidFill>
                <a:latin typeface="Arial" panose="020B0604020202020204" pitchFamily="34" charset="0"/>
                <a:cs typeface="Arial" panose="020B0604020202020204" pitchFamily="34" charset="0"/>
              </a:rPr>
              <a:t>Surah Al </a:t>
            </a:r>
            <a:r>
              <a:rPr lang="ms-MY" sz="1600" dirty="0" smtClean="0">
                <a:ln>
                  <a:solidFill>
                    <a:schemeClr val="tx1"/>
                  </a:solidFill>
                </a:ln>
                <a:solidFill>
                  <a:srgbClr val="0070C0"/>
                </a:solidFill>
                <a:latin typeface="Arial" panose="020B0604020202020204" pitchFamily="34" charset="0"/>
                <a:cs typeface="Arial" panose="020B0604020202020204" pitchFamily="34" charset="0"/>
              </a:rPr>
              <a:t>Insyirah: </a:t>
            </a:r>
            <a:r>
              <a:rPr lang="ms-MY" sz="1600" dirty="0">
                <a:ln>
                  <a:solidFill>
                    <a:schemeClr val="tx1"/>
                  </a:solidFill>
                </a:ln>
                <a:solidFill>
                  <a:srgbClr val="0070C0"/>
                </a:solidFill>
                <a:latin typeface="Arial" panose="020B0604020202020204" pitchFamily="34" charset="0"/>
                <a:cs typeface="Arial" panose="020B0604020202020204" pitchFamily="34" charset="0"/>
              </a:rPr>
              <a:t>5-6</a:t>
            </a:r>
            <a:endParaRPr lang="en-US" sz="1600" dirty="0">
              <a:ln>
                <a:solidFill>
                  <a:schemeClr val="tx1"/>
                </a:solidFill>
              </a:ln>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7" name="Diagram 6"/>
          <p:cNvGraphicFramePr/>
          <p:nvPr>
            <p:extLst>
              <p:ext uri="{D42A27DB-BD31-4B8C-83A1-F6EECF244321}">
                <p14:modId xmlns:p14="http://schemas.microsoft.com/office/powerpoint/2010/main" val="3705342301"/>
              </p:ext>
            </p:extLst>
          </p:nvPr>
        </p:nvGraphicFramePr>
        <p:xfrm>
          <a:off x="880848" y="838200"/>
          <a:ext cx="7391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1531944"/>
              </p:ext>
            </p:extLst>
          </p:nvPr>
        </p:nvGraphicFramePr>
        <p:xfrm>
          <a:off x="914400" y="914400"/>
          <a:ext cx="73914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05000"/>
            <a:ext cx="7467601" cy="830997"/>
          </a:xfrm>
          <a:prstGeom prst="rect">
            <a:avLst/>
          </a:prstGeom>
        </p:spPr>
        <p:txBody>
          <a:bodyPr wrap="square">
            <a:spAutoFit/>
          </a:bodyPr>
          <a:lstStyle/>
          <a:p>
            <a:pPr algn="just" rtl="1"/>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23" pitchFamily="2" charset="2"/>
                <a:cs typeface="QCF_P523" pitchFamily="2" charset="2"/>
              </a:rPr>
              <a:t>ﭳ ﭴ ﭵ ﭶ ﭷ ﭸ </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523" pitchFamily="2" charset="2"/>
              <a:cs typeface="QCF_P523" pitchFamily="2" charset="2"/>
            </a:endParaRPr>
          </a:p>
        </p:txBody>
      </p:sp>
      <p:sp>
        <p:nvSpPr>
          <p:cNvPr id="4" name="Rectangle 3"/>
          <p:cNvSpPr/>
          <p:nvPr/>
        </p:nvSpPr>
        <p:spPr>
          <a:xfrm>
            <a:off x="1066799" y="3200400"/>
            <a:ext cx="7086600" cy="923330"/>
          </a:xfrm>
          <a:prstGeom prst="rect">
            <a:avLst/>
          </a:prstGeom>
        </p:spPr>
        <p:txBody>
          <a:bodyPr wrap="square">
            <a:spAutoFit/>
          </a:bodyPr>
          <a:lstStyle/>
          <a:p>
            <a:pPr algn="ctr"/>
            <a:r>
              <a:rPr lang="ms-MY"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 </a:t>
            </a:r>
            <a:endParaRPr lang="ms-MY"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 (ingatlah) Aku tidak menciptakan jin dan manusia melainkan untuk mereka menyembah dan beribadat kepadaKu.”</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3502328" y="4876800"/>
            <a:ext cx="2215543" cy="338554"/>
          </a:xfrm>
          <a:prstGeom prst="rect">
            <a:avLst/>
          </a:prstGeom>
        </p:spPr>
        <p:txBody>
          <a:bodyPr wrap="none">
            <a:spAutoFit/>
          </a:bodyPr>
          <a:lstStyle/>
          <a:p>
            <a:r>
              <a:rPr lang="ms-MY" sz="1600" dirty="0">
                <a:ln>
                  <a:solidFill>
                    <a:schemeClr val="tx1"/>
                  </a:solidFill>
                </a:ln>
                <a:solidFill>
                  <a:srgbClr val="FFC000"/>
                </a:solidFill>
                <a:latin typeface="Arial" panose="020B0604020202020204" pitchFamily="34" charset="0"/>
                <a:cs typeface="Arial" panose="020B0604020202020204" pitchFamily="34" charset="0"/>
              </a:rPr>
              <a:t>Surah Adz Zariyat </a:t>
            </a:r>
            <a:r>
              <a:rPr lang="ms-MY" sz="1600" dirty="0" smtClean="0">
                <a:ln>
                  <a:solidFill>
                    <a:schemeClr val="tx1"/>
                  </a:solidFill>
                </a:ln>
                <a:solidFill>
                  <a:srgbClr val="FFC000"/>
                </a:solidFill>
                <a:latin typeface="Arial" panose="020B0604020202020204" pitchFamily="34" charset="0"/>
                <a:cs typeface="Arial" panose="020B0604020202020204" pitchFamily="34" charset="0"/>
              </a:rPr>
              <a:t>: </a:t>
            </a:r>
            <a:r>
              <a:rPr lang="ms-MY" sz="1600" dirty="0">
                <a:ln>
                  <a:solidFill>
                    <a:schemeClr val="tx1"/>
                  </a:solidFill>
                </a:ln>
                <a:solidFill>
                  <a:srgbClr val="FFC000"/>
                </a:solidFill>
                <a:latin typeface="Arial" panose="020B0604020202020204" pitchFamily="34" charset="0"/>
                <a:cs typeface="Arial" panose="020B0604020202020204" pitchFamily="34" charset="0"/>
              </a:rPr>
              <a:t>56</a:t>
            </a:r>
            <a:endParaRPr lang="en-US" sz="1600" dirty="0">
              <a:ln>
                <a:solidFill>
                  <a:schemeClr val="tx1"/>
                </a:solidFill>
              </a:ln>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graphicFrame>
        <p:nvGraphicFramePr>
          <p:cNvPr id="4" name="Diagram 3"/>
          <p:cNvGraphicFramePr/>
          <p:nvPr>
            <p:extLst>
              <p:ext uri="{D42A27DB-BD31-4B8C-83A1-F6EECF244321}">
                <p14:modId xmlns:p14="http://schemas.microsoft.com/office/powerpoint/2010/main" val="1930637918"/>
              </p:ext>
            </p:extLst>
          </p:nvPr>
        </p:nvGraphicFramePr>
        <p:xfrm>
          <a:off x="812202" y="733914"/>
          <a:ext cx="734119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677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939949400"/>
              </p:ext>
            </p:extLst>
          </p:nvPr>
        </p:nvGraphicFramePr>
        <p:xfrm>
          <a:off x="762000" y="838200"/>
          <a:ext cx="7315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570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sp>
        <p:nvSpPr>
          <p:cNvPr id="3" name="Rectangle 2"/>
          <p:cNvSpPr/>
          <p:nvPr/>
        </p:nvSpPr>
        <p:spPr>
          <a:xfrm>
            <a:off x="885112" y="1697598"/>
            <a:ext cx="7309825" cy="1569660"/>
          </a:xfrm>
          <a:prstGeom prst="rect">
            <a:avLst/>
          </a:prstGeom>
        </p:spPr>
        <p:txBody>
          <a:bodyPr wrap="square">
            <a:spAutoFit/>
          </a:bodyPr>
          <a:lstStyle/>
          <a:p>
            <a:pPr algn="ctr" rtl="1"/>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342" pitchFamily="2" charset="2"/>
                <a:cs typeface="QCF_P342" pitchFamily="2" charset="2"/>
              </a:rPr>
              <a:t>ﭑ ﭒ ﭓ ﭔ ﭕ ﭖ ﭗ ﭘ ﭙ </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342" pitchFamily="2" charset="2"/>
              <a:cs typeface="QCF_P342" pitchFamily="2" charset="2"/>
            </a:endParaRPr>
          </a:p>
        </p:txBody>
      </p:sp>
      <p:sp>
        <p:nvSpPr>
          <p:cNvPr id="4" name="Rectangle 3"/>
          <p:cNvSpPr/>
          <p:nvPr/>
        </p:nvSpPr>
        <p:spPr>
          <a:xfrm>
            <a:off x="1184537" y="3899915"/>
            <a:ext cx="7010400" cy="923330"/>
          </a:xfrm>
          <a:prstGeom prst="rect">
            <a:avLst/>
          </a:prstGeom>
        </p:spPr>
        <p:txBody>
          <a:bodyPr wrap="square">
            <a:spAutoFit/>
          </a:bodyPr>
          <a:lstStyle/>
          <a:p>
            <a:pPr algn="ct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a:t>
            </a: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algn="ct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ms-MY"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Sesungguhnya berjayalah orang-orang yang beriman, Iaitu mereka yang khusyuk dalam sembahyangnya.”</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angle 4"/>
          <p:cNvSpPr/>
          <p:nvPr/>
        </p:nvSpPr>
        <p:spPr>
          <a:xfrm>
            <a:off x="3409810" y="4977644"/>
            <a:ext cx="2260427" cy="338554"/>
          </a:xfrm>
          <a:prstGeom prst="rect">
            <a:avLst/>
          </a:prstGeom>
        </p:spPr>
        <p:txBody>
          <a:bodyPr wrap="none">
            <a:spAutoFit/>
          </a:bodyPr>
          <a:lstStyle/>
          <a:p>
            <a:r>
              <a:rPr lang="ms-MY"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Al-Mukminun : 1</a:t>
            </a:r>
            <a:endPar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33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81200"/>
            <a:ext cx="7018361" cy="2585323"/>
          </a:xfrm>
          <a:prstGeom prst="rect">
            <a:avLst/>
          </a:prstGeom>
        </p:spPr>
        <p:txBody>
          <a:bodyPr wrap="square">
            <a:spAutoFit/>
          </a:bodyPr>
          <a:lstStyle/>
          <a:p>
            <a:pPr algn="ctr" rtl="1"/>
            <a:r>
              <a:rPr lang="ar-JO"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ٱلحَمْدُ لِلَّهِ رَبِّ ٱلْعَالَمِيْنَ </a:t>
            </a:r>
            <a:endParaRPr lang="en-MY"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endParaRPr>
          </a:p>
          <a:p>
            <a:pPr algn="ctr" rtl="1"/>
            <a:r>
              <a:rPr lang="ar-JO"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وَالْعَاقِبَةُ </a:t>
            </a:r>
            <a:r>
              <a:rPr lang="ar-JO"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لِلْمُتَّقِيْنَ </a:t>
            </a:r>
            <a:endParaRPr lang="en-MY"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endParaRPr>
          </a:p>
          <a:p>
            <a:pPr algn="ctr" rtl="1"/>
            <a:r>
              <a:rPr lang="ar-JO"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وَلاَ </a:t>
            </a:r>
            <a:r>
              <a:rPr lang="ar-JO"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عُدْوَانَ إِلاَّ عَلَى </a:t>
            </a:r>
            <a:r>
              <a:rPr lang="ar-JO"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الظَّالِمِيْنَ</a:t>
            </a:r>
            <a:endParaRPr lang="en-US"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graphicFrame>
        <p:nvGraphicFramePr>
          <p:cNvPr id="5" name="Diagram 4"/>
          <p:cNvGraphicFramePr/>
          <p:nvPr>
            <p:extLst>
              <p:ext uri="{D42A27DB-BD31-4B8C-83A1-F6EECF244321}">
                <p14:modId xmlns:p14="http://schemas.microsoft.com/office/powerpoint/2010/main" val="1122816842"/>
              </p:ext>
            </p:extLst>
          </p:nvPr>
        </p:nvGraphicFramePr>
        <p:xfrm>
          <a:off x="838200" y="914400"/>
          <a:ext cx="7386025" cy="47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953000" y="4888468"/>
            <a:ext cx="3352264" cy="369332"/>
          </a:xfrm>
          <a:prstGeom prst="rect">
            <a:avLst/>
          </a:prstGeom>
        </p:spPr>
        <p:txBody>
          <a:bodyPr wrap="none">
            <a:spAutoFit/>
          </a:bodyPr>
          <a:lstStyle/>
          <a:p>
            <a:pPr lvl="0"/>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(Syeikh </a:t>
            </a:r>
            <a:r>
              <a:rPr lang="ms-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Abdul Halim </a:t>
            </a:r>
            <a:r>
              <a:rPr lang="ms-MY"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Mahmud) </a:t>
            </a:r>
            <a:endParaRPr lang="en-US" dirty="0"/>
          </a:p>
        </p:txBody>
      </p:sp>
      <p:sp>
        <p:nvSpPr>
          <p:cNvPr id="4" name="Rectangle 3"/>
          <p:cNvSpPr/>
          <p:nvPr/>
        </p:nvSpPr>
        <p:spPr>
          <a:xfrm>
            <a:off x="1040801" y="5435025"/>
            <a:ext cx="7183423" cy="584775"/>
          </a:xfrm>
          <a:prstGeom prst="rect">
            <a:avLst/>
          </a:prstGeom>
        </p:spPr>
        <p:txBody>
          <a:bodyPr wrap="square">
            <a:spAutoFit/>
          </a:bodyPr>
          <a:lstStyle/>
          <a:p>
            <a:pPr algn="just"/>
            <a:r>
              <a:rPr lang="ms-MY" sz="1600" dirty="0">
                <a:latin typeface="Arial" panose="020B0604020202020204" pitchFamily="34" charset="0"/>
                <a:ea typeface="Calibri" panose="020F0502020204030204" pitchFamily="34" charset="0"/>
                <a:cs typeface="Arial" panose="020B0604020202020204" pitchFamily="34" charset="0"/>
              </a:rPr>
              <a:t>Justeru, kita perlu memastikan kualiti solat dapat ditingkatkan dari semasa ke semasa supaya mendapat solat yang khusyuk. </a:t>
            </a:r>
            <a:endParaRPr lang="en-MY"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75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graphicFrame>
        <p:nvGraphicFramePr>
          <p:cNvPr id="4" name="Diagram 3"/>
          <p:cNvGraphicFramePr/>
          <p:nvPr>
            <p:extLst>
              <p:ext uri="{D42A27DB-BD31-4B8C-83A1-F6EECF244321}">
                <p14:modId xmlns:p14="http://schemas.microsoft.com/office/powerpoint/2010/main" val="210752155"/>
              </p:ext>
            </p:extLst>
          </p:nvPr>
        </p:nvGraphicFramePr>
        <p:xfrm>
          <a:off x="990600" y="1927714"/>
          <a:ext cx="72336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752600" y="821821"/>
            <a:ext cx="5564985"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INTIPATI KHUTBAH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Heptagon 6"/>
          <p:cNvSpPr/>
          <p:nvPr/>
        </p:nvSpPr>
        <p:spPr>
          <a:xfrm>
            <a:off x="6400800" y="2138179"/>
            <a:ext cx="609600" cy="533400"/>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rPr>
              <a:t>1</a:t>
            </a:r>
            <a:endParaRPr lang="en-MY"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endParaRPr>
          </a:p>
        </p:txBody>
      </p:sp>
      <p:sp>
        <p:nvSpPr>
          <p:cNvPr id="8" name="Heptagon 7"/>
          <p:cNvSpPr/>
          <p:nvPr/>
        </p:nvSpPr>
        <p:spPr>
          <a:xfrm>
            <a:off x="6934200" y="3605457"/>
            <a:ext cx="609600" cy="533400"/>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rPr>
              <a:t>2</a:t>
            </a:r>
            <a:endParaRPr lang="en-MY"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endParaRPr>
          </a:p>
        </p:txBody>
      </p:sp>
      <p:sp>
        <p:nvSpPr>
          <p:cNvPr id="9" name="Heptagon 8"/>
          <p:cNvSpPr/>
          <p:nvPr/>
        </p:nvSpPr>
        <p:spPr>
          <a:xfrm>
            <a:off x="7467600" y="5083792"/>
            <a:ext cx="609600" cy="533400"/>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MY"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rPr>
              <a:t>3</a:t>
            </a:r>
            <a:endParaRPr lang="en-MY"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44347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4632" y="1181219"/>
            <a:ext cx="3916457" cy="769441"/>
          </a:xfrm>
          <a:prstGeom prst="rect">
            <a:avLst/>
          </a:prstGeom>
        </p:spPr>
        <p:txBody>
          <a:bodyPr wrap="none">
            <a:spAutoFit/>
          </a:bodyPr>
          <a:lstStyle/>
          <a:p>
            <a:pPr algn="ct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BSML" pitchFamily="2" charset="2"/>
                <a:cs typeface="QCF_BSML" pitchFamily="2" charset="2"/>
              </a:rPr>
              <a:t>ﭷ ﭸ ﭹ ﭺ ﭻ </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BSML" pitchFamily="2" charset="2"/>
              <a:cs typeface="QCF_BSML" pitchFamily="2" charset="2"/>
            </a:endParaRPr>
          </a:p>
        </p:txBody>
      </p:sp>
      <p:sp>
        <p:nvSpPr>
          <p:cNvPr id="3" name="Rectangle 2"/>
          <p:cNvSpPr/>
          <p:nvPr/>
        </p:nvSpPr>
        <p:spPr>
          <a:xfrm>
            <a:off x="748990" y="2362200"/>
            <a:ext cx="7479143" cy="1569660"/>
          </a:xfrm>
          <a:prstGeom prst="rect">
            <a:avLst/>
          </a:prstGeom>
        </p:spPr>
        <p:txBody>
          <a:bodyPr wrap="square">
            <a:spAutoFit/>
          </a:bodyPr>
          <a:lstStyle/>
          <a:p>
            <a:pPr algn="ctr" rtl="1"/>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309" pitchFamily="2" charset="2"/>
                <a:cs typeface="QCF_P309" pitchFamily="2" charset="2"/>
              </a:rPr>
              <a:t>ﮧ ﮨ ﮩ ﮪ ﮫ ﮬ ﮭ ﮮ ﮯ ﮰ ﮱ ﯓ </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309" pitchFamily="2" charset="2"/>
              <a:cs typeface="QCF_P309" pitchFamily="2" charset="2"/>
            </a:endParaRPr>
          </a:p>
        </p:txBody>
      </p:sp>
      <p:sp>
        <p:nvSpPr>
          <p:cNvPr id="6" name="Rectangle 5"/>
          <p:cNvSpPr/>
          <p:nvPr/>
        </p:nvSpPr>
        <p:spPr>
          <a:xfrm>
            <a:off x="977590" y="4343400"/>
            <a:ext cx="7250543" cy="1754326"/>
          </a:xfrm>
          <a:prstGeom prst="rect">
            <a:avLst/>
          </a:prstGeom>
        </p:spPr>
        <p:txBody>
          <a:bodyPr wrap="square">
            <a:spAutoFit/>
          </a:bodyPr>
          <a:lstStyle/>
          <a:p>
            <a:pPr algn="ct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Maksudnya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i="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Kemudian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mereka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digantikan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oleh</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keturunan-keturunan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yang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mencuaikan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sembahyang</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serta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menurut</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hawa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nafsu</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melakukan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maksiat</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maka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mereka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akan</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menghadapi</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azab</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dalam</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i="1"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neraka</a:t>
            </a:r>
            <a:r>
              <a:rPr lang="en-US"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Surah Maryam:59)</a:t>
            </a: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1035308"/>
            <a:ext cx="7010400" cy="4832092"/>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anose="02010000000000000000" pitchFamily="2" charset="-78"/>
              </a:rPr>
              <a:t>بَارَكَ اللهُ لِيْ وَلَكُمْ </a:t>
            </a:r>
            <a:r>
              <a:rPr lang="ar-SA" sz="4400" dirty="0" smtClean="0">
                <a:ln w="0"/>
                <a:effectLst>
                  <a:outerShdw blurRad="38100" dist="19050" dir="2700000" algn="tl" rotWithShape="0">
                    <a:schemeClr val="dk1">
                      <a:alpha val="40000"/>
                    </a:schemeClr>
                  </a:outerShdw>
                </a:effectLst>
                <a:cs typeface="Traditional Arabic" panose="02010000000000000000" pitchFamily="2" charset="-78"/>
              </a:rPr>
              <a:t>بِالْقُرْآنِ </a:t>
            </a:r>
            <a:r>
              <a:rPr lang="ar-SA" sz="4400" dirty="0">
                <a:ln w="0"/>
                <a:effectLst>
                  <a:outerShdw blurRad="38100" dist="19050" dir="2700000" algn="tl" rotWithShape="0">
                    <a:schemeClr val="dk1">
                      <a:alpha val="40000"/>
                    </a:scheme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dirty="0">
              <a:ln w="0"/>
              <a:effectLst>
                <a:outerShdw blurRad="38100" dist="19050" dir="2700000" algn="tl" rotWithShape="0">
                  <a:schemeClr val="dk1">
                    <a:alpha val="40000"/>
                  </a:scheme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24</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8659" y="1447800"/>
            <a:ext cx="7010400"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spcBef>
                <a:spcPct val="0"/>
              </a:spcBef>
              <a:spcAft>
                <a:spcPct val="0"/>
              </a:spcAft>
            </a:pPr>
            <a:r>
              <a:rPr lang="ar-SA" sz="4400" dirty="0">
                <a:ln w="0"/>
                <a:effectLst>
                  <a:outerShdw blurRad="38100" dist="19050" dir="2700000" algn="tl" rotWithShape="0">
                    <a:schemeClr val="dk1">
                      <a:alpha val="40000"/>
                    </a:scheme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4400" dirty="0">
                <a:ln w="0"/>
                <a:effectLst>
                  <a:outerShdw blurRad="38100" dist="19050" dir="2700000" algn="tl" rotWithShape="0">
                    <a:schemeClr val="dk1">
                      <a:alpha val="40000"/>
                    </a:schemeClr>
                  </a:outerShdw>
                </a:effectLst>
                <a:cs typeface="Traditional Arabic" pitchFamily="2" charset="-78"/>
              </a:rPr>
              <a:t>ّ</a:t>
            </a:r>
            <a:r>
              <a:rPr lang="ar-SA" sz="4400" dirty="0">
                <a:ln w="0"/>
                <a:effectLst>
                  <a:outerShdw blurRad="38100" dist="19050" dir="2700000" algn="tl" rotWithShape="0">
                    <a:schemeClr val="dk1">
                      <a:alpha val="40000"/>
                    </a:schemeClr>
                  </a:outerShdw>
                </a:effectLst>
                <a:cs typeface="Traditional Arabic" pitchFamily="2" charset="-78"/>
              </a:rPr>
              <a:t>ِـمَـنْ جـَحـَدَ بِــهِ وَكَـفَـرَ، وَأَشْهَدُ أَنَّ سَيِّدَنَــا مُـحَـمَّـدًا عَبْدُهُ وَرَسُـــولُـهُ سَيِّدُ الْجِـنِّ وَالْبَشَرِ.</a:t>
            </a:r>
            <a:endParaRPr lang="ar-SA" sz="4400" dirty="0" smtClean="0">
              <a:ln w="0"/>
              <a:effectLst>
                <a:outerShdw blurRad="38100" dist="19050" dir="2700000" algn="tl" rotWithShape="0">
                  <a:schemeClr val="dk1">
                    <a:alpha val="40000"/>
                  </a:schemeClr>
                </a:outerShdw>
              </a:effectLst>
              <a:cs typeface="Traditional Arabic" pitchFamily="2" charset="-78"/>
            </a:endParaRPr>
          </a:p>
        </p:txBody>
      </p:sp>
      <p:sp>
        <p:nvSpPr>
          <p:cNvPr id="2" name="Rectangle 1"/>
          <p:cNvSpPr/>
          <p:nvPr/>
        </p:nvSpPr>
        <p:spPr>
          <a:xfrm>
            <a:off x="1066800" y="4514671"/>
            <a:ext cx="7010400" cy="1200329"/>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disembah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melainkan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Esa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sekutu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bagi-Nya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Muhammad SAW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adalah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hamba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segala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jin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manusia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828800"/>
            <a:ext cx="6934200" cy="1446550"/>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itchFamily="2" charset="-78"/>
              </a:rPr>
              <a:t>اللَّـهُمَّ فَـصَــلِّ وَسَــلِّمْ عَلَى سَيِّدِنَــا مُـحَـمَّـدٍ وَعَلَى آلِــــــهِ الْــمُـصـَابِيحِ الْغُرَرِ.</a:t>
            </a:r>
            <a:endParaRPr lang="en-MY" sz="4400" dirty="0">
              <a:ln w="0"/>
              <a:effectLst>
                <a:outerShdw blurRad="38100" dist="19050" dir="2700000" algn="tl" rotWithShape="0">
                  <a:schemeClr val="dk1">
                    <a:alpha val="40000"/>
                  </a:schemeClr>
                </a:outerShdw>
              </a:effectLst>
              <a:cs typeface="Traditional Arabic" pitchFamily="2" charset="-78"/>
            </a:endParaRPr>
          </a:p>
        </p:txBody>
      </p:sp>
      <p:sp>
        <p:nvSpPr>
          <p:cNvPr id="5" name="Rectangle 4"/>
          <p:cNvSpPr/>
          <p:nvPr/>
        </p:nvSpPr>
        <p:spPr>
          <a:xfrm>
            <a:off x="1143000" y="3886200"/>
            <a:ext cx="6934200" cy="923330"/>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berilah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selawat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berkat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atas</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penghulu</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Nabi</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Muhammad SAW,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kaum</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keluarga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serta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sahabat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baginda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0"/>
            <a:ext cx="7010400" cy="3477875"/>
          </a:xfrm>
          <a:prstGeom prst="rect">
            <a:avLst/>
          </a:prstGeom>
        </p:spPr>
        <p:txBody>
          <a:bodyPr wrap="square">
            <a:spAutoFit/>
          </a:bodyPr>
          <a:lstStyle/>
          <a:p>
            <a:pPr algn="ctr" rtl="1"/>
            <a:r>
              <a:rPr lang="ar-SA" sz="4400" dirty="0">
                <a:ln w="0"/>
                <a:effectLst>
                  <a:outerShdw blurRad="38100" dist="19050" dir="2700000" algn="tl" rotWithShape="0">
                    <a:schemeClr val="dk1">
                      <a:alpha val="40000"/>
                    </a:scheme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4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09800"/>
            <a:ext cx="6934200" cy="2308324"/>
          </a:xfrm>
          <a:prstGeom prst="rect">
            <a:avLst/>
          </a:prstGeom>
        </p:spPr>
        <p:txBody>
          <a:bodyPr wrap="square">
            <a:spAutoFit/>
          </a:bodyPr>
          <a:lstStyle/>
          <a:p>
            <a:pPr algn="ct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426" pitchFamily="2" charset="2"/>
                <a:cs typeface="QCF_P426" pitchFamily="2" charset="2"/>
              </a:rPr>
              <a:t>ﭲ ﭳ ﭴ ﭵ ﭶ ﭷ ﭸ ﭹ ﭺ ﭻ ﭼ ﭽ ﭾ ﭿ ﮀ</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106826"/>
            <a:ext cx="7010400" cy="4764381"/>
          </a:xfrm>
          <a:prstGeom prst="rect">
            <a:avLst/>
          </a:prstGeom>
        </p:spPr>
        <p:txBody>
          <a:bodyPr wrap="square">
            <a:spAutoFit/>
          </a:bodyPr>
          <a:lstStyle/>
          <a:p>
            <a:pPr algn="ctr" rtl="1">
              <a:lnSpc>
                <a:spcPct val="115000"/>
              </a:lnSpc>
            </a:pPr>
            <a:r>
              <a:rPr lang="ar-SA" sz="4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a:t>
            </a:fld>
            <a:endParaRPr lang="en-MY"/>
          </a:p>
        </p:txBody>
      </p:sp>
      <p:sp>
        <p:nvSpPr>
          <p:cNvPr id="3" name="Rectangle 2"/>
          <p:cNvSpPr/>
          <p:nvPr/>
        </p:nvSpPr>
        <p:spPr>
          <a:xfrm>
            <a:off x="914400" y="1371600"/>
            <a:ext cx="7391400" cy="3416320"/>
          </a:xfrm>
          <a:prstGeom prst="rect">
            <a:avLst/>
          </a:prstGeom>
        </p:spPr>
        <p:txBody>
          <a:bodyPr wrap="square">
            <a:spAutoFit/>
          </a:bodyPr>
          <a:lstStyle/>
          <a:p>
            <a:pPr algn="ctr" rtl="1"/>
            <a:r>
              <a:rPr lang="ar-EG"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أَشْهَدُ أَنْ لاَ إِلَهَ إِلاَّ اللهُ وَحْدَهُ لاَ شَرِيْكَ لَهُ، وَأَشْهَدُ أَنَّ سَيْدَنَا وَحَبِيْبَنَا مُحَمّدًا نَبِيَّ الْهُدَى،</a:t>
            </a:r>
            <a:r>
              <a:rPr lang="ar-JO"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 أَرْسَلَهُ اللَّهُ رَحْمَةً لِلْعَالَمِيْنَ، وَإِمَامًا لِلْأَنبِيَاءِ وَالمُرسَلِينَ وَسَيِّدًا لِلأَوَّلِينَ وَالآخِرِينَ</a:t>
            </a:r>
            <a:endParaRPr lang="en-US"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9140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45616"/>
            <a:ext cx="7620000" cy="4154984"/>
          </a:xfrm>
          <a:prstGeom prst="rect">
            <a:avLst/>
          </a:prstGeom>
        </p:spPr>
        <p:txBody>
          <a:bodyPr wrap="square">
            <a:spAutoFit/>
          </a:bodyPr>
          <a:lstStyle/>
          <a:p>
            <a:pPr lvl="0" algn="just" rtl="1" fontAlgn="base">
              <a:spcBef>
                <a:spcPct val="0"/>
              </a:spcBef>
              <a:spcAft>
                <a:spcPct val="0"/>
              </a:spcAft>
            </a:pPr>
            <a:r>
              <a:rPr lang="ar-SA" altLang="zh-CN" sz="4400" dirty="0">
                <a:ln w="0"/>
                <a:effectLst>
                  <a:outerShdw blurRad="38100" dist="19050" dir="2700000" algn="tl" rotWithShape="0">
                    <a:schemeClr val="dk1">
                      <a:alpha val="40000"/>
                    </a:scheme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762000" y="5048071"/>
            <a:ext cx="7620000" cy="120032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keredaan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empat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orang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khulafa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ar-Rasyidin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Saidina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Abu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Bakar</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Umar,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Usman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Ali bin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Abi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Talib</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Isteri-isteri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suci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ahli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keluarga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sahabat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para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tabiin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redhailah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sekalian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wahai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Penyayang</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0"/>
            <a:ext cx="7696200" cy="5632311"/>
          </a:xfrm>
          <a:prstGeom prst="rect">
            <a:avLst/>
          </a:prstGeom>
        </p:spPr>
        <p:txBody>
          <a:bodyPr wrap="square">
            <a:spAutoFit/>
          </a:bodyPr>
          <a:lstStyle/>
          <a:p>
            <a:pPr algn="ctr" rtl="1"/>
            <a:r>
              <a:rPr lang="ar-SA" sz="3600" dirty="0">
                <a:ln w="0"/>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effectLst>
                <a:outerShdw blurRad="38100" dist="19050" dir="2700000" algn="tl" rotWithShape="0">
                  <a:schemeClr val="dk1">
                    <a:alpha val="40000"/>
                  </a:schemeClr>
                </a:outerShdw>
              </a:effectLst>
              <a:cs typeface="Traditional Arabic" pitchFamily="2" charset="-78"/>
            </a:endParaRPr>
          </a:p>
          <a:p>
            <a:pPr algn="ctr" rtl="1"/>
            <a:r>
              <a:rPr lang="ar-SA" sz="3600" dirty="0">
                <a:ln w="0"/>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effectLst>
                <a:outerShdw blurRad="38100" dist="19050" dir="2700000" algn="tl" rotWithShape="0">
                  <a:schemeClr val="dk1">
                    <a:alpha val="40000"/>
                  </a:schemeClr>
                </a:outerShdw>
              </a:effectLst>
              <a:cs typeface="Traditional Arabic" pitchFamily="2" charset="-78"/>
            </a:endParaRPr>
          </a:p>
          <a:p>
            <a:pPr algn="ctr" rtl="1"/>
            <a:r>
              <a:rPr lang="ar-SA" sz="3600" dirty="0">
                <a:ln w="0"/>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effectLst>
                <a:outerShdw blurRad="38100" dist="19050" dir="2700000" algn="tl" rotWithShape="0">
                  <a:schemeClr val="dk1">
                    <a:alpha val="40000"/>
                  </a:schemeClr>
                </a:outerShdw>
              </a:effectLst>
              <a:cs typeface="Traditional Arabic" pitchFamily="2" charset="-78"/>
            </a:endParaRPr>
          </a:p>
          <a:p>
            <a:pPr algn="ctr" rtl="1"/>
            <a:r>
              <a:rPr lang="ar-EG" sz="3600" dirty="0">
                <a:ln w="0"/>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407616"/>
            <a:ext cx="7086600" cy="4154984"/>
          </a:xfrm>
          <a:prstGeom prst="rect">
            <a:avLst/>
          </a:prstGeom>
        </p:spPr>
        <p:txBody>
          <a:bodyPr wrap="square">
            <a:spAutoFit/>
          </a:bodyPr>
          <a:lstStyle/>
          <a:p>
            <a:pPr algn="ctr" rtl="1"/>
            <a:r>
              <a:rPr lang="ar-SA" sz="3200" dirty="0">
                <a:ln w="0"/>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a:t>
            </a:r>
            <a:r>
              <a:rPr lang="ar-SA" sz="32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أضوغ</a:t>
            </a:r>
            <a:r>
              <a:rPr lang="en-US" sz="32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r>
              <a:rPr lang="ar-SA" sz="32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كليما بلس </a:t>
            </a:r>
            <a:endParaRPr lang="ar-SA" sz="32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r>
              <a:rPr lang="ar-SA" sz="40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سلطان </a:t>
            </a:r>
            <a:r>
              <a:rPr lang="ar-SA" sz="40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محمد كليما </a:t>
            </a:r>
          </a:p>
          <a:p>
            <a:pPr algn="just" rtl="1"/>
            <a:r>
              <a:rPr lang="ar-SA" sz="32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162800" cy="3170099"/>
          </a:xfrm>
          <a:prstGeom prst="rect">
            <a:avLst/>
          </a:prstGeom>
        </p:spPr>
        <p:txBody>
          <a:bodyPr wrap="square">
            <a:spAutoFit/>
          </a:bodyPr>
          <a:lstStyle/>
          <a:p>
            <a:pPr algn="just" rtl="1"/>
            <a:r>
              <a:rPr lang="ar-EG" sz="4000" dirty="0">
                <a:ln w="0"/>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4000" dirty="0">
              <a:ln w="0"/>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990599" y="4113074"/>
            <a:ext cx="7162801" cy="1754326"/>
          </a:xfrm>
          <a:prstGeom prst="rect">
            <a:avLst/>
          </a:prstGeom>
        </p:spPr>
        <p:txBody>
          <a:bodyPr wrap="square">
            <a:spAutoFit/>
          </a:bodyPr>
          <a:lstStyle/>
          <a:p>
            <a:pPr algn="just">
              <a:defRPr/>
            </a:pP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jadikanlah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Malaysia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negara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umat</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Islam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dalam</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keadaan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aman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tenang</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makmur</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selamatkan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negara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golongan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melakukan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kerosakan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bersihkannya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golongan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melampaui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batasan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perbaiki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jalan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dalam</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mentaati</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-Mu,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-Mu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mereka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perintah</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mentaatinya</a:t>
            </a:r>
            <a:r>
              <a:rPr lang="en-US"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981200"/>
            <a:ext cx="6934200" cy="2949525"/>
          </a:xfrm>
          <a:prstGeom prst="rect">
            <a:avLst/>
          </a:prstGeom>
        </p:spPr>
        <p:txBody>
          <a:bodyPr wrap="square">
            <a:spAutoFit/>
          </a:bodyPr>
          <a:lstStyle/>
          <a:p>
            <a:pPr algn="ctr">
              <a:lnSpc>
                <a:spcPct val="150000"/>
              </a:lnSpc>
            </a:pP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kami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memohon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agar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rahmat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perlindungan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Mu,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negara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ini</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seluruh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rakyatnya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dikekalkan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dalam</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keamanan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kesejahteraan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lnSpc>
                <a:spcPct val="150000"/>
              </a:lnSpc>
            </a:pP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Tanamkanlah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rasa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kasih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sayang</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kekalkanlah</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perpaduan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di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kalangan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p>
          <a:p>
            <a:pPr algn="ctr">
              <a:lnSpc>
                <a:spcPct val="150000"/>
              </a:lnSpc>
            </a:pP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Semoga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dengannya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sentiasa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hidup</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damai</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selamat</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sepanjang</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zaman</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MY"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0517" y="2133600"/>
            <a:ext cx="6934200" cy="1446550"/>
          </a:xfrm>
          <a:prstGeom prst="rect">
            <a:avLst/>
          </a:prstGeom>
        </p:spPr>
        <p:txBody>
          <a:bodyPr wrap="square">
            <a:spAutoFit/>
          </a:bodyPr>
          <a:lstStyle/>
          <a:p>
            <a:pPr algn="ctr" rtl="1"/>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50" pitchFamily="2" charset="2"/>
                <a:ea typeface="Times New Roman" pitchFamily="18" charset="0"/>
                <a:cs typeface="QCF_P050" pitchFamily="2" charset="2"/>
              </a:rPr>
              <a:t>ﯫ ﯬ ﯭ ﯮ ﯯ ﯰ ﯱ ﯲ ﯳ ﯴ ﯵ ﯶ ﯷ ﯸ ﯹ ﯺ</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3" name="Rectangle 2"/>
          <p:cNvSpPr/>
          <p:nvPr/>
        </p:nvSpPr>
        <p:spPr>
          <a:xfrm>
            <a:off x="1081668" y="4495800"/>
            <a:ext cx="6934201" cy="840230"/>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janganlah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mengubah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hati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selepas</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memberi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hidayah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rahmat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sisiMu</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sesungguhnya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Engkaulah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Pemberi</a:t>
            </a:r>
            <a:endPar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615" y="1905000"/>
            <a:ext cx="6858000" cy="1569660"/>
          </a:xfrm>
          <a:prstGeom prst="rect">
            <a:avLst/>
          </a:prstGeom>
        </p:spPr>
        <p:txBody>
          <a:bodyPr wrap="square">
            <a:spAutoFit/>
          </a:bodyPr>
          <a:lstStyle/>
          <a:p>
            <a:pPr algn="ctr"/>
            <a:r>
              <a:rPr lang="ar-SA"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ﯜ ﯝ ﯞ ﯟ ﯠ ﯡ ﯢ ﯣ ﯤ ﯥ ﯦ</a:t>
            </a:r>
            <a:endParaRPr lang="en-US" sz="4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
        <p:nvSpPr>
          <p:cNvPr id="3" name="Rectangle 2"/>
          <p:cNvSpPr/>
          <p:nvPr/>
        </p:nvSpPr>
        <p:spPr>
          <a:xfrm>
            <a:off x="1219200" y="4343400"/>
            <a:ext cx="67818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anugerahkanlah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dengan</a:t>
            </a:r>
            <a:r>
              <a:rPr lang="ar-SA"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kebaikan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dunia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di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akhirat</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jauhilah</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daripada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azab</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api</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neraka</a:t>
            </a:r>
            <a:r>
              <a:rPr lang="en-GB"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37</a:t>
            </a:fld>
            <a:endParaRPr lang="en-MY"/>
          </a:p>
        </p:txBody>
      </p:sp>
      <p:sp>
        <p:nvSpPr>
          <p:cNvPr id="3" name="Rectangle 2"/>
          <p:cNvSpPr/>
          <p:nvPr/>
        </p:nvSpPr>
        <p:spPr>
          <a:xfrm>
            <a:off x="914400" y="948495"/>
            <a:ext cx="7386025" cy="2123658"/>
          </a:xfrm>
          <a:prstGeom prst="rect">
            <a:avLst/>
          </a:prstGeom>
        </p:spPr>
        <p:txBody>
          <a:bodyPr wrap="square">
            <a:spAutoFit/>
          </a:bodyPr>
          <a:lstStyle/>
          <a:p>
            <a:pPr lvl="0" algn="ctr" rtl="1" fontAlgn="base">
              <a:spcBef>
                <a:spcPct val="0"/>
              </a:spcBef>
              <a:spcAft>
                <a:spcPct val="0"/>
              </a:spcAft>
            </a:pPr>
            <a:r>
              <a:rPr lang="ar-SA"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ﭻ ﭼ ﭽ ﭾ ﭿ ﮀ ﮁ ﮂ ﮃ ﮄ ﮅ ﮆ ﮇ ﮈ ﮉ ﮊ ﮋ</a:t>
            </a:r>
            <a:r>
              <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 </a:t>
            </a:r>
            <a:endParaRPr lang="en-US" sz="44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838200" y="3482876"/>
            <a:ext cx="7386025" cy="2308324"/>
          </a:xfrm>
          <a:prstGeom prst="rect">
            <a:avLst/>
          </a:prstGeom>
        </p:spPr>
        <p:txBody>
          <a:bodyPr wrap="square">
            <a:spAutoFit/>
          </a:bodyPr>
          <a:lstStyle/>
          <a:p>
            <a:pPr algn="ctr" rtl="1"/>
            <a:r>
              <a:rPr lang="ar-SA"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a:t>
            </a:r>
            <a:r>
              <a:rPr lang="ar-SA" sz="4800" dirty="0" smtClean="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يَزِدْكُمْ وَاسْأَلُوهُ </a:t>
            </a:r>
            <a:r>
              <a:rPr lang="ar-SA"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rPr>
              <a:t>مِنْ فَضْلِهِ يُعْطِكُمْ وَلَذِكْرُ اللهِ أَكْبَرُ، وَاللهُ يَعْلَمُ مَا تَصْنَعُونَ.</a:t>
            </a:r>
            <a:endParaRPr lang="en-US" sz="4800" dirty="0">
              <a:ln w="18415" cmpd="sng">
                <a:solidFill>
                  <a:srgbClr val="00FF00"/>
                </a:solidFill>
                <a:prstDash val="solid"/>
              </a:ln>
              <a:solidFill>
                <a:srgbClr val="00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4</a:t>
            </a:fld>
            <a:endParaRPr lang="en-MY"/>
          </a:p>
        </p:txBody>
      </p:sp>
      <p:sp>
        <p:nvSpPr>
          <p:cNvPr id="3" name="Rectangle 2"/>
          <p:cNvSpPr/>
          <p:nvPr/>
        </p:nvSpPr>
        <p:spPr>
          <a:xfrm>
            <a:off x="838200" y="1612880"/>
            <a:ext cx="7467600" cy="3416320"/>
          </a:xfrm>
          <a:prstGeom prst="rect">
            <a:avLst/>
          </a:prstGeom>
        </p:spPr>
        <p:txBody>
          <a:bodyPr wrap="square">
            <a:spAutoFit/>
          </a:bodyPr>
          <a:lstStyle/>
          <a:p>
            <a:pPr algn="ctr" rtl="1"/>
            <a:r>
              <a:rPr lang="ar-EG"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 </a:t>
            </a:r>
            <a:r>
              <a:rPr lang="ar-EG"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اَللَّهُمَّ صَلِّ عَلَى سَيِّدِنَا مُحَمَّدٍ وَعَلى آلِهِ وَصَحْبِهِ أَجْمَعِيْنَ. </a:t>
            </a:r>
            <a:endParaRPr lang="en-MY"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endParaRPr>
          </a:p>
          <a:p>
            <a:pPr algn="ctr" rtl="1"/>
            <a:r>
              <a:rPr lang="ar-EG"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أَمَّا </a:t>
            </a:r>
            <a:r>
              <a:rPr lang="ar-EG"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بَعْدُ، فَيَا عِبَادَ اللهِ اتَّقُوا اللهَ، أُوْصِيْكُمْ وَإِيَّايَ بِتَقْوَى اللهِ </a:t>
            </a:r>
            <a:r>
              <a:rPr lang="ar-JO"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فَقَدْ فَازَ </a:t>
            </a:r>
            <a:r>
              <a:rPr lang="ar-JO" sz="5400" dirty="0" smtClean="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rPr>
              <a:t>المُتَّقُونُ</a:t>
            </a:r>
            <a:endParaRPr lang="en-US" sz="5400" dirty="0">
              <a:ln w="0">
                <a:solidFill>
                  <a:srgbClr val="0000FF"/>
                </a:solidFill>
              </a:ln>
              <a:solidFill>
                <a:srgbClr val="0000FF"/>
              </a:solidFill>
              <a:effectLst>
                <a:glow rad="63500">
                  <a:schemeClr val="accent6">
                    <a:satMod val="175000"/>
                    <a:alpha val="40000"/>
                  </a:schemeClr>
                </a:glow>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272323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563" y="5029200"/>
            <a:ext cx="1644874" cy="338554"/>
          </a:xfrm>
          <a:prstGeom prst="rect">
            <a:avLst/>
          </a:prstGeom>
          <a:noFill/>
        </p:spPr>
        <p:txBody>
          <a:bodyPr wrap="none" rtlCol="0">
            <a:spAutoFit/>
          </a:bodyPr>
          <a:lstStyle/>
          <a:p>
            <a:r>
              <a:rPr lang="en-US" sz="1600" dirty="0" smtClean="0">
                <a:ln>
                  <a:solidFill>
                    <a:schemeClr val="tx1"/>
                  </a:solidFill>
                </a:ln>
                <a:solidFill>
                  <a:srgbClr val="FF0000"/>
                </a:solidFill>
                <a:latin typeface="Arial" panose="020B0604020202020204" pitchFamily="34" charset="0"/>
                <a:cs typeface="Arial" panose="020B0604020202020204" pitchFamily="34" charset="0"/>
              </a:rPr>
              <a:t>Surah Al-</a:t>
            </a:r>
            <a:r>
              <a:rPr lang="en-US" sz="1600" dirty="0" err="1" smtClean="0">
                <a:ln>
                  <a:solidFill>
                    <a:schemeClr val="tx1"/>
                  </a:solidFill>
                </a:ln>
                <a:solidFill>
                  <a:srgbClr val="FF0000"/>
                </a:solidFill>
                <a:latin typeface="Arial" panose="020B0604020202020204" pitchFamily="34" charset="0"/>
                <a:cs typeface="Arial" panose="020B0604020202020204" pitchFamily="34" charset="0"/>
              </a:rPr>
              <a:t>Isra</a:t>
            </a:r>
            <a:r>
              <a:rPr lang="en-US" sz="1600" dirty="0" smtClean="0">
                <a:ln>
                  <a:solidFill>
                    <a:schemeClr val="tx1"/>
                  </a:solidFill>
                </a:ln>
                <a:solidFill>
                  <a:srgbClr val="FF0000"/>
                </a:solidFill>
                <a:latin typeface="Arial" panose="020B0604020202020204" pitchFamily="34" charset="0"/>
                <a:cs typeface="Arial" panose="020B0604020202020204" pitchFamily="34" charset="0"/>
              </a:rPr>
              <a:t>’: 1</a:t>
            </a:r>
            <a:endParaRPr lang="en-US" sz="1600" dirty="0">
              <a:ln>
                <a:solidFill>
                  <a:schemeClr val="tx1"/>
                </a:solidFill>
              </a:ln>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066800" y="1384280"/>
            <a:ext cx="7010400" cy="3416320"/>
          </a:xfrm>
          <a:prstGeom prst="rect">
            <a:avLst/>
          </a:prstGeom>
        </p:spPr>
        <p:txBody>
          <a:bodyPr wrap="square">
            <a:spAutoFit/>
          </a:bodyPr>
          <a:lstStyle/>
          <a:p>
            <a:pPr algn="ctr" rtl="1"/>
            <a:r>
              <a:rPr lang="ar-SA" sz="5400" dirty="0">
                <a:ln>
                  <a:solidFill>
                    <a:srgbClr val="FFFF00"/>
                  </a:solidFill>
                </a:ln>
                <a:solidFill>
                  <a:srgbClr val="FFFF00"/>
                </a:solidFill>
                <a:effectLst>
                  <a:glow rad="101600">
                    <a:schemeClr val="tx1">
                      <a:alpha val="60000"/>
                    </a:schemeClr>
                  </a:glow>
                </a:effectLst>
                <a:latin typeface="QCF_P282" pitchFamily="2" charset="2"/>
                <a:cs typeface="QCF_P282" pitchFamily="2" charset="2"/>
              </a:rPr>
              <a:t>ﭑ ﭒ ﭓ ﭔ ﭕ ﭖ ﭗ ﭘ ﭙ ﭚ ﭛ ﭜ ﭝ ﭞ ﭟ ﭠ ﭡ ﭢ ﭣ ﭤ ﭥ ﭦ</a:t>
            </a:r>
            <a:endParaRPr lang="en-US" sz="5400" dirty="0">
              <a:ln>
                <a:solidFill>
                  <a:srgbClr val="FFFF00"/>
                </a:solidFill>
              </a:ln>
              <a:solidFill>
                <a:srgbClr val="FFFF00"/>
              </a:solidFill>
              <a:effectLst>
                <a:glow rad="101600">
                  <a:schemeClr val="tx1">
                    <a:alpha val="60000"/>
                  </a:schemeClr>
                </a:glow>
              </a:effectLst>
              <a:latin typeface="QCF_P282" pitchFamily="2" charset="2"/>
              <a:cs typeface="QCF_P282" pitchFamily="2" charset="2"/>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990600"/>
            <a:ext cx="4572000" cy="369332"/>
          </a:xfrm>
          <a:prstGeom prst="rect">
            <a:avLst/>
          </a:prstGeom>
        </p:spPr>
        <p:txBody>
          <a:bodyPr>
            <a:spAutoFit/>
          </a:bodyPr>
          <a:lstStyle/>
          <a:p>
            <a:pPr algn="ctr"/>
            <a:r>
              <a:rPr lang="ms-MY" b="1" dirty="0" smtClean="0"/>
              <a:t> </a:t>
            </a:r>
            <a:endParaRPr lang="en-US" dirty="0"/>
          </a:p>
        </p:txBody>
      </p:sp>
      <p:graphicFrame>
        <p:nvGraphicFramePr>
          <p:cNvPr id="3" name="Diagram 2"/>
          <p:cNvGraphicFramePr/>
          <p:nvPr>
            <p:extLst>
              <p:ext uri="{D42A27DB-BD31-4B8C-83A1-F6EECF244321}">
                <p14:modId xmlns:p14="http://schemas.microsoft.com/office/powerpoint/2010/main" val="1025626474"/>
              </p:ext>
            </p:extLst>
          </p:nvPr>
        </p:nvGraphicFramePr>
        <p:xfrm>
          <a:off x="990600" y="990600"/>
          <a:ext cx="7239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873204"/>
            <a:ext cx="4953000" cy="1107996"/>
          </a:xfrm>
          <a:prstGeom prst="rect">
            <a:avLst/>
          </a:prstGeom>
        </p:spPr>
        <p:txBody>
          <a:bodyPr wrap="square">
            <a:spAutoFit/>
          </a:bodyPr>
          <a:lstStyle/>
          <a:p>
            <a:pPr algn="ctr"/>
            <a:r>
              <a:rPr lang="en-US" sz="6600" b="1" dirty="0" err="1"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ln>
                <a:solidFill>
                  <a:srgbClr val="0000FF"/>
                </a:solidFill>
              </a:ln>
              <a:solidFill>
                <a:srgbClr val="00CC00"/>
              </a:solidFill>
              <a:effectLst>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4" name="Rectangle 3"/>
          <p:cNvSpPr/>
          <p:nvPr/>
        </p:nvSpPr>
        <p:spPr>
          <a:xfrm>
            <a:off x="1600200" y="2514600"/>
            <a:ext cx="5715000" cy="2123658"/>
          </a:xfrm>
          <a:prstGeom prst="rect">
            <a:avLst/>
          </a:prstGeom>
        </p:spPr>
        <p:txBody>
          <a:bodyPr wrap="square">
            <a:spAutoFit/>
          </a:bodyPr>
          <a:lstStyle/>
          <a:p>
            <a:pPr algn="ctr"/>
            <a:r>
              <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MENJUNJUNG </a:t>
            </a:r>
            <a:endPar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ndParaRPr>
          </a:p>
          <a:p>
            <a:pPr algn="ct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rPr>
              <a:t>PERINTAH</a:t>
            </a:r>
            <a:endParaRPr lang="en-US"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05863409"/>
              </p:ext>
            </p:extLst>
          </p:nvPr>
        </p:nvGraphicFramePr>
        <p:xfrm>
          <a:off x="1295400" y="1295400"/>
          <a:ext cx="6553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graphicFrame>
        <p:nvGraphicFramePr>
          <p:cNvPr id="4" name="Diagram 3"/>
          <p:cNvGraphicFramePr/>
          <p:nvPr>
            <p:extLst>
              <p:ext uri="{D42A27DB-BD31-4B8C-83A1-F6EECF244321}">
                <p14:modId xmlns:p14="http://schemas.microsoft.com/office/powerpoint/2010/main" val="2457869228"/>
              </p:ext>
            </p:extLst>
          </p:nvPr>
        </p:nvGraphicFramePr>
        <p:xfrm>
          <a:off x="228600" y="609600"/>
          <a:ext cx="8763000" cy="5564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6182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7241</TotalTime>
  <Words>1609</Words>
  <Application>Microsoft Office PowerPoint</Application>
  <PresentationFormat>On-screen Show (4:3)</PresentationFormat>
  <Paragraphs>122</Paragraphs>
  <Slides>37</Slides>
  <Notes>1</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37</vt:i4>
      </vt:variant>
    </vt:vector>
  </HeadingPairs>
  <TitlesOfParts>
    <vt:vector size="64" baseType="lpstr">
      <vt:lpstr>SimSun</vt:lpstr>
      <vt:lpstr>Arb Naskh</vt:lpstr>
      <vt:lpstr>Arial</vt:lpstr>
      <vt:lpstr>Arial Unicode MS</vt:lpstr>
      <vt:lpstr>Bernard MT Condensed</vt:lpstr>
      <vt:lpstr>Brush Script MT</vt:lpstr>
      <vt:lpstr>Calibri</vt:lpstr>
      <vt:lpstr>Constantia</vt:lpstr>
      <vt:lpstr>Franklin Gothic Book</vt:lpstr>
      <vt:lpstr>Jawi - Biasa</vt:lpstr>
      <vt:lpstr>Mistral</vt:lpstr>
      <vt:lpstr>Monotype Corsiva</vt:lpstr>
      <vt:lpstr>QCF_BSML</vt:lpstr>
      <vt:lpstr>QCF_P031</vt:lpstr>
      <vt:lpstr>QCF_P050</vt:lpstr>
      <vt:lpstr>QCF_P277</vt:lpstr>
      <vt:lpstr>QCF_P282</vt:lpstr>
      <vt:lpstr>QCF_P309</vt:lpstr>
      <vt:lpstr>QCF_P342</vt:lpstr>
      <vt:lpstr>QCF_P426</vt:lpstr>
      <vt:lpstr>QCF_P523</vt:lpstr>
      <vt:lpstr>QCF_P596</vt:lpstr>
      <vt:lpstr>Rage Italic</vt:lpstr>
      <vt:lpstr>黑体</vt:lpstr>
      <vt:lpstr>Times New Roman</vt:lpstr>
      <vt:lpstr>Traditional Arabic</vt:lpstr>
      <vt:lpstr>Pushpin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722</cp:revision>
  <dcterms:created xsi:type="dcterms:W3CDTF">2014-12-10T01:16:34Z</dcterms:created>
  <dcterms:modified xsi:type="dcterms:W3CDTF">2017-04-20T08:30:20Z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1250397</vt:lpwstr>
  </property>
  <property fmtid="{D5CDD505-2E9C-101B-9397-08002B2CF9AE}" name="NXPowerLiteSettings" pid="3">
    <vt:lpwstr>F7000400038000</vt:lpwstr>
  </property>
  <property fmtid="{D5CDD505-2E9C-101B-9397-08002B2CF9AE}" name="NXPowerLiteVersion" pid="4">
    <vt:lpwstr>S9.1.0</vt:lpwstr>
  </property>
</Properties>
</file>