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170" r:id="rId1"/>
  </p:sldMasterIdLst>
  <p:notesMasterIdLst>
    <p:notesMasterId r:id="rId33"/>
  </p:notesMasterIdLst>
  <p:sldIdLst>
    <p:sldId id="311" r:id="rId2"/>
    <p:sldId id="310" r:id="rId3"/>
    <p:sldId id="412" r:id="rId4"/>
    <p:sldId id="369" r:id="rId5"/>
    <p:sldId id="315" r:id="rId6"/>
    <p:sldId id="316" r:id="rId7"/>
    <p:sldId id="408" r:id="rId8"/>
    <p:sldId id="392" r:id="rId9"/>
    <p:sldId id="345" r:id="rId10"/>
    <p:sldId id="349" r:id="rId11"/>
    <p:sldId id="410" r:id="rId12"/>
    <p:sldId id="416" r:id="rId13"/>
    <p:sldId id="420" r:id="rId14"/>
    <p:sldId id="419" r:id="rId15"/>
    <p:sldId id="418" r:id="rId16"/>
    <p:sldId id="397" r:id="rId17"/>
    <p:sldId id="330" r:id="rId18"/>
    <p:sldId id="284" r:id="rId19"/>
    <p:sldId id="285" r:id="rId20"/>
    <p:sldId id="286" r:id="rId21"/>
    <p:sldId id="287" r:id="rId22"/>
    <p:sldId id="289" r:id="rId23"/>
    <p:sldId id="290" r:id="rId24"/>
    <p:sldId id="340" r:id="rId25"/>
    <p:sldId id="341" r:id="rId26"/>
    <p:sldId id="291" r:id="rId27"/>
    <p:sldId id="295" r:id="rId28"/>
    <p:sldId id="296" r:id="rId29"/>
    <p:sldId id="297" r:id="rId30"/>
    <p:sldId id="298" r:id="rId31"/>
    <p:sldId id="39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00"/>
    <a:srgbClr val="00FFFF"/>
    <a:srgbClr val="0000FF"/>
    <a:srgbClr val="669900"/>
    <a:srgbClr val="00CC00"/>
    <a:srgbClr val="CC00CC"/>
    <a:srgbClr val="CC66FF"/>
    <a:srgbClr val="FF66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3813" autoAdjust="0"/>
  </p:normalViewPr>
  <p:slideViewPr>
    <p:cSldViewPr>
      <p:cViewPr varScale="1">
        <p:scale>
          <a:sx n="86" d="100"/>
          <a:sy n="86" d="100"/>
        </p:scale>
        <p:origin x="1404" y="-4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hierarchy4" loCatId="list" qsTypeId="urn:microsoft.com/office/officeart/2005/8/quickstyle/simple5" qsCatId="simple" csTypeId="urn:microsoft.com/office/officeart/2005/8/colors/colorful1" csCatId="colorful" phldr="1"/>
      <dgm:spPr/>
      <dgm:t>
        <a:bodyPr/>
        <a:lstStyle/>
        <a:p>
          <a:endParaRPr lang="en-US"/>
        </a:p>
      </dgm:t>
    </dgm:pt>
    <dgm:pt modelId="{B081AC83-00DC-4519-86F5-2DA4510BEF3C}">
      <dgm:prSet custT="1"/>
      <dgm:spPr/>
      <dgm:t>
        <a:bodyPr/>
        <a:lstStyle/>
        <a:p>
          <a:pPr rtl="0"/>
          <a:r>
            <a:rPr lang="ms-MY"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BE3205C-CAE1-46C1-B41B-5A0B3B3B7BD0}">
      <dgm:prSet custT="1"/>
      <dgm:spPr>
        <a:solidFill>
          <a:srgbClr val="669900"/>
        </a:solidFill>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3805F8EC-8A2E-48C6-9A5D-EBE0F832581B}">
      <dgm:prSet custT="1"/>
      <dgm:spPr>
        <a:solidFill>
          <a:srgbClr val="FFFF00"/>
        </a:solidFill>
      </dgm:spPr>
      <dgm:t>
        <a:bodyPr/>
        <a:lstStyle/>
        <a:p>
          <a:pPr rtl="0"/>
          <a:r>
            <a:rPr lang="ms-MY" sz="2000" b="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Mudah-mudahan kehidupan ini mendapat keberkatan di dunia dan di akhirat</a:t>
          </a:r>
          <a:endParaRPr lang="en-US" sz="2000" b="0" cap="none" spc="0"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B1190A0-B35F-45AA-A6B7-DCD77C041E9D}">
      <dgm:prSet custT="1"/>
      <dgm:spPr>
        <a:solidFill>
          <a:srgbClr val="FF0000"/>
        </a:solidFill>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A671E884-95AC-49D6-82B4-3909928B0153}" type="sibTrans" cxnId="{54B84180-2119-48A6-9461-387CB62AECCE}">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F0212B1D-A3B4-4B82-A6D5-C0EB0775FEED}">
      <dgm:prSet custT="1"/>
      <dgm:spPr>
        <a:solidFill>
          <a:srgbClr val="0000FF"/>
        </a:solidFill>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82EEE6AE-D884-42C2-B08D-A7B3D998CB52}" type="sibTrans" cxnId="{511A4C06-9AAB-40D6-80C4-A20FDB519829}">
      <dgm:prSet/>
      <dgm:spPr/>
      <dgm:t>
        <a:bodyPr/>
        <a:lstStyle/>
        <a:p>
          <a:endParaRPr lang="en-US" b="0" cap="none" spc="0">
            <a:ln w="0"/>
            <a:solidFill>
              <a:schemeClr val="bg1"/>
            </a:solidFill>
            <a:effectLst>
              <a:outerShdw blurRad="38100" dist="19050" dir="2700000" algn="tl" rotWithShape="0">
                <a:schemeClr val="dk1">
                  <a:alpha val="40000"/>
                </a:schemeClr>
              </a:outerShdw>
            </a:effectLst>
          </a:endParaRPr>
        </a:p>
      </dgm:t>
    </dgm:pt>
    <dgm:pt modelId="{EC111968-B27F-4492-9DBE-58C7A04B2913}"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05031619-5BAA-4C1C-B734-C442183A3EF8}" type="pres">
      <dgm:prSet presAssocID="{B081AC83-00DC-4519-86F5-2DA4510BEF3C}" presName="vertOne" presStyleCnt="0"/>
      <dgm:spPr/>
      <dgm:t>
        <a:bodyPr/>
        <a:lstStyle/>
        <a:p>
          <a:endParaRPr lang="en-US"/>
        </a:p>
      </dgm:t>
    </dgm:pt>
    <dgm:pt modelId="{B2D67238-9A7D-4117-9F11-A9445CA8707A}" type="pres">
      <dgm:prSet presAssocID="{B081AC83-00DC-4519-86F5-2DA4510BEF3C}" presName="txOne" presStyleLbl="node0" presStyleIdx="0" presStyleCnt="2" custLinFactNeighborX="-47" custLinFactNeighborY="-22026">
        <dgm:presLayoutVars>
          <dgm:chPref val="3"/>
        </dgm:presLayoutVars>
      </dgm:prSet>
      <dgm:spPr/>
      <dgm:t>
        <a:bodyPr/>
        <a:lstStyle/>
        <a:p>
          <a:endParaRPr lang="en-US"/>
        </a:p>
      </dgm:t>
    </dgm:pt>
    <dgm:pt modelId="{ADA55116-1CCB-487A-9B4A-7667499ED9BD}" type="pres">
      <dgm:prSet presAssocID="{B081AC83-00DC-4519-86F5-2DA4510BEF3C}" presName="parTransOne" presStyleCnt="0"/>
      <dgm:spPr/>
      <dgm:t>
        <a:bodyPr/>
        <a:lstStyle/>
        <a:p>
          <a:endParaRPr lang="en-US"/>
        </a:p>
      </dgm:t>
    </dgm:pt>
    <dgm:pt modelId="{265CF1D1-AF5C-460C-9DC1-559E396FF055}" type="pres">
      <dgm:prSet presAssocID="{B081AC83-00DC-4519-86F5-2DA4510BEF3C}" presName="horzOne" presStyleCnt="0"/>
      <dgm:spPr/>
      <dgm:t>
        <a:bodyPr/>
        <a:lstStyle/>
        <a:p>
          <a:endParaRPr lang="en-US"/>
        </a:p>
      </dgm:t>
    </dgm:pt>
    <dgm:pt modelId="{82285018-CB24-474C-A081-52E7BE47D434}" type="pres">
      <dgm:prSet presAssocID="{4BE3205C-CAE1-46C1-B41B-5A0B3B3B7BD0}" presName="vertTwo" presStyleCnt="0"/>
      <dgm:spPr/>
      <dgm:t>
        <a:bodyPr/>
        <a:lstStyle/>
        <a:p>
          <a:endParaRPr lang="en-US"/>
        </a:p>
      </dgm:t>
    </dgm:pt>
    <dgm:pt modelId="{130570B7-764A-4F77-83D1-FCEF8729790D}" type="pres">
      <dgm:prSet presAssocID="{4BE3205C-CAE1-46C1-B41B-5A0B3B3B7BD0}" presName="txTwo" presStyleLbl="node2" presStyleIdx="0" presStyleCnt="3">
        <dgm:presLayoutVars>
          <dgm:chPref val="3"/>
        </dgm:presLayoutVars>
      </dgm:prSet>
      <dgm:spPr/>
      <dgm:t>
        <a:bodyPr/>
        <a:lstStyle/>
        <a:p>
          <a:endParaRPr lang="en-US"/>
        </a:p>
      </dgm:t>
    </dgm:pt>
    <dgm:pt modelId="{48B00184-E30C-42E2-BEB4-17C88711EFC9}" type="pres">
      <dgm:prSet presAssocID="{4BE3205C-CAE1-46C1-B41B-5A0B3B3B7BD0}" presName="horzTwo" presStyleCnt="0"/>
      <dgm:spPr/>
      <dgm:t>
        <a:bodyPr/>
        <a:lstStyle/>
        <a:p>
          <a:endParaRPr lang="en-US"/>
        </a:p>
      </dgm:t>
    </dgm:pt>
    <dgm:pt modelId="{30EC1F86-1743-4B04-92F4-82B6B1BCB04A}" type="pres">
      <dgm:prSet presAssocID="{D5408256-EFB0-4094-B549-DA2250BC7224}" presName="sibSpaceTwo" presStyleCnt="0"/>
      <dgm:spPr/>
      <dgm:t>
        <a:bodyPr/>
        <a:lstStyle/>
        <a:p>
          <a:endParaRPr lang="en-US"/>
        </a:p>
      </dgm:t>
    </dgm:pt>
    <dgm:pt modelId="{1C3EB95B-2D60-464A-BD07-0062D4E52FD0}" type="pres">
      <dgm:prSet presAssocID="{F0212B1D-A3B4-4B82-A6D5-C0EB0775FEED}" presName="vertTwo" presStyleCnt="0"/>
      <dgm:spPr/>
      <dgm:t>
        <a:bodyPr/>
        <a:lstStyle/>
        <a:p>
          <a:endParaRPr lang="en-US"/>
        </a:p>
      </dgm:t>
    </dgm:pt>
    <dgm:pt modelId="{652F3CA7-8857-4781-984A-CE305936B9AE}" type="pres">
      <dgm:prSet presAssocID="{F0212B1D-A3B4-4B82-A6D5-C0EB0775FEED}" presName="txTwo" presStyleLbl="node2" presStyleIdx="1" presStyleCnt="3">
        <dgm:presLayoutVars>
          <dgm:chPref val="3"/>
        </dgm:presLayoutVars>
      </dgm:prSet>
      <dgm:spPr/>
      <dgm:t>
        <a:bodyPr/>
        <a:lstStyle/>
        <a:p>
          <a:endParaRPr lang="en-US"/>
        </a:p>
      </dgm:t>
    </dgm:pt>
    <dgm:pt modelId="{4DCB166C-4099-4320-BDD7-3B5A6D1E8841}" type="pres">
      <dgm:prSet presAssocID="{F0212B1D-A3B4-4B82-A6D5-C0EB0775FEED}" presName="horzTwo" presStyleCnt="0"/>
      <dgm:spPr/>
      <dgm:t>
        <a:bodyPr/>
        <a:lstStyle/>
        <a:p>
          <a:endParaRPr lang="en-US"/>
        </a:p>
      </dgm:t>
    </dgm:pt>
    <dgm:pt modelId="{6DE23646-AFC1-4132-86FD-EAD64922CB8D}" type="pres">
      <dgm:prSet presAssocID="{82EEE6AE-D884-42C2-B08D-A7B3D998CB52}" presName="sibSpaceTwo" presStyleCnt="0"/>
      <dgm:spPr/>
      <dgm:t>
        <a:bodyPr/>
        <a:lstStyle/>
        <a:p>
          <a:endParaRPr lang="en-US"/>
        </a:p>
      </dgm:t>
    </dgm:pt>
    <dgm:pt modelId="{AEC857DE-BFA4-4FC9-9F0F-81529454350D}" type="pres">
      <dgm:prSet presAssocID="{DB1190A0-B35F-45AA-A6B7-DCD77C041E9D}" presName="vertTwo" presStyleCnt="0"/>
      <dgm:spPr/>
      <dgm:t>
        <a:bodyPr/>
        <a:lstStyle/>
        <a:p>
          <a:endParaRPr lang="en-US"/>
        </a:p>
      </dgm:t>
    </dgm:pt>
    <dgm:pt modelId="{8E24ACBE-ED32-4B0C-8D6E-98B3F3BE513F}" type="pres">
      <dgm:prSet presAssocID="{DB1190A0-B35F-45AA-A6B7-DCD77C041E9D}" presName="txTwo" presStyleLbl="node2" presStyleIdx="2" presStyleCnt="3">
        <dgm:presLayoutVars>
          <dgm:chPref val="3"/>
        </dgm:presLayoutVars>
      </dgm:prSet>
      <dgm:spPr/>
      <dgm:t>
        <a:bodyPr/>
        <a:lstStyle/>
        <a:p>
          <a:endParaRPr lang="en-US"/>
        </a:p>
      </dgm:t>
    </dgm:pt>
    <dgm:pt modelId="{38B42B7D-C0BA-4C6E-A1E7-7A88B950E9D4}" type="pres">
      <dgm:prSet presAssocID="{DB1190A0-B35F-45AA-A6B7-DCD77C041E9D}" presName="horzTwo" presStyleCnt="0"/>
      <dgm:spPr/>
      <dgm:t>
        <a:bodyPr/>
        <a:lstStyle/>
        <a:p>
          <a:endParaRPr lang="en-US"/>
        </a:p>
      </dgm:t>
    </dgm:pt>
    <dgm:pt modelId="{886047C4-FA29-4124-87EB-E0CC54184034}" type="pres">
      <dgm:prSet presAssocID="{EB74375A-00B0-4004-8B54-943875376D25}" presName="sibSpaceOne" presStyleCnt="0"/>
      <dgm:spPr/>
      <dgm:t>
        <a:bodyPr/>
        <a:lstStyle/>
        <a:p>
          <a:endParaRPr lang="en-US"/>
        </a:p>
      </dgm:t>
    </dgm:pt>
    <dgm:pt modelId="{B1B0110F-1CDC-4A31-86D5-742960356F03}" type="pres">
      <dgm:prSet presAssocID="{3805F8EC-8A2E-48C6-9A5D-EBE0F832581B}" presName="vertOne" presStyleCnt="0"/>
      <dgm:spPr/>
      <dgm:t>
        <a:bodyPr/>
        <a:lstStyle/>
        <a:p>
          <a:endParaRPr lang="en-US"/>
        </a:p>
      </dgm:t>
    </dgm:pt>
    <dgm:pt modelId="{9D85C62F-05E7-4D11-8E65-712717C4DC52}" type="pres">
      <dgm:prSet presAssocID="{3805F8EC-8A2E-48C6-9A5D-EBE0F832581B}" presName="txOne" presStyleLbl="node0" presStyleIdx="1" presStyleCnt="2" custScaleY="208554">
        <dgm:presLayoutVars>
          <dgm:chPref val="3"/>
        </dgm:presLayoutVars>
      </dgm:prSet>
      <dgm:spPr/>
      <dgm:t>
        <a:bodyPr/>
        <a:lstStyle/>
        <a:p>
          <a:endParaRPr lang="en-US"/>
        </a:p>
      </dgm:t>
    </dgm:pt>
    <dgm:pt modelId="{A303F886-5016-466F-A54F-1E279AA81F83}" type="pres">
      <dgm:prSet presAssocID="{3805F8EC-8A2E-48C6-9A5D-EBE0F832581B}" presName="horzOne" presStyleCnt="0"/>
      <dgm:spPr/>
      <dgm:t>
        <a:bodyPr/>
        <a:lstStyle/>
        <a:p>
          <a:endParaRPr lang="en-US"/>
        </a:p>
      </dgm:t>
    </dgm:pt>
  </dgm:ptLst>
  <dgm:cxnLst>
    <dgm:cxn modelId="{0250BC09-9A35-4FBA-8937-B1C19ECAEEA8}" type="presOf" srcId="{4BE3205C-CAE1-46C1-B41B-5A0B3B3B7BD0}" destId="{130570B7-764A-4F77-83D1-FCEF8729790D}" srcOrd="0" destOrd="0" presId="urn:microsoft.com/office/officeart/2005/8/layout/hierarchy4"/>
    <dgm:cxn modelId="{6AE71374-CC20-4748-B88E-9D7083479980}" srcId="{B081AC83-00DC-4519-86F5-2DA4510BEF3C}" destId="{4BE3205C-CAE1-46C1-B41B-5A0B3B3B7BD0}" srcOrd="0" destOrd="0" parTransId="{ED83E34D-AFA4-4C3B-A0BD-ACC72290551F}" sibTransId="{D5408256-EFB0-4094-B549-DA2250BC7224}"/>
    <dgm:cxn modelId="{9BF24E16-DFB1-4683-A4F4-BCBC6652EA42}" type="presOf" srcId="{3805F8EC-8A2E-48C6-9A5D-EBE0F832581B}" destId="{9D85C62F-05E7-4D11-8E65-712717C4DC52}" srcOrd="0" destOrd="0" presId="urn:microsoft.com/office/officeart/2005/8/layout/hierarchy4"/>
    <dgm:cxn modelId="{EAB41D52-20B3-4864-AAEB-BAEF0D612361}" type="presOf" srcId="{52A32DA8-0138-4E97-9B3F-A68BAFC440F0}" destId="{EC111968-B27F-4492-9DBE-58C7A04B2913}" srcOrd="0" destOrd="0" presId="urn:microsoft.com/office/officeart/2005/8/layout/hierarchy4"/>
    <dgm:cxn modelId="{54B84180-2119-48A6-9461-387CB62AECCE}" srcId="{B081AC83-00DC-4519-86F5-2DA4510BEF3C}" destId="{DB1190A0-B35F-45AA-A6B7-DCD77C041E9D}" srcOrd="2" destOrd="0" parTransId="{8E037451-CE8F-4CBA-93C3-F82E2D06C357}" sibTransId="{A671E884-95AC-49D6-82B4-3909928B0153}"/>
    <dgm:cxn modelId="{A094FA50-DBAF-4674-90AD-9A4E6CA3BDF6}" srcId="{52A32DA8-0138-4E97-9B3F-A68BAFC440F0}" destId="{3805F8EC-8A2E-48C6-9A5D-EBE0F832581B}" srcOrd="1" destOrd="0" parTransId="{25DD8670-A4BC-4E37-92CA-449D4FAA6BAA}" sibTransId="{A6C41D21-0306-45E8-8FA1-D07B96C1B018}"/>
    <dgm:cxn modelId="{7F9FB042-D963-456B-A8F9-AB83ECD4C987}" type="presOf" srcId="{DB1190A0-B35F-45AA-A6B7-DCD77C041E9D}" destId="{8E24ACBE-ED32-4B0C-8D6E-98B3F3BE513F}" srcOrd="0" destOrd="0" presId="urn:microsoft.com/office/officeart/2005/8/layout/hierarchy4"/>
    <dgm:cxn modelId="{95E640EB-5037-4DFA-A0AE-684656900B7A}" type="presOf" srcId="{B081AC83-00DC-4519-86F5-2DA4510BEF3C}" destId="{B2D67238-9A7D-4117-9F11-A9445CA8707A}" srcOrd="0" destOrd="0" presId="urn:microsoft.com/office/officeart/2005/8/layout/hierarchy4"/>
    <dgm:cxn modelId="{C8085D3D-C2F4-4212-9807-5724F3F56721}" type="presOf" srcId="{F0212B1D-A3B4-4B82-A6D5-C0EB0775FEED}" destId="{652F3CA7-8857-4781-984A-CE305936B9AE}" srcOrd="0" destOrd="0" presId="urn:microsoft.com/office/officeart/2005/8/layout/hierarchy4"/>
    <dgm:cxn modelId="{511A4C06-9AAB-40D6-80C4-A20FDB519829}" srcId="{B081AC83-00DC-4519-86F5-2DA4510BEF3C}" destId="{F0212B1D-A3B4-4B82-A6D5-C0EB0775FEED}" srcOrd="1" destOrd="0" parTransId="{EE2539B0-811A-4F52-A4EC-C880439AFF3C}" sibTransId="{82EEE6AE-D884-42C2-B08D-A7B3D998CB52}"/>
    <dgm:cxn modelId="{29D13309-2E62-4ED1-B3C3-9B9C019E8651}" srcId="{52A32DA8-0138-4E97-9B3F-A68BAFC440F0}" destId="{B081AC83-00DC-4519-86F5-2DA4510BEF3C}" srcOrd="0" destOrd="0" parTransId="{625FA092-BC1D-42F3-8B82-B71D68F2CD5B}" sibTransId="{EB74375A-00B0-4004-8B54-943875376D25}"/>
    <dgm:cxn modelId="{0959D4E5-A999-4E2E-97C2-4C0E6DF8C921}" type="presParOf" srcId="{EC111968-B27F-4492-9DBE-58C7A04B2913}" destId="{05031619-5BAA-4C1C-B734-C442183A3EF8}" srcOrd="0" destOrd="0" presId="urn:microsoft.com/office/officeart/2005/8/layout/hierarchy4"/>
    <dgm:cxn modelId="{E8F3654C-E0E9-4BA0-B1C1-DD54F8686490}" type="presParOf" srcId="{05031619-5BAA-4C1C-B734-C442183A3EF8}" destId="{B2D67238-9A7D-4117-9F11-A9445CA8707A}" srcOrd="0" destOrd="0" presId="urn:microsoft.com/office/officeart/2005/8/layout/hierarchy4"/>
    <dgm:cxn modelId="{018F8CA4-2A21-442B-B246-B7764E4AB495}" type="presParOf" srcId="{05031619-5BAA-4C1C-B734-C442183A3EF8}" destId="{ADA55116-1CCB-487A-9B4A-7667499ED9BD}" srcOrd="1" destOrd="0" presId="urn:microsoft.com/office/officeart/2005/8/layout/hierarchy4"/>
    <dgm:cxn modelId="{7A699C3E-0769-4D69-A7C5-39CDD06D6EB4}" type="presParOf" srcId="{05031619-5BAA-4C1C-B734-C442183A3EF8}" destId="{265CF1D1-AF5C-460C-9DC1-559E396FF055}" srcOrd="2" destOrd="0" presId="urn:microsoft.com/office/officeart/2005/8/layout/hierarchy4"/>
    <dgm:cxn modelId="{54475E20-97A6-4B5D-B781-8FFA6D47BC4F}" type="presParOf" srcId="{265CF1D1-AF5C-460C-9DC1-559E396FF055}" destId="{82285018-CB24-474C-A081-52E7BE47D434}" srcOrd="0" destOrd="0" presId="urn:microsoft.com/office/officeart/2005/8/layout/hierarchy4"/>
    <dgm:cxn modelId="{9B17C177-E7E8-4C4D-BE33-899010B3C0CA}" type="presParOf" srcId="{82285018-CB24-474C-A081-52E7BE47D434}" destId="{130570B7-764A-4F77-83D1-FCEF8729790D}" srcOrd="0" destOrd="0" presId="urn:microsoft.com/office/officeart/2005/8/layout/hierarchy4"/>
    <dgm:cxn modelId="{BB867DC9-0701-4DD2-9494-392A6928A20C}" type="presParOf" srcId="{82285018-CB24-474C-A081-52E7BE47D434}" destId="{48B00184-E30C-42E2-BEB4-17C88711EFC9}" srcOrd="1" destOrd="0" presId="urn:microsoft.com/office/officeart/2005/8/layout/hierarchy4"/>
    <dgm:cxn modelId="{78C72838-883F-4CEB-9455-CAD9628DB6DD}" type="presParOf" srcId="{265CF1D1-AF5C-460C-9DC1-559E396FF055}" destId="{30EC1F86-1743-4B04-92F4-82B6B1BCB04A}" srcOrd="1" destOrd="0" presId="urn:microsoft.com/office/officeart/2005/8/layout/hierarchy4"/>
    <dgm:cxn modelId="{E84F8C3E-23F9-4B43-A46F-E24CC74DB40F}" type="presParOf" srcId="{265CF1D1-AF5C-460C-9DC1-559E396FF055}" destId="{1C3EB95B-2D60-464A-BD07-0062D4E52FD0}" srcOrd="2" destOrd="0" presId="urn:microsoft.com/office/officeart/2005/8/layout/hierarchy4"/>
    <dgm:cxn modelId="{38910146-52EE-49A5-ACCA-ADFD10BF8FC0}" type="presParOf" srcId="{1C3EB95B-2D60-464A-BD07-0062D4E52FD0}" destId="{652F3CA7-8857-4781-984A-CE305936B9AE}" srcOrd="0" destOrd="0" presId="urn:microsoft.com/office/officeart/2005/8/layout/hierarchy4"/>
    <dgm:cxn modelId="{2ABC9E2F-33B6-41B7-BFB6-D0D0657C0061}" type="presParOf" srcId="{1C3EB95B-2D60-464A-BD07-0062D4E52FD0}" destId="{4DCB166C-4099-4320-BDD7-3B5A6D1E8841}" srcOrd="1" destOrd="0" presId="urn:microsoft.com/office/officeart/2005/8/layout/hierarchy4"/>
    <dgm:cxn modelId="{37D95859-6FBC-4A8E-9B48-C1E0B0CBAE77}" type="presParOf" srcId="{265CF1D1-AF5C-460C-9DC1-559E396FF055}" destId="{6DE23646-AFC1-4132-86FD-EAD64922CB8D}" srcOrd="3" destOrd="0" presId="urn:microsoft.com/office/officeart/2005/8/layout/hierarchy4"/>
    <dgm:cxn modelId="{F27EB252-B59B-4C75-9C89-B9ED2F7C53F1}" type="presParOf" srcId="{265CF1D1-AF5C-460C-9DC1-559E396FF055}" destId="{AEC857DE-BFA4-4FC9-9F0F-81529454350D}" srcOrd="4" destOrd="0" presId="urn:microsoft.com/office/officeart/2005/8/layout/hierarchy4"/>
    <dgm:cxn modelId="{2C2191BE-1BFE-4F1E-AC62-4E672692CEC0}" type="presParOf" srcId="{AEC857DE-BFA4-4FC9-9F0F-81529454350D}" destId="{8E24ACBE-ED32-4B0C-8D6E-98B3F3BE513F}" srcOrd="0" destOrd="0" presId="urn:microsoft.com/office/officeart/2005/8/layout/hierarchy4"/>
    <dgm:cxn modelId="{D179391D-F518-4371-891C-51BC83AD30AF}" type="presParOf" srcId="{AEC857DE-BFA4-4FC9-9F0F-81529454350D}" destId="{38B42B7D-C0BA-4C6E-A1E7-7A88B950E9D4}" srcOrd="1" destOrd="0" presId="urn:microsoft.com/office/officeart/2005/8/layout/hierarchy4"/>
    <dgm:cxn modelId="{86E13ED6-6AE5-42B5-A4D1-289D1EEF364A}" type="presParOf" srcId="{EC111968-B27F-4492-9DBE-58C7A04B2913}" destId="{886047C4-FA29-4124-87EB-E0CC54184034}" srcOrd="1" destOrd="0" presId="urn:microsoft.com/office/officeart/2005/8/layout/hierarchy4"/>
    <dgm:cxn modelId="{D1F4831F-1011-4BF8-A8C3-BC205FE12942}" type="presParOf" srcId="{EC111968-B27F-4492-9DBE-58C7A04B2913}" destId="{B1B0110F-1CDC-4A31-86D5-742960356F03}" srcOrd="2" destOrd="0" presId="urn:microsoft.com/office/officeart/2005/8/layout/hierarchy4"/>
    <dgm:cxn modelId="{DB31D70D-E14C-4669-8EF9-8F89514ED8FC}" type="presParOf" srcId="{B1B0110F-1CDC-4A31-86D5-742960356F03}" destId="{9D85C62F-05E7-4D11-8E65-712717C4DC52}" srcOrd="0" destOrd="0" presId="urn:microsoft.com/office/officeart/2005/8/layout/hierarchy4"/>
    <dgm:cxn modelId="{D137D2E8-B4D6-432F-B4DB-BE6003E3B554}" type="presParOf" srcId="{B1B0110F-1CDC-4A31-86D5-742960356F03}" destId="{A303F886-5016-466F-A54F-1E279AA81F8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CD90F3-863E-4D7F-A8B6-EE8A3A330677}" type="doc">
      <dgm:prSet loTypeId="urn:microsoft.com/office/officeart/2008/layout/VerticalAccentList" loCatId="list" qsTypeId="urn:microsoft.com/office/officeart/2005/8/quickstyle/simple2" qsCatId="simple" csTypeId="urn:microsoft.com/office/officeart/2005/8/colors/colorful1" csCatId="colorful" phldr="1"/>
      <dgm:spPr/>
      <dgm:t>
        <a:bodyPr/>
        <a:lstStyle/>
        <a:p>
          <a:endParaRPr lang="en-US"/>
        </a:p>
      </dgm:t>
    </dgm:pt>
    <dgm:pt modelId="{CBA371F4-A392-4842-8807-7CB8A6A23EF4}">
      <dgm:prSet custT="1"/>
      <dgm:spPr/>
      <dgm:t>
        <a:bodyPr/>
        <a:lstStyle/>
        <a:p>
          <a:pPr algn="ctr" rtl="0"/>
          <a:r>
            <a:rPr lang="ms-MY" sz="2400" b="0" cap="none" spc="0" dirty="0" smtClean="0">
              <a:ln w="0"/>
              <a:solidFill>
                <a:srgbClr val="FFFF00"/>
              </a:solidFill>
              <a:effectLst>
                <a:glow rad="101600">
                  <a:schemeClr val="bg1">
                    <a:alpha val="60000"/>
                  </a:schemeClr>
                </a:glow>
                <a:outerShdw blurRad="38100" dist="19050" dir="2700000" algn="tl" rotWithShape="0">
                  <a:schemeClr val="dk1">
                    <a:alpha val="40000"/>
                  </a:schemeClr>
                </a:outerShdw>
              </a:effectLst>
            </a:rPr>
            <a:t>Islam suka kepada umatnya yang gigih dan tekun bekerja mencari nafkah untuk diri dan keluarganya.</a:t>
          </a:r>
          <a:endParaRPr lang="en-US" sz="2400" b="0" cap="none" spc="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CDD4247-AF12-4763-8C45-2F054EDC3FC6}" type="parTrans" cxnId="{1DC24513-2EC3-4FD5-B183-76A756B5DD85}">
      <dgm:prSet/>
      <dgm:spPr/>
      <dgm:t>
        <a:bodyPr/>
        <a:lstStyle/>
        <a:p>
          <a:endParaRPr lang="en-US" sz="2400" b="0" cap="none" spc="0">
            <a:ln w="0"/>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BEF39ED-4D90-4B63-AE44-E669A2519A0E}" type="sibTrans" cxnId="{1DC24513-2EC3-4FD5-B183-76A756B5DD85}">
      <dgm:prSet/>
      <dgm:spPr/>
      <dgm:t>
        <a:bodyPr/>
        <a:lstStyle/>
        <a:p>
          <a:endParaRPr lang="en-US" sz="2400" b="0" cap="none" spc="0">
            <a:ln w="0"/>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4F06B8F-9875-4502-B2B9-FC399C13420B}" type="pres">
      <dgm:prSet presAssocID="{91CD90F3-863E-4D7F-A8B6-EE8A3A330677}" presName="Name0" presStyleCnt="0">
        <dgm:presLayoutVars>
          <dgm:chMax/>
          <dgm:chPref/>
          <dgm:dir/>
        </dgm:presLayoutVars>
      </dgm:prSet>
      <dgm:spPr/>
      <dgm:t>
        <a:bodyPr/>
        <a:lstStyle/>
        <a:p>
          <a:endParaRPr lang="en-US"/>
        </a:p>
      </dgm:t>
    </dgm:pt>
    <dgm:pt modelId="{2FD67AE0-325C-4A0A-A1F5-A97190E5D128}" type="pres">
      <dgm:prSet presAssocID="{CBA371F4-A392-4842-8807-7CB8A6A23EF4}" presName="parenttextcomposite" presStyleCnt="0"/>
      <dgm:spPr/>
    </dgm:pt>
    <dgm:pt modelId="{417FEEAF-8705-4322-81CE-A4FD8B47F5FD}" type="pres">
      <dgm:prSet presAssocID="{CBA371F4-A392-4842-8807-7CB8A6A23EF4}" presName="parenttext" presStyleLbl="revTx" presStyleIdx="0" presStyleCnt="1">
        <dgm:presLayoutVars>
          <dgm:chMax/>
          <dgm:chPref val="2"/>
          <dgm:bulletEnabled val="1"/>
        </dgm:presLayoutVars>
      </dgm:prSet>
      <dgm:spPr/>
      <dgm:t>
        <a:bodyPr/>
        <a:lstStyle/>
        <a:p>
          <a:endParaRPr lang="en-US"/>
        </a:p>
      </dgm:t>
    </dgm:pt>
    <dgm:pt modelId="{4669531D-C43E-444C-9B1E-331919CC52BD}" type="pres">
      <dgm:prSet presAssocID="{CBA371F4-A392-4842-8807-7CB8A6A23EF4}" presName="parallelogramComposite" presStyleCnt="0"/>
      <dgm:spPr/>
    </dgm:pt>
    <dgm:pt modelId="{66FB1703-ABC1-4B6E-BB40-9F121EC4CA65}" type="pres">
      <dgm:prSet presAssocID="{CBA371F4-A392-4842-8807-7CB8A6A23EF4}" presName="parallelogram1" presStyleLbl="alignNode1" presStyleIdx="0" presStyleCnt="7"/>
      <dgm:spPr/>
    </dgm:pt>
    <dgm:pt modelId="{2CAF0DDC-C258-493F-8DFA-68920780B5DF}" type="pres">
      <dgm:prSet presAssocID="{CBA371F4-A392-4842-8807-7CB8A6A23EF4}" presName="parallelogram2" presStyleLbl="alignNode1" presStyleIdx="1" presStyleCnt="7"/>
      <dgm:spPr/>
    </dgm:pt>
    <dgm:pt modelId="{69683CC5-F153-47DD-96B1-376EEE095D0F}" type="pres">
      <dgm:prSet presAssocID="{CBA371F4-A392-4842-8807-7CB8A6A23EF4}" presName="parallelogram3" presStyleLbl="alignNode1" presStyleIdx="2" presStyleCnt="7"/>
      <dgm:spPr/>
    </dgm:pt>
    <dgm:pt modelId="{88E84AA7-9EA5-4A56-8851-98CA8A5544C1}" type="pres">
      <dgm:prSet presAssocID="{CBA371F4-A392-4842-8807-7CB8A6A23EF4}" presName="parallelogram4" presStyleLbl="alignNode1" presStyleIdx="3" presStyleCnt="7"/>
      <dgm:spPr/>
    </dgm:pt>
    <dgm:pt modelId="{54EB15A9-B9DB-4E61-A4B6-263BD553986A}" type="pres">
      <dgm:prSet presAssocID="{CBA371F4-A392-4842-8807-7CB8A6A23EF4}" presName="parallelogram5" presStyleLbl="alignNode1" presStyleIdx="4" presStyleCnt="7"/>
      <dgm:spPr/>
    </dgm:pt>
    <dgm:pt modelId="{8D8C43BE-98F5-4DED-A261-477FD810C0F4}" type="pres">
      <dgm:prSet presAssocID="{CBA371F4-A392-4842-8807-7CB8A6A23EF4}" presName="parallelogram6" presStyleLbl="alignNode1" presStyleIdx="5" presStyleCnt="7"/>
      <dgm:spPr/>
    </dgm:pt>
    <dgm:pt modelId="{A04F8686-36F6-4AF6-A7FB-5806F240C1B0}" type="pres">
      <dgm:prSet presAssocID="{CBA371F4-A392-4842-8807-7CB8A6A23EF4}" presName="parallelogram7" presStyleLbl="alignNode1" presStyleIdx="6" presStyleCnt="7"/>
      <dgm:spPr/>
    </dgm:pt>
  </dgm:ptLst>
  <dgm:cxnLst>
    <dgm:cxn modelId="{BB31B4FE-641B-4105-ADC0-4637C9F25024}" type="presOf" srcId="{CBA371F4-A392-4842-8807-7CB8A6A23EF4}" destId="{417FEEAF-8705-4322-81CE-A4FD8B47F5FD}" srcOrd="0" destOrd="0" presId="urn:microsoft.com/office/officeart/2008/layout/VerticalAccentList"/>
    <dgm:cxn modelId="{E5CB9698-5DFC-458E-B053-DB682B455573}" type="presOf" srcId="{91CD90F3-863E-4D7F-A8B6-EE8A3A330677}" destId="{E4F06B8F-9875-4502-B2B9-FC399C13420B}" srcOrd="0" destOrd="0" presId="urn:microsoft.com/office/officeart/2008/layout/VerticalAccentList"/>
    <dgm:cxn modelId="{1DC24513-2EC3-4FD5-B183-76A756B5DD85}" srcId="{91CD90F3-863E-4D7F-A8B6-EE8A3A330677}" destId="{CBA371F4-A392-4842-8807-7CB8A6A23EF4}" srcOrd="0" destOrd="0" parTransId="{FCDD4247-AF12-4763-8C45-2F054EDC3FC6}" sibTransId="{6BEF39ED-4D90-4B63-AE44-E669A2519A0E}"/>
    <dgm:cxn modelId="{FBADE13E-F2B1-48A4-8380-87C07CE4ABC8}" type="presParOf" srcId="{E4F06B8F-9875-4502-B2B9-FC399C13420B}" destId="{2FD67AE0-325C-4A0A-A1F5-A97190E5D128}" srcOrd="0" destOrd="0" presId="urn:microsoft.com/office/officeart/2008/layout/VerticalAccentList"/>
    <dgm:cxn modelId="{B53AE7F4-BD15-4B8B-89D1-65CB6ACE4158}" type="presParOf" srcId="{2FD67AE0-325C-4A0A-A1F5-A97190E5D128}" destId="{417FEEAF-8705-4322-81CE-A4FD8B47F5FD}" srcOrd="0" destOrd="0" presId="urn:microsoft.com/office/officeart/2008/layout/VerticalAccentList"/>
    <dgm:cxn modelId="{EACDB93E-1BA6-49F7-9A0F-308FB1E34101}" type="presParOf" srcId="{E4F06B8F-9875-4502-B2B9-FC399C13420B}" destId="{4669531D-C43E-444C-9B1E-331919CC52BD}" srcOrd="1" destOrd="0" presId="urn:microsoft.com/office/officeart/2008/layout/VerticalAccentList"/>
    <dgm:cxn modelId="{F112DFDD-BD37-470F-8D8A-8598B63922F1}" type="presParOf" srcId="{4669531D-C43E-444C-9B1E-331919CC52BD}" destId="{66FB1703-ABC1-4B6E-BB40-9F121EC4CA65}" srcOrd="0" destOrd="0" presId="urn:microsoft.com/office/officeart/2008/layout/VerticalAccentList"/>
    <dgm:cxn modelId="{A2BE3A2E-D9D0-4248-AB0F-FF52F58BF695}" type="presParOf" srcId="{4669531D-C43E-444C-9B1E-331919CC52BD}" destId="{2CAF0DDC-C258-493F-8DFA-68920780B5DF}" srcOrd="1" destOrd="0" presId="urn:microsoft.com/office/officeart/2008/layout/VerticalAccentList"/>
    <dgm:cxn modelId="{B570BEBF-BF23-49DE-8EFC-E5C17FC199D7}" type="presParOf" srcId="{4669531D-C43E-444C-9B1E-331919CC52BD}" destId="{69683CC5-F153-47DD-96B1-376EEE095D0F}" srcOrd="2" destOrd="0" presId="urn:microsoft.com/office/officeart/2008/layout/VerticalAccentList"/>
    <dgm:cxn modelId="{5A62446C-74F3-456F-AFD0-DF35AB5F6498}" type="presParOf" srcId="{4669531D-C43E-444C-9B1E-331919CC52BD}" destId="{88E84AA7-9EA5-4A56-8851-98CA8A5544C1}" srcOrd="3" destOrd="0" presId="urn:microsoft.com/office/officeart/2008/layout/VerticalAccentList"/>
    <dgm:cxn modelId="{7913A0DB-B75B-4340-8A87-01D6BDD833EE}" type="presParOf" srcId="{4669531D-C43E-444C-9B1E-331919CC52BD}" destId="{54EB15A9-B9DB-4E61-A4B6-263BD553986A}" srcOrd="4" destOrd="0" presId="urn:microsoft.com/office/officeart/2008/layout/VerticalAccentList"/>
    <dgm:cxn modelId="{9D6930B2-957C-489E-B8F2-ED59CE3F2990}" type="presParOf" srcId="{4669531D-C43E-444C-9B1E-331919CC52BD}" destId="{8D8C43BE-98F5-4DED-A261-477FD810C0F4}" srcOrd="5" destOrd="0" presId="urn:microsoft.com/office/officeart/2008/layout/VerticalAccentList"/>
    <dgm:cxn modelId="{D3B3252F-E78B-481F-8969-07C8A52A6C1C}" type="presParOf" srcId="{4669531D-C43E-444C-9B1E-331919CC52BD}" destId="{A04F8686-36F6-4AF6-A7FB-5806F240C1B0}"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CD90F3-863E-4D7F-A8B6-EE8A3A330677}" type="doc">
      <dgm:prSet loTypeId="urn:microsoft.com/office/officeart/2008/layout/VerticalAccentList" loCatId="list" qsTypeId="urn:microsoft.com/office/officeart/2005/8/quickstyle/simple2" qsCatId="simple" csTypeId="urn:microsoft.com/office/officeart/2005/8/colors/colorful1" csCatId="colorful" phldr="1"/>
      <dgm:spPr/>
      <dgm:t>
        <a:bodyPr/>
        <a:lstStyle/>
        <a:p>
          <a:endParaRPr lang="en-US"/>
        </a:p>
      </dgm:t>
    </dgm:pt>
    <dgm:pt modelId="{CBA371F4-A392-4842-8807-7CB8A6A23EF4}">
      <dgm:prSet custT="1"/>
      <dgm:spPr/>
      <dgm:t>
        <a:bodyPr/>
        <a:lstStyle/>
        <a:p>
          <a:pPr algn="ctr" rtl="0"/>
          <a:r>
            <a:rPr lang="ms-MY" sz="24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yang baik akan sentiasa memperuntukkan masanya menilai dan memperbaiki tugas yang dipertanggungjawabkan</a:t>
          </a:r>
          <a:endParaRPr lang="en-US" sz="24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CDD4247-AF12-4763-8C45-2F054EDC3FC6}" type="parTrans" cxnId="{1DC24513-2EC3-4FD5-B183-76A756B5DD85}">
      <dgm:prSet/>
      <dgm:spPr/>
      <dgm:t>
        <a:bodyPr/>
        <a:lstStyle/>
        <a:p>
          <a:endParaRPr lang="en-US" sz="24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BEF39ED-4D90-4B63-AE44-E669A2519A0E}" type="sibTrans" cxnId="{1DC24513-2EC3-4FD5-B183-76A756B5DD85}">
      <dgm:prSet/>
      <dgm:spPr/>
      <dgm:t>
        <a:bodyPr/>
        <a:lstStyle/>
        <a:p>
          <a:endParaRPr lang="en-US" sz="24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4F06B8F-9875-4502-B2B9-FC399C13420B}" type="pres">
      <dgm:prSet presAssocID="{91CD90F3-863E-4D7F-A8B6-EE8A3A330677}" presName="Name0" presStyleCnt="0">
        <dgm:presLayoutVars>
          <dgm:chMax/>
          <dgm:chPref/>
          <dgm:dir/>
        </dgm:presLayoutVars>
      </dgm:prSet>
      <dgm:spPr/>
      <dgm:t>
        <a:bodyPr/>
        <a:lstStyle/>
        <a:p>
          <a:endParaRPr lang="en-US"/>
        </a:p>
      </dgm:t>
    </dgm:pt>
    <dgm:pt modelId="{2FD67AE0-325C-4A0A-A1F5-A97190E5D128}" type="pres">
      <dgm:prSet presAssocID="{CBA371F4-A392-4842-8807-7CB8A6A23EF4}" presName="parenttextcomposite" presStyleCnt="0"/>
      <dgm:spPr/>
    </dgm:pt>
    <dgm:pt modelId="{417FEEAF-8705-4322-81CE-A4FD8B47F5FD}" type="pres">
      <dgm:prSet presAssocID="{CBA371F4-A392-4842-8807-7CB8A6A23EF4}" presName="parenttext" presStyleLbl="revTx" presStyleIdx="0" presStyleCnt="1">
        <dgm:presLayoutVars>
          <dgm:chMax/>
          <dgm:chPref val="2"/>
          <dgm:bulletEnabled val="1"/>
        </dgm:presLayoutVars>
      </dgm:prSet>
      <dgm:spPr/>
      <dgm:t>
        <a:bodyPr/>
        <a:lstStyle/>
        <a:p>
          <a:endParaRPr lang="en-US"/>
        </a:p>
      </dgm:t>
    </dgm:pt>
    <dgm:pt modelId="{4669531D-C43E-444C-9B1E-331919CC52BD}" type="pres">
      <dgm:prSet presAssocID="{CBA371F4-A392-4842-8807-7CB8A6A23EF4}" presName="parallelogramComposite" presStyleCnt="0"/>
      <dgm:spPr/>
    </dgm:pt>
    <dgm:pt modelId="{66FB1703-ABC1-4B6E-BB40-9F121EC4CA65}" type="pres">
      <dgm:prSet presAssocID="{CBA371F4-A392-4842-8807-7CB8A6A23EF4}" presName="parallelogram1" presStyleLbl="alignNode1" presStyleIdx="0" presStyleCnt="7"/>
      <dgm:spPr/>
    </dgm:pt>
    <dgm:pt modelId="{2CAF0DDC-C258-493F-8DFA-68920780B5DF}" type="pres">
      <dgm:prSet presAssocID="{CBA371F4-A392-4842-8807-7CB8A6A23EF4}" presName="parallelogram2" presStyleLbl="alignNode1" presStyleIdx="1" presStyleCnt="7"/>
      <dgm:spPr/>
    </dgm:pt>
    <dgm:pt modelId="{69683CC5-F153-47DD-96B1-376EEE095D0F}" type="pres">
      <dgm:prSet presAssocID="{CBA371F4-A392-4842-8807-7CB8A6A23EF4}" presName="parallelogram3" presStyleLbl="alignNode1" presStyleIdx="2" presStyleCnt="7"/>
      <dgm:spPr/>
    </dgm:pt>
    <dgm:pt modelId="{88E84AA7-9EA5-4A56-8851-98CA8A5544C1}" type="pres">
      <dgm:prSet presAssocID="{CBA371F4-A392-4842-8807-7CB8A6A23EF4}" presName="parallelogram4" presStyleLbl="alignNode1" presStyleIdx="3" presStyleCnt="7"/>
      <dgm:spPr/>
    </dgm:pt>
    <dgm:pt modelId="{54EB15A9-B9DB-4E61-A4B6-263BD553986A}" type="pres">
      <dgm:prSet presAssocID="{CBA371F4-A392-4842-8807-7CB8A6A23EF4}" presName="parallelogram5" presStyleLbl="alignNode1" presStyleIdx="4" presStyleCnt="7"/>
      <dgm:spPr/>
    </dgm:pt>
    <dgm:pt modelId="{8D8C43BE-98F5-4DED-A261-477FD810C0F4}" type="pres">
      <dgm:prSet presAssocID="{CBA371F4-A392-4842-8807-7CB8A6A23EF4}" presName="parallelogram6" presStyleLbl="alignNode1" presStyleIdx="5" presStyleCnt="7"/>
      <dgm:spPr/>
    </dgm:pt>
    <dgm:pt modelId="{A04F8686-36F6-4AF6-A7FB-5806F240C1B0}" type="pres">
      <dgm:prSet presAssocID="{CBA371F4-A392-4842-8807-7CB8A6A23EF4}" presName="parallelogram7" presStyleLbl="alignNode1" presStyleIdx="6" presStyleCnt="7"/>
      <dgm:spPr/>
    </dgm:pt>
  </dgm:ptLst>
  <dgm:cxnLst>
    <dgm:cxn modelId="{1DC24513-2EC3-4FD5-B183-76A756B5DD85}" srcId="{91CD90F3-863E-4D7F-A8B6-EE8A3A330677}" destId="{CBA371F4-A392-4842-8807-7CB8A6A23EF4}" srcOrd="0" destOrd="0" parTransId="{FCDD4247-AF12-4763-8C45-2F054EDC3FC6}" sibTransId="{6BEF39ED-4D90-4B63-AE44-E669A2519A0E}"/>
    <dgm:cxn modelId="{E5CB9698-5DFC-458E-B053-DB682B455573}" type="presOf" srcId="{91CD90F3-863E-4D7F-A8B6-EE8A3A330677}" destId="{E4F06B8F-9875-4502-B2B9-FC399C13420B}" srcOrd="0" destOrd="0" presId="urn:microsoft.com/office/officeart/2008/layout/VerticalAccentList"/>
    <dgm:cxn modelId="{BB31B4FE-641B-4105-ADC0-4637C9F25024}" type="presOf" srcId="{CBA371F4-A392-4842-8807-7CB8A6A23EF4}" destId="{417FEEAF-8705-4322-81CE-A4FD8B47F5FD}" srcOrd="0" destOrd="0" presId="urn:microsoft.com/office/officeart/2008/layout/VerticalAccentList"/>
    <dgm:cxn modelId="{FBADE13E-F2B1-48A4-8380-87C07CE4ABC8}" type="presParOf" srcId="{E4F06B8F-9875-4502-B2B9-FC399C13420B}" destId="{2FD67AE0-325C-4A0A-A1F5-A97190E5D128}" srcOrd="0" destOrd="0" presId="urn:microsoft.com/office/officeart/2008/layout/VerticalAccentList"/>
    <dgm:cxn modelId="{B53AE7F4-BD15-4B8B-89D1-65CB6ACE4158}" type="presParOf" srcId="{2FD67AE0-325C-4A0A-A1F5-A97190E5D128}" destId="{417FEEAF-8705-4322-81CE-A4FD8B47F5FD}" srcOrd="0" destOrd="0" presId="urn:microsoft.com/office/officeart/2008/layout/VerticalAccentList"/>
    <dgm:cxn modelId="{EACDB93E-1BA6-49F7-9A0F-308FB1E34101}" type="presParOf" srcId="{E4F06B8F-9875-4502-B2B9-FC399C13420B}" destId="{4669531D-C43E-444C-9B1E-331919CC52BD}" srcOrd="1" destOrd="0" presId="urn:microsoft.com/office/officeart/2008/layout/VerticalAccentList"/>
    <dgm:cxn modelId="{F112DFDD-BD37-470F-8D8A-8598B63922F1}" type="presParOf" srcId="{4669531D-C43E-444C-9B1E-331919CC52BD}" destId="{66FB1703-ABC1-4B6E-BB40-9F121EC4CA65}" srcOrd="0" destOrd="0" presId="urn:microsoft.com/office/officeart/2008/layout/VerticalAccentList"/>
    <dgm:cxn modelId="{A2BE3A2E-D9D0-4248-AB0F-FF52F58BF695}" type="presParOf" srcId="{4669531D-C43E-444C-9B1E-331919CC52BD}" destId="{2CAF0DDC-C258-493F-8DFA-68920780B5DF}" srcOrd="1" destOrd="0" presId="urn:microsoft.com/office/officeart/2008/layout/VerticalAccentList"/>
    <dgm:cxn modelId="{B570BEBF-BF23-49DE-8EFC-E5C17FC199D7}" type="presParOf" srcId="{4669531D-C43E-444C-9B1E-331919CC52BD}" destId="{69683CC5-F153-47DD-96B1-376EEE095D0F}" srcOrd="2" destOrd="0" presId="urn:microsoft.com/office/officeart/2008/layout/VerticalAccentList"/>
    <dgm:cxn modelId="{5A62446C-74F3-456F-AFD0-DF35AB5F6498}" type="presParOf" srcId="{4669531D-C43E-444C-9B1E-331919CC52BD}" destId="{88E84AA7-9EA5-4A56-8851-98CA8A5544C1}" srcOrd="3" destOrd="0" presId="urn:microsoft.com/office/officeart/2008/layout/VerticalAccentList"/>
    <dgm:cxn modelId="{7913A0DB-B75B-4340-8A87-01D6BDD833EE}" type="presParOf" srcId="{4669531D-C43E-444C-9B1E-331919CC52BD}" destId="{54EB15A9-B9DB-4E61-A4B6-263BD553986A}" srcOrd="4" destOrd="0" presId="urn:microsoft.com/office/officeart/2008/layout/VerticalAccentList"/>
    <dgm:cxn modelId="{9D6930B2-957C-489E-B8F2-ED59CE3F2990}" type="presParOf" srcId="{4669531D-C43E-444C-9B1E-331919CC52BD}" destId="{8D8C43BE-98F5-4DED-A261-477FD810C0F4}" srcOrd="5" destOrd="0" presId="urn:microsoft.com/office/officeart/2008/layout/VerticalAccentList"/>
    <dgm:cxn modelId="{D3B3252F-E78B-481F-8969-07C8A52A6C1C}" type="presParOf" srcId="{4669531D-C43E-444C-9B1E-331919CC52BD}" destId="{A04F8686-36F6-4AF6-A7FB-5806F240C1B0}" srcOrd="6" destOrd="0" presId="urn:microsoft.com/office/officeart/2008/layout/VerticalAccent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CD90F3-863E-4D7F-A8B6-EE8A3A330677}" type="doc">
      <dgm:prSet loTypeId="urn:microsoft.com/office/officeart/2008/layout/VerticalAccentList" loCatId="list" qsTypeId="urn:microsoft.com/office/officeart/2005/8/quickstyle/simple2" qsCatId="simple" csTypeId="urn:microsoft.com/office/officeart/2005/8/colors/colorful1" csCatId="colorful" phldr="1"/>
      <dgm:spPr/>
      <dgm:t>
        <a:bodyPr/>
        <a:lstStyle/>
        <a:p>
          <a:endParaRPr lang="en-US"/>
        </a:p>
      </dgm:t>
    </dgm:pt>
    <dgm:pt modelId="{CBA371F4-A392-4842-8807-7CB8A6A23EF4}">
      <dgm:prSet custT="1"/>
      <dgm:spPr/>
      <dgm:t>
        <a:bodyPr/>
        <a:lstStyle/>
        <a:p>
          <a:pPr algn="ctr" rtl="0"/>
          <a:r>
            <a:rPr lang="ms-MY" sz="2400" b="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perkhidmatan yang berkualiti menjadi asas kepada organisasi untuk melakar lebih banyak kejayaan</a:t>
          </a:r>
          <a:r>
            <a:rPr lang="en-US" sz="2400" b="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 </a:t>
          </a:r>
          <a:endParaRPr lang="en-US" sz="2400" b="0" cap="none" spc="0" dirty="0">
            <a:ln w="0"/>
            <a:solidFill>
              <a:srgbClr val="00FFFF"/>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CDD4247-AF12-4763-8C45-2F054EDC3FC6}" type="parTrans" cxnId="{1DC24513-2EC3-4FD5-B183-76A756B5DD85}">
      <dgm:prSet/>
      <dgm:spPr/>
      <dgm:t>
        <a:bodyPr/>
        <a:lstStyle/>
        <a:p>
          <a:endParaRPr lang="en-US" sz="2400" b="0" cap="none" spc="0">
            <a:ln w="0"/>
            <a:solidFill>
              <a:srgbClr val="00FFFF"/>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6BEF39ED-4D90-4B63-AE44-E669A2519A0E}" type="sibTrans" cxnId="{1DC24513-2EC3-4FD5-B183-76A756B5DD85}">
      <dgm:prSet/>
      <dgm:spPr/>
      <dgm:t>
        <a:bodyPr/>
        <a:lstStyle/>
        <a:p>
          <a:endParaRPr lang="en-US" sz="2400" b="0" cap="none" spc="0">
            <a:ln w="0"/>
            <a:solidFill>
              <a:srgbClr val="00FFFF"/>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4F06B8F-9875-4502-B2B9-FC399C13420B}" type="pres">
      <dgm:prSet presAssocID="{91CD90F3-863E-4D7F-A8B6-EE8A3A330677}" presName="Name0" presStyleCnt="0">
        <dgm:presLayoutVars>
          <dgm:chMax/>
          <dgm:chPref/>
          <dgm:dir/>
        </dgm:presLayoutVars>
      </dgm:prSet>
      <dgm:spPr/>
      <dgm:t>
        <a:bodyPr/>
        <a:lstStyle/>
        <a:p>
          <a:endParaRPr lang="en-US"/>
        </a:p>
      </dgm:t>
    </dgm:pt>
    <dgm:pt modelId="{2FD67AE0-325C-4A0A-A1F5-A97190E5D128}" type="pres">
      <dgm:prSet presAssocID="{CBA371F4-A392-4842-8807-7CB8A6A23EF4}" presName="parenttextcomposite" presStyleCnt="0"/>
      <dgm:spPr/>
    </dgm:pt>
    <dgm:pt modelId="{417FEEAF-8705-4322-81CE-A4FD8B47F5FD}" type="pres">
      <dgm:prSet presAssocID="{CBA371F4-A392-4842-8807-7CB8A6A23EF4}" presName="parenttext" presStyleLbl="revTx" presStyleIdx="0" presStyleCnt="1">
        <dgm:presLayoutVars>
          <dgm:chMax/>
          <dgm:chPref val="2"/>
          <dgm:bulletEnabled val="1"/>
        </dgm:presLayoutVars>
      </dgm:prSet>
      <dgm:spPr/>
      <dgm:t>
        <a:bodyPr/>
        <a:lstStyle/>
        <a:p>
          <a:endParaRPr lang="en-US"/>
        </a:p>
      </dgm:t>
    </dgm:pt>
    <dgm:pt modelId="{4669531D-C43E-444C-9B1E-331919CC52BD}" type="pres">
      <dgm:prSet presAssocID="{CBA371F4-A392-4842-8807-7CB8A6A23EF4}" presName="parallelogramComposite" presStyleCnt="0"/>
      <dgm:spPr/>
    </dgm:pt>
    <dgm:pt modelId="{66FB1703-ABC1-4B6E-BB40-9F121EC4CA65}" type="pres">
      <dgm:prSet presAssocID="{CBA371F4-A392-4842-8807-7CB8A6A23EF4}" presName="parallelogram1" presStyleLbl="alignNode1" presStyleIdx="0" presStyleCnt="7"/>
      <dgm:spPr/>
    </dgm:pt>
    <dgm:pt modelId="{2CAF0DDC-C258-493F-8DFA-68920780B5DF}" type="pres">
      <dgm:prSet presAssocID="{CBA371F4-A392-4842-8807-7CB8A6A23EF4}" presName="parallelogram2" presStyleLbl="alignNode1" presStyleIdx="1" presStyleCnt="7"/>
      <dgm:spPr/>
    </dgm:pt>
    <dgm:pt modelId="{69683CC5-F153-47DD-96B1-376EEE095D0F}" type="pres">
      <dgm:prSet presAssocID="{CBA371F4-A392-4842-8807-7CB8A6A23EF4}" presName="parallelogram3" presStyleLbl="alignNode1" presStyleIdx="2" presStyleCnt="7"/>
      <dgm:spPr/>
    </dgm:pt>
    <dgm:pt modelId="{88E84AA7-9EA5-4A56-8851-98CA8A5544C1}" type="pres">
      <dgm:prSet presAssocID="{CBA371F4-A392-4842-8807-7CB8A6A23EF4}" presName="parallelogram4" presStyleLbl="alignNode1" presStyleIdx="3" presStyleCnt="7"/>
      <dgm:spPr/>
    </dgm:pt>
    <dgm:pt modelId="{54EB15A9-B9DB-4E61-A4B6-263BD553986A}" type="pres">
      <dgm:prSet presAssocID="{CBA371F4-A392-4842-8807-7CB8A6A23EF4}" presName="parallelogram5" presStyleLbl="alignNode1" presStyleIdx="4" presStyleCnt="7"/>
      <dgm:spPr/>
    </dgm:pt>
    <dgm:pt modelId="{8D8C43BE-98F5-4DED-A261-477FD810C0F4}" type="pres">
      <dgm:prSet presAssocID="{CBA371F4-A392-4842-8807-7CB8A6A23EF4}" presName="parallelogram6" presStyleLbl="alignNode1" presStyleIdx="5" presStyleCnt="7"/>
      <dgm:spPr/>
    </dgm:pt>
    <dgm:pt modelId="{A04F8686-36F6-4AF6-A7FB-5806F240C1B0}" type="pres">
      <dgm:prSet presAssocID="{CBA371F4-A392-4842-8807-7CB8A6A23EF4}" presName="parallelogram7" presStyleLbl="alignNode1" presStyleIdx="6" presStyleCnt="7"/>
      <dgm:spPr/>
    </dgm:pt>
  </dgm:ptLst>
  <dgm:cxnLst>
    <dgm:cxn modelId="{1DC24513-2EC3-4FD5-B183-76A756B5DD85}" srcId="{91CD90F3-863E-4D7F-A8B6-EE8A3A330677}" destId="{CBA371F4-A392-4842-8807-7CB8A6A23EF4}" srcOrd="0" destOrd="0" parTransId="{FCDD4247-AF12-4763-8C45-2F054EDC3FC6}" sibTransId="{6BEF39ED-4D90-4B63-AE44-E669A2519A0E}"/>
    <dgm:cxn modelId="{E5CB9698-5DFC-458E-B053-DB682B455573}" type="presOf" srcId="{91CD90F3-863E-4D7F-A8B6-EE8A3A330677}" destId="{E4F06B8F-9875-4502-B2B9-FC399C13420B}" srcOrd="0" destOrd="0" presId="urn:microsoft.com/office/officeart/2008/layout/VerticalAccentList"/>
    <dgm:cxn modelId="{BB31B4FE-641B-4105-ADC0-4637C9F25024}" type="presOf" srcId="{CBA371F4-A392-4842-8807-7CB8A6A23EF4}" destId="{417FEEAF-8705-4322-81CE-A4FD8B47F5FD}" srcOrd="0" destOrd="0" presId="urn:microsoft.com/office/officeart/2008/layout/VerticalAccentList"/>
    <dgm:cxn modelId="{FBADE13E-F2B1-48A4-8380-87C07CE4ABC8}" type="presParOf" srcId="{E4F06B8F-9875-4502-B2B9-FC399C13420B}" destId="{2FD67AE0-325C-4A0A-A1F5-A97190E5D128}" srcOrd="0" destOrd="0" presId="urn:microsoft.com/office/officeart/2008/layout/VerticalAccentList"/>
    <dgm:cxn modelId="{B53AE7F4-BD15-4B8B-89D1-65CB6ACE4158}" type="presParOf" srcId="{2FD67AE0-325C-4A0A-A1F5-A97190E5D128}" destId="{417FEEAF-8705-4322-81CE-A4FD8B47F5FD}" srcOrd="0" destOrd="0" presId="urn:microsoft.com/office/officeart/2008/layout/VerticalAccentList"/>
    <dgm:cxn modelId="{EACDB93E-1BA6-49F7-9A0F-308FB1E34101}" type="presParOf" srcId="{E4F06B8F-9875-4502-B2B9-FC399C13420B}" destId="{4669531D-C43E-444C-9B1E-331919CC52BD}" srcOrd="1" destOrd="0" presId="urn:microsoft.com/office/officeart/2008/layout/VerticalAccentList"/>
    <dgm:cxn modelId="{F112DFDD-BD37-470F-8D8A-8598B63922F1}" type="presParOf" srcId="{4669531D-C43E-444C-9B1E-331919CC52BD}" destId="{66FB1703-ABC1-4B6E-BB40-9F121EC4CA65}" srcOrd="0" destOrd="0" presId="urn:microsoft.com/office/officeart/2008/layout/VerticalAccentList"/>
    <dgm:cxn modelId="{A2BE3A2E-D9D0-4248-AB0F-FF52F58BF695}" type="presParOf" srcId="{4669531D-C43E-444C-9B1E-331919CC52BD}" destId="{2CAF0DDC-C258-493F-8DFA-68920780B5DF}" srcOrd="1" destOrd="0" presId="urn:microsoft.com/office/officeart/2008/layout/VerticalAccentList"/>
    <dgm:cxn modelId="{B570BEBF-BF23-49DE-8EFC-E5C17FC199D7}" type="presParOf" srcId="{4669531D-C43E-444C-9B1E-331919CC52BD}" destId="{69683CC5-F153-47DD-96B1-376EEE095D0F}" srcOrd="2" destOrd="0" presId="urn:microsoft.com/office/officeart/2008/layout/VerticalAccentList"/>
    <dgm:cxn modelId="{5A62446C-74F3-456F-AFD0-DF35AB5F6498}" type="presParOf" srcId="{4669531D-C43E-444C-9B1E-331919CC52BD}" destId="{88E84AA7-9EA5-4A56-8851-98CA8A5544C1}" srcOrd="3" destOrd="0" presId="urn:microsoft.com/office/officeart/2008/layout/VerticalAccentList"/>
    <dgm:cxn modelId="{7913A0DB-B75B-4340-8A87-01D6BDD833EE}" type="presParOf" srcId="{4669531D-C43E-444C-9B1E-331919CC52BD}" destId="{54EB15A9-B9DB-4E61-A4B6-263BD553986A}" srcOrd="4" destOrd="0" presId="urn:microsoft.com/office/officeart/2008/layout/VerticalAccentList"/>
    <dgm:cxn modelId="{9D6930B2-957C-489E-B8F2-ED59CE3F2990}" type="presParOf" srcId="{4669531D-C43E-444C-9B1E-331919CC52BD}" destId="{8D8C43BE-98F5-4DED-A261-477FD810C0F4}" srcOrd="5" destOrd="0" presId="urn:microsoft.com/office/officeart/2008/layout/VerticalAccentList"/>
    <dgm:cxn modelId="{D3B3252F-E78B-481F-8969-07C8A52A6C1C}" type="presParOf" srcId="{4669531D-C43E-444C-9B1E-331919CC52BD}" destId="{A04F8686-36F6-4AF6-A7FB-5806F240C1B0}" srcOrd="6" destOrd="0" presId="urn:microsoft.com/office/officeart/2008/layout/VerticalAccent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557773-A0C0-4392-9240-DDCA8DC7E71D}" type="doc">
      <dgm:prSet loTypeId="urn:microsoft.com/office/officeart/2008/layout/PictureAccentList" loCatId="list" qsTypeId="urn:microsoft.com/office/officeart/2005/8/quickstyle/simple1" qsCatId="simple" csTypeId="urn:microsoft.com/office/officeart/2005/8/colors/colorful2" csCatId="colorful" phldr="1"/>
      <dgm:spPr/>
      <dgm:t>
        <a:bodyPr/>
        <a:lstStyle/>
        <a:p>
          <a:endParaRPr lang="en-US"/>
        </a:p>
      </dgm:t>
    </dgm:pt>
    <dgm:pt modelId="{98E947FB-D9FA-4889-A069-E9AD152A3ECB}">
      <dgm:prSet phldrT="[Text]" custT="1"/>
      <dgm:spPr/>
      <dgm:t>
        <a:bodyPr/>
        <a:lstStyle/>
        <a:p>
          <a:r>
            <a:rPr lang="ms-MY" sz="2800" dirty="0" smtClean="0">
              <a:effectLst>
                <a:glow rad="101600">
                  <a:schemeClr val="bg1">
                    <a:alpha val="60000"/>
                  </a:schemeClr>
                </a:glow>
              </a:effectLst>
            </a:rPr>
            <a:t>STRATEGI TUMPUAN DI BAWAH RMK 11</a:t>
          </a:r>
          <a:endParaRPr lang="en-US" sz="2800" dirty="0">
            <a:effectLst>
              <a:glow rad="101600">
                <a:schemeClr val="bg1">
                  <a:alpha val="60000"/>
                </a:schemeClr>
              </a:glow>
            </a:effectLst>
          </a:endParaRPr>
        </a:p>
      </dgm:t>
    </dgm:pt>
    <dgm:pt modelId="{EC2E90AC-FCDF-4670-AEDE-AF2400F24B04}" type="parTrans" cxnId="{43376FEC-64CF-42C2-82D3-A45CDD161AB2}">
      <dgm:prSet/>
      <dgm:spPr/>
      <dgm:t>
        <a:bodyPr/>
        <a:lstStyle/>
        <a:p>
          <a:endParaRPr lang="en-US" sz="1600">
            <a:effectLst>
              <a:glow rad="101600">
                <a:schemeClr val="bg1">
                  <a:alpha val="60000"/>
                </a:schemeClr>
              </a:glow>
            </a:effectLst>
          </a:endParaRPr>
        </a:p>
      </dgm:t>
    </dgm:pt>
    <dgm:pt modelId="{B364DD09-C640-45E0-8DF4-4228B9DB4A32}" type="sibTrans" cxnId="{43376FEC-64CF-42C2-82D3-A45CDD161AB2}">
      <dgm:prSet/>
      <dgm:spPr/>
      <dgm:t>
        <a:bodyPr/>
        <a:lstStyle/>
        <a:p>
          <a:endParaRPr lang="en-US" sz="1600">
            <a:effectLst>
              <a:glow rad="101600">
                <a:schemeClr val="bg1">
                  <a:alpha val="60000"/>
                </a:schemeClr>
              </a:glow>
            </a:effectLst>
          </a:endParaRPr>
        </a:p>
      </dgm:t>
    </dgm:pt>
    <dgm:pt modelId="{0EFEEE50-6653-4C44-9B11-B0F4283984E4}">
      <dgm:prSet phldrT="[Text]" custT="1"/>
      <dgm:spPr/>
      <dgm:t>
        <a:bodyPr/>
        <a:lstStyle/>
        <a:p>
          <a:r>
            <a:rPr lang="ms-MY" sz="2800" dirty="0" smtClean="0">
              <a:effectLst>
                <a:glow rad="101600">
                  <a:schemeClr val="bg1">
                    <a:alpha val="60000"/>
                  </a:schemeClr>
                </a:glow>
              </a:effectLst>
            </a:rPr>
            <a:t>pekerja yang berinovasi </a:t>
          </a:r>
          <a:endParaRPr lang="en-US" sz="2800" dirty="0">
            <a:effectLst>
              <a:glow rad="101600">
                <a:schemeClr val="bg1">
                  <a:alpha val="60000"/>
                </a:schemeClr>
              </a:glow>
            </a:effectLst>
          </a:endParaRPr>
        </a:p>
      </dgm:t>
    </dgm:pt>
    <dgm:pt modelId="{E07F407E-41A1-46F3-BAFA-DBFA5D4DD750}" type="parTrans" cxnId="{F105217A-1275-4B52-B740-530E72BFB495}">
      <dgm:prSet/>
      <dgm:spPr/>
      <dgm:t>
        <a:bodyPr/>
        <a:lstStyle/>
        <a:p>
          <a:endParaRPr lang="en-US" sz="1600">
            <a:effectLst>
              <a:glow rad="101600">
                <a:schemeClr val="bg1">
                  <a:alpha val="60000"/>
                </a:schemeClr>
              </a:glow>
            </a:effectLst>
          </a:endParaRPr>
        </a:p>
      </dgm:t>
    </dgm:pt>
    <dgm:pt modelId="{FC1089D4-4A57-4E39-B9DD-A989905F6380}" type="sibTrans" cxnId="{F105217A-1275-4B52-B740-530E72BFB495}">
      <dgm:prSet/>
      <dgm:spPr/>
      <dgm:t>
        <a:bodyPr/>
        <a:lstStyle/>
        <a:p>
          <a:endParaRPr lang="en-US" sz="1600">
            <a:effectLst>
              <a:glow rad="101600">
                <a:schemeClr val="bg1">
                  <a:alpha val="60000"/>
                </a:schemeClr>
              </a:glow>
            </a:effectLst>
          </a:endParaRPr>
        </a:p>
      </dgm:t>
    </dgm:pt>
    <dgm:pt modelId="{BE477300-9D69-4CEB-8CE5-751423E794AD}">
      <dgm:prSet phldrT="[Text]" custT="1"/>
      <dgm:spPr/>
      <dgm:t>
        <a:bodyPr/>
        <a:lstStyle/>
        <a:p>
          <a:r>
            <a:rPr lang="ms-MY" sz="2800" dirty="0" smtClean="0">
              <a:effectLst>
                <a:glow rad="101600">
                  <a:schemeClr val="bg1">
                    <a:alpha val="60000"/>
                  </a:schemeClr>
                </a:glow>
              </a:effectLst>
            </a:rPr>
            <a:t>pekerja yang produktif</a:t>
          </a:r>
          <a:endParaRPr lang="en-US" sz="2800" dirty="0">
            <a:effectLst>
              <a:glow rad="101600">
                <a:schemeClr val="bg1">
                  <a:alpha val="60000"/>
                </a:schemeClr>
              </a:glow>
            </a:effectLst>
          </a:endParaRPr>
        </a:p>
      </dgm:t>
    </dgm:pt>
    <dgm:pt modelId="{6981A135-E3CF-40A4-826D-EBBAF5570DF1}" type="parTrans" cxnId="{CEB95377-FD6A-4BFA-8540-802F7E8CD4F4}">
      <dgm:prSet/>
      <dgm:spPr/>
      <dgm:t>
        <a:bodyPr/>
        <a:lstStyle/>
        <a:p>
          <a:endParaRPr lang="en-US" sz="1600">
            <a:effectLst>
              <a:glow rad="101600">
                <a:schemeClr val="bg1">
                  <a:alpha val="60000"/>
                </a:schemeClr>
              </a:glow>
            </a:effectLst>
          </a:endParaRPr>
        </a:p>
      </dgm:t>
    </dgm:pt>
    <dgm:pt modelId="{AD88FA3F-AE67-46F5-9036-E0B0873059DC}" type="sibTrans" cxnId="{CEB95377-FD6A-4BFA-8540-802F7E8CD4F4}">
      <dgm:prSet/>
      <dgm:spPr/>
      <dgm:t>
        <a:bodyPr/>
        <a:lstStyle/>
        <a:p>
          <a:endParaRPr lang="en-US" sz="1600">
            <a:effectLst>
              <a:glow rad="101600">
                <a:schemeClr val="bg1">
                  <a:alpha val="60000"/>
                </a:schemeClr>
              </a:glow>
            </a:effectLst>
          </a:endParaRPr>
        </a:p>
      </dgm:t>
    </dgm:pt>
    <dgm:pt modelId="{534BF12C-5FCA-4FE0-B676-465D2DDDE40E}" type="pres">
      <dgm:prSet presAssocID="{FF557773-A0C0-4392-9240-DDCA8DC7E71D}" presName="layout" presStyleCnt="0">
        <dgm:presLayoutVars>
          <dgm:chMax/>
          <dgm:chPref/>
          <dgm:dir/>
          <dgm:animOne val="branch"/>
          <dgm:animLvl val="lvl"/>
          <dgm:resizeHandles/>
        </dgm:presLayoutVars>
      </dgm:prSet>
      <dgm:spPr/>
    </dgm:pt>
    <dgm:pt modelId="{9E163886-FB4C-4C93-A781-1C95DD95438F}" type="pres">
      <dgm:prSet presAssocID="{98E947FB-D9FA-4889-A069-E9AD152A3ECB}" presName="root" presStyleCnt="0">
        <dgm:presLayoutVars>
          <dgm:chMax/>
          <dgm:chPref val="4"/>
        </dgm:presLayoutVars>
      </dgm:prSet>
      <dgm:spPr/>
    </dgm:pt>
    <dgm:pt modelId="{C5715348-0061-4513-BBD7-A001AAC1F421}" type="pres">
      <dgm:prSet presAssocID="{98E947FB-D9FA-4889-A069-E9AD152A3ECB}" presName="rootComposite" presStyleCnt="0">
        <dgm:presLayoutVars/>
      </dgm:prSet>
      <dgm:spPr/>
    </dgm:pt>
    <dgm:pt modelId="{BBA005C2-794C-449B-9001-91EAD6C48841}" type="pres">
      <dgm:prSet presAssocID="{98E947FB-D9FA-4889-A069-E9AD152A3ECB}" presName="rootText" presStyleLbl="node0" presStyleIdx="0" presStyleCnt="1">
        <dgm:presLayoutVars>
          <dgm:chMax/>
          <dgm:chPref val="4"/>
        </dgm:presLayoutVars>
      </dgm:prSet>
      <dgm:spPr/>
    </dgm:pt>
    <dgm:pt modelId="{3BFBF927-E1C3-460B-A8FE-39DC5D76BFF7}" type="pres">
      <dgm:prSet presAssocID="{98E947FB-D9FA-4889-A069-E9AD152A3ECB}" presName="childShape" presStyleCnt="0">
        <dgm:presLayoutVars>
          <dgm:chMax val="0"/>
          <dgm:chPref val="0"/>
        </dgm:presLayoutVars>
      </dgm:prSet>
      <dgm:spPr/>
    </dgm:pt>
    <dgm:pt modelId="{5307E3A8-FE66-4070-AF0A-F5C9F3936752}" type="pres">
      <dgm:prSet presAssocID="{0EFEEE50-6653-4C44-9B11-B0F4283984E4}" presName="childComposite" presStyleCnt="0">
        <dgm:presLayoutVars>
          <dgm:chMax val="0"/>
          <dgm:chPref val="0"/>
        </dgm:presLayoutVars>
      </dgm:prSet>
      <dgm:spPr/>
    </dgm:pt>
    <dgm:pt modelId="{886ADFDC-0C5B-43AA-8B31-05D39F85EE6D}" type="pres">
      <dgm:prSet presAssocID="{0EFEEE50-6653-4C44-9B11-B0F4283984E4}" presName="Image" presStyleLbl="node1" presStyleIdx="0" presStyleCnt="2"/>
      <dgm:spPr/>
    </dgm:pt>
    <dgm:pt modelId="{DF8E5F3F-F433-48DA-8AAF-2612011014E4}" type="pres">
      <dgm:prSet presAssocID="{0EFEEE50-6653-4C44-9B11-B0F4283984E4}" presName="childText" presStyleLbl="lnNode1" presStyleIdx="0" presStyleCnt="2">
        <dgm:presLayoutVars>
          <dgm:chMax val="0"/>
          <dgm:chPref val="0"/>
          <dgm:bulletEnabled val="1"/>
        </dgm:presLayoutVars>
      </dgm:prSet>
      <dgm:spPr/>
    </dgm:pt>
    <dgm:pt modelId="{01B98F6D-046B-4A0D-A90F-8A294A956DFE}" type="pres">
      <dgm:prSet presAssocID="{BE477300-9D69-4CEB-8CE5-751423E794AD}" presName="childComposite" presStyleCnt="0">
        <dgm:presLayoutVars>
          <dgm:chMax val="0"/>
          <dgm:chPref val="0"/>
        </dgm:presLayoutVars>
      </dgm:prSet>
      <dgm:spPr/>
    </dgm:pt>
    <dgm:pt modelId="{B90FFF39-2243-4707-AD98-8810A54C35E8}" type="pres">
      <dgm:prSet presAssocID="{BE477300-9D69-4CEB-8CE5-751423E794AD}" presName="Image" presStyleLbl="node1" presStyleIdx="1" presStyleCnt="2"/>
      <dgm:spPr/>
    </dgm:pt>
    <dgm:pt modelId="{0A95C012-D24B-4271-9C34-A7D8B8422B9E}" type="pres">
      <dgm:prSet presAssocID="{BE477300-9D69-4CEB-8CE5-751423E794AD}" presName="childText" presStyleLbl="lnNode1" presStyleIdx="1" presStyleCnt="2">
        <dgm:presLayoutVars>
          <dgm:chMax val="0"/>
          <dgm:chPref val="0"/>
          <dgm:bulletEnabled val="1"/>
        </dgm:presLayoutVars>
      </dgm:prSet>
      <dgm:spPr/>
    </dgm:pt>
  </dgm:ptLst>
  <dgm:cxnLst>
    <dgm:cxn modelId="{CEB95377-FD6A-4BFA-8540-802F7E8CD4F4}" srcId="{98E947FB-D9FA-4889-A069-E9AD152A3ECB}" destId="{BE477300-9D69-4CEB-8CE5-751423E794AD}" srcOrd="1" destOrd="0" parTransId="{6981A135-E3CF-40A4-826D-EBBAF5570DF1}" sibTransId="{AD88FA3F-AE67-46F5-9036-E0B0873059DC}"/>
    <dgm:cxn modelId="{8DFD4E53-6F89-442A-B18C-920E6F11AD46}" type="presOf" srcId="{98E947FB-D9FA-4889-A069-E9AD152A3ECB}" destId="{BBA005C2-794C-449B-9001-91EAD6C48841}" srcOrd="0" destOrd="0" presId="urn:microsoft.com/office/officeart/2008/layout/PictureAccentList"/>
    <dgm:cxn modelId="{F105217A-1275-4B52-B740-530E72BFB495}" srcId="{98E947FB-D9FA-4889-A069-E9AD152A3ECB}" destId="{0EFEEE50-6653-4C44-9B11-B0F4283984E4}" srcOrd="0" destOrd="0" parTransId="{E07F407E-41A1-46F3-BAFA-DBFA5D4DD750}" sibTransId="{FC1089D4-4A57-4E39-B9DD-A989905F6380}"/>
    <dgm:cxn modelId="{8DD24CB8-0115-49A3-B765-45F9F98D23D4}" type="presOf" srcId="{BE477300-9D69-4CEB-8CE5-751423E794AD}" destId="{0A95C012-D24B-4271-9C34-A7D8B8422B9E}" srcOrd="0" destOrd="0" presId="urn:microsoft.com/office/officeart/2008/layout/PictureAccentList"/>
    <dgm:cxn modelId="{7BE78D53-37C5-40A3-89BE-C08C80A19137}" type="presOf" srcId="{FF557773-A0C0-4392-9240-DDCA8DC7E71D}" destId="{534BF12C-5FCA-4FE0-B676-465D2DDDE40E}" srcOrd="0" destOrd="0" presId="urn:microsoft.com/office/officeart/2008/layout/PictureAccentList"/>
    <dgm:cxn modelId="{421EFC84-DFA8-4E55-9FAF-2383222EE551}" type="presOf" srcId="{0EFEEE50-6653-4C44-9B11-B0F4283984E4}" destId="{DF8E5F3F-F433-48DA-8AAF-2612011014E4}" srcOrd="0" destOrd="0" presId="urn:microsoft.com/office/officeart/2008/layout/PictureAccentList"/>
    <dgm:cxn modelId="{43376FEC-64CF-42C2-82D3-A45CDD161AB2}" srcId="{FF557773-A0C0-4392-9240-DDCA8DC7E71D}" destId="{98E947FB-D9FA-4889-A069-E9AD152A3ECB}" srcOrd="0" destOrd="0" parTransId="{EC2E90AC-FCDF-4670-AEDE-AF2400F24B04}" sibTransId="{B364DD09-C640-45E0-8DF4-4228B9DB4A32}"/>
    <dgm:cxn modelId="{48504889-A27A-400E-AE02-66DE18B4354A}" type="presParOf" srcId="{534BF12C-5FCA-4FE0-B676-465D2DDDE40E}" destId="{9E163886-FB4C-4C93-A781-1C95DD95438F}" srcOrd="0" destOrd="0" presId="urn:microsoft.com/office/officeart/2008/layout/PictureAccentList"/>
    <dgm:cxn modelId="{4B0AB1F2-BF88-4600-A885-8C9FFF88A1D1}" type="presParOf" srcId="{9E163886-FB4C-4C93-A781-1C95DD95438F}" destId="{C5715348-0061-4513-BBD7-A001AAC1F421}" srcOrd="0" destOrd="0" presId="urn:microsoft.com/office/officeart/2008/layout/PictureAccentList"/>
    <dgm:cxn modelId="{ECF907DB-7448-46C6-94AD-9BA85746A005}" type="presParOf" srcId="{C5715348-0061-4513-BBD7-A001AAC1F421}" destId="{BBA005C2-794C-449B-9001-91EAD6C48841}" srcOrd="0" destOrd="0" presId="urn:microsoft.com/office/officeart/2008/layout/PictureAccentList"/>
    <dgm:cxn modelId="{FBB578B6-D3F9-4B7D-9572-57008E5D494A}" type="presParOf" srcId="{9E163886-FB4C-4C93-A781-1C95DD95438F}" destId="{3BFBF927-E1C3-460B-A8FE-39DC5D76BFF7}" srcOrd="1" destOrd="0" presId="urn:microsoft.com/office/officeart/2008/layout/PictureAccentList"/>
    <dgm:cxn modelId="{6ACEA5F0-F96E-4B23-86BB-E9A417D1EA08}" type="presParOf" srcId="{3BFBF927-E1C3-460B-A8FE-39DC5D76BFF7}" destId="{5307E3A8-FE66-4070-AF0A-F5C9F3936752}" srcOrd="0" destOrd="0" presId="urn:microsoft.com/office/officeart/2008/layout/PictureAccentList"/>
    <dgm:cxn modelId="{4E01DF07-EED3-45D4-B6CC-32128FEBE65D}" type="presParOf" srcId="{5307E3A8-FE66-4070-AF0A-F5C9F3936752}" destId="{886ADFDC-0C5B-43AA-8B31-05D39F85EE6D}" srcOrd="0" destOrd="0" presId="urn:microsoft.com/office/officeart/2008/layout/PictureAccentList"/>
    <dgm:cxn modelId="{F15FB317-013E-4649-B468-3C8009391F0E}" type="presParOf" srcId="{5307E3A8-FE66-4070-AF0A-F5C9F3936752}" destId="{DF8E5F3F-F433-48DA-8AAF-2612011014E4}" srcOrd="1" destOrd="0" presId="urn:microsoft.com/office/officeart/2008/layout/PictureAccentList"/>
    <dgm:cxn modelId="{71C51DA0-341D-4EE0-9DD7-86C7316D1D91}" type="presParOf" srcId="{3BFBF927-E1C3-460B-A8FE-39DC5D76BFF7}" destId="{01B98F6D-046B-4A0D-A90F-8A294A956DFE}" srcOrd="1" destOrd="0" presId="urn:microsoft.com/office/officeart/2008/layout/PictureAccentList"/>
    <dgm:cxn modelId="{5968B342-13A9-4CB4-AF4B-7C531AE7596F}" type="presParOf" srcId="{01B98F6D-046B-4A0D-A90F-8A294A956DFE}" destId="{B90FFF39-2243-4707-AD98-8810A54C35E8}" srcOrd="0" destOrd="0" presId="urn:microsoft.com/office/officeart/2008/layout/PictureAccentList"/>
    <dgm:cxn modelId="{AFC456D7-D009-4D65-8C28-FBB7BE44162E}" type="presParOf" srcId="{01B98F6D-046B-4A0D-A90F-8A294A956DFE}" destId="{0A95C012-D24B-4271-9C34-A7D8B8422B9E}"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BE2B3DB-FEDD-449E-97AF-91BDA13A9AA9}" type="doc">
      <dgm:prSet loTypeId="urn:microsoft.com/office/officeart/2008/layout/PictureStrips" loCatId="list" qsTypeId="urn:microsoft.com/office/officeart/2005/8/quickstyle/simple1" qsCatId="simple" csTypeId="urn:microsoft.com/office/officeart/2005/8/colors/colorful1" csCatId="colorful" phldr="1"/>
      <dgm:spPr/>
      <dgm:t>
        <a:bodyPr/>
        <a:lstStyle/>
        <a:p>
          <a:endParaRPr lang="en-US"/>
        </a:p>
      </dgm:t>
    </dgm:pt>
    <dgm:pt modelId="{1ED99308-6513-466F-A9D9-56006083E3CE}">
      <dgm:prSet phldrT="[Text]" custT="1"/>
      <dgm:spPr>
        <a:solidFill>
          <a:srgbClr val="00FFFF">
            <a:alpha val="40000"/>
          </a:srgbClr>
        </a:solidFill>
      </dgm:spPr>
      <dgm:t>
        <a:bodyPr/>
        <a:lstStyle/>
        <a:p>
          <a:r>
            <a:rPr lang="ms-MY" sz="2000" b="0"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Inovasi memacu pertumbuhan ekonomi dengan pelbagai penambahbaikan atau pembaharuan proses</a:t>
          </a:r>
          <a:endParaRPr lang="en-US" sz="20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4E6299CA-C393-45FB-8A71-596DAF0597EE}" type="parTrans" cxnId="{6ED9BB9F-1DE3-49D8-A5C9-B5092D9BC753}">
      <dgm:prSet/>
      <dgm:spPr/>
      <dgm:t>
        <a:bodyPr/>
        <a:lstStyle/>
        <a:p>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6D3F13EA-919C-454B-9304-0E76E7E6F86D}" type="sibTrans" cxnId="{6ED9BB9F-1DE3-49D8-A5C9-B5092D9BC753}">
      <dgm:prSet/>
      <dgm:spPr/>
      <dgm:t>
        <a:bodyPr/>
        <a:lstStyle/>
        <a:p>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31D37701-CF14-4932-B49C-224B3499435E}">
      <dgm:prSet phldrT="[Text]" custT="1"/>
      <dgm:spPr>
        <a:solidFill>
          <a:srgbClr val="0000FF">
            <a:alpha val="40000"/>
          </a:srgbClr>
        </a:solidFill>
      </dgm:spPr>
      <dgm:t>
        <a:bodyPr/>
        <a:lstStyle/>
        <a:p>
          <a:r>
            <a:rPr lang="ms-MY" sz="2000" b="0"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inovasi juga dapat meningkatkan kecekapan dan </a:t>
          </a:r>
          <a:r>
            <a:rPr lang="ms-MY" sz="2000" b="0" i="1"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output</a:t>
          </a:r>
          <a:endParaRPr lang="en-US" sz="20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D07C1584-A441-4895-8DA3-03584E187DE9}" type="parTrans" cxnId="{C2639B75-DBA5-4C6B-812E-2B0A1EDF711B}">
      <dgm:prSet/>
      <dgm:spPr/>
      <dgm:t>
        <a:bodyPr/>
        <a:lstStyle/>
        <a:p>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9CE89BDC-70F9-4E4E-BCBC-C3AF1DF55A1D}" type="sibTrans" cxnId="{C2639B75-DBA5-4C6B-812E-2B0A1EDF711B}">
      <dgm:prSet/>
      <dgm:spPr/>
      <dgm:t>
        <a:bodyPr/>
        <a:lstStyle/>
        <a:p>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DCC80B35-3D6B-44E0-A45F-4CD60222592B}" type="pres">
      <dgm:prSet presAssocID="{BBE2B3DB-FEDD-449E-97AF-91BDA13A9AA9}" presName="Name0" presStyleCnt="0">
        <dgm:presLayoutVars>
          <dgm:dir/>
          <dgm:resizeHandles val="exact"/>
        </dgm:presLayoutVars>
      </dgm:prSet>
      <dgm:spPr/>
    </dgm:pt>
    <dgm:pt modelId="{050A3C8B-4E0B-4A43-9456-085863C1B691}" type="pres">
      <dgm:prSet presAssocID="{1ED99308-6513-466F-A9D9-56006083E3CE}" presName="composite" presStyleCnt="0"/>
      <dgm:spPr/>
    </dgm:pt>
    <dgm:pt modelId="{1CAE603A-B994-4DA7-8D57-9AFFD1EB1DEA}" type="pres">
      <dgm:prSet presAssocID="{1ED99308-6513-466F-A9D9-56006083E3CE}" presName="rect1" presStyleLbl="trAlignAcc1" presStyleIdx="0" presStyleCnt="2">
        <dgm:presLayoutVars>
          <dgm:bulletEnabled val="1"/>
        </dgm:presLayoutVars>
      </dgm:prSet>
      <dgm:spPr/>
    </dgm:pt>
    <dgm:pt modelId="{4FC2F3EF-86D0-4A4D-B874-64E806CCD55E}" type="pres">
      <dgm:prSet presAssocID="{1ED99308-6513-466F-A9D9-56006083E3CE}" presName="rect2" presStyleLbl="fgImgPlace1" presStyleIdx="0" presStyleCnt="2"/>
      <dgm:spPr/>
    </dgm:pt>
    <dgm:pt modelId="{CE9B6D28-CA48-4688-BB75-29E3DF8649CA}" type="pres">
      <dgm:prSet presAssocID="{6D3F13EA-919C-454B-9304-0E76E7E6F86D}" presName="sibTrans" presStyleCnt="0"/>
      <dgm:spPr/>
    </dgm:pt>
    <dgm:pt modelId="{7CB7E35C-F3EF-47EB-9C88-C84E79684D77}" type="pres">
      <dgm:prSet presAssocID="{31D37701-CF14-4932-B49C-224B3499435E}" presName="composite" presStyleCnt="0"/>
      <dgm:spPr/>
    </dgm:pt>
    <dgm:pt modelId="{CD463AF2-6603-48B6-9154-C36A80A53873}" type="pres">
      <dgm:prSet presAssocID="{31D37701-CF14-4932-B49C-224B3499435E}" presName="rect1" presStyleLbl="trAlignAcc1" presStyleIdx="1" presStyleCnt="2">
        <dgm:presLayoutVars>
          <dgm:bulletEnabled val="1"/>
        </dgm:presLayoutVars>
      </dgm:prSet>
      <dgm:spPr/>
    </dgm:pt>
    <dgm:pt modelId="{2B7A26D4-8B8D-46C0-8C2A-D548DC3A2EC0}" type="pres">
      <dgm:prSet presAssocID="{31D37701-CF14-4932-B49C-224B3499435E}" presName="rect2" presStyleLbl="fgImgPlace1" presStyleIdx="1" presStyleCnt="2"/>
      <dgm:spPr/>
    </dgm:pt>
  </dgm:ptLst>
  <dgm:cxnLst>
    <dgm:cxn modelId="{6ED9BB9F-1DE3-49D8-A5C9-B5092D9BC753}" srcId="{BBE2B3DB-FEDD-449E-97AF-91BDA13A9AA9}" destId="{1ED99308-6513-466F-A9D9-56006083E3CE}" srcOrd="0" destOrd="0" parTransId="{4E6299CA-C393-45FB-8A71-596DAF0597EE}" sibTransId="{6D3F13EA-919C-454B-9304-0E76E7E6F86D}"/>
    <dgm:cxn modelId="{E6A80DB5-A2AB-4639-AE01-5561B8A4BAA2}" type="presOf" srcId="{31D37701-CF14-4932-B49C-224B3499435E}" destId="{CD463AF2-6603-48B6-9154-C36A80A53873}" srcOrd="0" destOrd="0" presId="urn:microsoft.com/office/officeart/2008/layout/PictureStrips"/>
    <dgm:cxn modelId="{C2639B75-DBA5-4C6B-812E-2B0A1EDF711B}" srcId="{BBE2B3DB-FEDD-449E-97AF-91BDA13A9AA9}" destId="{31D37701-CF14-4932-B49C-224B3499435E}" srcOrd="1" destOrd="0" parTransId="{D07C1584-A441-4895-8DA3-03584E187DE9}" sibTransId="{9CE89BDC-70F9-4E4E-BCBC-C3AF1DF55A1D}"/>
    <dgm:cxn modelId="{49183BB3-5508-4A62-9BEF-EB412A077988}" type="presOf" srcId="{1ED99308-6513-466F-A9D9-56006083E3CE}" destId="{1CAE603A-B994-4DA7-8D57-9AFFD1EB1DEA}" srcOrd="0" destOrd="0" presId="urn:microsoft.com/office/officeart/2008/layout/PictureStrips"/>
    <dgm:cxn modelId="{6B02FC8D-B8AC-41DA-A83C-33BB681B491A}" type="presOf" srcId="{BBE2B3DB-FEDD-449E-97AF-91BDA13A9AA9}" destId="{DCC80B35-3D6B-44E0-A45F-4CD60222592B}" srcOrd="0" destOrd="0" presId="urn:microsoft.com/office/officeart/2008/layout/PictureStrips"/>
    <dgm:cxn modelId="{F577AC2E-CE78-452E-A027-9ED11886922B}" type="presParOf" srcId="{DCC80B35-3D6B-44E0-A45F-4CD60222592B}" destId="{050A3C8B-4E0B-4A43-9456-085863C1B691}" srcOrd="0" destOrd="0" presId="urn:microsoft.com/office/officeart/2008/layout/PictureStrips"/>
    <dgm:cxn modelId="{AD2D6608-BF5C-4993-9787-27B233723FC3}" type="presParOf" srcId="{050A3C8B-4E0B-4A43-9456-085863C1B691}" destId="{1CAE603A-B994-4DA7-8D57-9AFFD1EB1DEA}" srcOrd="0" destOrd="0" presId="urn:microsoft.com/office/officeart/2008/layout/PictureStrips"/>
    <dgm:cxn modelId="{1EA87207-782B-46BB-B576-5F9C5F7D77B6}" type="presParOf" srcId="{050A3C8B-4E0B-4A43-9456-085863C1B691}" destId="{4FC2F3EF-86D0-4A4D-B874-64E806CCD55E}" srcOrd="1" destOrd="0" presId="urn:microsoft.com/office/officeart/2008/layout/PictureStrips"/>
    <dgm:cxn modelId="{814A7E17-BFD9-4401-93F3-608584931F38}" type="presParOf" srcId="{DCC80B35-3D6B-44E0-A45F-4CD60222592B}" destId="{CE9B6D28-CA48-4688-BB75-29E3DF8649CA}" srcOrd="1" destOrd="0" presId="urn:microsoft.com/office/officeart/2008/layout/PictureStrips"/>
    <dgm:cxn modelId="{59A5A2BA-5061-45DC-BEED-7B41C034B85E}" type="presParOf" srcId="{DCC80B35-3D6B-44E0-A45F-4CD60222592B}" destId="{7CB7E35C-F3EF-47EB-9C88-C84E79684D77}" srcOrd="2" destOrd="0" presId="urn:microsoft.com/office/officeart/2008/layout/PictureStrips"/>
    <dgm:cxn modelId="{891DF8CA-78E6-4366-9B9F-71CB2914C0FA}" type="presParOf" srcId="{7CB7E35C-F3EF-47EB-9C88-C84E79684D77}" destId="{CD463AF2-6603-48B6-9154-C36A80A53873}" srcOrd="0" destOrd="0" presId="urn:microsoft.com/office/officeart/2008/layout/PictureStrips"/>
    <dgm:cxn modelId="{E2EF151F-315E-47AA-B35B-B6E089B4E499}" type="presParOf" srcId="{7CB7E35C-F3EF-47EB-9C88-C84E79684D77}" destId="{2B7A26D4-8B8D-46C0-8C2A-D548DC3A2EC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EF3C5F-8D4A-4DC6-8155-3D8338117780}" type="doc">
      <dgm:prSet loTypeId="urn:microsoft.com/office/officeart/2008/layout/AlternatingPictureBlocks" loCatId="list" qsTypeId="urn:microsoft.com/office/officeart/2005/8/quickstyle/simple1" qsCatId="simple" csTypeId="urn:microsoft.com/office/officeart/2005/8/colors/colorful1" csCatId="colorful" phldr="1"/>
      <dgm:spPr/>
    </dgm:pt>
    <dgm:pt modelId="{8E133961-034F-4908-9692-9DDED95C0A60}">
      <dgm:prSet phldrT="[Text]" custT="1"/>
      <dgm:spPr/>
      <dgm:t>
        <a:bodyPr/>
        <a:lstStyle/>
        <a:p>
          <a:r>
            <a:rPr lang="ms-MY" sz="1800" b="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Pertama,</a:t>
          </a:r>
          <a:r>
            <a:rPr lang="ms-MY" sz="18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pekerjaan yang dilakukan hendaklah halal dan baik serta mendatangkan manfaat </a:t>
          </a:r>
          <a:endParaRPr lang="en-US" sz="18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F11F89CB-26AA-4B7F-A355-637A14CF8C7C}" type="parTrans" cxnId="{838A31E9-B6BC-420A-9BF8-CFEB5055CDD4}">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5651F867-FFE7-4E96-AFCE-165C75D6706D}" type="sibTrans" cxnId="{838A31E9-B6BC-420A-9BF8-CFEB5055CDD4}">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FEA2F10C-629A-4E91-967E-5F0305FFF199}">
      <dgm:prSet phldrT="[Text]" custT="1"/>
      <dgm:spPr/>
      <dgm:t>
        <a:bodyPr/>
        <a:lstStyle/>
        <a:p>
          <a:r>
            <a:rPr lang="ms-MY" sz="1800" b="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Kedua,</a:t>
          </a:r>
          <a:r>
            <a:rPr lang="ms-MY" sz="18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bekerja dengan profesional dan amanah </a:t>
          </a:r>
          <a:endParaRPr lang="en-US" sz="18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655C358B-440F-4311-8CB4-75C58A5ABFD1}" type="parTrans" cxnId="{1829E84D-F8FA-457B-8512-F785D7FE78C0}">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F10DB09F-64DE-4384-9C70-874D2FA5506C}" type="sibTrans" cxnId="{1829E84D-F8FA-457B-8512-F785D7FE78C0}">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BCC8B8BF-9B50-4917-82DB-CB4D080B8D83}">
      <dgm:prSet phldrT="[Text]" custT="1"/>
      <dgm:spPr/>
      <dgm:t>
        <a:bodyPr/>
        <a:lstStyle/>
        <a:p>
          <a:r>
            <a:rPr lang="ms-MY" sz="1800" b="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Ketiga,</a:t>
          </a:r>
          <a:r>
            <a:rPr lang="ms-MY" sz="18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niat yang ikhlas untuk mencari keredhaan Allah </a:t>
          </a:r>
          <a:endParaRPr lang="en-US" sz="18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36786D37-1276-46E7-AE2E-20E41A64A1C4}" type="parTrans" cxnId="{23CC6DC6-FAD8-4CEB-B4E5-80B52D0C1265}">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E3769C19-8D50-43FF-BC6A-677C4F8BCDB9}" type="sibTrans" cxnId="{23CC6DC6-FAD8-4CEB-B4E5-80B52D0C1265}">
      <dgm:prSet/>
      <dgm:spPr/>
      <dgm:t>
        <a:bodyPr/>
        <a:lstStyle/>
        <a:p>
          <a:endParaRPr lang="en-US" sz="1800" b="0" cap="none" spc="0">
            <a:ln w="0"/>
            <a:solidFill>
              <a:schemeClr val="tx1"/>
            </a:solidFill>
            <a:effectLst>
              <a:glow rad="101600">
                <a:schemeClr val="bg1">
                  <a:alpha val="60000"/>
                </a:schemeClr>
              </a:glow>
              <a:outerShdw blurRad="38100" dist="19050" dir="2700000" algn="tl" rotWithShape="0">
                <a:schemeClr val="dk1">
                  <a:alpha val="40000"/>
                </a:schemeClr>
              </a:outerShdw>
            </a:effectLst>
          </a:endParaRPr>
        </a:p>
      </dgm:t>
    </dgm:pt>
    <dgm:pt modelId="{0A56169E-EC76-4BFF-BB31-F040A6AFC740}" type="pres">
      <dgm:prSet presAssocID="{87EF3C5F-8D4A-4DC6-8155-3D8338117780}" presName="linearFlow" presStyleCnt="0">
        <dgm:presLayoutVars>
          <dgm:dir/>
          <dgm:resizeHandles val="exact"/>
        </dgm:presLayoutVars>
      </dgm:prSet>
      <dgm:spPr/>
    </dgm:pt>
    <dgm:pt modelId="{3BF69D27-9E6B-471A-94FE-541793BA472C}" type="pres">
      <dgm:prSet presAssocID="{8E133961-034F-4908-9692-9DDED95C0A60}" presName="comp" presStyleCnt="0"/>
      <dgm:spPr/>
    </dgm:pt>
    <dgm:pt modelId="{B24DCF94-3EED-4950-80D4-1112736FF13B}" type="pres">
      <dgm:prSet presAssocID="{8E133961-034F-4908-9692-9DDED95C0A60}" presName="rect2" presStyleLbl="node1" presStyleIdx="0" presStyleCnt="3">
        <dgm:presLayoutVars>
          <dgm:bulletEnabled val="1"/>
        </dgm:presLayoutVars>
      </dgm:prSet>
      <dgm:spPr/>
      <dgm:t>
        <a:bodyPr/>
        <a:lstStyle/>
        <a:p>
          <a:endParaRPr lang="en-US"/>
        </a:p>
      </dgm:t>
    </dgm:pt>
    <dgm:pt modelId="{50B3CB6F-A161-4CE9-82F6-8C9973BBBF0B}" type="pres">
      <dgm:prSet presAssocID="{8E133961-034F-4908-9692-9DDED95C0A60}" presName="rect1" presStyleLbl="lnNode1" presStyleIdx="0" presStyleCnt="3"/>
      <dgm:spPr/>
    </dgm:pt>
    <dgm:pt modelId="{31275DA0-3DC2-4766-B364-3B3D7F8284B7}" type="pres">
      <dgm:prSet presAssocID="{5651F867-FFE7-4E96-AFCE-165C75D6706D}" presName="sibTrans" presStyleCnt="0"/>
      <dgm:spPr/>
    </dgm:pt>
    <dgm:pt modelId="{C7CFFE02-AE84-4FC1-9466-5E38764F7845}" type="pres">
      <dgm:prSet presAssocID="{FEA2F10C-629A-4E91-967E-5F0305FFF199}" presName="comp" presStyleCnt="0"/>
      <dgm:spPr/>
    </dgm:pt>
    <dgm:pt modelId="{D437F87B-9E1C-4C79-A7B7-2943EF330612}" type="pres">
      <dgm:prSet presAssocID="{FEA2F10C-629A-4E91-967E-5F0305FFF199}" presName="rect2" presStyleLbl="node1" presStyleIdx="1" presStyleCnt="3">
        <dgm:presLayoutVars>
          <dgm:bulletEnabled val="1"/>
        </dgm:presLayoutVars>
      </dgm:prSet>
      <dgm:spPr/>
      <dgm:t>
        <a:bodyPr/>
        <a:lstStyle/>
        <a:p>
          <a:endParaRPr lang="en-US"/>
        </a:p>
      </dgm:t>
    </dgm:pt>
    <dgm:pt modelId="{AE96DC9E-2CA3-4080-8617-58DE73C82C32}" type="pres">
      <dgm:prSet presAssocID="{FEA2F10C-629A-4E91-967E-5F0305FFF199}" presName="rect1" presStyleLbl="lnNode1" presStyleIdx="1" presStyleCnt="3"/>
      <dgm:spPr/>
    </dgm:pt>
    <dgm:pt modelId="{54399AC5-D76F-4E02-9D47-F64F5FBA8799}" type="pres">
      <dgm:prSet presAssocID="{F10DB09F-64DE-4384-9C70-874D2FA5506C}" presName="sibTrans" presStyleCnt="0"/>
      <dgm:spPr/>
    </dgm:pt>
    <dgm:pt modelId="{723B3859-E521-4491-86ED-E6A017A7B273}" type="pres">
      <dgm:prSet presAssocID="{BCC8B8BF-9B50-4917-82DB-CB4D080B8D83}" presName="comp" presStyleCnt="0"/>
      <dgm:spPr/>
    </dgm:pt>
    <dgm:pt modelId="{BB1ED8EB-1C52-484B-B762-C7FD45FA0A84}" type="pres">
      <dgm:prSet presAssocID="{BCC8B8BF-9B50-4917-82DB-CB4D080B8D83}" presName="rect2" presStyleLbl="node1" presStyleIdx="2" presStyleCnt="3">
        <dgm:presLayoutVars>
          <dgm:bulletEnabled val="1"/>
        </dgm:presLayoutVars>
      </dgm:prSet>
      <dgm:spPr/>
      <dgm:t>
        <a:bodyPr/>
        <a:lstStyle/>
        <a:p>
          <a:endParaRPr lang="en-US"/>
        </a:p>
      </dgm:t>
    </dgm:pt>
    <dgm:pt modelId="{815FCBF7-5790-4D59-9C2E-FEF96ACE9221}" type="pres">
      <dgm:prSet presAssocID="{BCC8B8BF-9B50-4917-82DB-CB4D080B8D83}" presName="rect1" presStyleLbl="lnNode1" presStyleIdx="2" presStyleCnt="3"/>
      <dgm:spPr/>
    </dgm:pt>
  </dgm:ptLst>
  <dgm:cxnLst>
    <dgm:cxn modelId="{23CC6DC6-FAD8-4CEB-B4E5-80B52D0C1265}" srcId="{87EF3C5F-8D4A-4DC6-8155-3D8338117780}" destId="{BCC8B8BF-9B50-4917-82DB-CB4D080B8D83}" srcOrd="2" destOrd="0" parTransId="{36786D37-1276-46E7-AE2E-20E41A64A1C4}" sibTransId="{E3769C19-8D50-43FF-BC6A-677C4F8BCDB9}"/>
    <dgm:cxn modelId="{92454303-0A56-4134-97B6-E0D8ABA1761D}" type="presOf" srcId="{FEA2F10C-629A-4E91-967E-5F0305FFF199}" destId="{D437F87B-9E1C-4C79-A7B7-2943EF330612}" srcOrd="0" destOrd="0" presId="urn:microsoft.com/office/officeart/2008/layout/AlternatingPictureBlocks"/>
    <dgm:cxn modelId="{1829E84D-F8FA-457B-8512-F785D7FE78C0}" srcId="{87EF3C5F-8D4A-4DC6-8155-3D8338117780}" destId="{FEA2F10C-629A-4E91-967E-5F0305FFF199}" srcOrd="1" destOrd="0" parTransId="{655C358B-440F-4311-8CB4-75C58A5ABFD1}" sibTransId="{F10DB09F-64DE-4384-9C70-874D2FA5506C}"/>
    <dgm:cxn modelId="{0577D6E7-EA16-40FA-8EC1-A44FF9DEBFBF}" type="presOf" srcId="{8E133961-034F-4908-9692-9DDED95C0A60}" destId="{B24DCF94-3EED-4950-80D4-1112736FF13B}" srcOrd="0" destOrd="0" presId="urn:microsoft.com/office/officeart/2008/layout/AlternatingPictureBlocks"/>
    <dgm:cxn modelId="{838A31E9-B6BC-420A-9BF8-CFEB5055CDD4}" srcId="{87EF3C5F-8D4A-4DC6-8155-3D8338117780}" destId="{8E133961-034F-4908-9692-9DDED95C0A60}" srcOrd="0" destOrd="0" parTransId="{F11F89CB-26AA-4B7F-A355-637A14CF8C7C}" sibTransId="{5651F867-FFE7-4E96-AFCE-165C75D6706D}"/>
    <dgm:cxn modelId="{249CEDAF-6E7C-41AC-BF1B-F60AA450D4DA}" type="presOf" srcId="{BCC8B8BF-9B50-4917-82DB-CB4D080B8D83}" destId="{BB1ED8EB-1C52-484B-B762-C7FD45FA0A84}" srcOrd="0" destOrd="0" presId="urn:microsoft.com/office/officeart/2008/layout/AlternatingPictureBlocks"/>
    <dgm:cxn modelId="{8AE7C1B2-7F11-4E51-997A-C34AB95B277C}" type="presOf" srcId="{87EF3C5F-8D4A-4DC6-8155-3D8338117780}" destId="{0A56169E-EC76-4BFF-BB31-F040A6AFC740}" srcOrd="0" destOrd="0" presId="urn:microsoft.com/office/officeart/2008/layout/AlternatingPictureBlocks"/>
    <dgm:cxn modelId="{95321A06-FD9A-47E8-A469-A8C6D14E2B3C}" type="presParOf" srcId="{0A56169E-EC76-4BFF-BB31-F040A6AFC740}" destId="{3BF69D27-9E6B-471A-94FE-541793BA472C}" srcOrd="0" destOrd="0" presId="urn:microsoft.com/office/officeart/2008/layout/AlternatingPictureBlocks"/>
    <dgm:cxn modelId="{3ED15557-0908-41A9-A699-97203662F078}" type="presParOf" srcId="{3BF69D27-9E6B-471A-94FE-541793BA472C}" destId="{B24DCF94-3EED-4950-80D4-1112736FF13B}" srcOrd="0" destOrd="0" presId="urn:microsoft.com/office/officeart/2008/layout/AlternatingPictureBlocks"/>
    <dgm:cxn modelId="{55740838-2C70-4158-AFE5-EF1E3DC6EC4E}" type="presParOf" srcId="{3BF69D27-9E6B-471A-94FE-541793BA472C}" destId="{50B3CB6F-A161-4CE9-82F6-8C9973BBBF0B}" srcOrd="1" destOrd="0" presId="urn:microsoft.com/office/officeart/2008/layout/AlternatingPictureBlocks"/>
    <dgm:cxn modelId="{D9726522-C56D-42D4-9B4B-7EB7F1B591A1}" type="presParOf" srcId="{0A56169E-EC76-4BFF-BB31-F040A6AFC740}" destId="{31275DA0-3DC2-4766-B364-3B3D7F8284B7}" srcOrd="1" destOrd="0" presId="urn:microsoft.com/office/officeart/2008/layout/AlternatingPictureBlocks"/>
    <dgm:cxn modelId="{EB4C3B73-BA12-40E4-A4E1-B43D2F5AE0C5}" type="presParOf" srcId="{0A56169E-EC76-4BFF-BB31-F040A6AFC740}" destId="{C7CFFE02-AE84-4FC1-9466-5E38764F7845}" srcOrd="2" destOrd="0" presId="urn:microsoft.com/office/officeart/2008/layout/AlternatingPictureBlocks"/>
    <dgm:cxn modelId="{5BAA34CC-1085-4AAD-8394-4C5D2CCDCC8C}" type="presParOf" srcId="{C7CFFE02-AE84-4FC1-9466-5E38764F7845}" destId="{D437F87B-9E1C-4C79-A7B7-2943EF330612}" srcOrd="0" destOrd="0" presId="urn:microsoft.com/office/officeart/2008/layout/AlternatingPictureBlocks"/>
    <dgm:cxn modelId="{2277FC5B-1E05-47FB-BDE5-70A3D811C182}" type="presParOf" srcId="{C7CFFE02-AE84-4FC1-9466-5E38764F7845}" destId="{AE96DC9E-2CA3-4080-8617-58DE73C82C32}" srcOrd="1" destOrd="0" presId="urn:microsoft.com/office/officeart/2008/layout/AlternatingPictureBlocks"/>
    <dgm:cxn modelId="{3EAD7486-C259-4426-A518-E5E08E432272}" type="presParOf" srcId="{0A56169E-EC76-4BFF-BB31-F040A6AFC740}" destId="{54399AC5-D76F-4E02-9D47-F64F5FBA8799}" srcOrd="3" destOrd="0" presId="urn:microsoft.com/office/officeart/2008/layout/AlternatingPictureBlocks"/>
    <dgm:cxn modelId="{70447569-7E02-48E9-979A-DE9921ACBF94}" type="presParOf" srcId="{0A56169E-EC76-4BFF-BB31-F040A6AFC740}" destId="{723B3859-E521-4491-86ED-E6A017A7B273}" srcOrd="4" destOrd="0" presId="urn:microsoft.com/office/officeart/2008/layout/AlternatingPictureBlocks"/>
    <dgm:cxn modelId="{A049613E-FD0A-4683-8E7A-0AC1A88572DE}" type="presParOf" srcId="{723B3859-E521-4491-86ED-E6A017A7B273}" destId="{BB1ED8EB-1C52-484B-B762-C7FD45FA0A84}" srcOrd="0" destOrd="0" presId="urn:microsoft.com/office/officeart/2008/layout/AlternatingPictureBlocks"/>
    <dgm:cxn modelId="{BE1FA9DD-3C15-47A9-BBFF-B7BE372E1892}" type="presParOf" srcId="{723B3859-E521-4491-86ED-E6A017A7B273}" destId="{815FCBF7-5790-4D59-9C2E-FEF96ACE9221}"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433FC3-AB54-473D-82D3-9B791E4DEA06}"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5DDA6EA6-0345-4066-A4D5-1A575A8527BC}">
      <dgm:prSet phldrT="[Text]" custT="1"/>
      <dgm:spPr/>
      <dgm:t>
        <a:bodyPr/>
        <a:lstStyle/>
        <a:p>
          <a:pPr algn="ctr"/>
          <a:endPar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berkemahiran adalah tonggak kepada perubahan struktur ekonomi dan keutamaan pembangunan negara.</a:t>
          </a:r>
          <a:endParaRPr lang="en-US" sz="20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0DEDEFDD-0C01-45A8-AC9C-EBDF106D794F}" type="parTrans" cxnId="{BFA319AB-2342-4AD2-A54A-6501ACC35891}">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B4B7DEFB-9A5D-4B08-9F85-CF0393CF54D9}" type="sibTrans" cxnId="{BFA319AB-2342-4AD2-A54A-6501ACC35891}">
      <dgm:prSet custT="1"/>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4C3D86DB-2239-48E0-9374-0078F7281C9A}">
      <dgm:prSet phldrT="[Text]" custT="1"/>
      <dgm:spPr/>
      <dgm:t>
        <a:bodyPr/>
        <a:lstStyle/>
        <a:p>
          <a:pPr algn="ctr"/>
          <a:endPar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hendaklah sentiasa bekerja dengan kuat, bersungguh-sungguh dan amanah kerana itu adalah satu ibadah.</a:t>
          </a:r>
          <a:endParaRPr lang="en-US" sz="20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EDE18E43-9091-4838-9213-221C7A859E2C}" type="parTrans" cxnId="{461D8633-6322-48C9-950E-D8B0A8009AD1}">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77293CB-ED7F-4133-939D-BC4FBC15E461}" type="sibTrans" cxnId="{461D8633-6322-48C9-950E-D8B0A8009AD1}">
      <dgm:prSet custT="1"/>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FE858231-359E-46D1-9C6F-0EE75EF66F0E}">
      <dgm:prSet phldrT="[Text]" custT="1"/>
      <dgm:spPr/>
      <dgm:t>
        <a:bodyPr/>
        <a:lstStyle/>
        <a:p>
          <a:pPr algn="ctr"/>
          <a:endPar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algn="ctr"/>
          <a:endPar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algn="ctr"/>
          <a:r>
            <a:rPr lang="ms-MY" sz="2000" b="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Pemimpin dan seluruh pekerja di dalam organisasi perlu memupuk budaya kerja yang positif dan menghindari budaya kerja yang negatif.</a:t>
          </a:r>
        </a:p>
        <a:p>
          <a:pPr algn="ctr"/>
          <a:endParaRPr lang="en-US" sz="2000" b="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DEA1DDF7-6493-4B9F-AC31-9050603E403C}" type="parTrans" cxnId="{AC2C4FA4-E499-4DDC-A283-921A2286976B}">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2504CFAD-43DB-445C-B55E-886A97F722CC}" type="sibTrans" cxnId="{AC2C4FA4-E499-4DDC-A283-921A2286976B}">
      <dgm:prSet/>
      <dgm:spPr/>
      <dgm:t>
        <a:bodyPr/>
        <a:lstStyle/>
        <a:p>
          <a:pPr algn="ctr"/>
          <a:endParaRPr lang="en-US" sz="2000" b="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gm:t>
    </dgm:pt>
    <dgm:pt modelId="{A92451DD-7699-4F2B-A9E5-D2FD89C37AA4}" type="pres">
      <dgm:prSet presAssocID="{E2433FC3-AB54-473D-82D3-9B791E4DEA06}" presName="Name0" presStyleCnt="0">
        <dgm:presLayoutVars>
          <dgm:dir/>
          <dgm:resizeHandles val="exact"/>
        </dgm:presLayoutVars>
      </dgm:prSet>
      <dgm:spPr/>
      <dgm:t>
        <a:bodyPr/>
        <a:lstStyle/>
        <a:p>
          <a:endParaRPr lang="en-US"/>
        </a:p>
      </dgm:t>
    </dgm:pt>
    <dgm:pt modelId="{A4016E5D-9474-427D-B0B0-0215E66DF24F}" type="pres">
      <dgm:prSet presAssocID="{5DDA6EA6-0345-4066-A4D5-1A575A8527BC}" presName="node" presStyleLbl="node1" presStyleIdx="0" presStyleCnt="3">
        <dgm:presLayoutVars>
          <dgm:bulletEnabled val="1"/>
        </dgm:presLayoutVars>
      </dgm:prSet>
      <dgm:spPr/>
      <dgm:t>
        <a:bodyPr/>
        <a:lstStyle/>
        <a:p>
          <a:endParaRPr lang="en-US"/>
        </a:p>
      </dgm:t>
    </dgm:pt>
    <dgm:pt modelId="{A14D2AC7-1DF1-4F29-A672-41A784E96E75}" type="pres">
      <dgm:prSet presAssocID="{B4B7DEFB-9A5D-4B08-9F85-CF0393CF54D9}" presName="sibTrans" presStyleLbl="sibTrans2D1" presStyleIdx="0" presStyleCnt="2"/>
      <dgm:spPr/>
      <dgm:t>
        <a:bodyPr/>
        <a:lstStyle/>
        <a:p>
          <a:endParaRPr lang="en-US"/>
        </a:p>
      </dgm:t>
    </dgm:pt>
    <dgm:pt modelId="{A33CA6FD-FFB3-470E-A549-41A590D4ADD7}" type="pres">
      <dgm:prSet presAssocID="{B4B7DEFB-9A5D-4B08-9F85-CF0393CF54D9}" presName="connectorText" presStyleLbl="sibTrans2D1" presStyleIdx="0" presStyleCnt="2"/>
      <dgm:spPr/>
      <dgm:t>
        <a:bodyPr/>
        <a:lstStyle/>
        <a:p>
          <a:endParaRPr lang="en-US"/>
        </a:p>
      </dgm:t>
    </dgm:pt>
    <dgm:pt modelId="{DB5C05AF-3A01-4FFE-ADE7-1B594A831241}" type="pres">
      <dgm:prSet presAssocID="{4C3D86DB-2239-48E0-9374-0078F7281C9A}" presName="node" presStyleLbl="node1" presStyleIdx="1" presStyleCnt="3">
        <dgm:presLayoutVars>
          <dgm:bulletEnabled val="1"/>
        </dgm:presLayoutVars>
      </dgm:prSet>
      <dgm:spPr/>
      <dgm:t>
        <a:bodyPr/>
        <a:lstStyle/>
        <a:p>
          <a:endParaRPr lang="en-US"/>
        </a:p>
      </dgm:t>
    </dgm:pt>
    <dgm:pt modelId="{0AB87736-BB46-410C-9EFB-3DF4CD514B78}" type="pres">
      <dgm:prSet presAssocID="{277293CB-ED7F-4133-939D-BC4FBC15E461}" presName="sibTrans" presStyleLbl="sibTrans2D1" presStyleIdx="1" presStyleCnt="2"/>
      <dgm:spPr/>
      <dgm:t>
        <a:bodyPr/>
        <a:lstStyle/>
        <a:p>
          <a:endParaRPr lang="en-US"/>
        </a:p>
      </dgm:t>
    </dgm:pt>
    <dgm:pt modelId="{AF1CABCF-7DDD-47E0-92F6-8184A6717DDE}" type="pres">
      <dgm:prSet presAssocID="{277293CB-ED7F-4133-939D-BC4FBC15E461}" presName="connectorText" presStyleLbl="sibTrans2D1" presStyleIdx="1" presStyleCnt="2"/>
      <dgm:spPr/>
      <dgm:t>
        <a:bodyPr/>
        <a:lstStyle/>
        <a:p>
          <a:endParaRPr lang="en-US"/>
        </a:p>
      </dgm:t>
    </dgm:pt>
    <dgm:pt modelId="{29A04946-570C-4B33-92AC-16C42CDB0C41}" type="pres">
      <dgm:prSet presAssocID="{FE858231-359E-46D1-9C6F-0EE75EF66F0E}" presName="node" presStyleLbl="node1" presStyleIdx="2" presStyleCnt="3">
        <dgm:presLayoutVars>
          <dgm:bulletEnabled val="1"/>
        </dgm:presLayoutVars>
      </dgm:prSet>
      <dgm:spPr/>
      <dgm:t>
        <a:bodyPr/>
        <a:lstStyle/>
        <a:p>
          <a:endParaRPr lang="en-US"/>
        </a:p>
      </dgm:t>
    </dgm:pt>
  </dgm:ptLst>
  <dgm:cxnLst>
    <dgm:cxn modelId="{164775D6-DBF7-49F0-B144-7580632A1FC8}" type="presOf" srcId="{4C3D86DB-2239-48E0-9374-0078F7281C9A}" destId="{DB5C05AF-3A01-4FFE-ADE7-1B594A831241}" srcOrd="0" destOrd="0" presId="urn:microsoft.com/office/officeart/2005/8/layout/process1"/>
    <dgm:cxn modelId="{AC2C4FA4-E499-4DDC-A283-921A2286976B}" srcId="{E2433FC3-AB54-473D-82D3-9B791E4DEA06}" destId="{FE858231-359E-46D1-9C6F-0EE75EF66F0E}" srcOrd="2" destOrd="0" parTransId="{DEA1DDF7-6493-4B9F-AC31-9050603E403C}" sibTransId="{2504CFAD-43DB-445C-B55E-886A97F722CC}"/>
    <dgm:cxn modelId="{DFF23D01-8D52-46F1-B1E0-1A6A711AD325}" type="presOf" srcId="{277293CB-ED7F-4133-939D-BC4FBC15E461}" destId="{AF1CABCF-7DDD-47E0-92F6-8184A6717DDE}" srcOrd="1" destOrd="0" presId="urn:microsoft.com/office/officeart/2005/8/layout/process1"/>
    <dgm:cxn modelId="{77D6CD31-CC22-4C26-A8C0-6633AF96E1E3}" type="presOf" srcId="{277293CB-ED7F-4133-939D-BC4FBC15E461}" destId="{0AB87736-BB46-410C-9EFB-3DF4CD514B78}" srcOrd="0" destOrd="0" presId="urn:microsoft.com/office/officeart/2005/8/layout/process1"/>
    <dgm:cxn modelId="{0C704D84-159B-4EC4-815A-4926F56A9C08}" type="presOf" srcId="{B4B7DEFB-9A5D-4B08-9F85-CF0393CF54D9}" destId="{A33CA6FD-FFB3-470E-A549-41A590D4ADD7}" srcOrd="1" destOrd="0" presId="urn:microsoft.com/office/officeart/2005/8/layout/process1"/>
    <dgm:cxn modelId="{461D8633-6322-48C9-950E-D8B0A8009AD1}" srcId="{E2433FC3-AB54-473D-82D3-9B791E4DEA06}" destId="{4C3D86DB-2239-48E0-9374-0078F7281C9A}" srcOrd="1" destOrd="0" parTransId="{EDE18E43-9091-4838-9213-221C7A859E2C}" sibTransId="{277293CB-ED7F-4133-939D-BC4FBC15E461}"/>
    <dgm:cxn modelId="{65870E3A-DA30-4AA3-8EA1-2E9E77586940}" type="presOf" srcId="{E2433FC3-AB54-473D-82D3-9B791E4DEA06}" destId="{A92451DD-7699-4F2B-A9E5-D2FD89C37AA4}" srcOrd="0" destOrd="0" presId="urn:microsoft.com/office/officeart/2005/8/layout/process1"/>
    <dgm:cxn modelId="{158B80D5-825A-4522-8274-26A87B4029D3}" type="presOf" srcId="{FE858231-359E-46D1-9C6F-0EE75EF66F0E}" destId="{29A04946-570C-4B33-92AC-16C42CDB0C41}" srcOrd="0" destOrd="0" presId="urn:microsoft.com/office/officeart/2005/8/layout/process1"/>
    <dgm:cxn modelId="{71CBC8CE-83E4-4783-A79F-2761C05FD035}" type="presOf" srcId="{B4B7DEFB-9A5D-4B08-9F85-CF0393CF54D9}" destId="{A14D2AC7-1DF1-4F29-A672-41A784E96E75}" srcOrd="0" destOrd="0" presId="urn:microsoft.com/office/officeart/2005/8/layout/process1"/>
    <dgm:cxn modelId="{BFA319AB-2342-4AD2-A54A-6501ACC35891}" srcId="{E2433FC3-AB54-473D-82D3-9B791E4DEA06}" destId="{5DDA6EA6-0345-4066-A4D5-1A575A8527BC}" srcOrd="0" destOrd="0" parTransId="{0DEDEFDD-0C01-45A8-AC9C-EBDF106D794F}" sibTransId="{B4B7DEFB-9A5D-4B08-9F85-CF0393CF54D9}"/>
    <dgm:cxn modelId="{60732881-6CEE-409A-B5F3-ED90B82C29D8}" type="presOf" srcId="{5DDA6EA6-0345-4066-A4D5-1A575A8527BC}" destId="{A4016E5D-9474-427D-B0B0-0215E66DF24F}" srcOrd="0" destOrd="0" presId="urn:microsoft.com/office/officeart/2005/8/layout/process1"/>
    <dgm:cxn modelId="{58BB8AC3-6C51-4C65-8966-03283DB1CDA2}" type="presParOf" srcId="{A92451DD-7699-4F2B-A9E5-D2FD89C37AA4}" destId="{A4016E5D-9474-427D-B0B0-0215E66DF24F}" srcOrd="0" destOrd="0" presId="urn:microsoft.com/office/officeart/2005/8/layout/process1"/>
    <dgm:cxn modelId="{491A8BB4-B343-4888-B3C7-4A8B9666B130}" type="presParOf" srcId="{A92451DD-7699-4F2B-A9E5-D2FD89C37AA4}" destId="{A14D2AC7-1DF1-4F29-A672-41A784E96E75}" srcOrd="1" destOrd="0" presId="urn:microsoft.com/office/officeart/2005/8/layout/process1"/>
    <dgm:cxn modelId="{CDC1DD90-108D-4EF6-93A0-78F3E058BA6A}" type="presParOf" srcId="{A14D2AC7-1DF1-4F29-A672-41A784E96E75}" destId="{A33CA6FD-FFB3-470E-A549-41A590D4ADD7}" srcOrd="0" destOrd="0" presId="urn:microsoft.com/office/officeart/2005/8/layout/process1"/>
    <dgm:cxn modelId="{CA8F4B6C-9EB2-4025-8DDF-28D37CD6CD6C}" type="presParOf" srcId="{A92451DD-7699-4F2B-A9E5-D2FD89C37AA4}" destId="{DB5C05AF-3A01-4FFE-ADE7-1B594A831241}" srcOrd="2" destOrd="0" presId="urn:microsoft.com/office/officeart/2005/8/layout/process1"/>
    <dgm:cxn modelId="{11174878-E520-4CF6-81F7-4E3CE44C10D0}" type="presParOf" srcId="{A92451DD-7699-4F2B-A9E5-D2FD89C37AA4}" destId="{0AB87736-BB46-410C-9EFB-3DF4CD514B78}" srcOrd="3" destOrd="0" presId="urn:microsoft.com/office/officeart/2005/8/layout/process1"/>
    <dgm:cxn modelId="{B9FE5A8B-ADC7-4E12-9296-46F146D1CB64}" type="presParOf" srcId="{0AB87736-BB46-410C-9EFB-3DF4CD514B78}" destId="{AF1CABCF-7DDD-47E0-92F6-8184A6717DDE}" srcOrd="0" destOrd="0" presId="urn:microsoft.com/office/officeart/2005/8/layout/process1"/>
    <dgm:cxn modelId="{181D2BAD-2848-4E6F-A85B-7AF14A378411}" type="presParOf" srcId="{A92451DD-7699-4F2B-A9E5-D2FD89C37AA4}" destId="{29A04946-570C-4B33-92AC-16C42CDB0C4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D67238-9A7D-4117-9F11-A9445CA8707A}">
      <dsp:nvSpPr>
        <dsp:cNvPr id="0" name=""/>
        <dsp:cNvSpPr/>
      </dsp:nvSpPr>
      <dsp:spPr>
        <a:xfrm>
          <a:off x="4" y="0"/>
          <a:ext cx="5786094" cy="2292474"/>
        </a:xfrm>
        <a:prstGeom prst="roundRect">
          <a:avLst>
            <a:gd name="adj" fmla="val 10000"/>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1" kern="1200"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PESANAN TAQWA</a:t>
          </a:r>
          <a:endParaRPr lang="en-US" sz="2800" b="1" kern="1200"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dsp:txBody>
      <dsp:txXfrm>
        <a:off x="67148" y="67144"/>
        <a:ext cx="5651806" cy="2158186"/>
      </dsp:txXfrm>
    </dsp:sp>
    <dsp:sp modelId="{130570B7-764A-4F77-83D1-FCEF8729790D}">
      <dsp:nvSpPr>
        <dsp:cNvPr id="0" name=""/>
        <dsp:cNvSpPr/>
      </dsp:nvSpPr>
      <dsp:spPr>
        <a:xfrm>
          <a:off x="2724" y="2506263"/>
          <a:ext cx="1826418" cy="2292474"/>
        </a:xfrm>
        <a:prstGeom prst="roundRect">
          <a:avLst>
            <a:gd name="adj" fmla="val 10000"/>
          </a:avLst>
        </a:prstGeom>
        <a:solidFill>
          <a:srgbClr val="669900"/>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 ketakwaan</a:t>
          </a:r>
          <a:endParaRPr lang="en-US" sz="18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6218" y="2559757"/>
        <a:ext cx="1719430" cy="2185486"/>
      </dsp:txXfrm>
    </dsp:sp>
    <dsp:sp modelId="{652F3CA7-8857-4781-984A-CE305936B9AE}">
      <dsp:nvSpPr>
        <dsp:cNvPr id="0" name=""/>
        <dsp:cNvSpPr/>
      </dsp:nvSpPr>
      <dsp:spPr>
        <a:xfrm>
          <a:off x="1982562" y="2506263"/>
          <a:ext cx="1826418" cy="2292474"/>
        </a:xfrm>
        <a:prstGeom prst="roundRect">
          <a:avLst>
            <a:gd name="adj" fmla="val 10000"/>
          </a:avLst>
        </a:prstGeom>
        <a:solidFill>
          <a:srgbClr val="0000FF"/>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melaksanakan segala perintah</a:t>
          </a:r>
          <a:endParaRPr lang="en-US" sz="18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036056" y="2559757"/>
        <a:ext cx="1719430" cy="2185486"/>
      </dsp:txXfrm>
    </dsp:sp>
    <dsp:sp modelId="{8E24ACBE-ED32-4B0C-8D6E-98B3F3BE513F}">
      <dsp:nvSpPr>
        <dsp:cNvPr id="0" name=""/>
        <dsp:cNvSpPr/>
      </dsp:nvSpPr>
      <dsp:spPr>
        <a:xfrm>
          <a:off x="3962400" y="2506263"/>
          <a:ext cx="1826418" cy="2292474"/>
        </a:xfrm>
        <a:prstGeom prst="roundRect">
          <a:avLst>
            <a:gd name="adj" fmla="val 10000"/>
          </a:avLst>
        </a:prstGeom>
        <a:solidFill>
          <a:srgbClr val="FF0000"/>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meninggalkan segala larangan</a:t>
          </a:r>
          <a:endParaRPr lang="en-US" sz="1800" b="0" kern="120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4015894" y="2559757"/>
        <a:ext cx="1719430" cy="2185486"/>
      </dsp:txXfrm>
    </dsp:sp>
    <dsp:sp modelId="{9D85C62F-05E7-4D11-8E65-712717C4DC52}">
      <dsp:nvSpPr>
        <dsp:cNvPr id="0" name=""/>
        <dsp:cNvSpPr/>
      </dsp:nvSpPr>
      <dsp:spPr>
        <a:xfrm>
          <a:off x="6095657" y="1862"/>
          <a:ext cx="1826418" cy="4781046"/>
        </a:xfrm>
        <a:prstGeom prst="roundRect">
          <a:avLst>
            <a:gd name="adj" fmla="val 10000"/>
          </a:avLst>
        </a:prstGeom>
        <a:solidFill>
          <a:srgbClr val="FFFF00"/>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ms-MY" sz="2000" b="0" kern="1200" cap="none" spc="0" dirty="0" smtClean="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Mudah-mudahan kehidupan ini mendapat keberkatan di dunia dan di akhirat</a:t>
          </a:r>
          <a:endParaRPr lang="en-US" sz="2000" b="0" kern="1200" cap="none" spc="0" dirty="0">
            <a:ln w="0"/>
            <a:solidFill>
              <a:schemeClr val="bg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6149151" y="55356"/>
        <a:ext cx="1719430" cy="46740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FEEAF-8705-4322-81CE-A4FD8B47F5FD}">
      <dsp:nvSpPr>
        <dsp:cNvPr id="0" name=""/>
        <dsp:cNvSpPr/>
      </dsp:nvSpPr>
      <dsp:spPr>
        <a:xfrm>
          <a:off x="330539" y="885908"/>
          <a:ext cx="5892120" cy="535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ctr" defTabSz="1066800" rtl="0">
            <a:lnSpc>
              <a:spcPct val="90000"/>
            </a:lnSpc>
            <a:spcBef>
              <a:spcPct val="0"/>
            </a:spcBef>
            <a:spcAft>
              <a:spcPct val="35000"/>
            </a:spcAft>
          </a:pPr>
          <a:r>
            <a:rPr lang="ms-MY" sz="2400" b="0" kern="1200" cap="none" spc="0" dirty="0" smtClean="0">
              <a:ln w="0"/>
              <a:solidFill>
                <a:srgbClr val="FFFF00"/>
              </a:solidFill>
              <a:effectLst>
                <a:glow rad="101600">
                  <a:schemeClr val="bg1">
                    <a:alpha val="60000"/>
                  </a:schemeClr>
                </a:glow>
                <a:outerShdw blurRad="38100" dist="19050" dir="2700000" algn="tl" rotWithShape="0">
                  <a:schemeClr val="dk1">
                    <a:alpha val="40000"/>
                  </a:schemeClr>
                </a:outerShdw>
              </a:effectLst>
            </a:rPr>
            <a:t>Islam suka kepada umatnya yang gigih dan tekun bekerja mencari nafkah untuk diri dan keluarganya.</a:t>
          </a:r>
          <a:endParaRPr lang="en-US" sz="2400" b="0" kern="1200" cap="none" spc="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30539" y="885908"/>
        <a:ext cx="5892120" cy="535647"/>
      </dsp:txXfrm>
    </dsp:sp>
    <dsp:sp modelId="{66FB1703-ABC1-4B6E-BB40-9F121EC4CA65}">
      <dsp:nvSpPr>
        <dsp:cNvPr id="0" name=""/>
        <dsp:cNvSpPr/>
      </dsp:nvSpPr>
      <dsp:spPr>
        <a:xfrm>
          <a:off x="330539"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CAF0DDC-C258-493F-8DFA-68920780B5DF}">
      <dsp:nvSpPr>
        <dsp:cNvPr id="0" name=""/>
        <dsp:cNvSpPr/>
      </dsp:nvSpPr>
      <dsp:spPr>
        <a:xfrm>
          <a:off x="1161983"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9683CC5-F153-47DD-96B1-376EEE095D0F}">
      <dsp:nvSpPr>
        <dsp:cNvPr id="0" name=""/>
        <dsp:cNvSpPr/>
      </dsp:nvSpPr>
      <dsp:spPr>
        <a:xfrm>
          <a:off x="1993427" y="1421555"/>
          <a:ext cx="785616" cy="130936"/>
        </a:xfrm>
        <a:prstGeom prst="parallelogram">
          <a:avLst>
            <a:gd name="adj" fmla="val 140840"/>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8E84AA7-9EA5-4A56-8851-98CA8A5544C1}">
      <dsp:nvSpPr>
        <dsp:cNvPr id="0" name=""/>
        <dsp:cNvSpPr/>
      </dsp:nvSpPr>
      <dsp:spPr>
        <a:xfrm>
          <a:off x="2824870" y="1421555"/>
          <a:ext cx="785616" cy="130936"/>
        </a:xfrm>
        <a:prstGeom prst="parallelogram">
          <a:avLst>
            <a:gd name="adj" fmla="val 140840"/>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4EB15A9-B9DB-4E61-A4B6-263BD553986A}">
      <dsp:nvSpPr>
        <dsp:cNvPr id="0" name=""/>
        <dsp:cNvSpPr/>
      </dsp:nvSpPr>
      <dsp:spPr>
        <a:xfrm>
          <a:off x="3656314" y="1421555"/>
          <a:ext cx="785616" cy="130936"/>
        </a:xfrm>
        <a:prstGeom prst="parallelogram">
          <a:avLst>
            <a:gd name="adj" fmla="val 140840"/>
          </a:avLst>
        </a:prstGeom>
        <a:solidFill>
          <a:schemeClr val="accent6">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D8C43BE-98F5-4DED-A261-477FD810C0F4}">
      <dsp:nvSpPr>
        <dsp:cNvPr id="0" name=""/>
        <dsp:cNvSpPr/>
      </dsp:nvSpPr>
      <dsp:spPr>
        <a:xfrm>
          <a:off x="4487758"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04F8686-36F6-4AF6-A7FB-5806F240C1B0}">
      <dsp:nvSpPr>
        <dsp:cNvPr id="0" name=""/>
        <dsp:cNvSpPr/>
      </dsp:nvSpPr>
      <dsp:spPr>
        <a:xfrm>
          <a:off x="5319201"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FEEAF-8705-4322-81CE-A4FD8B47F5FD}">
      <dsp:nvSpPr>
        <dsp:cNvPr id="0" name=""/>
        <dsp:cNvSpPr/>
      </dsp:nvSpPr>
      <dsp:spPr>
        <a:xfrm>
          <a:off x="330539" y="885908"/>
          <a:ext cx="5892120" cy="535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ctr" defTabSz="1066800" rtl="0">
            <a:lnSpc>
              <a:spcPct val="90000"/>
            </a:lnSpc>
            <a:spcBef>
              <a:spcPct val="0"/>
            </a:spcBef>
            <a:spcAft>
              <a:spcPct val="35000"/>
            </a:spcAft>
          </a:pPr>
          <a:r>
            <a:rPr lang="ms-MY" sz="24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yang baik akan sentiasa memperuntukkan masanya menilai dan memperbaiki tugas yang dipertanggungjawabkan</a:t>
          </a:r>
          <a:endParaRPr lang="en-US" sz="24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30539" y="885908"/>
        <a:ext cx="5892120" cy="535647"/>
      </dsp:txXfrm>
    </dsp:sp>
    <dsp:sp modelId="{66FB1703-ABC1-4B6E-BB40-9F121EC4CA65}">
      <dsp:nvSpPr>
        <dsp:cNvPr id="0" name=""/>
        <dsp:cNvSpPr/>
      </dsp:nvSpPr>
      <dsp:spPr>
        <a:xfrm>
          <a:off x="330539"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CAF0DDC-C258-493F-8DFA-68920780B5DF}">
      <dsp:nvSpPr>
        <dsp:cNvPr id="0" name=""/>
        <dsp:cNvSpPr/>
      </dsp:nvSpPr>
      <dsp:spPr>
        <a:xfrm>
          <a:off x="1161983"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9683CC5-F153-47DD-96B1-376EEE095D0F}">
      <dsp:nvSpPr>
        <dsp:cNvPr id="0" name=""/>
        <dsp:cNvSpPr/>
      </dsp:nvSpPr>
      <dsp:spPr>
        <a:xfrm>
          <a:off x="1993427" y="1421555"/>
          <a:ext cx="785616" cy="130936"/>
        </a:xfrm>
        <a:prstGeom prst="parallelogram">
          <a:avLst>
            <a:gd name="adj" fmla="val 140840"/>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8E84AA7-9EA5-4A56-8851-98CA8A5544C1}">
      <dsp:nvSpPr>
        <dsp:cNvPr id="0" name=""/>
        <dsp:cNvSpPr/>
      </dsp:nvSpPr>
      <dsp:spPr>
        <a:xfrm>
          <a:off x="2824870" y="1421555"/>
          <a:ext cx="785616" cy="130936"/>
        </a:xfrm>
        <a:prstGeom prst="parallelogram">
          <a:avLst>
            <a:gd name="adj" fmla="val 140840"/>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4EB15A9-B9DB-4E61-A4B6-263BD553986A}">
      <dsp:nvSpPr>
        <dsp:cNvPr id="0" name=""/>
        <dsp:cNvSpPr/>
      </dsp:nvSpPr>
      <dsp:spPr>
        <a:xfrm>
          <a:off x="3656314" y="1421555"/>
          <a:ext cx="785616" cy="130936"/>
        </a:xfrm>
        <a:prstGeom prst="parallelogram">
          <a:avLst>
            <a:gd name="adj" fmla="val 140840"/>
          </a:avLst>
        </a:prstGeom>
        <a:solidFill>
          <a:schemeClr val="accent6">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D8C43BE-98F5-4DED-A261-477FD810C0F4}">
      <dsp:nvSpPr>
        <dsp:cNvPr id="0" name=""/>
        <dsp:cNvSpPr/>
      </dsp:nvSpPr>
      <dsp:spPr>
        <a:xfrm>
          <a:off x="4487758"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04F8686-36F6-4AF6-A7FB-5806F240C1B0}">
      <dsp:nvSpPr>
        <dsp:cNvPr id="0" name=""/>
        <dsp:cNvSpPr/>
      </dsp:nvSpPr>
      <dsp:spPr>
        <a:xfrm>
          <a:off x="5319201"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7FEEAF-8705-4322-81CE-A4FD8B47F5FD}">
      <dsp:nvSpPr>
        <dsp:cNvPr id="0" name=""/>
        <dsp:cNvSpPr/>
      </dsp:nvSpPr>
      <dsp:spPr>
        <a:xfrm>
          <a:off x="330539" y="885908"/>
          <a:ext cx="5892120" cy="535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b" anchorCtr="0">
          <a:noAutofit/>
        </a:bodyPr>
        <a:lstStyle/>
        <a:p>
          <a:pPr lvl="0" algn="ctr" defTabSz="1066800" rtl="0">
            <a:lnSpc>
              <a:spcPct val="90000"/>
            </a:lnSpc>
            <a:spcBef>
              <a:spcPct val="0"/>
            </a:spcBef>
            <a:spcAft>
              <a:spcPct val="35000"/>
            </a:spcAft>
          </a:pPr>
          <a:r>
            <a:rPr lang="ms-MY" sz="2400" b="0" kern="120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perkhidmatan yang berkualiti menjadi asas kepada organisasi untuk melakar lebih banyak kejayaan</a:t>
          </a:r>
          <a:r>
            <a:rPr lang="en-US" sz="2400" b="0" kern="120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 </a:t>
          </a:r>
          <a:endParaRPr lang="en-US" sz="2400" b="0" kern="1200" cap="none" spc="0" dirty="0">
            <a:ln w="0"/>
            <a:solidFill>
              <a:srgbClr val="00FFFF"/>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30539" y="885908"/>
        <a:ext cx="5892120" cy="535647"/>
      </dsp:txXfrm>
    </dsp:sp>
    <dsp:sp modelId="{66FB1703-ABC1-4B6E-BB40-9F121EC4CA65}">
      <dsp:nvSpPr>
        <dsp:cNvPr id="0" name=""/>
        <dsp:cNvSpPr/>
      </dsp:nvSpPr>
      <dsp:spPr>
        <a:xfrm>
          <a:off x="330539"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2CAF0DDC-C258-493F-8DFA-68920780B5DF}">
      <dsp:nvSpPr>
        <dsp:cNvPr id="0" name=""/>
        <dsp:cNvSpPr/>
      </dsp:nvSpPr>
      <dsp:spPr>
        <a:xfrm>
          <a:off x="1161983"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9683CC5-F153-47DD-96B1-376EEE095D0F}">
      <dsp:nvSpPr>
        <dsp:cNvPr id="0" name=""/>
        <dsp:cNvSpPr/>
      </dsp:nvSpPr>
      <dsp:spPr>
        <a:xfrm>
          <a:off x="1993427" y="1421555"/>
          <a:ext cx="785616" cy="130936"/>
        </a:xfrm>
        <a:prstGeom prst="parallelogram">
          <a:avLst>
            <a:gd name="adj" fmla="val 140840"/>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8E84AA7-9EA5-4A56-8851-98CA8A5544C1}">
      <dsp:nvSpPr>
        <dsp:cNvPr id="0" name=""/>
        <dsp:cNvSpPr/>
      </dsp:nvSpPr>
      <dsp:spPr>
        <a:xfrm>
          <a:off x="2824870" y="1421555"/>
          <a:ext cx="785616" cy="130936"/>
        </a:xfrm>
        <a:prstGeom prst="parallelogram">
          <a:avLst>
            <a:gd name="adj" fmla="val 140840"/>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4EB15A9-B9DB-4E61-A4B6-263BD553986A}">
      <dsp:nvSpPr>
        <dsp:cNvPr id="0" name=""/>
        <dsp:cNvSpPr/>
      </dsp:nvSpPr>
      <dsp:spPr>
        <a:xfrm>
          <a:off x="3656314" y="1421555"/>
          <a:ext cx="785616" cy="130936"/>
        </a:xfrm>
        <a:prstGeom prst="parallelogram">
          <a:avLst>
            <a:gd name="adj" fmla="val 140840"/>
          </a:avLst>
        </a:prstGeom>
        <a:solidFill>
          <a:schemeClr val="accent6">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D8C43BE-98F5-4DED-A261-477FD810C0F4}">
      <dsp:nvSpPr>
        <dsp:cNvPr id="0" name=""/>
        <dsp:cNvSpPr/>
      </dsp:nvSpPr>
      <dsp:spPr>
        <a:xfrm>
          <a:off x="4487758" y="1421555"/>
          <a:ext cx="785616" cy="130936"/>
        </a:xfrm>
        <a:prstGeom prst="parallelogram">
          <a:avLst>
            <a:gd name="adj" fmla="val 14084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04F8686-36F6-4AF6-A7FB-5806F240C1B0}">
      <dsp:nvSpPr>
        <dsp:cNvPr id="0" name=""/>
        <dsp:cNvSpPr/>
      </dsp:nvSpPr>
      <dsp:spPr>
        <a:xfrm>
          <a:off x="5319201" y="1421555"/>
          <a:ext cx="785616" cy="130936"/>
        </a:xfrm>
        <a:prstGeom prst="parallelogram">
          <a:avLst>
            <a:gd name="adj" fmla="val 14084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005C2-794C-449B-9001-91EAD6C48841}">
      <dsp:nvSpPr>
        <dsp:cNvPr id="0" name=""/>
        <dsp:cNvSpPr/>
      </dsp:nvSpPr>
      <dsp:spPr>
        <a:xfrm>
          <a:off x="0" y="328929"/>
          <a:ext cx="6781799" cy="93980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ctr" defTabSz="1244600">
            <a:lnSpc>
              <a:spcPct val="90000"/>
            </a:lnSpc>
            <a:spcBef>
              <a:spcPct val="0"/>
            </a:spcBef>
            <a:spcAft>
              <a:spcPct val="35000"/>
            </a:spcAft>
          </a:pPr>
          <a:r>
            <a:rPr lang="ms-MY" sz="2800" kern="1200" dirty="0" smtClean="0">
              <a:effectLst>
                <a:glow rad="101600">
                  <a:schemeClr val="bg1">
                    <a:alpha val="60000"/>
                  </a:schemeClr>
                </a:glow>
              </a:effectLst>
            </a:rPr>
            <a:t>STRATEGI TUMPUAN DI BAWAH RMK 11</a:t>
          </a:r>
          <a:endParaRPr lang="en-US" sz="2800" kern="1200" dirty="0">
            <a:effectLst>
              <a:glow rad="101600">
                <a:schemeClr val="bg1">
                  <a:alpha val="60000"/>
                </a:schemeClr>
              </a:glow>
            </a:effectLst>
          </a:endParaRPr>
        </a:p>
      </dsp:txBody>
      <dsp:txXfrm>
        <a:off x="27526" y="356455"/>
        <a:ext cx="6726747" cy="884748"/>
      </dsp:txXfrm>
    </dsp:sp>
    <dsp:sp modelId="{886ADFDC-0C5B-43AA-8B31-05D39F85EE6D}">
      <dsp:nvSpPr>
        <dsp:cNvPr id="0" name=""/>
        <dsp:cNvSpPr/>
      </dsp:nvSpPr>
      <dsp:spPr>
        <a:xfrm>
          <a:off x="0" y="1437893"/>
          <a:ext cx="939800" cy="939800"/>
        </a:xfrm>
        <a:prstGeom prst="roundRect">
          <a:avLst>
            <a:gd name="adj" fmla="val 166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8E5F3F-F433-48DA-8AAF-2612011014E4}">
      <dsp:nvSpPr>
        <dsp:cNvPr id="0" name=""/>
        <dsp:cNvSpPr/>
      </dsp:nvSpPr>
      <dsp:spPr>
        <a:xfrm>
          <a:off x="996188" y="1437893"/>
          <a:ext cx="5785612" cy="939800"/>
        </a:xfrm>
        <a:prstGeom prst="roundRect">
          <a:avLst>
            <a:gd name="adj" fmla="val 1667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ms-MY" sz="2800" kern="1200" dirty="0" smtClean="0">
              <a:effectLst>
                <a:glow rad="101600">
                  <a:schemeClr val="bg1">
                    <a:alpha val="60000"/>
                  </a:schemeClr>
                </a:glow>
              </a:effectLst>
            </a:rPr>
            <a:t>pekerja yang berinovasi </a:t>
          </a:r>
          <a:endParaRPr lang="en-US" sz="2800" kern="1200" dirty="0">
            <a:effectLst>
              <a:glow rad="101600">
                <a:schemeClr val="bg1">
                  <a:alpha val="60000"/>
                </a:schemeClr>
              </a:glow>
            </a:effectLst>
          </a:endParaRPr>
        </a:p>
      </dsp:txBody>
      <dsp:txXfrm>
        <a:off x="1042074" y="1483779"/>
        <a:ext cx="5693840" cy="848028"/>
      </dsp:txXfrm>
    </dsp:sp>
    <dsp:sp modelId="{B90FFF39-2243-4707-AD98-8810A54C35E8}">
      <dsp:nvSpPr>
        <dsp:cNvPr id="0" name=""/>
        <dsp:cNvSpPr/>
      </dsp:nvSpPr>
      <dsp:spPr>
        <a:xfrm>
          <a:off x="0" y="2490469"/>
          <a:ext cx="939800" cy="939800"/>
        </a:xfrm>
        <a:prstGeom prst="roundRect">
          <a:avLst>
            <a:gd name="adj" fmla="val 16670"/>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95C012-D24B-4271-9C34-A7D8B8422B9E}">
      <dsp:nvSpPr>
        <dsp:cNvPr id="0" name=""/>
        <dsp:cNvSpPr/>
      </dsp:nvSpPr>
      <dsp:spPr>
        <a:xfrm>
          <a:off x="996188" y="2490469"/>
          <a:ext cx="5785612" cy="939800"/>
        </a:xfrm>
        <a:prstGeom prst="roundRect">
          <a:avLst>
            <a:gd name="adj" fmla="val 16670"/>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ms-MY" sz="2800" kern="1200" dirty="0" smtClean="0">
              <a:effectLst>
                <a:glow rad="101600">
                  <a:schemeClr val="bg1">
                    <a:alpha val="60000"/>
                  </a:schemeClr>
                </a:glow>
              </a:effectLst>
            </a:rPr>
            <a:t>pekerja yang produktif</a:t>
          </a:r>
          <a:endParaRPr lang="en-US" sz="2800" kern="1200" dirty="0">
            <a:effectLst>
              <a:glow rad="101600">
                <a:schemeClr val="bg1">
                  <a:alpha val="60000"/>
                </a:schemeClr>
              </a:glow>
            </a:effectLst>
          </a:endParaRPr>
        </a:p>
      </dsp:txBody>
      <dsp:txXfrm>
        <a:off x="1042074" y="2536355"/>
        <a:ext cx="5693840" cy="8480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E603A-B994-4DA7-8D57-9AFFD1EB1DEA}">
      <dsp:nvSpPr>
        <dsp:cNvPr id="0" name=""/>
        <dsp:cNvSpPr/>
      </dsp:nvSpPr>
      <dsp:spPr>
        <a:xfrm>
          <a:off x="566975" y="321351"/>
          <a:ext cx="5177790" cy="1618059"/>
        </a:xfrm>
        <a:prstGeom prst="rect">
          <a:avLst/>
        </a:prstGeom>
        <a:solidFill>
          <a:srgbClr val="00FFFF">
            <a:alpha val="40000"/>
          </a:srgb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95966" tIns="76200" rIns="76200" bIns="76200" numCol="1" spcCol="1270" anchor="ctr" anchorCtr="0">
          <a:noAutofit/>
        </a:bodyPr>
        <a:lstStyle/>
        <a:p>
          <a:pPr lvl="0" algn="l" defTabSz="889000">
            <a:lnSpc>
              <a:spcPct val="90000"/>
            </a:lnSpc>
            <a:spcBef>
              <a:spcPct val="0"/>
            </a:spcBef>
            <a:spcAft>
              <a:spcPct val="35000"/>
            </a:spcAft>
          </a:pPr>
          <a:r>
            <a:rPr lang="ms-MY" sz="2000" b="0" kern="1200"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Inovasi memacu pertumbuhan ekonomi dengan pelbagai penambahbaikan atau pembaharuan proses</a:t>
          </a:r>
          <a:endParaRPr lang="en-US" sz="20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sp:txBody>
      <dsp:txXfrm>
        <a:off x="566975" y="321351"/>
        <a:ext cx="5177790" cy="1618059"/>
      </dsp:txXfrm>
    </dsp:sp>
    <dsp:sp modelId="{4FC2F3EF-86D0-4A4D-B874-64E806CCD55E}">
      <dsp:nvSpPr>
        <dsp:cNvPr id="0" name=""/>
        <dsp:cNvSpPr/>
      </dsp:nvSpPr>
      <dsp:spPr>
        <a:xfrm>
          <a:off x="351234" y="87631"/>
          <a:ext cx="1132641" cy="1698962"/>
        </a:xfrm>
        <a:prstGeom prst="rect">
          <a:avLst/>
        </a:prstGeom>
        <a:solidFill>
          <a:schemeClr val="accent2">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463AF2-6603-48B6-9154-C36A80A53873}">
      <dsp:nvSpPr>
        <dsp:cNvPr id="0" name=""/>
        <dsp:cNvSpPr/>
      </dsp:nvSpPr>
      <dsp:spPr>
        <a:xfrm>
          <a:off x="566975" y="2358308"/>
          <a:ext cx="5177790" cy="1618059"/>
        </a:xfrm>
        <a:prstGeom prst="rect">
          <a:avLst/>
        </a:prstGeom>
        <a:solidFill>
          <a:srgbClr val="0000FF">
            <a:alpha val="40000"/>
          </a:srgb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95966" tIns="76200" rIns="76200" bIns="76200" numCol="1" spcCol="1270" anchor="ctr" anchorCtr="0">
          <a:noAutofit/>
        </a:bodyPr>
        <a:lstStyle/>
        <a:p>
          <a:pPr lvl="0" algn="l" defTabSz="889000">
            <a:lnSpc>
              <a:spcPct val="90000"/>
            </a:lnSpc>
            <a:spcBef>
              <a:spcPct val="0"/>
            </a:spcBef>
            <a:spcAft>
              <a:spcPct val="35000"/>
            </a:spcAft>
          </a:pPr>
          <a:r>
            <a:rPr lang="ms-MY" sz="2000" b="0" kern="1200"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inovasi juga dapat meningkatkan kecekapan dan </a:t>
          </a:r>
          <a:r>
            <a:rPr lang="ms-MY" sz="2000" b="0" i="1" kern="1200" cap="none" spc="0" smtClean="0">
              <a:ln w="0"/>
              <a:solidFill>
                <a:schemeClr val="tx1"/>
              </a:solidFill>
              <a:effectLst>
                <a:glow rad="101600">
                  <a:schemeClr val="bg1">
                    <a:alpha val="60000"/>
                  </a:schemeClr>
                </a:glow>
                <a:outerShdw blurRad="38100" dist="19050" dir="2700000" algn="tl" rotWithShape="0">
                  <a:schemeClr val="dk1">
                    <a:alpha val="40000"/>
                  </a:schemeClr>
                </a:outerShdw>
              </a:effectLst>
            </a:rPr>
            <a:t>output</a:t>
          </a:r>
          <a:endParaRPr lang="en-US" sz="20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sp:txBody>
      <dsp:txXfrm>
        <a:off x="566975" y="2358308"/>
        <a:ext cx="5177790" cy="1618059"/>
      </dsp:txXfrm>
    </dsp:sp>
    <dsp:sp modelId="{2B7A26D4-8B8D-46C0-8C2A-D548DC3A2EC0}">
      <dsp:nvSpPr>
        <dsp:cNvPr id="0" name=""/>
        <dsp:cNvSpPr/>
      </dsp:nvSpPr>
      <dsp:spPr>
        <a:xfrm>
          <a:off x="351234" y="2124588"/>
          <a:ext cx="1132641" cy="1698962"/>
        </a:xfrm>
        <a:prstGeom prst="rect">
          <a:avLst/>
        </a:prstGeom>
        <a:solidFill>
          <a:schemeClr val="accent3">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DCF94-3EED-4950-80D4-1112736FF13B}">
      <dsp:nvSpPr>
        <dsp:cNvPr id="0" name=""/>
        <dsp:cNvSpPr/>
      </dsp:nvSpPr>
      <dsp:spPr>
        <a:xfrm>
          <a:off x="3113873" y="770"/>
          <a:ext cx="3220131" cy="145641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Pertama,</a:t>
          </a:r>
          <a:r>
            <a:rPr lang="ms-MY" sz="18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pekerjaan yang dilakukan hendaklah halal dan baik serta mendatangkan manfaat </a:t>
          </a:r>
          <a:endParaRPr lang="en-US" sz="18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sp:txBody>
      <dsp:txXfrm>
        <a:off x="3113873" y="770"/>
        <a:ext cx="3220131" cy="1456414"/>
      </dsp:txXfrm>
    </dsp:sp>
    <dsp:sp modelId="{50B3CB6F-A161-4CE9-82F6-8C9973BBBF0B}">
      <dsp:nvSpPr>
        <dsp:cNvPr id="0" name=""/>
        <dsp:cNvSpPr/>
      </dsp:nvSpPr>
      <dsp:spPr>
        <a:xfrm>
          <a:off x="1527838" y="770"/>
          <a:ext cx="1441849" cy="145641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37F87B-9E1C-4C79-A7B7-2943EF330612}">
      <dsp:nvSpPr>
        <dsp:cNvPr id="0" name=""/>
        <dsp:cNvSpPr/>
      </dsp:nvSpPr>
      <dsp:spPr>
        <a:xfrm>
          <a:off x="1527838" y="1697492"/>
          <a:ext cx="3220131" cy="145641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Kedua,</a:t>
          </a:r>
          <a:r>
            <a:rPr lang="ms-MY" sz="18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bekerja dengan profesional dan amanah </a:t>
          </a:r>
          <a:endParaRPr lang="en-US" sz="18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sp:txBody>
      <dsp:txXfrm>
        <a:off x="1527838" y="1697492"/>
        <a:ext cx="3220131" cy="1456414"/>
      </dsp:txXfrm>
    </dsp:sp>
    <dsp:sp modelId="{AE96DC9E-2CA3-4080-8617-58DE73C82C32}">
      <dsp:nvSpPr>
        <dsp:cNvPr id="0" name=""/>
        <dsp:cNvSpPr/>
      </dsp:nvSpPr>
      <dsp:spPr>
        <a:xfrm>
          <a:off x="4892155" y="1697492"/>
          <a:ext cx="1441849" cy="145641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1ED8EB-1C52-484B-B762-C7FD45FA0A84}">
      <dsp:nvSpPr>
        <dsp:cNvPr id="0" name=""/>
        <dsp:cNvSpPr/>
      </dsp:nvSpPr>
      <dsp:spPr>
        <a:xfrm>
          <a:off x="3113873" y="3394215"/>
          <a:ext cx="3220131" cy="145641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ms-MY" sz="1800" b="0" kern="1200" cap="none" spc="0" dirty="0" smtClean="0">
              <a:ln w="0"/>
              <a:solidFill>
                <a:srgbClr val="00FFFF"/>
              </a:solidFill>
              <a:effectLst>
                <a:glow rad="101600">
                  <a:schemeClr val="bg1">
                    <a:alpha val="60000"/>
                  </a:schemeClr>
                </a:glow>
                <a:outerShdw blurRad="38100" dist="19050" dir="2700000" algn="tl" rotWithShape="0">
                  <a:schemeClr val="dk1">
                    <a:alpha val="40000"/>
                  </a:schemeClr>
                </a:outerShdw>
              </a:effectLst>
            </a:rPr>
            <a:t>Ketiga,</a:t>
          </a:r>
          <a:r>
            <a:rPr lang="ms-MY" sz="18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 niat yang ikhlas untuk mencari keredhaan Allah </a:t>
          </a:r>
          <a:endParaRPr lang="en-US" sz="18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endParaRPr>
        </a:p>
      </dsp:txBody>
      <dsp:txXfrm>
        <a:off x="3113873" y="3394215"/>
        <a:ext cx="3220131" cy="1456414"/>
      </dsp:txXfrm>
    </dsp:sp>
    <dsp:sp modelId="{815FCBF7-5790-4D59-9C2E-FEF96ACE9221}">
      <dsp:nvSpPr>
        <dsp:cNvPr id="0" name=""/>
        <dsp:cNvSpPr/>
      </dsp:nvSpPr>
      <dsp:spPr>
        <a:xfrm>
          <a:off x="1527838" y="3394215"/>
          <a:ext cx="1441849" cy="145641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16E5D-9474-427D-B0B0-0215E66DF24F}">
      <dsp:nvSpPr>
        <dsp:cNvPr id="0" name=""/>
        <dsp:cNvSpPr/>
      </dsp:nvSpPr>
      <dsp:spPr>
        <a:xfrm>
          <a:off x="11036" y="0"/>
          <a:ext cx="2119770" cy="462548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berkemahiran adalah tonggak kepada perubahan struktur ekonomi dan keutamaan pembangunan negara.</a:t>
          </a:r>
          <a:endParaRPr lang="en-US" sz="20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73122" y="62086"/>
        <a:ext cx="1995598" cy="4501314"/>
      </dsp:txXfrm>
    </dsp:sp>
    <dsp:sp modelId="{A14D2AC7-1DF1-4F29-A672-41A784E96E75}">
      <dsp:nvSpPr>
        <dsp:cNvPr id="0" name=""/>
        <dsp:cNvSpPr/>
      </dsp:nvSpPr>
      <dsp:spPr>
        <a:xfrm>
          <a:off x="2342783" y="2049891"/>
          <a:ext cx="449391" cy="52570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2342783" y="2155032"/>
        <a:ext cx="314574" cy="315421"/>
      </dsp:txXfrm>
    </dsp:sp>
    <dsp:sp modelId="{DB5C05AF-3A01-4FFE-ADE7-1B594A831241}">
      <dsp:nvSpPr>
        <dsp:cNvPr id="0" name=""/>
        <dsp:cNvSpPr/>
      </dsp:nvSpPr>
      <dsp:spPr>
        <a:xfrm>
          <a:off x="2978714" y="0"/>
          <a:ext cx="2119770" cy="4625486"/>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Pekerja hendaklah sentiasa bekerja dengan kuat, bersungguh-sungguh dan amanah kerana itu adalah satu ibadah.</a:t>
          </a:r>
          <a:endParaRPr lang="en-US" sz="20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3040800" y="62086"/>
        <a:ext cx="1995598" cy="4501314"/>
      </dsp:txXfrm>
    </dsp:sp>
    <dsp:sp modelId="{0AB87736-BB46-410C-9EFB-3DF4CD514B78}">
      <dsp:nvSpPr>
        <dsp:cNvPr id="0" name=""/>
        <dsp:cNvSpPr/>
      </dsp:nvSpPr>
      <dsp:spPr>
        <a:xfrm>
          <a:off x="5310462" y="2049891"/>
          <a:ext cx="449391" cy="52570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b="0" kern="1200" cap="none" spc="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5310462" y="2155032"/>
        <a:ext cx="314574" cy="315421"/>
      </dsp:txXfrm>
    </dsp:sp>
    <dsp:sp modelId="{29A04946-570C-4B33-92AC-16C42CDB0C41}">
      <dsp:nvSpPr>
        <dsp:cNvPr id="0" name=""/>
        <dsp:cNvSpPr/>
      </dsp:nvSpPr>
      <dsp:spPr>
        <a:xfrm>
          <a:off x="5946393" y="0"/>
          <a:ext cx="2119770" cy="4625486"/>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endPar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endPar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endParaRPr>
        </a:p>
        <a:p>
          <a:pPr lvl="0" algn="ctr" defTabSz="889000">
            <a:lnSpc>
              <a:spcPct val="90000"/>
            </a:lnSpc>
            <a:spcBef>
              <a:spcPct val="0"/>
            </a:spcBef>
            <a:spcAft>
              <a:spcPct val="35000"/>
            </a:spcAft>
          </a:pPr>
          <a:r>
            <a:rPr lang="ms-MY" sz="2000" b="0" kern="1200" cap="none" spc="0" dirty="0" smtClean="0">
              <a:ln w="0"/>
              <a:solidFill>
                <a:schemeClr val="tx1"/>
              </a:solidFill>
              <a:effectLst>
                <a:glow rad="101600">
                  <a:schemeClr val="bg1">
                    <a:alpha val="60000"/>
                  </a:schemeClr>
                </a:glow>
                <a:outerShdw blurRad="38100" dist="19050" dir="2700000" algn="tl" rotWithShape="0">
                  <a:schemeClr val="dk1">
                    <a:alpha val="40000"/>
                  </a:schemeClr>
                </a:outerShdw>
              </a:effectLst>
            </a:rPr>
            <a:t>Pemimpin dan seluruh pekerja di dalam organisasi perlu memupuk budaya kerja yang positif dan menghindari budaya kerja yang negatif.</a:t>
          </a:r>
        </a:p>
        <a:p>
          <a:pPr lvl="0" algn="ctr" defTabSz="889000">
            <a:lnSpc>
              <a:spcPct val="90000"/>
            </a:lnSpc>
            <a:spcBef>
              <a:spcPct val="0"/>
            </a:spcBef>
            <a:spcAft>
              <a:spcPct val="35000"/>
            </a:spcAft>
          </a:pPr>
          <a:endParaRPr lang="en-US" sz="2000" b="0" kern="1200" cap="none" spc="0" dirty="0">
            <a:ln w="0"/>
            <a:solidFill>
              <a:schemeClr val="tx1"/>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dsp:txBody>
      <dsp:txXfrm>
        <a:off x="6008479" y="62086"/>
        <a:ext cx="1995598" cy="45013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4/5/2017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ABDA28-8FD6-4624-B7A0-145B971B0CD9}"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89844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3793427-0925-45C8-8E89-B1651BC7B608}" type="datetime1">
              <a:rPr lang="en-MY" smtClean="0"/>
              <a:pPr/>
              <a:t>4/5/2017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85154501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11650981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30863148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16705172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793427-0925-45C8-8E89-B1651BC7B608}" type="datetime1">
              <a:rPr lang="en-MY" smtClean="0"/>
              <a:pPr/>
              <a:t>4/5/2017</a:t>
            </a:fld>
            <a:endParaRPr lang="en-MY"/>
          </a:p>
        </p:txBody>
      </p:sp>
      <p:sp>
        <p:nvSpPr>
          <p:cNvPr id="4"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6607333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3793427-0925-45C8-8E89-B1651BC7B608}" type="datetime1">
              <a:rPr lang="en-MY" smtClean="0"/>
              <a:pPr/>
              <a:t>4/5/2017</a:t>
            </a:fld>
            <a:endParaRPr lang="en-MY"/>
          </a:p>
        </p:txBody>
      </p:sp>
      <p:sp>
        <p:nvSpPr>
          <p:cNvPr id="4"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52164701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529943-5684-4C80-927A-9D3BD58A0D80}"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325037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A64F39-116D-4CB7-BEBE-54CC1FBAEA1B}"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234221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CC1BF3-E720-4C22-9E45-DDBFBFBFBFEA}"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033291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4/5/2017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48403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3FD72-CB97-43FF-9BC8-1BC5D284E0E6}" type="datetime1">
              <a:rPr lang="en-MY" smtClean="0"/>
              <a:pPr/>
              <a:t>4/5/2017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34280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2BA709-1EFB-4E05-A772-6E84498B3CD2}" type="datetime1">
              <a:rPr lang="en-MY" smtClean="0"/>
              <a:pPr/>
              <a:t>4/5/2017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933603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EE4D6B5-6656-4EE9-8DE6-BDE8CC9D8C6D}" type="datetime1">
              <a:rPr lang="en-MY" smtClean="0"/>
              <a:pPr/>
              <a:t>4/5/2017</a:t>
            </a:fld>
            <a:endParaRPr lang="en-MY"/>
          </a:p>
        </p:txBody>
      </p:sp>
      <p:sp>
        <p:nvSpPr>
          <p:cNvPr id="5" name="Footer Placeholder 3"/>
          <p:cNvSpPr>
            <a:spLocks noGrp="1"/>
          </p:cNvSpPr>
          <p:nvPr>
            <p:ph type="ftr" sz="quarter" idx="11"/>
          </p:nvPr>
        </p:nvSpPr>
        <p:spPr/>
        <p:txBody>
          <a:bodyPr/>
          <a:lstStyle/>
          <a:p>
            <a:endParaRPr lang="en-MY"/>
          </a:p>
        </p:txBody>
      </p:sp>
      <p:sp>
        <p:nvSpPr>
          <p:cNvPr id="6"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476142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BC187B1-03C5-49BA-B7B0-3EF6DB396982}" type="datetime1">
              <a:rPr lang="en-MY" smtClean="0"/>
              <a:pPr/>
              <a:t>4/5/2017</a:t>
            </a:fld>
            <a:endParaRPr lang="en-MY"/>
          </a:p>
        </p:txBody>
      </p:sp>
      <p:sp>
        <p:nvSpPr>
          <p:cNvPr id="5" name="Footer Placeholder 2"/>
          <p:cNvSpPr>
            <a:spLocks noGrp="1"/>
          </p:cNvSpPr>
          <p:nvPr>
            <p:ph type="ftr" sz="quarter" idx="11"/>
          </p:nvPr>
        </p:nvSpPr>
        <p:spPr/>
        <p:txBody>
          <a:bodyPr/>
          <a:lstStyle/>
          <a:p>
            <a:endParaRPr lang="en-MY"/>
          </a:p>
        </p:txBody>
      </p:sp>
      <p:sp>
        <p:nvSpPr>
          <p:cNvPr id="6"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75260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2D768A7-71B4-49F3-9E0B-4A0B6DB83CA8}" type="datetime1">
              <a:rPr lang="en-MY" smtClean="0"/>
              <a:pPr/>
              <a:t>4/5/2017</a:t>
            </a:fld>
            <a:endParaRPr lang="en-MY"/>
          </a:p>
        </p:txBody>
      </p:sp>
      <p:sp>
        <p:nvSpPr>
          <p:cNvPr id="5" name="Footer Placeholder 5"/>
          <p:cNvSpPr>
            <a:spLocks noGrp="1"/>
          </p:cNvSpPr>
          <p:nvPr>
            <p:ph type="ftr" sz="quarter" idx="11"/>
          </p:nvPr>
        </p:nvSpPr>
        <p:spPr/>
        <p:txBody>
          <a:bodyPr/>
          <a:lstStyle/>
          <a:p>
            <a:endParaRPr lang="en-MY"/>
          </a:p>
        </p:txBody>
      </p:sp>
      <p:sp>
        <p:nvSpPr>
          <p:cNvPr id="6"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874290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4/5/2017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72995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3793427-0925-45C8-8E89-B1651BC7B608}" type="datetime1">
              <a:rPr lang="en-MY" smtClean="0"/>
              <a:pPr/>
              <a:t>4/5/2017</a:t>
            </a:fld>
            <a:endParaRPr lang="en-MY"/>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MY"/>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2769948192"/>
      </p:ext>
    </p:extLst>
  </p:cSld>
  <p:clrMap bg1="dk1" tx1="lt1" bg2="dk2" tx2="lt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 id="2147484182" r:id="rId12"/>
    <p:sldLayoutId id="2147484183" r:id="rId13"/>
    <p:sldLayoutId id="2147484184" r:id="rId14"/>
    <p:sldLayoutId id="2147484185" r:id="rId15"/>
    <p:sldLayoutId id="2147484186" r:id="rId16"/>
    <p:sldLayoutId id="214748418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1.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25892" y="3962400"/>
            <a:ext cx="4208203" cy="461665"/>
          </a:xfrm>
          <a:prstGeom prst="rect">
            <a:avLst/>
          </a:prstGeom>
        </p:spPr>
        <p:txBody>
          <a:bodyPr wrap="none">
            <a:spAutoFit/>
          </a:bodyPr>
          <a:lstStyle/>
          <a:p>
            <a:pPr algn="ctr"/>
            <a:r>
              <a:rPr lang="en-US" sz="2400" dirty="0" smtClean="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5 Mei 2017 </a:t>
            </a:r>
            <a:r>
              <a:rPr lang="en-US" sz="2400" dirty="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 </a:t>
            </a:r>
            <a:r>
              <a:rPr lang="en-US" sz="2400" dirty="0" smtClean="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8 </a:t>
            </a:r>
            <a:r>
              <a:rPr lang="en-US" sz="2400" dirty="0" err="1" smtClean="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Syaaban</a:t>
            </a:r>
            <a:r>
              <a:rPr lang="en-US" sz="2400" dirty="0" smtClean="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 </a:t>
            </a:r>
            <a:r>
              <a:rPr lang="en-US" sz="2400" dirty="0">
                <a:ln w="18415" cmpd="sng">
                  <a:solidFill>
                    <a:schemeClr val="tx1"/>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ial" panose="020B0604020202020204" pitchFamily="34" charset="0"/>
                <a:cs typeface="Arial" panose="020B0604020202020204" pitchFamily="34" charset="0"/>
              </a:rPr>
              <a:t>1438</a:t>
            </a:r>
          </a:p>
        </p:txBody>
      </p:sp>
      <p:sp>
        <p:nvSpPr>
          <p:cNvPr id="2" name="Rectangle 1"/>
          <p:cNvSpPr/>
          <p:nvPr/>
        </p:nvSpPr>
        <p:spPr>
          <a:xfrm>
            <a:off x="1752600" y="1752600"/>
            <a:ext cx="5715000" cy="1938992"/>
          </a:xfrm>
          <a:prstGeom prst="rect">
            <a:avLst/>
          </a:prstGeom>
        </p:spPr>
        <p:txBody>
          <a:bodyPr wrap="square">
            <a:spAutoFit/>
          </a:bodyPr>
          <a:lstStyle/>
          <a:p>
            <a:pPr algn="ctr"/>
            <a:r>
              <a:rPr lang="en-US" sz="6000" dirty="0" smtClean="0">
                <a:ln w="0"/>
                <a:effectLst>
                  <a:glow rad="101600">
                    <a:schemeClr val="bg1">
                      <a:alpha val="60000"/>
                    </a:schemeClr>
                  </a:glow>
                  <a:outerShdw blurRad="38100" dist="19050" dir="2700000" algn="tl" rotWithShape="0">
                    <a:schemeClr val="dk1">
                      <a:alpha val="40000"/>
                    </a:schemeClr>
                  </a:outerShdw>
                </a:effectLst>
                <a:latin typeface="Bernard MT Condensed" pitchFamily="18" charset="0"/>
              </a:rPr>
              <a:t>PEKERJA KREATIF PENCETUS INOVASI</a:t>
            </a:r>
            <a:endParaRPr lang="en-US" sz="6000" dirty="0">
              <a:ln w="0"/>
              <a:effectLst>
                <a:glow rad="101600">
                  <a:schemeClr val="bg1">
                    <a:alpha val="60000"/>
                  </a:schemeClr>
                </a:glow>
                <a:outerShdw blurRad="38100" dist="19050" dir="2700000" algn="tl" rotWithShape="0">
                  <a:schemeClr val="dk1">
                    <a:alpha val="40000"/>
                  </a:scheme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458252941"/>
              </p:ext>
            </p:extLst>
          </p:nvPr>
        </p:nvGraphicFramePr>
        <p:xfrm>
          <a:off x="1295400" y="838200"/>
          <a:ext cx="6781800" cy="375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ouble Bracket 4"/>
          <p:cNvSpPr/>
          <p:nvPr/>
        </p:nvSpPr>
        <p:spPr>
          <a:xfrm>
            <a:off x="533400" y="4495800"/>
            <a:ext cx="8229600" cy="2133600"/>
          </a:xfrm>
          <a:prstGeom prst="bracketPair">
            <a:avLst/>
          </a:prstGeom>
          <a:solidFill>
            <a:schemeClr val="accent2">
              <a:lumMod val="20000"/>
              <a:lumOff val="80000"/>
            </a:schemeClr>
          </a:solidFill>
        </p:spPr>
        <p:style>
          <a:lnRef idx="3">
            <a:schemeClr val="accent2"/>
          </a:lnRef>
          <a:fillRef idx="0">
            <a:schemeClr val="accent2"/>
          </a:fillRef>
          <a:effectRef idx="2">
            <a:schemeClr val="accent2"/>
          </a:effectRef>
          <a:fontRef idx="minor">
            <a:schemeClr val="tx1"/>
          </a:fontRef>
        </p:style>
        <p:txBody>
          <a:bodyPr rtlCol="0" anchor="ctr"/>
          <a:lstStyle/>
          <a:p>
            <a:pPr algn="ctr"/>
            <a:r>
              <a:rPr lang="ms-MY" dirty="0">
                <a:solidFill>
                  <a:schemeClr val="bg1"/>
                </a:solidFill>
                <a:latin typeface="Times New Roman" panose="02020603050405020304" pitchFamily="18" charset="0"/>
                <a:ea typeface="Calibri" panose="020F0502020204030204" pitchFamily="34" charset="0"/>
              </a:rPr>
              <a:t>integriti dan sikap yang betul terhadap </a:t>
            </a:r>
            <a:r>
              <a:rPr lang="ms-MY" dirty="0" smtClean="0">
                <a:solidFill>
                  <a:schemeClr val="bg1"/>
                </a:solidFill>
                <a:latin typeface="Times New Roman" panose="02020603050405020304" pitchFamily="18" charset="0"/>
                <a:ea typeface="Calibri" panose="020F0502020204030204" pitchFamily="34" charset="0"/>
              </a:rPr>
              <a:t>pekerjaan</a:t>
            </a:r>
          </a:p>
          <a:p>
            <a:pPr algn="ctr"/>
            <a:r>
              <a:rPr lang="ms-MY" dirty="0" smtClean="0">
                <a:solidFill>
                  <a:schemeClr val="bg1"/>
                </a:solidFill>
                <a:latin typeface="Times New Roman" panose="02020603050405020304" pitchFamily="18" charset="0"/>
                <a:ea typeface="Calibri" panose="020F0502020204030204" pitchFamily="34" charset="0"/>
              </a:rPr>
              <a:t>bekerja </a:t>
            </a:r>
            <a:r>
              <a:rPr lang="ms-MY" dirty="0">
                <a:solidFill>
                  <a:schemeClr val="bg1"/>
                </a:solidFill>
                <a:latin typeface="Times New Roman" panose="02020603050405020304" pitchFamily="18" charset="0"/>
                <a:ea typeface="Calibri" panose="020F0502020204030204" pitchFamily="34" charset="0"/>
              </a:rPr>
              <a:t>ke arah kecemerlangan </a:t>
            </a:r>
            <a:r>
              <a:rPr lang="ms-MY" dirty="0" smtClean="0">
                <a:solidFill>
                  <a:schemeClr val="bg1"/>
                </a:solidFill>
                <a:latin typeface="Times New Roman" panose="02020603050405020304" pitchFamily="18" charset="0"/>
                <a:ea typeface="Calibri" panose="020F0502020204030204" pitchFamily="34" charset="0"/>
              </a:rPr>
              <a:t>- sentiasa </a:t>
            </a:r>
            <a:r>
              <a:rPr lang="ms-MY" dirty="0">
                <a:solidFill>
                  <a:schemeClr val="bg1"/>
                </a:solidFill>
                <a:latin typeface="Times New Roman" panose="02020603050405020304" pitchFamily="18" charset="0"/>
                <a:ea typeface="Calibri" panose="020F0502020204030204" pitchFamily="34" charset="0"/>
              </a:rPr>
              <a:t>tabah dalam menghadapi cabaran dan rintangan dengan sikap </a:t>
            </a:r>
            <a:r>
              <a:rPr lang="ms-MY" dirty="0" smtClean="0">
                <a:solidFill>
                  <a:schemeClr val="bg1"/>
                </a:solidFill>
                <a:latin typeface="Times New Roman" panose="02020603050405020304" pitchFamily="18" charset="0"/>
                <a:ea typeface="Calibri" panose="020F0502020204030204" pitchFamily="34" charset="0"/>
              </a:rPr>
              <a:t>positif - tidak </a:t>
            </a:r>
            <a:r>
              <a:rPr lang="ms-MY" dirty="0">
                <a:solidFill>
                  <a:schemeClr val="bg1"/>
                </a:solidFill>
                <a:latin typeface="Times New Roman" panose="02020603050405020304" pitchFamily="18" charset="0"/>
                <a:ea typeface="Calibri" panose="020F0502020204030204" pitchFamily="34" charset="0"/>
              </a:rPr>
              <a:t>sombong atau cepat berpuas </a:t>
            </a:r>
            <a:r>
              <a:rPr lang="ms-MY" dirty="0" smtClean="0">
                <a:solidFill>
                  <a:schemeClr val="bg1"/>
                </a:solidFill>
                <a:latin typeface="Times New Roman" panose="02020603050405020304" pitchFamily="18" charset="0"/>
                <a:ea typeface="Calibri" panose="020F0502020204030204" pitchFamily="34" charset="0"/>
              </a:rPr>
              <a:t>hati - setia </a:t>
            </a:r>
            <a:r>
              <a:rPr lang="ms-MY" dirty="0">
                <a:solidFill>
                  <a:schemeClr val="bg1"/>
                </a:solidFill>
                <a:latin typeface="Times New Roman" panose="02020603050405020304" pitchFamily="18" charset="0"/>
                <a:ea typeface="Calibri" panose="020F0502020204030204" pitchFamily="34" charset="0"/>
              </a:rPr>
              <a:t>kepada </a:t>
            </a:r>
            <a:r>
              <a:rPr lang="ms-MY" dirty="0" smtClean="0">
                <a:solidFill>
                  <a:schemeClr val="bg1"/>
                </a:solidFill>
                <a:latin typeface="Times New Roman" panose="02020603050405020304" pitchFamily="18" charset="0"/>
                <a:ea typeface="Calibri" panose="020F0502020204030204" pitchFamily="34" charset="0"/>
              </a:rPr>
              <a:t>organisasi - mengamalkan meritokrasi - mahu </a:t>
            </a:r>
            <a:r>
              <a:rPr lang="ms-MY" dirty="0">
                <a:solidFill>
                  <a:schemeClr val="bg1"/>
                </a:solidFill>
                <a:latin typeface="Times New Roman" panose="02020603050405020304" pitchFamily="18" charset="0"/>
                <a:ea typeface="Calibri" panose="020F0502020204030204" pitchFamily="34" charset="0"/>
              </a:rPr>
              <a:t>belajar secara berterusan </a:t>
            </a:r>
            <a:r>
              <a:rPr lang="ms-MY" dirty="0" smtClean="0">
                <a:solidFill>
                  <a:schemeClr val="bg1"/>
                </a:solidFill>
                <a:latin typeface="Times New Roman" panose="02020603050405020304" pitchFamily="18" charset="0"/>
                <a:ea typeface="Calibri" panose="020F0502020204030204" pitchFamily="34" charset="0"/>
              </a:rPr>
              <a:t>- mengikuti </a:t>
            </a:r>
            <a:r>
              <a:rPr lang="ms-MY" dirty="0">
                <a:solidFill>
                  <a:schemeClr val="bg1"/>
                </a:solidFill>
                <a:latin typeface="Times New Roman" panose="02020603050405020304" pitchFamily="18" charset="0"/>
                <a:ea typeface="Calibri" panose="020F0502020204030204" pitchFamily="34" charset="0"/>
              </a:rPr>
              <a:t>perkembangan teknologi supaya tidak ketinggalan</a:t>
            </a:r>
            <a:endParaRPr lang="en-MY" dirty="0">
              <a:solidFill>
                <a:schemeClr val="bg1"/>
              </a:solidFill>
            </a:endParaRPr>
          </a:p>
          <a:p>
            <a:pPr algn="ctr"/>
            <a:endParaRPr lang="en-MY"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11</a:t>
            </a:fld>
            <a:endParaRPr lang="en-MY"/>
          </a:p>
        </p:txBody>
      </p:sp>
      <p:graphicFrame>
        <p:nvGraphicFramePr>
          <p:cNvPr id="3" name="Diagram 2"/>
          <p:cNvGraphicFramePr/>
          <p:nvPr>
            <p:extLst>
              <p:ext uri="{D42A27DB-BD31-4B8C-83A1-F6EECF244321}">
                <p14:modId xmlns:p14="http://schemas.microsoft.com/office/powerpoint/2010/main" val="3748544591"/>
              </p:ext>
            </p:extLst>
          </p:nvPr>
        </p:nvGraphicFramePr>
        <p:xfrm>
          <a:off x="1447800" y="762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838200" y="4953000"/>
            <a:ext cx="7861844" cy="1323439"/>
          </a:xfrm>
          <a:prstGeom prst="rect">
            <a:avLst/>
          </a:prstGeom>
        </p:spPr>
        <p:txBody>
          <a:bodyPr wrap="square">
            <a:spAutoFit/>
          </a:bodyPr>
          <a:lstStyle/>
          <a:p>
            <a:pPr algn="just"/>
            <a:r>
              <a:rPr lang="ms-MY" sz="200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dapat mengatasi masalah kekurangan pekerja berkemahiran tinggi dalam kalangan pekerja tempatan, meneruskan </a:t>
            </a:r>
            <a:r>
              <a:rPr lang="ms-MY" sz="2000" dirty="0">
                <a:ln w="0"/>
                <a:solidFill>
                  <a:srgbClr val="FFFF00"/>
                </a:solidFill>
                <a:effectLst>
                  <a:glow rad="101600">
                    <a:schemeClr val="bg1">
                      <a:alpha val="60000"/>
                    </a:schemeClr>
                  </a:glow>
                  <a:outerShdw blurRad="38100" dist="19050" dir="2700000" algn="tl" rotWithShape="0">
                    <a:schemeClr val="dk1">
                      <a:alpha val="40000"/>
                    </a:schemeClr>
                  </a:outerShdw>
                </a:effectLst>
                <a:latin typeface="Times New Roman" panose="02020603050405020304" pitchFamily="18" charset="0"/>
                <a:ea typeface="BatangChe"/>
              </a:rPr>
              <a:t>agenda transformasi latihan kemahiran di Malaysia dan melahirkan tenaga kerja berkemahiran setaraf dengan negara-negara maju di dunia. </a:t>
            </a:r>
            <a:endParaRPr lang="en-MY" sz="2000" dirty="0">
              <a:ln w="0"/>
              <a:solidFill>
                <a:srgbClr val="FFFF0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78677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12</a:t>
            </a:fld>
            <a:endParaRPr lang="en-MY"/>
          </a:p>
        </p:txBody>
      </p:sp>
      <p:graphicFrame>
        <p:nvGraphicFramePr>
          <p:cNvPr id="6" name="Diagram 5"/>
          <p:cNvGraphicFramePr/>
          <p:nvPr>
            <p:extLst>
              <p:ext uri="{D42A27DB-BD31-4B8C-83A1-F6EECF244321}">
                <p14:modId xmlns:p14="http://schemas.microsoft.com/office/powerpoint/2010/main" val="2975060413"/>
              </p:ext>
            </p:extLst>
          </p:nvPr>
        </p:nvGraphicFramePr>
        <p:xfrm>
          <a:off x="672556" y="1371600"/>
          <a:ext cx="7861844"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1371600" y="316180"/>
            <a:ext cx="6248400" cy="830997"/>
          </a:xfrm>
          <a:prstGeom prst="rect">
            <a:avLst/>
          </a:prstGeom>
        </p:spPr>
        <p:txBody>
          <a:bodyPr wrap="square">
            <a:spAutoFit/>
          </a:bodyPr>
          <a:lstStyle/>
          <a:p>
            <a:pPr algn="r"/>
            <a:r>
              <a:rPr lang="ms-MY" sz="2400" b="1" dirty="0" smtClean="0">
                <a:effectLst>
                  <a:glow rad="101600">
                    <a:schemeClr val="bg1">
                      <a:alpha val="60000"/>
                    </a:schemeClr>
                  </a:glow>
                </a:effectLst>
                <a:latin typeface="Times New Roman" panose="02020603050405020304" pitchFamily="18" charset="0"/>
                <a:ea typeface="Calibri" panose="020F0502020204030204" pitchFamily="34" charset="0"/>
              </a:rPr>
              <a:t>PRINSIP DAN NILAI PEKERJAAN DI SISI ALLAH SWT</a:t>
            </a:r>
            <a:endParaRPr lang="en-MY" sz="2400" b="1" dirty="0">
              <a:effectLst>
                <a:glow rad="101600">
                  <a:schemeClr val="bg1">
                    <a:alpha val="60000"/>
                  </a:schemeClr>
                </a:glow>
              </a:effectLst>
            </a:endParaRPr>
          </a:p>
        </p:txBody>
      </p:sp>
    </p:spTree>
    <p:extLst>
      <p:ext uri="{BB962C8B-B14F-4D97-AF65-F5344CB8AC3E}">
        <p14:creationId xmlns:p14="http://schemas.microsoft.com/office/powerpoint/2010/main" val="670334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3759875"/>
            <a:ext cx="7391400" cy="2031325"/>
          </a:xfrm>
          <a:prstGeom prst="rect">
            <a:avLst/>
          </a:prstGeom>
        </p:spPr>
        <p:txBody>
          <a:bodyPr wrap="square">
            <a:spAutoFit/>
          </a:bodyPr>
          <a:lstStyle/>
          <a:p>
            <a:pPr algn="ctr"/>
            <a:r>
              <a:rPr lang="ms-MY"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 </a:t>
            </a:r>
            <a:endParaRPr lang="ms-MY"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 Kami tidak mengutus Rasul-rasul sebelummu (wahai Muhammad) melainkan orang yang tentu makan minum dan berjalan di pasar-pasar, dan Kami jadikan sebahagian dari kamu cubaan bagi sebahagian yang lain, supaya ternyata adakah kamu dapat bersabar (menghadapi ujian itu)? Dan (ingatlah) adalah Tuhanmu sentiasa Melihat (akan keadaan makhluknya)</a:t>
            </a: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5" name="Rectangle 4"/>
          <p:cNvSpPr/>
          <p:nvPr/>
        </p:nvSpPr>
        <p:spPr>
          <a:xfrm>
            <a:off x="3504348" y="5867400"/>
            <a:ext cx="2077685" cy="338554"/>
          </a:xfrm>
          <a:prstGeom prst="rect">
            <a:avLst/>
          </a:prstGeom>
        </p:spPr>
        <p:txBody>
          <a:bodyPr wrap="none">
            <a:spAutoFit/>
          </a:bodyPr>
          <a:lstStyle/>
          <a:p>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t>
            </a:r>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Al-Furqan </a:t>
            </a:r>
            <a:r>
              <a:rPr lang="ms-MY" sz="16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20</a:t>
            </a:r>
            <a:endParaRPr lang="en-US"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228600" y="1153043"/>
            <a:ext cx="8610600" cy="2428357"/>
          </a:xfrm>
          <a:prstGeom prst="rect">
            <a:avLst/>
          </a:prstGeom>
        </p:spPr>
        <p:txBody>
          <a:bodyPr wrap="square">
            <a:spAutoFit/>
          </a:bodyPr>
          <a:lstStyle/>
          <a:p>
            <a:pPr algn="ctr" rtl="1">
              <a:lnSpc>
                <a:spcPct val="115000"/>
              </a:lnSpc>
              <a:spcAft>
                <a:spcPts val="0"/>
              </a:spcAft>
            </a:pP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61" panose="02000400000000000000" pitchFamily="2" charset="2"/>
              </a:rPr>
              <a:t>ﯢ ﯣ ﯤ ﯥ ﯦ ﯧ ﯨ ﯩ ﯪ ﯫ ﯬ ﯭ ﯮ ﯯ ﯰ ﯱ ﯲ ﯳ ﯴ ﯵ ﯶ ﯷ </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0587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14</a:t>
            </a:fld>
            <a:endParaRPr lang="en-MY"/>
          </a:p>
        </p:txBody>
      </p:sp>
      <p:sp>
        <p:nvSpPr>
          <p:cNvPr id="3" name="Rectangle 2"/>
          <p:cNvSpPr/>
          <p:nvPr/>
        </p:nvSpPr>
        <p:spPr>
          <a:xfrm>
            <a:off x="2971800" y="295736"/>
            <a:ext cx="4572000" cy="707886"/>
          </a:xfrm>
          <a:prstGeom prst="rect">
            <a:avLst/>
          </a:prstGeom>
        </p:spPr>
        <p:txBody>
          <a:bodyPr>
            <a:spAutoFit/>
          </a:bodyPr>
          <a:lstStyle/>
          <a:p>
            <a:pPr algn="r"/>
            <a:r>
              <a:rPr lang="ms-MY" sz="2000" dirty="0" smtClean="0">
                <a:ln w="0"/>
                <a:effectLst>
                  <a:glow rad="101600">
                    <a:schemeClr val="bg1">
                      <a:alpha val="60000"/>
                    </a:schemeClr>
                  </a:glow>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Arial" panose="020B0604020202020204" pitchFamily="34" charset="0"/>
              </a:rPr>
              <a:t>Bekerja Dengan Tekun Sebagai Tanda Kesyukuran Kepada Allah SWT</a:t>
            </a:r>
            <a:endParaRPr lang="en-MY" sz="2000" dirty="0">
              <a:ln w="0"/>
              <a:effectLst>
                <a:glow rad="101600">
                  <a:schemeClr val="bg1">
                    <a:alpha val="60000"/>
                  </a:schemeClr>
                </a:glow>
                <a:outerShdw blurRad="38100" dist="19050" dir="2700000" algn="tl" rotWithShape="0">
                  <a:schemeClr val="dk1">
                    <a:alpha val="40000"/>
                  </a:schemeClr>
                </a:outerShdw>
              </a:effectLst>
            </a:endParaRPr>
          </a:p>
        </p:txBody>
      </p:sp>
      <p:sp>
        <p:nvSpPr>
          <p:cNvPr id="4" name="Rectangle 3"/>
          <p:cNvSpPr/>
          <p:nvPr/>
        </p:nvSpPr>
        <p:spPr>
          <a:xfrm>
            <a:off x="990600" y="1752600"/>
            <a:ext cx="7543800" cy="1649682"/>
          </a:xfrm>
          <a:prstGeom prst="rect">
            <a:avLst/>
          </a:prstGeom>
        </p:spPr>
        <p:txBody>
          <a:bodyPr wrap="square">
            <a:spAutoFit/>
          </a:bodyPr>
          <a:lstStyle/>
          <a:p>
            <a:pPr algn="ctr" rtl="1">
              <a:lnSpc>
                <a:spcPct val="115000"/>
              </a:lnSpc>
              <a:spcAft>
                <a:spcPts val="0"/>
              </a:spcAft>
            </a:pP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98" panose="02000400000000000000" pitchFamily="2" charset="2"/>
              </a:rPr>
              <a:t>ﭺ ﭻ ﭼ ﭽ ﭾ ﭿ ﮀ ﮁ ﮂ ﮃ </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838200" y="3759875"/>
            <a:ext cx="7391400" cy="1200329"/>
          </a:xfrm>
          <a:prstGeom prst="rect">
            <a:avLst/>
          </a:prstGeom>
        </p:spPr>
        <p:txBody>
          <a:bodyPr wrap="square">
            <a:spAutoFit/>
          </a:bodyPr>
          <a:lstStyle/>
          <a:p>
            <a:pPr algn="ctr"/>
            <a:r>
              <a:rPr lang="ms-MY"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 </a:t>
            </a:r>
            <a:endParaRPr lang="ms-MY"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oleh itu carilah rezeki dari sisi Allah, dan sembahlah akan Dia, serta bersyukurlah kepada-Nya; (ingatlah), kepada Allah jualah kamu akan dikembalikan</a:t>
            </a: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9" name="Rectangle 8"/>
          <p:cNvSpPr/>
          <p:nvPr/>
        </p:nvSpPr>
        <p:spPr>
          <a:xfrm>
            <a:off x="3421319" y="5562600"/>
            <a:ext cx="2225161" cy="338554"/>
          </a:xfrm>
          <a:prstGeom prst="rect">
            <a:avLst/>
          </a:prstGeom>
        </p:spPr>
        <p:txBody>
          <a:bodyPr wrap="none">
            <a:spAutoFit/>
          </a:bodyPr>
          <a:lstStyle/>
          <a:p>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t>
            </a:r>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Al-‘Ankabut </a:t>
            </a:r>
            <a:r>
              <a:rPr lang="ms-MY" sz="16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17</a:t>
            </a:r>
            <a:endParaRPr lang="en-US"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6469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15</a:t>
            </a:fld>
            <a:endParaRPr lang="en-MY"/>
          </a:p>
        </p:txBody>
      </p:sp>
      <p:graphicFrame>
        <p:nvGraphicFramePr>
          <p:cNvPr id="4" name="Diagram 3"/>
          <p:cNvGraphicFramePr/>
          <p:nvPr>
            <p:extLst>
              <p:ext uri="{D42A27DB-BD31-4B8C-83A1-F6EECF244321}">
                <p14:modId xmlns:p14="http://schemas.microsoft.com/office/powerpoint/2010/main" val="3655126126"/>
              </p:ext>
            </p:extLst>
          </p:nvPr>
        </p:nvGraphicFramePr>
        <p:xfrm>
          <a:off x="533400" y="1927714"/>
          <a:ext cx="8077200" cy="4625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872344" y="533400"/>
            <a:ext cx="5325496" cy="830997"/>
          </a:xfrm>
          <a:prstGeom prst="rect">
            <a:avLst/>
          </a:prstGeom>
          <a:noFill/>
        </p:spPr>
        <p:txBody>
          <a:bodyPr wrap="none" lIns="91440" tIns="45720" rIns="91440" bIns="45720">
            <a:spAutoFit/>
          </a:bodyPr>
          <a:lstStyle/>
          <a:p>
            <a:pPr algn="ctr"/>
            <a:r>
              <a:rPr lang="en-US" sz="48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rPr>
              <a:t>INTIPATI KHUTBAH</a:t>
            </a:r>
            <a:endParaRPr lang="en-US"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endParaRPr>
          </a:p>
        </p:txBody>
      </p:sp>
      <p:sp>
        <p:nvSpPr>
          <p:cNvPr id="7" name="Heptagon 6"/>
          <p:cNvSpPr/>
          <p:nvPr/>
        </p:nvSpPr>
        <p:spPr>
          <a:xfrm>
            <a:off x="1307471" y="1677741"/>
            <a:ext cx="609600" cy="533400"/>
          </a:xfrm>
          <a:prstGeom prst="heptag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dirty="0" smtClean="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rPr>
              <a:t>1</a:t>
            </a:r>
            <a:endParaRPr lang="en-MY" b="1" dirty="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endParaRPr>
          </a:p>
        </p:txBody>
      </p:sp>
      <p:sp>
        <p:nvSpPr>
          <p:cNvPr id="8" name="Heptagon 7"/>
          <p:cNvSpPr/>
          <p:nvPr/>
        </p:nvSpPr>
        <p:spPr>
          <a:xfrm>
            <a:off x="4230292" y="1661014"/>
            <a:ext cx="609600" cy="533400"/>
          </a:xfrm>
          <a:prstGeom prst="heptag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dirty="0" smtClean="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rPr>
              <a:t>2</a:t>
            </a:r>
            <a:endParaRPr lang="en-MY" b="1" dirty="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endParaRPr>
          </a:p>
        </p:txBody>
      </p:sp>
      <p:sp>
        <p:nvSpPr>
          <p:cNvPr id="9" name="Heptagon 8"/>
          <p:cNvSpPr/>
          <p:nvPr/>
        </p:nvSpPr>
        <p:spPr>
          <a:xfrm>
            <a:off x="7362255" y="1661014"/>
            <a:ext cx="609600" cy="533400"/>
          </a:xfrm>
          <a:prstGeom prst="heptagon">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MY" b="1" dirty="0" smtClean="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rPr>
              <a:t>3</a:t>
            </a:r>
            <a:endParaRPr lang="en-MY" b="1" dirty="0">
              <a:ln w="10160">
                <a:solidFill>
                  <a:srgbClr val="FFFF00"/>
                </a:solidFill>
                <a:prstDash val="solid"/>
              </a:ln>
              <a:solidFill>
                <a:srgbClr val="FFFF00"/>
              </a:solidFill>
              <a:effectLst>
                <a:glow rad="101600">
                  <a:schemeClr val="bg1">
                    <a:alpha val="60000"/>
                  </a:schemeClr>
                </a:glow>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1443474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44632" y="1181219"/>
            <a:ext cx="3916457" cy="769441"/>
          </a:xfrm>
          <a:prstGeom prst="rect">
            <a:avLst/>
          </a:prstGeom>
        </p:spPr>
        <p:txBody>
          <a:bodyPr wrap="none">
            <a:spAutoFit/>
          </a:bodyPr>
          <a:lstStyle/>
          <a:p>
            <a:pPr algn="ctr"/>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BSML" pitchFamily="2" charset="2"/>
                <a:cs typeface="QCF_BSML" pitchFamily="2" charset="2"/>
              </a:rPr>
              <a:t>ﭷ ﭸ ﭹ ﭺ ﭻ </a:t>
            </a:r>
            <a:endParaRPr lang="en-US"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BSML" pitchFamily="2" charset="2"/>
              <a:cs typeface="QCF_BSML" pitchFamily="2" charset="2"/>
            </a:endParaRPr>
          </a:p>
        </p:txBody>
      </p:sp>
      <p:sp>
        <p:nvSpPr>
          <p:cNvPr id="6" name="Rectangle 5"/>
          <p:cNvSpPr/>
          <p:nvPr/>
        </p:nvSpPr>
        <p:spPr>
          <a:xfrm>
            <a:off x="1014761" y="3753962"/>
            <a:ext cx="7250543" cy="1754326"/>
          </a:xfrm>
          <a:prstGeom prst="rect">
            <a:avLst/>
          </a:prstGeom>
        </p:spPr>
        <p:txBody>
          <a:bodyPr wrap="square">
            <a:spAutoFit/>
          </a:bodyPr>
          <a:lstStyle/>
          <a:p>
            <a:pPr algn="ctr"/>
            <a:r>
              <a:rPr lang="en-US" dirty="0" err="1">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a:t>
            </a:r>
            <a:r>
              <a:rPr lang="en-US"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i="1"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i="1"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en-US"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Dialah yang menjadikan bumi bagi kamu; mudah digunakan, maka berjalanlah di merata-rata ceruk rantaunya, serta makanlah dari rezeki yang dikurniakan Allah; dan (ingatlah), kepada Allah jualah (tempat kembali kamu sesudah) dibangkitkan hidup semula; (maka hargailah nikmatNya dan takutilah kemurkaanNya)</a:t>
            </a:r>
            <a:r>
              <a:rPr lang="en-US"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endParaRPr lang="en-US"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838200" y="2013531"/>
            <a:ext cx="7389933" cy="1649682"/>
          </a:xfrm>
          <a:prstGeom prst="rect">
            <a:avLst/>
          </a:prstGeom>
        </p:spPr>
        <p:txBody>
          <a:bodyPr wrap="square">
            <a:spAutoFit/>
          </a:bodyPr>
          <a:lstStyle/>
          <a:p>
            <a:pPr algn="ctr" rtl="1">
              <a:lnSpc>
                <a:spcPct val="115000"/>
              </a:lnSpc>
              <a:spcAft>
                <a:spcPts val="0"/>
              </a:spcAft>
            </a:pPr>
            <a:r>
              <a:rPr lang="ar-SA" sz="44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abic Typesetting" panose="03020402040406030203" pitchFamily="66" charset="-78"/>
              </a:rPr>
              <a:t>﴿</a:t>
            </a:r>
            <a:r>
              <a:rPr lang="ar-SA" sz="44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QCF_P110" panose="02000400000000000000" pitchFamily="2" charset="2"/>
              </a:rPr>
              <a:t> </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QCF_P563" panose="02000400000000000000" pitchFamily="2" charset="2"/>
              </a:rPr>
              <a:t>ﭤ ﭥ ﭦ ﭧ ﭨ ﭩ ﭪ ﭫ ﭬ ﭭ ﭮ ﭯ ﭰ ﭱ ﭲ </a:t>
            </a:r>
            <a:r>
              <a:rPr lang="ar-SA"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 ﴾</a:t>
            </a:r>
            <a:endParaRPr lang="en-MY" sz="44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3729928" y="5715000"/>
            <a:ext cx="1745863" cy="338554"/>
          </a:xfrm>
          <a:prstGeom prst="rect">
            <a:avLst/>
          </a:prstGeom>
        </p:spPr>
        <p:txBody>
          <a:bodyPr wrap="none">
            <a:spAutoFit/>
          </a:bodyPr>
          <a:lstStyle/>
          <a:p>
            <a:r>
              <a:rPr lang="ms-MY" sz="16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Surah Al-Mulk:15</a:t>
            </a:r>
            <a:endParaRPr lang="en-US" sz="1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66800" y="1035308"/>
            <a:ext cx="7010400" cy="4832092"/>
          </a:xfrm>
          <a:prstGeom prst="rect">
            <a:avLst/>
          </a:prstGeom>
        </p:spPr>
        <p:txBody>
          <a:bodyPr wrap="square">
            <a:spAutoFit/>
          </a:bodyPr>
          <a:lstStyle/>
          <a:p>
            <a:pPr algn="ctr" rtl="1"/>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anose="02010000000000000000" pitchFamily="2" charset="-78"/>
              </a:rPr>
              <a:t>بَارَكَ اللهُ لِيْ وَلَكُمْ </a:t>
            </a:r>
            <a:r>
              <a:rPr lang="ar-SA" sz="4400" dirty="0" smtClean="0">
                <a:ln w="0"/>
                <a:effectLst>
                  <a:glow rad="101600">
                    <a:schemeClr val="bg1">
                      <a:alpha val="60000"/>
                    </a:schemeClr>
                  </a:glow>
                  <a:outerShdw blurRad="38100" dist="19050" dir="2700000" algn="tl" rotWithShape="0">
                    <a:schemeClr val="dk1">
                      <a:alpha val="40000"/>
                    </a:schemeClr>
                  </a:outerShdw>
                </a:effectLst>
                <a:cs typeface="Traditional Arabic" panose="02010000000000000000" pitchFamily="2" charset="-78"/>
              </a:rPr>
              <a:t>بِالْقُرْآنِ </a:t>
            </a:r>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400" dirty="0">
              <a:ln w="0"/>
              <a:effectLst>
                <a:glow rad="101600">
                  <a:schemeClr val="bg1">
                    <a:alpha val="60000"/>
                  </a:schemeClr>
                </a:glow>
                <a:outerShdw blurRad="38100" dist="19050" dir="2700000" algn="tl" rotWithShape="0">
                  <a:schemeClr val="dk1">
                    <a:alpha val="40000"/>
                  </a:scheme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18</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68659" y="1447800"/>
            <a:ext cx="7010400" cy="28007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spcBef>
                <a:spcPct val="0"/>
              </a:spcBef>
              <a:spcAft>
                <a:spcPct val="0"/>
              </a:spcAft>
            </a:pPr>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a:t>
            </a:r>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ِـمَـنْ جـَحـَدَ بِــهِ وَكَـفَـرَ، وَأَشْهَدُ أَنَّ سَيِّدَنَــا مُـحَـمَّـدًا عَبْدُهُ وَرَسُـــولُـهُ سَيِّدُ الْجِـنِّ وَالْبَشَرِ.</a:t>
            </a:r>
            <a:endParaRPr lang="ar-SA" sz="4400" dirty="0" smtClean="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
        <p:nvSpPr>
          <p:cNvPr id="2" name="Rectangle 1"/>
          <p:cNvSpPr/>
          <p:nvPr/>
        </p:nvSpPr>
        <p:spPr>
          <a:xfrm>
            <a:off x="1066800" y="4514671"/>
            <a:ext cx="7010400" cy="1200329"/>
          </a:xfrm>
          <a:prstGeom prst="rect">
            <a:avLst/>
          </a:prstGeom>
        </p:spPr>
        <p:txBody>
          <a:bodyPr wrap="square">
            <a:spAutoFit/>
          </a:bodyPr>
          <a:lstStyle/>
          <a:p>
            <a:pPr algn="just">
              <a:defRPr/>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disembah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melainkan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yang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Esa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sekutu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bagi-Nya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Muhammad SAW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adalah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hamba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segala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jin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manusia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2514600"/>
            <a:ext cx="7391400" cy="1791260"/>
          </a:xfrm>
          <a:prstGeom prst="rect">
            <a:avLst/>
          </a:prstGeom>
        </p:spPr>
        <p:txBody>
          <a:bodyPr wrap="square">
            <a:spAutoFit/>
          </a:bodyPr>
          <a:lstStyle/>
          <a:p>
            <a:pPr algn="ctr" rtl="1">
              <a:lnSpc>
                <a:spcPct val="115000"/>
              </a:lnSpc>
              <a:spcAft>
                <a:spcPts val="0"/>
              </a:spcAft>
            </a:pPr>
            <a:r>
              <a:rPr lang="ar-SA" sz="48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88" panose="02000400000000000000" pitchFamily="2" charset="2"/>
              </a:rPr>
              <a:t>ﮩ ﮪ ﮫ ﮬ ﮭ ﮮ ﮯ ﮰ ﮱ ﯓ ﯔ </a:t>
            </a:r>
            <a:r>
              <a:rPr lang="ar-SA" sz="48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2247900" y="1371600"/>
            <a:ext cx="4572000" cy="871008"/>
          </a:xfrm>
          <a:prstGeom prst="rect">
            <a:avLst/>
          </a:prstGeom>
        </p:spPr>
        <p:txBody>
          <a:bodyPr>
            <a:spAutoFit/>
          </a:bodyPr>
          <a:lstStyle/>
          <a:p>
            <a:pPr algn="ctr" rtl="1">
              <a:lnSpc>
                <a:spcPct val="115000"/>
              </a:lnSpc>
              <a:spcAft>
                <a:spcPts val="0"/>
              </a:spcAft>
            </a:pPr>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QCF_P155" panose="02000400000000000000" pitchFamily="2" charset="2"/>
              </a:rPr>
              <a:t>ﯯ ﯰ</a:t>
            </a:r>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155" panose="02000400000000000000" pitchFamily="2" charset="2"/>
                <a:ea typeface="Calibri" panose="020F0502020204030204" pitchFamily="34" charset="0"/>
                <a:cs typeface="Traditional Arabic" panose="02020603050405020304" pitchFamily="18" charset="-78"/>
              </a:rPr>
              <a:t>القَآئِلِ</a:t>
            </a:r>
            <a:r>
              <a:rPr lang="ar-SA" sz="44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155" panose="02000400000000000000" pitchFamily="2" charset="2"/>
                <a:ea typeface="Calibri" panose="020F0502020204030204" pitchFamily="34" charset="0"/>
                <a:cs typeface="Traditional Arabic" panose="02020603050405020304" pitchFamily="18" charset="-78"/>
              </a:rPr>
              <a:t>:</a:t>
            </a:r>
            <a:endParaRPr lang="en-MY"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2438400" y="4438775"/>
            <a:ext cx="4572000" cy="517065"/>
          </a:xfrm>
          <a:prstGeom prst="rect">
            <a:avLst/>
          </a:prstGeom>
        </p:spPr>
        <p:txBody>
          <a:bodyPr>
            <a:spAutoFit/>
          </a:bodyPr>
          <a:lstStyle/>
          <a:p>
            <a:pPr algn="ctr" rtl="1">
              <a:lnSpc>
                <a:spcPct val="115000"/>
              </a:lnSpc>
              <a:spcAft>
                <a:spcPts val="0"/>
              </a:spcAft>
            </a:pPr>
            <a:r>
              <a:rPr lang="ar-SA" sz="2400" dirty="0" smtClean="0">
                <a:ln w="0">
                  <a:solidFill>
                    <a:schemeClr val="tx1"/>
                  </a:solidFill>
                </a:ln>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raditional Arabic" panose="02020603050405020304" pitchFamily="18" charset="-78"/>
              </a:rPr>
              <a:t>سورة </a:t>
            </a:r>
            <a:r>
              <a:rPr lang="ar-SA" sz="2400" dirty="0">
                <a:ln w="0">
                  <a:solidFill>
                    <a:schemeClr val="tx1"/>
                  </a:solidFill>
                </a:ln>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Traditional Arabic" panose="02020603050405020304" pitchFamily="18" charset="-78"/>
              </a:rPr>
              <a:t>القصص: ٢٦</a:t>
            </a:r>
            <a:endParaRPr lang="en-MY" sz="2400" dirty="0">
              <a:ln w="0">
                <a:solidFill>
                  <a:schemeClr val="tx1"/>
                </a:solidFill>
              </a:ln>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828800"/>
            <a:ext cx="6934200" cy="1446550"/>
          </a:xfrm>
          <a:prstGeom prst="rect">
            <a:avLst/>
          </a:prstGeom>
        </p:spPr>
        <p:txBody>
          <a:bodyPr wrap="square">
            <a:spAutoFit/>
          </a:bodyPr>
          <a:lstStyle/>
          <a:p>
            <a:pPr algn="ctr" rtl="1"/>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اللَّـهُمَّ فَـصَــلِّ وَسَــلِّمْ عَلَى سَيِّدِنَــا مُـحَـمَّـدٍ وَعَلَى آلِــــــهِ الْــمُـصـَابِيحِ الْغُرَرِ.</a:t>
            </a:r>
            <a:endParaRPr lang="en-MY"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
        <p:nvSpPr>
          <p:cNvPr id="5" name="Rectangle 4"/>
          <p:cNvSpPr/>
          <p:nvPr/>
        </p:nvSpPr>
        <p:spPr>
          <a:xfrm>
            <a:off x="1143000" y="3886200"/>
            <a:ext cx="6934200" cy="923330"/>
          </a:xfrm>
          <a:prstGeom prst="rect">
            <a:avLst/>
          </a:prstGeom>
        </p:spPr>
        <p:txBody>
          <a:bodyPr wrap="square">
            <a:spAutoFit/>
          </a:bodyPr>
          <a:lstStyle/>
          <a:p>
            <a:pPr algn="just">
              <a:defRPr/>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selawat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berkat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atas</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penghulu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Nabi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Muhammad SAW,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kaum</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keluarga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serta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sahabat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baginda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524000"/>
            <a:ext cx="7010400" cy="3477875"/>
          </a:xfrm>
          <a:prstGeom prst="rect">
            <a:avLst/>
          </a:prstGeom>
        </p:spPr>
        <p:txBody>
          <a:bodyPr wrap="square">
            <a:spAutoFit/>
          </a:bodyPr>
          <a:lstStyle/>
          <a:p>
            <a:pPr algn="ctr" rtl="1"/>
            <a:r>
              <a:rPr lang="ar-SA"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4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209800"/>
            <a:ext cx="6934200" cy="2308324"/>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426" pitchFamily="2" charset="2"/>
                <a:cs typeface="QCF_P426" pitchFamily="2" charset="2"/>
              </a:rPr>
              <a:t>ﭲ ﭳ ﭴ ﭵ ﭶ ﭷ ﭸ ﭹ ﭺ ﭻ ﭼ ﭽ ﭾ ﭿ ﮀ</a:t>
            </a:r>
            <a:endParaRPr lang="en-US"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06826"/>
            <a:ext cx="7010400" cy="4764381"/>
          </a:xfrm>
          <a:prstGeom prst="rect">
            <a:avLst/>
          </a:prstGeom>
        </p:spPr>
        <p:txBody>
          <a:bodyPr wrap="square">
            <a:spAutoFit/>
          </a:bodyPr>
          <a:lstStyle/>
          <a:p>
            <a:pPr algn="ctr" rtl="1">
              <a:lnSpc>
                <a:spcPct val="115000"/>
              </a:lnSpc>
            </a:pPr>
            <a:r>
              <a:rPr lang="ar-SA" sz="4400" dirty="0">
                <a:ln w="0"/>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400" dirty="0">
              <a:ln w="0"/>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645616"/>
            <a:ext cx="7620000" cy="4154984"/>
          </a:xfrm>
          <a:prstGeom prst="rect">
            <a:avLst/>
          </a:prstGeom>
        </p:spPr>
        <p:txBody>
          <a:bodyPr wrap="square">
            <a:spAutoFit/>
          </a:bodyPr>
          <a:lstStyle/>
          <a:p>
            <a:pPr lvl="0" algn="just" rtl="1" fontAlgn="base">
              <a:spcBef>
                <a:spcPct val="0"/>
              </a:spcBef>
              <a:spcAft>
                <a:spcPct val="0"/>
              </a:spcAft>
            </a:pPr>
            <a:r>
              <a:rPr lang="ar-SA" altLang="zh-CN" sz="4400" dirty="0">
                <a:ln w="0"/>
                <a:effectLst>
                  <a:glow rad="101600">
                    <a:schemeClr val="bg1">
                      <a:alpha val="60000"/>
                    </a:schemeClr>
                  </a:glow>
                  <a:outerShdw blurRad="38100" dist="19050" dir="2700000" algn="tl" rotWithShape="0">
                    <a:schemeClr val="dk1">
                      <a:alpha val="40000"/>
                    </a:scheme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0"/>
              <a:effectLst>
                <a:glow rad="101600">
                  <a:schemeClr val="bg1">
                    <a:alpha val="60000"/>
                  </a:schemeClr>
                </a:glow>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762000" y="5048071"/>
            <a:ext cx="7620000" cy="1200329"/>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keredaan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empat</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orang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khulafa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ar-Rasyidin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Saidina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Abu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Bakar</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Umar,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Usman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Ali bin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Abi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Talib</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Isteri-isteri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suci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ahli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keluarga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sahabat</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para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tabiin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redhailah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sekalian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wahai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Penyayang</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143000"/>
            <a:ext cx="7696200" cy="5016758"/>
          </a:xfrm>
          <a:prstGeom prst="rect">
            <a:avLst/>
          </a:prstGeom>
        </p:spPr>
        <p:txBody>
          <a:bodyPr wrap="square">
            <a:spAutoFit/>
          </a:bodyPr>
          <a:lstStyle/>
          <a:p>
            <a:pPr algn="ctr" rtl="1"/>
            <a:r>
              <a:rPr lang="ar-SA" sz="4000" dirty="0" smtClean="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اللَّهُـمَّ </a:t>
            </a:r>
            <a:r>
              <a:rPr lang="ar-SA"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اغْفِرْ لِلْمُسْلِمِينَ وَالـْمـُسْلِمَاتِ وَالْـمُؤْمِنِينَ وَالْـمُـؤْمِـنَـاتِ الْأَحْـيَــاءِ مِنْهُمْ وَالْأَمْـوَاتِ، وَأَلِّـفْ بَيْنَ قُلُوبِهِمْ وَأَصْلِحْ ذَاتَ بَيْنِهِمْ، وانْصُرْهُمْ عَلَى عَدُوِّكَ وَعَدُوِّهِمْ. </a:t>
            </a:r>
            <a:endParaRPr lang="en-MY"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a:p>
            <a:pPr algn="ctr" rtl="1"/>
            <a:r>
              <a:rPr lang="ar-SA"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 لَهُمُ الْعِـزَّةَ والتَّـمْـكِينِ. </a:t>
            </a:r>
            <a:endParaRPr lang="en-MY"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a:p>
            <a:pPr algn="ctr" rtl="1"/>
            <a:r>
              <a:rPr lang="ar-EG"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8153400" cy="4647426"/>
          </a:xfrm>
          <a:prstGeom prst="rect">
            <a:avLst/>
          </a:prstGeom>
        </p:spPr>
        <p:txBody>
          <a:bodyPr wrap="square">
            <a:spAutoFit/>
          </a:bodyPr>
          <a:lstStyle/>
          <a:p>
            <a:pPr algn="ctr" rtl="1"/>
            <a:r>
              <a:rPr lang="ar-SA" sz="36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600" dirty="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600" dirty="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a:t>
            </a:r>
            <a:r>
              <a:rPr lang="ar-SA" sz="3600" dirty="0" smtClean="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أضوغ</a:t>
            </a:r>
            <a:r>
              <a:rPr lang="en-US" sz="3600" dirty="0" smtClean="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 </a:t>
            </a:r>
            <a:r>
              <a:rPr lang="ar-SA" sz="3600" dirty="0" smtClean="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كليما بلس </a:t>
            </a:r>
          </a:p>
          <a:p>
            <a:pPr algn="ctr" rtl="1"/>
            <a:r>
              <a:rPr lang="ar-SA" sz="4400"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سلطان </a:t>
            </a:r>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محمد كليما </a:t>
            </a:r>
          </a:p>
          <a:p>
            <a:pPr algn="just" rtl="1"/>
            <a:r>
              <a:rPr lang="ar-SA" sz="3600" dirty="0">
                <a:ln w="0"/>
                <a:effectLst>
                  <a:glow rad="101600">
                    <a:schemeClr val="bg1">
                      <a:alpha val="60000"/>
                    </a:schemeClr>
                  </a:glow>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6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6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143000"/>
            <a:ext cx="7162800" cy="3170099"/>
          </a:xfrm>
          <a:prstGeom prst="rect">
            <a:avLst/>
          </a:prstGeom>
        </p:spPr>
        <p:txBody>
          <a:bodyPr wrap="square">
            <a:spAutoFit/>
          </a:bodyPr>
          <a:lstStyle/>
          <a:p>
            <a:pPr algn="just" rtl="1"/>
            <a:r>
              <a:rPr lang="ar-EG"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4000" dirty="0">
              <a:ln w="0"/>
              <a:effectLst>
                <a:glow rad="101600">
                  <a:schemeClr val="bg1">
                    <a:alpha val="60000"/>
                  </a:schemeClr>
                </a:glow>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990600" y="4313099"/>
            <a:ext cx="7162801" cy="1754326"/>
          </a:xfrm>
          <a:prstGeom prst="rect">
            <a:avLst/>
          </a:prstGeom>
        </p:spPr>
        <p:txBody>
          <a:bodyPr wrap="square">
            <a:spAutoFit/>
          </a:bodyPr>
          <a:lstStyle/>
          <a:p>
            <a:pPr algn="just">
              <a:defRPr/>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jadikanlah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Malaysia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seluruh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umat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Islam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keadaan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aman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tenang</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makmur</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selamatkan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negara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melakukan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kerosakan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bersihkannya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golongan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melampaui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batasan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perbaiki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jalan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dalam</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-Mu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mereka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perintah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mentaatinya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981200"/>
            <a:ext cx="6934200" cy="3000821"/>
          </a:xfrm>
          <a:prstGeom prst="rect">
            <a:avLst/>
          </a:prstGeom>
        </p:spPr>
        <p:txBody>
          <a:bodyPr wrap="square">
            <a:spAutoFit/>
          </a:bodyPr>
          <a:lstStyle/>
          <a:p>
            <a:pPr algn="ctr">
              <a:lnSpc>
                <a:spcPct val="150000"/>
              </a:lnSpc>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memohon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agar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rahmat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perlindungan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Mu,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negara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seluruh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rakyatnya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dikekalkan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dalam</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keamanan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kesejahteraan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algn="ctr">
              <a:lnSpc>
                <a:spcPct val="150000"/>
              </a:lnSpc>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Tanamkanlah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rasa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kasih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sayang</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kekalkanlah</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perpaduan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di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kalangan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p>
          <a:p>
            <a:pPr algn="ctr">
              <a:lnSpc>
                <a:spcPct val="150000"/>
              </a:lnSpc>
            </a:pP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Semoga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dengannya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sentiasa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hidup</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aman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damai</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selamat</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sepanjang</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zaman</a:t>
            </a:r>
            <a:r>
              <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MY"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0517" y="2133600"/>
            <a:ext cx="6934200" cy="1446550"/>
          </a:xfrm>
          <a:prstGeom prst="rect">
            <a:avLst/>
          </a:prstGeom>
        </p:spPr>
        <p:txBody>
          <a:bodyPr wrap="square">
            <a:spAutoFit/>
          </a:bodyPr>
          <a:lstStyle/>
          <a:p>
            <a:pPr algn="ctr" rtl="1"/>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050" pitchFamily="2" charset="2"/>
                <a:ea typeface="Times New Roman" pitchFamily="18" charset="0"/>
                <a:cs typeface="QCF_P050" pitchFamily="2" charset="2"/>
              </a:rPr>
              <a:t>ﯫ ﯬ ﯭ ﯮ ﯯ ﯰ ﯱ ﯲ ﯳ ﯴ ﯵ ﯶ ﯷ ﯸ ﯹ ﯺ</a:t>
            </a:r>
            <a:endParaRPr lang="en-US"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endParaRPr>
          </a:p>
        </p:txBody>
      </p:sp>
      <p:sp>
        <p:nvSpPr>
          <p:cNvPr id="3" name="Rectangle 2"/>
          <p:cNvSpPr/>
          <p:nvPr/>
        </p:nvSpPr>
        <p:spPr>
          <a:xfrm>
            <a:off x="1081668" y="4495800"/>
            <a:ext cx="6934201" cy="840230"/>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janganlah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mengubah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hati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selepas</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memberi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hidayah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kepada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kurniakanlah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rahmat</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sisiMu</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sesungguhnya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Engkaulah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Pemberi</a:t>
            </a:r>
            <a:endPar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a:t>
            </a:fld>
            <a:endParaRPr lang="en-MY"/>
          </a:p>
        </p:txBody>
      </p:sp>
      <p:sp>
        <p:nvSpPr>
          <p:cNvPr id="4" name="Rectangle 3"/>
          <p:cNvSpPr/>
          <p:nvPr/>
        </p:nvSpPr>
        <p:spPr>
          <a:xfrm>
            <a:off x="762001" y="1295400"/>
            <a:ext cx="7633243" cy="1569660"/>
          </a:xfrm>
          <a:prstGeom prst="rect">
            <a:avLst/>
          </a:prstGeom>
        </p:spPr>
        <p:txBody>
          <a:bodyPr wrap="square">
            <a:spAutoFit/>
          </a:bodyPr>
          <a:lstStyle/>
          <a:p>
            <a:pPr algn="ctr" rtl="1"/>
            <a:r>
              <a:rPr lang="ar-EG"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أَشْهَدُ أَنْ لَا إِلَهَ إِلَّا اللهُ وَحْدَهُ لَا شَرِيْكَ لَهُ، وَأَشْهَدُ أَنَّ سَيْدَنَا وَنَبِيَّنَا مُحَمَّدا عَبْدُهُ وَرَسُوْلُهُ</a:t>
            </a:r>
            <a:endParaRPr lang="en-MY"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ndParaRPr>
          </a:p>
        </p:txBody>
      </p:sp>
      <p:sp>
        <p:nvSpPr>
          <p:cNvPr id="5" name="Rectangle 4"/>
          <p:cNvSpPr/>
          <p:nvPr/>
        </p:nvSpPr>
        <p:spPr>
          <a:xfrm>
            <a:off x="470444" y="3048000"/>
            <a:ext cx="8140156" cy="3046988"/>
          </a:xfrm>
          <a:prstGeom prst="rect">
            <a:avLst/>
          </a:prstGeom>
        </p:spPr>
        <p:txBody>
          <a:bodyPr wrap="square">
            <a:spAutoFit/>
          </a:bodyPr>
          <a:lstStyle/>
          <a:p>
            <a:pPr algn="ctr" rtl="1"/>
            <a:r>
              <a:rPr lang="ar-EG"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اَللَّهُمَّ صَلِّ وَسَلِّمْ وَبَارِكْ عَلَى سَيِّدِنَا مُحَمَّدٍ خَاتَمِ الْأَنْبِيَاءِ وَالْمُرْسَلِيْنَ وَعَلى آلِهِ وَصَحْبِهِ أَجْمَعِيْنَ. </a:t>
            </a:r>
            <a:endParaRPr lang="en-MY" sz="48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endParaRPr>
          </a:p>
          <a:p>
            <a:pPr algn="ctr" rtl="1"/>
            <a:r>
              <a:rPr lang="ar-EG" sz="4800" dirty="0" smtClean="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أَمَّا </a:t>
            </a:r>
            <a:r>
              <a:rPr lang="ar-EG"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a typeface="Calibri" panose="020F0502020204030204" pitchFamily="34" charset="0"/>
                <a:cs typeface="Traditional Arabic" panose="02020603050405020304" pitchFamily="18" charset="-78"/>
              </a:rPr>
              <a:t>بَعْدُ، فَيَا عِبَادَ اللهِ اتَّقُوا اللهَ، أُوْصِيْكُمْ وَإِيَّايَ بِتَقْوَى اللهِ وَطَاعَتِهِ لَعَلَّكُمْ تُرْحَمُوْنَ.</a:t>
            </a:r>
            <a:endParaRPr lang="en-MY"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391408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00615" y="1905000"/>
            <a:ext cx="6858000" cy="1569660"/>
          </a:xfrm>
          <a:prstGeom prst="rect">
            <a:avLst/>
          </a:prstGeom>
        </p:spPr>
        <p:txBody>
          <a:bodyPr wrap="square">
            <a:spAutoFit/>
          </a:bodyPr>
          <a:lstStyle/>
          <a:p>
            <a:pPr algn="ctr"/>
            <a:r>
              <a:rPr lang="ar-SA"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031" pitchFamily="2" charset="2"/>
                <a:ea typeface="Times New Roman" pitchFamily="18" charset="0"/>
                <a:cs typeface="QCF_P031" pitchFamily="2" charset="2"/>
              </a:rPr>
              <a:t>ﯜ ﯝ ﯞ ﯟ ﯠ ﯡ ﯢ ﯣ ﯤ ﯥ ﯦ</a:t>
            </a:r>
            <a:endParaRPr lang="en-US" sz="48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endParaRPr>
          </a:p>
        </p:txBody>
      </p:sp>
      <p:sp>
        <p:nvSpPr>
          <p:cNvPr id="3" name="Rectangle 2"/>
          <p:cNvSpPr/>
          <p:nvPr/>
        </p:nvSpPr>
        <p:spPr>
          <a:xfrm>
            <a:off x="1219200" y="4343400"/>
            <a:ext cx="6781800" cy="8402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anugerahkanlah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dengan</a:t>
            </a:r>
            <a:r>
              <a:rPr lang="ar-SA"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kebaikan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dunia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akhirat</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jauhilah</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azab</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api</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dirty="0" err="1">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neraka</a:t>
            </a:r>
            <a:r>
              <a:rPr lang="en-GB"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31</a:t>
            </a:fld>
            <a:endParaRPr lang="en-MY"/>
          </a:p>
        </p:txBody>
      </p:sp>
      <p:sp>
        <p:nvSpPr>
          <p:cNvPr id="3" name="Rectangle 2"/>
          <p:cNvSpPr/>
          <p:nvPr/>
        </p:nvSpPr>
        <p:spPr>
          <a:xfrm>
            <a:off x="914400" y="948495"/>
            <a:ext cx="7386025" cy="2123658"/>
          </a:xfrm>
          <a:prstGeom prst="rect">
            <a:avLst/>
          </a:prstGeom>
        </p:spPr>
        <p:txBody>
          <a:bodyPr wrap="square">
            <a:spAutoFit/>
          </a:bodyPr>
          <a:lstStyle/>
          <a:p>
            <a:pPr lvl="0" algn="ctr" rtl="1" fontAlgn="base">
              <a:spcBef>
                <a:spcPct val="0"/>
              </a:spcBef>
              <a:spcAft>
                <a:spcPct val="0"/>
              </a:spcAft>
            </a:pPr>
            <a:r>
              <a:rPr lang="ar-SA"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ﭻ ﭼ ﭽ ﭾ ﭿ ﮀ ﮁ ﮂ ﮃ ﮄ ﮅ ﮆ ﮇ ﮈ ﮉ ﮊ ﮋ</a:t>
            </a:r>
            <a:r>
              <a:rPr lang="en-US"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 </a:t>
            </a:r>
            <a:endParaRPr lang="en-US" sz="4400"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838200" y="3482876"/>
            <a:ext cx="7386025" cy="2308324"/>
          </a:xfrm>
          <a:prstGeom prst="rect">
            <a:avLst/>
          </a:prstGeom>
        </p:spPr>
        <p:txBody>
          <a:bodyPr wrap="square">
            <a:spAutoFit/>
          </a:bodyPr>
          <a:lstStyle/>
          <a:p>
            <a:pPr algn="ctr" rtl="1"/>
            <a:r>
              <a:rPr lang="ar-SA" sz="4800" dirty="0">
                <a:ln w="18415" cmpd="sng">
                  <a:solidFill>
                    <a:srgbClr val="00FF00"/>
                  </a:solidFill>
                  <a:prstDash val="solid"/>
                </a:ln>
                <a:solidFill>
                  <a:srgbClr val="00FF00"/>
                </a:solidFill>
                <a:effectLst>
                  <a:glow rad="101600">
                    <a:schemeClr val="bg1">
                      <a:alpha val="60000"/>
                    </a:schemeClr>
                  </a:glow>
                  <a:outerShdw blurRad="63500" dir="3600000" algn="tl" rotWithShape="0">
                    <a:srgbClr val="000000">
                      <a:alpha val="70000"/>
                    </a:srgbClr>
                  </a:outerShdw>
                </a:effectLst>
                <a:cs typeface="Traditional Arabic" pitchFamily="2" charset="-78"/>
              </a:rPr>
              <a:t>فَاذْكُرُوا اللهَ الْعَظِيْمَ يَذْكُرْكُمْ وَاشْكُرُوهُ عَلَى نِعَمِهِ </a:t>
            </a:r>
            <a:r>
              <a:rPr lang="ar-SA" sz="4800" dirty="0" smtClean="0">
                <a:ln w="18415" cmpd="sng">
                  <a:solidFill>
                    <a:srgbClr val="00FF00"/>
                  </a:solidFill>
                  <a:prstDash val="solid"/>
                </a:ln>
                <a:solidFill>
                  <a:srgbClr val="00FF00"/>
                </a:solidFill>
                <a:effectLst>
                  <a:glow rad="101600">
                    <a:schemeClr val="bg1">
                      <a:alpha val="60000"/>
                    </a:schemeClr>
                  </a:glow>
                  <a:outerShdw blurRad="63500" dir="3600000" algn="tl" rotWithShape="0">
                    <a:srgbClr val="000000">
                      <a:alpha val="70000"/>
                    </a:srgbClr>
                  </a:outerShdw>
                </a:effectLst>
                <a:cs typeface="Traditional Arabic" pitchFamily="2" charset="-78"/>
              </a:rPr>
              <a:t>يَزِدْكُمْ وَاسْأَلُوهُ </a:t>
            </a:r>
            <a:r>
              <a:rPr lang="ar-SA" sz="4800" dirty="0">
                <a:ln w="18415" cmpd="sng">
                  <a:solidFill>
                    <a:srgbClr val="00FF00"/>
                  </a:solidFill>
                  <a:prstDash val="solid"/>
                </a:ln>
                <a:solidFill>
                  <a:srgbClr val="00FF00"/>
                </a:solidFill>
                <a:effectLst>
                  <a:glow rad="101600">
                    <a:schemeClr val="bg1">
                      <a:alpha val="60000"/>
                    </a:schemeClr>
                  </a:glow>
                  <a:outerShdw blurRad="63500" dir="3600000" algn="tl" rotWithShape="0">
                    <a:srgbClr val="000000">
                      <a:alpha val="70000"/>
                    </a:srgbClr>
                  </a:outerShdw>
                </a:effectLst>
                <a:cs typeface="Traditional Arabic" pitchFamily="2" charset="-78"/>
              </a:rPr>
              <a:t>مِنْ فَضْلِهِ يُعْطِكُمْ وَلَذِكْرُ اللهِ أَكْبَرُ، وَاللهُ يَعْلَمُ مَا تَصْنَعُونَ.</a:t>
            </a:r>
            <a:endParaRPr lang="en-US" sz="4800" dirty="0">
              <a:ln w="18415" cmpd="sng">
                <a:solidFill>
                  <a:srgbClr val="00FF00"/>
                </a:solidFill>
                <a:prstDash val="solid"/>
              </a:ln>
              <a:solidFill>
                <a:srgbClr val="00FF00"/>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800" y="990600"/>
            <a:ext cx="4572000" cy="369332"/>
          </a:xfrm>
          <a:prstGeom prst="rect">
            <a:avLst/>
          </a:prstGeom>
        </p:spPr>
        <p:txBody>
          <a:bodyPr>
            <a:spAutoFit/>
          </a:bodyPr>
          <a:lstStyle/>
          <a:p>
            <a:pPr algn="ctr"/>
            <a:r>
              <a:rPr lang="ms-MY" b="1" dirty="0" smtClean="0"/>
              <a:t> </a:t>
            </a:r>
            <a:endParaRPr lang="en-US" dirty="0"/>
          </a:p>
        </p:txBody>
      </p:sp>
      <p:graphicFrame>
        <p:nvGraphicFramePr>
          <p:cNvPr id="3" name="Diagram 2"/>
          <p:cNvGraphicFramePr/>
          <p:nvPr>
            <p:extLst>
              <p:ext uri="{D42A27DB-BD31-4B8C-83A1-F6EECF244321}">
                <p14:modId xmlns:p14="http://schemas.microsoft.com/office/powerpoint/2010/main" val="2350147463"/>
              </p:ext>
            </p:extLst>
          </p:nvPr>
        </p:nvGraphicFramePr>
        <p:xfrm>
          <a:off x="609600" y="1359932"/>
          <a:ext cx="7924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rot="20417535">
            <a:off x="270361" y="1488482"/>
            <a:ext cx="4953000" cy="1107996"/>
          </a:xfrm>
          <a:prstGeom prst="rect">
            <a:avLst/>
          </a:prstGeom>
        </p:spPr>
        <p:txBody>
          <a:bodyPr wrap="square">
            <a:spAutoFit/>
          </a:bodyPr>
          <a:lstStyle/>
          <a:p>
            <a:pPr algn="ctr"/>
            <a:r>
              <a:rPr lang="en-US" sz="6600" dirty="0" err="1" smtClean="0">
                <a:ln w="0"/>
                <a:solidFill>
                  <a:srgbClr val="FFC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Tajuk</a:t>
            </a:r>
            <a:r>
              <a:rPr lang="en-US" sz="6600" dirty="0" smtClean="0">
                <a:ln w="0"/>
                <a:solidFill>
                  <a:srgbClr val="FFC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 </a:t>
            </a:r>
            <a:r>
              <a:rPr lang="en-US" sz="6600" dirty="0" err="1" smtClean="0">
                <a:ln w="0"/>
                <a:solidFill>
                  <a:srgbClr val="FFC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Khutbah</a:t>
            </a:r>
            <a:r>
              <a:rPr lang="en-US" sz="6600" dirty="0" smtClean="0">
                <a:ln w="0"/>
                <a:solidFill>
                  <a:srgbClr val="FFC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rPr>
              <a:t> :</a:t>
            </a:r>
            <a:endParaRPr lang="en-MY" sz="6600" dirty="0">
              <a:ln w="0"/>
              <a:solidFill>
                <a:srgbClr val="FFC000"/>
              </a:solidFill>
              <a:effectLst>
                <a:glow rad="101600">
                  <a:schemeClr val="bg1">
                    <a:alpha val="60000"/>
                  </a:schemeClr>
                </a:glow>
                <a:outerShdw blurRad="38100" dist="19050" dir="2700000" algn="tl" rotWithShape="0">
                  <a:schemeClr val="dk1">
                    <a:alpha val="40000"/>
                  </a:schemeClr>
                </a:outerShdw>
              </a:effectLst>
              <a:latin typeface="Mistral" pitchFamily="66" charset="0"/>
              <a:cs typeface="Arial" panose="020B0604020202020204" pitchFamily="34" charset="0"/>
            </a:endParaRPr>
          </a:p>
        </p:txBody>
      </p:sp>
      <p:sp>
        <p:nvSpPr>
          <p:cNvPr id="5" name="Rectangle 4"/>
          <p:cNvSpPr/>
          <p:nvPr/>
        </p:nvSpPr>
        <p:spPr>
          <a:xfrm>
            <a:off x="1828800" y="2971800"/>
            <a:ext cx="5715000" cy="1938992"/>
          </a:xfrm>
          <a:prstGeom prst="rect">
            <a:avLst/>
          </a:prstGeom>
        </p:spPr>
        <p:txBody>
          <a:bodyPr wrap="square">
            <a:spAutoFit/>
          </a:bodyPr>
          <a:lstStyle/>
          <a:p>
            <a:pPr algn="ctr"/>
            <a:r>
              <a:rPr lang="en-US" sz="6000" dirty="0" smtClean="0">
                <a:ln w="0"/>
                <a:effectLst>
                  <a:glow rad="101600">
                    <a:schemeClr val="bg1">
                      <a:alpha val="60000"/>
                    </a:schemeClr>
                  </a:glow>
                  <a:outerShdw blurRad="38100" dist="19050" dir="2700000" algn="tl" rotWithShape="0">
                    <a:schemeClr val="dk1">
                      <a:alpha val="40000"/>
                    </a:schemeClr>
                  </a:outerShdw>
                </a:effectLst>
                <a:latin typeface="Bernard MT Condensed" pitchFamily="18" charset="0"/>
              </a:rPr>
              <a:t>PEKERJA KREATIF PENCETUS INOVASI</a:t>
            </a:r>
            <a:endParaRPr lang="en-US" sz="6000" dirty="0">
              <a:ln w="0"/>
              <a:effectLst>
                <a:glow rad="101600">
                  <a:schemeClr val="bg1">
                    <a:alpha val="60000"/>
                  </a:schemeClr>
                </a:glow>
                <a:outerShdw blurRad="38100" dist="19050" dir="2700000" algn="tl" rotWithShape="0">
                  <a:schemeClr val="dk1">
                    <a:alpha val="40000"/>
                  </a:scheme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71287284"/>
              </p:ext>
            </p:extLst>
          </p:nvPr>
        </p:nvGraphicFramePr>
        <p:xfrm>
          <a:off x="1330712" y="685800"/>
          <a:ext cx="6553200" cy="243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099755940"/>
              </p:ext>
            </p:extLst>
          </p:nvPr>
        </p:nvGraphicFramePr>
        <p:xfrm>
          <a:off x="1362307" y="2590800"/>
          <a:ext cx="6553200" cy="2438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5" name="Diagram 4"/>
          <p:cNvGraphicFramePr/>
          <p:nvPr>
            <p:extLst>
              <p:ext uri="{D42A27DB-BD31-4B8C-83A1-F6EECF244321}">
                <p14:modId xmlns:p14="http://schemas.microsoft.com/office/powerpoint/2010/main" val="3975741081"/>
              </p:ext>
            </p:extLst>
          </p:nvPr>
        </p:nvGraphicFramePr>
        <p:xfrm>
          <a:off x="1295400" y="4267200"/>
          <a:ext cx="6553200" cy="24384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7</a:t>
            </a:fld>
            <a:endParaRPr lang="en-MY"/>
          </a:p>
        </p:txBody>
      </p:sp>
      <p:sp>
        <p:nvSpPr>
          <p:cNvPr id="5" name="TextBox 4"/>
          <p:cNvSpPr txBox="1"/>
          <p:nvPr/>
        </p:nvSpPr>
        <p:spPr>
          <a:xfrm>
            <a:off x="3526032" y="5519573"/>
            <a:ext cx="2010359" cy="338554"/>
          </a:xfrm>
          <a:prstGeom prst="rect">
            <a:avLst/>
          </a:prstGeom>
          <a:noFill/>
        </p:spPr>
        <p:txBody>
          <a:bodyPr wrap="none" rtlCol="0">
            <a:spAutoFit/>
          </a:bodyPr>
          <a:lstStyle/>
          <a:p>
            <a:r>
              <a:rPr lang="en-US" sz="1600" dirty="0" smtClean="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Surah </a:t>
            </a:r>
            <a:r>
              <a:rPr lang="ms-MY"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Al Qasas </a:t>
            </a:r>
            <a:r>
              <a:rPr lang="ms-MY" sz="1600" dirty="0" smtClean="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t>
            </a:r>
            <a:r>
              <a:rPr lang="ms-MY"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26</a:t>
            </a:r>
            <a:endParaRPr lang="en-US"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6" name="Rectangle 5"/>
          <p:cNvSpPr/>
          <p:nvPr/>
        </p:nvSpPr>
        <p:spPr>
          <a:xfrm>
            <a:off x="838200" y="3759242"/>
            <a:ext cx="7386025" cy="1477328"/>
          </a:xfrm>
          <a:prstGeom prst="rect">
            <a:avLst/>
          </a:prstGeom>
        </p:spPr>
        <p:txBody>
          <a:bodyPr wrap="square">
            <a:spAutoFit/>
          </a:bodyPr>
          <a:lstStyle/>
          <a:p>
            <a:pPr algn="ctr"/>
            <a:r>
              <a:rPr lang="ms-MY"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 </a:t>
            </a:r>
          </a:p>
          <a:p>
            <a:pPr algn="ct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Salah seorang di antara perempuan yang berdua itu berkata: Wahai ayah, ambillah dia menjadi orang upahan (menggembala kambing kita), sesungguhnya sebaik-baik orang yang ayah ambil bekerja ialah yang kuat, lagi amanah</a:t>
            </a: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4" name="Rectangle 3"/>
          <p:cNvSpPr/>
          <p:nvPr/>
        </p:nvSpPr>
        <p:spPr>
          <a:xfrm>
            <a:off x="838200" y="1515702"/>
            <a:ext cx="7620000" cy="1791260"/>
          </a:xfrm>
          <a:prstGeom prst="rect">
            <a:avLst/>
          </a:prstGeom>
        </p:spPr>
        <p:txBody>
          <a:bodyPr wrap="square">
            <a:spAutoFit/>
          </a:bodyPr>
          <a:lstStyle/>
          <a:p>
            <a:pPr algn="ctr" rtl="1">
              <a:lnSpc>
                <a:spcPct val="115000"/>
              </a:lnSpc>
              <a:spcAft>
                <a:spcPts val="0"/>
              </a:spcAft>
            </a:pP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388" panose="02000400000000000000" pitchFamily="2" charset="2"/>
              </a:rPr>
              <a:t>ﮩ ﮪ ﮫ ﮬ ﮭ ﮮ ﮯ ﮰ ﮱ ﯓ ﯔ </a:t>
            </a: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32483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3943171"/>
            <a:ext cx="7391400" cy="2031325"/>
          </a:xfrm>
          <a:prstGeom prst="rect">
            <a:avLst/>
          </a:prstGeom>
        </p:spPr>
        <p:txBody>
          <a:bodyPr wrap="square">
            <a:spAutoFit/>
          </a:bodyPr>
          <a:lstStyle/>
          <a:p>
            <a:pPr algn="ctr"/>
            <a:r>
              <a:rPr lang="ms-MY" dirty="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Maksudnya: </a:t>
            </a:r>
            <a:endParaRPr lang="ms-MY" dirty="0" smtClean="0">
              <a:ln w="0">
                <a:solidFill>
                  <a:srgbClr val="FFFF00"/>
                </a:solidFill>
              </a:ln>
              <a:solidFill>
                <a:srgbClr val="FFFF00"/>
              </a:solidFill>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r>
              <a:rPr lang="ms-MY" i="1"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 katakanlah (wahai Muhammad): Beramallah kamu (akan segala yang diperintahkan), maka Allah dan Rasul-Nya serta orang yang beriman akan melihat apa yang kamu kerjakan; dan kamu akan dikembalikan kepada (Allah) Yang Mengetahui perkara yang ghaib dan yang nyata, kemudian Ia menerangkan kepada kamu apa yang kamu telah kerjakan</a:t>
            </a:r>
            <a:r>
              <a:rPr lang="ms-MY" dirty="0" smtClean="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dirty="0">
              <a:ln w="0"/>
              <a:effectLst>
                <a:glow rad="101600">
                  <a:schemeClr val="bg1">
                    <a:alpha val="60000"/>
                  </a:schemeClr>
                </a:glow>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5" name="Rectangle 4"/>
          <p:cNvSpPr/>
          <p:nvPr/>
        </p:nvSpPr>
        <p:spPr>
          <a:xfrm>
            <a:off x="3504348" y="6096000"/>
            <a:ext cx="2211503" cy="338554"/>
          </a:xfrm>
          <a:prstGeom prst="rect">
            <a:avLst/>
          </a:prstGeom>
        </p:spPr>
        <p:txBody>
          <a:bodyPr wrap="none">
            <a:spAutoFit/>
          </a:bodyPr>
          <a:lstStyle/>
          <a:p>
            <a:r>
              <a:rPr lang="ms-MY"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Surah </a:t>
            </a:r>
            <a:r>
              <a:rPr lang="ms-MY"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At Taubah </a:t>
            </a:r>
            <a:r>
              <a:rPr lang="ms-MY" sz="1600" dirty="0" smtClean="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 </a:t>
            </a:r>
            <a:r>
              <a:rPr lang="ms-MY"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105</a:t>
            </a:r>
            <a:endParaRPr lang="en-US" sz="1600" dirty="0">
              <a:ln w="0"/>
              <a:solidFill>
                <a:schemeClr val="accent1"/>
              </a:solidFill>
              <a:effectLst>
                <a:glow rad="101600">
                  <a:schemeClr val="bg1">
                    <a:alpha val="60000"/>
                  </a:schemeClr>
                </a:glow>
                <a:outerShdw blurRad="38100" dist="25400" dir="5400000" algn="ctr" rotWithShape="0">
                  <a:srgbClr val="6E747A">
                    <a:alpha val="43000"/>
                  </a:srgbClr>
                </a:outerShdw>
              </a:effectLst>
              <a:latin typeface="Arial" panose="020B0604020202020204" pitchFamily="34" charset="0"/>
              <a:cs typeface="Arial" panose="020B0604020202020204" pitchFamily="34" charset="0"/>
            </a:endParaRPr>
          </a:p>
        </p:txBody>
      </p:sp>
      <p:sp>
        <p:nvSpPr>
          <p:cNvPr id="4" name="Rectangle 3"/>
          <p:cNvSpPr/>
          <p:nvPr/>
        </p:nvSpPr>
        <p:spPr>
          <a:xfrm>
            <a:off x="513243" y="479926"/>
            <a:ext cx="7238713" cy="461665"/>
          </a:xfrm>
          <a:prstGeom prst="rect">
            <a:avLst/>
          </a:prstGeom>
        </p:spPr>
        <p:txBody>
          <a:bodyPr wrap="none">
            <a:spAutoFit/>
          </a:bodyPr>
          <a:lstStyle/>
          <a:p>
            <a:pPr algn="ctr"/>
            <a:r>
              <a:rPr lang="ms-MY" sz="2400" dirty="0" smtClean="0">
                <a:ln w="0"/>
                <a:effectLst>
                  <a:glow rad="101600">
                    <a:schemeClr val="bg1">
                      <a:alpha val="60000"/>
                    </a:schemeClr>
                  </a:glow>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KEYAKINAN YANG TINGGI KEPADA ALLAH SWT </a:t>
            </a:r>
            <a:endParaRPr lang="en-MY" sz="2400" dirty="0">
              <a:ln w="0"/>
              <a:effectLst>
                <a:glow rad="101600">
                  <a:schemeClr val="bg1">
                    <a:alpha val="60000"/>
                  </a:schemeClr>
                </a:glow>
                <a:outerShdw blurRad="38100" dist="19050" dir="2700000" algn="tl" rotWithShape="0">
                  <a:schemeClr val="dk1">
                    <a:alpha val="40000"/>
                  </a:schemeClr>
                </a:outerShdw>
              </a:effectLst>
            </a:endParaRPr>
          </a:p>
        </p:txBody>
      </p:sp>
      <p:sp>
        <p:nvSpPr>
          <p:cNvPr id="6" name="Rectangle 5"/>
          <p:cNvSpPr/>
          <p:nvPr/>
        </p:nvSpPr>
        <p:spPr>
          <a:xfrm>
            <a:off x="685800" y="1296872"/>
            <a:ext cx="7924800" cy="2640723"/>
          </a:xfrm>
          <a:prstGeom prst="rect">
            <a:avLst/>
          </a:prstGeom>
        </p:spPr>
        <p:txBody>
          <a:bodyPr wrap="square">
            <a:spAutoFit/>
          </a:bodyPr>
          <a:lstStyle/>
          <a:p>
            <a:pPr algn="ctr" rtl="1">
              <a:lnSpc>
                <a:spcPct val="115000"/>
              </a:lnSpc>
              <a:spcAft>
                <a:spcPts val="0"/>
              </a:spcAft>
            </a:pP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QCF_P203" panose="02000400000000000000" pitchFamily="2" charset="2"/>
              </a:rPr>
              <a:t>ﯟ ﯠ ﯡ ﯢ ﯣ ﯤ ﯥ ﯦ ﯧ ﯨ ﯩ ﯪ ﯫ ﯬ ﯭ ﯮ ﯯ </a:t>
            </a:r>
            <a:r>
              <a:rPr lang="ar-SA"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Times New Roman" panose="02020603050405020304" pitchFamily="18" charset="0"/>
                <a:cs typeface="Arabic Typesetting" panose="03020402040406030203" pitchFamily="66" charset="-78"/>
              </a:rPr>
              <a:t>﴾</a:t>
            </a:r>
            <a:endParaRPr lang="en-MY" sz="4800" dirty="0">
              <a:ln w="0">
                <a:solidFill>
                  <a:srgbClr val="00FF00"/>
                </a:solidFill>
              </a:ln>
              <a:solidFill>
                <a:srgbClr val="00FF00"/>
              </a:solidFill>
              <a:effectLst>
                <a:glow rad="101600">
                  <a:schemeClr val="bg1">
                    <a:alpha val="60000"/>
                  </a:schemeClr>
                </a:glow>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1848" y="381000"/>
            <a:ext cx="6629400" cy="646331"/>
          </a:xfrm>
          <a:prstGeom prst="rect">
            <a:avLst/>
          </a:prstGeom>
        </p:spPr>
        <p:txBody>
          <a:bodyPr wrap="square">
            <a:spAutoFit/>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2514600" y="381000"/>
            <a:ext cx="5197256" cy="523220"/>
          </a:xfrm>
          <a:prstGeom prst="rect">
            <a:avLst/>
          </a:prstGeom>
          <a:noFill/>
        </p:spPr>
        <p:txBody>
          <a:bodyPr wrap="none" lIns="91440" tIns="45720" rIns="91440" bIns="45720">
            <a:spAutoFit/>
          </a:bodyPr>
          <a:lstStyle/>
          <a:p>
            <a:pPr algn="ctr"/>
            <a:r>
              <a:rPr lang="en-US" sz="2800" b="1" dirty="0" smtClean="0">
                <a:ln w="0"/>
                <a:effectLst>
                  <a:glow rad="101600">
                    <a:schemeClr val="bg1">
                      <a:alpha val="60000"/>
                    </a:schemeClr>
                  </a:glow>
                  <a:outerShdw blurRad="38100" dist="19050" dir="2700000" algn="tl" rotWithShape="0">
                    <a:schemeClr val="dk1">
                      <a:alpha val="40000"/>
                    </a:schemeClr>
                  </a:outerShdw>
                </a:effectLst>
              </a:rPr>
              <a:t>TENAGA BURUH DI MALAYSIA</a:t>
            </a:r>
            <a:endParaRPr lang="en-US" sz="2800" b="1" dirty="0">
              <a:ln w="0"/>
              <a:effectLst>
                <a:glow rad="101600">
                  <a:schemeClr val="bg1">
                    <a:alpha val="60000"/>
                  </a:schemeClr>
                </a:glow>
                <a:outerShdw blurRad="38100" dist="19050" dir="2700000" algn="tl" rotWithShape="0">
                  <a:schemeClr val="dk1">
                    <a:alpha val="40000"/>
                  </a:schemeClr>
                </a:outerShdw>
              </a:effectLst>
            </a:endParaRPr>
          </a:p>
        </p:txBody>
      </p:sp>
      <p:sp>
        <p:nvSpPr>
          <p:cNvPr id="8" name="Rectangle 7"/>
          <p:cNvSpPr/>
          <p:nvPr/>
        </p:nvSpPr>
        <p:spPr>
          <a:xfrm>
            <a:off x="6266548" y="1668959"/>
            <a:ext cx="1774845" cy="769441"/>
          </a:xfrm>
          <a:prstGeom prst="rect">
            <a:avLst/>
          </a:prstGeom>
          <a:noFill/>
        </p:spPr>
        <p:txBody>
          <a:bodyPr wrap="none" lIns="91440" tIns="45720" rIns="91440" bIns="45720">
            <a:spAutoFit/>
          </a:bodyPr>
          <a:lstStyle/>
          <a:p>
            <a:pPr algn="ctr"/>
            <a:r>
              <a:rPr lang="en-US" sz="4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67.8%</a:t>
            </a:r>
            <a:endPar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9" name="TextBox 8"/>
          <p:cNvSpPr txBox="1"/>
          <p:nvPr/>
        </p:nvSpPr>
        <p:spPr>
          <a:xfrm>
            <a:off x="533400" y="1143000"/>
            <a:ext cx="4838700" cy="2145268"/>
          </a:xfrm>
          <a:prstGeom prst="round2DiagRect">
            <a:avLst/>
          </a:prstGeom>
          <a:solidFill>
            <a:schemeClr val="accent2">
              <a:lumMod val="20000"/>
              <a:lumOff val="80000"/>
            </a:schemeClr>
          </a:solidFill>
        </p:spPr>
        <p:txBody>
          <a:bodyPr wrap="square" rtlCol="0">
            <a:spAutoFit/>
          </a:bodyPr>
          <a:lstStyle/>
          <a:p>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KPTB</a:t>
            </a:r>
          </a:p>
          <a:p>
            <a:pPr algn="just"/>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Kadar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penyertaan</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tenaga</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buruh</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(KPTB)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pada</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Februari</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2017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naik</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0.1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mata</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peratus</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berbanding</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a:t>
            </a:r>
            <a:r>
              <a:rPr lang="en-MY" sz="2000" dirty="0" err="1" smtClean="0">
                <a:ln w="0">
                  <a:solidFill>
                    <a:schemeClr val="bg1"/>
                  </a:solidFill>
                </a:ln>
                <a:solidFill>
                  <a:schemeClr val="bg1"/>
                </a:solidFill>
                <a:effectLst>
                  <a:outerShdw blurRad="38100" dist="19050" dir="2700000" algn="tl" rotWithShape="0">
                    <a:schemeClr val="dk1">
                      <a:alpha val="40000"/>
                    </a:schemeClr>
                  </a:outerShdw>
                </a:effectLst>
              </a:rPr>
              <a:t>Januari</a:t>
            </a:r>
            <a:r>
              <a:rPr lang="en-MY" sz="2000" dirty="0" smtClean="0">
                <a:ln w="0">
                  <a:solidFill>
                    <a:schemeClr val="bg1"/>
                  </a:solidFill>
                </a:ln>
                <a:solidFill>
                  <a:schemeClr val="bg1"/>
                </a:solidFill>
                <a:effectLst>
                  <a:outerShdw blurRad="38100" dist="19050" dir="2700000" algn="tl" rotWithShape="0">
                    <a:schemeClr val="dk1">
                      <a:alpha val="40000"/>
                    </a:schemeClr>
                  </a:outerShdw>
                </a:effectLst>
              </a:rPr>
              <a:t> 2017</a:t>
            </a:r>
          </a:p>
          <a:p>
            <a:pPr algn="just"/>
            <a:endParaRPr lang="en-MY" sz="2000" dirty="0" smtClean="0">
              <a:ln w="0">
                <a:solidFill>
                  <a:schemeClr val="bg1"/>
                </a:solidFill>
              </a:ln>
              <a:solidFill>
                <a:schemeClr val="bg1"/>
              </a:solidFill>
              <a:effectLst>
                <a:outerShdw blurRad="38100" dist="19050" dir="2700000" algn="tl" rotWithShape="0">
                  <a:schemeClr val="dk1">
                    <a:alpha val="40000"/>
                  </a:schemeClr>
                </a:outerShdw>
              </a:effectLst>
            </a:endParaRPr>
          </a:p>
        </p:txBody>
      </p:sp>
      <p:sp>
        <p:nvSpPr>
          <p:cNvPr id="10" name="TextBox 9"/>
          <p:cNvSpPr txBox="1"/>
          <p:nvPr/>
        </p:nvSpPr>
        <p:spPr>
          <a:xfrm>
            <a:off x="723900" y="2895600"/>
            <a:ext cx="4838700" cy="2145268"/>
          </a:xfrm>
          <a:prstGeom prst="round2DiagRect">
            <a:avLst/>
          </a:prstGeom>
          <a:solidFill>
            <a:srgbClr val="0000FF"/>
          </a:solidFill>
        </p:spPr>
        <p:txBody>
          <a:bodyPr wrap="square" rtlCol="0">
            <a:spAutoFit/>
          </a:bodyPr>
          <a:lstStyle/>
          <a:p>
            <a:r>
              <a:rPr lang="en-MY" sz="2000" b="1" dirty="0" smtClean="0">
                <a:effectLst>
                  <a:glow rad="101600">
                    <a:schemeClr val="bg1">
                      <a:alpha val="60000"/>
                    </a:schemeClr>
                  </a:glow>
                </a:effectLst>
              </a:rPr>
              <a:t>KADAR PENGANGGURAN</a:t>
            </a:r>
          </a:p>
          <a:p>
            <a:pPr algn="just"/>
            <a:r>
              <a:rPr lang="en-MY" sz="2000" dirty="0" smtClean="0">
                <a:effectLst>
                  <a:glow rad="101600">
                    <a:schemeClr val="bg1">
                      <a:alpha val="60000"/>
                    </a:schemeClr>
                  </a:glow>
                </a:effectLst>
              </a:rPr>
              <a:t>Kadar </a:t>
            </a:r>
            <a:r>
              <a:rPr lang="en-MY" sz="2000" dirty="0" err="1" smtClean="0">
                <a:effectLst>
                  <a:glow rad="101600">
                    <a:schemeClr val="bg1">
                      <a:alpha val="60000"/>
                    </a:schemeClr>
                  </a:glow>
                </a:effectLst>
              </a:rPr>
              <a:t>pengangguran</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pada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Februari</a:t>
            </a:r>
            <a:r>
              <a:rPr lang="en-MY" sz="2000" dirty="0" smtClean="0">
                <a:effectLst>
                  <a:glow rad="101600">
                    <a:schemeClr val="bg1">
                      <a:alpha val="60000"/>
                    </a:schemeClr>
                  </a:glow>
                </a:effectLst>
              </a:rPr>
              <a:t> 2017 </a:t>
            </a:r>
            <a:r>
              <a:rPr lang="en-MY" sz="2000" b="1" dirty="0" err="1" smtClean="0">
                <a:effectLst>
                  <a:glow rad="101600">
                    <a:schemeClr val="bg1">
                      <a:alpha val="60000"/>
                    </a:schemeClr>
                  </a:glow>
                </a:effectLst>
              </a:rPr>
              <a:t>sama</a:t>
            </a:r>
            <a:r>
              <a:rPr lang="en-MY" sz="2000" b="1" dirty="0" smtClean="0">
                <a:effectLst>
                  <a:glow rad="101600">
                    <a:schemeClr val="bg1">
                      <a:alpha val="60000"/>
                    </a:schemeClr>
                  </a:glow>
                </a:effectLst>
              </a:rPr>
              <a:t> </a:t>
            </a:r>
            <a:r>
              <a:rPr lang="en-MY" sz="2000" b="1" dirty="0" err="1" smtClean="0">
                <a:effectLst>
                  <a:glow rad="101600">
                    <a:schemeClr val="bg1">
                      <a:alpha val="60000"/>
                    </a:schemeClr>
                  </a:glow>
                </a:effectLst>
              </a:rPr>
              <a:t>seperti</a:t>
            </a:r>
            <a:r>
              <a:rPr lang="en-MY" sz="2000" b="1" dirty="0" smtClean="0">
                <a:effectLst>
                  <a:glow rad="101600">
                    <a:schemeClr val="bg1">
                      <a:alpha val="60000"/>
                    </a:schemeClr>
                  </a:glow>
                </a:effectLst>
              </a:rPr>
              <a:t> </a:t>
            </a:r>
            <a:r>
              <a:rPr lang="en-MY" sz="2000" b="1" dirty="0" err="1" smtClean="0">
                <a:effectLst>
                  <a:glow rad="101600">
                    <a:schemeClr val="bg1">
                      <a:alpha val="60000"/>
                    </a:schemeClr>
                  </a:glow>
                </a:effectLst>
              </a:rPr>
              <a:t>dicatatkan</a:t>
            </a:r>
            <a:r>
              <a:rPr lang="en-MY" sz="2000" b="1" dirty="0" smtClean="0">
                <a:effectLst>
                  <a:glow rad="101600">
                    <a:schemeClr val="bg1">
                      <a:alpha val="60000"/>
                    </a:schemeClr>
                  </a:glow>
                </a:effectLst>
              </a:rPr>
              <a:t> </a:t>
            </a:r>
            <a:r>
              <a:rPr lang="en-MY" sz="2000" dirty="0" err="1" smtClean="0">
                <a:effectLst>
                  <a:glow rad="101600">
                    <a:schemeClr val="bg1">
                      <a:alpha val="60000"/>
                    </a:schemeClr>
                  </a:glow>
                </a:effectLst>
              </a:rPr>
              <a:t>pada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Januari</a:t>
            </a:r>
            <a:r>
              <a:rPr lang="en-MY" sz="2000" dirty="0" smtClean="0">
                <a:effectLst>
                  <a:glow rad="101600">
                    <a:schemeClr val="bg1">
                      <a:alpha val="60000"/>
                    </a:schemeClr>
                  </a:glow>
                </a:effectLst>
              </a:rPr>
              <a:t> 2017.</a:t>
            </a:r>
          </a:p>
          <a:p>
            <a:pPr algn="just"/>
            <a:endParaRPr lang="en-MY" sz="2000" dirty="0">
              <a:effectLst>
                <a:glow rad="101600">
                  <a:schemeClr val="bg1">
                    <a:alpha val="60000"/>
                  </a:schemeClr>
                </a:glow>
              </a:effectLst>
            </a:endParaRPr>
          </a:p>
          <a:p>
            <a:pPr algn="just"/>
            <a:endParaRPr lang="en-MY" sz="2000" dirty="0" smtClean="0">
              <a:effectLst>
                <a:glow rad="101600">
                  <a:schemeClr val="bg1">
                    <a:alpha val="60000"/>
                  </a:schemeClr>
                </a:glow>
              </a:effectLst>
            </a:endParaRPr>
          </a:p>
        </p:txBody>
      </p:sp>
      <p:sp>
        <p:nvSpPr>
          <p:cNvPr id="11" name="Rectangle 10"/>
          <p:cNvSpPr/>
          <p:nvPr/>
        </p:nvSpPr>
        <p:spPr>
          <a:xfrm>
            <a:off x="6424444" y="3200400"/>
            <a:ext cx="1459053" cy="769441"/>
          </a:xfrm>
          <a:prstGeom prst="rect">
            <a:avLst/>
          </a:prstGeom>
          <a:noFill/>
        </p:spPr>
        <p:txBody>
          <a:bodyPr wrap="none" lIns="91440" tIns="45720" rIns="91440" bIns="45720">
            <a:spAutoFit/>
          </a:bodyPr>
          <a:lstStyle/>
          <a:p>
            <a:pPr algn="ctr"/>
            <a:r>
              <a:rPr lang="en-US" sz="4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3.5%</a:t>
            </a:r>
            <a:endPar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2" name="TextBox 11"/>
          <p:cNvSpPr txBox="1"/>
          <p:nvPr/>
        </p:nvSpPr>
        <p:spPr>
          <a:xfrm>
            <a:off x="957146" y="4419600"/>
            <a:ext cx="5824654" cy="2145268"/>
          </a:xfrm>
          <a:prstGeom prst="round2DiagRect">
            <a:avLst/>
          </a:prstGeom>
          <a:solidFill>
            <a:srgbClr val="C00000"/>
          </a:solidFill>
        </p:spPr>
        <p:txBody>
          <a:bodyPr wrap="square" rtlCol="0">
            <a:spAutoFit/>
          </a:bodyPr>
          <a:lstStyle/>
          <a:p>
            <a:r>
              <a:rPr lang="en-MY" sz="2000" b="1" dirty="0" smtClean="0">
                <a:effectLst>
                  <a:glow rad="101600">
                    <a:schemeClr val="bg1">
                      <a:alpha val="60000"/>
                    </a:schemeClr>
                  </a:glow>
                </a:effectLst>
              </a:rPr>
              <a:t>LUAR TENAGA BURUH</a:t>
            </a:r>
          </a:p>
          <a:p>
            <a:pPr algn="just"/>
            <a:r>
              <a:rPr lang="en-MY" sz="2000" dirty="0" err="1" smtClean="0">
                <a:effectLst>
                  <a:glow rad="101600">
                    <a:schemeClr val="bg1">
                      <a:alpha val="60000"/>
                    </a:schemeClr>
                  </a:glow>
                </a:effectLst>
              </a:rPr>
              <a:t>Seramai</a:t>
            </a:r>
            <a:r>
              <a:rPr lang="en-MY" sz="2000" dirty="0" smtClean="0">
                <a:effectLst>
                  <a:glow rad="101600">
                    <a:schemeClr val="bg1">
                      <a:alpha val="60000"/>
                    </a:schemeClr>
                  </a:glow>
                </a:effectLst>
              </a:rPr>
              <a:t> </a:t>
            </a:r>
            <a:r>
              <a:rPr lang="en-MY" sz="2000" b="1" dirty="0" smtClean="0">
                <a:effectLst>
                  <a:glow rad="101600">
                    <a:schemeClr val="bg1">
                      <a:alpha val="60000"/>
                    </a:schemeClr>
                  </a:glow>
                </a:effectLst>
              </a:rPr>
              <a:t>32.2 </a:t>
            </a:r>
            <a:r>
              <a:rPr lang="en-MY" sz="2000" b="1" dirty="0" err="1" smtClean="0">
                <a:effectLst>
                  <a:glow rad="101600">
                    <a:schemeClr val="bg1">
                      <a:alpha val="60000"/>
                    </a:schemeClr>
                  </a:glow>
                </a:effectLst>
              </a:rPr>
              <a:t>peratus</a:t>
            </a:r>
            <a:r>
              <a:rPr lang="en-MY" sz="2000" b="1" dirty="0" smtClean="0">
                <a:effectLst>
                  <a:glow rad="101600">
                    <a:schemeClr val="bg1">
                      <a:alpha val="60000"/>
                    </a:schemeClr>
                  </a:glow>
                </a:effectLst>
              </a:rPr>
              <a:t> </a:t>
            </a:r>
            <a:r>
              <a:rPr lang="en-MY" sz="2000" dirty="0" err="1" smtClean="0">
                <a:effectLst>
                  <a:glow rad="101600">
                    <a:schemeClr val="bg1">
                      <a:alpha val="60000"/>
                    </a:schemeClr>
                  </a:glow>
                </a:effectLst>
              </a:rPr>
              <a:t>daripada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penduduk</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umur</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bekerja</a:t>
            </a:r>
            <a:r>
              <a:rPr lang="en-MY" sz="2000" dirty="0" smtClean="0">
                <a:effectLst>
                  <a:glow rad="101600">
                    <a:schemeClr val="bg1">
                      <a:alpha val="60000"/>
                    </a:schemeClr>
                  </a:glow>
                </a:effectLst>
              </a:rPr>
              <a:t> (15-64 </a:t>
            </a:r>
            <a:r>
              <a:rPr lang="en-MY" sz="2000" dirty="0" err="1" smtClean="0">
                <a:effectLst>
                  <a:glow rad="101600">
                    <a:schemeClr val="bg1">
                      <a:alpha val="60000"/>
                    </a:schemeClr>
                  </a:glow>
                </a:effectLst>
              </a:rPr>
              <a:t>tahun</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berada</a:t>
            </a:r>
            <a:r>
              <a:rPr lang="en-MY" sz="2000" dirty="0" smtClean="0">
                <a:effectLst>
                  <a:glow rad="101600">
                    <a:schemeClr val="bg1">
                      <a:alpha val="60000"/>
                    </a:schemeClr>
                  </a:glow>
                </a:effectLst>
              </a:rPr>
              <a:t> di </a:t>
            </a:r>
            <a:r>
              <a:rPr lang="en-MY" sz="2000" dirty="0" err="1" smtClean="0">
                <a:effectLst>
                  <a:glow rad="101600">
                    <a:schemeClr val="bg1">
                      <a:alpha val="60000"/>
                    </a:schemeClr>
                  </a:glow>
                </a:effectLst>
              </a:rPr>
              <a:t>luar</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tenaga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buruh</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iaitu</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suri</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rumah</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pelajar</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pesara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hilang</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upaya</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dan</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tidak</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minat</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untuk</a:t>
            </a:r>
            <a:r>
              <a:rPr lang="en-MY" sz="2000" dirty="0" smtClean="0">
                <a:effectLst>
                  <a:glow rad="101600">
                    <a:schemeClr val="bg1">
                      <a:alpha val="60000"/>
                    </a:schemeClr>
                  </a:glow>
                </a:effectLst>
              </a:rPr>
              <a:t> </a:t>
            </a:r>
            <a:r>
              <a:rPr lang="en-MY" sz="2000" dirty="0" err="1" smtClean="0">
                <a:effectLst>
                  <a:glow rad="101600">
                    <a:schemeClr val="bg1">
                      <a:alpha val="60000"/>
                    </a:schemeClr>
                  </a:glow>
                </a:effectLst>
              </a:rPr>
              <a:t>bekerja</a:t>
            </a:r>
            <a:r>
              <a:rPr lang="en-MY" sz="2000" dirty="0" smtClean="0">
                <a:effectLst>
                  <a:glow rad="101600">
                    <a:schemeClr val="bg1">
                      <a:alpha val="60000"/>
                    </a:schemeClr>
                  </a:glow>
                </a:effectLst>
              </a:rPr>
              <a:t>.</a:t>
            </a:r>
          </a:p>
        </p:txBody>
      </p:sp>
      <p:sp>
        <p:nvSpPr>
          <p:cNvPr id="13" name="Rectangle 12"/>
          <p:cNvSpPr/>
          <p:nvPr/>
        </p:nvSpPr>
        <p:spPr>
          <a:xfrm>
            <a:off x="7011971" y="4724400"/>
            <a:ext cx="1446229" cy="1446550"/>
          </a:xfrm>
          <a:prstGeom prst="rect">
            <a:avLst/>
          </a:prstGeom>
          <a:noFill/>
        </p:spPr>
        <p:txBody>
          <a:bodyPr wrap="none" lIns="91440" tIns="45720" rIns="91440" bIns="45720">
            <a:spAutoFit/>
          </a:bodyPr>
          <a:lstStyle/>
          <a:p>
            <a:pPr algn="ctr"/>
            <a:r>
              <a:rPr lang="en-US" sz="4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7.09 </a:t>
            </a:r>
          </a:p>
          <a:p>
            <a:pPr algn="ctr"/>
            <a:r>
              <a:rPr lang="en-US" sz="44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juta</a:t>
            </a:r>
            <a:endPar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7367</TotalTime>
  <Words>1518</Words>
  <Application>Microsoft Office PowerPoint</Application>
  <PresentationFormat>On-screen Show (4:3)</PresentationFormat>
  <Paragraphs>111</Paragraphs>
  <Slides>31</Slides>
  <Notes>0</Notes>
  <HiddenSlides>0</HiddenSlides>
  <MMClips>0</MMClips>
  <ScaleCrop>false</ScaleCrop>
  <HeadingPairs>
    <vt:vector size="6" baseType="variant">
      <vt:variant>
        <vt:lpstr>Fonts Used</vt:lpstr>
      </vt:variant>
      <vt:variant>
        <vt:i4>28</vt:i4>
      </vt:variant>
      <vt:variant>
        <vt:lpstr>Theme</vt:lpstr>
      </vt:variant>
      <vt:variant>
        <vt:i4>1</vt:i4>
      </vt:variant>
      <vt:variant>
        <vt:lpstr>Slide Titles</vt:lpstr>
      </vt:variant>
      <vt:variant>
        <vt:i4>31</vt:i4>
      </vt:variant>
    </vt:vector>
  </HeadingPairs>
  <TitlesOfParts>
    <vt:vector size="60" baseType="lpstr">
      <vt:lpstr>宋体</vt:lpstr>
      <vt:lpstr>宋体</vt:lpstr>
      <vt:lpstr>Arabic Typesetting</vt:lpstr>
      <vt:lpstr>Arb Naskh</vt:lpstr>
      <vt:lpstr>Arial</vt:lpstr>
      <vt:lpstr>Arial Unicode MS</vt:lpstr>
      <vt:lpstr>BatangChe</vt:lpstr>
      <vt:lpstr>Bernard MT Condensed</vt:lpstr>
      <vt:lpstr>Calibri</vt:lpstr>
      <vt:lpstr>Century Gothic</vt:lpstr>
      <vt:lpstr>Jawi - Biasa</vt:lpstr>
      <vt:lpstr>Mistral</vt:lpstr>
      <vt:lpstr>Monotype Corsiva</vt:lpstr>
      <vt:lpstr>QCF_BSML</vt:lpstr>
      <vt:lpstr>QCF_P031</vt:lpstr>
      <vt:lpstr>QCF_P050</vt:lpstr>
      <vt:lpstr>QCF_P110</vt:lpstr>
      <vt:lpstr>QCF_P155</vt:lpstr>
      <vt:lpstr>QCF_P203</vt:lpstr>
      <vt:lpstr>QCF_P277</vt:lpstr>
      <vt:lpstr>QCF_P361</vt:lpstr>
      <vt:lpstr>QCF_P388</vt:lpstr>
      <vt:lpstr>QCF_P398</vt:lpstr>
      <vt:lpstr>QCF_P426</vt:lpstr>
      <vt:lpstr>QCF_P563</vt:lpstr>
      <vt:lpstr>Times New Roman</vt:lpstr>
      <vt:lpstr>Traditional Arabic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admin</cp:lastModifiedBy>
  <cp:revision>732</cp:revision>
  <dcterms:created xsi:type="dcterms:W3CDTF">2014-12-10T01:16:34Z</dcterms:created>
  <dcterms:modified xsi:type="dcterms:W3CDTF">2017-05-04T04:18:02Z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937878</vt:lpwstr>
  </property>
  <property fmtid="{D5CDD505-2E9C-101B-9397-08002B2CF9AE}" name="NXPowerLiteSettings" pid="3">
    <vt:lpwstr>F7000400038000</vt:lpwstr>
  </property>
  <property fmtid="{D5CDD505-2E9C-101B-9397-08002B2CF9AE}" name="NXPowerLiteVersion" pid="4">
    <vt:lpwstr>S9.1.0</vt:lpwstr>
  </property>
</Properties>
</file>