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theme+xml" PartName="/ppt/theme/theme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drawingml.diagramData+xml" PartName="/ppt/diagrams/data8.xml"/>
  <Override ContentType="application/vnd.openxmlformats-officedocument.drawingml.diagramLayout+xml" PartName="/ppt/diagrams/layout8.xml"/>
  <Override ContentType="application/vnd.openxmlformats-officedocument.drawingml.diagramStyle+xml" PartName="/ppt/diagrams/quickStyle8.xml"/>
  <Override ContentType="application/vnd.openxmlformats-officedocument.drawingml.diagramColors+xml" PartName="/ppt/diagrams/colors8.xml"/>
  <Override ContentType="application/vnd.ms-office.drawingml.diagramDrawing+xml" PartName="/ppt/diagrams/drawing8.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170" r:id="rId1"/>
  </p:sldMasterIdLst>
  <p:notesMasterIdLst>
    <p:notesMasterId r:id="rId33"/>
  </p:notesMasterIdLst>
  <p:sldIdLst>
    <p:sldId id="311" r:id="rId2"/>
    <p:sldId id="310" r:id="rId3"/>
    <p:sldId id="412" r:id="rId4"/>
    <p:sldId id="369" r:id="rId5"/>
    <p:sldId id="315" r:id="rId6"/>
    <p:sldId id="316" r:id="rId7"/>
    <p:sldId id="408" r:id="rId8"/>
    <p:sldId id="392" r:id="rId9"/>
    <p:sldId id="345" r:id="rId10"/>
    <p:sldId id="349" r:id="rId11"/>
    <p:sldId id="410" r:id="rId12"/>
    <p:sldId id="416" r:id="rId13"/>
    <p:sldId id="420" r:id="rId14"/>
    <p:sldId id="419" r:id="rId15"/>
    <p:sldId id="418" r:id="rId16"/>
    <p:sldId id="397" r:id="rId17"/>
    <p:sldId id="330" r:id="rId18"/>
    <p:sldId id="284" r:id="rId19"/>
    <p:sldId id="285" r:id="rId20"/>
    <p:sldId id="286" r:id="rId21"/>
    <p:sldId id="287" r:id="rId22"/>
    <p:sldId id="289" r:id="rId23"/>
    <p:sldId id="290" r:id="rId24"/>
    <p:sldId id="340" r:id="rId25"/>
    <p:sldId id="341" r:id="rId26"/>
    <p:sldId id="291" r:id="rId27"/>
    <p:sldId id="295" r:id="rId28"/>
    <p:sldId id="296" r:id="rId29"/>
    <p:sldId id="297" r:id="rId30"/>
    <p:sldId id="298" r:id="rId31"/>
    <p:sldId id="39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FF00"/>
    <a:srgbClr val="00FFFF"/>
    <a:srgbClr val="0000FF"/>
    <a:srgbClr val="669900"/>
    <a:srgbClr val="00CC00"/>
    <a:srgbClr val="CC00CC"/>
    <a:srgbClr val="CC66FF"/>
    <a:srgbClr val="FF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3813" autoAdjust="0"/>
  </p:normalViewPr>
  <p:slideViewPr>
    <p:cSldViewPr>
      <p:cViewPr varScale="1">
        <p:scale>
          <a:sx n="86" d="100"/>
          <a:sy n="86" d="100"/>
        </p:scale>
        <p:origin x="1404" y="-4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A32DA8-0138-4E97-9B3F-A68BAFC440F0}" type="doc">
      <dgm:prSet loTypeId="urn:microsoft.com/office/officeart/2005/8/layout/hierarchy4" loCatId="list" qsTypeId="urn:microsoft.com/office/officeart/2005/8/quickstyle/simple5" qsCatId="simple" csTypeId="urn:microsoft.com/office/officeart/2005/8/colors/colorful1" csCatId="colorful" phldr="1"/>
      <dgm:spPr/>
      <dgm:t>
        <a:bodyPr/>
        <a:lstStyle/>
        <a:p>
          <a:endParaRPr lang="en-US"/>
        </a:p>
      </dgm:t>
    </dgm:pt>
    <dgm:pt modelId="{B081AC83-00DC-4519-86F5-2DA4510BEF3C}">
      <dgm:prSet custT="1"/>
      <dgm:spPr/>
      <dgm:t>
        <a:bodyPr/>
        <a:lstStyle/>
        <a:p>
          <a:pPr rtl="0"/>
          <a:r>
            <a:rPr lang="ms-MY" sz="2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PESANAN TAQWA</a:t>
          </a:r>
          <a:endParaRPr lang="en-US"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gm:t>
    </dgm:pt>
    <dgm:pt modelId="{625FA092-BC1D-42F3-8B82-B71D68F2CD5B}" type="parTrans" cxnId="{29D13309-2E62-4ED1-B3C3-9B9C019E8651}">
      <dgm:prSet/>
      <dgm:spPr/>
      <dgm:t>
        <a:bodyPr/>
        <a:lstStyle/>
        <a:p>
          <a:endParaRPr lang="en-US" sz="2200" b="0" cap="none" spc="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B74375A-00B0-4004-8B54-943875376D25}" type="sibTrans" cxnId="{29D13309-2E62-4ED1-B3C3-9B9C019E8651}">
      <dgm:prSet/>
      <dgm:spPr/>
      <dgm:t>
        <a:bodyPr/>
        <a:lstStyle/>
        <a:p>
          <a:endParaRPr lang="en-US" sz="2200" b="0" cap="none" spc="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4BE3205C-CAE1-46C1-B41B-5A0B3B3B7BD0}">
      <dgm:prSet custT="1"/>
      <dgm:spPr>
        <a:solidFill>
          <a:srgbClr val="669900"/>
        </a:solidFill>
      </dgm:spPr>
      <dgm:t>
        <a:bodyPr/>
        <a:lstStyle/>
        <a:p>
          <a:pPr rtl="0"/>
          <a:r>
            <a:rPr lang="ms-MY" sz="1800" b="0" cap="none" spc="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meningkatkan ketakwaan</a:t>
          </a:r>
          <a:endParaRPr lang="en-US" sz="18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D83E34D-AFA4-4C3B-A0BD-ACC72290551F}" type="parTrans" cxnId="{6AE71374-CC20-4748-B88E-9D7083479980}">
      <dgm:prSet/>
      <dgm:spPr/>
      <dgm:t>
        <a:bodyPr/>
        <a:lstStyle/>
        <a:p>
          <a:endParaRPr lang="en-US" sz="2200" b="0" cap="none" spc="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D5408256-EFB0-4094-B549-DA2250BC7224}" type="sibTrans" cxnId="{6AE71374-CC20-4748-B88E-9D7083479980}">
      <dgm:prSet/>
      <dgm:spPr/>
      <dgm:t>
        <a:bodyPr/>
        <a:lstStyle/>
        <a:p>
          <a:endParaRPr lang="en-US" sz="2200" b="0" cap="none" spc="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3805F8EC-8A2E-48C6-9A5D-EBE0F832581B}">
      <dgm:prSet custT="1"/>
      <dgm:spPr>
        <a:solidFill>
          <a:srgbClr val="FFFF00"/>
        </a:solidFill>
      </dgm:spPr>
      <dgm:t>
        <a:bodyPr/>
        <a:lstStyle/>
        <a:p>
          <a:pPr rtl="0"/>
          <a:r>
            <a:rPr lang="ms-MY" sz="2000" b="0" cap="none" spc="0" dirty="0" smtClean="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Mudah-mudahan kehidupan ini mendapat keberkatan di dunia dan di akhirat</a:t>
          </a:r>
          <a:endParaRPr lang="en-US" sz="2000" b="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25DD8670-A4BC-4E37-92CA-449D4FAA6BAA}" type="parTrans" cxnId="{A094FA50-DBAF-4674-90AD-9A4E6CA3BDF6}">
      <dgm:prSet/>
      <dgm:spPr/>
      <dgm:t>
        <a:bodyPr/>
        <a:lstStyle/>
        <a:p>
          <a:endParaRPr lang="en-US" sz="2200" b="0" cap="none" spc="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A6C41D21-0306-45E8-8FA1-D07B96C1B018}" type="sibTrans" cxnId="{A094FA50-DBAF-4674-90AD-9A4E6CA3BDF6}">
      <dgm:prSet/>
      <dgm:spPr/>
      <dgm:t>
        <a:bodyPr/>
        <a:lstStyle/>
        <a:p>
          <a:endParaRPr lang="en-US" sz="2200" b="0" cap="none" spc="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DB1190A0-B35F-45AA-A6B7-DCD77C041E9D}">
      <dgm:prSet custT="1"/>
      <dgm:spPr>
        <a:solidFill>
          <a:srgbClr val="FF0000"/>
        </a:solidFill>
      </dgm:spPr>
      <dgm:t>
        <a:bodyPr/>
        <a:lstStyle/>
        <a:p>
          <a:pPr rtl="0"/>
          <a:r>
            <a:rPr lang="ms-MY" sz="1800" b="0" cap="none" spc="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meninggalkan segala larangan</a:t>
          </a:r>
          <a:endParaRPr lang="en-US" sz="18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8E037451-CE8F-4CBA-93C3-F82E2D06C357}" type="parTrans" cxnId="{54B84180-2119-48A6-9461-387CB62AECCE}">
      <dgm:prSet/>
      <dgm:spPr/>
      <dgm:t>
        <a:bodyPr/>
        <a:lstStyle/>
        <a:p>
          <a:endParaRPr lang="en-US" b="0" cap="none" spc="0">
            <a:ln w="0"/>
            <a:solidFill>
              <a:schemeClr val="bg1"/>
            </a:solidFill>
            <a:effectLst>
              <a:outerShdw blurRad="38100" dist="19050" dir="2700000" algn="tl" rotWithShape="0">
                <a:schemeClr val="dk1">
                  <a:alpha val="40000"/>
                </a:schemeClr>
              </a:outerShdw>
            </a:effectLst>
          </a:endParaRPr>
        </a:p>
      </dgm:t>
    </dgm:pt>
    <dgm:pt modelId="{A671E884-95AC-49D6-82B4-3909928B0153}" type="sibTrans" cxnId="{54B84180-2119-48A6-9461-387CB62AECCE}">
      <dgm:prSet/>
      <dgm:spPr/>
      <dgm:t>
        <a:bodyPr/>
        <a:lstStyle/>
        <a:p>
          <a:endParaRPr lang="en-US" b="0" cap="none" spc="0">
            <a:ln w="0"/>
            <a:solidFill>
              <a:schemeClr val="bg1"/>
            </a:solidFill>
            <a:effectLst>
              <a:outerShdw blurRad="38100" dist="19050" dir="2700000" algn="tl" rotWithShape="0">
                <a:schemeClr val="dk1">
                  <a:alpha val="40000"/>
                </a:schemeClr>
              </a:outerShdw>
            </a:effectLst>
          </a:endParaRPr>
        </a:p>
      </dgm:t>
    </dgm:pt>
    <dgm:pt modelId="{F0212B1D-A3B4-4B82-A6D5-C0EB0775FEED}">
      <dgm:prSet custT="1"/>
      <dgm:spPr>
        <a:solidFill>
          <a:srgbClr val="0000FF"/>
        </a:solidFill>
      </dgm:spPr>
      <dgm:t>
        <a:bodyPr/>
        <a:lstStyle/>
        <a:p>
          <a:pPr rtl="0"/>
          <a:r>
            <a:rPr lang="ms-MY" sz="1800" b="0" cap="none" spc="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melaksanakan segala perintah</a:t>
          </a:r>
          <a:endParaRPr lang="en-US" sz="18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E2539B0-811A-4F52-A4EC-C880439AFF3C}" type="parTrans" cxnId="{511A4C06-9AAB-40D6-80C4-A20FDB519829}">
      <dgm:prSet/>
      <dgm:spPr/>
      <dgm:t>
        <a:bodyPr/>
        <a:lstStyle/>
        <a:p>
          <a:endParaRPr lang="en-US" b="0" cap="none" spc="0">
            <a:ln w="0"/>
            <a:solidFill>
              <a:schemeClr val="bg1"/>
            </a:solidFill>
            <a:effectLst>
              <a:outerShdw blurRad="38100" dist="19050" dir="2700000" algn="tl" rotWithShape="0">
                <a:schemeClr val="dk1">
                  <a:alpha val="40000"/>
                </a:schemeClr>
              </a:outerShdw>
            </a:effectLst>
          </a:endParaRPr>
        </a:p>
      </dgm:t>
    </dgm:pt>
    <dgm:pt modelId="{82EEE6AE-D884-42C2-B08D-A7B3D998CB52}" type="sibTrans" cxnId="{511A4C06-9AAB-40D6-80C4-A20FDB519829}">
      <dgm:prSet/>
      <dgm:spPr/>
      <dgm:t>
        <a:bodyPr/>
        <a:lstStyle/>
        <a:p>
          <a:endParaRPr lang="en-US" b="0" cap="none" spc="0">
            <a:ln w="0"/>
            <a:solidFill>
              <a:schemeClr val="bg1"/>
            </a:solidFill>
            <a:effectLst>
              <a:outerShdw blurRad="38100" dist="19050" dir="2700000" algn="tl" rotWithShape="0">
                <a:schemeClr val="dk1">
                  <a:alpha val="40000"/>
                </a:schemeClr>
              </a:outerShdw>
            </a:effectLst>
          </a:endParaRPr>
        </a:p>
      </dgm:t>
    </dgm:pt>
    <dgm:pt modelId="{EC111968-B27F-4492-9DBE-58C7A04B2913}" type="pres">
      <dgm:prSet presAssocID="{52A32DA8-0138-4E97-9B3F-A68BAFC440F0}" presName="Name0" presStyleCnt="0">
        <dgm:presLayoutVars>
          <dgm:chPref val="1"/>
          <dgm:dir/>
          <dgm:animOne val="branch"/>
          <dgm:animLvl val="lvl"/>
          <dgm:resizeHandles/>
        </dgm:presLayoutVars>
      </dgm:prSet>
      <dgm:spPr/>
      <dgm:t>
        <a:bodyPr/>
        <a:lstStyle/>
        <a:p>
          <a:endParaRPr lang="en-US"/>
        </a:p>
      </dgm:t>
    </dgm:pt>
    <dgm:pt modelId="{05031619-5BAA-4C1C-B734-C442183A3EF8}" type="pres">
      <dgm:prSet presAssocID="{B081AC83-00DC-4519-86F5-2DA4510BEF3C}" presName="vertOne" presStyleCnt="0"/>
      <dgm:spPr/>
      <dgm:t>
        <a:bodyPr/>
        <a:lstStyle/>
        <a:p>
          <a:endParaRPr lang="en-US"/>
        </a:p>
      </dgm:t>
    </dgm:pt>
    <dgm:pt modelId="{B2D67238-9A7D-4117-9F11-A9445CA8707A}" type="pres">
      <dgm:prSet presAssocID="{B081AC83-00DC-4519-86F5-2DA4510BEF3C}" presName="txOne" presStyleLbl="node0" presStyleIdx="0" presStyleCnt="2" custLinFactNeighborX="-47" custLinFactNeighborY="-22026">
        <dgm:presLayoutVars>
          <dgm:chPref val="3"/>
        </dgm:presLayoutVars>
      </dgm:prSet>
      <dgm:spPr/>
      <dgm:t>
        <a:bodyPr/>
        <a:lstStyle/>
        <a:p>
          <a:endParaRPr lang="en-US"/>
        </a:p>
      </dgm:t>
    </dgm:pt>
    <dgm:pt modelId="{ADA55116-1CCB-487A-9B4A-7667499ED9BD}" type="pres">
      <dgm:prSet presAssocID="{B081AC83-00DC-4519-86F5-2DA4510BEF3C}" presName="parTransOne" presStyleCnt="0"/>
      <dgm:spPr/>
      <dgm:t>
        <a:bodyPr/>
        <a:lstStyle/>
        <a:p>
          <a:endParaRPr lang="en-US"/>
        </a:p>
      </dgm:t>
    </dgm:pt>
    <dgm:pt modelId="{265CF1D1-AF5C-460C-9DC1-559E396FF055}" type="pres">
      <dgm:prSet presAssocID="{B081AC83-00DC-4519-86F5-2DA4510BEF3C}" presName="horzOne" presStyleCnt="0"/>
      <dgm:spPr/>
      <dgm:t>
        <a:bodyPr/>
        <a:lstStyle/>
        <a:p>
          <a:endParaRPr lang="en-US"/>
        </a:p>
      </dgm:t>
    </dgm:pt>
    <dgm:pt modelId="{82285018-CB24-474C-A081-52E7BE47D434}" type="pres">
      <dgm:prSet presAssocID="{4BE3205C-CAE1-46C1-B41B-5A0B3B3B7BD0}" presName="vertTwo" presStyleCnt="0"/>
      <dgm:spPr/>
      <dgm:t>
        <a:bodyPr/>
        <a:lstStyle/>
        <a:p>
          <a:endParaRPr lang="en-US"/>
        </a:p>
      </dgm:t>
    </dgm:pt>
    <dgm:pt modelId="{130570B7-764A-4F77-83D1-FCEF8729790D}" type="pres">
      <dgm:prSet presAssocID="{4BE3205C-CAE1-46C1-B41B-5A0B3B3B7BD0}" presName="txTwo" presStyleLbl="node2" presStyleIdx="0" presStyleCnt="3">
        <dgm:presLayoutVars>
          <dgm:chPref val="3"/>
        </dgm:presLayoutVars>
      </dgm:prSet>
      <dgm:spPr/>
      <dgm:t>
        <a:bodyPr/>
        <a:lstStyle/>
        <a:p>
          <a:endParaRPr lang="en-US"/>
        </a:p>
      </dgm:t>
    </dgm:pt>
    <dgm:pt modelId="{48B00184-E30C-42E2-BEB4-17C88711EFC9}" type="pres">
      <dgm:prSet presAssocID="{4BE3205C-CAE1-46C1-B41B-5A0B3B3B7BD0}" presName="horzTwo" presStyleCnt="0"/>
      <dgm:spPr/>
      <dgm:t>
        <a:bodyPr/>
        <a:lstStyle/>
        <a:p>
          <a:endParaRPr lang="en-US"/>
        </a:p>
      </dgm:t>
    </dgm:pt>
    <dgm:pt modelId="{30EC1F86-1743-4B04-92F4-82B6B1BCB04A}" type="pres">
      <dgm:prSet presAssocID="{D5408256-EFB0-4094-B549-DA2250BC7224}" presName="sibSpaceTwo" presStyleCnt="0"/>
      <dgm:spPr/>
      <dgm:t>
        <a:bodyPr/>
        <a:lstStyle/>
        <a:p>
          <a:endParaRPr lang="en-US"/>
        </a:p>
      </dgm:t>
    </dgm:pt>
    <dgm:pt modelId="{1C3EB95B-2D60-464A-BD07-0062D4E52FD0}" type="pres">
      <dgm:prSet presAssocID="{F0212B1D-A3B4-4B82-A6D5-C0EB0775FEED}" presName="vertTwo" presStyleCnt="0"/>
      <dgm:spPr/>
      <dgm:t>
        <a:bodyPr/>
        <a:lstStyle/>
        <a:p>
          <a:endParaRPr lang="en-US"/>
        </a:p>
      </dgm:t>
    </dgm:pt>
    <dgm:pt modelId="{652F3CA7-8857-4781-984A-CE305936B9AE}" type="pres">
      <dgm:prSet presAssocID="{F0212B1D-A3B4-4B82-A6D5-C0EB0775FEED}" presName="txTwo" presStyleLbl="node2" presStyleIdx="1" presStyleCnt="3">
        <dgm:presLayoutVars>
          <dgm:chPref val="3"/>
        </dgm:presLayoutVars>
      </dgm:prSet>
      <dgm:spPr/>
      <dgm:t>
        <a:bodyPr/>
        <a:lstStyle/>
        <a:p>
          <a:endParaRPr lang="en-US"/>
        </a:p>
      </dgm:t>
    </dgm:pt>
    <dgm:pt modelId="{4DCB166C-4099-4320-BDD7-3B5A6D1E8841}" type="pres">
      <dgm:prSet presAssocID="{F0212B1D-A3B4-4B82-A6D5-C0EB0775FEED}" presName="horzTwo" presStyleCnt="0"/>
      <dgm:spPr/>
      <dgm:t>
        <a:bodyPr/>
        <a:lstStyle/>
        <a:p>
          <a:endParaRPr lang="en-US"/>
        </a:p>
      </dgm:t>
    </dgm:pt>
    <dgm:pt modelId="{6DE23646-AFC1-4132-86FD-EAD64922CB8D}" type="pres">
      <dgm:prSet presAssocID="{82EEE6AE-D884-42C2-B08D-A7B3D998CB52}" presName="sibSpaceTwo" presStyleCnt="0"/>
      <dgm:spPr/>
      <dgm:t>
        <a:bodyPr/>
        <a:lstStyle/>
        <a:p>
          <a:endParaRPr lang="en-US"/>
        </a:p>
      </dgm:t>
    </dgm:pt>
    <dgm:pt modelId="{AEC857DE-BFA4-4FC9-9F0F-81529454350D}" type="pres">
      <dgm:prSet presAssocID="{DB1190A0-B35F-45AA-A6B7-DCD77C041E9D}" presName="vertTwo" presStyleCnt="0"/>
      <dgm:spPr/>
      <dgm:t>
        <a:bodyPr/>
        <a:lstStyle/>
        <a:p>
          <a:endParaRPr lang="en-US"/>
        </a:p>
      </dgm:t>
    </dgm:pt>
    <dgm:pt modelId="{8E24ACBE-ED32-4B0C-8D6E-98B3F3BE513F}" type="pres">
      <dgm:prSet presAssocID="{DB1190A0-B35F-45AA-A6B7-DCD77C041E9D}" presName="txTwo" presStyleLbl="node2" presStyleIdx="2" presStyleCnt="3">
        <dgm:presLayoutVars>
          <dgm:chPref val="3"/>
        </dgm:presLayoutVars>
      </dgm:prSet>
      <dgm:spPr/>
      <dgm:t>
        <a:bodyPr/>
        <a:lstStyle/>
        <a:p>
          <a:endParaRPr lang="en-US"/>
        </a:p>
      </dgm:t>
    </dgm:pt>
    <dgm:pt modelId="{38B42B7D-C0BA-4C6E-A1E7-7A88B950E9D4}" type="pres">
      <dgm:prSet presAssocID="{DB1190A0-B35F-45AA-A6B7-DCD77C041E9D}" presName="horzTwo" presStyleCnt="0"/>
      <dgm:spPr/>
      <dgm:t>
        <a:bodyPr/>
        <a:lstStyle/>
        <a:p>
          <a:endParaRPr lang="en-US"/>
        </a:p>
      </dgm:t>
    </dgm:pt>
    <dgm:pt modelId="{886047C4-FA29-4124-87EB-E0CC54184034}" type="pres">
      <dgm:prSet presAssocID="{EB74375A-00B0-4004-8B54-943875376D25}" presName="sibSpaceOne" presStyleCnt="0"/>
      <dgm:spPr/>
      <dgm:t>
        <a:bodyPr/>
        <a:lstStyle/>
        <a:p>
          <a:endParaRPr lang="en-US"/>
        </a:p>
      </dgm:t>
    </dgm:pt>
    <dgm:pt modelId="{B1B0110F-1CDC-4A31-86D5-742960356F03}" type="pres">
      <dgm:prSet presAssocID="{3805F8EC-8A2E-48C6-9A5D-EBE0F832581B}" presName="vertOne" presStyleCnt="0"/>
      <dgm:spPr/>
      <dgm:t>
        <a:bodyPr/>
        <a:lstStyle/>
        <a:p>
          <a:endParaRPr lang="en-US"/>
        </a:p>
      </dgm:t>
    </dgm:pt>
    <dgm:pt modelId="{9D85C62F-05E7-4D11-8E65-712717C4DC52}" type="pres">
      <dgm:prSet presAssocID="{3805F8EC-8A2E-48C6-9A5D-EBE0F832581B}" presName="txOne" presStyleLbl="node0" presStyleIdx="1" presStyleCnt="2" custScaleY="208554">
        <dgm:presLayoutVars>
          <dgm:chPref val="3"/>
        </dgm:presLayoutVars>
      </dgm:prSet>
      <dgm:spPr/>
      <dgm:t>
        <a:bodyPr/>
        <a:lstStyle/>
        <a:p>
          <a:endParaRPr lang="en-US"/>
        </a:p>
      </dgm:t>
    </dgm:pt>
    <dgm:pt modelId="{A303F886-5016-466F-A54F-1E279AA81F83}" type="pres">
      <dgm:prSet presAssocID="{3805F8EC-8A2E-48C6-9A5D-EBE0F832581B}" presName="horzOne" presStyleCnt="0"/>
      <dgm:spPr/>
      <dgm:t>
        <a:bodyPr/>
        <a:lstStyle/>
        <a:p>
          <a:endParaRPr lang="en-US"/>
        </a:p>
      </dgm:t>
    </dgm:pt>
  </dgm:ptLst>
  <dgm:cxnLst>
    <dgm:cxn modelId="{0250BC09-9A35-4FBA-8937-B1C19ECAEEA8}" type="presOf" srcId="{4BE3205C-CAE1-46C1-B41B-5A0B3B3B7BD0}" destId="{130570B7-764A-4F77-83D1-FCEF8729790D}" srcOrd="0" destOrd="0" presId="urn:microsoft.com/office/officeart/2005/8/layout/hierarchy4"/>
    <dgm:cxn modelId="{6AE71374-CC20-4748-B88E-9D7083479980}" srcId="{B081AC83-00DC-4519-86F5-2DA4510BEF3C}" destId="{4BE3205C-CAE1-46C1-B41B-5A0B3B3B7BD0}" srcOrd="0" destOrd="0" parTransId="{ED83E34D-AFA4-4C3B-A0BD-ACC72290551F}" sibTransId="{D5408256-EFB0-4094-B549-DA2250BC7224}"/>
    <dgm:cxn modelId="{9BF24E16-DFB1-4683-A4F4-BCBC6652EA42}" type="presOf" srcId="{3805F8EC-8A2E-48C6-9A5D-EBE0F832581B}" destId="{9D85C62F-05E7-4D11-8E65-712717C4DC52}" srcOrd="0" destOrd="0" presId="urn:microsoft.com/office/officeart/2005/8/layout/hierarchy4"/>
    <dgm:cxn modelId="{EAB41D52-20B3-4864-AAEB-BAEF0D612361}" type="presOf" srcId="{52A32DA8-0138-4E97-9B3F-A68BAFC440F0}" destId="{EC111968-B27F-4492-9DBE-58C7A04B2913}" srcOrd="0" destOrd="0" presId="urn:microsoft.com/office/officeart/2005/8/layout/hierarchy4"/>
    <dgm:cxn modelId="{54B84180-2119-48A6-9461-387CB62AECCE}" srcId="{B081AC83-00DC-4519-86F5-2DA4510BEF3C}" destId="{DB1190A0-B35F-45AA-A6B7-DCD77C041E9D}" srcOrd="2" destOrd="0" parTransId="{8E037451-CE8F-4CBA-93C3-F82E2D06C357}" sibTransId="{A671E884-95AC-49D6-82B4-3909928B0153}"/>
    <dgm:cxn modelId="{A094FA50-DBAF-4674-90AD-9A4E6CA3BDF6}" srcId="{52A32DA8-0138-4E97-9B3F-A68BAFC440F0}" destId="{3805F8EC-8A2E-48C6-9A5D-EBE0F832581B}" srcOrd="1" destOrd="0" parTransId="{25DD8670-A4BC-4E37-92CA-449D4FAA6BAA}" sibTransId="{A6C41D21-0306-45E8-8FA1-D07B96C1B018}"/>
    <dgm:cxn modelId="{7F9FB042-D963-456B-A8F9-AB83ECD4C987}" type="presOf" srcId="{DB1190A0-B35F-45AA-A6B7-DCD77C041E9D}" destId="{8E24ACBE-ED32-4B0C-8D6E-98B3F3BE513F}" srcOrd="0" destOrd="0" presId="urn:microsoft.com/office/officeart/2005/8/layout/hierarchy4"/>
    <dgm:cxn modelId="{95E640EB-5037-4DFA-A0AE-684656900B7A}" type="presOf" srcId="{B081AC83-00DC-4519-86F5-2DA4510BEF3C}" destId="{B2D67238-9A7D-4117-9F11-A9445CA8707A}" srcOrd="0" destOrd="0" presId="urn:microsoft.com/office/officeart/2005/8/layout/hierarchy4"/>
    <dgm:cxn modelId="{C8085D3D-C2F4-4212-9807-5724F3F56721}" type="presOf" srcId="{F0212B1D-A3B4-4B82-A6D5-C0EB0775FEED}" destId="{652F3CA7-8857-4781-984A-CE305936B9AE}" srcOrd="0" destOrd="0" presId="urn:microsoft.com/office/officeart/2005/8/layout/hierarchy4"/>
    <dgm:cxn modelId="{511A4C06-9AAB-40D6-80C4-A20FDB519829}" srcId="{B081AC83-00DC-4519-86F5-2DA4510BEF3C}" destId="{F0212B1D-A3B4-4B82-A6D5-C0EB0775FEED}" srcOrd="1" destOrd="0" parTransId="{EE2539B0-811A-4F52-A4EC-C880439AFF3C}" sibTransId="{82EEE6AE-D884-42C2-B08D-A7B3D998CB52}"/>
    <dgm:cxn modelId="{29D13309-2E62-4ED1-B3C3-9B9C019E8651}" srcId="{52A32DA8-0138-4E97-9B3F-A68BAFC440F0}" destId="{B081AC83-00DC-4519-86F5-2DA4510BEF3C}" srcOrd="0" destOrd="0" parTransId="{625FA092-BC1D-42F3-8B82-B71D68F2CD5B}" sibTransId="{EB74375A-00B0-4004-8B54-943875376D25}"/>
    <dgm:cxn modelId="{0959D4E5-A999-4E2E-97C2-4C0E6DF8C921}" type="presParOf" srcId="{EC111968-B27F-4492-9DBE-58C7A04B2913}" destId="{05031619-5BAA-4C1C-B734-C442183A3EF8}" srcOrd="0" destOrd="0" presId="urn:microsoft.com/office/officeart/2005/8/layout/hierarchy4"/>
    <dgm:cxn modelId="{E8F3654C-E0E9-4BA0-B1C1-DD54F8686490}" type="presParOf" srcId="{05031619-5BAA-4C1C-B734-C442183A3EF8}" destId="{B2D67238-9A7D-4117-9F11-A9445CA8707A}" srcOrd="0" destOrd="0" presId="urn:microsoft.com/office/officeart/2005/8/layout/hierarchy4"/>
    <dgm:cxn modelId="{018F8CA4-2A21-442B-B246-B7764E4AB495}" type="presParOf" srcId="{05031619-5BAA-4C1C-B734-C442183A3EF8}" destId="{ADA55116-1CCB-487A-9B4A-7667499ED9BD}" srcOrd="1" destOrd="0" presId="urn:microsoft.com/office/officeart/2005/8/layout/hierarchy4"/>
    <dgm:cxn modelId="{7A699C3E-0769-4D69-A7C5-39CDD06D6EB4}" type="presParOf" srcId="{05031619-5BAA-4C1C-B734-C442183A3EF8}" destId="{265CF1D1-AF5C-460C-9DC1-559E396FF055}" srcOrd="2" destOrd="0" presId="urn:microsoft.com/office/officeart/2005/8/layout/hierarchy4"/>
    <dgm:cxn modelId="{54475E20-97A6-4B5D-B781-8FFA6D47BC4F}" type="presParOf" srcId="{265CF1D1-AF5C-460C-9DC1-559E396FF055}" destId="{82285018-CB24-474C-A081-52E7BE47D434}" srcOrd="0" destOrd="0" presId="urn:microsoft.com/office/officeart/2005/8/layout/hierarchy4"/>
    <dgm:cxn modelId="{9B17C177-E7E8-4C4D-BE33-899010B3C0CA}" type="presParOf" srcId="{82285018-CB24-474C-A081-52E7BE47D434}" destId="{130570B7-764A-4F77-83D1-FCEF8729790D}" srcOrd="0" destOrd="0" presId="urn:microsoft.com/office/officeart/2005/8/layout/hierarchy4"/>
    <dgm:cxn modelId="{BB867DC9-0701-4DD2-9494-392A6928A20C}" type="presParOf" srcId="{82285018-CB24-474C-A081-52E7BE47D434}" destId="{48B00184-E30C-42E2-BEB4-17C88711EFC9}" srcOrd="1" destOrd="0" presId="urn:microsoft.com/office/officeart/2005/8/layout/hierarchy4"/>
    <dgm:cxn modelId="{78C72838-883F-4CEB-9455-CAD9628DB6DD}" type="presParOf" srcId="{265CF1D1-AF5C-460C-9DC1-559E396FF055}" destId="{30EC1F86-1743-4B04-92F4-82B6B1BCB04A}" srcOrd="1" destOrd="0" presId="urn:microsoft.com/office/officeart/2005/8/layout/hierarchy4"/>
    <dgm:cxn modelId="{E84F8C3E-23F9-4B43-A46F-E24CC74DB40F}" type="presParOf" srcId="{265CF1D1-AF5C-460C-9DC1-559E396FF055}" destId="{1C3EB95B-2D60-464A-BD07-0062D4E52FD0}" srcOrd="2" destOrd="0" presId="urn:microsoft.com/office/officeart/2005/8/layout/hierarchy4"/>
    <dgm:cxn modelId="{38910146-52EE-49A5-ACCA-ADFD10BF8FC0}" type="presParOf" srcId="{1C3EB95B-2D60-464A-BD07-0062D4E52FD0}" destId="{652F3CA7-8857-4781-984A-CE305936B9AE}" srcOrd="0" destOrd="0" presId="urn:microsoft.com/office/officeart/2005/8/layout/hierarchy4"/>
    <dgm:cxn modelId="{2ABC9E2F-33B6-41B7-BFB6-D0D0657C0061}" type="presParOf" srcId="{1C3EB95B-2D60-464A-BD07-0062D4E52FD0}" destId="{4DCB166C-4099-4320-BDD7-3B5A6D1E8841}" srcOrd="1" destOrd="0" presId="urn:microsoft.com/office/officeart/2005/8/layout/hierarchy4"/>
    <dgm:cxn modelId="{37D95859-6FBC-4A8E-9B48-C1E0B0CBAE77}" type="presParOf" srcId="{265CF1D1-AF5C-460C-9DC1-559E396FF055}" destId="{6DE23646-AFC1-4132-86FD-EAD64922CB8D}" srcOrd="3" destOrd="0" presId="urn:microsoft.com/office/officeart/2005/8/layout/hierarchy4"/>
    <dgm:cxn modelId="{F27EB252-B59B-4C75-9C89-B9ED2F7C53F1}" type="presParOf" srcId="{265CF1D1-AF5C-460C-9DC1-559E396FF055}" destId="{AEC857DE-BFA4-4FC9-9F0F-81529454350D}" srcOrd="4" destOrd="0" presId="urn:microsoft.com/office/officeart/2005/8/layout/hierarchy4"/>
    <dgm:cxn modelId="{2C2191BE-1BFE-4F1E-AC62-4E672692CEC0}" type="presParOf" srcId="{AEC857DE-BFA4-4FC9-9F0F-81529454350D}" destId="{8E24ACBE-ED32-4B0C-8D6E-98B3F3BE513F}" srcOrd="0" destOrd="0" presId="urn:microsoft.com/office/officeart/2005/8/layout/hierarchy4"/>
    <dgm:cxn modelId="{D179391D-F518-4371-891C-51BC83AD30AF}" type="presParOf" srcId="{AEC857DE-BFA4-4FC9-9F0F-81529454350D}" destId="{38B42B7D-C0BA-4C6E-A1E7-7A88B950E9D4}" srcOrd="1" destOrd="0" presId="urn:microsoft.com/office/officeart/2005/8/layout/hierarchy4"/>
    <dgm:cxn modelId="{86E13ED6-6AE5-42B5-A4D1-289D1EEF364A}" type="presParOf" srcId="{EC111968-B27F-4492-9DBE-58C7A04B2913}" destId="{886047C4-FA29-4124-87EB-E0CC54184034}" srcOrd="1" destOrd="0" presId="urn:microsoft.com/office/officeart/2005/8/layout/hierarchy4"/>
    <dgm:cxn modelId="{D1F4831F-1011-4BF8-A8C3-BC205FE12942}" type="presParOf" srcId="{EC111968-B27F-4492-9DBE-58C7A04B2913}" destId="{B1B0110F-1CDC-4A31-86D5-742960356F03}" srcOrd="2" destOrd="0" presId="urn:microsoft.com/office/officeart/2005/8/layout/hierarchy4"/>
    <dgm:cxn modelId="{DB31D70D-E14C-4669-8EF9-8F89514ED8FC}" type="presParOf" srcId="{B1B0110F-1CDC-4A31-86D5-742960356F03}" destId="{9D85C62F-05E7-4D11-8E65-712717C4DC52}" srcOrd="0" destOrd="0" presId="urn:microsoft.com/office/officeart/2005/8/layout/hierarchy4"/>
    <dgm:cxn modelId="{D137D2E8-B4D6-432F-B4DB-BE6003E3B554}" type="presParOf" srcId="{B1B0110F-1CDC-4A31-86D5-742960356F03}" destId="{A303F886-5016-466F-A54F-1E279AA81F83}"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CD90F3-863E-4D7F-A8B6-EE8A3A330677}" type="doc">
      <dgm:prSet loTypeId="urn:microsoft.com/office/officeart/2008/layout/VerticalAccentList" loCatId="list" qsTypeId="urn:microsoft.com/office/officeart/2005/8/quickstyle/simple2" qsCatId="simple" csTypeId="urn:microsoft.com/office/officeart/2005/8/colors/colorful1" csCatId="colorful" phldr="1"/>
      <dgm:spPr/>
      <dgm:t>
        <a:bodyPr/>
        <a:lstStyle/>
        <a:p>
          <a:endParaRPr lang="en-US"/>
        </a:p>
      </dgm:t>
    </dgm:pt>
    <dgm:pt modelId="{CBA371F4-A392-4842-8807-7CB8A6A23EF4}">
      <dgm:prSet custT="1"/>
      <dgm:spPr/>
      <dgm:t>
        <a:bodyPr/>
        <a:lstStyle/>
        <a:p>
          <a:pPr algn="ctr" rtl="0"/>
          <a:r>
            <a:rPr lang="ms-MY" sz="2400" b="0" cap="none" spc="0" dirty="0" smtClean="0">
              <a:ln w="0"/>
              <a:solidFill>
                <a:srgbClr val="FFFF00"/>
              </a:solidFill>
              <a:effectLst>
                <a:glow rad="101600">
                  <a:schemeClr val="bg1">
                    <a:alpha val="60000"/>
                  </a:schemeClr>
                </a:glow>
                <a:outerShdw blurRad="38100" dist="19050" dir="2700000" algn="tl" rotWithShape="0">
                  <a:schemeClr val="dk1">
                    <a:alpha val="40000"/>
                  </a:schemeClr>
                </a:outerShdw>
              </a:effectLst>
            </a:rPr>
            <a:t>Islam suka kepada umatnya yang gigih dan tekun bekerja mencari nafkah untuk diri dan keluarganya.</a:t>
          </a:r>
          <a:endParaRPr lang="en-US" sz="2400" b="0" cap="none" spc="0" dirty="0">
            <a:ln w="0"/>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FCDD4247-AF12-4763-8C45-2F054EDC3FC6}" type="parTrans" cxnId="{1DC24513-2EC3-4FD5-B183-76A756B5DD85}">
      <dgm:prSet/>
      <dgm:spPr/>
      <dgm:t>
        <a:bodyPr/>
        <a:lstStyle/>
        <a:p>
          <a:endParaRPr lang="en-US" sz="2400" b="0" cap="none" spc="0">
            <a:ln w="0"/>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6BEF39ED-4D90-4B63-AE44-E669A2519A0E}" type="sibTrans" cxnId="{1DC24513-2EC3-4FD5-B183-76A756B5DD85}">
      <dgm:prSet/>
      <dgm:spPr/>
      <dgm:t>
        <a:bodyPr/>
        <a:lstStyle/>
        <a:p>
          <a:endParaRPr lang="en-US" sz="2400" b="0" cap="none" spc="0">
            <a:ln w="0"/>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4F06B8F-9875-4502-B2B9-FC399C13420B}" type="pres">
      <dgm:prSet presAssocID="{91CD90F3-863E-4D7F-A8B6-EE8A3A330677}" presName="Name0" presStyleCnt="0">
        <dgm:presLayoutVars>
          <dgm:chMax/>
          <dgm:chPref/>
          <dgm:dir/>
        </dgm:presLayoutVars>
      </dgm:prSet>
      <dgm:spPr/>
      <dgm:t>
        <a:bodyPr/>
        <a:lstStyle/>
        <a:p>
          <a:endParaRPr lang="en-US"/>
        </a:p>
      </dgm:t>
    </dgm:pt>
    <dgm:pt modelId="{2FD67AE0-325C-4A0A-A1F5-A97190E5D128}" type="pres">
      <dgm:prSet presAssocID="{CBA371F4-A392-4842-8807-7CB8A6A23EF4}" presName="parenttextcomposite" presStyleCnt="0"/>
      <dgm:spPr/>
    </dgm:pt>
    <dgm:pt modelId="{417FEEAF-8705-4322-81CE-A4FD8B47F5FD}" type="pres">
      <dgm:prSet presAssocID="{CBA371F4-A392-4842-8807-7CB8A6A23EF4}" presName="parenttext" presStyleLbl="revTx" presStyleIdx="0" presStyleCnt="1">
        <dgm:presLayoutVars>
          <dgm:chMax/>
          <dgm:chPref val="2"/>
          <dgm:bulletEnabled val="1"/>
        </dgm:presLayoutVars>
      </dgm:prSet>
      <dgm:spPr/>
      <dgm:t>
        <a:bodyPr/>
        <a:lstStyle/>
        <a:p>
          <a:endParaRPr lang="en-US"/>
        </a:p>
      </dgm:t>
    </dgm:pt>
    <dgm:pt modelId="{4669531D-C43E-444C-9B1E-331919CC52BD}" type="pres">
      <dgm:prSet presAssocID="{CBA371F4-A392-4842-8807-7CB8A6A23EF4}" presName="parallelogramComposite" presStyleCnt="0"/>
      <dgm:spPr/>
    </dgm:pt>
    <dgm:pt modelId="{66FB1703-ABC1-4B6E-BB40-9F121EC4CA65}" type="pres">
      <dgm:prSet presAssocID="{CBA371F4-A392-4842-8807-7CB8A6A23EF4}" presName="parallelogram1" presStyleLbl="alignNode1" presStyleIdx="0" presStyleCnt="7"/>
      <dgm:spPr/>
    </dgm:pt>
    <dgm:pt modelId="{2CAF0DDC-C258-493F-8DFA-68920780B5DF}" type="pres">
      <dgm:prSet presAssocID="{CBA371F4-A392-4842-8807-7CB8A6A23EF4}" presName="parallelogram2" presStyleLbl="alignNode1" presStyleIdx="1" presStyleCnt="7"/>
      <dgm:spPr/>
    </dgm:pt>
    <dgm:pt modelId="{69683CC5-F153-47DD-96B1-376EEE095D0F}" type="pres">
      <dgm:prSet presAssocID="{CBA371F4-A392-4842-8807-7CB8A6A23EF4}" presName="parallelogram3" presStyleLbl="alignNode1" presStyleIdx="2" presStyleCnt="7"/>
      <dgm:spPr/>
    </dgm:pt>
    <dgm:pt modelId="{88E84AA7-9EA5-4A56-8851-98CA8A5544C1}" type="pres">
      <dgm:prSet presAssocID="{CBA371F4-A392-4842-8807-7CB8A6A23EF4}" presName="parallelogram4" presStyleLbl="alignNode1" presStyleIdx="3" presStyleCnt="7"/>
      <dgm:spPr/>
    </dgm:pt>
    <dgm:pt modelId="{54EB15A9-B9DB-4E61-A4B6-263BD553986A}" type="pres">
      <dgm:prSet presAssocID="{CBA371F4-A392-4842-8807-7CB8A6A23EF4}" presName="parallelogram5" presStyleLbl="alignNode1" presStyleIdx="4" presStyleCnt="7"/>
      <dgm:spPr/>
    </dgm:pt>
    <dgm:pt modelId="{8D8C43BE-98F5-4DED-A261-477FD810C0F4}" type="pres">
      <dgm:prSet presAssocID="{CBA371F4-A392-4842-8807-7CB8A6A23EF4}" presName="parallelogram6" presStyleLbl="alignNode1" presStyleIdx="5" presStyleCnt="7"/>
      <dgm:spPr/>
    </dgm:pt>
    <dgm:pt modelId="{A04F8686-36F6-4AF6-A7FB-5806F240C1B0}" type="pres">
      <dgm:prSet presAssocID="{CBA371F4-A392-4842-8807-7CB8A6A23EF4}" presName="parallelogram7" presStyleLbl="alignNode1" presStyleIdx="6" presStyleCnt="7"/>
      <dgm:spPr/>
    </dgm:pt>
  </dgm:ptLst>
  <dgm:cxnLst>
    <dgm:cxn modelId="{BB31B4FE-641B-4105-ADC0-4637C9F25024}" type="presOf" srcId="{CBA371F4-A392-4842-8807-7CB8A6A23EF4}" destId="{417FEEAF-8705-4322-81CE-A4FD8B47F5FD}" srcOrd="0" destOrd="0" presId="urn:microsoft.com/office/officeart/2008/layout/VerticalAccentList"/>
    <dgm:cxn modelId="{E5CB9698-5DFC-458E-B053-DB682B455573}" type="presOf" srcId="{91CD90F3-863E-4D7F-A8B6-EE8A3A330677}" destId="{E4F06B8F-9875-4502-B2B9-FC399C13420B}" srcOrd="0" destOrd="0" presId="urn:microsoft.com/office/officeart/2008/layout/VerticalAccentList"/>
    <dgm:cxn modelId="{1DC24513-2EC3-4FD5-B183-76A756B5DD85}" srcId="{91CD90F3-863E-4D7F-A8B6-EE8A3A330677}" destId="{CBA371F4-A392-4842-8807-7CB8A6A23EF4}" srcOrd="0" destOrd="0" parTransId="{FCDD4247-AF12-4763-8C45-2F054EDC3FC6}" sibTransId="{6BEF39ED-4D90-4B63-AE44-E669A2519A0E}"/>
    <dgm:cxn modelId="{FBADE13E-F2B1-48A4-8380-87C07CE4ABC8}" type="presParOf" srcId="{E4F06B8F-9875-4502-B2B9-FC399C13420B}" destId="{2FD67AE0-325C-4A0A-A1F5-A97190E5D128}" srcOrd="0" destOrd="0" presId="urn:microsoft.com/office/officeart/2008/layout/VerticalAccentList"/>
    <dgm:cxn modelId="{B53AE7F4-BD15-4B8B-89D1-65CB6ACE4158}" type="presParOf" srcId="{2FD67AE0-325C-4A0A-A1F5-A97190E5D128}" destId="{417FEEAF-8705-4322-81CE-A4FD8B47F5FD}" srcOrd="0" destOrd="0" presId="urn:microsoft.com/office/officeart/2008/layout/VerticalAccentList"/>
    <dgm:cxn modelId="{EACDB93E-1BA6-49F7-9A0F-308FB1E34101}" type="presParOf" srcId="{E4F06B8F-9875-4502-B2B9-FC399C13420B}" destId="{4669531D-C43E-444C-9B1E-331919CC52BD}" srcOrd="1" destOrd="0" presId="urn:microsoft.com/office/officeart/2008/layout/VerticalAccentList"/>
    <dgm:cxn modelId="{F112DFDD-BD37-470F-8D8A-8598B63922F1}" type="presParOf" srcId="{4669531D-C43E-444C-9B1E-331919CC52BD}" destId="{66FB1703-ABC1-4B6E-BB40-9F121EC4CA65}" srcOrd="0" destOrd="0" presId="urn:microsoft.com/office/officeart/2008/layout/VerticalAccentList"/>
    <dgm:cxn modelId="{A2BE3A2E-D9D0-4248-AB0F-FF52F58BF695}" type="presParOf" srcId="{4669531D-C43E-444C-9B1E-331919CC52BD}" destId="{2CAF0DDC-C258-493F-8DFA-68920780B5DF}" srcOrd="1" destOrd="0" presId="urn:microsoft.com/office/officeart/2008/layout/VerticalAccentList"/>
    <dgm:cxn modelId="{B570BEBF-BF23-49DE-8EFC-E5C17FC199D7}" type="presParOf" srcId="{4669531D-C43E-444C-9B1E-331919CC52BD}" destId="{69683CC5-F153-47DD-96B1-376EEE095D0F}" srcOrd="2" destOrd="0" presId="urn:microsoft.com/office/officeart/2008/layout/VerticalAccentList"/>
    <dgm:cxn modelId="{5A62446C-74F3-456F-AFD0-DF35AB5F6498}" type="presParOf" srcId="{4669531D-C43E-444C-9B1E-331919CC52BD}" destId="{88E84AA7-9EA5-4A56-8851-98CA8A5544C1}" srcOrd="3" destOrd="0" presId="urn:microsoft.com/office/officeart/2008/layout/VerticalAccentList"/>
    <dgm:cxn modelId="{7913A0DB-B75B-4340-8A87-01D6BDD833EE}" type="presParOf" srcId="{4669531D-C43E-444C-9B1E-331919CC52BD}" destId="{54EB15A9-B9DB-4E61-A4B6-263BD553986A}" srcOrd="4" destOrd="0" presId="urn:microsoft.com/office/officeart/2008/layout/VerticalAccentList"/>
    <dgm:cxn modelId="{9D6930B2-957C-489E-B8F2-ED59CE3F2990}" type="presParOf" srcId="{4669531D-C43E-444C-9B1E-331919CC52BD}" destId="{8D8C43BE-98F5-4DED-A261-477FD810C0F4}" srcOrd="5" destOrd="0" presId="urn:microsoft.com/office/officeart/2008/layout/VerticalAccentList"/>
    <dgm:cxn modelId="{D3B3252F-E78B-481F-8969-07C8A52A6C1C}" type="presParOf" srcId="{4669531D-C43E-444C-9B1E-331919CC52BD}" destId="{A04F8686-36F6-4AF6-A7FB-5806F240C1B0}"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CD90F3-863E-4D7F-A8B6-EE8A3A330677}" type="doc">
      <dgm:prSet loTypeId="urn:microsoft.com/office/officeart/2008/layout/VerticalAccentList" loCatId="list" qsTypeId="urn:microsoft.com/office/officeart/2005/8/quickstyle/simple2" qsCatId="simple" csTypeId="urn:microsoft.com/office/officeart/2005/8/colors/colorful1" csCatId="colorful" phldr="1"/>
      <dgm:spPr/>
      <dgm:t>
        <a:bodyPr/>
        <a:lstStyle/>
        <a:p>
          <a:endParaRPr lang="en-US"/>
        </a:p>
      </dgm:t>
    </dgm:pt>
    <dgm:pt modelId="{CBA371F4-A392-4842-8807-7CB8A6A23EF4}">
      <dgm:prSet custT="1"/>
      <dgm:spPr/>
      <dgm:t>
        <a:bodyPr/>
        <a:lstStyle/>
        <a:p>
          <a:pPr algn="ctr" rtl="0"/>
          <a:r>
            <a:rPr lang="ms-MY" sz="2400" b="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rPr>
            <a:t>pekerja yang baik akan sentiasa memperuntukkan masanya menilai dan memperbaiki tugas yang dipertanggungjawabkan</a:t>
          </a:r>
          <a:endParaRPr lang="en-US" sz="2400" b="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FCDD4247-AF12-4763-8C45-2F054EDC3FC6}" type="parTrans" cxnId="{1DC24513-2EC3-4FD5-B183-76A756B5DD85}">
      <dgm:prSet/>
      <dgm:spPr/>
      <dgm:t>
        <a:bodyPr/>
        <a:lstStyle/>
        <a:p>
          <a:endParaRPr lang="en-US" sz="2400" b="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6BEF39ED-4D90-4B63-AE44-E669A2519A0E}" type="sibTrans" cxnId="{1DC24513-2EC3-4FD5-B183-76A756B5DD85}">
      <dgm:prSet/>
      <dgm:spPr/>
      <dgm:t>
        <a:bodyPr/>
        <a:lstStyle/>
        <a:p>
          <a:endParaRPr lang="en-US" sz="2400" b="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4F06B8F-9875-4502-B2B9-FC399C13420B}" type="pres">
      <dgm:prSet presAssocID="{91CD90F3-863E-4D7F-A8B6-EE8A3A330677}" presName="Name0" presStyleCnt="0">
        <dgm:presLayoutVars>
          <dgm:chMax/>
          <dgm:chPref/>
          <dgm:dir/>
        </dgm:presLayoutVars>
      </dgm:prSet>
      <dgm:spPr/>
      <dgm:t>
        <a:bodyPr/>
        <a:lstStyle/>
        <a:p>
          <a:endParaRPr lang="en-US"/>
        </a:p>
      </dgm:t>
    </dgm:pt>
    <dgm:pt modelId="{2FD67AE0-325C-4A0A-A1F5-A97190E5D128}" type="pres">
      <dgm:prSet presAssocID="{CBA371F4-A392-4842-8807-7CB8A6A23EF4}" presName="parenttextcomposite" presStyleCnt="0"/>
      <dgm:spPr/>
    </dgm:pt>
    <dgm:pt modelId="{417FEEAF-8705-4322-81CE-A4FD8B47F5FD}" type="pres">
      <dgm:prSet presAssocID="{CBA371F4-A392-4842-8807-7CB8A6A23EF4}" presName="parenttext" presStyleLbl="revTx" presStyleIdx="0" presStyleCnt="1">
        <dgm:presLayoutVars>
          <dgm:chMax/>
          <dgm:chPref val="2"/>
          <dgm:bulletEnabled val="1"/>
        </dgm:presLayoutVars>
      </dgm:prSet>
      <dgm:spPr/>
      <dgm:t>
        <a:bodyPr/>
        <a:lstStyle/>
        <a:p>
          <a:endParaRPr lang="en-US"/>
        </a:p>
      </dgm:t>
    </dgm:pt>
    <dgm:pt modelId="{4669531D-C43E-444C-9B1E-331919CC52BD}" type="pres">
      <dgm:prSet presAssocID="{CBA371F4-A392-4842-8807-7CB8A6A23EF4}" presName="parallelogramComposite" presStyleCnt="0"/>
      <dgm:spPr/>
    </dgm:pt>
    <dgm:pt modelId="{66FB1703-ABC1-4B6E-BB40-9F121EC4CA65}" type="pres">
      <dgm:prSet presAssocID="{CBA371F4-A392-4842-8807-7CB8A6A23EF4}" presName="parallelogram1" presStyleLbl="alignNode1" presStyleIdx="0" presStyleCnt="7"/>
      <dgm:spPr/>
    </dgm:pt>
    <dgm:pt modelId="{2CAF0DDC-C258-493F-8DFA-68920780B5DF}" type="pres">
      <dgm:prSet presAssocID="{CBA371F4-A392-4842-8807-7CB8A6A23EF4}" presName="parallelogram2" presStyleLbl="alignNode1" presStyleIdx="1" presStyleCnt="7"/>
      <dgm:spPr/>
    </dgm:pt>
    <dgm:pt modelId="{69683CC5-F153-47DD-96B1-376EEE095D0F}" type="pres">
      <dgm:prSet presAssocID="{CBA371F4-A392-4842-8807-7CB8A6A23EF4}" presName="parallelogram3" presStyleLbl="alignNode1" presStyleIdx="2" presStyleCnt="7"/>
      <dgm:spPr/>
    </dgm:pt>
    <dgm:pt modelId="{88E84AA7-9EA5-4A56-8851-98CA8A5544C1}" type="pres">
      <dgm:prSet presAssocID="{CBA371F4-A392-4842-8807-7CB8A6A23EF4}" presName="parallelogram4" presStyleLbl="alignNode1" presStyleIdx="3" presStyleCnt="7"/>
      <dgm:spPr/>
    </dgm:pt>
    <dgm:pt modelId="{54EB15A9-B9DB-4E61-A4B6-263BD553986A}" type="pres">
      <dgm:prSet presAssocID="{CBA371F4-A392-4842-8807-7CB8A6A23EF4}" presName="parallelogram5" presStyleLbl="alignNode1" presStyleIdx="4" presStyleCnt="7"/>
      <dgm:spPr/>
    </dgm:pt>
    <dgm:pt modelId="{8D8C43BE-98F5-4DED-A261-477FD810C0F4}" type="pres">
      <dgm:prSet presAssocID="{CBA371F4-A392-4842-8807-7CB8A6A23EF4}" presName="parallelogram6" presStyleLbl="alignNode1" presStyleIdx="5" presStyleCnt="7"/>
      <dgm:spPr/>
    </dgm:pt>
    <dgm:pt modelId="{A04F8686-36F6-4AF6-A7FB-5806F240C1B0}" type="pres">
      <dgm:prSet presAssocID="{CBA371F4-A392-4842-8807-7CB8A6A23EF4}" presName="parallelogram7" presStyleLbl="alignNode1" presStyleIdx="6" presStyleCnt="7"/>
      <dgm:spPr/>
    </dgm:pt>
  </dgm:ptLst>
  <dgm:cxnLst>
    <dgm:cxn modelId="{1DC24513-2EC3-4FD5-B183-76A756B5DD85}" srcId="{91CD90F3-863E-4D7F-A8B6-EE8A3A330677}" destId="{CBA371F4-A392-4842-8807-7CB8A6A23EF4}" srcOrd="0" destOrd="0" parTransId="{FCDD4247-AF12-4763-8C45-2F054EDC3FC6}" sibTransId="{6BEF39ED-4D90-4B63-AE44-E669A2519A0E}"/>
    <dgm:cxn modelId="{E5CB9698-5DFC-458E-B053-DB682B455573}" type="presOf" srcId="{91CD90F3-863E-4D7F-A8B6-EE8A3A330677}" destId="{E4F06B8F-9875-4502-B2B9-FC399C13420B}" srcOrd="0" destOrd="0" presId="urn:microsoft.com/office/officeart/2008/layout/VerticalAccentList"/>
    <dgm:cxn modelId="{BB31B4FE-641B-4105-ADC0-4637C9F25024}" type="presOf" srcId="{CBA371F4-A392-4842-8807-7CB8A6A23EF4}" destId="{417FEEAF-8705-4322-81CE-A4FD8B47F5FD}" srcOrd="0" destOrd="0" presId="urn:microsoft.com/office/officeart/2008/layout/VerticalAccentList"/>
    <dgm:cxn modelId="{FBADE13E-F2B1-48A4-8380-87C07CE4ABC8}" type="presParOf" srcId="{E4F06B8F-9875-4502-B2B9-FC399C13420B}" destId="{2FD67AE0-325C-4A0A-A1F5-A97190E5D128}" srcOrd="0" destOrd="0" presId="urn:microsoft.com/office/officeart/2008/layout/VerticalAccentList"/>
    <dgm:cxn modelId="{B53AE7F4-BD15-4B8B-89D1-65CB6ACE4158}" type="presParOf" srcId="{2FD67AE0-325C-4A0A-A1F5-A97190E5D128}" destId="{417FEEAF-8705-4322-81CE-A4FD8B47F5FD}" srcOrd="0" destOrd="0" presId="urn:microsoft.com/office/officeart/2008/layout/VerticalAccentList"/>
    <dgm:cxn modelId="{EACDB93E-1BA6-49F7-9A0F-308FB1E34101}" type="presParOf" srcId="{E4F06B8F-9875-4502-B2B9-FC399C13420B}" destId="{4669531D-C43E-444C-9B1E-331919CC52BD}" srcOrd="1" destOrd="0" presId="urn:microsoft.com/office/officeart/2008/layout/VerticalAccentList"/>
    <dgm:cxn modelId="{F112DFDD-BD37-470F-8D8A-8598B63922F1}" type="presParOf" srcId="{4669531D-C43E-444C-9B1E-331919CC52BD}" destId="{66FB1703-ABC1-4B6E-BB40-9F121EC4CA65}" srcOrd="0" destOrd="0" presId="urn:microsoft.com/office/officeart/2008/layout/VerticalAccentList"/>
    <dgm:cxn modelId="{A2BE3A2E-D9D0-4248-AB0F-FF52F58BF695}" type="presParOf" srcId="{4669531D-C43E-444C-9B1E-331919CC52BD}" destId="{2CAF0DDC-C258-493F-8DFA-68920780B5DF}" srcOrd="1" destOrd="0" presId="urn:microsoft.com/office/officeart/2008/layout/VerticalAccentList"/>
    <dgm:cxn modelId="{B570BEBF-BF23-49DE-8EFC-E5C17FC199D7}" type="presParOf" srcId="{4669531D-C43E-444C-9B1E-331919CC52BD}" destId="{69683CC5-F153-47DD-96B1-376EEE095D0F}" srcOrd="2" destOrd="0" presId="urn:microsoft.com/office/officeart/2008/layout/VerticalAccentList"/>
    <dgm:cxn modelId="{5A62446C-74F3-456F-AFD0-DF35AB5F6498}" type="presParOf" srcId="{4669531D-C43E-444C-9B1E-331919CC52BD}" destId="{88E84AA7-9EA5-4A56-8851-98CA8A5544C1}" srcOrd="3" destOrd="0" presId="urn:microsoft.com/office/officeart/2008/layout/VerticalAccentList"/>
    <dgm:cxn modelId="{7913A0DB-B75B-4340-8A87-01D6BDD833EE}" type="presParOf" srcId="{4669531D-C43E-444C-9B1E-331919CC52BD}" destId="{54EB15A9-B9DB-4E61-A4B6-263BD553986A}" srcOrd="4" destOrd="0" presId="urn:microsoft.com/office/officeart/2008/layout/VerticalAccentList"/>
    <dgm:cxn modelId="{9D6930B2-957C-489E-B8F2-ED59CE3F2990}" type="presParOf" srcId="{4669531D-C43E-444C-9B1E-331919CC52BD}" destId="{8D8C43BE-98F5-4DED-A261-477FD810C0F4}" srcOrd="5" destOrd="0" presId="urn:microsoft.com/office/officeart/2008/layout/VerticalAccentList"/>
    <dgm:cxn modelId="{D3B3252F-E78B-481F-8969-07C8A52A6C1C}" type="presParOf" srcId="{4669531D-C43E-444C-9B1E-331919CC52BD}" destId="{A04F8686-36F6-4AF6-A7FB-5806F240C1B0}" srcOrd="6" destOrd="0" presId="urn:microsoft.com/office/officeart/2008/layout/VerticalAccent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CD90F3-863E-4D7F-A8B6-EE8A3A330677}" type="doc">
      <dgm:prSet loTypeId="urn:microsoft.com/office/officeart/2008/layout/VerticalAccentList" loCatId="list" qsTypeId="urn:microsoft.com/office/officeart/2005/8/quickstyle/simple2" qsCatId="simple" csTypeId="urn:microsoft.com/office/officeart/2005/8/colors/colorful1" csCatId="colorful" phldr="1"/>
      <dgm:spPr/>
      <dgm:t>
        <a:bodyPr/>
        <a:lstStyle/>
        <a:p>
          <a:endParaRPr lang="en-US"/>
        </a:p>
      </dgm:t>
    </dgm:pt>
    <dgm:pt modelId="{CBA371F4-A392-4842-8807-7CB8A6A23EF4}">
      <dgm:prSet custT="1"/>
      <dgm:spPr/>
      <dgm:t>
        <a:bodyPr/>
        <a:lstStyle/>
        <a:p>
          <a:pPr algn="ctr" rtl="0"/>
          <a:r>
            <a:rPr lang="ms-MY" sz="2400" b="0" cap="none" spc="0" dirty="0" smtClean="0">
              <a:ln w="0"/>
              <a:solidFill>
                <a:srgbClr val="00FFFF"/>
              </a:solidFill>
              <a:effectLst>
                <a:glow rad="101600">
                  <a:schemeClr val="bg1">
                    <a:alpha val="60000"/>
                  </a:schemeClr>
                </a:glow>
                <a:outerShdw blurRad="38100" dist="19050" dir="2700000" algn="tl" rotWithShape="0">
                  <a:schemeClr val="dk1">
                    <a:alpha val="40000"/>
                  </a:schemeClr>
                </a:outerShdw>
              </a:effectLst>
            </a:rPr>
            <a:t>perkhidmatan yang berkualiti menjadi asas kepada organisasi untuk melakar lebih banyak kejayaan</a:t>
          </a:r>
          <a:r>
            <a:rPr lang="en-US" sz="2400" b="0" cap="none" spc="0" dirty="0" smtClean="0">
              <a:ln w="0"/>
              <a:solidFill>
                <a:srgbClr val="00FFFF"/>
              </a:solidFill>
              <a:effectLst>
                <a:glow rad="101600">
                  <a:schemeClr val="bg1">
                    <a:alpha val="60000"/>
                  </a:schemeClr>
                </a:glow>
                <a:outerShdw blurRad="38100" dist="19050" dir="2700000" algn="tl" rotWithShape="0">
                  <a:schemeClr val="dk1">
                    <a:alpha val="40000"/>
                  </a:schemeClr>
                </a:outerShdw>
              </a:effectLst>
            </a:rPr>
            <a:t>. </a:t>
          </a:r>
          <a:endParaRPr lang="en-US" sz="2400" b="0" cap="none" spc="0" dirty="0">
            <a:ln w="0"/>
            <a:solidFill>
              <a:srgbClr val="00FFFF"/>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FCDD4247-AF12-4763-8C45-2F054EDC3FC6}" type="parTrans" cxnId="{1DC24513-2EC3-4FD5-B183-76A756B5DD85}">
      <dgm:prSet/>
      <dgm:spPr/>
      <dgm:t>
        <a:bodyPr/>
        <a:lstStyle/>
        <a:p>
          <a:endParaRPr lang="en-US" sz="2400" b="0" cap="none" spc="0">
            <a:ln w="0"/>
            <a:solidFill>
              <a:srgbClr val="00FFFF"/>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6BEF39ED-4D90-4B63-AE44-E669A2519A0E}" type="sibTrans" cxnId="{1DC24513-2EC3-4FD5-B183-76A756B5DD85}">
      <dgm:prSet/>
      <dgm:spPr/>
      <dgm:t>
        <a:bodyPr/>
        <a:lstStyle/>
        <a:p>
          <a:endParaRPr lang="en-US" sz="2400" b="0" cap="none" spc="0">
            <a:ln w="0"/>
            <a:solidFill>
              <a:srgbClr val="00FFFF"/>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4F06B8F-9875-4502-B2B9-FC399C13420B}" type="pres">
      <dgm:prSet presAssocID="{91CD90F3-863E-4D7F-A8B6-EE8A3A330677}" presName="Name0" presStyleCnt="0">
        <dgm:presLayoutVars>
          <dgm:chMax/>
          <dgm:chPref/>
          <dgm:dir/>
        </dgm:presLayoutVars>
      </dgm:prSet>
      <dgm:spPr/>
      <dgm:t>
        <a:bodyPr/>
        <a:lstStyle/>
        <a:p>
          <a:endParaRPr lang="en-US"/>
        </a:p>
      </dgm:t>
    </dgm:pt>
    <dgm:pt modelId="{2FD67AE0-325C-4A0A-A1F5-A97190E5D128}" type="pres">
      <dgm:prSet presAssocID="{CBA371F4-A392-4842-8807-7CB8A6A23EF4}" presName="parenttextcomposite" presStyleCnt="0"/>
      <dgm:spPr/>
    </dgm:pt>
    <dgm:pt modelId="{417FEEAF-8705-4322-81CE-A4FD8B47F5FD}" type="pres">
      <dgm:prSet presAssocID="{CBA371F4-A392-4842-8807-7CB8A6A23EF4}" presName="parenttext" presStyleLbl="revTx" presStyleIdx="0" presStyleCnt="1">
        <dgm:presLayoutVars>
          <dgm:chMax/>
          <dgm:chPref val="2"/>
          <dgm:bulletEnabled val="1"/>
        </dgm:presLayoutVars>
      </dgm:prSet>
      <dgm:spPr/>
      <dgm:t>
        <a:bodyPr/>
        <a:lstStyle/>
        <a:p>
          <a:endParaRPr lang="en-US"/>
        </a:p>
      </dgm:t>
    </dgm:pt>
    <dgm:pt modelId="{4669531D-C43E-444C-9B1E-331919CC52BD}" type="pres">
      <dgm:prSet presAssocID="{CBA371F4-A392-4842-8807-7CB8A6A23EF4}" presName="parallelogramComposite" presStyleCnt="0"/>
      <dgm:spPr/>
    </dgm:pt>
    <dgm:pt modelId="{66FB1703-ABC1-4B6E-BB40-9F121EC4CA65}" type="pres">
      <dgm:prSet presAssocID="{CBA371F4-A392-4842-8807-7CB8A6A23EF4}" presName="parallelogram1" presStyleLbl="alignNode1" presStyleIdx="0" presStyleCnt="7"/>
      <dgm:spPr/>
    </dgm:pt>
    <dgm:pt modelId="{2CAF0DDC-C258-493F-8DFA-68920780B5DF}" type="pres">
      <dgm:prSet presAssocID="{CBA371F4-A392-4842-8807-7CB8A6A23EF4}" presName="parallelogram2" presStyleLbl="alignNode1" presStyleIdx="1" presStyleCnt="7"/>
      <dgm:spPr/>
    </dgm:pt>
    <dgm:pt modelId="{69683CC5-F153-47DD-96B1-376EEE095D0F}" type="pres">
      <dgm:prSet presAssocID="{CBA371F4-A392-4842-8807-7CB8A6A23EF4}" presName="parallelogram3" presStyleLbl="alignNode1" presStyleIdx="2" presStyleCnt="7"/>
      <dgm:spPr/>
    </dgm:pt>
    <dgm:pt modelId="{88E84AA7-9EA5-4A56-8851-98CA8A5544C1}" type="pres">
      <dgm:prSet presAssocID="{CBA371F4-A392-4842-8807-7CB8A6A23EF4}" presName="parallelogram4" presStyleLbl="alignNode1" presStyleIdx="3" presStyleCnt="7"/>
      <dgm:spPr/>
    </dgm:pt>
    <dgm:pt modelId="{54EB15A9-B9DB-4E61-A4B6-263BD553986A}" type="pres">
      <dgm:prSet presAssocID="{CBA371F4-A392-4842-8807-7CB8A6A23EF4}" presName="parallelogram5" presStyleLbl="alignNode1" presStyleIdx="4" presStyleCnt="7"/>
      <dgm:spPr/>
    </dgm:pt>
    <dgm:pt modelId="{8D8C43BE-98F5-4DED-A261-477FD810C0F4}" type="pres">
      <dgm:prSet presAssocID="{CBA371F4-A392-4842-8807-7CB8A6A23EF4}" presName="parallelogram6" presStyleLbl="alignNode1" presStyleIdx="5" presStyleCnt="7"/>
      <dgm:spPr/>
    </dgm:pt>
    <dgm:pt modelId="{A04F8686-36F6-4AF6-A7FB-5806F240C1B0}" type="pres">
      <dgm:prSet presAssocID="{CBA371F4-A392-4842-8807-7CB8A6A23EF4}" presName="parallelogram7" presStyleLbl="alignNode1" presStyleIdx="6" presStyleCnt="7"/>
      <dgm:spPr/>
    </dgm:pt>
  </dgm:ptLst>
  <dgm:cxnLst>
    <dgm:cxn modelId="{1DC24513-2EC3-4FD5-B183-76A756B5DD85}" srcId="{91CD90F3-863E-4D7F-A8B6-EE8A3A330677}" destId="{CBA371F4-A392-4842-8807-7CB8A6A23EF4}" srcOrd="0" destOrd="0" parTransId="{FCDD4247-AF12-4763-8C45-2F054EDC3FC6}" sibTransId="{6BEF39ED-4D90-4B63-AE44-E669A2519A0E}"/>
    <dgm:cxn modelId="{E5CB9698-5DFC-458E-B053-DB682B455573}" type="presOf" srcId="{91CD90F3-863E-4D7F-A8B6-EE8A3A330677}" destId="{E4F06B8F-9875-4502-B2B9-FC399C13420B}" srcOrd="0" destOrd="0" presId="urn:microsoft.com/office/officeart/2008/layout/VerticalAccentList"/>
    <dgm:cxn modelId="{BB31B4FE-641B-4105-ADC0-4637C9F25024}" type="presOf" srcId="{CBA371F4-A392-4842-8807-7CB8A6A23EF4}" destId="{417FEEAF-8705-4322-81CE-A4FD8B47F5FD}" srcOrd="0" destOrd="0" presId="urn:microsoft.com/office/officeart/2008/layout/VerticalAccentList"/>
    <dgm:cxn modelId="{FBADE13E-F2B1-48A4-8380-87C07CE4ABC8}" type="presParOf" srcId="{E4F06B8F-9875-4502-B2B9-FC399C13420B}" destId="{2FD67AE0-325C-4A0A-A1F5-A97190E5D128}" srcOrd="0" destOrd="0" presId="urn:microsoft.com/office/officeart/2008/layout/VerticalAccentList"/>
    <dgm:cxn modelId="{B53AE7F4-BD15-4B8B-89D1-65CB6ACE4158}" type="presParOf" srcId="{2FD67AE0-325C-4A0A-A1F5-A97190E5D128}" destId="{417FEEAF-8705-4322-81CE-A4FD8B47F5FD}" srcOrd="0" destOrd="0" presId="urn:microsoft.com/office/officeart/2008/layout/VerticalAccentList"/>
    <dgm:cxn modelId="{EACDB93E-1BA6-49F7-9A0F-308FB1E34101}" type="presParOf" srcId="{E4F06B8F-9875-4502-B2B9-FC399C13420B}" destId="{4669531D-C43E-444C-9B1E-331919CC52BD}" srcOrd="1" destOrd="0" presId="urn:microsoft.com/office/officeart/2008/layout/VerticalAccentList"/>
    <dgm:cxn modelId="{F112DFDD-BD37-470F-8D8A-8598B63922F1}" type="presParOf" srcId="{4669531D-C43E-444C-9B1E-331919CC52BD}" destId="{66FB1703-ABC1-4B6E-BB40-9F121EC4CA65}" srcOrd="0" destOrd="0" presId="urn:microsoft.com/office/officeart/2008/layout/VerticalAccentList"/>
    <dgm:cxn modelId="{A2BE3A2E-D9D0-4248-AB0F-FF52F58BF695}" type="presParOf" srcId="{4669531D-C43E-444C-9B1E-331919CC52BD}" destId="{2CAF0DDC-C258-493F-8DFA-68920780B5DF}" srcOrd="1" destOrd="0" presId="urn:microsoft.com/office/officeart/2008/layout/VerticalAccentList"/>
    <dgm:cxn modelId="{B570BEBF-BF23-49DE-8EFC-E5C17FC199D7}" type="presParOf" srcId="{4669531D-C43E-444C-9B1E-331919CC52BD}" destId="{69683CC5-F153-47DD-96B1-376EEE095D0F}" srcOrd="2" destOrd="0" presId="urn:microsoft.com/office/officeart/2008/layout/VerticalAccentList"/>
    <dgm:cxn modelId="{5A62446C-74F3-456F-AFD0-DF35AB5F6498}" type="presParOf" srcId="{4669531D-C43E-444C-9B1E-331919CC52BD}" destId="{88E84AA7-9EA5-4A56-8851-98CA8A5544C1}" srcOrd="3" destOrd="0" presId="urn:microsoft.com/office/officeart/2008/layout/VerticalAccentList"/>
    <dgm:cxn modelId="{7913A0DB-B75B-4340-8A87-01D6BDD833EE}" type="presParOf" srcId="{4669531D-C43E-444C-9B1E-331919CC52BD}" destId="{54EB15A9-B9DB-4E61-A4B6-263BD553986A}" srcOrd="4" destOrd="0" presId="urn:microsoft.com/office/officeart/2008/layout/VerticalAccentList"/>
    <dgm:cxn modelId="{9D6930B2-957C-489E-B8F2-ED59CE3F2990}" type="presParOf" srcId="{4669531D-C43E-444C-9B1E-331919CC52BD}" destId="{8D8C43BE-98F5-4DED-A261-477FD810C0F4}" srcOrd="5" destOrd="0" presId="urn:microsoft.com/office/officeart/2008/layout/VerticalAccentList"/>
    <dgm:cxn modelId="{D3B3252F-E78B-481F-8969-07C8A52A6C1C}" type="presParOf" srcId="{4669531D-C43E-444C-9B1E-331919CC52BD}" destId="{A04F8686-36F6-4AF6-A7FB-5806F240C1B0}" srcOrd="6" destOrd="0" presId="urn:microsoft.com/office/officeart/2008/layout/VerticalAccent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F557773-A0C0-4392-9240-DDCA8DC7E71D}" type="doc">
      <dgm:prSet loTypeId="urn:microsoft.com/office/officeart/2008/layout/PictureAccentList" loCatId="list" qsTypeId="urn:microsoft.com/office/officeart/2005/8/quickstyle/simple1" qsCatId="simple" csTypeId="urn:microsoft.com/office/officeart/2005/8/colors/colorful2" csCatId="colorful" phldr="1"/>
      <dgm:spPr/>
      <dgm:t>
        <a:bodyPr/>
        <a:lstStyle/>
        <a:p>
          <a:endParaRPr lang="en-US"/>
        </a:p>
      </dgm:t>
    </dgm:pt>
    <dgm:pt modelId="{98E947FB-D9FA-4889-A069-E9AD152A3ECB}">
      <dgm:prSet phldrT="[Text]" custT="1"/>
      <dgm:spPr/>
      <dgm:t>
        <a:bodyPr/>
        <a:lstStyle/>
        <a:p>
          <a:r>
            <a:rPr lang="ms-MY" sz="2800" dirty="0" smtClean="0">
              <a:effectLst>
                <a:glow rad="101600">
                  <a:schemeClr val="bg1">
                    <a:alpha val="60000"/>
                  </a:schemeClr>
                </a:glow>
              </a:effectLst>
            </a:rPr>
            <a:t>STRATEGI TUMPUAN DI BAWAH RMK 11</a:t>
          </a:r>
          <a:endParaRPr lang="en-US" sz="2800" dirty="0">
            <a:effectLst>
              <a:glow rad="101600">
                <a:schemeClr val="bg1">
                  <a:alpha val="60000"/>
                </a:schemeClr>
              </a:glow>
            </a:effectLst>
          </a:endParaRPr>
        </a:p>
      </dgm:t>
    </dgm:pt>
    <dgm:pt modelId="{EC2E90AC-FCDF-4670-AEDE-AF2400F24B04}" type="parTrans" cxnId="{43376FEC-64CF-42C2-82D3-A45CDD161AB2}">
      <dgm:prSet/>
      <dgm:spPr/>
      <dgm:t>
        <a:bodyPr/>
        <a:lstStyle/>
        <a:p>
          <a:endParaRPr lang="en-US" sz="1600">
            <a:effectLst>
              <a:glow rad="101600">
                <a:schemeClr val="bg1">
                  <a:alpha val="60000"/>
                </a:schemeClr>
              </a:glow>
            </a:effectLst>
          </a:endParaRPr>
        </a:p>
      </dgm:t>
    </dgm:pt>
    <dgm:pt modelId="{B364DD09-C640-45E0-8DF4-4228B9DB4A32}" type="sibTrans" cxnId="{43376FEC-64CF-42C2-82D3-A45CDD161AB2}">
      <dgm:prSet/>
      <dgm:spPr/>
      <dgm:t>
        <a:bodyPr/>
        <a:lstStyle/>
        <a:p>
          <a:endParaRPr lang="en-US" sz="1600">
            <a:effectLst>
              <a:glow rad="101600">
                <a:schemeClr val="bg1">
                  <a:alpha val="60000"/>
                </a:schemeClr>
              </a:glow>
            </a:effectLst>
          </a:endParaRPr>
        </a:p>
      </dgm:t>
    </dgm:pt>
    <dgm:pt modelId="{0EFEEE50-6653-4C44-9B11-B0F4283984E4}">
      <dgm:prSet phldrT="[Text]" custT="1"/>
      <dgm:spPr/>
      <dgm:t>
        <a:bodyPr/>
        <a:lstStyle/>
        <a:p>
          <a:r>
            <a:rPr lang="ms-MY" sz="2800" dirty="0" smtClean="0">
              <a:effectLst>
                <a:glow rad="101600">
                  <a:schemeClr val="bg1">
                    <a:alpha val="60000"/>
                  </a:schemeClr>
                </a:glow>
              </a:effectLst>
            </a:rPr>
            <a:t>pekerja yang berinovasi </a:t>
          </a:r>
          <a:endParaRPr lang="en-US" sz="2800" dirty="0">
            <a:effectLst>
              <a:glow rad="101600">
                <a:schemeClr val="bg1">
                  <a:alpha val="60000"/>
                </a:schemeClr>
              </a:glow>
            </a:effectLst>
          </a:endParaRPr>
        </a:p>
      </dgm:t>
    </dgm:pt>
    <dgm:pt modelId="{E07F407E-41A1-46F3-BAFA-DBFA5D4DD750}" type="parTrans" cxnId="{F105217A-1275-4B52-B740-530E72BFB495}">
      <dgm:prSet/>
      <dgm:spPr/>
      <dgm:t>
        <a:bodyPr/>
        <a:lstStyle/>
        <a:p>
          <a:endParaRPr lang="en-US" sz="1600">
            <a:effectLst>
              <a:glow rad="101600">
                <a:schemeClr val="bg1">
                  <a:alpha val="60000"/>
                </a:schemeClr>
              </a:glow>
            </a:effectLst>
          </a:endParaRPr>
        </a:p>
      </dgm:t>
    </dgm:pt>
    <dgm:pt modelId="{FC1089D4-4A57-4E39-B9DD-A989905F6380}" type="sibTrans" cxnId="{F105217A-1275-4B52-B740-530E72BFB495}">
      <dgm:prSet/>
      <dgm:spPr/>
      <dgm:t>
        <a:bodyPr/>
        <a:lstStyle/>
        <a:p>
          <a:endParaRPr lang="en-US" sz="1600">
            <a:effectLst>
              <a:glow rad="101600">
                <a:schemeClr val="bg1">
                  <a:alpha val="60000"/>
                </a:schemeClr>
              </a:glow>
            </a:effectLst>
          </a:endParaRPr>
        </a:p>
      </dgm:t>
    </dgm:pt>
    <dgm:pt modelId="{BE477300-9D69-4CEB-8CE5-751423E794AD}">
      <dgm:prSet phldrT="[Text]" custT="1"/>
      <dgm:spPr/>
      <dgm:t>
        <a:bodyPr/>
        <a:lstStyle/>
        <a:p>
          <a:r>
            <a:rPr lang="ms-MY" sz="2800" dirty="0" smtClean="0">
              <a:effectLst>
                <a:glow rad="101600">
                  <a:schemeClr val="bg1">
                    <a:alpha val="60000"/>
                  </a:schemeClr>
                </a:glow>
              </a:effectLst>
            </a:rPr>
            <a:t>pekerja yang produktif</a:t>
          </a:r>
          <a:endParaRPr lang="en-US" sz="2800" dirty="0">
            <a:effectLst>
              <a:glow rad="101600">
                <a:schemeClr val="bg1">
                  <a:alpha val="60000"/>
                </a:schemeClr>
              </a:glow>
            </a:effectLst>
          </a:endParaRPr>
        </a:p>
      </dgm:t>
    </dgm:pt>
    <dgm:pt modelId="{6981A135-E3CF-40A4-826D-EBBAF5570DF1}" type="parTrans" cxnId="{CEB95377-FD6A-4BFA-8540-802F7E8CD4F4}">
      <dgm:prSet/>
      <dgm:spPr/>
      <dgm:t>
        <a:bodyPr/>
        <a:lstStyle/>
        <a:p>
          <a:endParaRPr lang="en-US" sz="1600">
            <a:effectLst>
              <a:glow rad="101600">
                <a:schemeClr val="bg1">
                  <a:alpha val="60000"/>
                </a:schemeClr>
              </a:glow>
            </a:effectLst>
          </a:endParaRPr>
        </a:p>
      </dgm:t>
    </dgm:pt>
    <dgm:pt modelId="{AD88FA3F-AE67-46F5-9036-E0B0873059DC}" type="sibTrans" cxnId="{CEB95377-FD6A-4BFA-8540-802F7E8CD4F4}">
      <dgm:prSet/>
      <dgm:spPr/>
      <dgm:t>
        <a:bodyPr/>
        <a:lstStyle/>
        <a:p>
          <a:endParaRPr lang="en-US" sz="1600">
            <a:effectLst>
              <a:glow rad="101600">
                <a:schemeClr val="bg1">
                  <a:alpha val="60000"/>
                </a:schemeClr>
              </a:glow>
            </a:effectLst>
          </a:endParaRPr>
        </a:p>
      </dgm:t>
    </dgm:pt>
    <dgm:pt modelId="{534BF12C-5FCA-4FE0-B676-465D2DDDE40E}" type="pres">
      <dgm:prSet presAssocID="{FF557773-A0C0-4392-9240-DDCA8DC7E71D}" presName="layout" presStyleCnt="0">
        <dgm:presLayoutVars>
          <dgm:chMax/>
          <dgm:chPref/>
          <dgm:dir/>
          <dgm:animOne val="branch"/>
          <dgm:animLvl val="lvl"/>
          <dgm:resizeHandles/>
        </dgm:presLayoutVars>
      </dgm:prSet>
      <dgm:spPr/>
    </dgm:pt>
    <dgm:pt modelId="{9E163886-FB4C-4C93-A781-1C95DD95438F}" type="pres">
      <dgm:prSet presAssocID="{98E947FB-D9FA-4889-A069-E9AD152A3ECB}" presName="root" presStyleCnt="0">
        <dgm:presLayoutVars>
          <dgm:chMax/>
          <dgm:chPref val="4"/>
        </dgm:presLayoutVars>
      </dgm:prSet>
      <dgm:spPr/>
    </dgm:pt>
    <dgm:pt modelId="{C5715348-0061-4513-BBD7-A001AAC1F421}" type="pres">
      <dgm:prSet presAssocID="{98E947FB-D9FA-4889-A069-E9AD152A3ECB}" presName="rootComposite" presStyleCnt="0">
        <dgm:presLayoutVars/>
      </dgm:prSet>
      <dgm:spPr/>
    </dgm:pt>
    <dgm:pt modelId="{BBA005C2-794C-449B-9001-91EAD6C48841}" type="pres">
      <dgm:prSet presAssocID="{98E947FB-D9FA-4889-A069-E9AD152A3ECB}" presName="rootText" presStyleLbl="node0" presStyleIdx="0" presStyleCnt="1">
        <dgm:presLayoutVars>
          <dgm:chMax/>
          <dgm:chPref val="4"/>
        </dgm:presLayoutVars>
      </dgm:prSet>
      <dgm:spPr/>
    </dgm:pt>
    <dgm:pt modelId="{3BFBF927-E1C3-460B-A8FE-39DC5D76BFF7}" type="pres">
      <dgm:prSet presAssocID="{98E947FB-D9FA-4889-A069-E9AD152A3ECB}" presName="childShape" presStyleCnt="0">
        <dgm:presLayoutVars>
          <dgm:chMax val="0"/>
          <dgm:chPref val="0"/>
        </dgm:presLayoutVars>
      </dgm:prSet>
      <dgm:spPr/>
    </dgm:pt>
    <dgm:pt modelId="{5307E3A8-FE66-4070-AF0A-F5C9F3936752}" type="pres">
      <dgm:prSet presAssocID="{0EFEEE50-6653-4C44-9B11-B0F4283984E4}" presName="childComposite" presStyleCnt="0">
        <dgm:presLayoutVars>
          <dgm:chMax val="0"/>
          <dgm:chPref val="0"/>
        </dgm:presLayoutVars>
      </dgm:prSet>
      <dgm:spPr/>
    </dgm:pt>
    <dgm:pt modelId="{886ADFDC-0C5B-43AA-8B31-05D39F85EE6D}" type="pres">
      <dgm:prSet presAssocID="{0EFEEE50-6653-4C44-9B11-B0F4283984E4}" presName="Image" presStyleLbl="node1" presStyleIdx="0" presStyleCnt="2"/>
      <dgm:spPr/>
    </dgm:pt>
    <dgm:pt modelId="{DF8E5F3F-F433-48DA-8AAF-2612011014E4}" type="pres">
      <dgm:prSet presAssocID="{0EFEEE50-6653-4C44-9B11-B0F4283984E4}" presName="childText" presStyleLbl="lnNode1" presStyleIdx="0" presStyleCnt="2">
        <dgm:presLayoutVars>
          <dgm:chMax val="0"/>
          <dgm:chPref val="0"/>
          <dgm:bulletEnabled val="1"/>
        </dgm:presLayoutVars>
      </dgm:prSet>
      <dgm:spPr/>
    </dgm:pt>
    <dgm:pt modelId="{01B98F6D-046B-4A0D-A90F-8A294A956DFE}" type="pres">
      <dgm:prSet presAssocID="{BE477300-9D69-4CEB-8CE5-751423E794AD}" presName="childComposite" presStyleCnt="0">
        <dgm:presLayoutVars>
          <dgm:chMax val="0"/>
          <dgm:chPref val="0"/>
        </dgm:presLayoutVars>
      </dgm:prSet>
      <dgm:spPr/>
    </dgm:pt>
    <dgm:pt modelId="{B90FFF39-2243-4707-AD98-8810A54C35E8}" type="pres">
      <dgm:prSet presAssocID="{BE477300-9D69-4CEB-8CE5-751423E794AD}" presName="Image" presStyleLbl="node1" presStyleIdx="1" presStyleCnt="2"/>
      <dgm:spPr/>
    </dgm:pt>
    <dgm:pt modelId="{0A95C012-D24B-4271-9C34-A7D8B8422B9E}" type="pres">
      <dgm:prSet presAssocID="{BE477300-9D69-4CEB-8CE5-751423E794AD}" presName="childText" presStyleLbl="lnNode1" presStyleIdx="1" presStyleCnt="2">
        <dgm:presLayoutVars>
          <dgm:chMax val="0"/>
          <dgm:chPref val="0"/>
          <dgm:bulletEnabled val="1"/>
        </dgm:presLayoutVars>
      </dgm:prSet>
      <dgm:spPr/>
    </dgm:pt>
  </dgm:ptLst>
  <dgm:cxnLst>
    <dgm:cxn modelId="{CEB95377-FD6A-4BFA-8540-802F7E8CD4F4}" srcId="{98E947FB-D9FA-4889-A069-E9AD152A3ECB}" destId="{BE477300-9D69-4CEB-8CE5-751423E794AD}" srcOrd="1" destOrd="0" parTransId="{6981A135-E3CF-40A4-826D-EBBAF5570DF1}" sibTransId="{AD88FA3F-AE67-46F5-9036-E0B0873059DC}"/>
    <dgm:cxn modelId="{8DFD4E53-6F89-442A-B18C-920E6F11AD46}" type="presOf" srcId="{98E947FB-D9FA-4889-A069-E9AD152A3ECB}" destId="{BBA005C2-794C-449B-9001-91EAD6C48841}" srcOrd="0" destOrd="0" presId="urn:microsoft.com/office/officeart/2008/layout/PictureAccentList"/>
    <dgm:cxn modelId="{F105217A-1275-4B52-B740-530E72BFB495}" srcId="{98E947FB-D9FA-4889-A069-E9AD152A3ECB}" destId="{0EFEEE50-6653-4C44-9B11-B0F4283984E4}" srcOrd="0" destOrd="0" parTransId="{E07F407E-41A1-46F3-BAFA-DBFA5D4DD750}" sibTransId="{FC1089D4-4A57-4E39-B9DD-A989905F6380}"/>
    <dgm:cxn modelId="{8DD24CB8-0115-49A3-B765-45F9F98D23D4}" type="presOf" srcId="{BE477300-9D69-4CEB-8CE5-751423E794AD}" destId="{0A95C012-D24B-4271-9C34-A7D8B8422B9E}" srcOrd="0" destOrd="0" presId="urn:microsoft.com/office/officeart/2008/layout/PictureAccentList"/>
    <dgm:cxn modelId="{7BE78D53-37C5-40A3-89BE-C08C80A19137}" type="presOf" srcId="{FF557773-A0C0-4392-9240-DDCA8DC7E71D}" destId="{534BF12C-5FCA-4FE0-B676-465D2DDDE40E}" srcOrd="0" destOrd="0" presId="urn:microsoft.com/office/officeart/2008/layout/PictureAccentList"/>
    <dgm:cxn modelId="{421EFC84-DFA8-4E55-9FAF-2383222EE551}" type="presOf" srcId="{0EFEEE50-6653-4C44-9B11-B0F4283984E4}" destId="{DF8E5F3F-F433-48DA-8AAF-2612011014E4}" srcOrd="0" destOrd="0" presId="urn:microsoft.com/office/officeart/2008/layout/PictureAccentList"/>
    <dgm:cxn modelId="{43376FEC-64CF-42C2-82D3-A45CDD161AB2}" srcId="{FF557773-A0C0-4392-9240-DDCA8DC7E71D}" destId="{98E947FB-D9FA-4889-A069-E9AD152A3ECB}" srcOrd="0" destOrd="0" parTransId="{EC2E90AC-FCDF-4670-AEDE-AF2400F24B04}" sibTransId="{B364DD09-C640-45E0-8DF4-4228B9DB4A32}"/>
    <dgm:cxn modelId="{48504889-A27A-400E-AE02-66DE18B4354A}" type="presParOf" srcId="{534BF12C-5FCA-4FE0-B676-465D2DDDE40E}" destId="{9E163886-FB4C-4C93-A781-1C95DD95438F}" srcOrd="0" destOrd="0" presId="urn:microsoft.com/office/officeart/2008/layout/PictureAccentList"/>
    <dgm:cxn modelId="{4B0AB1F2-BF88-4600-A885-8C9FFF88A1D1}" type="presParOf" srcId="{9E163886-FB4C-4C93-A781-1C95DD95438F}" destId="{C5715348-0061-4513-BBD7-A001AAC1F421}" srcOrd="0" destOrd="0" presId="urn:microsoft.com/office/officeart/2008/layout/PictureAccentList"/>
    <dgm:cxn modelId="{ECF907DB-7448-46C6-94AD-9BA85746A005}" type="presParOf" srcId="{C5715348-0061-4513-BBD7-A001AAC1F421}" destId="{BBA005C2-794C-449B-9001-91EAD6C48841}" srcOrd="0" destOrd="0" presId="urn:microsoft.com/office/officeart/2008/layout/PictureAccentList"/>
    <dgm:cxn modelId="{FBB578B6-D3F9-4B7D-9572-57008E5D494A}" type="presParOf" srcId="{9E163886-FB4C-4C93-A781-1C95DD95438F}" destId="{3BFBF927-E1C3-460B-A8FE-39DC5D76BFF7}" srcOrd="1" destOrd="0" presId="urn:microsoft.com/office/officeart/2008/layout/PictureAccentList"/>
    <dgm:cxn modelId="{6ACEA5F0-F96E-4B23-86BB-E9A417D1EA08}" type="presParOf" srcId="{3BFBF927-E1C3-460B-A8FE-39DC5D76BFF7}" destId="{5307E3A8-FE66-4070-AF0A-F5C9F3936752}" srcOrd="0" destOrd="0" presId="urn:microsoft.com/office/officeart/2008/layout/PictureAccentList"/>
    <dgm:cxn modelId="{4E01DF07-EED3-45D4-B6CC-32128FEBE65D}" type="presParOf" srcId="{5307E3A8-FE66-4070-AF0A-F5C9F3936752}" destId="{886ADFDC-0C5B-43AA-8B31-05D39F85EE6D}" srcOrd="0" destOrd="0" presId="urn:microsoft.com/office/officeart/2008/layout/PictureAccentList"/>
    <dgm:cxn modelId="{F15FB317-013E-4649-B468-3C8009391F0E}" type="presParOf" srcId="{5307E3A8-FE66-4070-AF0A-F5C9F3936752}" destId="{DF8E5F3F-F433-48DA-8AAF-2612011014E4}" srcOrd="1" destOrd="0" presId="urn:microsoft.com/office/officeart/2008/layout/PictureAccentList"/>
    <dgm:cxn modelId="{71C51DA0-341D-4EE0-9DD7-86C7316D1D91}" type="presParOf" srcId="{3BFBF927-E1C3-460B-A8FE-39DC5D76BFF7}" destId="{01B98F6D-046B-4A0D-A90F-8A294A956DFE}" srcOrd="1" destOrd="0" presId="urn:microsoft.com/office/officeart/2008/layout/PictureAccentList"/>
    <dgm:cxn modelId="{5968B342-13A9-4CB4-AF4B-7C531AE7596F}" type="presParOf" srcId="{01B98F6D-046B-4A0D-A90F-8A294A956DFE}" destId="{B90FFF39-2243-4707-AD98-8810A54C35E8}" srcOrd="0" destOrd="0" presId="urn:microsoft.com/office/officeart/2008/layout/PictureAccentList"/>
    <dgm:cxn modelId="{AFC456D7-D009-4D65-8C28-FBB7BE44162E}" type="presParOf" srcId="{01B98F6D-046B-4A0D-A90F-8A294A956DFE}" destId="{0A95C012-D24B-4271-9C34-A7D8B8422B9E}"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BE2B3DB-FEDD-449E-97AF-91BDA13A9AA9}" type="doc">
      <dgm:prSet loTypeId="urn:microsoft.com/office/officeart/2008/layout/PictureStrips" loCatId="list" qsTypeId="urn:microsoft.com/office/officeart/2005/8/quickstyle/simple1" qsCatId="simple" csTypeId="urn:microsoft.com/office/officeart/2005/8/colors/colorful1" csCatId="colorful" phldr="1"/>
      <dgm:spPr/>
      <dgm:t>
        <a:bodyPr/>
        <a:lstStyle/>
        <a:p>
          <a:endParaRPr lang="en-US"/>
        </a:p>
      </dgm:t>
    </dgm:pt>
    <dgm:pt modelId="{1ED99308-6513-466F-A9D9-56006083E3CE}">
      <dgm:prSet phldrT="[Text]" custT="1"/>
      <dgm:spPr>
        <a:solidFill>
          <a:srgbClr val="00FFFF">
            <a:alpha val="40000"/>
          </a:srgbClr>
        </a:solidFill>
      </dgm:spPr>
      <dgm:t>
        <a:bodyPr/>
        <a:lstStyle/>
        <a:p>
          <a:r>
            <a:rPr lang="ms-MY" sz="2000" b="0" cap="none" spc="0" smtClean="0">
              <a:ln w="0"/>
              <a:solidFill>
                <a:schemeClr val="tx1"/>
              </a:solidFill>
              <a:effectLst>
                <a:glow rad="101600">
                  <a:schemeClr val="bg1">
                    <a:alpha val="60000"/>
                  </a:schemeClr>
                </a:glow>
                <a:outerShdw blurRad="38100" dist="19050" dir="2700000" algn="tl" rotWithShape="0">
                  <a:schemeClr val="dk1">
                    <a:alpha val="40000"/>
                  </a:schemeClr>
                </a:outerShdw>
              </a:effectLst>
            </a:rPr>
            <a:t>Inovasi memacu pertumbuhan ekonomi dengan pelbagai penambahbaikan atau pembaharuan proses</a:t>
          </a:r>
          <a:endParaRPr lang="en-US" sz="2000" b="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endParaRPr>
        </a:p>
      </dgm:t>
    </dgm:pt>
    <dgm:pt modelId="{4E6299CA-C393-45FB-8A71-596DAF0597EE}" type="parTrans" cxnId="{6ED9BB9F-1DE3-49D8-A5C9-B5092D9BC753}">
      <dgm:prSet/>
      <dgm:spPr/>
      <dgm:t>
        <a:bodyPr/>
        <a:lstStyle/>
        <a:p>
          <a:endParaRPr lang="en-US" sz="2000" b="0" cap="none" spc="0">
            <a:ln w="0"/>
            <a:solidFill>
              <a:schemeClr val="tx1"/>
            </a:solidFill>
            <a:effectLst>
              <a:glow rad="101600">
                <a:schemeClr val="bg1">
                  <a:alpha val="60000"/>
                </a:schemeClr>
              </a:glow>
              <a:outerShdw blurRad="38100" dist="19050" dir="2700000" algn="tl" rotWithShape="0">
                <a:schemeClr val="dk1">
                  <a:alpha val="40000"/>
                </a:schemeClr>
              </a:outerShdw>
            </a:effectLst>
          </a:endParaRPr>
        </a:p>
      </dgm:t>
    </dgm:pt>
    <dgm:pt modelId="{6D3F13EA-919C-454B-9304-0E76E7E6F86D}" type="sibTrans" cxnId="{6ED9BB9F-1DE3-49D8-A5C9-B5092D9BC753}">
      <dgm:prSet/>
      <dgm:spPr/>
      <dgm:t>
        <a:bodyPr/>
        <a:lstStyle/>
        <a:p>
          <a:endParaRPr lang="en-US" sz="2000" b="0" cap="none" spc="0">
            <a:ln w="0"/>
            <a:solidFill>
              <a:schemeClr val="tx1"/>
            </a:solidFill>
            <a:effectLst>
              <a:glow rad="101600">
                <a:schemeClr val="bg1">
                  <a:alpha val="60000"/>
                </a:schemeClr>
              </a:glow>
              <a:outerShdw blurRad="38100" dist="19050" dir="2700000" algn="tl" rotWithShape="0">
                <a:schemeClr val="dk1">
                  <a:alpha val="40000"/>
                </a:schemeClr>
              </a:outerShdw>
            </a:effectLst>
          </a:endParaRPr>
        </a:p>
      </dgm:t>
    </dgm:pt>
    <dgm:pt modelId="{31D37701-CF14-4932-B49C-224B3499435E}">
      <dgm:prSet phldrT="[Text]" custT="1"/>
      <dgm:spPr>
        <a:solidFill>
          <a:srgbClr val="0000FF">
            <a:alpha val="40000"/>
          </a:srgbClr>
        </a:solidFill>
      </dgm:spPr>
      <dgm:t>
        <a:bodyPr/>
        <a:lstStyle/>
        <a:p>
          <a:r>
            <a:rPr lang="ms-MY" sz="2000" b="0" cap="none" spc="0" smtClean="0">
              <a:ln w="0"/>
              <a:solidFill>
                <a:schemeClr val="tx1"/>
              </a:solidFill>
              <a:effectLst>
                <a:glow rad="101600">
                  <a:schemeClr val="bg1">
                    <a:alpha val="60000"/>
                  </a:schemeClr>
                </a:glow>
                <a:outerShdw blurRad="38100" dist="19050" dir="2700000" algn="tl" rotWithShape="0">
                  <a:schemeClr val="dk1">
                    <a:alpha val="40000"/>
                  </a:schemeClr>
                </a:outerShdw>
              </a:effectLst>
            </a:rPr>
            <a:t>inovasi juga dapat meningkatkan kecekapan dan </a:t>
          </a:r>
          <a:r>
            <a:rPr lang="ms-MY" sz="2000" b="0" i="1" cap="none" spc="0" smtClean="0">
              <a:ln w="0"/>
              <a:solidFill>
                <a:schemeClr val="tx1"/>
              </a:solidFill>
              <a:effectLst>
                <a:glow rad="101600">
                  <a:schemeClr val="bg1">
                    <a:alpha val="60000"/>
                  </a:schemeClr>
                </a:glow>
                <a:outerShdw blurRad="38100" dist="19050" dir="2700000" algn="tl" rotWithShape="0">
                  <a:schemeClr val="dk1">
                    <a:alpha val="40000"/>
                  </a:schemeClr>
                </a:outerShdw>
              </a:effectLst>
            </a:rPr>
            <a:t>output</a:t>
          </a:r>
          <a:endParaRPr lang="en-US" sz="2000" b="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endParaRPr>
        </a:p>
      </dgm:t>
    </dgm:pt>
    <dgm:pt modelId="{D07C1584-A441-4895-8DA3-03584E187DE9}" type="parTrans" cxnId="{C2639B75-DBA5-4C6B-812E-2B0A1EDF711B}">
      <dgm:prSet/>
      <dgm:spPr/>
      <dgm:t>
        <a:bodyPr/>
        <a:lstStyle/>
        <a:p>
          <a:endParaRPr lang="en-US" sz="2000" b="0" cap="none" spc="0">
            <a:ln w="0"/>
            <a:solidFill>
              <a:schemeClr val="tx1"/>
            </a:solidFill>
            <a:effectLst>
              <a:glow rad="101600">
                <a:schemeClr val="bg1">
                  <a:alpha val="60000"/>
                </a:schemeClr>
              </a:glow>
              <a:outerShdw blurRad="38100" dist="19050" dir="2700000" algn="tl" rotWithShape="0">
                <a:schemeClr val="dk1">
                  <a:alpha val="40000"/>
                </a:schemeClr>
              </a:outerShdw>
            </a:effectLst>
          </a:endParaRPr>
        </a:p>
      </dgm:t>
    </dgm:pt>
    <dgm:pt modelId="{9CE89BDC-70F9-4E4E-BCBC-C3AF1DF55A1D}" type="sibTrans" cxnId="{C2639B75-DBA5-4C6B-812E-2B0A1EDF711B}">
      <dgm:prSet/>
      <dgm:spPr/>
      <dgm:t>
        <a:bodyPr/>
        <a:lstStyle/>
        <a:p>
          <a:endParaRPr lang="en-US" sz="2000" b="0" cap="none" spc="0">
            <a:ln w="0"/>
            <a:solidFill>
              <a:schemeClr val="tx1"/>
            </a:solidFill>
            <a:effectLst>
              <a:glow rad="101600">
                <a:schemeClr val="bg1">
                  <a:alpha val="60000"/>
                </a:schemeClr>
              </a:glow>
              <a:outerShdw blurRad="38100" dist="19050" dir="2700000" algn="tl" rotWithShape="0">
                <a:schemeClr val="dk1">
                  <a:alpha val="40000"/>
                </a:schemeClr>
              </a:outerShdw>
            </a:effectLst>
          </a:endParaRPr>
        </a:p>
      </dgm:t>
    </dgm:pt>
    <dgm:pt modelId="{DCC80B35-3D6B-44E0-A45F-4CD60222592B}" type="pres">
      <dgm:prSet presAssocID="{BBE2B3DB-FEDD-449E-97AF-91BDA13A9AA9}" presName="Name0" presStyleCnt="0">
        <dgm:presLayoutVars>
          <dgm:dir/>
          <dgm:resizeHandles val="exact"/>
        </dgm:presLayoutVars>
      </dgm:prSet>
      <dgm:spPr/>
    </dgm:pt>
    <dgm:pt modelId="{050A3C8B-4E0B-4A43-9456-085863C1B691}" type="pres">
      <dgm:prSet presAssocID="{1ED99308-6513-466F-A9D9-56006083E3CE}" presName="composite" presStyleCnt="0"/>
      <dgm:spPr/>
    </dgm:pt>
    <dgm:pt modelId="{1CAE603A-B994-4DA7-8D57-9AFFD1EB1DEA}" type="pres">
      <dgm:prSet presAssocID="{1ED99308-6513-466F-A9D9-56006083E3CE}" presName="rect1" presStyleLbl="trAlignAcc1" presStyleIdx="0" presStyleCnt="2">
        <dgm:presLayoutVars>
          <dgm:bulletEnabled val="1"/>
        </dgm:presLayoutVars>
      </dgm:prSet>
      <dgm:spPr/>
    </dgm:pt>
    <dgm:pt modelId="{4FC2F3EF-86D0-4A4D-B874-64E806CCD55E}" type="pres">
      <dgm:prSet presAssocID="{1ED99308-6513-466F-A9D9-56006083E3CE}" presName="rect2" presStyleLbl="fgImgPlace1" presStyleIdx="0" presStyleCnt="2"/>
      <dgm:spPr/>
    </dgm:pt>
    <dgm:pt modelId="{CE9B6D28-CA48-4688-BB75-29E3DF8649CA}" type="pres">
      <dgm:prSet presAssocID="{6D3F13EA-919C-454B-9304-0E76E7E6F86D}" presName="sibTrans" presStyleCnt="0"/>
      <dgm:spPr/>
    </dgm:pt>
    <dgm:pt modelId="{7CB7E35C-F3EF-47EB-9C88-C84E79684D77}" type="pres">
      <dgm:prSet presAssocID="{31D37701-CF14-4932-B49C-224B3499435E}" presName="composite" presStyleCnt="0"/>
      <dgm:spPr/>
    </dgm:pt>
    <dgm:pt modelId="{CD463AF2-6603-48B6-9154-C36A80A53873}" type="pres">
      <dgm:prSet presAssocID="{31D37701-CF14-4932-B49C-224B3499435E}" presName="rect1" presStyleLbl="trAlignAcc1" presStyleIdx="1" presStyleCnt="2">
        <dgm:presLayoutVars>
          <dgm:bulletEnabled val="1"/>
        </dgm:presLayoutVars>
      </dgm:prSet>
      <dgm:spPr/>
    </dgm:pt>
    <dgm:pt modelId="{2B7A26D4-8B8D-46C0-8C2A-D548DC3A2EC0}" type="pres">
      <dgm:prSet presAssocID="{31D37701-CF14-4932-B49C-224B3499435E}" presName="rect2" presStyleLbl="fgImgPlace1" presStyleIdx="1" presStyleCnt="2"/>
      <dgm:spPr/>
    </dgm:pt>
  </dgm:ptLst>
  <dgm:cxnLst>
    <dgm:cxn modelId="{6ED9BB9F-1DE3-49D8-A5C9-B5092D9BC753}" srcId="{BBE2B3DB-FEDD-449E-97AF-91BDA13A9AA9}" destId="{1ED99308-6513-466F-A9D9-56006083E3CE}" srcOrd="0" destOrd="0" parTransId="{4E6299CA-C393-45FB-8A71-596DAF0597EE}" sibTransId="{6D3F13EA-919C-454B-9304-0E76E7E6F86D}"/>
    <dgm:cxn modelId="{E6A80DB5-A2AB-4639-AE01-5561B8A4BAA2}" type="presOf" srcId="{31D37701-CF14-4932-B49C-224B3499435E}" destId="{CD463AF2-6603-48B6-9154-C36A80A53873}" srcOrd="0" destOrd="0" presId="urn:microsoft.com/office/officeart/2008/layout/PictureStrips"/>
    <dgm:cxn modelId="{C2639B75-DBA5-4C6B-812E-2B0A1EDF711B}" srcId="{BBE2B3DB-FEDD-449E-97AF-91BDA13A9AA9}" destId="{31D37701-CF14-4932-B49C-224B3499435E}" srcOrd="1" destOrd="0" parTransId="{D07C1584-A441-4895-8DA3-03584E187DE9}" sibTransId="{9CE89BDC-70F9-4E4E-BCBC-C3AF1DF55A1D}"/>
    <dgm:cxn modelId="{49183BB3-5508-4A62-9BEF-EB412A077988}" type="presOf" srcId="{1ED99308-6513-466F-A9D9-56006083E3CE}" destId="{1CAE603A-B994-4DA7-8D57-9AFFD1EB1DEA}" srcOrd="0" destOrd="0" presId="urn:microsoft.com/office/officeart/2008/layout/PictureStrips"/>
    <dgm:cxn modelId="{6B02FC8D-B8AC-41DA-A83C-33BB681B491A}" type="presOf" srcId="{BBE2B3DB-FEDD-449E-97AF-91BDA13A9AA9}" destId="{DCC80B35-3D6B-44E0-A45F-4CD60222592B}" srcOrd="0" destOrd="0" presId="urn:microsoft.com/office/officeart/2008/layout/PictureStrips"/>
    <dgm:cxn modelId="{F577AC2E-CE78-452E-A027-9ED11886922B}" type="presParOf" srcId="{DCC80B35-3D6B-44E0-A45F-4CD60222592B}" destId="{050A3C8B-4E0B-4A43-9456-085863C1B691}" srcOrd="0" destOrd="0" presId="urn:microsoft.com/office/officeart/2008/layout/PictureStrips"/>
    <dgm:cxn modelId="{AD2D6608-BF5C-4993-9787-27B233723FC3}" type="presParOf" srcId="{050A3C8B-4E0B-4A43-9456-085863C1B691}" destId="{1CAE603A-B994-4DA7-8D57-9AFFD1EB1DEA}" srcOrd="0" destOrd="0" presId="urn:microsoft.com/office/officeart/2008/layout/PictureStrips"/>
    <dgm:cxn modelId="{1EA87207-782B-46BB-B576-5F9C5F7D77B6}" type="presParOf" srcId="{050A3C8B-4E0B-4A43-9456-085863C1B691}" destId="{4FC2F3EF-86D0-4A4D-B874-64E806CCD55E}" srcOrd="1" destOrd="0" presId="urn:microsoft.com/office/officeart/2008/layout/PictureStrips"/>
    <dgm:cxn modelId="{814A7E17-BFD9-4401-93F3-608584931F38}" type="presParOf" srcId="{DCC80B35-3D6B-44E0-A45F-4CD60222592B}" destId="{CE9B6D28-CA48-4688-BB75-29E3DF8649CA}" srcOrd="1" destOrd="0" presId="urn:microsoft.com/office/officeart/2008/layout/PictureStrips"/>
    <dgm:cxn modelId="{59A5A2BA-5061-45DC-BEED-7B41C034B85E}" type="presParOf" srcId="{DCC80B35-3D6B-44E0-A45F-4CD60222592B}" destId="{7CB7E35C-F3EF-47EB-9C88-C84E79684D77}" srcOrd="2" destOrd="0" presId="urn:microsoft.com/office/officeart/2008/layout/PictureStrips"/>
    <dgm:cxn modelId="{891DF8CA-78E6-4366-9B9F-71CB2914C0FA}" type="presParOf" srcId="{7CB7E35C-F3EF-47EB-9C88-C84E79684D77}" destId="{CD463AF2-6603-48B6-9154-C36A80A53873}" srcOrd="0" destOrd="0" presId="urn:microsoft.com/office/officeart/2008/layout/PictureStrips"/>
    <dgm:cxn modelId="{E2EF151F-315E-47AA-B35B-B6E089B4E499}" type="presParOf" srcId="{7CB7E35C-F3EF-47EB-9C88-C84E79684D77}" destId="{2B7A26D4-8B8D-46C0-8C2A-D548DC3A2EC0}"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7EF3C5F-8D4A-4DC6-8155-3D8338117780}" type="doc">
      <dgm:prSet loTypeId="urn:microsoft.com/office/officeart/2008/layout/AlternatingPictureBlocks" loCatId="list" qsTypeId="urn:microsoft.com/office/officeart/2005/8/quickstyle/simple1" qsCatId="simple" csTypeId="urn:microsoft.com/office/officeart/2005/8/colors/colorful1" csCatId="colorful" phldr="1"/>
      <dgm:spPr/>
    </dgm:pt>
    <dgm:pt modelId="{8E133961-034F-4908-9692-9DDED95C0A60}">
      <dgm:prSet phldrT="[Text]" custT="1"/>
      <dgm:spPr/>
      <dgm:t>
        <a:bodyPr/>
        <a:lstStyle/>
        <a:p>
          <a:r>
            <a:rPr lang="ms-MY" sz="1800" b="0" cap="none" spc="0" dirty="0" smtClean="0">
              <a:ln w="0"/>
              <a:solidFill>
                <a:srgbClr val="00FFFF"/>
              </a:solidFill>
              <a:effectLst>
                <a:glow rad="101600">
                  <a:schemeClr val="bg1">
                    <a:alpha val="60000"/>
                  </a:schemeClr>
                </a:glow>
                <a:outerShdw blurRad="38100" dist="19050" dir="2700000" algn="tl" rotWithShape="0">
                  <a:schemeClr val="dk1">
                    <a:alpha val="40000"/>
                  </a:schemeClr>
                </a:outerShdw>
              </a:effectLst>
            </a:rPr>
            <a:t>Pertama,</a:t>
          </a:r>
          <a:r>
            <a:rPr lang="ms-MY" sz="1800" b="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rPr>
            <a:t> pekerjaan yang dilakukan hendaklah halal dan baik serta mendatangkan manfaat </a:t>
          </a:r>
          <a:endParaRPr lang="en-US" sz="1800" b="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endParaRPr>
        </a:p>
      </dgm:t>
    </dgm:pt>
    <dgm:pt modelId="{F11F89CB-26AA-4B7F-A355-637A14CF8C7C}" type="parTrans" cxnId="{838A31E9-B6BC-420A-9BF8-CFEB5055CDD4}">
      <dgm:prSet/>
      <dgm:spPr/>
      <dgm:t>
        <a:bodyPr/>
        <a:lstStyle/>
        <a:p>
          <a:endParaRPr lang="en-US" sz="1800" b="0" cap="none" spc="0">
            <a:ln w="0"/>
            <a:solidFill>
              <a:schemeClr val="tx1"/>
            </a:solidFill>
            <a:effectLst>
              <a:glow rad="101600">
                <a:schemeClr val="bg1">
                  <a:alpha val="60000"/>
                </a:schemeClr>
              </a:glow>
              <a:outerShdw blurRad="38100" dist="19050" dir="2700000" algn="tl" rotWithShape="0">
                <a:schemeClr val="dk1">
                  <a:alpha val="40000"/>
                </a:schemeClr>
              </a:outerShdw>
            </a:effectLst>
          </a:endParaRPr>
        </a:p>
      </dgm:t>
    </dgm:pt>
    <dgm:pt modelId="{5651F867-FFE7-4E96-AFCE-165C75D6706D}" type="sibTrans" cxnId="{838A31E9-B6BC-420A-9BF8-CFEB5055CDD4}">
      <dgm:prSet/>
      <dgm:spPr/>
      <dgm:t>
        <a:bodyPr/>
        <a:lstStyle/>
        <a:p>
          <a:endParaRPr lang="en-US" sz="1800" b="0" cap="none" spc="0">
            <a:ln w="0"/>
            <a:solidFill>
              <a:schemeClr val="tx1"/>
            </a:solidFill>
            <a:effectLst>
              <a:glow rad="101600">
                <a:schemeClr val="bg1">
                  <a:alpha val="60000"/>
                </a:schemeClr>
              </a:glow>
              <a:outerShdw blurRad="38100" dist="19050" dir="2700000" algn="tl" rotWithShape="0">
                <a:schemeClr val="dk1">
                  <a:alpha val="40000"/>
                </a:schemeClr>
              </a:outerShdw>
            </a:effectLst>
          </a:endParaRPr>
        </a:p>
      </dgm:t>
    </dgm:pt>
    <dgm:pt modelId="{FEA2F10C-629A-4E91-967E-5F0305FFF199}">
      <dgm:prSet phldrT="[Text]" custT="1"/>
      <dgm:spPr/>
      <dgm:t>
        <a:bodyPr/>
        <a:lstStyle/>
        <a:p>
          <a:r>
            <a:rPr lang="ms-MY" sz="1800" b="0" cap="none" spc="0" dirty="0" smtClean="0">
              <a:ln w="0"/>
              <a:solidFill>
                <a:srgbClr val="00FFFF"/>
              </a:solidFill>
              <a:effectLst>
                <a:glow rad="101600">
                  <a:schemeClr val="bg1">
                    <a:alpha val="60000"/>
                  </a:schemeClr>
                </a:glow>
                <a:outerShdw blurRad="38100" dist="19050" dir="2700000" algn="tl" rotWithShape="0">
                  <a:schemeClr val="dk1">
                    <a:alpha val="40000"/>
                  </a:schemeClr>
                </a:outerShdw>
              </a:effectLst>
            </a:rPr>
            <a:t>Kedua,</a:t>
          </a:r>
          <a:r>
            <a:rPr lang="ms-MY" sz="1800" b="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rPr>
            <a:t> bekerja dengan profesional dan amanah </a:t>
          </a:r>
          <a:endParaRPr lang="en-US" sz="1800" b="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endParaRPr>
        </a:p>
      </dgm:t>
    </dgm:pt>
    <dgm:pt modelId="{655C358B-440F-4311-8CB4-75C58A5ABFD1}" type="parTrans" cxnId="{1829E84D-F8FA-457B-8512-F785D7FE78C0}">
      <dgm:prSet/>
      <dgm:spPr/>
      <dgm:t>
        <a:bodyPr/>
        <a:lstStyle/>
        <a:p>
          <a:endParaRPr lang="en-US" sz="1800" b="0" cap="none" spc="0">
            <a:ln w="0"/>
            <a:solidFill>
              <a:schemeClr val="tx1"/>
            </a:solidFill>
            <a:effectLst>
              <a:glow rad="101600">
                <a:schemeClr val="bg1">
                  <a:alpha val="60000"/>
                </a:schemeClr>
              </a:glow>
              <a:outerShdw blurRad="38100" dist="19050" dir="2700000" algn="tl" rotWithShape="0">
                <a:schemeClr val="dk1">
                  <a:alpha val="40000"/>
                </a:schemeClr>
              </a:outerShdw>
            </a:effectLst>
          </a:endParaRPr>
        </a:p>
      </dgm:t>
    </dgm:pt>
    <dgm:pt modelId="{F10DB09F-64DE-4384-9C70-874D2FA5506C}" type="sibTrans" cxnId="{1829E84D-F8FA-457B-8512-F785D7FE78C0}">
      <dgm:prSet/>
      <dgm:spPr/>
      <dgm:t>
        <a:bodyPr/>
        <a:lstStyle/>
        <a:p>
          <a:endParaRPr lang="en-US" sz="1800" b="0" cap="none" spc="0">
            <a:ln w="0"/>
            <a:solidFill>
              <a:schemeClr val="tx1"/>
            </a:solidFill>
            <a:effectLst>
              <a:glow rad="101600">
                <a:schemeClr val="bg1">
                  <a:alpha val="60000"/>
                </a:schemeClr>
              </a:glow>
              <a:outerShdw blurRad="38100" dist="19050" dir="2700000" algn="tl" rotWithShape="0">
                <a:schemeClr val="dk1">
                  <a:alpha val="40000"/>
                </a:schemeClr>
              </a:outerShdw>
            </a:effectLst>
          </a:endParaRPr>
        </a:p>
      </dgm:t>
    </dgm:pt>
    <dgm:pt modelId="{BCC8B8BF-9B50-4917-82DB-CB4D080B8D83}">
      <dgm:prSet phldrT="[Text]" custT="1"/>
      <dgm:spPr/>
      <dgm:t>
        <a:bodyPr/>
        <a:lstStyle/>
        <a:p>
          <a:r>
            <a:rPr lang="ms-MY" sz="1800" b="0" cap="none" spc="0" dirty="0" smtClean="0">
              <a:ln w="0"/>
              <a:solidFill>
                <a:srgbClr val="00FFFF"/>
              </a:solidFill>
              <a:effectLst>
                <a:glow rad="101600">
                  <a:schemeClr val="bg1">
                    <a:alpha val="60000"/>
                  </a:schemeClr>
                </a:glow>
                <a:outerShdw blurRad="38100" dist="19050" dir="2700000" algn="tl" rotWithShape="0">
                  <a:schemeClr val="dk1">
                    <a:alpha val="40000"/>
                  </a:schemeClr>
                </a:outerShdw>
              </a:effectLst>
            </a:rPr>
            <a:t>Ketiga,</a:t>
          </a:r>
          <a:r>
            <a:rPr lang="ms-MY" sz="1800" b="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rPr>
            <a:t> niat yang ikhlas untuk mencari keredhaan Allah </a:t>
          </a:r>
          <a:endParaRPr lang="en-US" sz="1800" b="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endParaRPr>
        </a:p>
      </dgm:t>
    </dgm:pt>
    <dgm:pt modelId="{36786D37-1276-46E7-AE2E-20E41A64A1C4}" type="parTrans" cxnId="{23CC6DC6-FAD8-4CEB-B4E5-80B52D0C1265}">
      <dgm:prSet/>
      <dgm:spPr/>
      <dgm:t>
        <a:bodyPr/>
        <a:lstStyle/>
        <a:p>
          <a:endParaRPr lang="en-US" sz="1800" b="0" cap="none" spc="0">
            <a:ln w="0"/>
            <a:solidFill>
              <a:schemeClr val="tx1"/>
            </a:solidFill>
            <a:effectLst>
              <a:glow rad="101600">
                <a:schemeClr val="bg1">
                  <a:alpha val="60000"/>
                </a:schemeClr>
              </a:glow>
              <a:outerShdw blurRad="38100" dist="19050" dir="2700000" algn="tl" rotWithShape="0">
                <a:schemeClr val="dk1">
                  <a:alpha val="40000"/>
                </a:schemeClr>
              </a:outerShdw>
            </a:effectLst>
          </a:endParaRPr>
        </a:p>
      </dgm:t>
    </dgm:pt>
    <dgm:pt modelId="{E3769C19-8D50-43FF-BC6A-677C4F8BCDB9}" type="sibTrans" cxnId="{23CC6DC6-FAD8-4CEB-B4E5-80B52D0C1265}">
      <dgm:prSet/>
      <dgm:spPr/>
      <dgm:t>
        <a:bodyPr/>
        <a:lstStyle/>
        <a:p>
          <a:endParaRPr lang="en-US" sz="1800" b="0" cap="none" spc="0">
            <a:ln w="0"/>
            <a:solidFill>
              <a:schemeClr val="tx1"/>
            </a:solidFill>
            <a:effectLst>
              <a:glow rad="101600">
                <a:schemeClr val="bg1">
                  <a:alpha val="60000"/>
                </a:schemeClr>
              </a:glow>
              <a:outerShdw blurRad="38100" dist="19050" dir="2700000" algn="tl" rotWithShape="0">
                <a:schemeClr val="dk1">
                  <a:alpha val="40000"/>
                </a:schemeClr>
              </a:outerShdw>
            </a:effectLst>
          </a:endParaRPr>
        </a:p>
      </dgm:t>
    </dgm:pt>
    <dgm:pt modelId="{0A56169E-EC76-4BFF-BB31-F040A6AFC740}" type="pres">
      <dgm:prSet presAssocID="{87EF3C5F-8D4A-4DC6-8155-3D8338117780}" presName="linearFlow" presStyleCnt="0">
        <dgm:presLayoutVars>
          <dgm:dir/>
          <dgm:resizeHandles val="exact"/>
        </dgm:presLayoutVars>
      </dgm:prSet>
      <dgm:spPr/>
    </dgm:pt>
    <dgm:pt modelId="{3BF69D27-9E6B-471A-94FE-541793BA472C}" type="pres">
      <dgm:prSet presAssocID="{8E133961-034F-4908-9692-9DDED95C0A60}" presName="comp" presStyleCnt="0"/>
      <dgm:spPr/>
    </dgm:pt>
    <dgm:pt modelId="{B24DCF94-3EED-4950-80D4-1112736FF13B}" type="pres">
      <dgm:prSet presAssocID="{8E133961-034F-4908-9692-9DDED95C0A60}" presName="rect2" presStyleLbl="node1" presStyleIdx="0" presStyleCnt="3">
        <dgm:presLayoutVars>
          <dgm:bulletEnabled val="1"/>
        </dgm:presLayoutVars>
      </dgm:prSet>
      <dgm:spPr/>
      <dgm:t>
        <a:bodyPr/>
        <a:lstStyle/>
        <a:p>
          <a:endParaRPr lang="en-US"/>
        </a:p>
      </dgm:t>
    </dgm:pt>
    <dgm:pt modelId="{50B3CB6F-A161-4CE9-82F6-8C9973BBBF0B}" type="pres">
      <dgm:prSet presAssocID="{8E133961-034F-4908-9692-9DDED95C0A60}" presName="rect1" presStyleLbl="lnNode1" presStyleIdx="0" presStyleCnt="3"/>
      <dgm:spPr/>
    </dgm:pt>
    <dgm:pt modelId="{31275DA0-3DC2-4766-B364-3B3D7F8284B7}" type="pres">
      <dgm:prSet presAssocID="{5651F867-FFE7-4E96-AFCE-165C75D6706D}" presName="sibTrans" presStyleCnt="0"/>
      <dgm:spPr/>
    </dgm:pt>
    <dgm:pt modelId="{C7CFFE02-AE84-4FC1-9466-5E38764F7845}" type="pres">
      <dgm:prSet presAssocID="{FEA2F10C-629A-4E91-967E-5F0305FFF199}" presName="comp" presStyleCnt="0"/>
      <dgm:spPr/>
    </dgm:pt>
    <dgm:pt modelId="{D437F87B-9E1C-4C79-A7B7-2943EF330612}" type="pres">
      <dgm:prSet presAssocID="{FEA2F10C-629A-4E91-967E-5F0305FFF199}" presName="rect2" presStyleLbl="node1" presStyleIdx="1" presStyleCnt="3">
        <dgm:presLayoutVars>
          <dgm:bulletEnabled val="1"/>
        </dgm:presLayoutVars>
      </dgm:prSet>
      <dgm:spPr/>
      <dgm:t>
        <a:bodyPr/>
        <a:lstStyle/>
        <a:p>
          <a:endParaRPr lang="en-US"/>
        </a:p>
      </dgm:t>
    </dgm:pt>
    <dgm:pt modelId="{AE96DC9E-2CA3-4080-8617-58DE73C82C32}" type="pres">
      <dgm:prSet presAssocID="{FEA2F10C-629A-4E91-967E-5F0305FFF199}" presName="rect1" presStyleLbl="lnNode1" presStyleIdx="1" presStyleCnt="3"/>
      <dgm:spPr/>
    </dgm:pt>
    <dgm:pt modelId="{54399AC5-D76F-4E02-9D47-F64F5FBA8799}" type="pres">
      <dgm:prSet presAssocID="{F10DB09F-64DE-4384-9C70-874D2FA5506C}" presName="sibTrans" presStyleCnt="0"/>
      <dgm:spPr/>
    </dgm:pt>
    <dgm:pt modelId="{723B3859-E521-4491-86ED-E6A017A7B273}" type="pres">
      <dgm:prSet presAssocID="{BCC8B8BF-9B50-4917-82DB-CB4D080B8D83}" presName="comp" presStyleCnt="0"/>
      <dgm:spPr/>
    </dgm:pt>
    <dgm:pt modelId="{BB1ED8EB-1C52-484B-B762-C7FD45FA0A84}" type="pres">
      <dgm:prSet presAssocID="{BCC8B8BF-9B50-4917-82DB-CB4D080B8D83}" presName="rect2" presStyleLbl="node1" presStyleIdx="2" presStyleCnt="3">
        <dgm:presLayoutVars>
          <dgm:bulletEnabled val="1"/>
        </dgm:presLayoutVars>
      </dgm:prSet>
      <dgm:spPr/>
      <dgm:t>
        <a:bodyPr/>
        <a:lstStyle/>
        <a:p>
          <a:endParaRPr lang="en-US"/>
        </a:p>
      </dgm:t>
    </dgm:pt>
    <dgm:pt modelId="{815FCBF7-5790-4D59-9C2E-FEF96ACE9221}" type="pres">
      <dgm:prSet presAssocID="{BCC8B8BF-9B50-4917-82DB-CB4D080B8D83}" presName="rect1" presStyleLbl="lnNode1" presStyleIdx="2" presStyleCnt="3"/>
      <dgm:spPr/>
    </dgm:pt>
  </dgm:ptLst>
  <dgm:cxnLst>
    <dgm:cxn modelId="{23CC6DC6-FAD8-4CEB-B4E5-80B52D0C1265}" srcId="{87EF3C5F-8D4A-4DC6-8155-3D8338117780}" destId="{BCC8B8BF-9B50-4917-82DB-CB4D080B8D83}" srcOrd="2" destOrd="0" parTransId="{36786D37-1276-46E7-AE2E-20E41A64A1C4}" sibTransId="{E3769C19-8D50-43FF-BC6A-677C4F8BCDB9}"/>
    <dgm:cxn modelId="{92454303-0A56-4134-97B6-E0D8ABA1761D}" type="presOf" srcId="{FEA2F10C-629A-4E91-967E-5F0305FFF199}" destId="{D437F87B-9E1C-4C79-A7B7-2943EF330612}" srcOrd="0" destOrd="0" presId="urn:microsoft.com/office/officeart/2008/layout/AlternatingPictureBlocks"/>
    <dgm:cxn modelId="{1829E84D-F8FA-457B-8512-F785D7FE78C0}" srcId="{87EF3C5F-8D4A-4DC6-8155-3D8338117780}" destId="{FEA2F10C-629A-4E91-967E-5F0305FFF199}" srcOrd="1" destOrd="0" parTransId="{655C358B-440F-4311-8CB4-75C58A5ABFD1}" sibTransId="{F10DB09F-64DE-4384-9C70-874D2FA5506C}"/>
    <dgm:cxn modelId="{0577D6E7-EA16-40FA-8EC1-A44FF9DEBFBF}" type="presOf" srcId="{8E133961-034F-4908-9692-9DDED95C0A60}" destId="{B24DCF94-3EED-4950-80D4-1112736FF13B}" srcOrd="0" destOrd="0" presId="urn:microsoft.com/office/officeart/2008/layout/AlternatingPictureBlocks"/>
    <dgm:cxn modelId="{838A31E9-B6BC-420A-9BF8-CFEB5055CDD4}" srcId="{87EF3C5F-8D4A-4DC6-8155-3D8338117780}" destId="{8E133961-034F-4908-9692-9DDED95C0A60}" srcOrd="0" destOrd="0" parTransId="{F11F89CB-26AA-4B7F-A355-637A14CF8C7C}" sibTransId="{5651F867-FFE7-4E96-AFCE-165C75D6706D}"/>
    <dgm:cxn modelId="{249CEDAF-6E7C-41AC-BF1B-F60AA450D4DA}" type="presOf" srcId="{BCC8B8BF-9B50-4917-82DB-CB4D080B8D83}" destId="{BB1ED8EB-1C52-484B-B762-C7FD45FA0A84}" srcOrd="0" destOrd="0" presId="urn:microsoft.com/office/officeart/2008/layout/AlternatingPictureBlocks"/>
    <dgm:cxn modelId="{8AE7C1B2-7F11-4E51-997A-C34AB95B277C}" type="presOf" srcId="{87EF3C5F-8D4A-4DC6-8155-3D8338117780}" destId="{0A56169E-EC76-4BFF-BB31-F040A6AFC740}" srcOrd="0" destOrd="0" presId="urn:microsoft.com/office/officeart/2008/layout/AlternatingPictureBlocks"/>
    <dgm:cxn modelId="{95321A06-FD9A-47E8-A469-A8C6D14E2B3C}" type="presParOf" srcId="{0A56169E-EC76-4BFF-BB31-F040A6AFC740}" destId="{3BF69D27-9E6B-471A-94FE-541793BA472C}" srcOrd="0" destOrd="0" presId="urn:microsoft.com/office/officeart/2008/layout/AlternatingPictureBlocks"/>
    <dgm:cxn modelId="{3ED15557-0908-41A9-A699-97203662F078}" type="presParOf" srcId="{3BF69D27-9E6B-471A-94FE-541793BA472C}" destId="{B24DCF94-3EED-4950-80D4-1112736FF13B}" srcOrd="0" destOrd="0" presId="urn:microsoft.com/office/officeart/2008/layout/AlternatingPictureBlocks"/>
    <dgm:cxn modelId="{55740838-2C70-4158-AFE5-EF1E3DC6EC4E}" type="presParOf" srcId="{3BF69D27-9E6B-471A-94FE-541793BA472C}" destId="{50B3CB6F-A161-4CE9-82F6-8C9973BBBF0B}" srcOrd="1" destOrd="0" presId="urn:microsoft.com/office/officeart/2008/layout/AlternatingPictureBlocks"/>
    <dgm:cxn modelId="{D9726522-C56D-42D4-9B4B-7EB7F1B591A1}" type="presParOf" srcId="{0A56169E-EC76-4BFF-BB31-F040A6AFC740}" destId="{31275DA0-3DC2-4766-B364-3B3D7F8284B7}" srcOrd="1" destOrd="0" presId="urn:microsoft.com/office/officeart/2008/layout/AlternatingPictureBlocks"/>
    <dgm:cxn modelId="{EB4C3B73-BA12-40E4-A4E1-B43D2F5AE0C5}" type="presParOf" srcId="{0A56169E-EC76-4BFF-BB31-F040A6AFC740}" destId="{C7CFFE02-AE84-4FC1-9466-5E38764F7845}" srcOrd="2" destOrd="0" presId="urn:microsoft.com/office/officeart/2008/layout/AlternatingPictureBlocks"/>
    <dgm:cxn modelId="{5BAA34CC-1085-4AAD-8394-4C5D2CCDCC8C}" type="presParOf" srcId="{C7CFFE02-AE84-4FC1-9466-5E38764F7845}" destId="{D437F87B-9E1C-4C79-A7B7-2943EF330612}" srcOrd="0" destOrd="0" presId="urn:microsoft.com/office/officeart/2008/layout/AlternatingPictureBlocks"/>
    <dgm:cxn modelId="{2277FC5B-1E05-47FB-BDE5-70A3D811C182}" type="presParOf" srcId="{C7CFFE02-AE84-4FC1-9466-5E38764F7845}" destId="{AE96DC9E-2CA3-4080-8617-58DE73C82C32}" srcOrd="1" destOrd="0" presId="urn:microsoft.com/office/officeart/2008/layout/AlternatingPictureBlocks"/>
    <dgm:cxn modelId="{3EAD7486-C259-4426-A518-E5E08E432272}" type="presParOf" srcId="{0A56169E-EC76-4BFF-BB31-F040A6AFC740}" destId="{54399AC5-D76F-4E02-9D47-F64F5FBA8799}" srcOrd="3" destOrd="0" presId="urn:microsoft.com/office/officeart/2008/layout/AlternatingPictureBlocks"/>
    <dgm:cxn modelId="{70447569-7E02-48E9-979A-DE9921ACBF94}" type="presParOf" srcId="{0A56169E-EC76-4BFF-BB31-F040A6AFC740}" destId="{723B3859-E521-4491-86ED-E6A017A7B273}" srcOrd="4" destOrd="0" presId="urn:microsoft.com/office/officeart/2008/layout/AlternatingPictureBlocks"/>
    <dgm:cxn modelId="{A049613E-FD0A-4683-8E7A-0AC1A88572DE}" type="presParOf" srcId="{723B3859-E521-4491-86ED-E6A017A7B273}" destId="{BB1ED8EB-1C52-484B-B762-C7FD45FA0A84}" srcOrd="0" destOrd="0" presId="urn:microsoft.com/office/officeart/2008/layout/AlternatingPictureBlocks"/>
    <dgm:cxn modelId="{BE1FA9DD-3C15-47A9-BBFF-B7BE372E1892}" type="presParOf" srcId="{723B3859-E521-4491-86ED-E6A017A7B273}" destId="{815FCBF7-5790-4D59-9C2E-FEF96ACE9221}"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2433FC3-AB54-473D-82D3-9B791E4DEA06}"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5DDA6EA6-0345-4066-A4D5-1A575A8527BC}">
      <dgm:prSet phldrT="[Text]" custT="1"/>
      <dgm:spPr/>
      <dgm:t>
        <a:bodyPr/>
        <a:lstStyle/>
        <a:p>
          <a:pPr algn="ctr"/>
          <a:endParaRPr lang="ms-MY" sz="2000" b="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endParaRPr>
        </a:p>
        <a:p>
          <a:pPr algn="ctr"/>
          <a:r>
            <a:rPr lang="ms-MY" sz="2000" b="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rPr>
            <a:t>Pekerja berkemahiran adalah tonggak kepada perubahan struktur ekonomi dan keutamaan pembangunan negara.</a:t>
          </a:r>
          <a:endParaRPr lang="en-US" sz="2000" b="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0DEDEFDD-0C01-45A8-AC9C-EBDF106D794F}" type="parTrans" cxnId="{BFA319AB-2342-4AD2-A54A-6501ACC35891}">
      <dgm:prSet/>
      <dgm:spPr/>
      <dgm:t>
        <a:bodyPr/>
        <a:lstStyle/>
        <a:p>
          <a:pPr algn="ctr"/>
          <a:endParaRPr lang="en-US" sz="2000" b="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B4B7DEFB-9A5D-4B08-9F85-CF0393CF54D9}" type="sibTrans" cxnId="{BFA319AB-2342-4AD2-A54A-6501ACC35891}">
      <dgm:prSet custT="1"/>
      <dgm:spPr/>
      <dgm:t>
        <a:bodyPr/>
        <a:lstStyle/>
        <a:p>
          <a:pPr algn="ctr"/>
          <a:endParaRPr lang="en-US" sz="2000" b="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4C3D86DB-2239-48E0-9374-0078F7281C9A}">
      <dgm:prSet phldrT="[Text]" custT="1"/>
      <dgm:spPr/>
      <dgm:t>
        <a:bodyPr/>
        <a:lstStyle/>
        <a:p>
          <a:pPr algn="ctr"/>
          <a:endParaRPr lang="ms-MY" sz="2000" b="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endParaRPr>
        </a:p>
        <a:p>
          <a:pPr algn="ctr"/>
          <a:r>
            <a:rPr lang="ms-MY" sz="2000" b="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rPr>
            <a:t>Pekerja hendaklah sentiasa bekerja dengan kuat, bersungguh-sungguh dan amanah kerana itu adalah satu ibadah.</a:t>
          </a:r>
          <a:endParaRPr lang="en-US" sz="2000" b="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EDE18E43-9091-4838-9213-221C7A859E2C}" type="parTrans" cxnId="{461D8633-6322-48C9-950E-D8B0A8009AD1}">
      <dgm:prSet/>
      <dgm:spPr/>
      <dgm:t>
        <a:bodyPr/>
        <a:lstStyle/>
        <a:p>
          <a:pPr algn="ctr"/>
          <a:endParaRPr lang="en-US" sz="2000" b="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277293CB-ED7F-4133-939D-BC4FBC15E461}" type="sibTrans" cxnId="{461D8633-6322-48C9-950E-D8B0A8009AD1}">
      <dgm:prSet custT="1"/>
      <dgm:spPr/>
      <dgm:t>
        <a:bodyPr/>
        <a:lstStyle/>
        <a:p>
          <a:pPr algn="ctr"/>
          <a:endParaRPr lang="en-US" sz="2000" b="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FE858231-359E-46D1-9C6F-0EE75EF66F0E}">
      <dgm:prSet phldrT="[Text]" custT="1"/>
      <dgm:spPr/>
      <dgm:t>
        <a:bodyPr/>
        <a:lstStyle/>
        <a:p>
          <a:pPr algn="ctr"/>
          <a:endParaRPr lang="ms-MY" sz="2000" b="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endParaRPr>
        </a:p>
        <a:p>
          <a:pPr algn="ctr"/>
          <a:endParaRPr lang="ms-MY" sz="2000" b="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endParaRPr>
        </a:p>
        <a:p>
          <a:pPr algn="ctr"/>
          <a:r>
            <a:rPr lang="ms-MY" sz="2000" b="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rPr>
            <a:t>Pemimpin dan seluruh pekerja di dalam organisasi perlu memupuk budaya kerja yang positif dan menghindari budaya kerja yang negatif.</a:t>
          </a:r>
        </a:p>
        <a:p>
          <a:pPr algn="ctr"/>
          <a:endParaRPr lang="en-US" sz="2000" b="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DEA1DDF7-6493-4B9F-AC31-9050603E403C}" type="parTrans" cxnId="{AC2C4FA4-E499-4DDC-A283-921A2286976B}">
      <dgm:prSet/>
      <dgm:spPr/>
      <dgm:t>
        <a:bodyPr/>
        <a:lstStyle/>
        <a:p>
          <a:pPr algn="ctr"/>
          <a:endParaRPr lang="en-US" sz="2000" b="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2504CFAD-43DB-445C-B55E-886A97F722CC}" type="sibTrans" cxnId="{AC2C4FA4-E499-4DDC-A283-921A2286976B}">
      <dgm:prSet/>
      <dgm:spPr/>
      <dgm:t>
        <a:bodyPr/>
        <a:lstStyle/>
        <a:p>
          <a:pPr algn="ctr"/>
          <a:endParaRPr lang="en-US" sz="2000" b="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gm:t>
    </dgm:pt>
    <dgm:pt modelId="{A92451DD-7699-4F2B-A9E5-D2FD89C37AA4}" type="pres">
      <dgm:prSet presAssocID="{E2433FC3-AB54-473D-82D3-9B791E4DEA06}" presName="Name0" presStyleCnt="0">
        <dgm:presLayoutVars>
          <dgm:dir/>
          <dgm:resizeHandles val="exact"/>
        </dgm:presLayoutVars>
      </dgm:prSet>
      <dgm:spPr/>
      <dgm:t>
        <a:bodyPr/>
        <a:lstStyle/>
        <a:p>
          <a:endParaRPr lang="en-US"/>
        </a:p>
      </dgm:t>
    </dgm:pt>
    <dgm:pt modelId="{A4016E5D-9474-427D-B0B0-0215E66DF24F}" type="pres">
      <dgm:prSet presAssocID="{5DDA6EA6-0345-4066-A4D5-1A575A8527BC}" presName="node" presStyleLbl="node1" presStyleIdx="0" presStyleCnt="3">
        <dgm:presLayoutVars>
          <dgm:bulletEnabled val="1"/>
        </dgm:presLayoutVars>
      </dgm:prSet>
      <dgm:spPr/>
      <dgm:t>
        <a:bodyPr/>
        <a:lstStyle/>
        <a:p>
          <a:endParaRPr lang="en-US"/>
        </a:p>
      </dgm:t>
    </dgm:pt>
    <dgm:pt modelId="{A14D2AC7-1DF1-4F29-A672-41A784E96E75}" type="pres">
      <dgm:prSet presAssocID="{B4B7DEFB-9A5D-4B08-9F85-CF0393CF54D9}" presName="sibTrans" presStyleLbl="sibTrans2D1" presStyleIdx="0" presStyleCnt="2"/>
      <dgm:spPr/>
      <dgm:t>
        <a:bodyPr/>
        <a:lstStyle/>
        <a:p>
          <a:endParaRPr lang="en-US"/>
        </a:p>
      </dgm:t>
    </dgm:pt>
    <dgm:pt modelId="{A33CA6FD-FFB3-470E-A549-41A590D4ADD7}" type="pres">
      <dgm:prSet presAssocID="{B4B7DEFB-9A5D-4B08-9F85-CF0393CF54D9}" presName="connectorText" presStyleLbl="sibTrans2D1" presStyleIdx="0" presStyleCnt="2"/>
      <dgm:spPr/>
      <dgm:t>
        <a:bodyPr/>
        <a:lstStyle/>
        <a:p>
          <a:endParaRPr lang="en-US"/>
        </a:p>
      </dgm:t>
    </dgm:pt>
    <dgm:pt modelId="{DB5C05AF-3A01-4FFE-ADE7-1B594A831241}" type="pres">
      <dgm:prSet presAssocID="{4C3D86DB-2239-48E0-9374-0078F7281C9A}" presName="node" presStyleLbl="node1" presStyleIdx="1" presStyleCnt="3">
        <dgm:presLayoutVars>
          <dgm:bulletEnabled val="1"/>
        </dgm:presLayoutVars>
      </dgm:prSet>
      <dgm:spPr/>
      <dgm:t>
        <a:bodyPr/>
        <a:lstStyle/>
        <a:p>
          <a:endParaRPr lang="en-US"/>
        </a:p>
      </dgm:t>
    </dgm:pt>
    <dgm:pt modelId="{0AB87736-BB46-410C-9EFB-3DF4CD514B78}" type="pres">
      <dgm:prSet presAssocID="{277293CB-ED7F-4133-939D-BC4FBC15E461}" presName="sibTrans" presStyleLbl="sibTrans2D1" presStyleIdx="1" presStyleCnt="2"/>
      <dgm:spPr/>
      <dgm:t>
        <a:bodyPr/>
        <a:lstStyle/>
        <a:p>
          <a:endParaRPr lang="en-US"/>
        </a:p>
      </dgm:t>
    </dgm:pt>
    <dgm:pt modelId="{AF1CABCF-7DDD-47E0-92F6-8184A6717DDE}" type="pres">
      <dgm:prSet presAssocID="{277293CB-ED7F-4133-939D-BC4FBC15E461}" presName="connectorText" presStyleLbl="sibTrans2D1" presStyleIdx="1" presStyleCnt="2"/>
      <dgm:spPr/>
      <dgm:t>
        <a:bodyPr/>
        <a:lstStyle/>
        <a:p>
          <a:endParaRPr lang="en-US"/>
        </a:p>
      </dgm:t>
    </dgm:pt>
    <dgm:pt modelId="{29A04946-570C-4B33-92AC-16C42CDB0C41}" type="pres">
      <dgm:prSet presAssocID="{FE858231-359E-46D1-9C6F-0EE75EF66F0E}" presName="node" presStyleLbl="node1" presStyleIdx="2" presStyleCnt="3">
        <dgm:presLayoutVars>
          <dgm:bulletEnabled val="1"/>
        </dgm:presLayoutVars>
      </dgm:prSet>
      <dgm:spPr/>
      <dgm:t>
        <a:bodyPr/>
        <a:lstStyle/>
        <a:p>
          <a:endParaRPr lang="en-US"/>
        </a:p>
      </dgm:t>
    </dgm:pt>
  </dgm:ptLst>
  <dgm:cxnLst>
    <dgm:cxn modelId="{164775D6-DBF7-49F0-B144-7580632A1FC8}" type="presOf" srcId="{4C3D86DB-2239-48E0-9374-0078F7281C9A}" destId="{DB5C05AF-3A01-4FFE-ADE7-1B594A831241}" srcOrd="0" destOrd="0" presId="urn:microsoft.com/office/officeart/2005/8/layout/process1"/>
    <dgm:cxn modelId="{AC2C4FA4-E499-4DDC-A283-921A2286976B}" srcId="{E2433FC3-AB54-473D-82D3-9B791E4DEA06}" destId="{FE858231-359E-46D1-9C6F-0EE75EF66F0E}" srcOrd="2" destOrd="0" parTransId="{DEA1DDF7-6493-4B9F-AC31-9050603E403C}" sibTransId="{2504CFAD-43DB-445C-B55E-886A97F722CC}"/>
    <dgm:cxn modelId="{DFF23D01-8D52-46F1-B1E0-1A6A711AD325}" type="presOf" srcId="{277293CB-ED7F-4133-939D-BC4FBC15E461}" destId="{AF1CABCF-7DDD-47E0-92F6-8184A6717DDE}" srcOrd="1" destOrd="0" presId="urn:microsoft.com/office/officeart/2005/8/layout/process1"/>
    <dgm:cxn modelId="{77D6CD31-CC22-4C26-A8C0-6633AF96E1E3}" type="presOf" srcId="{277293CB-ED7F-4133-939D-BC4FBC15E461}" destId="{0AB87736-BB46-410C-9EFB-3DF4CD514B78}" srcOrd="0" destOrd="0" presId="urn:microsoft.com/office/officeart/2005/8/layout/process1"/>
    <dgm:cxn modelId="{0C704D84-159B-4EC4-815A-4926F56A9C08}" type="presOf" srcId="{B4B7DEFB-9A5D-4B08-9F85-CF0393CF54D9}" destId="{A33CA6FD-FFB3-470E-A549-41A590D4ADD7}" srcOrd="1" destOrd="0" presId="urn:microsoft.com/office/officeart/2005/8/layout/process1"/>
    <dgm:cxn modelId="{461D8633-6322-48C9-950E-D8B0A8009AD1}" srcId="{E2433FC3-AB54-473D-82D3-9B791E4DEA06}" destId="{4C3D86DB-2239-48E0-9374-0078F7281C9A}" srcOrd="1" destOrd="0" parTransId="{EDE18E43-9091-4838-9213-221C7A859E2C}" sibTransId="{277293CB-ED7F-4133-939D-BC4FBC15E461}"/>
    <dgm:cxn modelId="{65870E3A-DA30-4AA3-8EA1-2E9E77586940}" type="presOf" srcId="{E2433FC3-AB54-473D-82D3-9B791E4DEA06}" destId="{A92451DD-7699-4F2B-A9E5-D2FD89C37AA4}" srcOrd="0" destOrd="0" presId="urn:microsoft.com/office/officeart/2005/8/layout/process1"/>
    <dgm:cxn modelId="{158B80D5-825A-4522-8274-26A87B4029D3}" type="presOf" srcId="{FE858231-359E-46D1-9C6F-0EE75EF66F0E}" destId="{29A04946-570C-4B33-92AC-16C42CDB0C41}" srcOrd="0" destOrd="0" presId="urn:microsoft.com/office/officeart/2005/8/layout/process1"/>
    <dgm:cxn modelId="{71CBC8CE-83E4-4783-A79F-2761C05FD035}" type="presOf" srcId="{B4B7DEFB-9A5D-4B08-9F85-CF0393CF54D9}" destId="{A14D2AC7-1DF1-4F29-A672-41A784E96E75}" srcOrd="0" destOrd="0" presId="urn:microsoft.com/office/officeart/2005/8/layout/process1"/>
    <dgm:cxn modelId="{BFA319AB-2342-4AD2-A54A-6501ACC35891}" srcId="{E2433FC3-AB54-473D-82D3-9B791E4DEA06}" destId="{5DDA6EA6-0345-4066-A4D5-1A575A8527BC}" srcOrd="0" destOrd="0" parTransId="{0DEDEFDD-0C01-45A8-AC9C-EBDF106D794F}" sibTransId="{B4B7DEFB-9A5D-4B08-9F85-CF0393CF54D9}"/>
    <dgm:cxn modelId="{60732881-6CEE-409A-B5F3-ED90B82C29D8}" type="presOf" srcId="{5DDA6EA6-0345-4066-A4D5-1A575A8527BC}" destId="{A4016E5D-9474-427D-B0B0-0215E66DF24F}" srcOrd="0" destOrd="0" presId="urn:microsoft.com/office/officeart/2005/8/layout/process1"/>
    <dgm:cxn modelId="{58BB8AC3-6C51-4C65-8966-03283DB1CDA2}" type="presParOf" srcId="{A92451DD-7699-4F2B-A9E5-D2FD89C37AA4}" destId="{A4016E5D-9474-427D-B0B0-0215E66DF24F}" srcOrd="0" destOrd="0" presId="urn:microsoft.com/office/officeart/2005/8/layout/process1"/>
    <dgm:cxn modelId="{491A8BB4-B343-4888-B3C7-4A8B9666B130}" type="presParOf" srcId="{A92451DD-7699-4F2B-A9E5-D2FD89C37AA4}" destId="{A14D2AC7-1DF1-4F29-A672-41A784E96E75}" srcOrd="1" destOrd="0" presId="urn:microsoft.com/office/officeart/2005/8/layout/process1"/>
    <dgm:cxn modelId="{CDC1DD90-108D-4EF6-93A0-78F3E058BA6A}" type="presParOf" srcId="{A14D2AC7-1DF1-4F29-A672-41A784E96E75}" destId="{A33CA6FD-FFB3-470E-A549-41A590D4ADD7}" srcOrd="0" destOrd="0" presId="urn:microsoft.com/office/officeart/2005/8/layout/process1"/>
    <dgm:cxn modelId="{CA8F4B6C-9EB2-4025-8DDF-28D37CD6CD6C}" type="presParOf" srcId="{A92451DD-7699-4F2B-A9E5-D2FD89C37AA4}" destId="{DB5C05AF-3A01-4FFE-ADE7-1B594A831241}" srcOrd="2" destOrd="0" presId="urn:microsoft.com/office/officeart/2005/8/layout/process1"/>
    <dgm:cxn modelId="{11174878-E520-4CF6-81F7-4E3CE44C10D0}" type="presParOf" srcId="{A92451DD-7699-4F2B-A9E5-D2FD89C37AA4}" destId="{0AB87736-BB46-410C-9EFB-3DF4CD514B78}" srcOrd="3" destOrd="0" presId="urn:microsoft.com/office/officeart/2005/8/layout/process1"/>
    <dgm:cxn modelId="{B9FE5A8B-ADC7-4E12-9296-46F146D1CB64}" type="presParOf" srcId="{0AB87736-BB46-410C-9EFB-3DF4CD514B78}" destId="{AF1CABCF-7DDD-47E0-92F6-8184A6717DDE}" srcOrd="0" destOrd="0" presId="urn:microsoft.com/office/officeart/2005/8/layout/process1"/>
    <dgm:cxn modelId="{181D2BAD-2848-4E6F-A85B-7AF14A378411}" type="presParOf" srcId="{A92451DD-7699-4F2B-A9E5-D2FD89C37AA4}" destId="{29A04946-570C-4B33-92AC-16C42CDB0C41}"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D67238-9A7D-4117-9F11-A9445CA8707A}">
      <dsp:nvSpPr>
        <dsp:cNvPr id="0" name=""/>
        <dsp:cNvSpPr/>
      </dsp:nvSpPr>
      <dsp:spPr>
        <a:xfrm>
          <a:off x="4" y="0"/>
          <a:ext cx="5786094" cy="2292474"/>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ms-MY" sz="2800" b="1" kern="1200"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PESANAN TAQWA</a:t>
          </a:r>
          <a:endParaRPr lang="en-US" sz="2800" b="1" kern="1200"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dsp:txBody>
      <dsp:txXfrm>
        <a:off x="67148" y="67144"/>
        <a:ext cx="5651806" cy="2158186"/>
      </dsp:txXfrm>
    </dsp:sp>
    <dsp:sp modelId="{130570B7-764A-4F77-83D1-FCEF8729790D}">
      <dsp:nvSpPr>
        <dsp:cNvPr id="0" name=""/>
        <dsp:cNvSpPr/>
      </dsp:nvSpPr>
      <dsp:spPr>
        <a:xfrm>
          <a:off x="2724" y="2506263"/>
          <a:ext cx="1826418" cy="2292474"/>
        </a:xfrm>
        <a:prstGeom prst="roundRect">
          <a:avLst>
            <a:gd name="adj" fmla="val 10000"/>
          </a:avLst>
        </a:prstGeom>
        <a:solidFill>
          <a:srgbClr val="669900"/>
        </a:soli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meningkatkan ketakwaan</a:t>
          </a:r>
          <a:endParaRPr lang="en-US" sz="1800" b="0" kern="120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56218" y="2559757"/>
        <a:ext cx="1719430" cy="2185486"/>
      </dsp:txXfrm>
    </dsp:sp>
    <dsp:sp modelId="{652F3CA7-8857-4781-984A-CE305936B9AE}">
      <dsp:nvSpPr>
        <dsp:cNvPr id="0" name=""/>
        <dsp:cNvSpPr/>
      </dsp:nvSpPr>
      <dsp:spPr>
        <a:xfrm>
          <a:off x="1982562" y="2506263"/>
          <a:ext cx="1826418" cy="2292474"/>
        </a:xfrm>
        <a:prstGeom prst="roundRect">
          <a:avLst>
            <a:gd name="adj" fmla="val 10000"/>
          </a:avLst>
        </a:prstGeom>
        <a:solidFill>
          <a:srgbClr val="0000FF"/>
        </a:soli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melaksanakan segala perintah</a:t>
          </a:r>
          <a:endParaRPr lang="en-US" sz="1800" b="0" kern="120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2036056" y="2559757"/>
        <a:ext cx="1719430" cy="2185486"/>
      </dsp:txXfrm>
    </dsp:sp>
    <dsp:sp modelId="{8E24ACBE-ED32-4B0C-8D6E-98B3F3BE513F}">
      <dsp:nvSpPr>
        <dsp:cNvPr id="0" name=""/>
        <dsp:cNvSpPr/>
      </dsp:nvSpPr>
      <dsp:spPr>
        <a:xfrm>
          <a:off x="3962400" y="2506263"/>
          <a:ext cx="1826418" cy="2292474"/>
        </a:xfrm>
        <a:prstGeom prst="roundRect">
          <a:avLst>
            <a:gd name="adj" fmla="val 10000"/>
          </a:avLst>
        </a:prstGeom>
        <a:solidFill>
          <a:srgbClr val="FF0000"/>
        </a:soli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meninggalkan segala larangan</a:t>
          </a:r>
          <a:endParaRPr lang="en-US" sz="1800" b="0" kern="120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4015894" y="2559757"/>
        <a:ext cx="1719430" cy="2185486"/>
      </dsp:txXfrm>
    </dsp:sp>
    <dsp:sp modelId="{9D85C62F-05E7-4D11-8E65-712717C4DC52}">
      <dsp:nvSpPr>
        <dsp:cNvPr id="0" name=""/>
        <dsp:cNvSpPr/>
      </dsp:nvSpPr>
      <dsp:spPr>
        <a:xfrm>
          <a:off x="6095657" y="1862"/>
          <a:ext cx="1826418" cy="4781046"/>
        </a:xfrm>
        <a:prstGeom prst="roundRect">
          <a:avLst>
            <a:gd name="adj" fmla="val 10000"/>
          </a:avLst>
        </a:prstGeom>
        <a:solidFill>
          <a:srgbClr val="FFFF00"/>
        </a:soli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b="0" kern="1200" cap="none" spc="0" dirty="0" smtClean="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Mudah-mudahan kehidupan ini mendapat keberkatan di dunia dan di akhirat</a:t>
          </a:r>
          <a:endParaRPr lang="en-US" sz="2000" b="0" kern="1200" cap="none" spc="0" dirty="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6149151" y="55356"/>
        <a:ext cx="1719430" cy="46740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FEEAF-8705-4322-81CE-A4FD8B47F5FD}">
      <dsp:nvSpPr>
        <dsp:cNvPr id="0" name=""/>
        <dsp:cNvSpPr/>
      </dsp:nvSpPr>
      <dsp:spPr>
        <a:xfrm>
          <a:off x="330539" y="885908"/>
          <a:ext cx="5892120" cy="535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ctr" defTabSz="1066800" rtl="0">
            <a:lnSpc>
              <a:spcPct val="90000"/>
            </a:lnSpc>
            <a:spcBef>
              <a:spcPct val="0"/>
            </a:spcBef>
            <a:spcAft>
              <a:spcPct val="35000"/>
            </a:spcAft>
          </a:pPr>
          <a:r>
            <a:rPr lang="ms-MY" sz="2400" b="0" kern="1200" cap="none" spc="0" dirty="0" smtClean="0">
              <a:ln w="0"/>
              <a:solidFill>
                <a:srgbClr val="FFFF00"/>
              </a:solidFill>
              <a:effectLst>
                <a:glow rad="101600">
                  <a:schemeClr val="bg1">
                    <a:alpha val="60000"/>
                  </a:schemeClr>
                </a:glow>
                <a:outerShdw blurRad="38100" dist="19050" dir="2700000" algn="tl" rotWithShape="0">
                  <a:schemeClr val="dk1">
                    <a:alpha val="40000"/>
                  </a:schemeClr>
                </a:outerShdw>
              </a:effectLst>
            </a:rPr>
            <a:t>Islam suka kepada umatnya yang gigih dan tekun bekerja mencari nafkah untuk diri dan keluarganya.</a:t>
          </a:r>
          <a:endParaRPr lang="en-US" sz="2400" b="0" kern="1200" cap="none" spc="0" dirty="0">
            <a:ln w="0"/>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330539" y="885908"/>
        <a:ext cx="5892120" cy="535647"/>
      </dsp:txXfrm>
    </dsp:sp>
    <dsp:sp modelId="{66FB1703-ABC1-4B6E-BB40-9F121EC4CA65}">
      <dsp:nvSpPr>
        <dsp:cNvPr id="0" name=""/>
        <dsp:cNvSpPr/>
      </dsp:nvSpPr>
      <dsp:spPr>
        <a:xfrm>
          <a:off x="330539" y="1421555"/>
          <a:ext cx="785616" cy="130936"/>
        </a:xfrm>
        <a:prstGeom prst="parallelogram">
          <a:avLst>
            <a:gd name="adj" fmla="val 140840"/>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CAF0DDC-C258-493F-8DFA-68920780B5DF}">
      <dsp:nvSpPr>
        <dsp:cNvPr id="0" name=""/>
        <dsp:cNvSpPr/>
      </dsp:nvSpPr>
      <dsp:spPr>
        <a:xfrm>
          <a:off x="1161983" y="1421555"/>
          <a:ext cx="785616" cy="130936"/>
        </a:xfrm>
        <a:prstGeom prst="parallelogram">
          <a:avLst>
            <a:gd name="adj" fmla="val 140840"/>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69683CC5-F153-47DD-96B1-376EEE095D0F}">
      <dsp:nvSpPr>
        <dsp:cNvPr id="0" name=""/>
        <dsp:cNvSpPr/>
      </dsp:nvSpPr>
      <dsp:spPr>
        <a:xfrm>
          <a:off x="1993427" y="1421555"/>
          <a:ext cx="785616" cy="130936"/>
        </a:xfrm>
        <a:prstGeom prst="parallelogram">
          <a:avLst>
            <a:gd name="adj" fmla="val 140840"/>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8E84AA7-9EA5-4A56-8851-98CA8A5544C1}">
      <dsp:nvSpPr>
        <dsp:cNvPr id="0" name=""/>
        <dsp:cNvSpPr/>
      </dsp:nvSpPr>
      <dsp:spPr>
        <a:xfrm>
          <a:off x="2824870" y="1421555"/>
          <a:ext cx="785616" cy="130936"/>
        </a:xfrm>
        <a:prstGeom prst="parallelogram">
          <a:avLst>
            <a:gd name="adj" fmla="val 140840"/>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4EB15A9-B9DB-4E61-A4B6-263BD553986A}">
      <dsp:nvSpPr>
        <dsp:cNvPr id="0" name=""/>
        <dsp:cNvSpPr/>
      </dsp:nvSpPr>
      <dsp:spPr>
        <a:xfrm>
          <a:off x="3656314" y="1421555"/>
          <a:ext cx="785616" cy="130936"/>
        </a:xfrm>
        <a:prstGeom prst="parallelogram">
          <a:avLst>
            <a:gd name="adj" fmla="val 140840"/>
          </a:avLst>
        </a:prstGeom>
        <a:solidFill>
          <a:schemeClr val="accent6">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D8C43BE-98F5-4DED-A261-477FD810C0F4}">
      <dsp:nvSpPr>
        <dsp:cNvPr id="0" name=""/>
        <dsp:cNvSpPr/>
      </dsp:nvSpPr>
      <dsp:spPr>
        <a:xfrm>
          <a:off x="4487758" y="1421555"/>
          <a:ext cx="785616" cy="130936"/>
        </a:xfrm>
        <a:prstGeom prst="parallelogram">
          <a:avLst>
            <a:gd name="adj" fmla="val 140840"/>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A04F8686-36F6-4AF6-A7FB-5806F240C1B0}">
      <dsp:nvSpPr>
        <dsp:cNvPr id="0" name=""/>
        <dsp:cNvSpPr/>
      </dsp:nvSpPr>
      <dsp:spPr>
        <a:xfrm>
          <a:off x="5319201" y="1421555"/>
          <a:ext cx="785616" cy="130936"/>
        </a:xfrm>
        <a:prstGeom prst="parallelogram">
          <a:avLst>
            <a:gd name="adj" fmla="val 140840"/>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FEEAF-8705-4322-81CE-A4FD8B47F5FD}">
      <dsp:nvSpPr>
        <dsp:cNvPr id="0" name=""/>
        <dsp:cNvSpPr/>
      </dsp:nvSpPr>
      <dsp:spPr>
        <a:xfrm>
          <a:off x="330539" y="885908"/>
          <a:ext cx="5892120" cy="535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ctr" defTabSz="1066800" rtl="0">
            <a:lnSpc>
              <a:spcPct val="90000"/>
            </a:lnSpc>
            <a:spcBef>
              <a:spcPct val="0"/>
            </a:spcBef>
            <a:spcAft>
              <a:spcPct val="35000"/>
            </a:spcAft>
          </a:pPr>
          <a:r>
            <a:rPr lang="ms-MY" sz="2400" b="0" kern="120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rPr>
            <a:t>pekerja yang baik akan sentiasa memperuntukkan masanya menilai dan memperbaiki tugas yang dipertanggungjawabkan</a:t>
          </a:r>
          <a:endParaRPr lang="en-US" sz="2400" b="0" kern="120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330539" y="885908"/>
        <a:ext cx="5892120" cy="535647"/>
      </dsp:txXfrm>
    </dsp:sp>
    <dsp:sp modelId="{66FB1703-ABC1-4B6E-BB40-9F121EC4CA65}">
      <dsp:nvSpPr>
        <dsp:cNvPr id="0" name=""/>
        <dsp:cNvSpPr/>
      </dsp:nvSpPr>
      <dsp:spPr>
        <a:xfrm>
          <a:off x="330539" y="1421555"/>
          <a:ext cx="785616" cy="130936"/>
        </a:xfrm>
        <a:prstGeom prst="parallelogram">
          <a:avLst>
            <a:gd name="adj" fmla="val 140840"/>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CAF0DDC-C258-493F-8DFA-68920780B5DF}">
      <dsp:nvSpPr>
        <dsp:cNvPr id="0" name=""/>
        <dsp:cNvSpPr/>
      </dsp:nvSpPr>
      <dsp:spPr>
        <a:xfrm>
          <a:off x="1161983" y="1421555"/>
          <a:ext cx="785616" cy="130936"/>
        </a:xfrm>
        <a:prstGeom prst="parallelogram">
          <a:avLst>
            <a:gd name="adj" fmla="val 140840"/>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69683CC5-F153-47DD-96B1-376EEE095D0F}">
      <dsp:nvSpPr>
        <dsp:cNvPr id="0" name=""/>
        <dsp:cNvSpPr/>
      </dsp:nvSpPr>
      <dsp:spPr>
        <a:xfrm>
          <a:off x="1993427" y="1421555"/>
          <a:ext cx="785616" cy="130936"/>
        </a:xfrm>
        <a:prstGeom prst="parallelogram">
          <a:avLst>
            <a:gd name="adj" fmla="val 140840"/>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8E84AA7-9EA5-4A56-8851-98CA8A5544C1}">
      <dsp:nvSpPr>
        <dsp:cNvPr id="0" name=""/>
        <dsp:cNvSpPr/>
      </dsp:nvSpPr>
      <dsp:spPr>
        <a:xfrm>
          <a:off x="2824870" y="1421555"/>
          <a:ext cx="785616" cy="130936"/>
        </a:xfrm>
        <a:prstGeom prst="parallelogram">
          <a:avLst>
            <a:gd name="adj" fmla="val 140840"/>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4EB15A9-B9DB-4E61-A4B6-263BD553986A}">
      <dsp:nvSpPr>
        <dsp:cNvPr id="0" name=""/>
        <dsp:cNvSpPr/>
      </dsp:nvSpPr>
      <dsp:spPr>
        <a:xfrm>
          <a:off x="3656314" y="1421555"/>
          <a:ext cx="785616" cy="130936"/>
        </a:xfrm>
        <a:prstGeom prst="parallelogram">
          <a:avLst>
            <a:gd name="adj" fmla="val 140840"/>
          </a:avLst>
        </a:prstGeom>
        <a:solidFill>
          <a:schemeClr val="accent6">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D8C43BE-98F5-4DED-A261-477FD810C0F4}">
      <dsp:nvSpPr>
        <dsp:cNvPr id="0" name=""/>
        <dsp:cNvSpPr/>
      </dsp:nvSpPr>
      <dsp:spPr>
        <a:xfrm>
          <a:off x="4487758" y="1421555"/>
          <a:ext cx="785616" cy="130936"/>
        </a:xfrm>
        <a:prstGeom prst="parallelogram">
          <a:avLst>
            <a:gd name="adj" fmla="val 140840"/>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A04F8686-36F6-4AF6-A7FB-5806F240C1B0}">
      <dsp:nvSpPr>
        <dsp:cNvPr id="0" name=""/>
        <dsp:cNvSpPr/>
      </dsp:nvSpPr>
      <dsp:spPr>
        <a:xfrm>
          <a:off x="5319201" y="1421555"/>
          <a:ext cx="785616" cy="130936"/>
        </a:xfrm>
        <a:prstGeom prst="parallelogram">
          <a:avLst>
            <a:gd name="adj" fmla="val 140840"/>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FEEAF-8705-4322-81CE-A4FD8B47F5FD}">
      <dsp:nvSpPr>
        <dsp:cNvPr id="0" name=""/>
        <dsp:cNvSpPr/>
      </dsp:nvSpPr>
      <dsp:spPr>
        <a:xfrm>
          <a:off x="330539" y="885908"/>
          <a:ext cx="5892120" cy="535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b" anchorCtr="0">
          <a:noAutofit/>
        </a:bodyPr>
        <a:lstStyle/>
        <a:p>
          <a:pPr lvl="0" algn="ctr" defTabSz="1066800" rtl="0">
            <a:lnSpc>
              <a:spcPct val="90000"/>
            </a:lnSpc>
            <a:spcBef>
              <a:spcPct val="0"/>
            </a:spcBef>
            <a:spcAft>
              <a:spcPct val="35000"/>
            </a:spcAft>
          </a:pPr>
          <a:r>
            <a:rPr lang="ms-MY" sz="2400" b="0" kern="1200" cap="none" spc="0" dirty="0" smtClean="0">
              <a:ln w="0"/>
              <a:solidFill>
                <a:srgbClr val="00FFFF"/>
              </a:solidFill>
              <a:effectLst>
                <a:glow rad="101600">
                  <a:schemeClr val="bg1">
                    <a:alpha val="60000"/>
                  </a:schemeClr>
                </a:glow>
                <a:outerShdw blurRad="38100" dist="19050" dir="2700000" algn="tl" rotWithShape="0">
                  <a:schemeClr val="dk1">
                    <a:alpha val="40000"/>
                  </a:schemeClr>
                </a:outerShdw>
              </a:effectLst>
            </a:rPr>
            <a:t>perkhidmatan yang berkualiti menjadi asas kepada organisasi untuk melakar lebih banyak kejayaan</a:t>
          </a:r>
          <a:r>
            <a:rPr lang="en-US" sz="2400" b="0" kern="1200" cap="none" spc="0" dirty="0" smtClean="0">
              <a:ln w="0"/>
              <a:solidFill>
                <a:srgbClr val="00FFFF"/>
              </a:solidFill>
              <a:effectLst>
                <a:glow rad="101600">
                  <a:schemeClr val="bg1">
                    <a:alpha val="60000"/>
                  </a:schemeClr>
                </a:glow>
                <a:outerShdw blurRad="38100" dist="19050" dir="2700000" algn="tl" rotWithShape="0">
                  <a:schemeClr val="dk1">
                    <a:alpha val="40000"/>
                  </a:schemeClr>
                </a:outerShdw>
              </a:effectLst>
            </a:rPr>
            <a:t>. </a:t>
          </a:r>
          <a:endParaRPr lang="en-US" sz="2400" b="0" kern="1200" cap="none" spc="0" dirty="0">
            <a:ln w="0"/>
            <a:solidFill>
              <a:srgbClr val="00FFFF"/>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330539" y="885908"/>
        <a:ext cx="5892120" cy="535647"/>
      </dsp:txXfrm>
    </dsp:sp>
    <dsp:sp modelId="{66FB1703-ABC1-4B6E-BB40-9F121EC4CA65}">
      <dsp:nvSpPr>
        <dsp:cNvPr id="0" name=""/>
        <dsp:cNvSpPr/>
      </dsp:nvSpPr>
      <dsp:spPr>
        <a:xfrm>
          <a:off x="330539" y="1421555"/>
          <a:ext cx="785616" cy="130936"/>
        </a:xfrm>
        <a:prstGeom prst="parallelogram">
          <a:avLst>
            <a:gd name="adj" fmla="val 140840"/>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CAF0DDC-C258-493F-8DFA-68920780B5DF}">
      <dsp:nvSpPr>
        <dsp:cNvPr id="0" name=""/>
        <dsp:cNvSpPr/>
      </dsp:nvSpPr>
      <dsp:spPr>
        <a:xfrm>
          <a:off x="1161983" y="1421555"/>
          <a:ext cx="785616" cy="130936"/>
        </a:xfrm>
        <a:prstGeom prst="parallelogram">
          <a:avLst>
            <a:gd name="adj" fmla="val 140840"/>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69683CC5-F153-47DD-96B1-376EEE095D0F}">
      <dsp:nvSpPr>
        <dsp:cNvPr id="0" name=""/>
        <dsp:cNvSpPr/>
      </dsp:nvSpPr>
      <dsp:spPr>
        <a:xfrm>
          <a:off x="1993427" y="1421555"/>
          <a:ext cx="785616" cy="130936"/>
        </a:xfrm>
        <a:prstGeom prst="parallelogram">
          <a:avLst>
            <a:gd name="adj" fmla="val 140840"/>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8E84AA7-9EA5-4A56-8851-98CA8A5544C1}">
      <dsp:nvSpPr>
        <dsp:cNvPr id="0" name=""/>
        <dsp:cNvSpPr/>
      </dsp:nvSpPr>
      <dsp:spPr>
        <a:xfrm>
          <a:off x="2824870" y="1421555"/>
          <a:ext cx="785616" cy="130936"/>
        </a:xfrm>
        <a:prstGeom prst="parallelogram">
          <a:avLst>
            <a:gd name="adj" fmla="val 140840"/>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4EB15A9-B9DB-4E61-A4B6-263BD553986A}">
      <dsp:nvSpPr>
        <dsp:cNvPr id="0" name=""/>
        <dsp:cNvSpPr/>
      </dsp:nvSpPr>
      <dsp:spPr>
        <a:xfrm>
          <a:off x="3656314" y="1421555"/>
          <a:ext cx="785616" cy="130936"/>
        </a:xfrm>
        <a:prstGeom prst="parallelogram">
          <a:avLst>
            <a:gd name="adj" fmla="val 140840"/>
          </a:avLst>
        </a:prstGeom>
        <a:solidFill>
          <a:schemeClr val="accent6">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8D8C43BE-98F5-4DED-A261-477FD810C0F4}">
      <dsp:nvSpPr>
        <dsp:cNvPr id="0" name=""/>
        <dsp:cNvSpPr/>
      </dsp:nvSpPr>
      <dsp:spPr>
        <a:xfrm>
          <a:off x="4487758" y="1421555"/>
          <a:ext cx="785616" cy="130936"/>
        </a:xfrm>
        <a:prstGeom prst="parallelogram">
          <a:avLst>
            <a:gd name="adj" fmla="val 140840"/>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A04F8686-36F6-4AF6-A7FB-5806F240C1B0}">
      <dsp:nvSpPr>
        <dsp:cNvPr id="0" name=""/>
        <dsp:cNvSpPr/>
      </dsp:nvSpPr>
      <dsp:spPr>
        <a:xfrm>
          <a:off x="5319201" y="1421555"/>
          <a:ext cx="785616" cy="130936"/>
        </a:xfrm>
        <a:prstGeom prst="parallelogram">
          <a:avLst>
            <a:gd name="adj" fmla="val 140840"/>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005C2-794C-449B-9001-91EAD6C48841}">
      <dsp:nvSpPr>
        <dsp:cNvPr id="0" name=""/>
        <dsp:cNvSpPr/>
      </dsp:nvSpPr>
      <dsp:spPr>
        <a:xfrm>
          <a:off x="0" y="328929"/>
          <a:ext cx="6781799" cy="93980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ms-MY" sz="2800" kern="1200" dirty="0" smtClean="0">
              <a:effectLst>
                <a:glow rad="101600">
                  <a:schemeClr val="bg1">
                    <a:alpha val="60000"/>
                  </a:schemeClr>
                </a:glow>
              </a:effectLst>
            </a:rPr>
            <a:t>STRATEGI TUMPUAN DI BAWAH RMK 11</a:t>
          </a:r>
          <a:endParaRPr lang="en-US" sz="2800" kern="1200" dirty="0">
            <a:effectLst>
              <a:glow rad="101600">
                <a:schemeClr val="bg1">
                  <a:alpha val="60000"/>
                </a:schemeClr>
              </a:glow>
            </a:effectLst>
          </a:endParaRPr>
        </a:p>
      </dsp:txBody>
      <dsp:txXfrm>
        <a:off x="27526" y="356455"/>
        <a:ext cx="6726747" cy="884748"/>
      </dsp:txXfrm>
    </dsp:sp>
    <dsp:sp modelId="{886ADFDC-0C5B-43AA-8B31-05D39F85EE6D}">
      <dsp:nvSpPr>
        <dsp:cNvPr id="0" name=""/>
        <dsp:cNvSpPr/>
      </dsp:nvSpPr>
      <dsp:spPr>
        <a:xfrm>
          <a:off x="0" y="1437893"/>
          <a:ext cx="939800" cy="939800"/>
        </a:xfrm>
        <a:prstGeom prst="roundRect">
          <a:avLst>
            <a:gd name="adj" fmla="val 1667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8E5F3F-F433-48DA-8AAF-2612011014E4}">
      <dsp:nvSpPr>
        <dsp:cNvPr id="0" name=""/>
        <dsp:cNvSpPr/>
      </dsp:nvSpPr>
      <dsp:spPr>
        <a:xfrm>
          <a:off x="996188" y="1437893"/>
          <a:ext cx="5785612" cy="939800"/>
        </a:xfrm>
        <a:prstGeom prst="roundRect">
          <a:avLst>
            <a:gd name="adj" fmla="val 1667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ms-MY" sz="2800" kern="1200" dirty="0" smtClean="0">
              <a:effectLst>
                <a:glow rad="101600">
                  <a:schemeClr val="bg1">
                    <a:alpha val="60000"/>
                  </a:schemeClr>
                </a:glow>
              </a:effectLst>
            </a:rPr>
            <a:t>pekerja yang berinovasi </a:t>
          </a:r>
          <a:endParaRPr lang="en-US" sz="2800" kern="1200" dirty="0">
            <a:effectLst>
              <a:glow rad="101600">
                <a:schemeClr val="bg1">
                  <a:alpha val="60000"/>
                </a:schemeClr>
              </a:glow>
            </a:effectLst>
          </a:endParaRPr>
        </a:p>
      </dsp:txBody>
      <dsp:txXfrm>
        <a:off x="1042074" y="1483779"/>
        <a:ext cx="5693840" cy="848028"/>
      </dsp:txXfrm>
    </dsp:sp>
    <dsp:sp modelId="{B90FFF39-2243-4707-AD98-8810A54C35E8}">
      <dsp:nvSpPr>
        <dsp:cNvPr id="0" name=""/>
        <dsp:cNvSpPr/>
      </dsp:nvSpPr>
      <dsp:spPr>
        <a:xfrm>
          <a:off x="0" y="2490469"/>
          <a:ext cx="939800" cy="939800"/>
        </a:xfrm>
        <a:prstGeom prst="roundRect">
          <a:avLst>
            <a:gd name="adj" fmla="val 16670"/>
          </a:avLst>
        </a:prstGeom>
        <a:solidFill>
          <a:schemeClr val="accent2">
            <a:hueOff val="-1330735"/>
            <a:satOff val="8216"/>
            <a:lumOff val="-117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95C012-D24B-4271-9C34-A7D8B8422B9E}">
      <dsp:nvSpPr>
        <dsp:cNvPr id="0" name=""/>
        <dsp:cNvSpPr/>
      </dsp:nvSpPr>
      <dsp:spPr>
        <a:xfrm>
          <a:off x="996188" y="2490469"/>
          <a:ext cx="5785612" cy="939800"/>
        </a:xfrm>
        <a:prstGeom prst="roundRect">
          <a:avLst>
            <a:gd name="adj" fmla="val 16670"/>
          </a:avLst>
        </a:prstGeom>
        <a:solidFill>
          <a:schemeClr val="accent2">
            <a:hueOff val="-1330735"/>
            <a:satOff val="8216"/>
            <a:lumOff val="-117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ms-MY" sz="2800" kern="1200" dirty="0" smtClean="0">
              <a:effectLst>
                <a:glow rad="101600">
                  <a:schemeClr val="bg1">
                    <a:alpha val="60000"/>
                  </a:schemeClr>
                </a:glow>
              </a:effectLst>
            </a:rPr>
            <a:t>pekerja yang produktif</a:t>
          </a:r>
          <a:endParaRPr lang="en-US" sz="2800" kern="1200" dirty="0">
            <a:effectLst>
              <a:glow rad="101600">
                <a:schemeClr val="bg1">
                  <a:alpha val="60000"/>
                </a:schemeClr>
              </a:glow>
            </a:effectLst>
          </a:endParaRPr>
        </a:p>
      </dsp:txBody>
      <dsp:txXfrm>
        <a:off x="1042074" y="2536355"/>
        <a:ext cx="5693840" cy="84802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E603A-B994-4DA7-8D57-9AFFD1EB1DEA}">
      <dsp:nvSpPr>
        <dsp:cNvPr id="0" name=""/>
        <dsp:cNvSpPr/>
      </dsp:nvSpPr>
      <dsp:spPr>
        <a:xfrm>
          <a:off x="566975" y="321351"/>
          <a:ext cx="5177790" cy="1618059"/>
        </a:xfrm>
        <a:prstGeom prst="rect">
          <a:avLst/>
        </a:prstGeom>
        <a:solidFill>
          <a:srgbClr val="00FFFF">
            <a:alpha val="40000"/>
          </a:srgb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95966" tIns="76200" rIns="76200" bIns="76200" numCol="1" spcCol="1270" anchor="ctr" anchorCtr="0">
          <a:noAutofit/>
        </a:bodyPr>
        <a:lstStyle/>
        <a:p>
          <a:pPr lvl="0" algn="l" defTabSz="889000">
            <a:lnSpc>
              <a:spcPct val="90000"/>
            </a:lnSpc>
            <a:spcBef>
              <a:spcPct val="0"/>
            </a:spcBef>
            <a:spcAft>
              <a:spcPct val="35000"/>
            </a:spcAft>
          </a:pPr>
          <a:r>
            <a:rPr lang="ms-MY" sz="2000" b="0" kern="1200" cap="none" spc="0" smtClean="0">
              <a:ln w="0"/>
              <a:solidFill>
                <a:schemeClr val="tx1"/>
              </a:solidFill>
              <a:effectLst>
                <a:glow rad="101600">
                  <a:schemeClr val="bg1">
                    <a:alpha val="60000"/>
                  </a:schemeClr>
                </a:glow>
                <a:outerShdw blurRad="38100" dist="19050" dir="2700000" algn="tl" rotWithShape="0">
                  <a:schemeClr val="dk1">
                    <a:alpha val="40000"/>
                  </a:schemeClr>
                </a:outerShdw>
              </a:effectLst>
            </a:rPr>
            <a:t>Inovasi memacu pertumbuhan ekonomi dengan pelbagai penambahbaikan atau pembaharuan proses</a:t>
          </a:r>
          <a:endParaRPr lang="en-US" sz="2000" b="0" kern="120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endParaRPr>
        </a:p>
      </dsp:txBody>
      <dsp:txXfrm>
        <a:off x="566975" y="321351"/>
        <a:ext cx="5177790" cy="1618059"/>
      </dsp:txXfrm>
    </dsp:sp>
    <dsp:sp modelId="{4FC2F3EF-86D0-4A4D-B874-64E806CCD55E}">
      <dsp:nvSpPr>
        <dsp:cNvPr id="0" name=""/>
        <dsp:cNvSpPr/>
      </dsp:nvSpPr>
      <dsp:spPr>
        <a:xfrm>
          <a:off x="351234" y="87631"/>
          <a:ext cx="1132641" cy="1698962"/>
        </a:xfrm>
        <a:prstGeom prst="rect">
          <a:avLst/>
        </a:prstGeom>
        <a:solidFill>
          <a:schemeClr val="accent2">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463AF2-6603-48B6-9154-C36A80A53873}">
      <dsp:nvSpPr>
        <dsp:cNvPr id="0" name=""/>
        <dsp:cNvSpPr/>
      </dsp:nvSpPr>
      <dsp:spPr>
        <a:xfrm>
          <a:off x="566975" y="2358308"/>
          <a:ext cx="5177790" cy="1618059"/>
        </a:xfrm>
        <a:prstGeom prst="rect">
          <a:avLst/>
        </a:prstGeom>
        <a:solidFill>
          <a:srgbClr val="0000FF">
            <a:alpha val="40000"/>
          </a:srgb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95966" tIns="76200" rIns="76200" bIns="76200" numCol="1" spcCol="1270" anchor="ctr" anchorCtr="0">
          <a:noAutofit/>
        </a:bodyPr>
        <a:lstStyle/>
        <a:p>
          <a:pPr lvl="0" algn="l" defTabSz="889000">
            <a:lnSpc>
              <a:spcPct val="90000"/>
            </a:lnSpc>
            <a:spcBef>
              <a:spcPct val="0"/>
            </a:spcBef>
            <a:spcAft>
              <a:spcPct val="35000"/>
            </a:spcAft>
          </a:pPr>
          <a:r>
            <a:rPr lang="ms-MY" sz="2000" b="0" kern="1200" cap="none" spc="0" smtClean="0">
              <a:ln w="0"/>
              <a:solidFill>
                <a:schemeClr val="tx1"/>
              </a:solidFill>
              <a:effectLst>
                <a:glow rad="101600">
                  <a:schemeClr val="bg1">
                    <a:alpha val="60000"/>
                  </a:schemeClr>
                </a:glow>
                <a:outerShdw blurRad="38100" dist="19050" dir="2700000" algn="tl" rotWithShape="0">
                  <a:schemeClr val="dk1">
                    <a:alpha val="40000"/>
                  </a:schemeClr>
                </a:outerShdw>
              </a:effectLst>
            </a:rPr>
            <a:t>inovasi juga dapat meningkatkan kecekapan dan </a:t>
          </a:r>
          <a:r>
            <a:rPr lang="ms-MY" sz="2000" b="0" i="1" kern="1200" cap="none" spc="0" smtClean="0">
              <a:ln w="0"/>
              <a:solidFill>
                <a:schemeClr val="tx1"/>
              </a:solidFill>
              <a:effectLst>
                <a:glow rad="101600">
                  <a:schemeClr val="bg1">
                    <a:alpha val="60000"/>
                  </a:schemeClr>
                </a:glow>
                <a:outerShdw blurRad="38100" dist="19050" dir="2700000" algn="tl" rotWithShape="0">
                  <a:schemeClr val="dk1">
                    <a:alpha val="40000"/>
                  </a:schemeClr>
                </a:outerShdw>
              </a:effectLst>
            </a:rPr>
            <a:t>output</a:t>
          </a:r>
          <a:endParaRPr lang="en-US" sz="2000" b="0" kern="120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endParaRPr>
        </a:p>
      </dsp:txBody>
      <dsp:txXfrm>
        <a:off x="566975" y="2358308"/>
        <a:ext cx="5177790" cy="1618059"/>
      </dsp:txXfrm>
    </dsp:sp>
    <dsp:sp modelId="{2B7A26D4-8B8D-46C0-8C2A-D548DC3A2EC0}">
      <dsp:nvSpPr>
        <dsp:cNvPr id="0" name=""/>
        <dsp:cNvSpPr/>
      </dsp:nvSpPr>
      <dsp:spPr>
        <a:xfrm>
          <a:off x="351234" y="2124588"/>
          <a:ext cx="1132641" cy="1698962"/>
        </a:xfrm>
        <a:prstGeom prst="rect">
          <a:avLst/>
        </a:prstGeom>
        <a:solidFill>
          <a:schemeClr val="accent3">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4DCF94-3EED-4950-80D4-1112736FF13B}">
      <dsp:nvSpPr>
        <dsp:cNvPr id="0" name=""/>
        <dsp:cNvSpPr/>
      </dsp:nvSpPr>
      <dsp:spPr>
        <a:xfrm>
          <a:off x="3113873" y="770"/>
          <a:ext cx="3220131" cy="1456414"/>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ms-MY" sz="1800" b="0" kern="1200" cap="none" spc="0" dirty="0" smtClean="0">
              <a:ln w="0"/>
              <a:solidFill>
                <a:srgbClr val="00FFFF"/>
              </a:solidFill>
              <a:effectLst>
                <a:glow rad="101600">
                  <a:schemeClr val="bg1">
                    <a:alpha val="60000"/>
                  </a:schemeClr>
                </a:glow>
                <a:outerShdw blurRad="38100" dist="19050" dir="2700000" algn="tl" rotWithShape="0">
                  <a:schemeClr val="dk1">
                    <a:alpha val="40000"/>
                  </a:schemeClr>
                </a:outerShdw>
              </a:effectLst>
            </a:rPr>
            <a:t>Pertama,</a:t>
          </a:r>
          <a:r>
            <a:rPr lang="ms-MY" sz="1800" b="0" kern="120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rPr>
            <a:t> pekerjaan yang dilakukan hendaklah halal dan baik serta mendatangkan manfaat </a:t>
          </a:r>
          <a:endParaRPr lang="en-US" sz="1800" b="0" kern="120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endParaRPr>
        </a:p>
      </dsp:txBody>
      <dsp:txXfrm>
        <a:off x="3113873" y="770"/>
        <a:ext cx="3220131" cy="1456414"/>
      </dsp:txXfrm>
    </dsp:sp>
    <dsp:sp modelId="{50B3CB6F-A161-4CE9-82F6-8C9973BBBF0B}">
      <dsp:nvSpPr>
        <dsp:cNvPr id="0" name=""/>
        <dsp:cNvSpPr/>
      </dsp:nvSpPr>
      <dsp:spPr>
        <a:xfrm>
          <a:off x="1527838" y="770"/>
          <a:ext cx="1441849" cy="1456414"/>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37F87B-9E1C-4C79-A7B7-2943EF330612}">
      <dsp:nvSpPr>
        <dsp:cNvPr id="0" name=""/>
        <dsp:cNvSpPr/>
      </dsp:nvSpPr>
      <dsp:spPr>
        <a:xfrm>
          <a:off x="1527838" y="1697492"/>
          <a:ext cx="3220131" cy="1456414"/>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ms-MY" sz="1800" b="0" kern="1200" cap="none" spc="0" dirty="0" smtClean="0">
              <a:ln w="0"/>
              <a:solidFill>
                <a:srgbClr val="00FFFF"/>
              </a:solidFill>
              <a:effectLst>
                <a:glow rad="101600">
                  <a:schemeClr val="bg1">
                    <a:alpha val="60000"/>
                  </a:schemeClr>
                </a:glow>
                <a:outerShdw blurRad="38100" dist="19050" dir="2700000" algn="tl" rotWithShape="0">
                  <a:schemeClr val="dk1">
                    <a:alpha val="40000"/>
                  </a:schemeClr>
                </a:outerShdw>
              </a:effectLst>
            </a:rPr>
            <a:t>Kedua,</a:t>
          </a:r>
          <a:r>
            <a:rPr lang="ms-MY" sz="1800" b="0" kern="120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rPr>
            <a:t> bekerja dengan profesional dan amanah </a:t>
          </a:r>
          <a:endParaRPr lang="en-US" sz="1800" b="0" kern="120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endParaRPr>
        </a:p>
      </dsp:txBody>
      <dsp:txXfrm>
        <a:off x="1527838" y="1697492"/>
        <a:ext cx="3220131" cy="1456414"/>
      </dsp:txXfrm>
    </dsp:sp>
    <dsp:sp modelId="{AE96DC9E-2CA3-4080-8617-58DE73C82C32}">
      <dsp:nvSpPr>
        <dsp:cNvPr id="0" name=""/>
        <dsp:cNvSpPr/>
      </dsp:nvSpPr>
      <dsp:spPr>
        <a:xfrm>
          <a:off x="4892155" y="1697492"/>
          <a:ext cx="1441849" cy="1456414"/>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1ED8EB-1C52-484B-B762-C7FD45FA0A84}">
      <dsp:nvSpPr>
        <dsp:cNvPr id="0" name=""/>
        <dsp:cNvSpPr/>
      </dsp:nvSpPr>
      <dsp:spPr>
        <a:xfrm>
          <a:off x="3113873" y="3394215"/>
          <a:ext cx="3220131" cy="1456414"/>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ms-MY" sz="1800" b="0" kern="1200" cap="none" spc="0" dirty="0" smtClean="0">
              <a:ln w="0"/>
              <a:solidFill>
                <a:srgbClr val="00FFFF"/>
              </a:solidFill>
              <a:effectLst>
                <a:glow rad="101600">
                  <a:schemeClr val="bg1">
                    <a:alpha val="60000"/>
                  </a:schemeClr>
                </a:glow>
                <a:outerShdw blurRad="38100" dist="19050" dir="2700000" algn="tl" rotWithShape="0">
                  <a:schemeClr val="dk1">
                    <a:alpha val="40000"/>
                  </a:schemeClr>
                </a:outerShdw>
              </a:effectLst>
            </a:rPr>
            <a:t>Ketiga,</a:t>
          </a:r>
          <a:r>
            <a:rPr lang="ms-MY" sz="1800" b="0" kern="120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rPr>
            <a:t> niat yang ikhlas untuk mencari keredhaan Allah </a:t>
          </a:r>
          <a:endParaRPr lang="en-US" sz="1800" b="0" kern="120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endParaRPr>
        </a:p>
      </dsp:txBody>
      <dsp:txXfrm>
        <a:off x="3113873" y="3394215"/>
        <a:ext cx="3220131" cy="1456414"/>
      </dsp:txXfrm>
    </dsp:sp>
    <dsp:sp modelId="{815FCBF7-5790-4D59-9C2E-FEF96ACE9221}">
      <dsp:nvSpPr>
        <dsp:cNvPr id="0" name=""/>
        <dsp:cNvSpPr/>
      </dsp:nvSpPr>
      <dsp:spPr>
        <a:xfrm>
          <a:off x="1527838" y="3394215"/>
          <a:ext cx="1441849" cy="1456414"/>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016E5D-9474-427D-B0B0-0215E66DF24F}">
      <dsp:nvSpPr>
        <dsp:cNvPr id="0" name=""/>
        <dsp:cNvSpPr/>
      </dsp:nvSpPr>
      <dsp:spPr>
        <a:xfrm>
          <a:off x="11036" y="0"/>
          <a:ext cx="2119770" cy="4625486"/>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ms-MY" sz="2000" b="0" kern="120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endParaRPr>
        </a:p>
        <a:p>
          <a:pPr lvl="0" algn="ctr" defTabSz="889000">
            <a:lnSpc>
              <a:spcPct val="90000"/>
            </a:lnSpc>
            <a:spcBef>
              <a:spcPct val="0"/>
            </a:spcBef>
            <a:spcAft>
              <a:spcPct val="35000"/>
            </a:spcAft>
          </a:pPr>
          <a:r>
            <a:rPr lang="ms-MY" sz="2000" b="0" kern="120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rPr>
            <a:t>Pekerja berkemahiran adalah tonggak kepada perubahan struktur ekonomi dan keutamaan pembangunan negara.</a:t>
          </a:r>
          <a:endParaRPr lang="en-US" sz="2000" b="0" kern="120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73122" y="62086"/>
        <a:ext cx="1995598" cy="4501314"/>
      </dsp:txXfrm>
    </dsp:sp>
    <dsp:sp modelId="{A14D2AC7-1DF1-4F29-A672-41A784E96E75}">
      <dsp:nvSpPr>
        <dsp:cNvPr id="0" name=""/>
        <dsp:cNvSpPr/>
      </dsp:nvSpPr>
      <dsp:spPr>
        <a:xfrm>
          <a:off x="2342783" y="2049891"/>
          <a:ext cx="449391" cy="52570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0" kern="120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2342783" y="2155032"/>
        <a:ext cx="314574" cy="315421"/>
      </dsp:txXfrm>
    </dsp:sp>
    <dsp:sp modelId="{DB5C05AF-3A01-4FFE-ADE7-1B594A831241}">
      <dsp:nvSpPr>
        <dsp:cNvPr id="0" name=""/>
        <dsp:cNvSpPr/>
      </dsp:nvSpPr>
      <dsp:spPr>
        <a:xfrm>
          <a:off x="2978714" y="0"/>
          <a:ext cx="2119770" cy="4625486"/>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ms-MY" sz="2000" b="0" kern="120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endParaRPr>
        </a:p>
        <a:p>
          <a:pPr lvl="0" algn="ctr" defTabSz="889000">
            <a:lnSpc>
              <a:spcPct val="90000"/>
            </a:lnSpc>
            <a:spcBef>
              <a:spcPct val="0"/>
            </a:spcBef>
            <a:spcAft>
              <a:spcPct val="35000"/>
            </a:spcAft>
          </a:pPr>
          <a:r>
            <a:rPr lang="ms-MY" sz="2000" b="0" kern="120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rPr>
            <a:t>Pekerja hendaklah sentiasa bekerja dengan kuat, bersungguh-sungguh dan amanah kerana itu adalah satu ibadah.</a:t>
          </a:r>
          <a:endParaRPr lang="en-US" sz="2000" b="0" kern="120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3040800" y="62086"/>
        <a:ext cx="1995598" cy="4501314"/>
      </dsp:txXfrm>
    </dsp:sp>
    <dsp:sp modelId="{0AB87736-BB46-410C-9EFB-3DF4CD514B78}">
      <dsp:nvSpPr>
        <dsp:cNvPr id="0" name=""/>
        <dsp:cNvSpPr/>
      </dsp:nvSpPr>
      <dsp:spPr>
        <a:xfrm>
          <a:off x="5310462" y="2049891"/>
          <a:ext cx="449391" cy="52570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b="0" kern="1200" cap="none" spc="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5310462" y="2155032"/>
        <a:ext cx="314574" cy="315421"/>
      </dsp:txXfrm>
    </dsp:sp>
    <dsp:sp modelId="{29A04946-570C-4B33-92AC-16C42CDB0C41}">
      <dsp:nvSpPr>
        <dsp:cNvPr id="0" name=""/>
        <dsp:cNvSpPr/>
      </dsp:nvSpPr>
      <dsp:spPr>
        <a:xfrm>
          <a:off x="5946393" y="0"/>
          <a:ext cx="2119770" cy="4625486"/>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ms-MY" sz="2000" b="0" kern="120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endParaRPr>
        </a:p>
        <a:p>
          <a:pPr lvl="0" algn="ctr" defTabSz="889000">
            <a:lnSpc>
              <a:spcPct val="90000"/>
            </a:lnSpc>
            <a:spcBef>
              <a:spcPct val="0"/>
            </a:spcBef>
            <a:spcAft>
              <a:spcPct val="35000"/>
            </a:spcAft>
          </a:pPr>
          <a:endParaRPr lang="ms-MY" sz="2000" b="0" kern="120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endParaRPr>
        </a:p>
        <a:p>
          <a:pPr lvl="0" algn="ctr" defTabSz="889000">
            <a:lnSpc>
              <a:spcPct val="90000"/>
            </a:lnSpc>
            <a:spcBef>
              <a:spcPct val="0"/>
            </a:spcBef>
            <a:spcAft>
              <a:spcPct val="35000"/>
            </a:spcAft>
          </a:pPr>
          <a:r>
            <a:rPr lang="ms-MY" sz="2000" b="0" kern="1200" cap="none" spc="0" dirty="0" smtClean="0">
              <a:ln w="0"/>
              <a:solidFill>
                <a:schemeClr val="tx1"/>
              </a:solidFill>
              <a:effectLst>
                <a:glow rad="101600">
                  <a:schemeClr val="bg1">
                    <a:alpha val="60000"/>
                  </a:schemeClr>
                </a:glow>
                <a:outerShdw blurRad="38100" dist="19050" dir="2700000" algn="tl" rotWithShape="0">
                  <a:schemeClr val="dk1">
                    <a:alpha val="40000"/>
                  </a:schemeClr>
                </a:outerShdw>
              </a:effectLst>
            </a:rPr>
            <a:t>Pemimpin dan seluruh pekerja di dalam organisasi perlu memupuk budaya kerja yang positif dan menghindari budaya kerja yang negatif.</a:t>
          </a:r>
        </a:p>
        <a:p>
          <a:pPr lvl="0" algn="ctr" defTabSz="889000">
            <a:lnSpc>
              <a:spcPct val="90000"/>
            </a:lnSpc>
            <a:spcBef>
              <a:spcPct val="0"/>
            </a:spcBef>
            <a:spcAft>
              <a:spcPct val="35000"/>
            </a:spcAft>
          </a:pPr>
          <a:endParaRPr lang="en-US" sz="2000" b="0" kern="1200" cap="none" spc="0" dirty="0">
            <a:ln w="0"/>
            <a:solidFill>
              <a:schemeClr val="tx1"/>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dsp:txBody>
      <dsp:txXfrm>
        <a:off x="6008479" y="62086"/>
        <a:ext cx="1995598" cy="450131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9B6C4A-77EE-4683-B605-2C5A7A57ACEC}" type="datetimeFigureOut">
              <a:rPr lang="en-MY" smtClean="0"/>
              <a:pPr/>
              <a:t>4/5/2017</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5F4F8-8D27-414A-B302-D144BA918955}" type="slidenum">
              <a:rPr lang="en-MY" smtClean="0"/>
              <a:pPr/>
              <a:t>‹#›</a:t>
            </a:fld>
            <a:endParaRPr lang="en-MY"/>
          </a:p>
        </p:txBody>
      </p:sp>
    </p:spTree>
    <p:extLst>
      <p:ext uri="{BB962C8B-B14F-4D97-AF65-F5344CB8AC3E}">
        <p14:creationId xmlns:p14="http://schemas.microsoft.com/office/powerpoint/2010/main" val="401673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ABDA28-8FD6-4624-B7A0-145B971B0CD9}" type="datetime1">
              <a:rPr lang="en-MY" smtClean="0"/>
              <a:pPr/>
              <a:t>4/5/2017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89844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3793427-0925-45C8-8E89-B1651BC7B608}" type="datetime1">
              <a:rPr lang="en-MY" smtClean="0"/>
              <a:pPr/>
              <a:t>4/5/2017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85154501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3793427-0925-45C8-8E89-B1651BC7B608}" type="datetime1">
              <a:rPr lang="en-MY" smtClean="0"/>
              <a:pPr/>
              <a:t>4/5/2017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411650981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3793427-0925-45C8-8E89-B1651BC7B608}" type="datetime1">
              <a:rPr lang="en-MY" smtClean="0"/>
              <a:pPr/>
              <a:t>4/5/2017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30863148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793427-0925-45C8-8E89-B1651BC7B608}" type="datetime1">
              <a:rPr lang="en-MY" smtClean="0"/>
              <a:pPr/>
              <a:t>4/5/2017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16705172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3793427-0925-45C8-8E89-B1651BC7B608}" type="datetime1">
              <a:rPr lang="en-MY" smtClean="0"/>
              <a:pPr/>
              <a:t>4/5/2017</a:t>
            </a:fld>
            <a:endParaRPr lang="en-MY"/>
          </a:p>
        </p:txBody>
      </p:sp>
      <p:sp>
        <p:nvSpPr>
          <p:cNvPr id="4"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06607333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3793427-0925-45C8-8E89-B1651BC7B608}" type="datetime1">
              <a:rPr lang="en-MY" smtClean="0"/>
              <a:pPr/>
              <a:t>4/5/2017</a:t>
            </a:fld>
            <a:endParaRPr lang="en-MY"/>
          </a:p>
        </p:txBody>
      </p:sp>
      <p:sp>
        <p:nvSpPr>
          <p:cNvPr id="4"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52164701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529943-5684-4C80-927A-9D3BD58A0D80}" type="datetime1">
              <a:rPr lang="en-MY" smtClean="0"/>
              <a:pPr/>
              <a:t>4/5/2017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325037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A64F39-116D-4CB7-BEBE-54CC1FBAEA1B}" type="datetime1">
              <a:rPr lang="en-MY" smtClean="0"/>
              <a:pPr/>
              <a:t>4/5/2017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234221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CC1BF3-E720-4C22-9E45-DDBFBFBFBFEA}" type="datetime1">
              <a:rPr lang="en-MY" smtClean="0"/>
              <a:pPr/>
              <a:t>4/5/2017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4033291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31E7E7-0F6F-4FC6-8D82-A73C50FC8A01}" type="datetime1">
              <a:rPr lang="en-MY" smtClean="0"/>
              <a:pPr/>
              <a:t>4/5/2017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484037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33FD72-CB97-43FF-9BC8-1BC5D284E0E6}" type="datetime1">
              <a:rPr lang="en-MY" smtClean="0"/>
              <a:pPr/>
              <a:t>4/5/2017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34280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2BA709-1EFB-4E05-A772-6E84498B3CD2}" type="datetime1">
              <a:rPr lang="en-MY" smtClean="0"/>
              <a:pPr/>
              <a:t>4/5/2017</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933603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3EE4D6B5-6656-4EE9-8DE6-BDE8CC9D8C6D}" type="datetime1">
              <a:rPr lang="en-MY" smtClean="0"/>
              <a:pPr/>
              <a:t>4/5/2017</a:t>
            </a:fld>
            <a:endParaRPr lang="en-MY"/>
          </a:p>
        </p:txBody>
      </p:sp>
      <p:sp>
        <p:nvSpPr>
          <p:cNvPr id="5" name="Footer Placeholder 3"/>
          <p:cNvSpPr>
            <a:spLocks noGrp="1"/>
          </p:cNvSpPr>
          <p:nvPr>
            <p:ph type="ftr" sz="quarter" idx="11"/>
          </p:nvPr>
        </p:nvSpPr>
        <p:spPr/>
        <p:txBody>
          <a:bodyPr/>
          <a:lstStyle/>
          <a:p>
            <a:endParaRPr lang="en-MY"/>
          </a:p>
        </p:txBody>
      </p:sp>
      <p:sp>
        <p:nvSpPr>
          <p:cNvPr id="6" name="Slide Number Placeholder 4"/>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476142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BC187B1-03C5-49BA-B7B0-3EF6DB396982}" type="datetime1">
              <a:rPr lang="en-MY" smtClean="0"/>
              <a:pPr/>
              <a:t>4/5/2017</a:t>
            </a:fld>
            <a:endParaRPr lang="en-MY"/>
          </a:p>
        </p:txBody>
      </p:sp>
      <p:sp>
        <p:nvSpPr>
          <p:cNvPr id="5" name="Footer Placeholder 2"/>
          <p:cNvSpPr>
            <a:spLocks noGrp="1"/>
          </p:cNvSpPr>
          <p:nvPr>
            <p:ph type="ftr" sz="quarter" idx="11"/>
          </p:nvPr>
        </p:nvSpPr>
        <p:spPr/>
        <p:txBody>
          <a:bodyPr/>
          <a:lstStyle/>
          <a:p>
            <a:endParaRPr lang="en-MY"/>
          </a:p>
        </p:txBody>
      </p:sp>
      <p:sp>
        <p:nvSpPr>
          <p:cNvPr id="6" name="Slide Number Placeholder 3"/>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752608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92D768A7-71B4-49F3-9E0B-4A0B6DB83CA8}" type="datetime1">
              <a:rPr lang="en-MY" smtClean="0"/>
              <a:pPr/>
              <a:t>4/5/2017</a:t>
            </a:fld>
            <a:endParaRPr lang="en-MY"/>
          </a:p>
        </p:txBody>
      </p:sp>
      <p:sp>
        <p:nvSpPr>
          <p:cNvPr id="5" name="Footer Placeholder 5"/>
          <p:cNvSpPr>
            <a:spLocks noGrp="1"/>
          </p:cNvSpPr>
          <p:nvPr>
            <p:ph type="ftr" sz="quarter" idx="11"/>
          </p:nvPr>
        </p:nvSpPr>
        <p:spPr/>
        <p:txBody>
          <a:bodyPr/>
          <a:lstStyle/>
          <a:p>
            <a:endParaRPr lang="en-MY"/>
          </a:p>
        </p:txBody>
      </p:sp>
      <p:sp>
        <p:nvSpPr>
          <p:cNvPr id="6"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874290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D34E3E6-1E10-4DAC-B272-564ACA4FA87E}" type="datetime1">
              <a:rPr lang="en-MY" smtClean="0"/>
              <a:pPr/>
              <a:t>4/5/2017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72995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793427-0925-45C8-8E89-B1651BC7B608}" type="datetime1">
              <a:rPr lang="en-MY" smtClean="0"/>
              <a:pPr/>
              <a:t>4/5/2017</a:t>
            </a:fld>
            <a:endParaRPr lang="en-MY"/>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MY"/>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A8784F8-D9B1-479F-A9B4-848AA317FB34}" type="slidenum">
              <a:rPr lang="en-MY" smtClean="0"/>
              <a:pPr/>
              <a:t>‹#›</a:t>
            </a:fld>
            <a:endParaRPr lang="en-MY"/>
          </a:p>
        </p:txBody>
      </p:sp>
    </p:spTree>
    <p:extLst>
      <p:ext uri="{BB962C8B-B14F-4D97-AF65-F5344CB8AC3E}">
        <p14:creationId xmlns:p14="http://schemas.microsoft.com/office/powerpoint/2010/main" val="2769948192"/>
      </p:ext>
    </p:extLst>
  </p:cSld>
  <p:clrMap bg1="dk1" tx1="lt1" bg2="dk2" tx2="lt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 id="2147484175" r:id="rId5"/>
    <p:sldLayoutId id="2147484176" r:id="rId6"/>
    <p:sldLayoutId id="2147484177" r:id="rId7"/>
    <p:sldLayoutId id="2147484178" r:id="rId8"/>
    <p:sldLayoutId id="2147484179" r:id="rId9"/>
    <p:sldLayoutId id="2147484180" r:id="rId10"/>
    <p:sldLayoutId id="2147484181" r:id="rId11"/>
    <p:sldLayoutId id="2147484182" r:id="rId12"/>
    <p:sldLayoutId id="2147484183" r:id="rId13"/>
    <p:sldLayoutId id="2147484184" r:id="rId14"/>
    <p:sldLayoutId id="2147484185" r:id="rId15"/>
    <p:sldLayoutId id="2147484186" r:id="rId16"/>
    <p:sldLayoutId id="2147484187"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1.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25892" y="3962400"/>
            <a:ext cx="4208203" cy="461665"/>
          </a:xfrm>
          <a:prstGeom prst="rect">
            <a:avLst/>
          </a:prstGeom>
        </p:spPr>
        <p:txBody>
          <a:bodyPr wrap="none">
            <a:spAutoFit/>
          </a:bodyPr>
          <a:lstStyle/>
          <a:p>
            <a:pPr algn="ctr"/>
            <a:r>
              <a:rPr lang="en-US" sz="2400" dirty="0" smtClean="0">
                <a:ln w="18415" cmpd="sng">
                  <a:solidFill>
                    <a:schemeClr val="tx1"/>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ial" panose="020B0604020202020204" pitchFamily="34" charset="0"/>
                <a:cs typeface="Arial" panose="020B0604020202020204" pitchFamily="34" charset="0"/>
              </a:rPr>
              <a:t>5 Mei 2017 </a:t>
            </a:r>
            <a:r>
              <a:rPr lang="en-US" sz="2400" dirty="0">
                <a:ln w="18415" cmpd="sng">
                  <a:solidFill>
                    <a:schemeClr val="tx1"/>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ial" panose="020B0604020202020204" pitchFamily="34" charset="0"/>
                <a:cs typeface="Arial" panose="020B0604020202020204" pitchFamily="34" charset="0"/>
              </a:rPr>
              <a:t>/ </a:t>
            </a:r>
            <a:r>
              <a:rPr lang="en-US" sz="2400" dirty="0" smtClean="0">
                <a:ln w="18415" cmpd="sng">
                  <a:solidFill>
                    <a:schemeClr val="tx1"/>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ial" panose="020B0604020202020204" pitchFamily="34" charset="0"/>
                <a:cs typeface="Arial" panose="020B0604020202020204" pitchFamily="34" charset="0"/>
              </a:rPr>
              <a:t>8 </a:t>
            </a:r>
            <a:r>
              <a:rPr lang="en-US" sz="2400" dirty="0" err="1" smtClean="0">
                <a:ln w="18415" cmpd="sng">
                  <a:solidFill>
                    <a:schemeClr val="tx1"/>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ial" panose="020B0604020202020204" pitchFamily="34" charset="0"/>
                <a:cs typeface="Arial" panose="020B0604020202020204" pitchFamily="34" charset="0"/>
              </a:rPr>
              <a:t>Syaaban</a:t>
            </a:r>
            <a:r>
              <a:rPr lang="en-US" sz="2400" dirty="0" smtClean="0">
                <a:ln w="18415" cmpd="sng">
                  <a:solidFill>
                    <a:schemeClr val="tx1"/>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ial" panose="020B0604020202020204" pitchFamily="34" charset="0"/>
                <a:cs typeface="Arial" panose="020B0604020202020204" pitchFamily="34" charset="0"/>
              </a:rPr>
              <a:t> </a:t>
            </a:r>
            <a:r>
              <a:rPr lang="en-US" sz="2400" dirty="0">
                <a:ln w="18415" cmpd="sng">
                  <a:solidFill>
                    <a:schemeClr val="tx1"/>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ial" panose="020B0604020202020204" pitchFamily="34" charset="0"/>
                <a:cs typeface="Arial" panose="020B0604020202020204" pitchFamily="34" charset="0"/>
              </a:rPr>
              <a:t>1438</a:t>
            </a:r>
          </a:p>
        </p:txBody>
      </p:sp>
      <p:sp>
        <p:nvSpPr>
          <p:cNvPr id="2" name="Rectangle 1"/>
          <p:cNvSpPr/>
          <p:nvPr/>
        </p:nvSpPr>
        <p:spPr>
          <a:xfrm>
            <a:off x="1752600" y="1752600"/>
            <a:ext cx="5715000" cy="1938992"/>
          </a:xfrm>
          <a:prstGeom prst="rect">
            <a:avLst/>
          </a:prstGeom>
        </p:spPr>
        <p:txBody>
          <a:bodyPr wrap="square">
            <a:spAutoFit/>
          </a:bodyPr>
          <a:lstStyle/>
          <a:p>
            <a:pPr algn="ctr"/>
            <a:r>
              <a:rPr lang="en-US" sz="6000" dirty="0" smtClean="0">
                <a:ln w="0"/>
                <a:effectLst>
                  <a:glow rad="101600">
                    <a:schemeClr val="bg1">
                      <a:alpha val="60000"/>
                    </a:schemeClr>
                  </a:glow>
                  <a:outerShdw blurRad="38100" dist="19050" dir="2700000" algn="tl" rotWithShape="0">
                    <a:schemeClr val="dk1">
                      <a:alpha val="40000"/>
                    </a:schemeClr>
                  </a:outerShdw>
                </a:effectLst>
                <a:latin typeface="Bernard MT Condensed" pitchFamily="18" charset="0"/>
              </a:rPr>
              <a:t>PEKERJA KREATIF PENCETUS INOVASI</a:t>
            </a:r>
            <a:endParaRPr lang="en-US" sz="6000" dirty="0">
              <a:ln w="0"/>
              <a:effectLst>
                <a:glow rad="101600">
                  <a:schemeClr val="bg1">
                    <a:alpha val="60000"/>
                  </a:schemeClr>
                </a:glow>
                <a:outerShdw blurRad="38100" dist="19050" dir="2700000" algn="tl" rotWithShape="0">
                  <a:schemeClr val="dk1">
                    <a:alpha val="40000"/>
                  </a:schemeClr>
                </a:outerShdw>
              </a:effectLst>
              <a:latin typeface="Bernard MT Condensed" pitchFamily="18"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458252941"/>
              </p:ext>
            </p:extLst>
          </p:nvPr>
        </p:nvGraphicFramePr>
        <p:xfrm>
          <a:off x="1295400" y="838200"/>
          <a:ext cx="6781800" cy="375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ouble Bracket 4"/>
          <p:cNvSpPr/>
          <p:nvPr/>
        </p:nvSpPr>
        <p:spPr>
          <a:xfrm>
            <a:off x="533400" y="4495800"/>
            <a:ext cx="8229600" cy="2133600"/>
          </a:xfrm>
          <a:prstGeom prst="bracketPair">
            <a:avLst/>
          </a:prstGeom>
          <a:solidFill>
            <a:schemeClr val="accent2">
              <a:lumMod val="20000"/>
              <a:lumOff val="80000"/>
            </a:schemeClr>
          </a:solidFill>
        </p:spPr>
        <p:style>
          <a:lnRef idx="3">
            <a:schemeClr val="accent2"/>
          </a:lnRef>
          <a:fillRef idx="0">
            <a:schemeClr val="accent2"/>
          </a:fillRef>
          <a:effectRef idx="2">
            <a:schemeClr val="accent2"/>
          </a:effectRef>
          <a:fontRef idx="minor">
            <a:schemeClr val="tx1"/>
          </a:fontRef>
        </p:style>
        <p:txBody>
          <a:bodyPr rtlCol="0" anchor="ctr"/>
          <a:lstStyle/>
          <a:p>
            <a:pPr algn="ctr"/>
            <a:r>
              <a:rPr lang="ms-MY" dirty="0">
                <a:solidFill>
                  <a:schemeClr val="bg1"/>
                </a:solidFill>
                <a:latin typeface="Times New Roman" panose="02020603050405020304" pitchFamily="18" charset="0"/>
                <a:ea typeface="Calibri" panose="020F0502020204030204" pitchFamily="34" charset="0"/>
              </a:rPr>
              <a:t>integriti dan sikap yang betul terhadap </a:t>
            </a:r>
            <a:r>
              <a:rPr lang="ms-MY" dirty="0" smtClean="0">
                <a:solidFill>
                  <a:schemeClr val="bg1"/>
                </a:solidFill>
                <a:latin typeface="Times New Roman" panose="02020603050405020304" pitchFamily="18" charset="0"/>
                <a:ea typeface="Calibri" panose="020F0502020204030204" pitchFamily="34" charset="0"/>
              </a:rPr>
              <a:t>pekerjaan</a:t>
            </a:r>
          </a:p>
          <a:p>
            <a:pPr algn="ctr"/>
            <a:r>
              <a:rPr lang="ms-MY" dirty="0" smtClean="0">
                <a:solidFill>
                  <a:schemeClr val="bg1"/>
                </a:solidFill>
                <a:latin typeface="Times New Roman" panose="02020603050405020304" pitchFamily="18" charset="0"/>
                <a:ea typeface="Calibri" panose="020F0502020204030204" pitchFamily="34" charset="0"/>
              </a:rPr>
              <a:t>bekerja </a:t>
            </a:r>
            <a:r>
              <a:rPr lang="ms-MY" dirty="0">
                <a:solidFill>
                  <a:schemeClr val="bg1"/>
                </a:solidFill>
                <a:latin typeface="Times New Roman" panose="02020603050405020304" pitchFamily="18" charset="0"/>
                <a:ea typeface="Calibri" panose="020F0502020204030204" pitchFamily="34" charset="0"/>
              </a:rPr>
              <a:t>ke arah kecemerlangan </a:t>
            </a:r>
            <a:r>
              <a:rPr lang="ms-MY" dirty="0" smtClean="0">
                <a:solidFill>
                  <a:schemeClr val="bg1"/>
                </a:solidFill>
                <a:latin typeface="Times New Roman" panose="02020603050405020304" pitchFamily="18" charset="0"/>
                <a:ea typeface="Calibri" panose="020F0502020204030204" pitchFamily="34" charset="0"/>
              </a:rPr>
              <a:t>- sentiasa </a:t>
            </a:r>
            <a:r>
              <a:rPr lang="ms-MY" dirty="0">
                <a:solidFill>
                  <a:schemeClr val="bg1"/>
                </a:solidFill>
                <a:latin typeface="Times New Roman" panose="02020603050405020304" pitchFamily="18" charset="0"/>
                <a:ea typeface="Calibri" panose="020F0502020204030204" pitchFamily="34" charset="0"/>
              </a:rPr>
              <a:t>tabah dalam menghadapi cabaran dan rintangan dengan sikap </a:t>
            </a:r>
            <a:r>
              <a:rPr lang="ms-MY" dirty="0" smtClean="0">
                <a:solidFill>
                  <a:schemeClr val="bg1"/>
                </a:solidFill>
                <a:latin typeface="Times New Roman" panose="02020603050405020304" pitchFamily="18" charset="0"/>
                <a:ea typeface="Calibri" panose="020F0502020204030204" pitchFamily="34" charset="0"/>
              </a:rPr>
              <a:t>positif - tidak </a:t>
            </a:r>
            <a:r>
              <a:rPr lang="ms-MY" dirty="0">
                <a:solidFill>
                  <a:schemeClr val="bg1"/>
                </a:solidFill>
                <a:latin typeface="Times New Roman" panose="02020603050405020304" pitchFamily="18" charset="0"/>
                <a:ea typeface="Calibri" panose="020F0502020204030204" pitchFamily="34" charset="0"/>
              </a:rPr>
              <a:t>sombong atau cepat berpuas </a:t>
            </a:r>
            <a:r>
              <a:rPr lang="ms-MY" dirty="0" smtClean="0">
                <a:solidFill>
                  <a:schemeClr val="bg1"/>
                </a:solidFill>
                <a:latin typeface="Times New Roman" panose="02020603050405020304" pitchFamily="18" charset="0"/>
                <a:ea typeface="Calibri" panose="020F0502020204030204" pitchFamily="34" charset="0"/>
              </a:rPr>
              <a:t>hati - setia </a:t>
            </a:r>
            <a:r>
              <a:rPr lang="ms-MY" dirty="0">
                <a:solidFill>
                  <a:schemeClr val="bg1"/>
                </a:solidFill>
                <a:latin typeface="Times New Roman" panose="02020603050405020304" pitchFamily="18" charset="0"/>
                <a:ea typeface="Calibri" panose="020F0502020204030204" pitchFamily="34" charset="0"/>
              </a:rPr>
              <a:t>kepada </a:t>
            </a:r>
            <a:r>
              <a:rPr lang="ms-MY" dirty="0" smtClean="0">
                <a:solidFill>
                  <a:schemeClr val="bg1"/>
                </a:solidFill>
                <a:latin typeface="Times New Roman" panose="02020603050405020304" pitchFamily="18" charset="0"/>
                <a:ea typeface="Calibri" panose="020F0502020204030204" pitchFamily="34" charset="0"/>
              </a:rPr>
              <a:t>organisasi - mengamalkan meritokrasi - mahu </a:t>
            </a:r>
            <a:r>
              <a:rPr lang="ms-MY" dirty="0">
                <a:solidFill>
                  <a:schemeClr val="bg1"/>
                </a:solidFill>
                <a:latin typeface="Times New Roman" panose="02020603050405020304" pitchFamily="18" charset="0"/>
                <a:ea typeface="Calibri" panose="020F0502020204030204" pitchFamily="34" charset="0"/>
              </a:rPr>
              <a:t>belajar secara berterusan </a:t>
            </a:r>
            <a:r>
              <a:rPr lang="ms-MY" dirty="0" smtClean="0">
                <a:solidFill>
                  <a:schemeClr val="bg1"/>
                </a:solidFill>
                <a:latin typeface="Times New Roman" panose="02020603050405020304" pitchFamily="18" charset="0"/>
                <a:ea typeface="Calibri" panose="020F0502020204030204" pitchFamily="34" charset="0"/>
              </a:rPr>
              <a:t>- mengikuti </a:t>
            </a:r>
            <a:r>
              <a:rPr lang="ms-MY" dirty="0">
                <a:solidFill>
                  <a:schemeClr val="bg1"/>
                </a:solidFill>
                <a:latin typeface="Times New Roman" panose="02020603050405020304" pitchFamily="18" charset="0"/>
                <a:ea typeface="Calibri" panose="020F0502020204030204" pitchFamily="34" charset="0"/>
              </a:rPr>
              <a:t>perkembangan teknologi supaya tidak ketinggalan</a:t>
            </a:r>
            <a:endParaRPr lang="en-MY" dirty="0">
              <a:solidFill>
                <a:schemeClr val="bg1"/>
              </a:solidFill>
            </a:endParaRPr>
          </a:p>
          <a:p>
            <a:pPr algn="ctr"/>
            <a:endParaRPr lang="en-MY"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11</a:t>
            </a:fld>
            <a:endParaRPr lang="en-MY"/>
          </a:p>
        </p:txBody>
      </p:sp>
      <p:graphicFrame>
        <p:nvGraphicFramePr>
          <p:cNvPr id="3" name="Diagram 2"/>
          <p:cNvGraphicFramePr/>
          <p:nvPr>
            <p:extLst>
              <p:ext uri="{D42A27DB-BD31-4B8C-83A1-F6EECF244321}">
                <p14:modId xmlns:p14="http://schemas.microsoft.com/office/powerpoint/2010/main" val="3748544591"/>
              </p:ext>
            </p:extLst>
          </p:nvPr>
        </p:nvGraphicFramePr>
        <p:xfrm>
          <a:off x="1447800" y="762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838200" y="4953000"/>
            <a:ext cx="7861844" cy="1323439"/>
          </a:xfrm>
          <a:prstGeom prst="rect">
            <a:avLst/>
          </a:prstGeom>
        </p:spPr>
        <p:txBody>
          <a:bodyPr wrap="square">
            <a:spAutoFit/>
          </a:bodyPr>
          <a:lstStyle/>
          <a:p>
            <a:pPr algn="just"/>
            <a:r>
              <a:rPr lang="ms-MY" sz="2000" dirty="0">
                <a:ln w="0"/>
                <a:solidFill>
                  <a:srgbClr val="FFFF00"/>
                </a:solidFill>
                <a:effectLst>
                  <a:glow rad="101600">
                    <a:schemeClr val="bg1">
                      <a:alpha val="60000"/>
                    </a:schemeClr>
                  </a:glow>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rPr>
              <a:t>dapat mengatasi masalah kekurangan pekerja berkemahiran tinggi dalam kalangan pekerja tempatan, meneruskan </a:t>
            </a:r>
            <a:r>
              <a:rPr lang="ms-MY" sz="2000" dirty="0">
                <a:ln w="0"/>
                <a:solidFill>
                  <a:srgbClr val="FFFF00"/>
                </a:solidFill>
                <a:effectLst>
                  <a:glow rad="101600">
                    <a:schemeClr val="bg1">
                      <a:alpha val="60000"/>
                    </a:schemeClr>
                  </a:glow>
                  <a:outerShdw blurRad="38100" dist="19050" dir="2700000" algn="tl" rotWithShape="0">
                    <a:schemeClr val="dk1">
                      <a:alpha val="40000"/>
                    </a:schemeClr>
                  </a:outerShdw>
                </a:effectLst>
                <a:latin typeface="Times New Roman" panose="02020603050405020304" pitchFamily="18" charset="0"/>
                <a:ea typeface="BatangChe"/>
              </a:rPr>
              <a:t>agenda transformasi latihan kemahiran di Malaysia dan melahirkan tenaga kerja berkemahiran setaraf dengan negara-negara maju di dunia. </a:t>
            </a:r>
            <a:endParaRPr lang="en-MY" sz="2000" dirty="0">
              <a:ln w="0"/>
              <a:solidFill>
                <a:srgbClr val="FFFF00"/>
              </a:solidFill>
              <a:effectLst>
                <a:glow rad="101600">
                  <a:schemeClr val="bg1">
                    <a:alpha val="60000"/>
                  </a:schemeClr>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78677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12</a:t>
            </a:fld>
            <a:endParaRPr lang="en-MY"/>
          </a:p>
        </p:txBody>
      </p:sp>
      <p:graphicFrame>
        <p:nvGraphicFramePr>
          <p:cNvPr id="6" name="Diagram 5"/>
          <p:cNvGraphicFramePr/>
          <p:nvPr>
            <p:extLst>
              <p:ext uri="{D42A27DB-BD31-4B8C-83A1-F6EECF244321}">
                <p14:modId xmlns:p14="http://schemas.microsoft.com/office/powerpoint/2010/main" val="2975060413"/>
              </p:ext>
            </p:extLst>
          </p:nvPr>
        </p:nvGraphicFramePr>
        <p:xfrm>
          <a:off x="672556" y="1371600"/>
          <a:ext cx="7861844"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1371600" y="316180"/>
            <a:ext cx="6248400" cy="830997"/>
          </a:xfrm>
          <a:prstGeom prst="rect">
            <a:avLst/>
          </a:prstGeom>
        </p:spPr>
        <p:txBody>
          <a:bodyPr wrap="square">
            <a:spAutoFit/>
          </a:bodyPr>
          <a:lstStyle/>
          <a:p>
            <a:pPr algn="r"/>
            <a:r>
              <a:rPr lang="ms-MY" sz="2400" b="1" dirty="0" smtClean="0">
                <a:effectLst>
                  <a:glow rad="101600">
                    <a:schemeClr val="bg1">
                      <a:alpha val="60000"/>
                    </a:schemeClr>
                  </a:glow>
                </a:effectLst>
                <a:latin typeface="Times New Roman" panose="02020603050405020304" pitchFamily="18" charset="0"/>
                <a:ea typeface="Calibri" panose="020F0502020204030204" pitchFamily="34" charset="0"/>
              </a:rPr>
              <a:t>PRINSIP DAN NILAI PEKERJAAN DI SISI ALLAH SWT</a:t>
            </a:r>
            <a:endParaRPr lang="en-MY" sz="2400" b="1" dirty="0">
              <a:effectLst>
                <a:glow rad="101600">
                  <a:schemeClr val="bg1">
                    <a:alpha val="60000"/>
                  </a:schemeClr>
                </a:glow>
              </a:effectLst>
            </a:endParaRPr>
          </a:p>
        </p:txBody>
      </p:sp>
    </p:spTree>
    <p:extLst>
      <p:ext uri="{BB962C8B-B14F-4D97-AF65-F5344CB8AC3E}">
        <p14:creationId xmlns:p14="http://schemas.microsoft.com/office/powerpoint/2010/main" val="6703345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3759875"/>
            <a:ext cx="7391400" cy="2031325"/>
          </a:xfrm>
          <a:prstGeom prst="rect">
            <a:avLst/>
          </a:prstGeom>
        </p:spPr>
        <p:txBody>
          <a:bodyPr wrap="square">
            <a:spAutoFit/>
          </a:bodyPr>
          <a:lstStyle/>
          <a:p>
            <a:pPr algn="ctr"/>
            <a:r>
              <a:rPr lang="ms-MY"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Maksudnya: </a:t>
            </a:r>
            <a:endParaRPr lang="ms-MY" dirty="0" smtClean="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ms-MY" dirty="0" smtClean="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ms-MY" i="1"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 Kami tidak mengutus Rasul-rasul sebelummu (wahai Muhammad) melainkan orang yang tentu makan minum dan berjalan di pasar-pasar, dan Kami jadikan sebahagian dari kamu cubaan bagi sebahagian yang lain, supaya ternyata adakah kamu dapat bersabar (menghadapi ujian itu)? Dan (ingatlah) adalah Tuhanmu sentiasa Melihat (akan keadaan makhluknya)</a:t>
            </a:r>
            <a:r>
              <a:rPr lang="ms-MY" dirty="0" smtClean="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5" name="Rectangle 4"/>
          <p:cNvSpPr/>
          <p:nvPr/>
        </p:nvSpPr>
        <p:spPr>
          <a:xfrm>
            <a:off x="3504348" y="5867400"/>
            <a:ext cx="2077685" cy="338554"/>
          </a:xfrm>
          <a:prstGeom prst="rect">
            <a:avLst/>
          </a:prstGeom>
        </p:spPr>
        <p:txBody>
          <a:bodyPr wrap="none">
            <a:spAutoFit/>
          </a:bodyPr>
          <a:lstStyle/>
          <a:p>
            <a:r>
              <a:rPr lang="ms-MY" sz="16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Surah </a:t>
            </a:r>
            <a:r>
              <a:rPr lang="ms-MY" sz="16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Al-Furqan </a:t>
            </a:r>
            <a:r>
              <a:rPr lang="ms-MY" sz="1600" dirty="0" smtClean="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ms-MY" sz="16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20</a:t>
            </a:r>
            <a:endParaRPr lang="en-US" sz="16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2" name="Rectangle 1"/>
          <p:cNvSpPr/>
          <p:nvPr/>
        </p:nvSpPr>
        <p:spPr>
          <a:xfrm>
            <a:off x="228600" y="1153043"/>
            <a:ext cx="8610600" cy="2428357"/>
          </a:xfrm>
          <a:prstGeom prst="rect">
            <a:avLst/>
          </a:prstGeom>
        </p:spPr>
        <p:txBody>
          <a:bodyPr wrap="square">
            <a:spAutoFit/>
          </a:bodyPr>
          <a:lstStyle/>
          <a:p>
            <a:pPr algn="ctr" rtl="1">
              <a:lnSpc>
                <a:spcPct val="115000"/>
              </a:lnSpc>
              <a:spcAft>
                <a:spcPts val="0"/>
              </a:spcAft>
            </a:pPr>
            <a:r>
              <a:rPr lang="ar-SA" sz="44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a:t>
            </a:r>
            <a:r>
              <a:rPr lang="ar-SA" sz="44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QCF_P361" panose="02000400000000000000" pitchFamily="2" charset="2"/>
              </a:rPr>
              <a:t>ﯢ ﯣ ﯤ ﯥ ﯦ ﯧ ﯨ ﯩ ﯪ ﯫ ﯬ ﯭ ﯮ ﯯ ﯰ ﯱ ﯲ ﯳ ﯴ ﯵ ﯶ ﯷ </a:t>
            </a:r>
            <a:r>
              <a:rPr lang="ar-SA" sz="44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a:t>
            </a:r>
            <a:endParaRPr lang="en-MY" sz="44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50587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14</a:t>
            </a:fld>
            <a:endParaRPr lang="en-MY"/>
          </a:p>
        </p:txBody>
      </p:sp>
      <p:sp>
        <p:nvSpPr>
          <p:cNvPr id="3" name="Rectangle 2"/>
          <p:cNvSpPr/>
          <p:nvPr/>
        </p:nvSpPr>
        <p:spPr>
          <a:xfrm>
            <a:off x="2971800" y="295736"/>
            <a:ext cx="4572000" cy="707886"/>
          </a:xfrm>
          <a:prstGeom prst="rect">
            <a:avLst/>
          </a:prstGeom>
        </p:spPr>
        <p:txBody>
          <a:bodyPr>
            <a:spAutoFit/>
          </a:bodyPr>
          <a:lstStyle/>
          <a:p>
            <a:pPr algn="r"/>
            <a:r>
              <a:rPr lang="ms-MY" sz="2000" dirty="0" smtClean="0">
                <a:ln w="0"/>
                <a:effectLst>
                  <a:glow rad="101600">
                    <a:schemeClr val="bg1">
                      <a:alpha val="60000"/>
                    </a:schemeClr>
                  </a:glow>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cs typeface="Arial" panose="020B0604020202020204" pitchFamily="34" charset="0"/>
              </a:rPr>
              <a:t>Bekerja Dengan Tekun Sebagai Tanda Kesyukuran Kepada Allah SWT</a:t>
            </a:r>
            <a:endParaRPr lang="en-MY" sz="2000" dirty="0">
              <a:ln w="0"/>
              <a:effectLst>
                <a:glow rad="101600">
                  <a:schemeClr val="bg1">
                    <a:alpha val="60000"/>
                  </a:schemeClr>
                </a:glow>
                <a:outerShdw blurRad="38100" dist="19050" dir="2700000" algn="tl" rotWithShape="0">
                  <a:schemeClr val="dk1">
                    <a:alpha val="40000"/>
                  </a:schemeClr>
                </a:outerShdw>
              </a:effectLst>
            </a:endParaRPr>
          </a:p>
        </p:txBody>
      </p:sp>
      <p:sp>
        <p:nvSpPr>
          <p:cNvPr id="4" name="Rectangle 3"/>
          <p:cNvSpPr/>
          <p:nvPr/>
        </p:nvSpPr>
        <p:spPr>
          <a:xfrm>
            <a:off x="990600" y="1752600"/>
            <a:ext cx="7543800" cy="1649682"/>
          </a:xfrm>
          <a:prstGeom prst="rect">
            <a:avLst/>
          </a:prstGeom>
        </p:spPr>
        <p:txBody>
          <a:bodyPr wrap="square">
            <a:spAutoFit/>
          </a:bodyPr>
          <a:lstStyle/>
          <a:p>
            <a:pPr algn="ctr" rtl="1">
              <a:lnSpc>
                <a:spcPct val="115000"/>
              </a:lnSpc>
              <a:spcAft>
                <a:spcPts val="0"/>
              </a:spcAft>
            </a:pPr>
            <a:r>
              <a:rPr lang="ar-SA" sz="44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a:t>
            </a:r>
            <a:r>
              <a:rPr lang="ar-SA" sz="44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QCF_P398" panose="02000400000000000000" pitchFamily="2" charset="2"/>
              </a:rPr>
              <a:t>ﭺ ﭻ ﭼ ﭽ ﭾ ﭿ ﮀ ﮁ ﮂ ﮃ </a:t>
            </a:r>
            <a:r>
              <a:rPr lang="ar-SA" sz="44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a:t>
            </a:r>
            <a:endParaRPr lang="en-MY" sz="44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838200" y="3759875"/>
            <a:ext cx="7391400" cy="1200329"/>
          </a:xfrm>
          <a:prstGeom prst="rect">
            <a:avLst/>
          </a:prstGeom>
        </p:spPr>
        <p:txBody>
          <a:bodyPr wrap="square">
            <a:spAutoFit/>
          </a:bodyPr>
          <a:lstStyle/>
          <a:p>
            <a:pPr algn="ctr"/>
            <a:r>
              <a:rPr lang="ms-MY"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Maksudnya: </a:t>
            </a:r>
            <a:endParaRPr lang="ms-MY" dirty="0" smtClean="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ms-MY" dirty="0" smtClean="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ms-MY" i="1"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oleh itu carilah rezeki dari sisi Allah, dan sembahlah akan Dia, serta bersyukurlah kepada-Nya; (ingatlah), kepada Allah jualah kamu akan dikembalikan</a:t>
            </a:r>
            <a:r>
              <a:rPr lang="ms-MY" dirty="0" smtClean="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9" name="Rectangle 8"/>
          <p:cNvSpPr/>
          <p:nvPr/>
        </p:nvSpPr>
        <p:spPr>
          <a:xfrm>
            <a:off x="3421319" y="5562600"/>
            <a:ext cx="2225161" cy="338554"/>
          </a:xfrm>
          <a:prstGeom prst="rect">
            <a:avLst/>
          </a:prstGeom>
        </p:spPr>
        <p:txBody>
          <a:bodyPr wrap="none">
            <a:spAutoFit/>
          </a:bodyPr>
          <a:lstStyle/>
          <a:p>
            <a:r>
              <a:rPr lang="ms-MY" sz="16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Surah </a:t>
            </a:r>
            <a:r>
              <a:rPr lang="ms-MY" sz="16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Al-‘Ankabut </a:t>
            </a:r>
            <a:r>
              <a:rPr lang="ms-MY" sz="1600" dirty="0" smtClean="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ms-MY" sz="16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17</a:t>
            </a:r>
            <a:endParaRPr lang="en-US" sz="16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6469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15</a:t>
            </a:fld>
            <a:endParaRPr lang="en-MY"/>
          </a:p>
        </p:txBody>
      </p:sp>
      <p:graphicFrame>
        <p:nvGraphicFramePr>
          <p:cNvPr id="4" name="Diagram 3"/>
          <p:cNvGraphicFramePr/>
          <p:nvPr>
            <p:extLst>
              <p:ext uri="{D42A27DB-BD31-4B8C-83A1-F6EECF244321}">
                <p14:modId xmlns:p14="http://schemas.microsoft.com/office/powerpoint/2010/main" val="3655126126"/>
              </p:ext>
            </p:extLst>
          </p:nvPr>
        </p:nvGraphicFramePr>
        <p:xfrm>
          <a:off x="533400" y="1927714"/>
          <a:ext cx="8077200" cy="4625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1872344" y="533400"/>
            <a:ext cx="5325496" cy="830997"/>
          </a:xfrm>
          <a:prstGeom prst="rect">
            <a:avLst/>
          </a:prstGeom>
          <a:noFill/>
        </p:spPr>
        <p:txBody>
          <a:bodyPr wrap="none" lIns="91440" tIns="45720" rIns="91440" bIns="45720">
            <a:spAutoFit/>
          </a:bodyPr>
          <a:lstStyle/>
          <a:p>
            <a:pPr algn="ctr"/>
            <a:r>
              <a:rPr lang="en-US" sz="4800" dirty="0" smtClean="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rPr>
              <a:t>INTIPATI KHUTBAH</a:t>
            </a:r>
            <a:endParaRPr lang="en-US" sz="48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endParaRPr>
          </a:p>
        </p:txBody>
      </p:sp>
      <p:sp>
        <p:nvSpPr>
          <p:cNvPr id="7" name="Heptagon 6"/>
          <p:cNvSpPr/>
          <p:nvPr/>
        </p:nvSpPr>
        <p:spPr>
          <a:xfrm>
            <a:off x="1307471" y="1677741"/>
            <a:ext cx="609600" cy="533400"/>
          </a:xfrm>
          <a:prstGeom prst="heptag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MY" b="1" dirty="0" smtClean="0">
                <a:ln w="10160">
                  <a:solidFill>
                    <a:srgbClr val="FFFF00"/>
                  </a:solidFill>
                  <a:prstDash val="solid"/>
                </a:ln>
                <a:solidFill>
                  <a:srgbClr val="FFFF00"/>
                </a:solidFill>
                <a:effectLst>
                  <a:glow rad="101600">
                    <a:schemeClr val="bg1">
                      <a:alpha val="60000"/>
                    </a:schemeClr>
                  </a:glow>
                  <a:outerShdw blurRad="38100" dist="22860" dir="5400000" algn="tl" rotWithShape="0">
                    <a:srgbClr val="000000">
                      <a:alpha val="30000"/>
                    </a:srgbClr>
                  </a:outerShdw>
                </a:effectLst>
              </a:rPr>
              <a:t>1</a:t>
            </a:r>
            <a:endParaRPr lang="en-MY" b="1" dirty="0">
              <a:ln w="10160">
                <a:solidFill>
                  <a:srgbClr val="FFFF00"/>
                </a:solidFill>
                <a:prstDash val="solid"/>
              </a:ln>
              <a:solidFill>
                <a:srgbClr val="FFFF00"/>
              </a:solidFill>
              <a:effectLst>
                <a:glow rad="101600">
                  <a:schemeClr val="bg1">
                    <a:alpha val="60000"/>
                  </a:schemeClr>
                </a:glow>
                <a:outerShdw blurRad="38100" dist="22860" dir="5400000" algn="tl" rotWithShape="0">
                  <a:srgbClr val="000000">
                    <a:alpha val="30000"/>
                  </a:srgbClr>
                </a:outerShdw>
              </a:effectLst>
            </a:endParaRPr>
          </a:p>
        </p:txBody>
      </p:sp>
      <p:sp>
        <p:nvSpPr>
          <p:cNvPr id="8" name="Heptagon 7"/>
          <p:cNvSpPr/>
          <p:nvPr/>
        </p:nvSpPr>
        <p:spPr>
          <a:xfrm>
            <a:off x="4230292" y="1661014"/>
            <a:ext cx="609600" cy="533400"/>
          </a:xfrm>
          <a:prstGeom prst="heptag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MY" b="1" dirty="0" smtClean="0">
                <a:ln w="10160">
                  <a:solidFill>
                    <a:srgbClr val="FFFF00"/>
                  </a:solidFill>
                  <a:prstDash val="solid"/>
                </a:ln>
                <a:solidFill>
                  <a:srgbClr val="FFFF00"/>
                </a:solidFill>
                <a:effectLst>
                  <a:glow rad="101600">
                    <a:schemeClr val="bg1">
                      <a:alpha val="60000"/>
                    </a:schemeClr>
                  </a:glow>
                  <a:outerShdw blurRad="38100" dist="22860" dir="5400000" algn="tl" rotWithShape="0">
                    <a:srgbClr val="000000">
                      <a:alpha val="30000"/>
                    </a:srgbClr>
                  </a:outerShdw>
                </a:effectLst>
              </a:rPr>
              <a:t>2</a:t>
            </a:r>
            <a:endParaRPr lang="en-MY" b="1" dirty="0">
              <a:ln w="10160">
                <a:solidFill>
                  <a:srgbClr val="FFFF00"/>
                </a:solidFill>
                <a:prstDash val="solid"/>
              </a:ln>
              <a:solidFill>
                <a:srgbClr val="FFFF00"/>
              </a:solidFill>
              <a:effectLst>
                <a:glow rad="101600">
                  <a:schemeClr val="bg1">
                    <a:alpha val="60000"/>
                  </a:schemeClr>
                </a:glow>
                <a:outerShdw blurRad="38100" dist="22860" dir="5400000" algn="tl" rotWithShape="0">
                  <a:srgbClr val="000000">
                    <a:alpha val="30000"/>
                  </a:srgbClr>
                </a:outerShdw>
              </a:effectLst>
            </a:endParaRPr>
          </a:p>
        </p:txBody>
      </p:sp>
      <p:sp>
        <p:nvSpPr>
          <p:cNvPr id="9" name="Heptagon 8"/>
          <p:cNvSpPr/>
          <p:nvPr/>
        </p:nvSpPr>
        <p:spPr>
          <a:xfrm>
            <a:off x="7362255" y="1661014"/>
            <a:ext cx="609600" cy="533400"/>
          </a:xfrm>
          <a:prstGeom prst="heptag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MY" b="1" dirty="0" smtClean="0">
                <a:ln w="10160">
                  <a:solidFill>
                    <a:srgbClr val="FFFF00"/>
                  </a:solidFill>
                  <a:prstDash val="solid"/>
                </a:ln>
                <a:solidFill>
                  <a:srgbClr val="FFFF00"/>
                </a:solidFill>
                <a:effectLst>
                  <a:glow rad="101600">
                    <a:schemeClr val="bg1">
                      <a:alpha val="60000"/>
                    </a:schemeClr>
                  </a:glow>
                  <a:outerShdw blurRad="38100" dist="22860" dir="5400000" algn="tl" rotWithShape="0">
                    <a:srgbClr val="000000">
                      <a:alpha val="30000"/>
                    </a:srgbClr>
                  </a:outerShdw>
                </a:effectLst>
              </a:rPr>
              <a:t>3</a:t>
            </a:r>
            <a:endParaRPr lang="en-MY" b="1" dirty="0">
              <a:ln w="10160">
                <a:solidFill>
                  <a:srgbClr val="FFFF00"/>
                </a:solidFill>
                <a:prstDash val="solid"/>
              </a:ln>
              <a:solidFill>
                <a:srgbClr val="FFFF00"/>
              </a:solidFill>
              <a:effectLst>
                <a:glow rad="101600">
                  <a:schemeClr val="bg1">
                    <a:alpha val="60000"/>
                  </a:schemeClr>
                </a:glow>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1443474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44632" y="1181219"/>
            <a:ext cx="3916457" cy="769441"/>
          </a:xfrm>
          <a:prstGeom prst="rect">
            <a:avLst/>
          </a:prstGeom>
        </p:spPr>
        <p:txBody>
          <a:bodyPr wrap="none">
            <a:spAutoFit/>
          </a:bodyPr>
          <a:lstStyle/>
          <a:p>
            <a:pPr algn="ctr"/>
            <a:r>
              <a:rPr lang="ar-SA" sz="44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QCF_BSML" pitchFamily="2" charset="2"/>
                <a:cs typeface="QCF_BSML" pitchFamily="2" charset="2"/>
              </a:rPr>
              <a:t>ﭷ ﭸ ﭹ ﭺ ﭻ </a:t>
            </a:r>
            <a:endParaRPr lang="en-US" sz="44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QCF_BSML" pitchFamily="2" charset="2"/>
              <a:cs typeface="QCF_BSML" pitchFamily="2" charset="2"/>
            </a:endParaRPr>
          </a:p>
        </p:txBody>
      </p:sp>
      <p:sp>
        <p:nvSpPr>
          <p:cNvPr id="6" name="Rectangle 5"/>
          <p:cNvSpPr/>
          <p:nvPr/>
        </p:nvSpPr>
        <p:spPr>
          <a:xfrm>
            <a:off x="1014761" y="3753962"/>
            <a:ext cx="7250543" cy="1754326"/>
          </a:xfrm>
          <a:prstGeom prst="rect">
            <a:avLst/>
          </a:prstGeom>
        </p:spPr>
        <p:txBody>
          <a:bodyPr wrap="square">
            <a:spAutoFit/>
          </a:bodyPr>
          <a:lstStyle/>
          <a:p>
            <a:pPr algn="ctr"/>
            <a:r>
              <a:rPr lang="en-US" dirty="0" err="1">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Maksudnya</a:t>
            </a:r>
            <a:r>
              <a:rPr lang="en-US"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i="1"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endParaRPr lang="en-US" i="1" dirty="0" smtClean="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en-US" dirty="0" smtClean="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ms-MY" i="1"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Dialah yang menjadikan bumi bagi kamu; mudah digunakan, maka berjalanlah di merata-rata ceruk rantaunya, serta makanlah dari rezeki yang dikurniakan Allah; dan (ingatlah), kepada Allah jualah (tempat kembali kamu sesudah) dibangkitkan hidup semula; (maka hargailah nikmatNya dan takutilah kemurkaanNya)</a:t>
            </a:r>
            <a:r>
              <a:rPr lang="en-US" dirty="0" smtClean="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endParaRPr lang="en-US" dirty="0" smtClean="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2" name="Rectangle 1"/>
          <p:cNvSpPr/>
          <p:nvPr/>
        </p:nvSpPr>
        <p:spPr>
          <a:xfrm>
            <a:off x="838200" y="2013531"/>
            <a:ext cx="7389933" cy="1649682"/>
          </a:xfrm>
          <a:prstGeom prst="rect">
            <a:avLst/>
          </a:prstGeom>
        </p:spPr>
        <p:txBody>
          <a:bodyPr wrap="square">
            <a:spAutoFit/>
          </a:bodyPr>
          <a:lstStyle/>
          <a:p>
            <a:pPr algn="ctr" rtl="1">
              <a:lnSpc>
                <a:spcPct val="115000"/>
              </a:lnSpc>
              <a:spcAft>
                <a:spcPts val="0"/>
              </a:spcAft>
            </a:pPr>
            <a:r>
              <a:rPr lang="ar-SA" sz="4400" dirty="0" smtClean="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abic Typesetting" panose="03020402040406030203" pitchFamily="66" charset="-78"/>
              </a:rPr>
              <a:t>﴿</a:t>
            </a:r>
            <a:r>
              <a:rPr lang="ar-SA" sz="4400" dirty="0" smtClean="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QCF_P110" panose="02000400000000000000" pitchFamily="2" charset="2"/>
              </a:rPr>
              <a:t> </a:t>
            </a:r>
            <a:r>
              <a:rPr lang="ar-SA" sz="44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QCF_P563" panose="02000400000000000000" pitchFamily="2" charset="2"/>
              </a:rPr>
              <a:t>ﭤ ﭥ ﭦ ﭧ ﭨ ﭩ ﭪ ﭫ ﭬ ﭭ ﭮ ﭯ ﭰ ﭱ ﭲ </a:t>
            </a:r>
            <a:r>
              <a:rPr lang="ar-SA" sz="44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 ﴾</a:t>
            </a:r>
            <a:endParaRPr lang="en-MY" sz="44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3729928" y="5715000"/>
            <a:ext cx="1745863" cy="338554"/>
          </a:xfrm>
          <a:prstGeom prst="rect">
            <a:avLst/>
          </a:prstGeom>
        </p:spPr>
        <p:txBody>
          <a:bodyPr wrap="none">
            <a:spAutoFit/>
          </a:bodyPr>
          <a:lstStyle/>
          <a:p>
            <a:r>
              <a:rPr lang="ms-MY" sz="16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Surah Al-Mulk:15</a:t>
            </a:r>
            <a:endParaRPr lang="en-US" sz="14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99347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66800" y="1035308"/>
            <a:ext cx="7010400" cy="4832092"/>
          </a:xfrm>
          <a:prstGeom prst="rect">
            <a:avLst/>
          </a:prstGeom>
        </p:spPr>
        <p:txBody>
          <a:bodyPr wrap="square">
            <a:spAutoFit/>
          </a:bodyPr>
          <a:lstStyle/>
          <a:p>
            <a:pPr algn="ctr" rtl="1"/>
            <a:r>
              <a:rPr lang="ar-SA" sz="4400" dirty="0">
                <a:ln w="0"/>
                <a:effectLst>
                  <a:glow rad="101600">
                    <a:schemeClr val="bg1">
                      <a:alpha val="60000"/>
                    </a:schemeClr>
                  </a:glow>
                  <a:outerShdw blurRad="38100" dist="19050" dir="2700000" algn="tl" rotWithShape="0">
                    <a:schemeClr val="dk1">
                      <a:alpha val="40000"/>
                    </a:schemeClr>
                  </a:outerShdw>
                </a:effectLst>
                <a:cs typeface="Traditional Arabic" panose="02010000000000000000" pitchFamily="2" charset="-78"/>
              </a:rPr>
              <a:t>بَارَكَ اللهُ لِيْ وَلَكُمْ </a:t>
            </a:r>
            <a:r>
              <a:rPr lang="ar-SA" sz="4400" dirty="0" smtClean="0">
                <a:ln w="0"/>
                <a:effectLst>
                  <a:glow rad="101600">
                    <a:schemeClr val="bg1">
                      <a:alpha val="60000"/>
                    </a:schemeClr>
                  </a:glow>
                  <a:outerShdw blurRad="38100" dist="19050" dir="2700000" algn="tl" rotWithShape="0">
                    <a:schemeClr val="dk1">
                      <a:alpha val="40000"/>
                    </a:schemeClr>
                  </a:outerShdw>
                </a:effectLst>
                <a:cs typeface="Traditional Arabic" panose="02010000000000000000" pitchFamily="2" charset="-78"/>
              </a:rPr>
              <a:t>بِالْقُرْآنِ </a:t>
            </a:r>
            <a:r>
              <a:rPr lang="ar-SA" sz="4400" dirty="0">
                <a:ln w="0"/>
                <a:effectLst>
                  <a:glow rad="101600">
                    <a:schemeClr val="bg1">
                      <a:alpha val="60000"/>
                    </a:schemeClr>
                  </a:glow>
                  <a:outerShdw blurRad="38100" dist="19050" dir="2700000" algn="tl" rotWithShape="0">
                    <a:schemeClr val="dk1">
                      <a:alpha val="40000"/>
                    </a:schemeClr>
                  </a:outerShdw>
                </a:effectLst>
                <a:cs typeface="Traditional Arabic" panose="02010000000000000000" pitchFamily="2" charset="-78"/>
              </a:rPr>
              <a:t>الْعَظِيْمِ وَنَفَعَنِي وَإِيَّاكُمْ بِمَا فِيْهِ مِنَ الأيَاتِ وَالذِّكْرِ الْحَكِيْمِ وَتَقَبَّلَ مِنِّي وَمِنْكُمْ تِلاوَتَهُ إِنَّهُ هُوَ السَّمِيعُ الْعَلِيْمُ. أَقُوْلُ قَوْلِيْ هَذَا وَأَسْتَغْفِرُ اللهَ الْعَظِيْمَ لِيْ وَلَكُمْ وَلِسَائِرِ الْمُسْلِمِيْنَ وَالْمُسْلِمَاتِ وَالْمُؤْمِنِيْنَ وَالْمُؤْمِنَاتِ الأَحْيَاءِ مِنْهُمْ وَالأَمْوَاتِ، فَاسْتَغْفِرُوْهُ، إِنَّهُ هُوَ الْغَفُوْرُ الرَّحِيْمُ</a:t>
            </a:r>
            <a:endParaRPr lang="en-MY" sz="4400" dirty="0">
              <a:ln w="0"/>
              <a:effectLst>
                <a:glow rad="101600">
                  <a:schemeClr val="bg1">
                    <a:alpha val="60000"/>
                  </a:schemeClr>
                </a:glow>
                <a:outerShdw blurRad="38100" dist="19050" dir="2700000" algn="tl" rotWithShape="0">
                  <a:schemeClr val="dk1">
                    <a:alpha val="40000"/>
                  </a:schemeClr>
                </a:outerShdw>
              </a:effectLst>
              <a:cs typeface="Traditional Arabic" panose="02010000000000000000"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1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Dodecagon 3"/>
          <p:cNvSpPr/>
          <p:nvPr/>
        </p:nvSpPr>
        <p:spPr>
          <a:xfrm>
            <a:off x="8244408" y="6237312"/>
            <a:ext cx="504056" cy="504056"/>
          </a:xfrm>
          <a:prstGeom prst="dodec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MY"/>
          </a:p>
        </p:txBody>
      </p:sp>
      <p:sp>
        <p:nvSpPr>
          <p:cNvPr id="6" name="Slide Number Placeholder 5"/>
          <p:cNvSpPr>
            <a:spLocks noGrp="1"/>
          </p:cNvSpPr>
          <p:nvPr>
            <p:ph idx="12" sz="quarter" type="sldNum"/>
          </p:nvPr>
        </p:nvSpPr>
        <p:spPr>
          <a:xfrm>
            <a:off x="8172400" y="6306777"/>
            <a:ext cx="504056" cy="365125"/>
          </a:xfrm>
        </p:spPr>
        <p:txBody>
          <a:bodyPr>
            <a:normAutofit/>
          </a:bodyPr>
          <a:lstStyle/>
          <a:p>
            <a:fld id="{BA8784F8-D9B1-479F-A9B4-848AA317FB34}" type="slidenum">
              <a:rPr b="1" lang="en-MY" smtClean="0" sz="1600">
                <a:solidFill>
                  <a:srgbClr val="FF0000"/>
                </a:solidFill>
              </a:rPr>
              <a:pPr/>
              <a:t>18</a:t>
            </a:fld>
            <a:endParaRPr b="1" dirty="0" lang="en-MY" sz="1600">
              <a:solidFill>
                <a:srgbClr val="FF0000"/>
              </a:solidFill>
            </a:endParaRPr>
          </a:p>
        </p:txBody>
      </p:sp>
      <p:grpSp>
        <p:nvGrpSpPr>
          <p:cNvPr id="5" name="Group 4"/>
          <p:cNvGrpSpPr/>
          <p:nvPr/>
        </p:nvGrpSpPr>
        <p:grpSpPr>
          <a:xfrm>
            <a:off x="-2118" y="0"/>
            <a:ext cx="9146118" cy="6858000"/>
            <a:chOff x="-2118" y="0"/>
            <a:chExt cx="9146118" cy="6858000"/>
          </a:xfrm>
        </p:grpSpPr>
        <p:pic>
          <p:nvPicPr>
            <p:cNvPr descr="32112626.jpg" id="7" name="Picture 6"/>
            <p:cNvPicPr>
              <a:picLocks noChangeAspect="1"/>
            </p:cNvPicPr>
            <p:nvPr/>
          </p:nvPicPr>
          <p:blipFill>
            <a:blip cstate="print" r:embed="rId2">
              <a:extLst>
                <a:ext uri="{28A0092B-C50C-407E-A947-70E740481C1C}">
                  <a14:useLocalDpi xmlns:a14="http://schemas.microsoft.com/office/drawing/2010/main" val="0"/>
                </a:ext>
              </a:extLst>
            </a:blip>
            <a:srcRect b="-15"/>
            <a:stretch>
              <a:fillRect/>
            </a:stretch>
          </p:blipFill>
          <p:spPr bwMode="auto">
            <a:xfrm>
              <a:off x="-2118" y="0"/>
              <a:ext cx="914611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rrowheads="1" noChangeAspect="1"/>
            </p:cNvPicPr>
            <p:nvPr/>
          </p:nvPicPr>
          <p:blipFill>
            <a:blip cstate="print" r:embed="rId3"/>
            <a:srcRect/>
            <a:stretch>
              <a:fillRect/>
            </a:stretch>
          </p:blipFill>
          <p:spPr bwMode="auto">
            <a:xfrm>
              <a:off x="1714480" y="357166"/>
              <a:ext cx="5643603" cy="1974850"/>
            </a:xfrm>
            <a:prstGeom prst="rect">
              <a:avLst/>
            </a:prstGeom>
            <a:noFill/>
            <a:ln w="9525">
              <a:noFill/>
              <a:miter lim="800000"/>
              <a:headEnd/>
              <a:tailEnd/>
            </a:ln>
            <a:effectLst>
              <a:glow rad="101600">
                <a:schemeClr val="tx1">
                  <a:alpha val="60000"/>
                </a:schemeClr>
              </a:glow>
              <a:outerShdw algn="t" blurRad="50800" dir="5400000" dist="38100" rotWithShape="0">
                <a:prstClr val="black">
                  <a:alpha val="40000"/>
                </a:prstClr>
              </a:outerShdw>
            </a:effectLst>
          </p:spPr>
        </p:pic>
        <p:pic>
          <p:nvPicPr>
            <p:cNvPr id="9" name="Picture 2"/>
            <p:cNvPicPr>
              <a:picLocks noChangeArrowheads="1" noChangeAspect="1"/>
            </p:cNvPicPr>
            <p:nvPr/>
          </p:nvPicPr>
          <p:blipFill>
            <a:blip cstate="print" r:embed="rId4">
              <a:extLst>
                <a:ext uri="{28A0092B-C50C-407E-A947-70E740481C1C}">
                  <a14:useLocalDpi xmlns:a14="http://schemas.microsoft.com/office/drawing/2010/main" val="0"/>
                </a:ext>
              </a:extLst>
            </a:blip>
            <a:srcRect/>
            <a:stretch>
              <a:fillRect/>
            </a:stretch>
          </p:blipFill>
          <p:spPr bwMode="auto">
            <a:xfrm>
              <a:off x="1143000" y="2357438"/>
              <a:ext cx="665797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811613"/>
      </p:ext>
    </p:extLst>
  </p:cSld>
  <p:clrMapOvr>
    <a:masterClrMapping/>
  </p:clrMapOvr>
  <p:timing>
    <p:tnLst>
      <p:par>
        <p:cTn dur="indefinite" id="1" nodeType="tmRoot" restart="never"/>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68659" y="1447800"/>
            <a:ext cx="7010400" cy="280076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rtl="1" fontAlgn="base">
              <a:spcBef>
                <a:spcPct val="0"/>
              </a:spcBef>
              <a:spcAft>
                <a:spcPct val="0"/>
              </a:spcAft>
            </a:pPr>
            <a:r>
              <a:rPr lang="ar-SA" sz="44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rPr>
              <a:t>الْــحَـمْـدُ لِلَّــهِ حَـمْدًا كَثِيرًا كَـمَـا أَمَرَ، أَشْهَدُ أَن لَّا إِلَـــــــهَ إِلَّا اللَّهُ وَحْدَهُ لَا شَرِيــــكَ لَــــهُ، إِقْرَارًا بِرُبُوبِــيَّـــتِــهِ وَإِرْغَـــامًــا ل</a:t>
            </a:r>
            <a:r>
              <a:rPr lang="ar-EG" sz="44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rPr>
              <a:t>ّ</a:t>
            </a:r>
            <a:r>
              <a:rPr lang="ar-SA" sz="44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rPr>
              <a:t>ِـمَـنْ جـَحـَدَ بِــهِ وَكَـفَـرَ، وَأَشْهَدُ أَنَّ سَيِّدَنَــا مُـحَـمَّـدًا عَبْدُهُ وَرَسُـــولُـهُ سَيِّدُ الْجِـنِّ وَالْبَشَرِ.</a:t>
            </a:r>
            <a:endParaRPr lang="ar-SA" sz="4400" dirty="0" smtClean="0">
              <a:ln w="0"/>
              <a:effectLst>
                <a:glow rad="101600">
                  <a:schemeClr val="bg1">
                    <a:alpha val="60000"/>
                  </a:schemeClr>
                </a:glow>
                <a:outerShdw blurRad="38100" dist="19050" dir="2700000" algn="tl" rotWithShape="0">
                  <a:schemeClr val="dk1">
                    <a:alpha val="40000"/>
                  </a:schemeClr>
                </a:outerShdw>
              </a:effectLst>
              <a:cs typeface="Traditional Arabic" pitchFamily="2" charset="-78"/>
            </a:endParaRPr>
          </a:p>
        </p:txBody>
      </p:sp>
      <p:sp>
        <p:nvSpPr>
          <p:cNvPr id="2" name="Rectangle 1"/>
          <p:cNvSpPr/>
          <p:nvPr/>
        </p:nvSpPr>
        <p:spPr>
          <a:xfrm>
            <a:off x="1066800" y="4514671"/>
            <a:ext cx="7010400" cy="1200329"/>
          </a:xfrm>
          <a:prstGeom prst="rect">
            <a:avLst/>
          </a:prstGeom>
        </p:spPr>
        <p:txBody>
          <a:bodyPr wrap="square">
            <a:spAutoFit/>
          </a:bodyPr>
          <a:lstStyle/>
          <a:p>
            <a:pPr algn="just">
              <a:defRPr/>
            </a:pP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Aku</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bersaksi</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bahawa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tiada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tuhan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disembah</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melainkan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yang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Maha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Esa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tiada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sekutu</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bagi-Nya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Aku</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juga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bersaksi</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bahawa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penghulu</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Nabi</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Muhammad SAW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adalah</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hamba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rasul-Nya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penghulu</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segala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jin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manusia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t>
            </a:r>
          </a:p>
        </p:txBody>
      </p:sp>
    </p:spTree>
    <p:extLst>
      <p:ext uri="{BB962C8B-B14F-4D97-AF65-F5344CB8AC3E}">
        <p14:creationId xmlns:p14="http://schemas.microsoft.com/office/powerpoint/2010/main" val="2894201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2514600"/>
            <a:ext cx="7391400" cy="1791260"/>
          </a:xfrm>
          <a:prstGeom prst="rect">
            <a:avLst/>
          </a:prstGeom>
        </p:spPr>
        <p:txBody>
          <a:bodyPr wrap="square">
            <a:spAutoFit/>
          </a:bodyPr>
          <a:lstStyle/>
          <a:p>
            <a:pPr algn="ctr" rtl="1">
              <a:lnSpc>
                <a:spcPct val="115000"/>
              </a:lnSpc>
              <a:spcAft>
                <a:spcPts val="0"/>
              </a:spcAft>
            </a:pPr>
            <a:r>
              <a:rPr lang="ar-SA" sz="4800" dirty="0" smtClean="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a:t>
            </a:r>
            <a:r>
              <a:rPr lang="ar-SA" sz="48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QCF_P388" panose="02000400000000000000" pitchFamily="2" charset="2"/>
              </a:rPr>
              <a:t>ﮩ ﮪ ﮫ ﮬ ﮭ ﮮ ﮯ ﮰ ﮱ ﯓ ﯔ </a:t>
            </a:r>
            <a:r>
              <a:rPr lang="ar-SA" sz="4800" dirty="0" smtClean="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a:t>
            </a:r>
            <a:endParaRPr lang="en-MY" sz="48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2247900" y="1371600"/>
            <a:ext cx="4572000" cy="871008"/>
          </a:xfrm>
          <a:prstGeom prst="rect">
            <a:avLst/>
          </a:prstGeom>
        </p:spPr>
        <p:txBody>
          <a:bodyPr>
            <a:spAutoFit/>
          </a:bodyPr>
          <a:lstStyle/>
          <a:p>
            <a:pPr algn="ctr" rtl="1">
              <a:lnSpc>
                <a:spcPct val="115000"/>
              </a:lnSpc>
              <a:spcAft>
                <a:spcPts val="0"/>
              </a:spcAft>
            </a:pPr>
            <a:r>
              <a:rPr lang="ar-SA" sz="44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QCF_P155" panose="02000400000000000000" pitchFamily="2" charset="2"/>
              </a:rPr>
              <a:t>ﯯ ﯰ</a:t>
            </a:r>
            <a:r>
              <a:rPr lang="ar-SA" sz="44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QCF_P155" panose="02000400000000000000" pitchFamily="2" charset="2"/>
                <a:ea typeface="Calibri" panose="020F0502020204030204" pitchFamily="34" charset="0"/>
                <a:cs typeface="Traditional Arabic" panose="02020603050405020304" pitchFamily="18" charset="-78"/>
              </a:rPr>
              <a:t>القَآئِلِ</a:t>
            </a:r>
            <a:r>
              <a:rPr lang="ar-SA" sz="4400" dirty="0" smtClean="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QCF_P155" panose="02000400000000000000" pitchFamily="2" charset="2"/>
                <a:ea typeface="Calibri" panose="020F0502020204030204" pitchFamily="34" charset="0"/>
                <a:cs typeface="Traditional Arabic" panose="02020603050405020304" pitchFamily="18" charset="-78"/>
              </a:rPr>
              <a:t>:</a:t>
            </a:r>
            <a:endParaRPr lang="en-MY" sz="44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2438400" y="4438775"/>
            <a:ext cx="4572000" cy="517065"/>
          </a:xfrm>
          <a:prstGeom prst="rect">
            <a:avLst/>
          </a:prstGeom>
        </p:spPr>
        <p:txBody>
          <a:bodyPr>
            <a:spAutoFit/>
          </a:bodyPr>
          <a:lstStyle/>
          <a:p>
            <a:pPr algn="ctr" rtl="1">
              <a:lnSpc>
                <a:spcPct val="115000"/>
              </a:lnSpc>
              <a:spcAft>
                <a:spcPts val="0"/>
              </a:spcAft>
            </a:pPr>
            <a:r>
              <a:rPr lang="ar-SA" sz="2400" dirty="0" smtClean="0">
                <a:ln w="0">
                  <a:solidFill>
                    <a:schemeClr val="tx1"/>
                  </a:solidFill>
                </a:ln>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Traditional Arabic" panose="02020603050405020304" pitchFamily="18" charset="-78"/>
              </a:rPr>
              <a:t>سورة </a:t>
            </a:r>
            <a:r>
              <a:rPr lang="ar-SA" sz="2400" dirty="0">
                <a:ln w="0">
                  <a:solidFill>
                    <a:schemeClr val="tx1"/>
                  </a:solidFill>
                </a:ln>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Traditional Arabic" panose="02020603050405020304" pitchFamily="18" charset="-78"/>
              </a:rPr>
              <a:t>القصص: ٢٦</a:t>
            </a:r>
            <a:endParaRPr lang="en-MY" sz="2400" dirty="0">
              <a:ln w="0">
                <a:solidFill>
                  <a:schemeClr val="tx1"/>
                </a:solidFill>
              </a:ln>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828800"/>
            <a:ext cx="6934200" cy="1446550"/>
          </a:xfrm>
          <a:prstGeom prst="rect">
            <a:avLst/>
          </a:prstGeom>
        </p:spPr>
        <p:txBody>
          <a:bodyPr wrap="square">
            <a:spAutoFit/>
          </a:bodyPr>
          <a:lstStyle/>
          <a:p>
            <a:pPr algn="ctr" rtl="1"/>
            <a:r>
              <a:rPr lang="ar-SA" sz="44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rPr>
              <a:t>اللَّـهُمَّ فَـصَــلِّ وَسَــلِّمْ عَلَى سَيِّدِنَــا مُـحَـمَّـدٍ وَعَلَى آلِــــــهِ الْــمُـصـَابِيحِ الْغُرَرِ.</a:t>
            </a:r>
            <a:endParaRPr lang="en-MY" sz="44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endParaRPr>
          </a:p>
        </p:txBody>
      </p:sp>
      <p:sp>
        <p:nvSpPr>
          <p:cNvPr id="5" name="Rectangle 4"/>
          <p:cNvSpPr/>
          <p:nvPr/>
        </p:nvSpPr>
        <p:spPr>
          <a:xfrm>
            <a:off x="1143000" y="3886200"/>
            <a:ext cx="6934200" cy="923330"/>
          </a:xfrm>
          <a:prstGeom prst="rect">
            <a:avLst/>
          </a:prstGeom>
        </p:spPr>
        <p:txBody>
          <a:bodyPr wrap="square">
            <a:spAutoFit/>
          </a:bodyPr>
          <a:lstStyle/>
          <a:p>
            <a:pPr algn="just">
              <a:defRPr/>
            </a:pP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Ya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Allah,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berilah</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selawat</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sejahtera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berkat</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atas</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penghulu</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Nabi</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kami Muhammad SAW,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kaum</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keluarga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serta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para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sahabat</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baginda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endParaRPr>
          </a:p>
        </p:txBody>
      </p:sp>
    </p:spTree>
    <p:extLst>
      <p:ext uri="{BB962C8B-B14F-4D97-AF65-F5344CB8AC3E}">
        <p14:creationId xmlns:p14="http://schemas.microsoft.com/office/powerpoint/2010/main" val="593947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0"/>
            <a:ext cx="7010400" cy="3477875"/>
          </a:xfrm>
          <a:prstGeom prst="rect">
            <a:avLst/>
          </a:prstGeom>
        </p:spPr>
        <p:txBody>
          <a:bodyPr wrap="square">
            <a:spAutoFit/>
          </a:bodyPr>
          <a:lstStyle/>
          <a:p>
            <a:pPr algn="ctr" rtl="1"/>
            <a:r>
              <a:rPr lang="ar-SA" sz="44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rPr>
              <a:t>أَمَّـــا بَعْدُ، فَيَا أَيُّــهـَــا الـنَّــاسُ، اتَّـقُـوا اللَّـهَ فِيمَـا أَمَـرَ، وانْـتَــهُــوا عَـمَّـا نَـهَـاكُمْ عَـنْـهُ وَحَــذَّرَ. وَاعْلَمُـوا أَنَّ اللَّهَ أَمَـرَكُمْ بِــأَمْــرٍ بَـدَأَ فِــيــهِ بِنَفْسِـهِ وَثَــنَّـى بِــمَـلَائِــــكَتِهِ الْمُسَـبِّـحَـةِ بِقُدْسِهِ. فَـقَـالَ اللَّـهُ تَعَالَى وَلَمْ يَزَلْ قَـــــائِــلًا عَـلِــيـمًـا: </a:t>
            </a:r>
            <a:endParaRPr lang="en-US" sz="44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endParaRPr>
          </a:p>
        </p:txBody>
      </p:sp>
    </p:spTree>
    <p:extLst>
      <p:ext uri="{BB962C8B-B14F-4D97-AF65-F5344CB8AC3E}">
        <p14:creationId xmlns:p14="http://schemas.microsoft.com/office/powerpoint/2010/main" val="7424655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209800"/>
            <a:ext cx="6934200" cy="2308324"/>
          </a:xfrm>
          <a:prstGeom prst="rect">
            <a:avLst/>
          </a:prstGeom>
        </p:spPr>
        <p:txBody>
          <a:bodyPr wrap="square">
            <a:spAutoFit/>
          </a:bodyPr>
          <a:lstStyle/>
          <a:p>
            <a:pPr algn="ctr"/>
            <a:r>
              <a:rPr lang="ar-SA" sz="48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QCF_P426" pitchFamily="2" charset="2"/>
                <a:cs typeface="QCF_P426" pitchFamily="2" charset="2"/>
              </a:rPr>
              <a:t>ﭲ ﭳ ﭴ ﭵ ﭶ ﭷ ﭸ ﭹ ﭺ ﭻ ﭼ ﭽ ﭾ ﭿ ﮀ</a:t>
            </a:r>
            <a:endParaRPr lang="en-US" sz="48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QCF_P426" pitchFamily="2" charset="2"/>
              <a:cs typeface="QCF_P426" pitchFamily="2" charset="2"/>
            </a:endParaRPr>
          </a:p>
        </p:txBody>
      </p:sp>
    </p:spTree>
    <p:extLst>
      <p:ext uri="{BB962C8B-B14F-4D97-AF65-F5344CB8AC3E}">
        <p14:creationId xmlns:p14="http://schemas.microsoft.com/office/powerpoint/2010/main" val="37291537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106826"/>
            <a:ext cx="7010400" cy="4764381"/>
          </a:xfrm>
          <a:prstGeom prst="rect">
            <a:avLst/>
          </a:prstGeom>
        </p:spPr>
        <p:txBody>
          <a:bodyPr wrap="square">
            <a:spAutoFit/>
          </a:bodyPr>
          <a:lstStyle/>
          <a:p>
            <a:pPr algn="ctr" rtl="1">
              <a:lnSpc>
                <a:spcPct val="115000"/>
              </a:lnSpc>
            </a:pPr>
            <a:r>
              <a:rPr lang="ar-SA" sz="4400" dirty="0">
                <a:ln w="0"/>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raditional Arabic" pitchFamily="2" charset="-78"/>
              </a:rPr>
              <a:t>اللَّهُمَّ صَلِّ وَسَلِّمْ عَلَى سَيِّدِنَا مُحَمَّدٍ وَعَلَى آلِ سَيِّدِنَا مُحَمَّدٍ كَمَا صَلَّيْتَ عَلَى سَيِّدِنَا إِبْرَاهِيْمَ وَعَلَى آلِ سَيِّدِنَا إِبْرَاهِيْمَ؛ وَبَارِكْ عَلَى سَيِّدِنَا مُحَمَّدٍ وَعَلَى آلِ سَيِّدِنَا مُحَمَّدٍ كَمَا بَارَكْتَ عَلَى سَيِّدِنَا إِبْرَاهِيْمَ وَعَلَى آلِ سَيِّدِنَا إِبْرَاهِيْمَ فِى الْعَالَمِيْنَ إِنَّكَ حَمِيْدٌ مَجِيْدٌ.</a:t>
            </a:r>
            <a:endParaRPr lang="en-US" sz="4400" dirty="0">
              <a:ln w="0"/>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raditional Arabic" pitchFamily="2" charset="-78"/>
            </a:endParaRPr>
          </a:p>
        </p:txBody>
      </p:sp>
    </p:spTree>
    <p:extLst>
      <p:ext uri="{BB962C8B-B14F-4D97-AF65-F5344CB8AC3E}">
        <p14:creationId xmlns:p14="http://schemas.microsoft.com/office/powerpoint/2010/main" val="27919757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645616"/>
            <a:ext cx="7620000" cy="4154984"/>
          </a:xfrm>
          <a:prstGeom prst="rect">
            <a:avLst/>
          </a:prstGeom>
        </p:spPr>
        <p:txBody>
          <a:bodyPr wrap="square">
            <a:spAutoFit/>
          </a:bodyPr>
          <a:lstStyle/>
          <a:p>
            <a:pPr lvl="0" algn="just" rtl="1" fontAlgn="base">
              <a:spcBef>
                <a:spcPct val="0"/>
              </a:spcBef>
              <a:spcAft>
                <a:spcPct val="0"/>
              </a:spcAft>
            </a:pPr>
            <a:r>
              <a:rPr lang="ar-SA" altLang="zh-CN" sz="4400" dirty="0">
                <a:ln w="0"/>
                <a:effectLst>
                  <a:glow rad="101600">
                    <a:schemeClr val="bg1">
                      <a:alpha val="60000"/>
                    </a:schemeClr>
                  </a:glow>
                  <a:outerShdw blurRad="38100" dist="19050" dir="2700000" algn="tl" rotWithShape="0">
                    <a:schemeClr val="dk1">
                      <a:alpha val="40000"/>
                    </a:schemeClr>
                  </a:outerShdw>
                </a:effectLst>
                <a:latin typeface="Arb Naskh"/>
                <a:ea typeface="SimSun" pitchFamily="2" charset="-122"/>
                <a:cs typeface="Traditional Arabic" pitchFamily="2" charset="-78"/>
              </a:rPr>
              <a:t>وَارْضَ اللّهُمَّ عَنِ الأَرْبَعَةِ الْخُلَفَاءِ الرَّاشِدِيْنَ سَادَاتِنَا أَبِى بَكْرٍ وَعُمَرَ وَعُثْمَانَ وَعَلِىٍّ بْنِ أَبِى طَالِبٍ، وَعَنْ أَزْوَاجِ نَبِيِّنَا الْمُطَهَّرَاتِ مِنَ الأَدْنَاسِ وَعَنْ أَهْلِ بَيْتِهِ وَقَرَابَتِهِ وَعَنْ سَائِرِ الصَّحَابَةِ الأَكْرَمِيْنَ وَالتَّابِعِيْنَ وَمَنْ تَبِعَهُمْ بِإِحْسَانٍ إِلَى يَوْمِ الدِّيْنِ. وَارْضَ عَنَّا بِرَحْمَتِكَ يَا أَرْحَمَ الرَّاحِمِيْنَ.</a:t>
            </a:r>
            <a:endParaRPr lang="ar-SA" altLang="zh-CN" sz="4400" dirty="0">
              <a:ln w="0"/>
              <a:effectLst>
                <a:glow rad="101600">
                  <a:schemeClr val="bg1">
                    <a:alpha val="60000"/>
                  </a:schemeClr>
                </a:glow>
                <a:outerShdw blurRad="38100" dist="19050" dir="2700000" algn="tl" rotWithShape="0">
                  <a:schemeClr val="dk1">
                    <a:alpha val="40000"/>
                  </a:schemeClr>
                </a:outerShdw>
              </a:effectLst>
              <a:latin typeface="Arial" pitchFamily="34" charset="0"/>
              <a:cs typeface="Arial" pitchFamily="34" charset="0"/>
            </a:endParaRPr>
          </a:p>
        </p:txBody>
      </p:sp>
      <p:sp>
        <p:nvSpPr>
          <p:cNvPr id="4" name="Rectangle 3"/>
          <p:cNvSpPr/>
          <p:nvPr/>
        </p:nvSpPr>
        <p:spPr>
          <a:xfrm>
            <a:off x="762000" y="5048071"/>
            <a:ext cx="7620000" cy="1200329"/>
          </a:xfrm>
          <a:prstGeom prst="rect">
            <a:avLst/>
          </a:prstGeom>
        </p:spPr>
        <p:txBody>
          <a:bodyPr wrap="square">
            <a:spAutoFit/>
          </a:bodyPr>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kurniakanlah</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keredaan</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kepada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empat</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orang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khulafa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ar-Rasyidin</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Saidina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Abu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Bakar</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Umar,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Usman</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Ali bin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Abi</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Talib</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Isteri-isteri</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Nabi</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suci</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ahli</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keluarga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seluruh</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sahabat</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serta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para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tabiin</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Juga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redhailah</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sekalian</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wahai</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Tuhan</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Maha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Penyayang</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143000"/>
            <a:ext cx="7696200" cy="5016758"/>
          </a:xfrm>
          <a:prstGeom prst="rect">
            <a:avLst/>
          </a:prstGeom>
        </p:spPr>
        <p:txBody>
          <a:bodyPr wrap="square">
            <a:spAutoFit/>
          </a:bodyPr>
          <a:lstStyle/>
          <a:p>
            <a:pPr algn="ctr" rtl="1"/>
            <a:r>
              <a:rPr lang="ar-SA" sz="4000" dirty="0" smtClean="0">
                <a:ln w="0"/>
                <a:effectLst>
                  <a:glow rad="101600">
                    <a:schemeClr val="bg1">
                      <a:alpha val="60000"/>
                    </a:schemeClr>
                  </a:glow>
                  <a:outerShdw blurRad="38100" dist="19050" dir="2700000" algn="tl" rotWithShape="0">
                    <a:schemeClr val="dk1">
                      <a:alpha val="40000"/>
                    </a:schemeClr>
                  </a:outerShdw>
                </a:effectLst>
                <a:cs typeface="Traditional Arabic" pitchFamily="2" charset="-78"/>
              </a:rPr>
              <a:t>اللَّهُـمَّ </a:t>
            </a:r>
            <a:r>
              <a:rPr lang="ar-SA" sz="40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rPr>
              <a:t>اغْفِرْ لِلْمُسْلِمِينَ وَالـْمـُسْلِمَاتِ وَالْـمُؤْمِنِينَ وَالْـمُـؤْمِـنَـاتِ الْأَحْـيَــاءِ مِنْهُمْ وَالْأَمْـوَاتِ، وَأَلِّـفْ بَيْنَ قُلُوبِهِمْ وَأَصْلِحْ ذَاتَ بَيْنِهِمْ، وانْصُرْهُمْ عَلَى عَدُوِّكَ وَعَدُوِّهِمْ. </a:t>
            </a:r>
            <a:endParaRPr lang="en-MY" sz="40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endParaRPr>
          </a:p>
          <a:p>
            <a:pPr algn="ctr" rtl="1"/>
            <a:r>
              <a:rPr lang="ar-SA" sz="40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rPr>
              <a:t>اللَّهُـمَّ انْصُرْ سَلَاطِينَ الْـمُسْلِمِينَ وَأَيِّـدْهُـمْ بِالتَّـقْوَى والتَّوْفِيقِ إِلَى يَوْمِ الدِّينِ، وَأَعْلِ كَلِمَةَ الْـمُوَحـِّدِينَ، وَأَدِمْ</a:t>
            </a:r>
            <a:r>
              <a:rPr lang="ar-EG" sz="40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rPr>
              <a:t> لَهُمُ الْعِـزَّةَ والتَّـمْـكِينِ. </a:t>
            </a:r>
            <a:endParaRPr lang="en-MY" sz="40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endParaRPr>
          </a:p>
          <a:p>
            <a:pPr algn="ctr" rtl="1"/>
            <a:r>
              <a:rPr lang="ar-EG" sz="40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rPr>
              <a:t>اللَّهُـمَّ اهْدِنَا سُبُـلَ السَّلَامِ وَأَخْرِجْنَا مِنَ الظُّـلُـمَـاتِ إِلَى النُّورِ، وَجَـنِّـبْنَا الْـفَوَاحِشَ مَا ظَهَرَ مِنْهَا وَمَـا بَطَنَ.</a:t>
            </a:r>
            <a:endParaRPr lang="en-MY" sz="40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71600"/>
            <a:ext cx="8153400" cy="4647426"/>
          </a:xfrm>
          <a:prstGeom prst="rect">
            <a:avLst/>
          </a:prstGeom>
        </p:spPr>
        <p:txBody>
          <a:bodyPr wrap="square">
            <a:spAutoFit/>
          </a:bodyPr>
          <a:lstStyle/>
          <a:p>
            <a:pPr algn="ctr" rtl="1"/>
            <a:r>
              <a:rPr lang="ar-SA" sz="36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rPr>
              <a:t>اللَّـهُمَّ أَنزِلِ الرَّحْمَــةَ والسَّكِينَةَ وَالسَّلاَمَةَ والْعَافِيَةَ عَلَى عَبْدِكَ الْحَارِسِ لِشَرِيعَتِكَ مَلِكِنَا</a:t>
            </a:r>
            <a:r>
              <a:rPr lang="ar-SA" sz="3600" dirty="0">
                <a:ln w="0"/>
                <a:effectLst>
                  <a:glow rad="101600">
                    <a:schemeClr val="bg1">
                      <a:alpha val="60000"/>
                    </a:schemeClr>
                  </a:glow>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 </a:t>
            </a:r>
            <a:r>
              <a:rPr lang="ar-SA" sz="3600" dirty="0">
                <a:ln w="0"/>
                <a:effectLst>
                  <a:glow rad="101600">
                    <a:schemeClr val="bg1">
                      <a:alpha val="60000"/>
                    </a:schemeClr>
                  </a:glow>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كباوه دولي يغ مها موليا سري فادوك بضيندا يغ دفرتوان </a:t>
            </a:r>
            <a:r>
              <a:rPr lang="ar-SA" sz="3600" dirty="0" smtClean="0">
                <a:ln w="0"/>
                <a:effectLst>
                  <a:glow rad="101600">
                    <a:schemeClr val="bg1">
                      <a:alpha val="60000"/>
                    </a:schemeClr>
                  </a:glow>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أضوغ</a:t>
            </a:r>
            <a:r>
              <a:rPr lang="en-US" sz="3600" dirty="0" smtClean="0">
                <a:ln w="0"/>
                <a:effectLst>
                  <a:glow rad="101600">
                    <a:schemeClr val="bg1">
                      <a:alpha val="60000"/>
                    </a:schemeClr>
                  </a:glow>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 </a:t>
            </a:r>
            <a:r>
              <a:rPr lang="ar-SA" sz="3600" dirty="0" smtClean="0">
                <a:ln w="0"/>
                <a:effectLst>
                  <a:glow rad="101600">
                    <a:schemeClr val="bg1">
                      <a:alpha val="60000"/>
                    </a:schemeClr>
                  </a:glow>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كليما بلس </a:t>
            </a:r>
          </a:p>
          <a:p>
            <a:pPr algn="ctr" rtl="1"/>
            <a:r>
              <a:rPr lang="ar-SA" sz="4400" dirty="0" smtClean="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سلطان </a:t>
            </a:r>
            <a:r>
              <a:rPr lang="ar-SA" sz="44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محمد كليما </a:t>
            </a:r>
          </a:p>
          <a:p>
            <a:pPr algn="just" rtl="1"/>
            <a:r>
              <a:rPr lang="ar-SA" sz="3600" dirty="0">
                <a:ln w="0"/>
                <a:effectLst>
                  <a:glow rad="101600">
                    <a:schemeClr val="bg1">
                      <a:alpha val="60000"/>
                    </a:schemeClr>
                  </a:glow>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وَعَلَى كُلِّ قَرَابَتِهِ أَجْمَعِيْنَ. </a:t>
            </a:r>
            <a:r>
              <a:rPr lang="ar-SA" sz="36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rPr>
              <a:t>أَصْلَحَ اللَّهُ مُلْكَــــــهُ وَإِحْسَــانَهُ وَفَيَّضَ لَــــــهُ عَدْلَهُ وَبَلَّغَهُ مِنَ الْخَيْرِ مَـــا شَــــــــاءَهُ. اللَّـهُمَّ أَدِمِ الشَّرْعَ الشَّريفَ لَـــهُ وَلِوُزَرَائــِـــــــــــهِ سَبِيلًا وَمِنْهَــاجًــا، وَارْزُقْهُمُ التَّوْفِيقَ لِكُلِّ خَيْرٍ وَاجْعَـلْهُمْ سِرَاجًــا وَّهَّــــــاجًــــا.</a:t>
            </a:r>
            <a:endParaRPr lang="en-US" sz="36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endParaRPr>
          </a:p>
        </p:txBody>
      </p:sp>
    </p:spTree>
    <p:extLst>
      <p:ext uri="{BB962C8B-B14F-4D97-AF65-F5344CB8AC3E}">
        <p14:creationId xmlns:p14="http://schemas.microsoft.com/office/powerpoint/2010/main" val="39507636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143000"/>
            <a:ext cx="7162800" cy="3170099"/>
          </a:xfrm>
          <a:prstGeom prst="rect">
            <a:avLst/>
          </a:prstGeom>
        </p:spPr>
        <p:txBody>
          <a:bodyPr wrap="square">
            <a:spAutoFit/>
          </a:bodyPr>
          <a:lstStyle/>
          <a:p>
            <a:pPr algn="just" rtl="1"/>
            <a:r>
              <a:rPr lang="ar-EG" sz="40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rPr>
              <a:t>اللَّـهُمَّ اجْعَلْ مَالِيزِيــــــَّــــــا وَسَــائِرَ بِلَادِ الْـمُسْلِمِينَ طَيِّبَةً آمِنَةً مُّطْمَئِــــــنَّـــةً رَّخِيَّـــةً. اللَّـهُمَّ سَلِّمْ بِلَادَنَـــــا مِنَ الْــمُــفْسِدِينَ وَطَهِّرْهَــا مِنَ الْـمُتَطَرِّفِينَ وَوَفِّقْنَا جَمِيعًا لِطَاعَتِكَ وَطَاعَةِ رَسُولِكَ مُحَمَّدٍ صَلَّى اللَّهُ عَلَيْهِ وَسَلَّمَ  وَطَاعَةِ مَنْ أَمَرْتَنَا بِطَاعَتِهِ.</a:t>
            </a:r>
            <a:endParaRPr lang="en-MY" sz="4000" dirty="0">
              <a:ln w="0"/>
              <a:effectLst>
                <a:glow rad="101600">
                  <a:schemeClr val="bg1">
                    <a:alpha val="60000"/>
                  </a:schemeClr>
                </a:glow>
                <a:outerShdw blurRad="38100" dist="19050" dir="2700000" algn="tl" rotWithShape="0">
                  <a:schemeClr val="dk1">
                    <a:alpha val="40000"/>
                  </a:schemeClr>
                </a:outerShdw>
              </a:effectLst>
              <a:cs typeface="Traditional Arabic" pitchFamily="2" charset="-78"/>
            </a:endParaRPr>
          </a:p>
        </p:txBody>
      </p:sp>
      <p:sp>
        <p:nvSpPr>
          <p:cNvPr id="8" name="Rectangle 7"/>
          <p:cNvSpPr/>
          <p:nvPr/>
        </p:nvSpPr>
        <p:spPr>
          <a:xfrm>
            <a:off x="990600" y="4313099"/>
            <a:ext cx="7162801" cy="1754326"/>
          </a:xfrm>
          <a:prstGeom prst="rect">
            <a:avLst/>
          </a:prstGeom>
        </p:spPr>
        <p:txBody>
          <a:bodyPr wrap="square">
            <a:spAutoFit/>
          </a:bodyPr>
          <a:lstStyle/>
          <a:p>
            <a:pPr algn="just">
              <a:defRPr/>
            </a:pP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jadikanlah</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Malaysia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seluruh</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negara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umat</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Islam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dalam</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keadaan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aman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tenang</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makmur</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selamatkan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negara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daripada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golongan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melakukan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kerosakan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bersihkannya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daripada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golongan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melampaui</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batasan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perbaiki</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jalan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dalam</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mentaati</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-Mu,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Rasul</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-Mu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mereka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engkau</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perintah</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mentaatinya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t>
            </a:r>
          </a:p>
        </p:txBody>
      </p:sp>
    </p:spTree>
    <p:extLst>
      <p:ext uri="{BB962C8B-B14F-4D97-AF65-F5344CB8AC3E}">
        <p14:creationId xmlns:p14="http://schemas.microsoft.com/office/powerpoint/2010/main" val="2862251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981200"/>
            <a:ext cx="6934200" cy="3000821"/>
          </a:xfrm>
          <a:prstGeom prst="rect">
            <a:avLst/>
          </a:prstGeom>
        </p:spPr>
        <p:txBody>
          <a:bodyPr wrap="square">
            <a:spAutoFit/>
          </a:bodyPr>
          <a:lstStyle/>
          <a:p>
            <a:pPr algn="ctr">
              <a:lnSpc>
                <a:spcPct val="150000"/>
              </a:lnSpc>
            </a:pP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Ya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Allah, kami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memohon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agar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dengan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rahmat</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perlindungan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Mu,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negara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kami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ini</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seluruh</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rakyatnya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dikekalkan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dalam</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keamanan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kesejahteraan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p>
          <a:p>
            <a:pPr algn="ctr">
              <a:lnSpc>
                <a:spcPct val="150000"/>
              </a:lnSpc>
            </a:pP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Tanamkanlah</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rasa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kasih</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sayang</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kekalkanlah</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perpaduan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di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kalangan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kami. </a:t>
            </a:r>
          </a:p>
          <a:p>
            <a:pPr algn="ctr">
              <a:lnSpc>
                <a:spcPct val="150000"/>
              </a:lnSpc>
            </a:pP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Semoga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dengannya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kami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sentiasa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hidup</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aman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damai</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sejahtera</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selamat</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sepanjang</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zaman</a:t>
            </a:r>
            <a:r>
              <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en-MY"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55058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0517" y="2133600"/>
            <a:ext cx="6934200" cy="1446550"/>
          </a:xfrm>
          <a:prstGeom prst="rect">
            <a:avLst/>
          </a:prstGeom>
        </p:spPr>
        <p:txBody>
          <a:bodyPr wrap="square">
            <a:spAutoFit/>
          </a:bodyPr>
          <a:lstStyle/>
          <a:p>
            <a:pPr algn="ctr" rtl="1"/>
            <a:r>
              <a:rPr lang="ar-SA" sz="44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QCF_P050" pitchFamily="2" charset="2"/>
                <a:ea typeface="Times New Roman" pitchFamily="18" charset="0"/>
                <a:cs typeface="QCF_P050" pitchFamily="2" charset="2"/>
              </a:rPr>
              <a:t>ﯫ ﯬ ﯭ ﯮ ﯯ ﯰ ﯱ ﯲ ﯳ ﯴ ﯵ ﯶ ﯷ ﯸ ﯹ ﯺ</a:t>
            </a:r>
            <a:endParaRPr lang="en-US" sz="44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endParaRPr>
          </a:p>
        </p:txBody>
      </p:sp>
      <p:sp>
        <p:nvSpPr>
          <p:cNvPr id="3" name="Rectangle 2"/>
          <p:cNvSpPr/>
          <p:nvPr/>
        </p:nvSpPr>
        <p:spPr>
          <a:xfrm>
            <a:off x="1081668" y="4495800"/>
            <a:ext cx="6934201" cy="840230"/>
          </a:xfrm>
          <a:prstGeom prst="rect">
            <a:avLst/>
          </a:prstGeom>
        </p:spPr>
        <p:txBody>
          <a:bodyPr wrap="square">
            <a:spAutoFit/>
          </a:bodyPr>
          <a:lstStyle/>
          <a:p>
            <a:pPr algn="ctr">
              <a:lnSpc>
                <a:spcPct val="90000"/>
              </a:lnSpc>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Tuhan</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janganlah</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engkau</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mengubah</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hati</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selepas</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Engkau</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memberi</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hidayah</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kepada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kurniakanlah</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rahmat</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di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sisiMu</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sesungguhnya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Engkaulah</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Maha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Pemberi</a:t>
            </a:r>
            <a:endPar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endParaRPr>
          </a:p>
        </p:txBody>
      </p:sp>
    </p:spTree>
    <p:extLst>
      <p:ext uri="{BB962C8B-B14F-4D97-AF65-F5344CB8AC3E}">
        <p14:creationId xmlns:p14="http://schemas.microsoft.com/office/powerpoint/2010/main" val="631875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3</a:t>
            </a:fld>
            <a:endParaRPr lang="en-MY"/>
          </a:p>
        </p:txBody>
      </p:sp>
      <p:sp>
        <p:nvSpPr>
          <p:cNvPr id="4" name="Rectangle 3"/>
          <p:cNvSpPr/>
          <p:nvPr/>
        </p:nvSpPr>
        <p:spPr>
          <a:xfrm>
            <a:off x="762001" y="1295400"/>
            <a:ext cx="7633243" cy="1569660"/>
          </a:xfrm>
          <a:prstGeom prst="rect">
            <a:avLst/>
          </a:prstGeom>
        </p:spPr>
        <p:txBody>
          <a:bodyPr wrap="square">
            <a:spAutoFit/>
          </a:bodyPr>
          <a:lstStyle/>
          <a:p>
            <a:pPr algn="ctr" rtl="1"/>
            <a:r>
              <a:rPr lang="ar-EG" sz="48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ea typeface="Calibri" panose="020F0502020204030204" pitchFamily="34" charset="0"/>
                <a:cs typeface="Traditional Arabic" panose="02020603050405020304" pitchFamily="18" charset="-78"/>
              </a:rPr>
              <a:t>أَشْهَدُ أَنْ لَا إِلَهَ إِلَّا اللهُ وَحْدَهُ لَا شَرِيْكَ لَهُ، وَأَشْهَدُ أَنَّ سَيْدَنَا وَنَبِيَّنَا مُحَمَّدا عَبْدُهُ وَرَسُوْلُهُ</a:t>
            </a:r>
            <a:endParaRPr lang="en-MY" sz="48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endParaRPr>
          </a:p>
        </p:txBody>
      </p:sp>
      <p:sp>
        <p:nvSpPr>
          <p:cNvPr id="5" name="Rectangle 4"/>
          <p:cNvSpPr/>
          <p:nvPr/>
        </p:nvSpPr>
        <p:spPr>
          <a:xfrm>
            <a:off x="470444" y="3048000"/>
            <a:ext cx="8140156" cy="3046988"/>
          </a:xfrm>
          <a:prstGeom prst="rect">
            <a:avLst/>
          </a:prstGeom>
        </p:spPr>
        <p:txBody>
          <a:bodyPr wrap="square">
            <a:spAutoFit/>
          </a:bodyPr>
          <a:lstStyle/>
          <a:p>
            <a:pPr algn="ctr" rtl="1"/>
            <a:r>
              <a:rPr lang="ar-EG" sz="48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ea typeface="Calibri" panose="020F0502020204030204" pitchFamily="34" charset="0"/>
                <a:cs typeface="Traditional Arabic" panose="02020603050405020304" pitchFamily="18" charset="-78"/>
              </a:rPr>
              <a:t>اَللَّهُمَّ صَلِّ وَسَلِّمْ وَبَارِكْ عَلَى سَيِّدِنَا مُحَمَّدٍ خَاتَمِ الْأَنْبِيَاءِ وَالْمُرْسَلِيْنَ وَعَلى آلِهِ وَصَحْبِهِ أَجْمَعِيْنَ. </a:t>
            </a:r>
            <a:endParaRPr lang="en-MY" sz="4800" dirty="0" smtClean="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ea typeface="Calibri" panose="020F0502020204030204" pitchFamily="34" charset="0"/>
              <a:cs typeface="Traditional Arabic" panose="02020603050405020304" pitchFamily="18" charset="-78"/>
            </a:endParaRPr>
          </a:p>
          <a:p>
            <a:pPr algn="ctr" rtl="1"/>
            <a:r>
              <a:rPr lang="ar-EG" sz="4800" dirty="0" smtClean="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ea typeface="Calibri" panose="020F0502020204030204" pitchFamily="34" charset="0"/>
                <a:cs typeface="Traditional Arabic" panose="02020603050405020304" pitchFamily="18" charset="-78"/>
              </a:rPr>
              <a:t>أَمَّا </a:t>
            </a:r>
            <a:r>
              <a:rPr lang="ar-EG" sz="48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ea typeface="Calibri" panose="020F0502020204030204" pitchFamily="34" charset="0"/>
                <a:cs typeface="Traditional Arabic" panose="02020603050405020304" pitchFamily="18" charset="-78"/>
              </a:rPr>
              <a:t>بَعْدُ، فَيَا عِبَادَ اللهِ اتَّقُوا اللهَ، أُوْصِيْكُمْ وَإِيَّايَ بِتَقْوَى اللهِ وَطَاعَتِهِ لَعَلَّكُمْ تُرْحَمُوْنَ.</a:t>
            </a:r>
            <a:endParaRPr lang="en-MY" sz="48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914086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0615" y="1905000"/>
            <a:ext cx="6858000" cy="1569660"/>
          </a:xfrm>
          <a:prstGeom prst="rect">
            <a:avLst/>
          </a:prstGeom>
        </p:spPr>
        <p:txBody>
          <a:bodyPr wrap="square">
            <a:spAutoFit/>
          </a:bodyPr>
          <a:lstStyle/>
          <a:p>
            <a:pPr algn="ctr"/>
            <a:r>
              <a:rPr lang="ar-SA" sz="48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QCF_P031" pitchFamily="2" charset="2"/>
                <a:ea typeface="Times New Roman" pitchFamily="18" charset="0"/>
                <a:cs typeface="QCF_P031" pitchFamily="2" charset="2"/>
              </a:rPr>
              <a:t>ﯜ ﯝ ﯞ ﯟ ﯠ ﯡ ﯢ ﯣ ﯤ ﯥ ﯦ</a:t>
            </a:r>
            <a:endParaRPr lang="en-US" sz="48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endParaRPr>
          </a:p>
        </p:txBody>
      </p:sp>
      <p:sp>
        <p:nvSpPr>
          <p:cNvPr id="3" name="Rectangle 2"/>
          <p:cNvSpPr/>
          <p:nvPr/>
        </p:nvSpPr>
        <p:spPr>
          <a:xfrm>
            <a:off x="1219200" y="4343400"/>
            <a:ext cx="6781800" cy="840230"/>
          </a:xfrm>
          <a:prstGeom prst="rect">
            <a:avLst/>
          </a:prstGeom>
        </p:spPr>
        <p:txBody>
          <a:bodyPr wrap="square">
            <a:spAutoFit/>
          </a:bodyPr>
          <a:lstStyle/>
          <a:p>
            <a:pPr algn="ctr">
              <a:lnSpc>
                <a:spcPct val="90000"/>
              </a:lnSpc>
              <a:buClr>
                <a:srgbClr val="FF0000"/>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Tuhan</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anugerahkanlah</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dengan</a:t>
            </a:r>
            <a:r>
              <a:rPr lang="ar-SA"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kebaikan</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di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dunia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di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akhirat</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serta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jauhilah</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daripada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azab</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api</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neraka</a:t>
            </a:r>
            <a:r>
              <a:rPr lang="en-GB"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t>
            </a:r>
          </a:p>
        </p:txBody>
      </p:sp>
    </p:spTree>
    <p:extLst>
      <p:ext uri="{BB962C8B-B14F-4D97-AF65-F5344CB8AC3E}">
        <p14:creationId xmlns:p14="http://schemas.microsoft.com/office/powerpoint/2010/main" val="39894994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31</a:t>
            </a:fld>
            <a:endParaRPr lang="en-MY"/>
          </a:p>
        </p:txBody>
      </p:sp>
      <p:sp>
        <p:nvSpPr>
          <p:cNvPr id="3" name="Rectangle 2"/>
          <p:cNvSpPr/>
          <p:nvPr/>
        </p:nvSpPr>
        <p:spPr>
          <a:xfrm>
            <a:off x="914400" y="948495"/>
            <a:ext cx="7386025" cy="2123658"/>
          </a:xfrm>
          <a:prstGeom prst="rect">
            <a:avLst/>
          </a:prstGeom>
        </p:spPr>
        <p:txBody>
          <a:bodyPr wrap="square">
            <a:spAutoFit/>
          </a:bodyPr>
          <a:lstStyle/>
          <a:p>
            <a:pPr lvl="0" algn="ctr" rtl="1" fontAlgn="base">
              <a:spcBef>
                <a:spcPct val="0"/>
              </a:spcBef>
              <a:spcAft>
                <a:spcPct val="0"/>
              </a:spcAft>
            </a:pPr>
            <a:r>
              <a:rPr lang="ar-SA" sz="44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QCF_P277" pitchFamily="2" charset="2"/>
                <a:ea typeface="Times New Roman" pitchFamily="18" charset="0"/>
                <a:cs typeface="QCF_P277" pitchFamily="2" charset="2"/>
              </a:rPr>
              <a:t>ﭻ ﭼ ﭽ ﭾ ﭿ ﮀ ﮁ ﮂ ﮃ ﮄ ﮅ ﮆ ﮇ ﮈ ﮉ ﮊ ﮋ</a:t>
            </a:r>
            <a:r>
              <a:rPr lang="en-US" sz="44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QCF_P277" pitchFamily="2" charset="2"/>
                <a:ea typeface="Times New Roman" pitchFamily="18" charset="0"/>
                <a:cs typeface="QCF_P277" pitchFamily="2" charset="2"/>
              </a:rPr>
              <a:t> </a:t>
            </a:r>
            <a:endParaRPr lang="en-US" sz="4400"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itchFamily="34" charset="0"/>
              <a:cs typeface="Arial" pitchFamily="34" charset="0"/>
            </a:endParaRPr>
          </a:p>
        </p:txBody>
      </p:sp>
      <p:sp>
        <p:nvSpPr>
          <p:cNvPr id="4" name="Rectangle 3"/>
          <p:cNvSpPr/>
          <p:nvPr/>
        </p:nvSpPr>
        <p:spPr>
          <a:xfrm>
            <a:off x="838200" y="3482876"/>
            <a:ext cx="7386025" cy="2308324"/>
          </a:xfrm>
          <a:prstGeom prst="rect">
            <a:avLst/>
          </a:prstGeom>
        </p:spPr>
        <p:txBody>
          <a:bodyPr wrap="square">
            <a:spAutoFit/>
          </a:bodyPr>
          <a:lstStyle/>
          <a:p>
            <a:pPr algn="ctr" rtl="1"/>
            <a:r>
              <a:rPr lang="ar-SA" sz="4800" dirty="0">
                <a:ln w="18415" cmpd="sng">
                  <a:solidFill>
                    <a:srgbClr val="00FF00"/>
                  </a:solidFill>
                  <a:prstDash val="solid"/>
                </a:ln>
                <a:solidFill>
                  <a:srgbClr val="00FF00"/>
                </a:solidFill>
                <a:effectLst>
                  <a:glow rad="101600">
                    <a:schemeClr val="bg1">
                      <a:alpha val="60000"/>
                    </a:schemeClr>
                  </a:glow>
                  <a:outerShdw blurRad="63500" dir="3600000" algn="tl" rotWithShape="0">
                    <a:srgbClr val="000000">
                      <a:alpha val="70000"/>
                    </a:srgbClr>
                  </a:outerShdw>
                </a:effectLst>
                <a:cs typeface="Traditional Arabic" pitchFamily="2" charset="-78"/>
              </a:rPr>
              <a:t>فَاذْكُرُوا اللهَ الْعَظِيْمَ يَذْكُرْكُمْ وَاشْكُرُوهُ عَلَى نِعَمِهِ </a:t>
            </a:r>
            <a:r>
              <a:rPr lang="ar-SA" sz="4800" dirty="0" smtClean="0">
                <a:ln w="18415" cmpd="sng">
                  <a:solidFill>
                    <a:srgbClr val="00FF00"/>
                  </a:solidFill>
                  <a:prstDash val="solid"/>
                </a:ln>
                <a:solidFill>
                  <a:srgbClr val="00FF00"/>
                </a:solidFill>
                <a:effectLst>
                  <a:glow rad="101600">
                    <a:schemeClr val="bg1">
                      <a:alpha val="60000"/>
                    </a:schemeClr>
                  </a:glow>
                  <a:outerShdw blurRad="63500" dir="3600000" algn="tl" rotWithShape="0">
                    <a:srgbClr val="000000">
                      <a:alpha val="70000"/>
                    </a:srgbClr>
                  </a:outerShdw>
                </a:effectLst>
                <a:cs typeface="Traditional Arabic" pitchFamily="2" charset="-78"/>
              </a:rPr>
              <a:t>يَزِدْكُمْ وَاسْأَلُوهُ </a:t>
            </a:r>
            <a:r>
              <a:rPr lang="ar-SA" sz="4800" dirty="0">
                <a:ln w="18415" cmpd="sng">
                  <a:solidFill>
                    <a:srgbClr val="00FF00"/>
                  </a:solidFill>
                  <a:prstDash val="solid"/>
                </a:ln>
                <a:solidFill>
                  <a:srgbClr val="00FF00"/>
                </a:solidFill>
                <a:effectLst>
                  <a:glow rad="101600">
                    <a:schemeClr val="bg1">
                      <a:alpha val="60000"/>
                    </a:schemeClr>
                  </a:glow>
                  <a:outerShdw blurRad="63500" dir="3600000" algn="tl" rotWithShape="0">
                    <a:srgbClr val="000000">
                      <a:alpha val="70000"/>
                    </a:srgbClr>
                  </a:outerShdw>
                </a:effectLst>
                <a:cs typeface="Traditional Arabic" pitchFamily="2" charset="-78"/>
              </a:rPr>
              <a:t>مِنْ فَضْلِهِ يُعْطِكُمْ وَلَذِكْرُ اللهِ أَكْبَرُ، وَاللهُ يَعْلَمُ مَا تَصْنَعُونَ.</a:t>
            </a:r>
            <a:endParaRPr lang="en-US" sz="4800" dirty="0">
              <a:ln w="18415" cmpd="sng">
                <a:solidFill>
                  <a:srgbClr val="00FF00"/>
                </a:solidFill>
                <a:prstDash val="solid"/>
              </a:ln>
              <a:solidFill>
                <a:srgbClr val="00FF00"/>
              </a:solidFill>
              <a:effectLst>
                <a:glow rad="101600">
                  <a:schemeClr val="bg1">
                    <a:alpha val="60000"/>
                  </a:schemeClr>
                </a:glow>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262034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990600"/>
            <a:ext cx="4572000" cy="369332"/>
          </a:xfrm>
          <a:prstGeom prst="rect">
            <a:avLst/>
          </a:prstGeom>
        </p:spPr>
        <p:txBody>
          <a:bodyPr>
            <a:spAutoFit/>
          </a:bodyPr>
          <a:lstStyle/>
          <a:p>
            <a:pPr algn="ctr"/>
            <a:r>
              <a:rPr lang="ms-MY" b="1" dirty="0" smtClean="0"/>
              <a:t> </a:t>
            </a:r>
            <a:endParaRPr lang="en-US" dirty="0"/>
          </a:p>
        </p:txBody>
      </p:sp>
      <p:graphicFrame>
        <p:nvGraphicFramePr>
          <p:cNvPr id="3" name="Diagram 2"/>
          <p:cNvGraphicFramePr/>
          <p:nvPr>
            <p:extLst>
              <p:ext uri="{D42A27DB-BD31-4B8C-83A1-F6EECF244321}">
                <p14:modId xmlns:p14="http://schemas.microsoft.com/office/powerpoint/2010/main" val="2350147463"/>
              </p:ext>
            </p:extLst>
          </p:nvPr>
        </p:nvGraphicFramePr>
        <p:xfrm>
          <a:off x="609600" y="1359932"/>
          <a:ext cx="79248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rot="20417535">
            <a:off x="270361" y="1488482"/>
            <a:ext cx="4953000" cy="1107996"/>
          </a:xfrm>
          <a:prstGeom prst="rect">
            <a:avLst/>
          </a:prstGeom>
        </p:spPr>
        <p:txBody>
          <a:bodyPr wrap="square">
            <a:spAutoFit/>
          </a:bodyPr>
          <a:lstStyle/>
          <a:p>
            <a:pPr algn="ctr"/>
            <a:r>
              <a:rPr lang="en-US" sz="6600" dirty="0" err="1" smtClean="0">
                <a:ln w="0"/>
                <a:solidFill>
                  <a:srgbClr val="FFC000"/>
                </a:solidFill>
                <a:effectLst>
                  <a:glow rad="101600">
                    <a:schemeClr val="bg1">
                      <a:alpha val="60000"/>
                    </a:schemeClr>
                  </a:glow>
                  <a:outerShdw blurRad="38100" dist="19050" dir="2700000" algn="tl" rotWithShape="0">
                    <a:schemeClr val="dk1">
                      <a:alpha val="40000"/>
                    </a:schemeClr>
                  </a:outerShdw>
                </a:effectLst>
                <a:latin typeface="Mistral" pitchFamily="66" charset="0"/>
                <a:cs typeface="Arial" panose="020B0604020202020204" pitchFamily="34" charset="0"/>
              </a:rPr>
              <a:t>Tajuk</a:t>
            </a:r>
            <a:r>
              <a:rPr lang="en-US" sz="6600" dirty="0" smtClean="0">
                <a:ln w="0"/>
                <a:solidFill>
                  <a:srgbClr val="FFC000"/>
                </a:solidFill>
                <a:effectLst>
                  <a:glow rad="101600">
                    <a:schemeClr val="bg1">
                      <a:alpha val="60000"/>
                    </a:schemeClr>
                  </a:glow>
                  <a:outerShdw blurRad="38100" dist="19050" dir="2700000" algn="tl" rotWithShape="0">
                    <a:schemeClr val="dk1">
                      <a:alpha val="40000"/>
                    </a:schemeClr>
                  </a:outerShdw>
                </a:effectLst>
                <a:latin typeface="Mistral" pitchFamily="66" charset="0"/>
                <a:cs typeface="Arial" panose="020B0604020202020204" pitchFamily="34" charset="0"/>
              </a:rPr>
              <a:t> </a:t>
            </a:r>
            <a:r>
              <a:rPr lang="en-US" sz="6600" dirty="0" err="1" smtClean="0">
                <a:ln w="0"/>
                <a:solidFill>
                  <a:srgbClr val="FFC000"/>
                </a:solidFill>
                <a:effectLst>
                  <a:glow rad="101600">
                    <a:schemeClr val="bg1">
                      <a:alpha val="60000"/>
                    </a:schemeClr>
                  </a:glow>
                  <a:outerShdw blurRad="38100" dist="19050" dir="2700000" algn="tl" rotWithShape="0">
                    <a:schemeClr val="dk1">
                      <a:alpha val="40000"/>
                    </a:schemeClr>
                  </a:outerShdw>
                </a:effectLst>
                <a:latin typeface="Mistral" pitchFamily="66" charset="0"/>
                <a:cs typeface="Arial" panose="020B0604020202020204" pitchFamily="34" charset="0"/>
              </a:rPr>
              <a:t>Khutbah</a:t>
            </a:r>
            <a:r>
              <a:rPr lang="en-US" sz="6600" dirty="0" smtClean="0">
                <a:ln w="0"/>
                <a:solidFill>
                  <a:srgbClr val="FFC000"/>
                </a:solidFill>
                <a:effectLst>
                  <a:glow rad="101600">
                    <a:schemeClr val="bg1">
                      <a:alpha val="60000"/>
                    </a:schemeClr>
                  </a:glow>
                  <a:outerShdw blurRad="38100" dist="19050" dir="2700000" algn="tl" rotWithShape="0">
                    <a:schemeClr val="dk1">
                      <a:alpha val="40000"/>
                    </a:schemeClr>
                  </a:outerShdw>
                </a:effectLst>
                <a:latin typeface="Mistral" pitchFamily="66" charset="0"/>
                <a:cs typeface="Arial" panose="020B0604020202020204" pitchFamily="34" charset="0"/>
              </a:rPr>
              <a:t> :</a:t>
            </a:r>
            <a:endParaRPr lang="en-MY" sz="6600" dirty="0">
              <a:ln w="0"/>
              <a:solidFill>
                <a:srgbClr val="FFC000"/>
              </a:solidFill>
              <a:effectLst>
                <a:glow rad="101600">
                  <a:schemeClr val="bg1">
                    <a:alpha val="60000"/>
                  </a:schemeClr>
                </a:glow>
                <a:outerShdw blurRad="38100" dist="19050" dir="2700000" algn="tl" rotWithShape="0">
                  <a:schemeClr val="dk1">
                    <a:alpha val="40000"/>
                  </a:schemeClr>
                </a:outerShdw>
              </a:effectLst>
              <a:latin typeface="Mistral" pitchFamily="66" charset="0"/>
              <a:cs typeface="Arial" panose="020B0604020202020204" pitchFamily="34" charset="0"/>
            </a:endParaRPr>
          </a:p>
        </p:txBody>
      </p:sp>
      <p:sp>
        <p:nvSpPr>
          <p:cNvPr id="5" name="Rectangle 4"/>
          <p:cNvSpPr/>
          <p:nvPr/>
        </p:nvSpPr>
        <p:spPr>
          <a:xfrm>
            <a:off x="1828800" y="2971800"/>
            <a:ext cx="5715000" cy="1938992"/>
          </a:xfrm>
          <a:prstGeom prst="rect">
            <a:avLst/>
          </a:prstGeom>
        </p:spPr>
        <p:txBody>
          <a:bodyPr wrap="square">
            <a:spAutoFit/>
          </a:bodyPr>
          <a:lstStyle/>
          <a:p>
            <a:pPr algn="ctr"/>
            <a:r>
              <a:rPr lang="en-US" sz="6000" dirty="0" smtClean="0">
                <a:ln w="0"/>
                <a:effectLst>
                  <a:glow rad="101600">
                    <a:schemeClr val="bg1">
                      <a:alpha val="60000"/>
                    </a:schemeClr>
                  </a:glow>
                  <a:outerShdw blurRad="38100" dist="19050" dir="2700000" algn="tl" rotWithShape="0">
                    <a:schemeClr val="dk1">
                      <a:alpha val="40000"/>
                    </a:schemeClr>
                  </a:outerShdw>
                </a:effectLst>
                <a:latin typeface="Bernard MT Condensed" pitchFamily="18" charset="0"/>
              </a:rPr>
              <a:t>PEKERJA KREATIF PENCETUS INOVASI</a:t>
            </a:r>
            <a:endParaRPr lang="en-US" sz="6000" dirty="0">
              <a:ln w="0"/>
              <a:effectLst>
                <a:glow rad="101600">
                  <a:schemeClr val="bg1">
                    <a:alpha val="60000"/>
                  </a:schemeClr>
                </a:glow>
                <a:outerShdw blurRad="38100" dist="19050" dir="2700000" algn="tl" rotWithShape="0">
                  <a:schemeClr val="dk1">
                    <a:alpha val="40000"/>
                  </a:schemeClr>
                </a:outerShdw>
              </a:effectLst>
              <a:latin typeface="Bernard MT Condensed" pitchFamily="18"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71287284"/>
              </p:ext>
            </p:extLst>
          </p:nvPr>
        </p:nvGraphicFramePr>
        <p:xfrm>
          <a:off x="1330712" y="685800"/>
          <a:ext cx="6553200" cy="243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1099755940"/>
              </p:ext>
            </p:extLst>
          </p:nvPr>
        </p:nvGraphicFramePr>
        <p:xfrm>
          <a:off x="1362307" y="2590800"/>
          <a:ext cx="6553200" cy="2438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Diagram 4"/>
          <p:cNvGraphicFramePr/>
          <p:nvPr>
            <p:extLst>
              <p:ext uri="{D42A27DB-BD31-4B8C-83A1-F6EECF244321}">
                <p14:modId xmlns:p14="http://schemas.microsoft.com/office/powerpoint/2010/main" val="3975741081"/>
              </p:ext>
            </p:extLst>
          </p:nvPr>
        </p:nvGraphicFramePr>
        <p:xfrm>
          <a:off x="1295400" y="4267200"/>
          <a:ext cx="6553200" cy="24384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7</a:t>
            </a:fld>
            <a:endParaRPr lang="en-MY"/>
          </a:p>
        </p:txBody>
      </p:sp>
      <p:sp>
        <p:nvSpPr>
          <p:cNvPr id="5" name="TextBox 4"/>
          <p:cNvSpPr txBox="1"/>
          <p:nvPr/>
        </p:nvSpPr>
        <p:spPr>
          <a:xfrm>
            <a:off x="3526032" y="5519573"/>
            <a:ext cx="2010359" cy="338554"/>
          </a:xfrm>
          <a:prstGeom prst="rect">
            <a:avLst/>
          </a:prstGeom>
          <a:noFill/>
        </p:spPr>
        <p:txBody>
          <a:bodyPr wrap="none" rtlCol="0">
            <a:spAutoFit/>
          </a:bodyPr>
          <a:lstStyle/>
          <a:p>
            <a:r>
              <a:rPr lang="en-US" sz="1600" dirty="0" smtClean="0">
                <a:ln w="0"/>
                <a:solidFill>
                  <a:schemeClr val="accent1"/>
                </a:solidFill>
                <a:effectLst>
                  <a:glow rad="101600">
                    <a:schemeClr val="bg1">
                      <a:alpha val="60000"/>
                    </a:schemeClr>
                  </a:glow>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Surah </a:t>
            </a:r>
            <a:r>
              <a:rPr lang="ms-MY" sz="1600" dirty="0">
                <a:ln w="0"/>
                <a:solidFill>
                  <a:schemeClr val="accent1"/>
                </a:solidFill>
                <a:effectLst>
                  <a:glow rad="101600">
                    <a:schemeClr val="bg1">
                      <a:alpha val="60000"/>
                    </a:schemeClr>
                  </a:glow>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Al Qasas </a:t>
            </a:r>
            <a:r>
              <a:rPr lang="ms-MY" sz="1600" dirty="0" smtClean="0">
                <a:ln w="0"/>
                <a:solidFill>
                  <a:schemeClr val="accent1"/>
                </a:solidFill>
                <a:effectLst>
                  <a:glow rad="101600">
                    <a:schemeClr val="bg1">
                      <a:alpha val="60000"/>
                    </a:schemeClr>
                  </a:glow>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a:t>
            </a:r>
            <a:r>
              <a:rPr lang="ms-MY" sz="1600" dirty="0">
                <a:ln w="0"/>
                <a:solidFill>
                  <a:schemeClr val="accent1"/>
                </a:solidFill>
                <a:effectLst>
                  <a:glow rad="101600">
                    <a:schemeClr val="bg1">
                      <a:alpha val="60000"/>
                    </a:schemeClr>
                  </a:glow>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26</a:t>
            </a:r>
            <a:endParaRPr lang="en-US" sz="1600" dirty="0">
              <a:ln w="0"/>
              <a:solidFill>
                <a:schemeClr val="accent1"/>
              </a:solidFill>
              <a:effectLst>
                <a:glow rad="101600">
                  <a:schemeClr val="bg1">
                    <a:alpha val="60000"/>
                  </a:schemeClr>
                </a:glow>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6" name="Rectangle 5"/>
          <p:cNvSpPr/>
          <p:nvPr/>
        </p:nvSpPr>
        <p:spPr>
          <a:xfrm>
            <a:off x="838200" y="3759242"/>
            <a:ext cx="7386025" cy="1477328"/>
          </a:xfrm>
          <a:prstGeom prst="rect">
            <a:avLst/>
          </a:prstGeom>
        </p:spPr>
        <p:txBody>
          <a:bodyPr wrap="square">
            <a:spAutoFit/>
          </a:bodyPr>
          <a:lstStyle/>
          <a:p>
            <a:pPr algn="ctr"/>
            <a:r>
              <a:rPr lang="ms-MY"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Maksudnya: </a:t>
            </a:r>
          </a:p>
          <a:p>
            <a:pPr algn="ctr"/>
            <a:r>
              <a:rPr lang="ms-MY" dirty="0" smtClean="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ms-MY" i="1"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Salah seorang di antara perempuan yang berdua itu berkata: Wahai ayah, ambillah dia menjadi orang upahan (menggembala kambing kita), sesungguhnya sebaik-baik orang yang ayah ambil bekerja ialah yang kuat, lagi amanah</a:t>
            </a:r>
            <a:r>
              <a:rPr lang="ms-MY" dirty="0" smtClean="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4" name="Rectangle 3"/>
          <p:cNvSpPr/>
          <p:nvPr/>
        </p:nvSpPr>
        <p:spPr>
          <a:xfrm>
            <a:off x="838200" y="1515702"/>
            <a:ext cx="7620000" cy="1791260"/>
          </a:xfrm>
          <a:prstGeom prst="rect">
            <a:avLst/>
          </a:prstGeom>
        </p:spPr>
        <p:txBody>
          <a:bodyPr wrap="square">
            <a:spAutoFit/>
          </a:bodyPr>
          <a:lstStyle/>
          <a:p>
            <a:pPr algn="ctr" rtl="1">
              <a:lnSpc>
                <a:spcPct val="115000"/>
              </a:lnSpc>
              <a:spcAft>
                <a:spcPts val="0"/>
              </a:spcAft>
            </a:pPr>
            <a:r>
              <a:rPr lang="ar-SA" sz="48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a:t>
            </a:r>
            <a:r>
              <a:rPr lang="ar-SA" sz="48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QCF_P388" panose="02000400000000000000" pitchFamily="2" charset="2"/>
              </a:rPr>
              <a:t>ﮩ ﮪ ﮫ ﮬ ﮭ ﮮ ﮯ ﮰ ﮱ ﯓ ﯔ </a:t>
            </a:r>
            <a:r>
              <a:rPr lang="ar-SA" sz="48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a:t>
            </a:r>
            <a:endParaRPr lang="en-MY" sz="48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32483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3943171"/>
            <a:ext cx="7391400" cy="2031325"/>
          </a:xfrm>
          <a:prstGeom prst="rect">
            <a:avLst/>
          </a:prstGeom>
        </p:spPr>
        <p:txBody>
          <a:bodyPr wrap="square">
            <a:spAutoFit/>
          </a:bodyPr>
          <a:lstStyle/>
          <a:p>
            <a:pPr algn="ctr"/>
            <a:r>
              <a:rPr lang="ms-MY" dirty="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Maksudnya: </a:t>
            </a:r>
            <a:endParaRPr lang="ms-MY" dirty="0" smtClean="0">
              <a:ln w="0">
                <a:solidFill>
                  <a:srgbClr val="FFFF00"/>
                </a:solidFill>
              </a:ln>
              <a:solidFill>
                <a:srgbClr val="FFFF00"/>
              </a:solidFill>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ms-MY" dirty="0" smtClean="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ms-MY" i="1"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 katakanlah (wahai Muhammad): Beramallah kamu (akan segala yang diperintahkan), maka Allah dan Rasul-Nya serta orang yang beriman akan melihat apa yang kamu kerjakan; dan kamu akan dikembalikan kepada (Allah) Yang Mengetahui perkara yang ghaib dan yang nyata, kemudian Ia menerangkan kepada kamu apa yang kamu telah kerjakan</a:t>
            </a:r>
            <a:r>
              <a:rPr lang="ms-MY" dirty="0" smtClean="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en-US" dirty="0">
              <a:ln w="0"/>
              <a:effectLst>
                <a:glow rad="101600">
                  <a:schemeClr val="bg1">
                    <a:alpha val="60000"/>
                  </a:schemeClr>
                </a:glow>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5" name="Rectangle 4"/>
          <p:cNvSpPr/>
          <p:nvPr/>
        </p:nvSpPr>
        <p:spPr>
          <a:xfrm>
            <a:off x="3504348" y="6096000"/>
            <a:ext cx="2211503" cy="338554"/>
          </a:xfrm>
          <a:prstGeom prst="rect">
            <a:avLst/>
          </a:prstGeom>
        </p:spPr>
        <p:txBody>
          <a:bodyPr wrap="none">
            <a:spAutoFit/>
          </a:bodyPr>
          <a:lstStyle/>
          <a:p>
            <a:r>
              <a:rPr lang="ms-MY" sz="1600" dirty="0">
                <a:ln w="0"/>
                <a:solidFill>
                  <a:schemeClr val="accent1"/>
                </a:solidFill>
                <a:effectLst>
                  <a:glow rad="101600">
                    <a:schemeClr val="bg1">
                      <a:alpha val="60000"/>
                    </a:schemeClr>
                  </a:glow>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Surah </a:t>
            </a:r>
            <a:r>
              <a:rPr lang="ms-MY" sz="1600" dirty="0">
                <a:ln w="0"/>
                <a:solidFill>
                  <a:schemeClr val="accent1"/>
                </a:solidFill>
                <a:effectLst>
                  <a:glow rad="101600">
                    <a:schemeClr val="bg1">
                      <a:alpha val="60000"/>
                    </a:schemeClr>
                  </a:glow>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At Taubah </a:t>
            </a:r>
            <a:r>
              <a:rPr lang="ms-MY" sz="1600" dirty="0" smtClean="0">
                <a:ln w="0"/>
                <a:solidFill>
                  <a:schemeClr val="accent1"/>
                </a:solidFill>
                <a:effectLst>
                  <a:glow rad="101600">
                    <a:schemeClr val="bg1">
                      <a:alpha val="60000"/>
                    </a:schemeClr>
                  </a:glow>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a:t>
            </a:r>
            <a:r>
              <a:rPr lang="ms-MY" sz="1600" dirty="0">
                <a:ln w="0"/>
                <a:solidFill>
                  <a:schemeClr val="accent1"/>
                </a:solidFill>
                <a:effectLst>
                  <a:glow rad="101600">
                    <a:schemeClr val="bg1">
                      <a:alpha val="60000"/>
                    </a:schemeClr>
                  </a:glow>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105</a:t>
            </a:r>
            <a:endParaRPr lang="en-US" sz="1600" dirty="0">
              <a:ln w="0"/>
              <a:solidFill>
                <a:schemeClr val="accent1"/>
              </a:solidFill>
              <a:effectLst>
                <a:glow rad="101600">
                  <a:schemeClr val="bg1">
                    <a:alpha val="60000"/>
                  </a:schemeClr>
                </a:glow>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4" name="Rectangle 3"/>
          <p:cNvSpPr/>
          <p:nvPr/>
        </p:nvSpPr>
        <p:spPr>
          <a:xfrm>
            <a:off x="513243" y="479926"/>
            <a:ext cx="7238713" cy="461665"/>
          </a:xfrm>
          <a:prstGeom prst="rect">
            <a:avLst/>
          </a:prstGeom>
        </p:spPr>
        <p:txBody>
          <a:bodyPr wrap="none">
            <a:spAutoFit/>
          </a:bodyPr>
          <a:lstStyle/>
          <a:p>
            <a:pPr algn="ctr"/>
            <a:r>
              <a:rPr lang="ms-MY" sz="2400" dirty="0" smtClean="0">
                <a:ln w="0"/>
                <a:effectLst>
                  <a:glow rad="101600">
                    <a:schemeClr val="bg1">
                      <a:alpha val="60000"/>
                    </a:schemeClr>
                  </a:glow>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rPr>
              <a:t>KEYAKINAN YANG TINGGI KEPADA ALLAH SWT </a:t>
            </a:r>
            <a:endParaRPr lang="en-MY" sz="2400" dirty="0">
              <a:ln w="0"/>
              <a:effectLst>
                <a:glow rad="101600">
                  <a:schemeClr val="bg1">
                    <a:alpha val="60000"/>
                  </a:schemeClr>
                </a:glow>
                <a:outerShdw blurRad="38100" dist="19050" dir="2700000" algn="tl" rotWithShape="0">
                  <a:schemeClr val="dk1">
                    <a:alpha val="40000"/>
                  </a:schemeClr>
                </a:outerShdw>
              </a:effectLst>
            </a:endParaRPr>
          </a:p>
        </p:txBody>
      </p:sp>
      <p:sp>
        <p:nvSpPr>
          <p:cNvPr id="6" name="Rectangle 5"/>
          <p:cNvSpPr/>
          <p:nvPr/>
        </p:nvSpPr>
        <p:spPr>
          <a:xfrm>
            <a:off x="685800" y="1296872"/>
            <a:ext cx="7924800" cy="2640723"/>
          </a:xfrm>
          <a:prstGeom prst="rect">
            <a:avLst/>
          </a:prstGeom>
        </p:spPr>
        <p:txBody>
          <a:bodyPr wrap="square">
            <a:spAutoFit/>
          </a:bodyPr>
          <a:lstStyle/>
          <a:p>
            <a:pPr algn="ctr" rtl="1">
              <a:lnSpc>
                <a:spcPct val="115000"/>
              </a:lnSpc>
              <a:spcAft>
                <a:spcPts val="0"/>
              </a:spcAft>
            </a:pPr>
            <a:r>
              <a:rPr lang="ar-SA" sz="48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a:t>
            </a:r>
            <a:r>
              <a:rPr lang="ar-SA" sz="48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QCF_P203" panose="02000400000000000000" pitchFamily="2" charset="2"/>
              </a:rPr>
              <a:t>ﯟ ﯠ ﯡ ﯢ ﯣ ﯤ ﯥ ﯦ ﯧ ﯨ ﯩ ﯪ ﯫ ﯬ ﯭ ﯮ ﯯ </a:t>
            </a:r>
            <a:r>
              <a:rPr lang="ar-SA" sz="48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a:t>
            </a:r>
            <a:endParaRPr lang="en-MY" sz="4800" dirty="0">
              <a:ln w="0">
                <a:solidFill>
                  <a:srgbClr val="00FF00"/>
                </a:solidFill>
              </a:ln>
              <a:solidFill>
                <a:srgbClr val="00FF00"/>
              </a:solidFill>
              <a:effectLst>
                <a:glow rad="101600">
                  <a:schemeClr val="bg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24360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1848" y="381000"/>
            <a:ext cx="6629400" cy="646331"/>
          </a:xfrm>
          <a:prstGeom prst="rect">
            <a:avLst/>
          </a:prstGeom>
        </p:spPr>
        <p:txBody>
          <a:bodyPr wrap="square">
            <a:spAutoFit/>
          </a:bodyPr>
          <a:lstStyle/>
          <a:p>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Rectangle 2"/>
          <p:cNvSpPr/>
          <p:nvPr/>
        </p:nvSpPr>
        <p:spPr>
          <a:xfrm>
            <a:off x="2514600" y="381000"/>
            <a:ext cx="5197256" cy="523220"/>
          </a:xfrm>
          <a:prstGeom prst="rect">
            <a:avLst/>
          </a:prstGeom>
          <a:noFill/>
        </p:spPr>
        <p:txBody>
          <a:bodyPr wrap="none" lIns="91440" tIns="45720" rIns="91440" bIns="45720">
            <a:spAutoFit/>
          </a:bodyPr>
          <a:lstStyle/>
          <a:p>
            <a:pPr algn="ctr"/>
            <a:r>
              <a:rPr lang="en-US" sz="2800" b="1" dirty="0" smtClean="0">
                <a:ln w="0"/>
                <a:effectLst>
                  <a:glow rad="101600">
                    <a:schemeClr val="bg1">
                      <a:alpha val="60000"/>
                    </a:schemeClr>
                  </a:glow>
                  <a:outerShdw blurRad="38100" dist="19050" dir="2700000" algn="tl" rotWithShape="0">
                    <a:schemeClr val="dk1">
                      <a:alpha val="40000"/>
                    </a:schemeClr>
                  </a:outerShdw>
                </a:effectLst>
              </a:rPr>
              <a:t>TENAGA BURUH DI MALAYSIA</a:t>
            </a:r>
            <a:endParaRPr lang="en-US" sz="2800" b="1" dirty="0">
              <a:ln w="0"/>
              <a:effectLst>
                <a:glow rad="101600">
                  <a:schemeClr val="bg1">
                    <a:alpha val="60000"/>
                  </a:schemeClr>
                </a:glow>
                <a:outerShdw blurRad="38100" dist="19050" dir="2700000" algn="tl" rotWithShape="0">
                  <a:schemeClr val="dk1">
                    <a:alpha val="40000"/>
                  </a:schemeClr>
                </a:outerShdw>
              </a:effectLst>
            </a:endParaRPr>
          </a:p>
        </p:txBody>
      </p:sp>
      <p:sp>
        <p:nvSpPr>
          <p:cNvPr id="8" name="Rectangle 7"/>
          <p:cNvSpPr/>
          <p:nvPr/>
        </p:nvSpPr>
        <p:spPr>
          <a:xfrm>
            <a:off x="6266548" y="1668959"/>
            <a:ext cx="1774845" cy="769441"/>
          </a:xfrm>
          <a:prstGeom prst="rect">
            <a:avLst/>
          </a:prstGeom>
          <a:noFill/>
        </p:spPr>
        <p:txBody>
          <a:bodyPr wrap="none" lIns="91440" tIns="45720" rIns="91440" bIns="45720">
            <a:spAutoFit/>
          </a:bodyPr>
          <a:lstStyle/>
          <a:p>
            <a:pPr algn="ctr"/>
            <a:r>
              <a:rPr lang="en-US" sz="4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67.8%</a:t>
            </a:r>
            <a:endPar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9" name="TextBox 8"/>
          <p:cNvSpPr txBox="1"/>
          <p:nvPr/>
        </p:nvSpPr>
        <p:spPr>
          <a:xfrm>
            <a:off x="533400" y="1143000"/>
            <a:ext cx="4838700" cy="2145268"/>
          </a:xfrm>
          <a:prstGeom prst="round2DiagRect">
            <a:avLst/>
          </a:prstGeom>
          <a:solidFill>
            <a:schemeClr val="accent2">
              <a:lumMod val="20000"/>
              <a:lumOff val="80000"/>
            </a:schemeClr>
          </a:solidFill>
        </p:spPr>
        <p:txBody>
          <a:bodyPr wrap="square" rtlCol="0">
            <a:spAutoFit/>
          </a:bodyPr>
          <a:lstStyle/>
          <a:p>
            <a:r>
              <a:rPr lang="en-MY" sz="2000" dirty="0" smtClean="0">
                <a:ln w="0">
                  <a:solidFill>
                    <a:schemeClr val="bg1"/>
                  </a:solidFill>
                </a:ln>
                <a:solidFill>
                  <a:schemeClr val="bg1"/>
                </a:solidFill>
                <a:effectLst>
                  <a:outerShdw blurRad="38100" dist="19050" dir="2700000" algn="tl" rotWithShape="0">
                    <a:schemeClr val="dk1">
                      <a:alpha val="40000"/>
                    </a:schemeClr>
                  </a:outerShdw>
                </a:effectLst>
              </a:rPr>
              <a:t>KPTB</a:t>
            </a:r>
          </a:p>
          <a:p>
            <a:pPr algn="just"/>
            <a:r>
              <a:rPr lang="en-MY" sz="2000" dirty="0" smtClean="0">
                <a:ln w="0">
                  <a:solidFill>
                    <a:schemeClr val="bg1"/>
                  </a:solidFill>
                </a:ln>
                <a:solidFill>
                  <a:schemeClr val="bg1"/>
                </a:solidFill>
                <a:effectLst>
                  <a:outerShdw blurRad="38100" dist="19050" dir="2700000" algn="tl" rotWithShape="0">
                    <a:schemeClr val="dk1">
                      <a:alpha val="40000"/>
                    </a:schemeClr>
                  </a:outerShdw>
                </a:effectLst>
              </a:rPr>
              <a:t>Kadar </a:t>
            </a:r>
            <a:r>
              <a:rPr lang="en-MY" sz="2000" dirty="0" err="1" smtClean="0">
                <a:ln w="0">
                  <a:solidFill>
                    <a:schemeClr val="bg1"/>
                  </a:solidFill>
                </a:ln>
                <a:solidFill>
                  <a:schemeClr val="bg1"/>
                </a:solidFill>
                <a:effectLst>
                  <a:outerShdw blurRad="38100" dist="19050" dir="2700000" algn="tl" rotWithShape="0">
                    <a:schemeClr val="dk1">
                      <a:alpha val="40000"/>
                    </a:schemeClr>
                  </a:outerShdw>
                </a:effectLst>
              </a:rPr>
              <a:t>penyertaan</a:t>
            </a:r>
            <a:r>
              <a:rPr lang="en-MY" sz="2000" dirty="0" smtClean="0">
                <a:ln w="0">
                  <a:solidFill>
                    <a:schemeClr val="bg1"/>
                  </a:solidFill>
                </a:ln>
                <a:solidFill>
                  <a:schemeClr val="bg1"/>
                </a:solidFill>
                <a:effectLst>
                  <a:outerShdw blurRad="38100" dist="19050" dir="2700000" algn="tl" rotWithShape="0">
                    <a:schemeClr val="dk1">
                      <a:alpha val="40000"/>
                    </a:schemeClr>
                  </a:outerShdw>
                </a:effectLst>
              </a:rPr>
              <a:t> </a:t>
            </a:r>
            <a:r>
              <a:rPr lang="en-MY" sz="2000" dirty="0" err="1" smtClean="0">
                <a:ln w="0">
                  <a:solidFill>
                    <a:schemeClr val="bg1"/>
                  </a:solidFill>
                </a:ln>
                <a:solidFill>
                  <a:schemeClr val="bg1"/>
                </a:solidFill>
                <a:effectLst>
                  <a:outerShdw blurRad="38100" dist="19050" dir="2700000" algn="tl" rotWithShape="0">
                    <a:schemeClr val="dk1">
                      <a:alpha val="40000"/>
                    </a:schemeClr>
                  </a:outerShdw>
                </a:effectLst>
              </a:rPr>
              <a:t>tenaga</a:t>
            </a:r>
            <a:r>
              <a:rPr lang="en-MY" sz="2000" dirty="0" smtClean="0">
                <a:ln w="0">
                  <a:solidFill>
                    <a:schemeClr val="bg1"/>
                  </a:solidFill>
                </a:ln>
                <a:solidFill>
                  <a:schemeClr val="bg1"/>
                </a:solidFill>
                <a:effectLst>
                  <a:outerShdw blurRad="38100" dist="19050" dir="2700000" algn="tl" rotWithShape="0">
                    <a:schemeClr val="dk1">
                      <a:alpha val="40000"/>
                    </a:schemeClr>
                  </a:outerShdw>
                </a:effectLst>
              </a:rPr>
              <a:t> </a:t>
            </a:r>
            <a:r>
              <a:rPr lang="en-MY" sz="2000" dirty="0" err="1" smtClean="0">
                <a:ln w="0">
                  <a:solidFill>
                    <a:schemeClr val="bg1"/>
                  </a:solidFill>
                </a:ln>
                <a:solidFill>
                  <a:schemeClr val="bg1"/>
                </a:solidFill>
                <a:effectLst>
                  <a:outerShdw blurRad="38100" dist="19050" dir="2700000" algn="tl" rotWithShape="0">
                    <a:schemeClr val="dk1">
                      <a:alpha val="40000"/>
                    </a:schemeClr>
                  </a:outerShdw>
                </a:effectLst>
              </a:rPr>
              <a:t>buruh</a:t>
            </a:r>
            <a:r>
              <a:rPr lang="en-MY" sz="2000" dirty="0" smtClean="0">
                <a:ln w="0">
                  <a:solidFill>
                    <a:schemeClr val="bg1"/>
                  </a:solidFill>
                </a:ln>
                <a:solidFill>
                  <a:schemeClr val="bg1"/>
                </a:solidFill>
                <a:effectLst>
                  <a:outerShdw blurRad="38100" dist="19050" dir="2700000" algn="tl" rotWithShape="0">
                    <a:schemeClr val="dk1">
                      <a:alpha val="40000"/>
                    </a:schemeClr>
                  </a:outerShdw>
                </a:effectLst>
              </a:rPr>
              <a:t> (KPTB) </a:t>
            </a:r>
            <a:r>
              <a:rPr lang="en-MY" sz="2000" dirty="0" err="1" smtClean="0">
                <a:ln w="0">
                  <a:solidFill>
                    <a:schemeClr val="bg1"/>
                  </a:solidFill>
                </a:ln>
                <a:solidFill>
                  <a:schemeClr val="bg1"/>
                </a:solidFill>
                <a:effectLst>
                  <a:outerShdw blurRad="38100" dist="19050" dir="2700000" algn="tl" rotWithShape="0">
                    <a:schemeClr val="dk1">
                      <a:alpha val="40000"/>
                    </a:schemeClr>
                  </a:outerShdw>
                </a:effectLst>
              </a:rPr>
              <a:t>pada</a:t>
            </a:r>
            <a:r>
              <a:rPr lang="en-MY" sz="2000" dirty="0" smtClean="0">
                <a:ln w="0">
                  <a:solidFill>
                    <a:schemeClr val="bg1"/>
                  </a:solidFill>
                </a:ln>
                <a:solidFill>
                  <a:schemeClr val="bg1"/>
                </a:solidFill>
                <a:effectLst>
                  <a:outerShdw blurRad="38100" dist="19050" dir="2700000" algn="tl" rotWithShape="0">
                    <a:schemeClr val="dk1">
                      <a:alpha val="40000"/>
                    </a:schemeClr>
                  </a:outerShdw>
                </a:effectLst>
              </a:rPr>
              <a:t> </a:t>
            </a:r>
            <a:r>
              <a:rPr lang="en-MY" sz="2000" dirty="0" err="1" smtClean="0">
                <a:ln w="0">
                  <a:solidFill>
                    <a:schemeClr val="bg1"/>
                  </a:solidFill>
                </a:ln>
                <a:solidFill>
                  <a:schemeClr val="bg1"/>
                </a:solidFill>
                <a:effectLst>
                  <a:outerShdw blurRad="38100" dist="19050" dir="2700000" algn="tl" rotWithShape="0">
                    <a:schemeClr val="dk1">
                      <a:alpha val="40000"/>
                    </a:schemeClr>
                  </a:outerShdw>
                </a:effectLst>
              </a:rPr>
              <a:t>Februari</a:t>
            </a:r>
            <a:r>
              <a:rPr lang="en-MY" sz="2000" dirty="0" smtClean="0">
                <a:ln w="0">
                  <a:solidFill>
                    <a:schemeClr val="bg1"/>
                  </a:solidFill>
                </a:ln>
                <a:solidFill>
                  <a:schemeClr val="bg1"/>
                </a:solidFill>
                <a:effectLst>
                  <a:outerShdw blurRad="38100" dist="19050" dir="2700000" algn="tl" rotWithShape="0">
                    <a:schemeClr val="dk1">
                      <a:alpha val="40000"/>
                    </a:schemeClr>
                  </a:outerShdw>
                </a:effectLst>
              </a:rPr>
              <a:t> 2017 </a:t>
            </a:r>
            <a:r>
              <a:rPr lang="en-MY" sz="2000" dirty="0" err="1" smtClean="0">
                <a:ln w="0">
                  <a:solidFill>
                    <a:schemeClr val="bg1"/>
                  </a:solidFill>
                </a:ln>
                <a:solidFill>
                  <a:schemeClr val="bg1"/>
                </a:solidFill>
                <a:effectLst>
                  <a:outerShdw blurRad="38100" dist="19050" dir="2700000" algn="tl" rotWithShape="0">
                    <a:schemeClr val="dk1">
                      <a:alpha val="40000"/>
                    </a:schemeClr>
                  </a:outerShdw>
                </a:effectLst>
              </a:rPr>
              <a:t>naik</a:t>
            </a:r>
            <a:r>
              <a:rPr lang="en-MY" sz="2000" dirty="0" smtClean="0">
                <a:ln w="0">
                  <a:solidFill>
                    <a:schemeClr val="bg1"/>
                  </a:solidFill>
                </a:ln>
                <a:solidFill>
                  <a:schemeClr val="bg1"/>
                </a:solidFill>
                <a:effectLst>
                  <a:outerShdw blurRad="38100" dist="19050" dir="2700000" algn="tl" rotWithShape="0">
                    <a:schemeClr val="dk1">
                      <a:alpha val="40000"/>
                    </a:schemeClr>
                  </a:outerShdw>
                </a:effectLst>
              </a:rPr>
              <a:t> 0.1 </a:t>
            </a:r>
            <a:r>
              <a:rPr lang="en-MY" sz="2000" dirty="0" err="1" smtClean="0">
                <a:ln w="0">
                  <a:solidFill>
                    <a:schemeClr val="bg1"/>
                  </a:solidFill>
                </a:ln>
                <a:solidFill>
                  <a:schemeClr val="bg1"/>
                </a:solidFill>
                <a:effectLst>
                  <a:outerShdw blurRad="38100" dist="19050" dir="2700000" algn="tl" rotWithShape="0">
                    <a:schemeClr val="dk1">
                      <a:alpha val="40000"/>
                    </a:schemeClr>
                  </a:outerShdw>
                </a:effectLst>
              </a:rPr>
              <a:t>mata</a:t>
            </a:r>
            <a:r>
              <a:rPr lang="en-MY" sz="2000" dirty="0" smtClean="0">
                <a:ln w="0">
                  <a:solidFill>
                    <a:schemeClr val="bg1"/>
                  </a:solidFill>
                </a:ln>
                <a:solidFill>
                  <a:schemeClr val="bg1"/>
                </a:solidFill>
                <a:effectLst>
                  <a:outerShdw blurRad="38100" dist="19050" dir="2700000" algn="tl" rotWithShape="0">
                    <a:schemeClr val="dk1">
                      <a:alpha val="40000"/>
                    </a:schemeClr>
                  </a:outerShdw>
                </a:effectLst>
              </a:rPr>
              <a:t> </a:t>
            </a:r>
            <a:r>
              <a:rPr lang="en-MY" sz="2000" dirty="0" err="1" smtClean="0">
                <a:ln w="0">
                  <a:solidFill>
                    <a:schemeClr val="bg1"/>
                  </a:solidFill>
                </a:ln>
                <a:solidFill>
                  <a:schemeClr val="bg1"/>
                </a:solidFill>
                <a:effectLst>
                  <a:outerShdw blurRad="38100" dist="19050" dir="2700000" algn="tl" rotWithShape="0">
                    <a:schemeClr val="dk1">
                      <a:alpha val="40000"/>
                    </a:schemeClr>
                  </a:outerShdw>
                </a:effectLst>
              </a:rPr>
              <a:t>peratus</a:t>
            </a:r>
            <a:r>
              <a:rPr lang="en-MY" sz="2000" dirty="0" smtClean="0">
                <a:ln w="0">
                  <a:solidFill>
                    <a:schemeClr val="bg1"/>
                  </a:solidFill>
                </a:ln>
                <a:solidFill>
                  <a:schemeClr val="bg1"/>
                </a:solidFill>
                <a:effectLst>
                  <a:outerShdw blurRad="38100" dist="19050" dir="2700000" algn="tl" rotWithShape="0">
                    <a:schemeClr val="dk1">
                      <a:alpha val="40000"/>
                    </a:schemeClr>
                  </a:outerShdw>
                </a:effectLst>
              </a:rPr>
              <a:t> </a:t>
            </a:r>
            <a:r>
              <a:rPr lang="en-MY" sz="2000" dirty="0" err="1" smtClean="0">
                <a:ln w="0">
                  <a:solidFill>
                    <a:schemeClr val="bg1"/>
                  </a:solidFill>
                </a:ln>
                <a:solidFill>
                  <a:schemeClr val="bg1"/>
                </a:solidFill>
                <a:effectLst>
                  <a:outerShdw blurRad="38100" dist="19050" dir="2700000" algn="tl" rotWithShape="0">
                    <a:schemeClr val="dk1">
                      <a:alpha val="40000"/>
                    </a:schemeClr>
                  </a:outerShdw>
                </a:effectLst>
              </a:rPr>
              <a:t>berbanding</a:t>
            </a:r>
            <a:r>
              <a:rPr lang="en-MY" sz="2000" dirty="0" smtClean="0">
                <a:ln w="0">
                  <a:solidFill>
                    <a:schemeClr val="bg1"/>
                  </a:solidFill>
                </a:ln>
                <a:solidFill>
                  <a:schemeClr val="bg1"/>
                </a:solidFill>
                <a:effectLst>
                  <a:outerShdw blurRad="38100" dist="19050" dir="2700000" algn="tl" rotWithShape="0">
                    <a:schemeClr val="dk1">
                      <a:alpha val="40000"/>
                    </a:schemeClr>
                  </a:outerShdw>
                </a:effectLst>
              </a:rPr>
              <a:t> </a:t>
            </a:r>
            <a:r>
              <a:rPr lang="en-MY" sz="2000" dirty="0" err="1" smtClean="0">
                <a:ln w="0">
                  <a:solidFill>
                    <a:schemeClr val="bg1"/>
                  </a:solidFill>
                </a:ln>
                <a:solidFill>
                  <a:schemeClr val="bg1"/>
                </a:solidFill>
                <a:effectLst>
                  <a:outerShdw blurRad="38100" dist="19050" dir="2700000" algn="tl" rotWithShape="0">
                    <a:schemeClr val="dk1">
                      <a:alpha val="40000"/>
                    </a:schemeClr>
                  </a:outerShdw>
                </a:effectLst>
              </a:rPr>
              <a:t>Januari</a:t>
            </a:r>
            <a:r>
              <a:rPr lang="en-MY" sz="2000" dirty="0" smtClean="0">
                <a:ln w="0">
                  <a:solidFill>
                    <a:schemeClr val="bg1"/>
                  </a:solidFill>
                </a:ln>
                <a:solidFill>
                  <a:schemeClr val="bg1"/>
                </a:solidFill>
                <a:effectLst>
                  <a:outerShdw blurRad="38100" dist="19050" dir="2700000" algn="tl" rotWithShape="0">
                    <a:schemeClr val="dk1">
                      <a:alpha val="40000"/>
                    </a:schemeClr>
                  </a:outerShdw>
                </a:effectLst>
              </a:rPr>
              <a:t> 2017</a:t>
            </a:r>
          </a:p>
          <a:p>
            <a:pPr algn="just"/>
            <a:endParaRPr lang="en-MY" sz="2000" dirty="0" smtClean="0">
              <a:ln w="0">
                <a:solidFill>
                  <a:schemeClr val="bg1"/>
                </a:solidFill>
              </a:ln>
              <a:solidFill>
                <a:schemeClr val="bg1"/>
              </a:solidFill>
              <a:effectLst>
                <a:outerShdw blurRad="38100" dist="19050" dir="2700000" algn="tl" rotWithShape="0">
                  <a:schemeClr val="dk1">
                    <a:alpha val="40000"/>
                  </a:schemeClr>
                </a:outerShdw>
              </a:effectLst>
            </a:endParaRPr>
          </a:p>
        </p:txBody>
      </p:sp>
      <p:sp>
        <p:nvSpPr>
          <p:cNvPr id="10" name="TextBox 9"/>
          <p:cNvSpPr txBox="1"/>
          <p:nvPr/>
        </p:nvSpPr>
        <p:spPr>
          <a:xfrm>
            <a:off x="723900" y="2895600"/>
            <a:ext cx="4838700" cy="2145268"/>
          </a:xfrm>
          <a:prstGeom prst="round2DiagRect">
            <a:avLst/>
          </a:prstGeom>
          <a:solidFill>
            <a:srgbClr val="0000FF"/>
          </a:solidFill>
        </p:spPr>
        <p:txBody>
          <a:bodyPr wrap="square" rtlCol="0">
            <a:spAutoFit/>
          </a:bodyPr>
          <a:lstStyle/>
          <a:p>
            <a:r>
              <a:rPr lang="en-MY" sz="2000" b="1" dirty="0" smtClean="0">
                <a:effectLst>
                  <a:glow rad="101600">
                    <a:schemeClr val="bg1">
                      <a:alpha val="60000"/>
                    </a:schemeClr>
                  </a:glow>
                </a:effectLst>
              </a:rPr>
              <a:t>KADAR PENGANGGURAN</a:t>
            </a:r>
          </a:p>
          <a:p>
            <a:pPr algn="just"/>
            <a:r>
              <a:rPr lang="en-MY" sz="2000" dirty="0" smtClean="0">
                <a:effectLst>
                  <a:glow rad="101600">
                    <a:schemeClr val="bg1">
                      <a:alpha val="60000"/>
                    </a:schemeClr>
                  </a:glow>
                </a:effectLst>
              </a:rPr>
              <a:t>Kadar </a:t>
            </a:r>
            <a:r>
              <a:rPr lang="en-MY" sz="2000" dirty="0" err="1" smtClean="0">
                <a:effectLst>
                  <a:glow rad="101600">
                    <a:schemeClr val="bg1">
                      <a:alpha val="60000"/>
                    </a:schemeClr>
                  </a:glow>
                </a:effectLst>
              </a:rPr>
              <a:t>pengangguran</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pada</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Februari</a:t>
            </a:r>
            <a:r>
              <a:rPr lang="en-MY" sz="2000" dirty="0" smtClean="0">
                <a:effectLst>
                  <a:glow rad="101600">
                    <a:schemeClr val="bg1">
                      <a:alpha val="60000"/>
                    </a:schemeClr>
                  </a:glow>
                </a:effectLst>
              </a:rPr>
              <a:t> 2017 </a:t>
            </a:r>
            <a:r>
              <a:rPr lang="en-MY" sz="2000" b="1" dirty="0" err="1" smtClean="0">
                <a:effectLst>
                  <a:glow rad="101600">
                    <a:schemeClr val="bg1">
                      <a:alpha val="60000"/>
                    </a:schemeClr>
                  </a:glow>
                </a:effectLst>
              </a:rPr>
              <a:t>sama</a:t>
            </a:r>
            <a:r>
              <a:rPr lang="en-MY" sz="2000" b="1" dirty="0" smtClean="0">
                <a:effectLst>
                  <a:glow rad="101600">
                    <a:schemeClr val="bg1">
                      <a:alpha val="60000"/>
                    </a:schemeClr>
                  </a:glow>
                </a:effectLst>
              </a:rPr>
              <a:t> </a:t>
            </a:r>
            <a:r>
              <a:rPr lang="en-MY" sz="2000" b="1" dirty="0" err="1" smtClean="0">
                <a:effectLst>
                  <a:glow rad="101600">
                    <a:schemeClr val="bg1">
                      <a:alpha val="60000"/>
                    </a:schemeClr>
                  </a:glow>
                </a:effectLst>
              </a:rPr>
              <a:t>seperti</a:t>
            </a:r>
            <a:r>
              <a:rPr lang="en-MY" sz="2000" b="1" dirty="0" smtClean="0">
                <a:effectLst>
                  <a:glow rad="101600">
                    <a:schemeClr val="bg1">
                      <a:alpha val="60000"/>
                    </a:schemeClr>
                  </a:glow>
                </a:effectLst>
              </a:rPr>
              <a:t> </a:t>
            </a:r>
            <a:r>
              <a:rPr lang="en-MY" sz="2000" b="1" dirty="0" err="1" smtClean="0">
                <a:effectLst>
                  <a:glow rad="101600">
                    <a:schemeClr val="bg1">
                      <a:alpha val="60000"/>
                    </a:schemeClr>
                  </a:glow>
                </a:effectLst>
              </a:rPr>
              <a:t>dicatatkan</a:t>
            </a:r>
            <a:r>
              <a:rPr lang="en-MY" sz="2000" b="1" dirty="0" smtClean="0">
                <a:effectLst>
                  <a:glow rad="101600">
                    <a:schemeClr val="bg1">
                      <a:alpha val="60000"/>
                    </a:schemeClr>
                  </a:glow>
                </a:effectLst>
              </a:rPr>
              <a:t> </a:t>
            </a:r>
            <a:r>
              <a:rPr lang="en-MY" sz="2000" dirty="0" err="1" smtClean="0">
                <a:effectLst>
                  <a:glow rad="101600">
                    <a:schemeClr val="bg1">
                      <a:alpha val="60000"/>
                    </a:schemeClr>
                  </a:glow>
                </a:effectLst>
              </a:rPr>
              <a:t>pada</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Januari</a:t>
            </a:r>
            <a:r>
              <a:rPr lang="en-MY" sz="2000" dirty="0" smtClean="0">
                <a:effectLst>
                  <a:glow rad="101600">
                    <a:schemeClr val="bg1">
                      <a:alpha val="60000"/>
                    </a:schemeClr>
                  </a:glow>
                </a:effectLst>
              </a:rPr>
              <a:t> 2017.</a:t>
            </a:r>
          </a:p>
          <a:p>
            <a:pPr algn="just"/>
            <a:endParaRPr lang="en-MY" sz="2000" dirty="0">
              <a:effectLst>
                <a:glow rad="101600">
                  <a:schemeClr val="bg1">
                    <a:alpha val="60000"/>
                  </a:schemeClr>
                </a:glow>
              </a:effectLst>
            </a:endParaRPr>
          </a:p>
          <a:p>
            <a:pPr algn="just"/>
            <a:endParaRPr lang="en-MY" sz="2000" dirty="0" smtClean="0">
              <a:effectLst>
                <a:glow rad="101600">
                  <a:schemeClr val="bg1">
                    <a:alpha val="60000"/>
                  </a:schemeClr>
                </a:glow>
              </a:effectLst>
            </a:endParaRPr>
          </a:p>
        </p:txBody>
      </p:sp>
      <p:sp>
        <p:nvSpPr>
          <p:cNvPr id="11" name="Rectangle 10"/>
          <p:cNvSpPr/>
          <p:nvPr/>
        </p:nvSpPr>
        <p:spPr>
          <a:xfrm>
            <a:off x="6424444" y="3200400"/>
            <a:ext cx="1459053" cy="769441"/>
          </a:xfrm>
          <a:prstGeom prst="rect">
            <a:avLst/>
          </a:prstGeom>
          <a:noFill/>
        </p:spPr>
        <p:txBody>
          <a:bodyPr wrap="none" lIns="91440" tIns="45720" rIns="91440" bIns="45720">
            <a:spAutoFit/>
          </a:bodyPr>
          <a:lstStyle/>
          <a:p>
            <a:pPr algn="ctr"/>
            <a:r>
              <a:rPr lang="en-US" sz="4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3.5%</a:t>
            </a:r>
            <a:endPar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12" name="TextBox 11"/>
          <p:cNvSpPr txBox="1"/>
          <p:nvPr/>
        </p:nvSpPr>
        <p:spPr>
          <a:xfrm>
            <a:off x="957146" y="4419600"/>
            <a:ext cx="5824654" cy="2145268"/>
          </a:xfrm>
          <a:prstGeom prst="round2DiagRect">
            <a:avLst/>
          </a:prstGeom>
          <a:solidFill>
            <a:srgbClr val="C00000"/>
          </a:solidFill>
        </p:spPr>
        <p:txBody>
          <a:bodyPr wrap="square" rtlCol="0">
            <a:spAutoFit/>
          </a:bodyPr>
          <a:lstStyle/>
          <a:p>
            <a:r>
              <a:rPr lang="en-MY" sz="2000" b="1" dirty="0" smtClean="0">
                <a:effectLst>
                  <a:glow rad="101600">
                    <a:schemeClr val="bg1">
                      <a:alpha val="60000"/>
                    </a:schemeClr>
                  </a:glow>
                </a:effectLst>
              </a:rPr>
              <a:t>LUAR TENAGA BURUH</a:t>
            </a:r>
          </a:p>
          <a:p>
            <a:pPr algn="just"/>
            <a:r>
              <a:rPr lang="en-MY" sz="2000" dirty="0" err="1" smtClean="0">
                <a:effectLst>
                  <a:glow rad="101600">
                    <a:schemeClr val="bg1">
                      <a:alpha val="60000"/>
                    </a:schemeClr>
                  </a:glow>
                </a:effectLst>
              </a:rPr>
              <a:t>Seramai</a:t>
            </a:r>
            <a:r>
              <a:rPr lang="en-MY" sz="2000" dirty="0" smtClean="0">
                <a:effectLst>
                  <a:glow rad="101600">
                    <a:schemeClr val="bg1">
                      <a:alpha val="60000"/>
                    </a:schemeClr>
                  </a:glow>
                </a:effectLst>
              </a:rPr>
              <a:t> </a:t>
            </a:r>
            <a:r>
              <a:rPr lang="en-MY" sz="2000" b="1" dirty="0" smtClean="0">
                <a:effectLst>
                  <a:glow rad="101600">
                    <a:schemeClr val="bg1">
                      <a:alpha val="60000"/>
                    </a:schemeClr>
                  </a:glow>
                </a:effectLst>
              </a:rPr>
              <a:t>32.2 </a:t>
            </a:r>
            <a:r>
              <a:rPr lang="en-MY" sz="2000" b="1" dirty="0" err="1" smtClean="0">
                <a:effectLst>
                  <a:glow rad="101600">
                    <a:schemeClr val="bg1">
                      <a:alpha val="60000"/>
                    </a:schemeClr>
                  </a:glow>
                </a:effectLst>
              </a:rPr>
              <a:t>peratus</a:t>
            </a:r>
            <a:r>
              <a:rPr lang="en-MY" sz="2000" b="1" dirty="0" smtClean="0">
                <a:effectLst>
                  <a:glow rad="101600">
                    <a:schemeClr val="bg1">
                      <a:alpha val="60000"/>
                    </a:schemeClr>
                  </a:glow>
                </a:effectLst>
              </a:rPr>
              <a:t> </a:t>
            </a:r>
            <a:r>
              <a:rPr lang="en-MY" sz="2000" dirty="0" err="1" smtClean="0">
                <a:effectLst>
                  <a:glow rad="101600">
                    <a:schemeClr val="bg1">
                      <a:alpha val="60000"/>
                    </a:schemeClr>
                  </a:glow>
                </a:effectLst>
              </a:rPr>
              <a:t>daripada</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penduduk</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umur</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bekerja</a:t>
            </a:r>
            <a:r>
              <a:rPr lang="en-MY" sz="2000" dirty="0" smtClean="0">
                <a:effectLst>
                  <a:glow rad="101600">
                    <a:schemeClr val="bg1">
                      <a:alpha val="60000"/>
                    </a:schemeClr>
                  </a:glow>
                </a:effectLst>
              </a:rPr>
              <a:t> (15-64 </a:t>
            </a:r>
            <a:r>
              <a:rPr lang="en-MY" sz="2000" dirty="0" err="1" smtClean="0">
                <a:effectLst>
                  <a:glow rad="101600">
                    <a:schemeClr val="bg1">
                      <a:alpha val="60000"/>
                    </a:schemeClr>
                  </a:glow>
                </a:effectLst>
              </a:rPr>
              <a:t>tahun</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berada</a:t>
            </a:r>
            <a:r>
              <a:rPr lang="en-MY" sz="2000" dirty="0" smtClean="0">
                <a:effectLst>
                  <a:glow rad="101600">
                    <a:schemeClr val="bg1">
                      <a:alpha val="60000"/>
                    </a:schemeClr>
                  </a:glow>
                </a:effectLst>
              </a:rPr>
              <a:t> di </a:t>
            </a:r>
            <a:r>
              <a:rPr lang="en-MY" sz="2000" dirty="0" err="1" smtClean="0">
                <a:effectLst>
                  <a:glow rad="101600">
                    <a:schemeClr val="bg1">
                      <a:alpha val="60000"/>
                    </a:schemeClr>
                  </a:glow>
                </a:effectLst>
              </a:rPr>
              <a:t>luar</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tenaga</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buruh</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iaitu</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suri</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rumah</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pelajar</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pesara</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hilang</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upaya</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dan</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tidak</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minat</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untuk</a:t>
            </a:r>
            <a:r>
              <a:rPr lang="en-MY" sz="2000" dirty="0" smtClean="0">
                <a:effectLst>
                  <a:glow rad="101600">
                    <a:schemeClr val="bg1">
                      <a:alpha val="60000"/>
                    </a:schemeClr>
                  </a:glow>
                </a:effectLst>
              </a:rPr>
              <a:t> </a:t>
            </a:r>
            <a:r>
              <a:rPr lang="en-MY" sz="2000" dirty="0" err="1" smtClean="0">
                <a:effectLst>
                  <a:glow rad="101600">
                    <a:schemeClr val="bg1">
                      <a:alpha val="60000"/>
                    </a:schemeClr>
                  </a:glow>
                </a:effectLst>
              </a:rPr>
              <a:t>bekerja</a:t>
            </a:r>
            <a:r>
              <a:rPr lang="en-MY" sz="2000" dirty="0" smtClean="0">
                <a:effectLst>
                  <a:glow rad="101600">
                    <a:schemeClr val="bg1">
                      <a:alpha val="60000"/>
                    </a:schemeClr>
                  </a:glow>
                </a:effectLst>
              </a:rPr>
              <a:t>.</a:t>
            </a:r>
          </a:p>
        </p:txBody>
      </p:sp>
      <p:sp>
        <p:nvSpPr>
          <p:cNvPr id="13" name="Rectangle 12"/>
          <p:cNvSpPr/>
          <p:nvPr/>
        </p:nvSpPr>
        <p:spPr>
          <a:xfrm>
            <a:off x="7011971" y="4724400"/>
            <a:ext cx="1446229" cy="1446550"/>
          </a:xfrm>
          <a:prstGeom prst="rect">
            <a:avLst/>
          </a:prstGeom>
          <a:noFill/>
        </p:spPr>
        <p:txBody>
          <a:bodyPr wrap="none" lIns="91440" tIns="45720" rIns="91440" bIns="45720">
            <a:spAutoFit/>
          </a:bodyPr>
          <a:lstStyle/>
          <a:p>
            <a:pPr algn="ctr"/>
            <a:r>
              <a:rPr lang="en-US" sz="4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7.09 </a:t>
            </a:r>
          </a:p>
          <a:p>
            <a:pPr algn="ctr"/>
            <a:r>
              <a:rPr lang="en-US" sz="4400" b="1" cap="none" spc="0"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juta</a:t>
            </a:r>
            <a:endPar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7367</TotalTime>
  <Words>1518</Words>
  <Application>Microsoft Office PowerPoint</Application>
  <PresentationFormat>On-screen Show (4:3)</PresentationFormat>
  <Paragraphs>111</Paragraphs>
  <Slides>31</Slides>
  <Notes>0</Notes>
  <HiddenSlides>0</HiddenSlides>
  <MMClips>0</MMClips>
  <ScaleCrop>false</ScaleCrop>
  <HeadingPairs>
    <vt:vector size="6" baseType="variant">
      <vt:variant>
        <vt:lpstr>Fonts Used</vt:lpstr>
      </vt:variant>
      <vt:variant>
        <vt:i4>28</vt:i4>
      </vt:variant>
      <vt:variant>
        <vt:lpstr>Theme</vt:lpstr>
      </vt:variant>
      <vt:variant>
        <vt:i4>1</vt:i4>
      </vt:variant>
      <vt:variant>
        <vt:lpstr>Slide Titles</vt:lpstr>
      </vt:variant>
      <vt:variant>
        <vt:i4>31</vt:i4>
      </vt:variant>
    </vt:vector>
  </HeadingPairs>
  <TitlesOfParts>
    <vt:vector size="60" baseType="lpstr">
      <vt:lpstr>宋体</vt:lpstr>
      <vt:lpstr>宋体</vt:lpstr>
      <vt:lpstr>Arabic Typesetting</vt:lpstr>
      <vt:lpstr>Arb Naskh</vt:lpstr>
      <vt:lpstr>Arial</vt:lpstr>
      <vt:lpstr>Arial Unicode MS</vt:lpstr>
      <vt:lpstr>BatangChe</vt:lpstr>
      <vt:lpstr>Bernard MT Condensed</vt:lpstr>
      <vt:lpstr>Calibri</vt:lpstr>
      <vt:lpstr>Century Gothic</vt:lpstr>
      <vt:lpstr>Jawi - Biasa</vt:lpstr>
      <vt:lpstr>Mistral</vt:lpstr>
      <vt:lpstr>Monotype Corsiva</vt:lpstr>
      <vt:lpstr>QCF_BSML</vt:lpstr>
      <vt:lpstr>QCF_P031</vt:lpstr>
      <vt:lpstr>QCF_P050</vt:lpstr>
      <vt:lpstr>QCF_P110</vt:lpstr>
      <vt:lpstr>QCF_P155</vt:lpstr>
      <vt:lpstr>QCF_P203</vt:lpstr>
      <vt:lpstr>QCF_P277</vt:lpstr>
      <vt:lpstr>QCF_P361</vt:lpstr>
      <vt:lpstr>QCF_P388</vt:lpstr>
      <vt:lpstr>QCF_P398</vt:lpstr>
      <vt:lpstr>QCF_P426</vt:lpstr>
      <vt:lpstr>QCF_P563</vt:lpstr>
      <vt:lpstr>Times New Roman</vt:lpstr>
      <vt:lpstr>Traditional Arabic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MTMZA ICT</dc:creator>
  <cp:lastModifiedBy>admin</cp:lastModifiedBy>
  <cp:revision>732</cp:revision>
  <dcterms:created xsi:type="dcterms:W3CDTF">2014-12-10T01:16:34Z</dcterms:created>
  <dcterms:modified xsi:type="dcterms:W3CDTF">2017-05-04T04:18:02Z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937878</vt:lpwstr>
  </property>
  <property fmtid="{D5CDD505-2E9C-101B-9397-08002B2CF9AE}" name="NXPowerLiteSettings" pid="3">
    <vt:lpwstr>F7000400038000</vt:lpwstr>
  </property>
  <property fmtid="{D5CDD505-2E9C-101B-9397-08002B2CF9AE}" name="NXPowerLiteVersion" pid="4">
    <vt:lpwstr>S9.1.0</vt:lpwstr>
  </property>
</Properties>
</file>