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theme+xml" PartName="/ppt/theme/theme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drawingml.diagramData+xml" PartName="/ppt/diagrams/data4.xml"/>
  <Override ContentType="application/vnd.openxmlformats-officedocument.drawingml.diagramLayout+xml" PartName="/ppt/diagrams/layout4.xml"/>
  <Override ContentType="application/vnd.openxmlformats-officedocument.drawingml.diagramStyle+xml" PartName="/ppt/diagrams/quickStyle4.xml"/>
  <Override ContentType="application/vnd.openxmlformats-officedocument.drawingml.diagramColors+xml" PartName="/ppt/diagrams/colors4.xml"/>
  <Override ContentType="application/vnd.ms-office.drawingml.diagramDrawing+xml" PartName="/ppt/diagrams/drawing4.xml"/>
  <Override ContentType="application/vnd.openxmlformats-officedocument.drawingml.diagramData+xml" PartName="/ppt/diagrams/data5.xml"/>
  <Override ContentType="application/vnd.openxmlformats-officedocument.drawingml.diagramLayout+xml" PartName="/ppt/diagrams/layout5.xml"/>
  <Override ContentType="application/vnd.openxmlformats-officedocument.drawingml.diagramStyle+xml" PartName="/ppt/diagrams/quickStyle5.xml"/>
  <Override ContentType="application/vnd.openxmlformats-officedocument.drawingml.diagramColors+xml" PartName="/ppt/diagrams/colors5.xml"/>
  <Override ContentType="application/vnd.ms-office.drawingml.diagramDrawing+xml" PartName="/ppt/diagrams/drawing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222" r:id="rId1"/>
  </p:sldMasterIdLst>
  <p:notesMasterIdLst>
    <p:notesMasterId r:id="rId32"/>
  </p:notesMasterIdLst>
  <p:sldIdLst>
    <p:sldId id="311" r:id="rId2"/>
    <p:sldId id="310" r:id="rId3"/>
    <p:sldId id="412" r:id="rId4"/>
    <p:sldId id="369" r:id="rId5"/>
    <p:sldId id="315" r:id="rId6"/>
    <p:sldId id="316" r:id="rId7"/>
    <p:sldId id="408" r:id="rId8"/>
    <p:sldId id="345" r:id="rId9"/>
    <p:sldId id="349" r:id="rId10"/>
    <p:sldId id="410" r:id="rId11"/>
    <p:sldId id="416" r:id="rId12"/>
    <p:sldId id="420" r:id="rId13"/>
    <p:sldId id="419" r:id="rId14"/>
    <p:sldId id="418" r:id="rId15"/>
    <p:sldId id="397" r:id="rId16"/>
    <p:sldId id="330" r:id="rId17"/>
    <p:sldId id="284" r:id="rId18"/>
    <p:sldId id="285" r:id="rId19"/>
    <p:sldId id="286" r:id="rId20"/>
    <p:sldId id="287" r:id="rId21"/>
    <p:sldId id="289" r:id="rId22"/>
    <p:sldId id="290" r:id="rId23"/>
    <p:sldId id="340" r:id="rId24"/>
    <p:sldId id="341" r:id="rId25"/>
    <p:sldId id="291" r:id="rId26"/>
    <p:sldId id="295" r:id="rId27"/>
    <p:sldId id="296" r:id="rId28"/>
    <p:sldId id="297" r:id="rId29"/>
    <p:sldId id="298" r:id="rId30"/>
    <p:sldId id="39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00FFFF"/>
    <a:srgbClr val="CC00CC"/>
    <a:srgbClr val="FF0000"/>
    <a:srgbClr val="CC66FF"/>
    <a:srgbClr val="FFFF00"/>
    <a:srgbClr val="00CC00"/>
    <a:srgbClr val="6699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93813" autoAdjust="0"/>
  </p:normalViewPr>
  <p:slideViewPr>
    <p:cSldViewPr>
      <p:cViewPr varScale="1">
        <p:scale>
          <a:sx n="82" d="100"/>
          <a:sy n="82" d="100"/>
        </p:scale>
        <p:origin x="14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32DA8-0138-4E97-9B3F-A68BAFC440F0}" type="doc">
      <dgm:prSet loTypeId="urn:microsoft.com/office/officeart/2005/8/layout/hierarchy4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81AC83-00DC-4519-86F5-2DA4510BEF3C}">
      <dgm:prSet custT="1"/>
      <dgm:spPr>
        <a:solidFill>
          <a:srgbClr val="00FF00"/>
        </a:solidFill>
      </dgm:spPr>
      <dgm:t>
        <a:bodyPr/>
        <a:lstStyle/>
        <a:p>
          <a:pPr rtl="0"/>
          <a:r>
            <a:rPr lang="ms-MY" sz="2800" b="1" cap="none" spc="0" smtClean="0">
              <a:ln w="9525"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PESANAN TAQWA</a:t>
          </a:r>
          <a:endParaRPr lang="en-US" sz="2800" b="1" cap="none" spc="0" dirty="0">
            <a:ln w="9525">
              <a:prstDash val="solid"/>
            </a:ln>
            <a:effectLst>
              <a:glow rad="101600">
                <a:schemeClr val="bg1">
                  <a:alpha val="60000"/>
                </a:schemeClr>
              </a:glow>
              <a:outerShdw blurRad="12700" dist="38100" dir="2700000" algn="tl" rotWithShape="0">
                <a:schemeClr val="bg1">
                  <a:lumMod val="5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5FA092-BC1D-42F3-8B82-B71D68F2CD5B}" type="parTrans" cxnId="{29D13309-2E62-4ED1-B3C3-9B9C019E8651}">
      <dgm:prSet/>
      <dgm:spPr/>
      <dgm:t>
        <a:bodyPr/>
        <a:lstStyle/>
        <a:p>
          <a:endParaRPr lang="en-US" sz="2200" b="0" cap="none" spc="0">
            <a:ln w="0"/>
            <a:solidFill>
              <a:schemeClr val="bg1"/>
            </a:solidFill>
            <a:effectLst>
              <a:glow rad="101600">
                <a:schemeClr val="bg1">
                  <a:alpha val="6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74375A-00B0-4004-8B54-943875376D25}" type="sibTrans" cxnId="{29D13309-2E62-4ED1-B3C3-9B9C019E8651}">
      <dgm:prSet/>
      <dgm:spPr/>
      <dgm:t>
        <a:bodyPr/>
        <a:lstStyle/>
        <a:p>
          <a:endParaRPr lang="en-US" sz="2200" b="0" cap="none" spc="0">
            <a:ln w="0"/>
            <a:solidFill>
              <a:schemeClr val="bg1"/>
            </a:solidFill>
            <a:effectLst>
              <a:glow rad="101600">
                <a:schemeClr val="bg1">
                  <a:alpha val="6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E3205C-CAE1-46C1-B41B-5A0B3B3B7BD0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ms-MY" sz="1800" b="0" cap="none" spc="0" smtClean="0">
              <a:ln w="0"/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meningkatkan ketakwaan</a:t>
          </a:r>
          <a:endParaRPr lang="en-US" sz="1800" b="0" cap="none" spc="0" dirty="0">
            <a:ln w="0"/>
            <a:effectLst>
              <a:glow rad="101600">
                <a:schemeClr val="bg1">
                  <a:alpha val="6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83E34D-AFA4-4C3B-A0BD-ACC72290551F}" type="parTrans" cxnId="{6AE71374-CC20-4748-B88E-9D7083479980}">
      <dgm:prSet/>
      <dgm:spPr/>
      <dgm:t>
        <a:bodyPr/>
        <a:lstStyle/>
        <a:p>
          <a:endParaRPr lang="en-US" sz="2200" b="0" cap="none" spc="0">
            <a:ln w="0"/>
            <a:solidFill>
              <a:schemeClr val="bg1"/>
            </a:solidFill>
            <a:effectLst>
              <a:glow rad="101600">
                <a:schemeClr val="bg1">
                  <a:alpha val="6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408256-EFB0-4094-B549-DA2250BC7224}" type="sibTrans" cxnId="{6AE71374-CC20-4748-B88E-9D7083479980}">
      <dgm:prSet/>
      <dgm:spPr/>
      <dgm:t>
        <a:bodyPr/>
        <a:lstStyle/>
        <a:p>
          <a:endParaRPr lang="en-US" sz="2200" b="0" cap="none" spc="0">
            <a:ln w="0"/>
            <a:solidFill>
              <a:schemeClr val="bg1"/>
            </a:solidFill>
            <a:effectLst>
              <a:glow rad="101600">
                <a:schemeClr val="bg1">
                  <a:alpha val="6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05F8EC-8A2E-48C6-9A5D-EBE0F832581B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dgm:style>
      </dgm:prSet>
      <dgm:spPr>
        <a:solidFill>
          <a:srgbClr val="FFFF00"/>
        </a:solidFill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pPr rtl="0"/>
          <a:r>
            <a:rPr lang="ms-MY" sz="20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Mudah-mudahan kehidupan ini mendapat keberkatan di dunia dan di akhirat</a:t>
          </a:r>
          <a:endParaRPr lang="en-US" sz="2000" b="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DD8670-A4BC-4E37-92CA-449D4FAA6BAA}" type="parTrans" cxnId="{A094FA50-DBAF-4674-90AD-9A4E6CA3BDF6}">
      <dgm:prSet/>
      <dgm:spPr/>
      <dgm:t>
        <a:bodyPr/>
        <a:lstStyle/>
        <a:p>
          <a:endParaRPr lang="en-US" sz="2200" b="0" cap="none" spc="0">
            <a:ln w="0"/>
            <a:solidFill>
              <a:schemeClr val="bg1"/>
            </a:solidFill>
            <a:effectLst>
              <a:glow rad="101600">
                <a:schemeClr val="bg1">
                  <a:alpha val="6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C41D21-0306-45E8-8FA1-D07B96C1B018}" type="sibTrans" cxnId="{A094FA50-DBAF-4674-90AD-9A4E6CA3BDF6}">
      <dgm:prSet/>
      <dgm:spPr/>
      <dgm:t>
        <a:bodyPr/>
        <a:lstStyle/>
        <a:p>
          <a:endParaRPr lang="en-US" sz="2200" b="0" cap="none" spc="0">
            <a:ln w="0"/>
            <a:solidFill>
              <a:schemeClr val="bg1"/>
            </a:solidFill>
            <a:effectLst>
              <a:glow rad="101600">
                <a:schemeClr val="bg1">
                  <a:alpha val="6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1190A0-B35F-45AA-A6B7-DCD77C041E9D}">
      <dgm:prSet custT="1"/>
      <dgm:spPr>
        <a:solidFill>
          <a:srgbClr val="CC66FF"/>
        </a:solidFill>
      </dgm:spPr>
      <dgm:t>
        <a:bodyPr/>
        <a:lstStyle/>
        <a:p>
          <a:pPr rtl="0"/>
          <a:r>
            <a:rPr lang="ms-MY" sz="1800" b="0" cap="none" spc="0" smtClean="0">
              <a:ln w="0"/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meninggalkan segala larangan</a:t>
          </a:r>
          <a:endParaRPr lang="en-US" sz="1800" b="0" cap="none" spc="0" dirty="0">
            <a:ln w="0"/>
            <a:effectLst>
              <a:glow rad="101600">
                <a:schemeClr val="bg1">
                  <a:alpha val="6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037451-CE8F-4CBA-93C3-F82E2D06C357}" type="parTrans" cxnId="{54B84180-2119-48A6-9461-387CB62AECCE}">
      <dgm:prSet/>
      <dgm:spPr/>
      <dgm:t>
        <a:bodyPr/>
        <a:lstStyle/>
        <a:p>
          <a:endParaRPr lang="en-US" b="0" cap="none" spc="0">
            <a:ln w="0"/>
            <a:solidFill>
              <a:schemeClr val="bg1"/>
            </a:solidFill>
            <a:effectLst>
              <a:glow rad="101600">
                <a:schemeClr val="bg1">
                  <a:alpha val="6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671E884-95AC-49D6-82B4-3909928B0153}" type="sibTrans" cxnId="{54B84180-2119-48A6-9461-387CB62AECCE}">
      <dgm:prSet/>
      <dgm:spPr/>
      <dgm:t>
        <a:bodyPr/>
        <a:lstStyle/>
        <a:p>
          <a:endParaRPr lang="en-US" b="0" cap="none" spc="0">
            <a:ln w="0"/>
            <a:solidFill>
              <a:schemeClr val="bg1"/>
            </a:solidFill>
            <a:effectLst>
              <a:glow rad="101600">
                <a:schemeClr val="bg1">
                  <a:alpha val="6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0212B1D-A3B4-4B82-A6D5-C0EB0775FEED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ms-MY" sz="1800" b="0" cap="none" spc="0" smtClean="0">
              <a:ln w="0"/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melaksanakan segala perintah</a:t>
          </a:r>
          <a:endParaRPr lang="en-US" sz="1800" b="0" cap="none" spc="0" dirty="0">
            <a:ln w="0"/>
            <a:effectLst>
              <a:glow rad="101600">
                <a:schemeClr val="bg1">
                  <a:alpha val="6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2539B0-811A-4F52-A4EC-C880439AFF3C}" type="parTrans" cxnId="{511A4C06-9AAB-40D6-80C4-A20FDB519829}">
      <dgm:prSet/>
      <dgm:spPr/>
      <dgm:t>
        <a:bodyPr/>
        <a:lstStyle/>
        <a:p>
          <a:endParaRPr lang="en-US" b="0" cap="none" spc="0">
            <a:ln w="0"/>
            <a:solidFill>
              <a:schemeClr val="bg1"/>
            </a:solidFill>
            <a:effectLst>
              <a:glow rad="101600">
                <a:schemeClr val="bg1">
                  <a:alpha val="6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2EEE6AE-D884-42C2-B08D-A7B3D998CB52}" type="sibTrans" cxnId="{511A4C06-9AAB-40D6-80C4-A20FDB519829}">
      <dgm:prSet/>
      <dgm:spPr/>
      <dgm:t>
        <a:bodyPr/>
        <a:lstStyle/>
        <a:p>
          <a:endParaRPr lang="en-US" b="0" cap="none" spc="0">
            <a:ln w="0"/>
            <a:solidFill>
              <a:schemeClr val="bg1"/>
            </a:solidFill>
            <a:effectLst>
              <a:glow rad="101600">
                <a:schemeClr val="bg1">
                  <a:alpha val="6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4B451DE-7C04-42D6-A40A-8E03DA8A22D5}" type="pres">
      <dgm:prSet presAssocID="{52A32DA8-0138-4E97-9B3F-A68BAFC440F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2CCDF2A-5073-419B-B4B7-7E06E73C6574}" type="pres">
      <dgm:prSet presAssocID="{B081AC83-00DC-4519-86F5-2DA4510BEF3C}" presName="vertOne" presStyleCnt="0"/>
      <dgm:spPr/>
    </dgm:pt>
    <dgm:pt modelId="{3FA826E8-7CD9-4D5B-9CC6-A8AE882A5609}" type="pres">
      <dgm:prSet presAssocID="{B081AC83-00DC-4519-86F5-2DA4510BEF3C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022DC2-FB8B-4AAC-BB68-50E4CE0D5D65}" type="pres">
      <dgm:prSet presAssocID="{B081AC83-00DC-4519-86F5-2DA4510BEF3C}" presName="parTransOne" presStyleCnt="0"/>
      <dgm:spPr/>
    </dgm:pt>
    <dgm:pt modelId="{D113B639-E394-490B-BE61-52210DC7010B}" type="pres">
      <dgm:prSet presAssocID="{B081AC83-00DC-4519-86F5-2DA4510BEF3C}" presName="horzOne" presStyleCnt="0"/>
      <dgm:spPr/>
    </dgm:pt>
    <dgm:pt modelId="{B70E65A0-A89B-40FA-A174-55D8E81FF081}" type="pres">
      <dgm:prSet presAssocID="{4BE3205C-CAE1-46C1-B41B-5A0B3B3B7BD0}" presName="vertTwo" presStyleCnt="0"/>
      <dgm:spPr/>
    </dgm:pt>
    <dgm:pt modelId="{5E965154-D2EA-47DE-9127-920AB26D28DB}" type="pres">
      <dgm:prSet presAssocID="{4BE3205C-CAE1-46C1-B41B-5A0B3B3B7BD0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996DEE-09EB-47AD-ABC7-D9AC4979EE98}" type="pres">
      <dgm:prSet presAssocID="{4BE3205C-CAE1-46C1-B41B-5A0B3B3B7BD0}" presName="horzTwo" presStyleCnt="0"/>
      <dgm:spPr/>
    </dgm:pt>
    <dgm:pt modelId="{09B2F183-93AB-481C-AB52-925EEFDCCD5C}" type="pres">
      <dgm:prSet presAssocID="{D5408256-EFB0-4094-B549-DA2250BC7224}" presName="sibSpaceTwo" presStyleCnt="0"/>
      <dgm:spPr/>
    </dgm:pt>
    <dgm:pt modelId="{FE825721-B0A8-42B8-99DA-63A9C9057E24}" type="pres">
      <dgm:prSet presAssocID="{F0212B1D-A3B4-4B82-A6D5-C0EB0775FEED}" presName="vertTwo" presStyleCnt="0"/>
      <dgm:spPr/>
    </dgm:pt>
    <dgm:pt modelId="{1E5EDE99-5888-452C-8199-ADA36752ED41}" type="pres">
      <dgm:prSet presAssocID="{F0212B1D-A3B4-4B82-A6D5-C0EB0775FEED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8E5942-7499-49F8-9D65-7E071A0C5769}" type="pres">
      <dgm:prSet presAssocID="{F0212B1D-A3B4-4B82-A6D5-C0EB0775FEED}" presName="horzTwo" presStyleCnt="0"/>
      <dgm:spPr/>
    </dgm:pt>
    <dgm:pt modelId="{A0628128-4D40-4F99-94E0-E30AF61B8AD4}" type="pres">
      <dgm:prSet presAssocID="{82EEE6AE-D884-42C2-B08D-A7B3D998CB52}" presName="sibSpaceTwo" presStyleCnt="0"/>
      <dgm:spPr/>
    </dgm:pt>
    <dgm:pt modelId="{449EEF31-3DC8-40B0-8AF3-34BD9281A131}" type="pres">
      <dgm:prSet presAssocID="{DB1190A0-B35F-45AA-A6B7-DCD77C041E9D}" presName="vertTwo" presStyleCnt="0"/>
      <dgm:spPr/>
    </dgm:pt>
    <dgm:pt modelId="{7C5FEEF3-E79F-4AE4-9703-3B7FD75EB2CD}" type="pres">
      <dgm:prSet presAssocID="{DB1190A0-B35F-45AA-A6B7-DCD77C041E9D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8C4C36-F8E4-4216-86BA-11F5DDF9CE62}" type="pres">
      <dgm:prSet presAssocID="{DB1190A0-B35F-45AA-A6B7-DCD77C041E9D}" presName="horzTwo" presStyleCnt="0"/>
      <dgm:spPr/>
    </dgm:pt>
    <dgm:pt modelId="{4D475F84-5835-4E60-A63C-1D2EB0409D78}" type="pres">
      <dgm:prSet presAssocID="{EB74375A-00B0-4004-8B54-943875376D25}" presName="sibSpaceOne" presStyleCnt="0"/>
      <dgm:spPr/>
    </dgm:pt>
    <dgm:pt modelId="{B35371A1-A77A-4B48-B663-04C384673273}" type="pres">
      <dgm:prSet presAssocID="{3805F8EC-8A2E-48C6-9A5D-EBE0F832581B}" presName="vertOne" presStyleCnt="0"/>
      <dgm:spPr/>
    </dgm:pt>
    <dgm:pt modelId="{93E82A47-1705-49DB-A075-E14F6E1371FF}" type="pres">
      <dgm:prSet presAssocID="{3805F8EC-8A2E-48C6-9A5D-EBE0F832581B}" presName="txOne" presStyleLbl="node0" presStyleIdx="1" presStyleCnt="2" custScaleY="2096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8D8BA6-EF42-415F-B456-FC9AF396CB1D}" type="pres">
      <dgm:prSet presAssocID="{3805F8EC-8A2E-48C6-9A5D-EBE0F832581B}" presName="horzOne" presStyleCnt="0"/>
      <dgm:spPr/>
    </dgm:pt>
  </dgm:ptLst>
  <dgm:cxnLst>
    <dgm:cxn modelId="{F84E78C9-1A80-407C-A2AC-DB36945447D5}" type="presOf" srcId="{52A32DA8-0138-4E97-9B3F-A68BAFC440F0}" destId="{E4B451DE-7C04-42D6-A40A-8E03DA8A22D5}" srcOrd="0" destOrd="0" presId="urn:microsoft.com/office/officeart/2005/8/layout/hierarchy4"/>
    <dgm:cxn modelId="{A094FA50-DBAF-4674-90AD-9A4E6CA3BDF6}" srcId="{52A32DA8-0138-4E97-9B3F-A68BAFC440F0}" destId="{3805F8EC-8A2E-48C6-9A5D-EBE0F832581B}" srcOrd="1" destOrd="0" parTransId="{25DD8670-A4BC-4E37-92CA-449D4FAA6BAA}" sibTransId="{A6C41D21-0306-45E8-8FA1-D07B96C1B018}"/>
    <dgm:cxn modelId="{50796E33-05AC-4BD3-B76E-1A9726D778BF}" type="presOf" srcId="{B081AC83-00DC-4519-86F5-2DA4510BEF3C}" destId="{3FA826E8-7CD9-4D5B-9CC6-A8AE882A5609}" srcOrd="0" destOrd="0" presId="urn:microsoft.com/office/officeart/2005/8/layout/hierarchy4"/>
    <dgm:cxn modelId="{54B84180-2119-48A6-9461-387CB62AECCE}" srcId="{B081AC83-00DC-4519-86F5-2DA4510BEF3C}" destId="{DB1190A0-B35F-45AA-A6B7-DCD77C041E9D}" srcOrd="2" destOrd="0" parTransId="{8E037451-CE8F-4CBA-93C3-F82E2D06C357}" sibTransId="{A671E884-95AC-49D6-82B4-3909928B0153}"/>
    <dgm:cxn modelId="{0DFB1CFD-4463-485D-9AAF-115192E58580}" type="presOf" srcId="{F0212B1D-A3B4-4B82-A6D5-C0EB0775FEED}" destId="{1E5EDE99-5888-452C-8199-ADA36752ED41}" srcOrd="0" destOrd="0" presId="urn:microsoft.com/office/officeart/2005/8/layout/hierarchy4"/>
    <dgm:cxn modelId="{DBE8ED75-1BFE-4DF4-89DE-68599D0F44DE}" type="presOf" srcId="{DB1190A0-B35F-45AA-A6B7-DCD77C041E9D}" destId="{7C5FEEF3-E79F-4AE4-9703-3B7FD75EB2CD}" srcOrd="0" destOrd="0" presId="urn:microsoft.com/office/officeart/2005/8/layout/hierarchy4"/>
    <dgm:cxn modelId="{6AE71374-CC20-4748-B88E-9D7083479980}" srcId="{B081AC83-00DC-4519-86F5-2DA4510BEF3C}" destId="{4BE3205C-CAE1-46C1-B41B-5A0B3B3B7BD0}" srcOrd="0" destOrd="0" parTransId="{ED83E34D-AFA4-4C3B-A0BD-ACC72290551F}" sibTransId="{D5408256-EFB0-4094-B549-DA2250BC7224}"/>
    <dgm:cxn modelId="{42D550D0-7877-45BE-9180-80EA5682FF4A}" type="presOf" srcId="{3805F8EC-8A2E-48C6-9A5D-EBE0F832581B}" destId="{93E82A47-1705-49DB-A075-E14F6E1371FF}" srcOrd="0" destOrd="0" presId="urn:microsoft.com/office/officeart/2005/8/layout/hierarchy4"/>
    <dgm:cxn modelId="{29D13309-2E62-4ED1-B3C3-9B9C019E8651}" srcId="{52A32DA8-0138-4E97-9B3F-A68BAFC440F0}" destId="{B081AC83-00DC-4519-86F5-2DA4510BEF3C}" srcOrd="0" destOrd="0" parTransId="{625FA092-BC1D-42F3-8B82-B71D68F2CD5B}" sibTransId="{EB74375A-00B0-4004-8B54-943875376D25}"/>
    <dgm:cxn modelId="{A9DD2AF7-61DC-468B-9D45-B1395E17A7D3}" type="presOf" srcId="{4BE3205C-CAE1-46C1-B41B-5A0B3B3B7BD0}" destId="{5E965154-D2EA-47DE-9127-920AB26D28DB}" srcOrd="0" destOrd="0" presId="urn:microsoft.com/office/officeart/2005/8/layout/hierarchy4"/>
    <dgm:cxn modelId="{511A4C06-9AAB-40D6-80C4-A20FDB519829}" srcId="{B081AC83-00DC-4519-86F5-2DA4510BEF3C}" destId="{F0212B1D-A3B4-4B82-A6D5-C0EB0775FEED}" srcOrd="1" destOrd="0" parTransId="{EE2539B0-811A-4F52-A4EC-C880439AFF3C}" sibTransId="{82EEE6AE-D884-42C2-B08D-A7B3D998CB52}"/>
    <dgm:cxn modelId="{38A9AFCB-6CC6-41AE-A1F9-7FF3B987E509}" type="presParOf" srcId="{E4B451DE-7C04-42D6-A40A-8E03DA8A22D5}" destId="{72CCDF2A-5073-419B-B4B7-7E06E73C6574}" srcOrd="0" destOrd="0" presId="urn:microsoft.com/office/officeart/2005/8/layout/hierarchy4"/>
    <dgm:cxn modelId="{AAFDCB8F-4C21-4E65-AAE4-E8C4FA719CE5}" type="presParOf" srcId="{72CCDF2A-5073-419B-B4B7-7E06E73C6574}" destId="{3FA826E8-7CD9-4D5B-9CC6-A8AE882A5609}" srcOrd="0" destOrd="0" presId="urn:microsoft.com/office/officeart/2005/8/layout/hierarchy4"/>
    <dgm:cxn modelId="{EA7180A9-19FA-4499-B2D9-FD6B2052E88C}" type="presParOf" srcId="{72CCDF2A-5073-419B-B4B7-7E06E73C6574}" destId="{33022DC2-FB8B-4AAC-BB68-50E4CE0D5D65}" srcOrd="1" destOrd="0" presId="urn:microsoft.com/office/officeart/2005/8/layout/hierarchy4"/>
    <dgm:cxn modelId="{F6E02368-DF0C-4DC4-BB22-AC65986BC068}" type="presParOf" srcId="{72CCDF2A-5073-419B-B4B7-7E06E73C6574}" destId="{D113B639-E394-490B-BE61-52210DC7010B}" srcOrd="2" destOrd="0" presId="urn:microsoft.com/office/officeart/2005/8/layout/hierarchy4"/>
    <dgm:cxn modelId="{CFFDD908-8ABD-4AFF-B8D6-4F5B46F25850}" type="presParOf" srcId="{D113B639-E394-490B-BE61-52210DC7010B}" destId="{B70E65A0-A89B-40FA-A174-55D8E81FF081}" srcOrd="0" destOrd="0" presId="urn:microsoft.com/office/officeart/2005/8/layout/hierarchy4"/>
    <dgm:cxn modelId="{704A06D6-4712-4CA1-B774-4ACD0C3AB597}" type="presParOf" srcId="{B70E65A0-A89B-40FA-A174-55D8E81FF081}" destId="{5E965154-D2EA-47DE-9127-920AB26D28DB}" srcOrd="0" destOrd="0" presId="urn:microsoft.com/office/officeart/2005/8/layout/hierarchy4"/>
    <dgm:cxn modelId="{7FFA7972-EE83-4122-B7CB-FD5E61C0C5FF}" type="presParOf" srcId="{B70E65A0-A89B-40FA-A174-55D8E81FF081}" destId="{E6996DEE-09EB-47AD-ABC7-D9AC4979EE98}" srcOrd="1" destOrd="0" presId="urn:microsoft.com/office/officeart/2005/8/layout/hierarchy4"/>
    <dgm:cxn modelId="{D9F689A0-307E-4E40-856E-751986D40408}" type="presParOf" srcId="{D113B639-E394-490B-BE61-52210DC7010B}" destId="{09B2F183-93AB-481C-AB52-925EEFDCCD5C}" srcOrd="1" destOrd="0" presId="urn:microsoft.com/office/officeart/2005/8/layout/hierarchy4"/>
    <dgm:cxn modelId="{1E0784A1-E2C3-4E80-B635-0E1965BB8828}" type="presParOf" srcId="{D113B639-E394-490B-BE61-52210DC7010B}" destId="{FE825721-B0A8-42B8-99DA-63A9C9057E24}" srcOrd="2" destOrd="0" presId="urn:microsoft.com/office/officeart/2005/8/layout/hierarchy4"/>
    <dgm:cxn modelId="{8F2E7DE2-B12E-4D4D-8B01-8044A15C6A64}" type="presParOf" srcId="{FE825721-B0A8-42B8-99DA-63A9C9057E24}" destId="{1E5EDE99-5888-452C-8199-ADA36752ED41}" srcOrd="0" destOrd="0" presId="urn:microsoft.com/office/officeart/2005/8/layout/hierarchy4"/>
    <dgm:cxn modelId="{92F0B20F-6960-46EC-97D6-4ACA88005466}" type="presParOf" srcId="{FE825721-B0A8-42B8-99DA-63A9C9057E24}" destId="{1F8E5942-7499-49F8-9D65-7E071A0C5769}" srcOrd="1" destOrd="0" presId="urn:microsoft.com/office/officeart/2005/8/layout/hierarchy4"/>
    <dgm:cxn modelId="{DD4DF4AB-E82D-43A0-B078-DF8B7996A1DC}" type="presParOf" srcId="{D113B639-E394-490B-BE61-52210DC7010B}" destId="{A0628128-4D40-4F99-94E0-E30AF61B8AD4}" srcOrd="3" destOrd="0" presId="urn:microsoft.com/office/officeart/2005/8/layout/hierarchy4"/>
    <dgm:cxn modelId="{CA7F2096-8B0C-4288-9D2A-A72E1E337DFC}" type="presParOf" srcId="{D113B639-E394-490B-BE61-52210DC7010B}" destId="{449EEF31-3DC8-40B0-8AF3-34BD9281A131}" srcOrd="4" destOrd="0" presId="urn:microsoft.com/office/officeart/2005/8/layout/hierarchy4"/>
    <dgm:cxn modelId="{3F5B4703-7565-4BA9-B9C6-6D3E5E58BD68}" type="presParOf" srcId="{449EEF31-3DC8-40B0-8AF3-34BD9281A131}" destId="{7C5FEEF3-E79F-4AE4-9703-3B7FD75EB2CD}" srcOrd="0" destOrd="0" presId="urn:microsoft.com/office/officeart/2005/8/layout/hierarchy4"/>
    <dgm:cxn modelId="{D9528E11-5E7E-438C-8C52-576FFBF6360B}" type="presParOf" srcId="{449EEF31-3DC8-40B0-8AF3-34BD9281A131}" destId="{3E8C4C36-F8E4-4216-86BA-11F5DDF9CE62}" srcOrd="1" destOrd="0" presId="urn:microsoft.com/office/officeart/2005/8/layout/hierarchy4"/>
    <dgm:cxn modelId="{8C0A5406-3D36-439A-9285-1D0E0C7FA37D}" type="presParOf" srcId="{E4B451DE-7C04-42D6-A40A-8E03DA8A22D5}" destId="{4D475F84-5835-4E60-A63C-1D2EB0409D78}" srcOrd="1" destOrd="0" presId="urn:microsoft.com/office/officeart/2005/8/layout/hierarchy4"/>
    <dgm:cxn modelId="{66556622-4202-4DBD-93F2-2E2349D4390D}" type="presParOf" srcId="{E4B451DE-7C04-42D6-A40A-8E03DA8A22D5}" destId="{B35371A1-A77A-4B48-B663-04C384673273}" srcOrd="2" destOrd="0" presId="urn:microsoft.com/office/officeart/2005/8/layout/hierarchy4"/>
    <dgm:cxn modelId="{5EB24E57-DDDE-4EEC-A137-4077E42ECDBB}" type="presParOf" srcId="{B35371A1-A77A-4B48-B663-04C384673273}" destId="{93E82A47-1705-49DB-A075-E14F6E1371FF}" srcOrd="0" destOrd="0" presId="urn:microsoft.com/office/officeart/2005/8/layout/hierarchy4"/>
    <dgm:cxn modelId="{BACFFEC9-2FE2-4306-8AED-7F3C013A2341}" type="presParOf" srcId="{B35371A1-A77A-4B48-B663-04C384673273}" destId="{0A8D8BA6-EF42-415F-B456-FC9AF396CB1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8978BC-B096-4511-BAA8-78030281286B}" type="doc">
      <dgm:prSet loTypeId="urn:microsoft.com/office/officeart/2005/8/layout/vList4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6638EDE-9078-4872-BE53-19030366604F}">
      <dgm:prSet phldrT="[Text]" custT="1"/>
      <dgm:spPr>
        <a:solidFill>
          <a:srgbClr val="00B050">
            <a:alpha val="40000"/>
          </a:srgbClr>
        </a:solidFill>
      </dgm:spPr>
      <dgm:t>
        <a:bodyPr/>
        <a:lstStyle/>
        <a:p>
          <a:pPr algn="just"/>
          <a:r>
            <a:rPr lang="ms-MY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bersyukur masih diberikan kesempatan oleh Allah SWT untuk menghadapi bulan Ramadhan al Mubarak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F72D98D-4881-4DC9-8CE3-158F7E93DF54}" type="parTrans" cxnId="{2FD9D36E-67B1-4AE6-8CF8-47DF2D3D3DC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1517D19-112A-4999-BA32-A7DFB61382D2}" type="sibTrans" cxnId="{2FD9D36E-67B1-4AE6-8CF8-47DF2D3D3DC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3287DB4-26DF-4F23-A040-20B62B08132D}">
      <dgm:prSet phldrT="[Text]" custT="1"/>
      <dgm:spPr>
        <a:solidFill>
          <a:srgbClr val="CC00CC">
            <a:alpha val="40000"/>
          </a:srgbClr>
        </a:solidFill>
      </dgm:spPr>
      <dgm:t>
        <a:bodyPr/>
        <a:lstStyle/>
        <a:p>
          <a:pPr algn="just"/>
          <a:r>
            <a:rPr lang="ms-MY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Ramadhan bulan tarbiyah yang mendidik jiwa, melatih peribadi, jasmani dan rohani ke arah menjana iman dan takwa.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689292D-9AFF-4279-B558-17274776E71C}" type="parTrans" cxnId="{64150EAC-DDE6-4A16-B797-43FB0ECF1A12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25485E6-A38E-4E67-A771-479FC04A3AED}" type="sibTrans" cxnId="{64150EAC-DDE6-4A16-B797-43FB0ECF1A12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B27C513-47E4-407B-8936-6882F5399620}">
      <dgm:prSet phldrT="[Text]" custT="1"/>
      <dgm:spPr>
        <a:solidFill>
          <a:srgbClr val="CC00CC">
            <a:alpha val="40000"/>
          </a:srgbClr>
        </a:solidFill>
      </dgm:spPr>
      <dgm:t>
        <a:bodyPr/>
        <a:lstStyle/>
        <a:p>
          <a:pPr algn="just"/>
          <a:r>
            <a:rPr lang="ms-MY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Padanya diturunkan al Quran yang menjadi sumber kekuatan dan panduan 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FDB06CD-B5FA-46E2-B1F7-D299A62DF265}" type="parTrans" cxnId="{A529B6CB-0E4A-4801-A66A-F7853964FD42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8FE30EB-DD8A-46A9-B45A-F5FA99C54BBB}" type="sibTrans" cxnId="{A529B6CB-0E4A-4801-A66A-F7853964FD42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0E41E81-195A-4E47-9971-7A8A7734A743}" type="pres">
      <dgm:prSet presAssocID="{188978BC-B096-4511-BAA8-78030281286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BDEAB2-0556-428A-B297-73CC727372E9}" type="pres">
      <dgm:prSet presAssocID="{06638EDE-9078-4872-BE53-19030366604F}" presName="comp" presStyleCnt="0"/>
      <dgm:spPr/>
    </dgm:pt>
    <dgm:pt modelId="{3F40D3E1-F11B-43C3-9664-DCD2EA38B287}" type="pres">
      <dgm:prSet presAssocID="{06638EDE-9078-4872-BE53-19030366604F}" presName="box" presStyleLbl="node1" presStyleIdx="0" presStyleCnt="3"/>
      <dgm:spPr/>
      <dgm:t>
        <a:bodyPr/>
        <a:lstStyle/>
        <a:p>
          <a:endParaRPr lang="en-US"/>
        </a:p>
      </dgm:t>
    </dgm:pt>
    <dgm:pt modelId="{CD19CF57-AED2-45FE-966C-2328FA1E8543}" type="pres">
      <dgm:prSet presAssocID="{06638EDE-9078-4872-BE53-19030366604F}" presName="img" presStyleLbl="fgImgPlace1" presStyleIdx="0" presStyleCnt="3"/>
      <dgm:spPr/>
    </dgm:pt>
    <dgm:pt modelId="{F0BB7311-AB5C-457F-BEDE-4E6C6ECB6B3C}" type="pres">
      <dgm:prSet presAssocID="{06638EDE-9078-4872-BE53-19030366604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6000C8-DB96-4503-8000-E24CE248124E}" type="pres">
      <dgm:prSet presAssocID="{A1517D19-112A-4999-BA32-A7DFB61382D2}" presName="spacer" presStyleCnt="0"/>
      <dgm:spPr/>
    </dgm:pt>
    <dgm:pt modelId="{A6144B7A-C61E-4E32-9EA8-F2233EB2B1BD}" type="pres">
      <dgm:prSet presAssocID="{93287DB4-26DF-4F23-A040-20B62B08132D}" presName="comp" presStyleCnt="0"/>
      <dgm:spPr/>
    </dgm:pt>
    <dgm:pt modelId="{5858C651-D70F-4A0E-84E2-504100319A7C}" type="pres">
      <dgm:prSet presAssocID="{93287DB4-26DF-4F23-A040-20B62B08132D}" presName="box" presStyleLbl="node1" presStyleIdx="1" presStyleCnt="3"/>
      <dgm:spPr/>
      <dgm:t>
        <a:bodyPr/>
        <a:lstStyle/>
        <a:p>
          <a:endParaRPr lang="en-US"/>
        </a:p>
      </dgm:t>
    </dgm:pt>
    <dgm:pt modelId="{9C7CAB16-9A34-4A83-A153-77235BFCA9A8}" type="pres">
      <dgm:prSet presAssocID="{93287DB4-26DF-4F23-A040-20B62B08132D}" presName="img" presStyleLbl="fgImgPlace1" presStyleIdx="1" presStyleCnt="3"/>
      <dgm:spPr/>
    </dgm:pt>
    <dgm:pt modelId="{57B0B211-455C-464D-8655-563313F82222}" type="pres">
      <dgm:prSet presAssocID="{93287DB4-26DF-4F23-A040-20B62B08132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86BD7-0B14-4415-9E7B-A0A0101C08F8}" type="pres">
      <dgm:prSet presAssocID="{C25485E6-A38E-4E67-A771-479FC04A3AED}" presName="spacer" presStyleCnt="0"/>
      <dgm:spPr/>
    </dgm:pt>
    <dgm:pt modelId="{E24C3D24-723D-4C05-904F-6B9D8F6358A8}" type="pres">
      <dgm:prSet presAssocID="{4B27C513-47E4-407B-8936-6882F5399620}" presName="comp" presStyleCnt="0"/>
      <dgm:spPr/>
    </dgm:pt>
    <dgm:pt modelId="{13EB22A0-CD65-4038-A0B4-24872407AEA5}" type="pres">
      <dgm:prSet presAssocID="{4B27C513-47E4-407B-8936-6882F5399620}" presName="box" presStyleLbl="node1" presStyleIdx="2" presStyleCnt="3"/>
      <dgm:spPr/>
      <dgm:t>
        <a:bodyPr/>
        <a:lstStyle/>
        <a:p>
          <a:endParaRPr lang="en-US"/>
        </a:p>
      </dgm:t>
    </dgm:pt>
    <dgm:pt modelId="{4F3371FA-80CC-479B-B080-9901448AFC3D}" type="pres">
      <dgm:prSet presAssocID="{4B27C513-47E4-407B-8936-6882F5399620}" presName="img" presStyleLbl="fgImgPlace1" presStyleIdx="2" presStyleCnt="3"/>
      <dgm:spPr/>
    </dgm:pt>
    <dgm:pt modelId="{DEAFC806-0BEE-4961-B22E-55627E1944C3}" type="pres">
      <dgm:prSet presAssocID="{4B27C513-47E4-407B-8936-6882F539962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D8D171-41EB-4392-8E94-EAC6DBC6A2E2}" type="presOf" srcId="{188978BC-B096-4511-BAA8-78030281286B}" destId="{10E41E81-195A-4E47-9971-7A8A7734A743}" srcOrd="0" destOrd="0" presId="urn:microsoft.com/office/officeart/2005/8/layout/vList4"/>
    <dgm:cxn modelId="{08261FC0-2EA6-4630-BD0C-1B438FA165A3}" type="presOf" srcId="{93287DB4-26DF-4F23-A040-20B62B08132D}" destId="{5858C651-D70F-4A0E-84E2-504100319A7C}" srcOrd="0" destOrd="0" presId="urn:microsoft.com/office/officeart/2005/8/layout/vList4"/>
    <dgm:cxn modelId="{2FD9D36E-67B1-4AE6-8CF8-47DF2D3D3DCB}" srcId="{188978BC-B096-4511-BAA8-78030281286B}" destId="{06638EDE-9078-4872-BE53-19030366604F}" srcOrd="0" destOrd="0" parTransId="{CF72D98D-4881-4DC9-8CE3-158F7E93DF54}" sibTransId="{A1517D19-112A-4999-BA32-A7DFB61382D2}"/>
    <dgm:cxn modelId="{A529B6CB-0E4A-4801-A66A-F7853964FD42}" srcId="{188978BC-B096-4511-BAA8-78030281286B}" destId="{4B27C513-47E4-407B-8936-6882F5399620}" srcOrd="2" destOrd="0" parTransId="{CFDB06CD-B5FA-46E2-B1F7-D299A62DF265}" sibTransId="{18FE30EB-DD8A-46A9-B45A-F5FA99C54BBB}"/>
    <dgm:cxn modelId="{76188110-E1EC-43E9-8237-75EE539CE97E}" type="presOf" srcId="{4B27C513-47E4-407B-8936-6882F5399620}" destId="{13EB22A0-CD65-4038-A0B4-24872407AEA5}" srcOrd="0" destOrd="0" presId="urn:microsoft.com/office/officeart/2005/8/layout/vList4"/>
    <dgm:cxn modelId="{64150EAC-DDE6-4A16-B797-43FB0ECF1A12}" srcId="{188978BC-B096-4511-BAA8-78030281286B}" destId="{93287DB4-26DF-4F23-A040-20B62B08132D}" srcOrd="1" destOrd="0" parTransId="{5689292D-9AFF-4279-B558-17274776E71C}" sibTransId="{C25485E6-A38E-4E67-A771-479FC04A3AED}"/>
    <dgm:cxn modelId="{0A883D21-5DE9-4D30-9969-1E4CF0E17128}" type="presOf" srcId="{4B27C513-47E4-407B-8936-6882F5399620}" destId="{DEAFC806-0BEE-4961-B22E-55627E1944C3}" srcOrd="1" destOrd="0" presId="urn:microsoft.com/office/officeart/2005/8/layout/vList4"/>
    <dgm:cxn modelId="{FDC23CC6-A8A6-4BAD-921F-2CC43BD87606}" type="presOf" srcId="{06638EDE-9078-4872-BE53-19030366604F}" destId="{F0BB7311-AB5C-457F-BEDE-4E6C6ECB6B3C}" srcOrd="1" destOrd="0" presId="urn:microsoft.com/office/officeart/2005/8/layout/vList4"/>
    <dgm:cxn modelId="{141879A9-AC24-4AF1-8472-A29F99943FCF}" type="presOf" srcId="{93287DB4-26DF-4F23-A040-20B62B08132D}" destId="{57B0B211-455C-464D-8655-563313F82222}" srcOrd="1" destOrd="0" presId="urn:microsoft.com/office/officeart/2005/8/layout/vList4"/>
    <dgm:cxn modelId="{B3953016-E4BB-417E-8FA5-29CD01F80EC8}" type="presOf" srcId="{06638EDE-9078-4872-BE53-19030366604F}" destId="{3F40D3E1-F11B-43C3-9664-DCD2EA38B287}" srcOrd="0" destOrd="0" presId="urn:microsoft.com/office/officeart/2005/8/layout/vList4"/>
    <dgm:cxn modelId="{639F3AA4-D6F0-4A24-B2AD-C9D50F3B3817}" type="presParOf" srcId="{10E41E81-195A-4E47-9971-7A8A7734A743}" destId="{C6BDEAB2-0556-428A-B297-73CC727372E9}" srcOrd="0" destOrd="0" presId="urn:microsoft.com/office/officeart/2005/8/layout/vList4"/>
    <dgm:cxn modelId="{1B81A09D-1A49-40E4-A05E-9A5DF963C85A}" type="presParOf" srcId="{C6BDEAB2-0556-428A-B297-73CC727372E9}" destId="{3F40D3E1-F11B-43C3-9664-DCD2EA38B287}" srcOrd="0" destOrd="0" presId="urn:microsoft.com/office/officeart/2005/8/layout/vList4"/>
    <dgm:cxn modelId="{7A9A230D-1039-4D7C-870F-C2765D9AC523}" type="presParOf" srcId="{C6BDEAB2-0556-428A-B297-73CC727372E9}" destId="{CD19CF57-AED2-45FE-966C-2328FA1E8543}" srcOrd="1" destOrd="0" presId="urn:microsoft.com/office/officeart/2005/8/layout/vList4"/>
    <dgm:cxn modelId="{3630FE79-80A8-4C8B-9CCD-5E65F220C02C}" type="presParOf" srcId="{C6BDEAB2-0556-428A-B297-73CC727372E9}" destId="{F0BB7311-AB5C-457F-BEDE-4E6C6ECB6B3C}" srcOrd="2" destOrd="0" presId="urn:microsoft.com/office/officeart/2005/8/layout/vList4"/>
    <dgm:cxn modelId="{CE3ED771-3512-4A3D-86BE-A95587FC6C76}" type="presParOf" srcId="{10E41E81-195A-4E47-9971-7A8A7734A743}" destId="{B46000C8-DB96-4503-8000-E24CE248124E}" srcOrd="1" destOrd="0" presId="urn:microsoft.com/office/officeart/2005/8/layout/vList4"/>
    <dgm:cxn modelId="{BEA9BA7A-39C3-4600-9B7A-55F233849282}" type="presParOf" srcId="{10E41E81-195A-4E47-9971-7A8A7734A743}" destId="{A6144B7A-C61E-4E32-9EA8-F2233EB2B1BD}" srcOrd="2" destOrd="0" presId="urn:microsoft.com/office/officeart/2005/8/layout/vList4"/>
    <dgm:cxn modelId="{CCBC1BB7-2A99-4AE6-9AB3-28617C45828D}" type="presParOf" srcId="{A6144B7A-C61E-4E32-9EA8-F2233EB2B1BD}" destId="{5858C651-D70F-4A0E-84E2-504100319A7C}" srcOrd="0" destOrd="0" presId="urn:microsoft.com/office/officeart/2005/8/layout/vList4"/>
    <dgm:cxn modelId="{DB595831-1725-4E6F-B3EF-232F20842F19}" type="presParOf" srcId="{A6144B7A-C61E-4E32-9EA8-F2233EB2B1BD}" destId="{9C7CAB16-9A34-4A83-A153-77235BFCA9A8}" srcOrd="1" destOrd="0" presId="urn:microsoft.com/office/officeart/2005/8/layout/vList4"/>
    <dgm:cxn modelId="{5FADAB82-BCAB-450E-94C3-D357DC6F4604}" type="presParOf" srcId="{A6144B7A-C61E-4E32-9EA8-F2233EB2B1BD}" destId="{57B0B211-455C-464D-8655-563313F82222}" srcOrd="2" destOrd="0" presId="urn:microsoft.com/office/officeart/2005/8/layout/vList4"/>
    <dgm:cxn modelId="{CB39A30C-C4A8-4C25-A625-839571B8DA2F}" type="presParOf" srcId="{10E41E81-195A-4E47-9971-7A8A7734A743}" destId="{46F86BD7-0B14-4415-9E7B-A0A0101C08F8}" srcOrd="3" destOrd="0" presId="urn:microsoft.com/office/officeart/2005/8/layout/vList4"/>
    <dgm:cxn modelId="{C3BCF660-AEE6-4BAF-B10F-F21A43E5055D}" type="presParOf" srcId="{10E41E81-195A-4E47-9971-7A8A7734A743}" destId="{E24C3D24-723D-4C05-904F-6B9D8F6358A8}" srcOrd="4" destOrd="0" presId="urn:microsoft.com/office/officeart/2005/8/layout/vList4"/>
    <dgm:cxn modelId="{FCAA4185-C310-486D-AD7C-E8B02D0E7F0B}" type="presParOf" srcId="{E24C3D24-723D-4C05-904F-6B9D8F6358A8}" destId="{13EB22A0-CD65-4038-A0B4-24872407AEA5}" srcOrd="0" destOrd="0" presId="urn:microsoft.com/office/officeart/2005/8/layout/vList4"/>
    <dgm:cxn modelId="{8D4DA8EA-458F-471D-9549-E78F21A15434}" type="presParOf" srcId="{E24C3D24-723D-4C05-904F-6B9D8F6358A8}" destId="{4F3371FA-80CC-479B-B080-9901448AFC3D}" srcOrd="1" destOrd="0" presId="urn:microsoft.com/office/officeart/2005/8/layout/vList4"/>
    <dgm:cxn modelId="{4DCC7D2B-F180-48E8-B5BE-FD4669252492}" type="presParOf" srcId="{E24C3D24-723D-4C05-904F-6B9D8F6358A8}" destId="{DEAFC806-0BEE-4961-B22E-55627E1944C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A1760F-2487-4452-825C-B050DFAF75EB}" type="doc">
      <dgm:prSet loTypeId="urn:microsoft.com/office/officeart/2005/8/layout/rings+Icon" loCatId="officeonline" qsTypeId="urn:microsoft.com/office/officeart/2005/8/quickstyle/simple1" qsCatId="simple" csTypeId="urn:microsoft.com/office/officeart/2005/8/colors/colorful1" csCatId="colorful" phldr="1"/>
      <dgm:spPr/>
    </dgm:pt>
    <dgm:pt modelId="{7B60EB8B-2B83-47EE-BC1A-A0251E909312}">
      <dgm:prSet phldrT="[Text]" custT="1"/>
      <dgm:spPr/>
      <dgm:t>
        <a:bodyPr/>
        <a:lstStyle/>
        <a:p>
          <a:r>
            <a:rPr lang="ms-MY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mempersiapkan diri dari sudut  mental dan fizikal</a:t>
          </a:r>
          <a:endParaRPr lang="en-US" sz="20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913973-1A64-452B-A70A-46566B95A2D5}" type="parTrans" cxnId="{CD5D6533-D9AC-4229-A76A-73D16B9DADD6}">
      <dgm:prSet/>
      <dgm:spPr/>
      <dgm:t>
        <a:bodyPr/>
        <a:lstStyle/>
        <a:p>
          <a:endParaRPr lang="en-US" sz="200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24B15B-D6E6-4E4E-BB69-DF426EF00BC6}" type="sibTrans" cxnId="{CD5D6533-D9AC-4229-A76A-73D16B9DADD6}">
      <dgm:prSet custT="1"/>
      <dgm:spPr/>
      <dgm:t>
        <a:bodyPr/>
        <a:lstStyle/>
        <a:p>
          <a:endParaRPr lang="en-US" sz="200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54B539-E9D9-4BB1-818D-D37FE5E5AECA}">
      <dgm:prSet phldrT="[Text]" custT="1"/>
      <dgm:spPr/>
      <dgm:t>
        <a:bodyPr/>
        <a:lstStyle/>
        <a:p>
          <a:r>
            <a:rPr lang="ms-MY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jika tidak, kedatangan Ramadhan kali ini akan datang dan pergi begitu sahaja</a:t>
          </a:r>
          <a:endParaRPr lang="en-US" sz="20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4E9493-7CD0-4718-BAF1-87740A80B69A}" type="parTrans" cxnId="{D1F9F2E0-FFD9-4DE4-8939-9C7DAC1BF259}">
      <dgm:prSet/>
      <dgm:spPr/>
      <dgm:t>
        <a:bodyPr/>
        <a:lstStyle/>
        <a:p>
          <a:endParaRPr lang="en-US" sz="200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F27470-63B8-4039-A822-CD3210F28019}" type="sibTrans" cxnId="{D1F9F2E0-FFD9-4DE4-8939-9C7DAC1BF259}">
      <dgm:prSet custT="1"/>
      <dgm:spPr/>
      <dgm:t>
        <a:bodyPr/>
        <a:lstStyle/>
        <a:p>
          <a:endParaRPr lang="en-US" sz="200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A2C59D-997A-4260-8DA8-9B8B4A88D8A1}">
      <dgm:prSet phldrT="[Text]" custT="1"/>
      <dgm:spPr/>
      <dgm:t>
        <a:bodyPr/>
        <a:lstStyle/>
        <a:p>
          <a:r>
            <a:rPr lang="ms-MY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Alangkah ruginya kita kerana melepaskan dan mensia-siakan peluang yang Allah SWT tawarkan kepada kita </a:t>
          </a:r>
          <a:endParaRPr lang="en-US" sz="20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FB972F-6612-4702-9BD0-5CF20D8B81C8}" type="parTrans" cxnId="{B1791243-2489-477D-AAD5-5DA78E39F228}">
      <dgm:prSet/>
      <dgm:spPr/>
      <dgm:t>
        <a:bodyPr/>
        <a:lstStyle/>
        <a:p>
          <a:endParaRPr lang="en-US" sz="200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EB642F-0B43-45F9-9571-589D1B41503E}" type="sibTrans" cxnId="{B1791243-2489-477D-AAD5-5DA78E39F228}">
      <dgm:prSet/>
      <dgm:spPr/>
      <dgm:t>
        <a:bodyPr/>
        <a:lstStyle/>
        <a:p>
          <a:endParaRPr lang="en-US" sz="200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0E5ADC-CA7B-4F7A-9DA6-6088F62EC0CA}" type="pres">
      <dgm:prSet presAssocID="{6AA1760F-2487-4452-825C-B050DFAF75EB}" presName="Name0" presStyleCnt="0">
        <dgm:presLayoutVars>
          <dgm:chMax val="7"/>
          <dgm:dir/>
          <dgm:resizeHandles val="exact"/>
        </dgm:presLayoutVars>
      </dgm:prSet>
      <dgm:spPr/>
    </dgm:pt>
    <dgm:pt modelId="{334316BC-F910-4F89-B894-B9A4DE71392E}" type="pres">
      <dgm:prSet presAssocID="{6AA1760F-2487-4452-825C-B050DFAF75EB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05B902-A049-4A2A-AF19-B3CA30A4AA5E}" type="pres">
      <dgm:prSet presAssocID="{6AA1760F-2487-4452-825C-B050DFAF75EB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2AD2B-3CC7-4BB9-A763-57B1F75CB182}" type="pres">
      <dgm:prSet presAssocID="{6AA1760F-2487-4452-825C-B050DFAF75EB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89FD18-52CA-4F1C-9D5A-D6F810854B27}" type="presOf" srcId="{6AA1760F-2487-4452-825C-B050DFAF75EB}" destId="{790E5ADC-CA7B-4F7A-9DA6-6088F62EC0CA}" srcOrd="0" destOrd="0" presId="urn:microsoft.com/office/officeart/2005/8/layout/rings+Icon"/>
    <dgm:cxn modelId="{101656D5-D7E2-4EA4-B033-7B4176854E0F}" type="presOf" srcId="{03A2C59D-997A-4260-8DA8-9B8B4A88D8A1}" destId="{4EF2AD2B-3CC7-4BB9-A763-57B1F75CB182}" srcOrd="0" destOrd="0" presId="urn:microsoft.com/office/officeart/2005/8/layout/rings+Icon"/>
    <dgm:cxn modelId="{D1F9F2E0-FFD9-4DE4-8939-9C7DAC1BF259}" srcId="{6AA1760F-2487-4452-825C-B050DFAF75EB}" destId="{B654B539-E9D9-4BB1-818D-D37FE5E5AECA}" srcOrd="1" destOrd="0" parTransId="{C34E9493-7CD0-4718-BAF1-87740A80B69A}" sibTransId="{E6F27470-63B8-4039-A822-CD3210F28019}"/>
    <dgm:cxn modelId="{B8632EC0-08F8-4857-A180-7E81F551E576}" type="presOf" srcId="{B654B539-E9D9-4BB1-818D-D37FE5E5AECA}" destId="{A805B902-A049-4A2A-AF19-B3CA30A4AA5E}" srcOrd="0" destOrd="0" presId="urn:microsoft.com/office/officeart/2005/8/layout/rings+Icon"/>
    <dgm:cxn modelId="{B1791243-2489-477D-AAD5-5DA78E39F228}" srcId="{6AA1760F-2487-4452-825C-B050DFAF75EB}" destId="{03A2C59D-997A-4260-8DA8-9B8B4A88D8A1}" srcOrd="2" destOrd="0" parTransId="{48FB972F-6612-4702-9BD0-5CF20D8B81C8}" sibTransId="{FFEB642F-0B43-45F9-9571-589D1B41503E}"/>
    <dgm:cxn modelId="{33B5938B-B455-4F3A-9C16-85FC291BDF6C}" type="presOf" srcId="{7B60EB8B-2B83-47EE-BC1A-A0251E909312}" destId="{334316BC-F910-4F89-B894-B9A4DE71392E}" srcOrd="0" destOrd="0" presId="urn:microsoft.com/office/officeart/2005/8/layout/rings+Icon"/>
    <dgm:cxn modelId="{CD5D6533-D9AC-4229-A76A-73D16B9DADD6}" srcId="{6AA1760F-2487-4452-825C-B050DFAF75EB}" destId="{7B60EB8B-2B83-47EE-BC1A-A0251E909312}" srcOrd="0" destOrd="0" parTransId="{2C913973-1A64-452B-A70A-46566B95A2D5}" sibTransId="{E124B15B-D6E6-4E4E-BB69-DF426EF00BC6}"/>
    <dgm:cxn modelId="{CB9A1B24-0C49-4EB9-A4FE-1DDC4F33B306}" type="presParOf" srcId="{790E5ADC-CA7B-4F7A-9DA6-6088F62EC0CA}" destId="{334316BC-F910-4F89-B894-B9A4DE71392E}" srcOrd="0" destOrd="0" presId="urn:microsoft.com/office/officeart/2005/8/layout/rings+Icon"/>
    <dgm:cxn modelId="{28F5108C-7D5D-41DC-85CC-C0D0237F055F}" type="presParOf" srcId="{790E5ADC-CA7B-4F7A-9DA6-6088F62EC0CA}" destId="{A805B902-A049-4A2A-AF19-B3CA30A4AA5E}" srcOrd="1" destOrd="0" presId="urn:microsoft.com/office/officeart/2005/8/layout/rings+Icon"/>
    <dgm:cxn modelId="{D0CCFA95-5ABA-4F72-B232-273DB36DE091}" type="presParOf" srcId="{790E5ADC-CA7B-4F7A-9DA6-6088F62EC0CA}" destId="{4EF2AD2B-3CC7-4BB9-A763-57B1F75CB182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F1D4AC-9BC6-4487-81A7-20D508244D30}" type="doc">
      <dgm:prSet loTypeId="urn:microsoft.com/office/officeart/2005/8/layout/b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DAE920-A885-4331-8932-42D5D1F42C56}">
      <dgm:prSet phldrT="[Text]" custT="1"/>
      <dgm:spPr/>
      <dgm:t>
        <a:bodyPr/>
        <a:lstStyle/>
        <a:p>
          <a:r>
            <a:rPr lang="ms-MY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memasang tekad dan keazaman 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EDF9D7-83C0-4644-AFBD-0A69299E3517}" type="parTrans" cxnId="{B0C0440F-3147-4993-BEF1-0BCD11418F67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DE6B29-8515-449B-8537-24FA17461378}" type="sibTrans" cxnId="{B0C0440F-3147-4993-BEF1-0BCD11418F67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BFDCD9-8F6A-47C6-B1F8-A5B26258B854}">
      <dgm:prSet phldrT="[Text]" custT="1"/>
      <dgm:spPr/>
      <dgm:t>
        <a:bodyPr/>
        <a:lstStyle/>
        <a:p>
          <a:r>
            <a:rPr lang="ms-MY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bersungguh-sungguh melakukan taubat dan mensucikan hati 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4372EB-D5C7-4FA7-AE35-F5972CF70B51}" type="parTrans" cxnId="{6C4AE582-9177-4080-A802-A1C12929EDB6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DA5B5F-A7B9-4559-9B84-BE6153C33543}" type="sibTrans" cxnId="{6C4AE582-9177-4080-A802-A1C12929EDB6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259922-F5C7-4499-B4F8-0A582335E9BB}">
      <dgm:prSet phldrT="[Text]" custT="1"/>
      <dgm:spPr/>
      <dgm:t>
        <a:bodyPr/>
        <a:lstStyle/>
        <a:p>
          <a:r>
            <a:rPr lang="ms-MY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mempertingkatkan ilmu serta kefahaman 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E97107-13C6-414B-92EB-B68F1CE63FF4}" type="parTrans" cxnId="{F7EC756B-44CB-447A-95AD-23033C717D0B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D199D8-7FE6-480F-9C9E-765C697666C8}" type="sibTrans" cxnId="{F7EC756B-44CB-447A-95AD-23033C717D0B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828E54-CA33-473E-92BE-A4E7DB41DF7F}">
      <dgm:prSet phldrT="[Text]" custT="1"/>
      <dgm:spPr/>
      <dgm:t>
        <a:bodyPr/>
        <a:lstStyle/>
        <a:p>
          <a:r>
            <a:rPr lang="ms-MY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menjauhkan diri daripada perkara-perkara yang sia-sia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67F46E-F415-436D-B9CD-9DD221E295D8}" type="parTrans" cxnId="{8B4D1443-3D8B-4DEB-889D-FF45B68DD081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F0B5C4-F891-423A-8F5A-2F0663DF5E04}" type="sibTrans" cxnId="{8B4D1443-3D8B-4DEB-889D-FF45B68DD081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062C4A-024F-4B49-AE81-1CE5D68FE23D}">
      <dgm:prSet phldrT="[Text]" custT="1"/>
      <dgm:spPr/>
      <dgm:t>
        <a:bodyPr/>
        <a:lstStyle/>
        <a:p>
          <a:r>
            <a:rPr lang="ms-MY" sz="20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mengurangkan aktiviti yang tidak perlu dan  membebankan pelaksanaan puasa </a:t>
          </a:r>
          <a:endParaRPr 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D0EB60-A4BE-4659-AD5D-171966CF4F7A}" type="parTrans" cxnId="{88DB2F50-0725-4449-B26A-1A9F6D514657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17441F-E43E-47A6-97B6-DC123D40CEE1}" type="sibTrans" cxnId="{88DB2F50-0725-4449-B26A-1A9F6D514657}">
      <dgm:prSet/>
      <dgm:spPr/>
      <dgm:t>
        <a:bodyPr/>
        <a:lstStyle/>
        <a:p>
          <a:endParaRPr lang="en-U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B17F41-0D25-4471-B7B9-9CCB050C4BE3}" type="pres">
      <dgm:prSet presAssocID="{50F1D4AC-9BC6-4487-81A7-20D508244D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F7E836-DDB8-4BD2-9DDA-D95536E64F6E}" type="pres">
      <dgm:prSet presAssocID="{B3DAE920-A885-4331-8932-42D5D1F42C5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05BF2-D6B2-4C17-BF4E-A32EE44CCD88}" type="pres">
      <dgm:prSet presAssocID="{77DE6B29-8515-449B-8537-24FA17461378}" presName="sibTrans" presStyleLbl="sibTrans1D1" presStyleIdx="0" presStyleCnt="4"/>
      <dgm:spPr/>
      <dgm:t>
        <a:bodyPr/>
        <a:lstStyle/>
        <a:p>
          <a:endParaRPr lang="en-US"/>
        </a:p>
      </dgm:t>
    </dgm:pt>
    <dgm:pt modelId="{A80CB8B1-32E2-48F5-BE28-A4472DCEF731}" type="pres">
      <dgm:prSet presAssocID="{77DE6B29-8515-449B-8537-24FA17461378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979B720B-F755-4BC3-88A0-232037A0ED86}" type="pres">
      <dgm:prSet presAssocID="{A9BFDCD9-8F6A-47C6-B1F8-A5B26258B854}" presName="node" presStyleLbl="node1" presStyleIdx="1" presStyleCnt="5" custScaleX="1185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AD2261-A6DC-40EA-A56F-73F80633126B}" type="pres">
      <dgm:prSet presAssocID="{A1DA5B5F-A7B9-4559-9B84-BE6153C33543}" presName="sibTrans" presStyleLbl="sibTrans1D1" presStyleIdx="1" presStyleCnt="4"/>
      <dgm:spPr/>
      <dgm:t>
        <a:bodyPr/>
        <a:lstStyle/>
        <a:p>
          <a:endParaRPr lang="en-US"/>
        </a:p>
      </dgm:t>
    </dgm:pt>
    <dgm:pt modelId="{58BC3200-83E5-403F-A657-EE553733AC06}" type="pres">
      <dgm:prSet presAssocID="{A1DA5B5F-A7B9-4559-9B84-BE6153C33543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37683078-6201-4F67-ABC9-DA86021D377B}" type="pres">
      <dgm:prSet presAssocID="{E6259922-F5C7-4499-B4F8-0A582335E9BB}" presName="node" presStyleLbl="node1" presStyleIdx="2" presStyleCnt="5" custScaleX="117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8B3A6-7B87-4134-BCBC-FAB1B8602910}" type="pres">
      <dgm:prSet presAssocID="{11D199D8-7FE6-480F-9C9E-765C697666C8}" presName="sibTrans" presStyleLbl="sibTrans1D1" presStyleIdx="2" presStyleCnt="4"/>
      <dgm:spPr/>
      <dgm:t>
        <a:bodyPr/>
        <a:lstStyle/>
        <a:p>
          <a:endParaRPr lang="en-US"/>
        </a:p>
      </dgm:t>
    </dgm:pt>
    <dgm:pt modelId="{661E13ED-8A32-4D23-B6E8-3755284D76D2}" type="pres">
      <dgm:prSet presAssocID="{11D199D8-7FE6-480F-9C9E-765C697666C8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83E88132-B81D-4245-A10A-895DA6A955CA}" type="pres">
      <dgm:prSet presAssocID="{2F828E54-CA33-473E-92BE-A4E7DB41DF7F}" presName="node" presStyleLbl="node1" presStyleIdx="3" presStyleCnt="5" custScaleX="1074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BA6CF-53C3-4932-BA8D-5181EE32E2A4}" type="pres">
      <dgm:prSet presAssocID="{CEF0B5C4-F891-423A-8F5A-2F0663DF5E04}" presName="sibTrans" presStyleLbl="sibTrans1D1" presStyleIdx="3" presStyleCnt="4"/>
      <dgm:spPr/>
      <dgm:t>
        <a:bodyPr/>
        <a:lstStyle/>
        <a:p>
          <a:endParaRPr lang="en-US"/>
        </a:p>
      </dgm:t>
    </dgm:pt>
    <dgm:pt modelId="{B00C5ADD-E0AC-43F3-A44C-F99DECFB4368}" type="pres">
      <dgm:prSet presAssocID="{CEF0B5C4-F891-423A-8F5A-2F0663DF5E04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D3FE629A-5F7A-420A-ABBB-1E97948F3731}" type="pres">
      <dgm:prSet presAssocID="{CB062C4A-024F-4B49-AE81-1CE5D68FE23D}" presName="node" presStyleLbl="node1" presStyleIdx="4" presStyleCnt="5" custScaleX="1394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AD6F73-FA72-42B4-B126-DE297B904600}" type="presOf" srcId="{2F828E54-CA33-473E-92BE-A4E7DB41DF7F}" destId="{83E88132-B81D-4245-A10A-895DA6A955CA}" srcOrd="0" destOrd="0" presId="urn:microsoft.com/office/officeart/2005/8/layout/bProcess3"/>
    <dgm:cxn modelId="{166F95CC-5A1A-4E1F-A0AF-C8B5412CDC21}" type="presOf" srcId="{77DE6B29-8515-449B-8537-24FA17461378}" destId="{A80CB8B1-32E2-48F5-BE28-A4472DCEF731}" srcOrd="1" destOrd="0" presId="urn:microsoft.com/office/officeart/2005/8/layout/bProcess3"/>
    <dgm:cxn modelId="{F7EC756B-44CB-447A-95AD-23033C717D0B}" srcId="{50F1D4AC-9BC6-4487-81A7-20D508244D30}" destId="{E6259922-F5C7-4499-B4F8-0A582335E9BB}" srcOrd="2" destOrd="0" parTransId="{B7E97107-13C6-414B-92EB-B68F1CE63FF4}" sibTransId="{11D199D8-7FE6-480F-9C9E-765C697666C8}"/>
    <dgm:cxn modelId="{033015DD-881C-4B86-A38C-862C1B5E8F87}" type="presOf" srcId="{50F1D4AC-9BC6-4487-81A7-20D508244D30}" destId="{65B17F41-0D25-4471-B7B9-9CCB050C4BE3}" srcOrd="0" destOrd="0" presId="urn:microsoft.com/office/officeart/2005/8/layout/bProcess3"/>
    <dgm:cxn modelId="{F4BA3D2C-E76F-4B96-B264-8BF04B325A0A}" type="presOf" srcId="{B3DAE920-A885-4331-8932-42D5D1F42C56}" destId="{B8F7E836-DDB8-4BD2-9DDA-D95536E64F6E}" srcOrd="0" destOrd="0" presId="urn:microsoft.com/office/officeart/2005/8/layout/bProcess3"/>
    <dgm:cxn modelId="{4E42C5F4-9A4E-4A53-A1A3-F15594311A1C}" type="presOf" srcId="{11D199D8-7FE6-480F-9C9E-765C697666C8}" destId="{DC88B3A6-7B87-4134-BCBC-FAB1B8602910}" srcOrd="0" destOrd="0" presId="urn:microsoft.com/office/officeart/2005/8/layout/bProcess3"/>
    <dgm:cxn modelId="{121B5F67-E0F4-4376-929C-7A82457C62B1}" type="presOf" srcId="{E6259922-F5C7-4499-B4F8-0A582335E9BB}" destId="{37683078-6201-4F67-ABC9-DA86021D377B}" srcOrd="0" destOrd="0" presId="urn:microsoft.com/office/officeart/2005/8/layout/bProcess3"/>
    <dgm:cxn modelId="{6C4AE582-9177-4080-A802-A1C12929EDB6}" srcId="{50F1D4AC-9BC6-4487-81A7-20D508244D30}" destId="{A9BFDCD9-8F6A-47C6-B1F8-A5B26258B854}" srcOrd="1" destOrd="0" parTransId="{444372EB-D5C7-4FA7-AE35-F5972CF70B51}" sibTransId="{A1DA5B5F-A7B9-4559-9B84-BE6153C33543}"/>
    <dgm:cxn modelId="{C1A3DF0C-F58C-4188-B572-F2E86B34FFCF}" type="presOf" srcId="{CEF0B5C4-F891-423A-8F5A-2F0663DF5E04}" destId="{B00C5ADD-E0AC-43F3-A44C-F99DECFB4368}" srcOrd="1" destOrd="0" presId="urn:microsoft.com/office/officeart/2005/8/layout/bProcess3"/>
    <dgm:cxn modelId="{200D2FDD-2649-4FC0-B97F-FD55CB91309F}" type="presOf" srcId="{A1DA5B5F-A7B9-4559-9B84-BE6153C33543}" destId="{58BC3200-83E5-403F-A657-EE553733AC06}" srcOrd="1" destOrd="0" presId="urn:microsoft.com/office/officeart/2005/8/layout/bProcess3"/>
    <dgm:cxn modelId="{E9883696-E574-484C-B71D-2073EB5FC35C}" type="presOf" srcId="{A1DA5B5F-A7B9-4559-9B84-BE6153C33543}" destId="{16AD2261-A6DC-40EA-A56F-73F80633126B}" srcOrd="0" destOrd="0" presId="urn:microsoft.com/office/officeart/2005/8/layout/bProcess3"/>
    <dgm:cxn modelId="{B0C0440F-3147-4993-BEF1-0BCD11418F67}" srcId="{50F1D4AC-9BC6-4487-81A7-20D508244D30}" destId="{B3DAE920-A885-4331-8932-42D5D1F42C56}" srcOrd="0" destOrd="0" parTransId="{FDEDF9D7-83C0-4644-AFBD-0A69299E3517}" sibTransId="{77DE6B29-8515-449B-8537-24FA17461378}"/>
    <dgm:cxn modelId="{D8F41A5E-C64A-43EE-936A-E35BEB9C70D3}" type="presOf" srcId="{11D199D8-7FE6-480F-9C9E-765C697666C8}" destId="{661E13ED-8A32-4D23-B6E8-3755284D76D2}" srcOrd="1" destOrd="0" presId="urn:microsoft.com/office/officeart/2005/8/layout/bProcess3"/>
    <dgm:cxn modelId="{90A7919A-CDF2-46E1-9A57-F9F138E12508}" type="presOf" srcId="{A9BFDCD9-8F6A-47C6-B1F8-A5B26258B854}" destId="{979B720B-F755-4BC3-88A0-232037A0ED86}" srcOrd="0" destOrd="0" presId="urn:microsoft.com/office/officeart/2005/8/layout/bProcess3"/>
    <dgm:cxn modelId="{88DB2F50-0725-4449-B26A-1A9F6D514657}" srcId="{50F1D4AC-9BC6-4487-81A7-20D508244D30}" destId="{CB062C4A-024F-4B49-AE81-1CE5D68FE23D}" srcOrd="4" destOrd="0" parTransId="{72D0EB60-A4BE-4659-AD5D-171966CF4F7A}" sibTransId="{5617441F-E43E-47A6-97B6-DC123D40CEE1}"/>
    <dgm:cxn modelId="{AEBF2AE8-2D85-418D-A0A0-3754FC34D442}" type="presOf" srcId="{CB062C4A-024F-4B49-AE81-1CE5D68FE23D}" destId="{D3FE629A-5F7A-420A-ABBB-1E97948F3731}" srcOrd="0" destOrd="0" presId="urn:microsoft.com/office/officeart/2005/8/layout/bProcess3"/>
    <dgm:cxn modelId="{CD9D777D-59E4-425A-AAF3-7C4989700BEB}" type="presOf" srcId="{CEF0B5C4-F891-423A-8F5A-2F0663DF5E04}" destId="{013BA6CF-53C3-4932-BA8D-5181EE32E2A4}" srcOrd="0" destOrd="0" presId="urn:microsoft.com/office/officeart/2005/8/layout/bProcess3"/>
    <dgm:cxn modelId="{271E6D13-65D8-4E1A-8A9E-3A8AD9196350}" type="presOf" srcId="{77DE6B29-8515-449B-8537-24FA17461378}" destId="{A4305BF2-D6B2-4C17-BF4E-A32EE44CCD88}" srcOrd="0" destOrd="0" presId="urn:microsoft.com/office/officeart/2005/8/layout/bProcess3"/>
    <dgm:cxn modelId="{8B4D1443-3D8B-4DEB-889D-FF45B68DD081}" srcId="{50F1D4AC-9BC6-4487-81A7-20D508244D30}" destId="{2F828E54-CA33-473E-92BE-A4E7DB41DF7F}" srcOrd="3" destOrd="0" parTransId="{0067F46E-F415-436D-B9CD-9DD221E295D8}" sibTransId="{CEF0B5C4-F891-423A-8F5A-2F0663DF5E04}"/>
    <dgm:cxn modelId="{2CF67061-6020-48F2-91B4-4B6FF5BE8620}" type="presParOf" srcId="{65B17F41-0D25-4471-B7B9-9CCB050C4BE3}" destId="{B8F7E836-DDB8-4BD2-9DDA-D95536E64F6E}" srcOrd="0" destOrd="0" presId="urn:microsoft.com/office/officeart/2005/8/layout/bProcess3"/>
    <dgm:cxn modelId="{7CCDB40C-AA24-44BC-A7F4-0EE965988231}" type="presParOf" srcId="{65B17F41-0D25-4471-B7B9-9CCB050C4BE3}" destId="{A4305BF2-D6B2-4C17-BF4E-A32EE44CCD88}" srcOrd="1" destOrd="0" presId="urn:microsoft.com/office/officeart/2005/8/layout/bProcess3"/>
    <dgm:cxn modelId="{87B210FD-05B9-405A-A378-B16C34E8FA05}" type="presParOf" srcId="{A4305BF2-D6B2-4C17-BF4E-A32EE44CCD88}" destId="{A80CB8B1-32E2-48F5-BE28-A4472DCEF731}" srcOrd="0" destOrd="0" presId="urn:microsoft.com/office/officeart/2005/8/layout/bProcess3"/>
    <dgm:cxn modelId="{0D27F801-5B66-4232-B119-FBD722657F81}" type="presParOf" srcId="{65B17F41-0D25-4471-B7B9-9CCB050C4BE3}" destId="{979B720B-F755-4BC3-88A0-232037A0ED86}" srcOrd="2" destOrd="0" presId="urn:microsoft.com/office/officeart/2005/8/layout/bProcess3"/>
    <dgm:cxn modelId="{0AE762C7-341E-45EE-BACD-416107CE8F13}" type="presParOf" srcId="{65B17F41-0D25-4471-B7B9-9CCB050C4BE3}" destId="{16AD2261-A6DC-40EA-A56F-73F80633126B}" srcOrd="3" destOrd="0" presId="urn:microsoft.com/office/officeart/2005/8/layout/bProcess3"/>
    <dgm:cxn modelId="{B984F713-9112-4F65-9C50-84A390AAE9E8}" type="presParOf" srcId="{16AD2261-A6DC-40EA-A56F-73F80633126B}" destId="{58BC3200-83E5-403F-A657-EE553733AC06}" srcOrd="0" destOrd="0" presId="urn:microsoft.com/office/officeart/2005/8/layout/bProcess3"/>
    <dgm:cxn modelId="{67B32628-C087-42B0-8067-A7C2C416C289}" type="presParOf" srcId="{65B17F41-0D25-4471-B7B9-9CCB050C4BE3}" destId="{37683078-6201-4F67-ABC9-DA86021D377B}" srcOrd="4" destOrd="0" presId="urn:microsoft.com/office/officeart/2005/8/layout/bProcess3"/>
    <dgm:cxn modelId="{657B515A-6AD5-458B-B59A-A41703778D32}" type="presParOf" srcId="{65B17F41-0D25-4471-B7B9-9CCB050C4BE3}" destId="{DC88B3A6-7B87-4134-BCBC-FAB1B8602910}" srcOrd="5" destOrd="0" presId="urn:microsoft.com/office/officeart/2005/8/layout/bProcess3"/>
    <dgm:cxn modelId="{738AFE55-9FA2-4114-A574-29A427CFD478}" type="presParOf" srcId="{DC88B3A6-7B87-4134-BCBC-FAB1B8602910}" destId="{661E13ED-8A32-4D23-B6E8-3755284D76D2}" srcOrd="0" destOrd="0" presId="urn:microsoft.com/office/officeart/2005/8/layout/bProcess3"/>
    <dgm:cxn modelId="{9C3B4D6B-2EE6-4A78-9DCD-8275BA6816A3}" type="presParOf" srcId="{65B17F41-0D25-4471-B7B9-9CCB050C4BE3}" destId="{83E88132-B81D-4245-A10A-895DA6A955CA}" srcOrd="6" destOrd="0" presId="urn:microsoft.com/office/officeart/2005/8/layout/bProcess3"/>
    <dgm:cxn modelId="{6E332ADC-7589-476F-A987-2BEB69C8157E}" type="presParOf" srcId="{65B17F41-0D25-4471-B7B9-9CCB050C4BE3}" destId="{013BA6CF-53C3-4932-BA8D-5181EE32E2A4}" srcOrd="7" destOrd="0" presId="urn:microsoft.com/office/officeart/2005/8/layout/bProcess3"/>
    <dgm:cxn modelId="{39202132-F2EB-4A0B-92DA-690E4CFEA2CB}" type="presParOf" srcId="{013BA6CF-53C3-4932-BA8D-5181EE32E2A4}" destId="{B00C5ADD-E0AC-43F3-A44C-F99DECFB4368}" srcOrd="0" destOrd="0" presId="urn:microsoft.com/office/officeart/2005/8/layout/bProcess3"/>
    <dgm:cxn modelId="{4FC93B62-3727-43FB-B0A7-A33A80A3A149}" type="presParOf" srcId="{65B17F41-0D25-4471-B7B9-9CCB050C4BE3}" destId="{D3FE629A-5F7A-420A-ABBB-1E97948F3731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433FC3-AB54-473D-82D3-9B791E4DEA06}" type="doc">
      <dgm:prSet loTypeId="urn:microsoft.com/office/officeart/2005/8/layout/vProcess5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DDA6EA6-0345-4066-A4D5-1A575A8527BC}">
      <dgm:prSet phldrT="[Text]" custT="1"/>
      <dgm:spPr/>
      <dgm:t>
        <a:bodyPr anchor="ctr"/>
        <a:lstStyle/>
        <a:p>
          <a:pPr algn="ctr"/>
          <a:r>
            <a:rPr lang="ms-MY" sz="2000" b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Kefardhuan puasa dan fadhilat Ramadhan bukan sahaja untuk manfaat diri individu muslim semata-mata bahkan meliputi seluruh umat dengan ganjaran takwa di sisi Allah SWT.</a:t>
          </a:r>
          <a:endParaRPr lang="en-US" sz="2000" b="0" cap="none" spc="0" dirty="0">
            <a:ln w="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EDEFDD-0C01-45A8-AC9C-EBDF106D794F}" type="parTrans" cxnId="{BFA319AB-2342-4AD2-A54A-6501ACC35891}">
      <dgm:prSet/>
      <dgm:spPr/>
      <dgm:t>
        <a:bodyPr/>
        <a:lstStyle/>
        <a:p>
          <a:pPr algn="ctr"/>
          <a:endParaRPr lang="en-US" sz="2000" b="0" cap="none" spc="0">
            <a:ln w="0"/>
            <a:solidFill>
              <a:srgbClr val="0000FF"/>
            </a:solidFill>
            <a:effectLst>
              <a:glow rad="101600">
                <a:schemeClr val="bg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B7DEFB-9A5D-4B08-9F85-CF0393CF54D9}" type="sibTrans" cxnId="{BFA319AB-2342-4AD2-A54A-6501ACC35891}">
      <dgm:prSet custT="1"/>
      <dgm:spPr/>
      <dgm:t>
        <a:bodyPr/>
        <a:lstStyle/>
        <a:p>
          <a:pPr algn="ctr"/>
          <a:endParaRPr lang="en-US" sz="2000" b="0" cap="none" spc="0">
            <a:ln w="0"/>
            <a:solidFill>
              <a:srgbClr val="0000FF"/>
            </a:solidFill>
            <a:effectLst>
              <a:glow rad="101600">
                <a:schemeClr val="bg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3D86DB-2239-48E0-9374-0078F7281C9A}">
      <dgm:prSet phldrT="[Text]" custT="1"/>
      <dgm:spPr/>
      <dgm:t>
        <a:bodyPr anchor="ctr"/>
        <a:lstStyle/>
        <a:p>
          <a:pPr algn="ctr"/>
          <a:r>
            <a:rPr lang="ms-MY" sz="2000" b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Ramadhan al Mubarak adalah bulan limpahan ganjaran pahala ibadah yang perlu direbut berasaskan ilmu dan kefahaman yang betul.</a:t>
          </a:r>
          <a:endParaRPr lang="en-US" sz="2000" b="0" cap="none" spc="0" dirty="0">
            <a:ln w="0"/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E18E43-9091-4838-9213-221C7A859E2C}" type="parTrans" cxnId="{461D8633-6322-48C9-950E-D8B0A8009AD1}">
      <dgm:prSet/>
      <dgm:spPr/>
      <dgm:t>
        <a:bodyPr/>
        <a:lstStyle/>
        <a:p>
          <a:pPr algn="ctr"/>
          <a:endParaRPr lang="en-US" sz="2000" b="0" cap="none" spc="0">
            <a:ln w="0"/>
            <a:solidFill>
              <a:srgbClr val="0000FF"/>
            </a:solidFill>
            <a:effectLst>
              <a:glow rad="101600">
                <a:schemeClr val="bg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7293CB-ED7F-4133-939D-BC4FBC15E461}" type="sibTrans" cxnId="{461D8633-6322-48C9-950E-D8B0A8009AD1}">
      <dgm:prSet custT="1"/>
      <dgm:spPr/>
      <dgm:t>
        <a:bodyPr/>
        <a:lstStyle/>
        <a:p>
          <a:pPr algn="ctr"/>
          <a:endParaRPr lang="en-US" sz="2000" b="0" cap="none" spc="0">
            <a:ln w="0"/>
            <a:solidFill>
              <a:srgbClr val="0000FF"/>
            </a:solidFill>
            <a:effectLst>
              <a:glow rad="101600">
                <a:schemeClr val="bg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858231-359E-46D1-9C6F-0EE75EF66F0E}">
      <dgm:prSet phldrT="[Text]" custT="1"/>
      <dgm:spPr/>
      <dgm:t>
        <a:bodyPr anchor="ctr"/>
        <a:lstStyle/>
        <a:p>
          <a:pPr algn="ctr"/>
          <a:r>
            <a:rPr lang="ms-MY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Amalan di sepanjang bulan ini dilipatgandakan oleh Allah SWT sebagai kurniaan kepada mereka yang gemar beramal mengharapkan keredhaan Allah SWT.</a:t>
          </a:r>
          <a:endParaRPr lang="en-US" sz="2000" b="0" cap="none" spc="0" dirty="0">
            <a:ln w="0"/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A1DDF7-6493-4B9F-AC31-9050603E403C}" type="parTrans" cxnId="{AC2C4FA4-E499-4DDC-A283-921A2286976B}">
      <dgm:prSet/>
      <dgm:spPr/>
      <dgm:t>
        <a:bodyPr/>
        <a:lstStyle/>
        <a:p>
          <a:pPr algn="ctr"/>
          <a:endParaRPr lang="en-US" sz="2000" b="0" cap="none" spc="0">
            <a:ln w="0"/>
            <a:solidFill>
              <a:srgbClr val="0000FF"/>
            </a:solidFill>
            <a:effectLst>
              <a:glow rad="101600">
                <a:schemeClr val="bg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04CFAD-43DB-445C-B55E-886A97F722CC}" type="sibTrans" cxnId="{AC2C4FA4-E499-4DDC-A283-921A2286976B}">
      <dgm:prSet/>
      <dgm:spPr/>
      <dgm:t>
        <a:bodyPr/>
        <a:lstStyle/>
        <a:p>
          <a:pPr algn="ctr"/>
          <a:endParaRPr lang="en-US" sz="2000" b="0" cap="none" spc="0">
            <a:ln w="0"/>
            <a:solidFill>
              <a:srgbClr val="0000FF"/>
            </a:solidFill>
            <a:effectLst>
              <a:glow rad="101600">
                <a:schemeClr val="bg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BCA817-CE17-4F6E-AA6B-D329B1D6DD38}" type="pres">
      <dgm:prSet presAssocID="{E2433FC3-AB54-473D-82D3-9B791E4DEA0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9B40CD-60E9-4A93-88A0-5059B4992FA5}" type="pres">
      <dgm:prSet presAssocID="{E2433FC3-AB54-473D-82D3-9B791E4DEA06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9C1A28FB-6182-4542-9383-CB4A3BD9BED4}" type="pres">
      <dgm:prSet presAssocID="{E2433FC3-AB54-473D-82D3-9B791E4DEA0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BEDE0-128E-44CC-8FDD-6EDD35456FD1}" type="pres">
      <dgm:prSet presAssocID="{E2433FC3-AB54-473D-82D3-9B791E4DEA0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9F9E4-AFB3-4D40-A8F6-9B87F0AFFC08}" type="pres">
      <dgm:prSet presAssocID="{E2433FC3-AB54-473D-82D3-9B791E4DEA0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8481C-BF35-44C4-B6EC-5EDCADE1BAC1}" type="pres">
      <dgm:prSet presAssocID="{E2433FC3-AB54-473D-82D3-9B791E4DEA0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CE968E-57EB-4B49-A1F7-014347A41979}" type="pres">
      <dgm:prSet presAssocID="{E2433FC3-AB54-473D-82D3-9B791E4DEA0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781EB6-AACD-4228-BAC7-489B5E7A335F}" type="pres">
      <dgm:prSet presAssocID="{E2433FC3-AB54-473D-82D3-9B791E4DEA0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CB4DCE-6956-433F-8752-2E993E683D42}" type="pres">
      <dgm:prSet presAssocID="{E2433FC3-AB54-473D-82D3-9B791E4DEA0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0F049-4CC3-469F-985A-8550943D1098}" type="pres">
      <dgm:prSet presAssocID="{E2433FC3-AB54-473D-82D3-9B791E4DEA0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01267D-55DA-4F0B-911B-72EEFA3FC602}" type="presOf" srcId="{E2433FC3-AB54-473D-82D3-9B791E4DEA06}" destId="{09BCA817-CE17-4F6E-AA6B-D329B1D6DD38}" srcOrd="0" destOrd="0" presId="urn:microsoft.com/office/officeart/2005/8/layout/vProcess5"/>
    <dgm:cxn modelId="{AC2C4FA4-E499-4DDC-A283-921A2286976B}" srcId="{E2433FC3-AB54-473D-82D3-9B791E4DEA06}" destId="{FE858231-359E-46D1-9C6F-0EE75EF66F0E}" srcOrd="2" destOrd="0" parTransId="{DEA1DDF7-6493-4B9F-AC31-9050603E403C}" sibTransId="{2504CFAD-43DB-445C-B55E-886A97F722CC}"/>
    <dgm:cxn modelId="{BFA319AB-2342-4AD2-A54A-6501ACC35891}" srcId="{E2433FC3-AB54-473D-82D3-9B791E4DEA06}" destId="{5DDA6EA6-0345-4066-A4D5-1A575A8527BC}" srcOrd="0" destOrd="0" parTransId="{0DEDEFDD-0C01-45A8-AC9C-EBDF106D794F}" sibTransId="{B4B7DEFB-9A5D-4B08-9F85-CF0393CF54D9}"/>
    <dgm:cxn modelId="{697628FD-1E4E-4B60-A14C-F8EA3BA5F224}" type="presOf" srcId="{5DDA6EA6-0345-4066-A4D5-1A575A8527BC}" destId="{9C1A28FB-6182-4542-9383-CB4A3BD9BED4}" srcOrd="0" destOrd="0" presId="urn:microsoft.com/office/officeart/2005/8/layout/vProcess5"/>
    <dgm:cxn modelId="{461D8633-6322-48C9-950E-D8B0A8009AD1}" srcId="{E2433FC3-AB54-473D-82D3-9B791E4DEA06}" destId="{4C3D86DB-2239-48E0-9374-0078F7281C9A}" srcOrd="1" destOrd="0" parTransId="{EDE18E43-9091-4838-9213-221C7A859E2C}" sibTransId="{277293CB-ED7F-4133-939D-BC4FBC15E461}"/>
    <dgm:cxn modelId="{8F40C23A-A6D8-49D2-A286-55A251F4DE0E}" type="presOf" srcId="{4C3D86DB-2239-48E0-9374-0078F7281C9A}" destId="{319BEDE0-128E-44CC-8FDD-6EDD35456FD1}" srcOrd="0" destOrd="0" presId="urn:microsoft.com/office/officeart/2005/8/layout/vProcess5"/>
    <dgm:cxn modelId="{530D865D-6BE3-46E7-B589-2BF0735D7ABC}" type="presOf" srcId="{FE858231-359E-46D1-9C6F-0EE75EF66F0E}" destId="{D160F049-4CC3-469F-985A-8550943D1098}" srcOrd="1" destOrd="0" presId="urn:microsoft.com/office/officeart/2005/8/layout/vProcess5"/>
    <dgm:cxn modelId="{930DDC5B-3053-46F7-88B2-427150B946A2}" type="presOf" srcId="{277293CB-ED7F-4133-939D-BC4FBC15E461}" destId="{E6CE968E-57EB-4B49-A1F7-014347A41979}" srcOrd="0" destOrd="0" presId="urn:microsoft.com/office/officeart/2005/8/layout/vProcess5"/>
    <dgm:cxn modelId="{65ED15C5-6186-4D59-A0AA-44AE60A54163}" type="presOf" srcId="{5DDA6EA6-0345-4066-A4D5-1A575A8527BC}" destId="{13781EB6-AACD-4228-BAC7-489B5E7A335F}" srcOrd="1" destOrd="0" presId="urn:microsoft.com/office/officeart/2005/8/layout/vProcess5"/>
    <dgm:cxn modelId="{DE79C3AC-677C-40FC-9685-0F88CD433811}" type="presOf" srcId="{FE858231-359E-46D1-9C6F-0EE75EF66F0E}" destId="{3309F9E4-AFB3-4D40-A8F6-9B87F0AFFC08}" srcOrd="0" destOrd="0" presId="urn:microsoft.com/office/officeart/2005/8/layout/vProcess5"/>
    <dgm:cxn modelId="{1985FA50-6688-4E14-AB23-A63219EF4B3E}" type="presOf" srcId="{4C3D86DB-2239-48E0-9374-0078F7281C9A}" destId="{FCCB4DCE-6956-433F-8752-2E993E683D42}" srcOrd="1" destOrd="0" presId="urn:microsoft.com/office/officeart/2005/8/layout/vProcess5"/>
    <dgm:cxn modelId="{11D3908A-BD3D-49E0-B546-CFB1ECCF6153}" type="presOf" srcId="{B4B7DEFB-9A5D-4B08-9F85-CF0393CF54D9}" destId="{F6F8481C-BF35-44C4-B6EC-5EDCADE1BAC1}" srcOrd="0" destOrd="0" presId="urn:microsoft.com/office/officeart/2005/8/layout/vProcess5"/>
    <dgm:cxn modelId="{03D34BFD-1033-44A1-BA71-6489FBDE4266}" type="presParOf" srcId="{09BCA817-CE17-4F6E-AA6B-D329B1D6DD38}" destId="{D99B40CD-60E9-4A93-88A0-5059B4992FA5}" srcOrd="0" destOrd="0" presId="urn:microsoft.com/office/officeart/2005/8/layout/vProcess5"/>
    <dgm:cxn modelId="{561B7307-0096-4B8D-AA5B-686A008F5027}" type="presParOf" srcId="{09BCA817-CE17-4F6E-AA6B-D329B1D6DD38}" destId="{9C1A28FB-6182-4542-9383-CB4A3BD9BED4}" srcOrd="1" destOrd="0" presId="urn:microsoft.com/office/officeart/2005/8/layout/vProcess5"/>
    <dgm:cxn modelId="{FBBC079C-536F-4256-9F1F-E57A5DF51D8A}" type="presParOf" srcId="{09BCA817-CE17-4F6E-AA6B-D329B1D6DD38}" destId="{319BEDE0-128E-44CC-8FDD-6EDD35456FD1}" srcOrd="2" destOrd="0" presId="urn:microsoft.com/office/officeart/2005/8/layout/vProcess5"/>
    <dgm:cxn modelId="{7641BF63-AD27-4792-B784-03B3845519AF}" type="presParOf" srcId="{09BCA817-CE17-4F6E-AA6B-D329B1D6DD38}" destId="{3309F9E4-AFB3-4D40-A8F6-9B87F0AFFC08}" srcOrd="3" destOrd="0" presId="urn:microsoft.com/office/officeart/2005/8/layout/vProcess5"/>
    <dgm:cxn modelId="{E2167F39-5C59-46B1-815C-E786B1574BC4}" type="presParOf" srcId="{09BCA817-CE17-4F6E-AA6B-D329B1D6DD38}" destId="{F6F8481C-BF35-44C4-B6EC-5EDCADE1BAC1}" srcOrd="4" destOrd="0" presId="urn:microsoft.com/office/officeart/2005/8/layout/vProcess5"/>
    <dgm:cxn modelId="{1828496B-E316-4DCF-BF32-39F3E3735DDC}" type="presParOf" srcId="{09BCA817-CE17-4F6E-AA6B-D329B1D6DD38}" destId="{E6CE968E-57EB-4B49-A1F7-014347A41979}" srcOrd="5" destOrd="0" presId="urn:microsoft.com/office/officeart/2005/8/layout/vProcess5"/>
    <dgm:cxn modelId="{7DBCAD06-3B76-4A47-AFA0-D8F024C53B5D}" type="presParOf" srcId="{09BCA817-CE17-4F6E-AA6B-D329B1D6DD38}" destId="{13781EB6-AACD-4228-BAC7-489B5E7A335F}" srcOrd="6" destOrd="0" presId="urn:microsoft.com/office/officeart/2005/8/layout/vProcess5"/>
    <dgm:cxn modelId="{0D937AC1-B796-4592-B696-CD85698F1D93}" type="presParOf" srcId="{09BCA817-CE17-4F6E-AA6B-D329B1D6DD38}" destId="{FCCB4DCE-6956-433F-8752-2E993E683D42}" srcOrd="7" destOrd="0" presId="urn:microsoft.com/office/officeart/2005/8/layout/vProcess5"/>
    <dgm:cxn modelId="{8882D43A-6055-4D05-93E5-39CF2A28FD0D}" type="presParOf" srcId="{09BCA817-CE17-4F6E-AA6B-D329B1D6DD38}" destId="{D160F049-4CC3-469F-985A-8550943D109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826E8-7CD9-4D5B-9CC6-A8AE882A5609}">
      <dsp:nvSpPr>
        <dsp:cNvPr id="0" name=""/>
        <dsp:cNvSpPr/>
      </dsp:nvSpPr>
      <dsp:spPr>
        <a:xfrm>
          <a:off x="2776" y="3"/>
          <a:ext cx="5897365" cy="2290129"/>
        </a:xfrm>
        <a:prstGeom prst="roundRect">
          <a:avLst>
            <a:gd name="adj" fmla="val 10000"/>
          </a:avLst>
        </a:prstGeom>
        <a:solidFill>
          <a:srgbClr val="00FF00"/>
        </a:soli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800" b="1" kern="1200" cap="none" spc="0" smtClean="0">
              <a:ln w="9525"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PESANAN TAQWA</a:t>
          </a:r>
          <a:endParaRPr lang="en-US" sz="2800" b="1" kern="1200" cap="none" spc="0" dirty="0">
            <a:ln w="9525">
              <a:prstDash val="solid"/>
            </a:ln>
            <a:effectLst>
              <a:glow rad="101600">
                <a:schemeClr val="bg1">
                  <a:alpha val="60000"/>
                </a:schemeClr>
              </a:glow>
              <a:outerShdw blurRad="12700" dist="38100" dir="2700000" algn="tl" rotWithShape="0">
                <a:schemeClr val="bg1">
                  <a:lumMod val="5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852" y="67079"/>
        <a:ext cx="5763213" cy="2155977"/>
      </dsp:txXfrm>
    </dsp:sp>
    <dsp:sp modelId="{5E965154-D2EA-47DE-9127-920AB26D28DB}">
      <dsp:nvSpPr>
        <dsp:cNvPr id="0" name=""/>
        <dsp:cNvSpPr/>
      </dsp:nvSpPr>
      <dsp:spPr>
        <a:xfrm>
          <a:off x="2776" y="2505914"/>
          <a:ext cx="1861542" cy="2290129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800" b="0" kern="1200" cap="none" spc="0" smtClean="0">
              <a:ln w="0"/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meningkatkan ketakwaan</a:t>
          </a:r>
          <a:endParaRPr lang="en-US" sz="1800" b="0" kern="1200" cap="none" spc="0" dirty="0">
            <a:ln w="0"/>
            <a:effectLst>
              <a:glow rad="101600">
                <a:schemeClr val="bg1">
                  <a:alpha val="6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299" y="2560437"/>
        <a:ext cx="1752496" cy="2181083"/>
      </dsp:txXfrm>
    </dsp:sp>
    <dsp:sp modelId="{1E5EDE99-5888-452C-8199-ADA36752ED41}">
      <dsp:nvSpPr>
        <dsp:cNvPr id="0" name=""/>
        <dsp:cNvSpPr/>
      </dsp:nvSpPr>
      <dsp:spPr>
        <a:xfrm>
          <a:off x="2020688" y="2505914"/>
          <a:ext cx="1861542" cy="229012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800" b="0" kern="1200" cap="none" spc="0" smtClean="0">
              <a:ln w="0"/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melaksanakan segala perintah</a:t>
          </a:r>
          <a:endParaRPr lang="en-US" sz="1800" b="0" kern="1200" cap="none" spc="0" dirty="0">
            <a:ln w="0"/>
            <a:effectLst>
              <a:glow rad="101600">
                <a:schemeClr val="bg1">
                  <a:alpha val="6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75211" y="2560437"/>
        <a:ext cx="1752496" cy="2181083"/>
      </dsp:txXfrm>
    </dsp:sp>
    <dsp:sp modelId="{7C5FEEF3-E79F-4AE4-9703-3B7FD75EB2CD}">
      <dsp:nvSpPr>
        <dsp:cNvPr id="0" name=""/>
        <dsp:cNvSpPr/>
      </dsp:nvSpPr>
      <dsp:spPr>
        <a:xfrm>
          <a:off x="4038600" y="2505914"/>
          <a:ext cx="1861542" cy="2290129"/>
        </a:xfrm>
        <a:prstGeom prst="roundRect">
          <a:avLst>
            <a:gd name="adj" fmla="val 10000"/>
          </a:avLst>
        </a:prstGeom>
        <a:solidFill>
          <a:srgbClr val="CC66FF"/>
        </a:soli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800" b="0" kern="1200" cap="none" spc="0" smtClean="0">
              <a:ln w="0"/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meninggalkan segala larangan</a:t>
          </a:r>
          <a:endParaRPr lang="en-US" sz="1800" b="0" kern="1200" cap="none" spc="0" dirty="0">
            <a:ln w="0"/>
            <a:effectLst>
              <a:glow rad="101600">
                <a:schemeClr val="bg1">
                  <a:alpha val="60000"/>
                </a:schemeClr>
              </a:glow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93123" y="2560437"/>
        <a:ext cx="1752496" cy="2181083"/>
      </dsp:txXfrm>
    </dsp:sp>
    <dsp:sp modelId="{93E82A47-1705-49DB-A075-E14F6E1371FF}">
      <dsp:nvSpPr>
        <dsp:cNvPr id="0" name=""/>
        <dsp:cNvSpPr/>
      </dsp:nvSpPr>
      <dsp:spPr>
        <a:xfrm>
          <a:off x="6212881" y="3"/>
          <a:ext cx="1861542" cy="4800593"/>
        </a:xfrm>
        <a:prstGeom prst="roundRect">
          <a:avLst>
            <a:gd name="adj" fmla="val 10000"/>
          </a:avLst>
        </a:prstGeom>
        <a:solidFill>
          <a:srgbClr val="FFFF00"/>
        </a:solidFill>
        <a:ln w="9525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6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000" b="0" kern="120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Mudah-mudahan kehidupan ini mendapat keberkatan di dunia dan di akhirat</a:t>
          </a:r>
          <a:endParaRPr lang="en-US" sz="2000" b="0" kern="1200" cap="none" spc="0" dirty="0">
            <a:ln w="0"/>
            <a:solidFill>
              <a:schemeClr val="accent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7404" y="54526"/>
        <a:ext cx="1752496" cy="46915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0D3E1-F11B-43C3-9664-DCD2EA38B287}">
      <dsp:nvSpPr>
        <dsp:cNvPr id="0" name=""/>
        <dsp:cNvSpPr/>
      </dsp:nvSpPr>
      <dsp:spPr>
        <a:xfrm>
          <a:off x="0" y="0"/>
          <a:ext cx="8001000" cy="1785937"/>
        </a:xfrm>
        <a:prstGeom prst="roundRect">
          <a:avLst>
            <a:gd name="adj" fmla="val 10000"/>
          </a:avLst>
        </a:prstGeom>
        <a:solidFill>
          <a:srgbClr val="00B050">
            <a:alpha val="4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bersyukur masih diberikan kesempatan oleh Allah SWT untuk menghadapi bulan Ramadhan al Mubarak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778793" y="0"/>
        <a:ext cx="6222206" cy="1785937"/>
      </dsp:txXfrm>
    </dsp:sp>
    <dsp:sp modelId="{CD19CF57-AED2-45FE-966C-2328FA1E8543}">
      <dsp:nvSpPr>
        <dsp:cNvPr id="0" name=""/>
        <dsp:cNvSpPr/>
      </dsp:nvSpPr>
      <dsp:spPr>
        <a:xfrm>
          <a:off x="178593" y="178593"/>
          <a:ext cx="1600200" cy="1428750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58C651-D70F-4A0E-84E2-504100319A7C}">
      <dsp:nvSpPr>
        <dsp:cNvPr id="0" name=""/>
        <dsp:cNvSpPr/>
      </dsp:nvSpPr>
      <dsp:spPr>
        <a:xfrm>
          <a:off x="0" y="1964531"/>
          <a:ext cx="8001000" cy="1785937"/>
        </a:xfrm>
        <a:prstGeom prst="roundRect">
          <a:avLst>
            <a:gd name="adj" fmla="val 10000"/>
          </a:avLst>
        </a:prstGeom>
        <a:solidFill>
          <a:srgbClr val="CC00CC">
            <a:alpha val="4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Ramadhan bulan tarbiyah yang mendidik jiwa, melatih peribadi, jasmani dan rohani ke arah menjana iman dan takwa.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778793" y="1964531"/>
        <a:ext cx="6222206" cy="1785937"/>
      </dsp:txXfrm>
    </dsp:sp>
    <dsp:sp modelId="{9C7CAB16-9A34-4A83-A153-77235BFCA9A8}">
      <dsp:nvSpPr>
        <dsp:cNvPr id="0" name=""/>
        <dsp:cNvSpPr/>
      </dsp:nvSpPr>
      <dsp:spPr>
        <a:xfrm>
          <a:off x="178593" y="2143125"/>
          <a:ext cx="1600200" cy="1428750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EB22A0-CD65-4038-A0B4-24872407AEA5}">
      <dsp:nvSpPr>
        <dsp:cNvPr id="0" name=""/>
        <dsp:cNvSpPr/>
      </dsp:nvSpPr>
      <dsp:spPr>
        <a:xfrm>
          <a:off x="0" y="3929062"/>
          <a:ext cx="8001000" cy="1785937"/>
        </a:xfrm>
        <a:prstGeom prst="roundRect">
          <a:avLst>
            <a:gd name="adj" fmla="val 10000"/>
          </a:avLst>
        </a:prstGeom>
        <a:solidFill>
          <a:srgbClr val="CC00CC">
            <a:alpha val="4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Padanya diturunkan al Quran yang menjadi sumber kekuatan dan panduan 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778793" y="3929062"/>
        <a:ext cx="6222206" cy="1785937"/>
      </dsp:txXfrm>
    </dsp:sp>
    <dsp:sp modelId="{4F3371FA-80CC-479B-B080-9901448AFC3D}">
      <dsp:nvSpPr>
        <dsp:cNvPr id="0" name=""/>
        <dsp:cNvSpPr/>
      </dsp:nvSpPr>
      <dsp:spPr>
        <a:xfrm>
          <a:off x="178593" y="4107656"/>
          <a:ext cx="1600200" cy="142875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316BC-F910-4F89-B894-B9A4DE71392E}">
      <dsp:nvSpPr>
        <dsp:cNvPr id="0" name=""/>
        <dsp:cNvSpPr/>
      </dsp:nvSpPr>
      <dsp:spPr>
        <a:xfrm>
          <a:off x="247665" y="0"/>
          <a:ext cx="3474190" cy="347414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0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mempersiapkan diri dari sudut  mental dan fizikal</a:t>
          </a:r>
          <a:endParaRPr lang="en-US" sz="20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6448" y="508776"/>
        <a:ext cx="2456624" cy="2456588"/>
      </dsp:txXfrm>
    </dsp:sp>
    <dsp:sp modelId="{A805B902-A049-4A2A-AF19-B3CA30A4AA5E}">
      <dsp:nvSpPr>
        <dsp:cNvPr id="0" name=""/>
        <dsp:cNvSpPr/>
      </dsp:nvSpPr>
      <dsp:spPr>
        <a:xfrm>
          <a:off x="2035861" y="2317059"/>
          <a:ext cx="3474190" cy="347414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0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jika tidak, kedatangan Ramadhan kali ini akan datang dan pergi begitu sahaja</a:t>
          </a:r>
          <a:endParaRPr lang="en-US" sz="20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44644" y="2825835"/>
        <a:ext cx="2456624" cy="2456588"/>
      </dsp:txXfrm>
    </dsp:sp>
    <dsp:sp modelId="{4EF2AD2B-3CC7-4BB9-A763-57B1F75CB182}">
      <dsp:nvSpPr>
        <dsp:cNvPr id="0" name=""/>
        <dsp:cNvSpPr/>
      </dsp:nvSpPr>
      <dsp:spPr>
        <a:xfrm>
          <a:off x="3821944" y="0"/>
          <a:ext cx="3474190" cy="347414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0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Alangkah ruginya kita kerana melepaskan dan mensia-siakan peluang yang Allah SWT tawarkan kepada kita </a:t>
          </a:r>
          <a:endParaRPr lang="en-US" sz="20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30727" y="508776"/>
        <a:ext cx="2456624" cy="24565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05BF2-D6B2-4C17-BF4E-A32EE44CCD88}">
      <dsp:nvSpPr>
        <dsp:cNvPr id="0" name=""/>
        <dsp:cNvSpPr/>
      </dsp:nvSpPr>
      <dsp:spPr>
        <a:xfrm>
          <a:off x="2275555" y="1269295"/>
          <a:ext cx="4908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081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07929" y="1312405"/>
        <a:ext cx="26070" cy="5219"/>
      </dsp:txXfrm>
    </dsp:sp>
    <dsp:sp modelId="{B8F7E836-DDB8-4BD2-9DDA-D95536E64F6E}">
      <dsp:nvSpPr>
        <dsp:cNvPr id="0" name=""/>
        <dsp:cNvSpPr/>
      </dsp:nvSpPr>
      <dsp:spPr>
        <a:xfrm>
          <a:off x="10314" y="634903"/>
          <a:ext cx="2267040" cy="1360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memasang tekad dan keazaman 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314" y="634903"/>
        <a:ext cx="2267040" cy="1360224"/>
      </dsp:txXfrm>
    </dsp:sp>
    <dsp:sp modelId="{16AD2261-A6DC-40EA-A56F-73F80633126B}">
      <dsp:nvSpPr>
        <dsp:cNvPr id="0" name=""/>
        <dsp:cNvSpPr/>
      </dsp:nvSpPr>
      <dsp:spPr>
        <a:xfrm>
          <a:off x="5485050" y="1269295"/>
          <a:ext cx="4908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081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7424" y="1312405"/>
        <a:ext cx="26070" cy="5219"/>
      </dsp:txXfrm>
    </dsp:sp>
    <dsp:sp modelId="{979B720B-F755-4BC3-88A0-232037A0ED86}">
      <dsp:nvSpPr>
        <dsp:cNvPr id="0" name=""/>
        <dsp:cNvSpPr/>
      </dsp:nvSpPr>
      <dsp:spPr>
        <a:xfrm>
          <a:off x="2798774" y="634903"/>
          <a:ext cx="2688075" cy="1360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bersungguh-sungguh melakukan taubat dan mensucikan hati 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98774" y="634903"/>
        <a:ext cx="2688075" cy="1360224"/>
      </dsp:txXfrm>
    </dsp:sp>
    <dsp:sp modelId="{DC88B3A6-7B87-4134-BCBC-FAB1B8602910}">
      <dsp:nvSpPr>
        <dsp:cNvPr id="0" name=""/>
        <dsp:cNvSpPr/>
      </dsp:nvSpPr>
      <dsp:spPr>
        <a:xfrm>
          <a:off x="1228678" y="1993327"/>
          <a:ext cx="6113698" cy="490819"/>
        </a:xfrm>
        <a:custGeom>
          <a:avLst/>
          <a:gdLst/>
          <a:ahLst/>
          <a:cxnLst/>
          <a:rect l="0" t="0" r="0" b="0"/>
          <a:pathLst>
            <a:path>
              <a:moveTo>
                <a:pt x="6113698" y="0"/>
              </a:moveTo>
              <a:lnTo>
                <a:pt x="6113698" y="262509"/>
              </a:lnTo>
              <a:lnTo>
                <a:pt x="0" y="262509"/>
              </a:lnTo>
              <a:lnTo>
                <a:pt x="0" y="490819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32130" y="2236127"/>
        <a:ext cx="306794" cy="5219"/>
      </dsp:txXfrm>
    </dsp:sp>
    <dsp:sp modelId="{37683078-6201-4F67-ABC9-DA86021D377B}">
      <dsp:nvSpPr>
        <dsp:cNvPr id="0" name=""/>
        <dsp:cNvSpPr/>
      </dsp:nvSpPr>
      <dsp:spPr>
        <a:xfrm>
          <a:off x="6008269" y="634903"/>
          <a:ext cx="2668216" cy="1360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mempertingkatkan ilmu serta kefahaman 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08269" y="634903"/>
        <a:ext cx="2668216" cy="1360224"/>
      </dsp:txXfrm>
    </dsp:sp>
    <dsp:sp modelId="{013BA6CF-53C3-4932-BA8D-5181EE32E2A4}">
      <dsp:nvSpPr>
        <dsp:cNvPr id="0" name=""/>
        <dsp:cNvSpPr/>
      </dsp:nvSpPr>
      <dsp:spPr>
        <a:xfrm>
          <a:off x="2445243" y="3150939"/>
          <a:ext cx="4908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081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77617" y="3194049"/>
        <a:ext cx="26070" cy="5219"/>
      </dsp:txXfrm>
    </dsp:sp>
    <dsp:sp modelId="{83E88132-B81D-4245-A10A-895DA6A955CA}">
      <dsp:nvSpPr>
        <dsp:cNvPr id="0" name=""/>
        <dsp:cNvSpPr/>
      </dsp:nvSpPr>
      <dsp:spPr>
        <a:xfrm>
          <a:off x="10314" y="2516547"/>
          <a:ext cx="2436728" cy="1360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menjauhkan diri daripada perkara-perkara yang sia-sia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314" y="2516547"/>
        <a:ext cx="2436728" cy="1360224"/>
      </dsp:txXfrm>
    </dsp:sp>
    <dsp:sp modelId="{D3FE629A-5F7A-420A-ABBB-1E97948F3731}">
      <dsp:nvSpPr>
        <dsp:cNvPr id="0" name=""/>
        <dsp:cNvSpPr/>
      </dsp:nvSpPr>
      <dsp:spPr>
        <a:xfrm>
          <a:off x="2968462" y="2516547"/>
          <a:ext cx="3162453" cy="1360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0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mengurangkan aktiviti yang tidak perlu dan  membebankan pelaksanaan puasa </a:t>
          </a:r>
          <a:endParaRPr 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68462" y="2516547"/>
        <a:ext cx="3162453" cy="13602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A28FB-6182-4542-9383-CB4A3BD9BED4}">
      <dsp:nvSpPr>
        <dsp:cNvPr id="0" name=""/>
        <dsp:cNvSpPr/>
      </dsp:nvSpPr>
      <dsp:spPr>
        <a:xfrm>
          <a:off x="0" y="0"/>
          <a:ext cx="6865620" cy="1508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000" b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Kefardhuan puasa dan fadhilat Ramadhan bukan sahaja untuk manfaat diri individu muslim semata-mata bahkan meliputi seluruh umat dengan ganjaran takwa di sisi Allah SWT.</a:t>
          </a:r>
          <a:endParaRPr lang="en-US" sz="2000" b="0" kern="1200" cap="none" spc="0" dirty="0">
            <a:ln w="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190" y="44190"/>
        <a:ext cx="5237550" cy="1420380"/>
      </dsp:txXfrm>
    </dsp:sp>
    <dsp:sp modelId="{319BEDE0-128E-44CC-8FDD-6EDD35456FD1}">
      <dsp:nvSpPr>
        <dsp:cNvPr id="0" name=""/>
        <dsp:cNvSpPr/>
      </dsp:nvSpPr>
      <dsp:spPr>
        <a:xfrm>
          <a:off x="605789" y="1760220"/>
          <a:ext cx="6865620" cy="1508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000" b="0" kern="120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Ramadhan al Mubarak adalah bulan limpahan ganjaran pahala ibadah yang perlu direbut berasaskan ilmu dan kefahaman yang betul.</a:t>
          </a:r>
          <a:endParaRPr lang="en-US" sz="2000" b="0" kern="1200" cap="none" spc="0" dirty="0">
            <a:ln w="0"/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9979" y="1804410"/>
        <a:ext cx="5190756" cy="1420379"/>
      </dsp:txXfrm>
    </dsp:sp>
    <dsp:sp modelId="{3309F9E4-AFB3-4D40-A8F6-9B87F0AFFC08}">
      <dsp:nvSpPr>
        <dsp:cNvPr id="0" name=""/>
        <dsp:cNvSpPr/>
      </dsp:nvSpPr>
      <dsp:spPr>
        <a:xfrm>
          <a:off x="1211579" y="3520440"/>
          <a:ext cx="6865620" cy="1508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Amalan di sepanjang bulan ini dilipatgandakan oleh Allah SWT sebagai kurniaan kepada mereka yang gemar beramal mengharapkan keredhaan Allah SWT.</a:t>
          </a:r>
          <a:endParaRPr lang="en-US" sz="2000" b="0" kern="1200" cap="none" spc="0" dirty="0">
            <a:ln w="0"/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55769" y="3564630"/>
        <a:ext cx="5190756" cy="1420379"/>
      </dsp:txXfrm>
    </dsp:sp>
    <dsp:sp modelId="{F6F8481C-BF35-44C4-B6EC-5EDCADE1BAC1}">
      <dsp:nvSpPr>
        <dsp:cNvPr id="0" name=""/>
        <dsp:cNvSpPr/>
      </dsp:nvSpPr>
      <dsp:spPr>
        <a:xfrm>
          <a:off x="5884926" y="1144143"/>
          <a:ext cx="980694" cy="98069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 cap="none" spc="0">
            <a:ln w="0"/>
            <a:solidFill>
              <a:srgbClr val="0000FF"/>
            </a:solidFill>
            <a:effectLst>
              <a:glow rad="101600">
                <a:schemeClr val="bg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05582" y="1144143"/>
        <a:ext cx="539382" cy="737972"/>
      </dsp:txXfrm>
    </dsp:sp>
    <dsp:sp modelId="{E6CE968E-57EB-4B49-A1F7-014347A41979}">
      <dsp:nvSpPr>
        <dsp:cNvPr id="0" name=""/>
        <dsp:cNvSpPr/>
      </dsp:nvSpPr>
      <dsp:spPr>
        <a:xfrm>
          <a:off x="6490716" y="2894304"/>
          <a:ext cx="980694" cy="98069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kern="1200" cap="none" spc="0">
            <a:ln w="0"/>
            <a:solidFill>
              <a:srgbClr val="0000FF"/>
            </a:solidFill>
            <a:effectLst>
              <a:glow rad="101600">
                <a:schemeClr val="bg1">
                  <a:alpha val="60000"/>
                </a:schemeClr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11372" y="2894304"/>
        <a:ext cx="539382" cy="737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B6C4A-77EE-4683-B605-2C5A7A57ACEC}" type="datetimeFigureOut">
              <a:rPr lang="en-MY" smtClean="0"/>
              <a:pPr/>
              <a:t>25/5/2017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5F4F8-8D27-414A-B302-D144BA918955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1673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28ABDA28-8FD6-4624-B7A0-145B971B0CD9}" type="datetime1">
              <a:rPr lang="en-MY" smtClean="0"/>
              <a:pPr/>
              <a:t>25/5/2017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BA8784F8-D9B1-479F-A9B4-848AA317FB3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9531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3427-0925-45C8-8E89-B1651BC7B608}" type="datetime1">
              <a:rPr lang="en-MY" smtClean="0"/>
              <a:pPr/>
              <a:t>25/5/2017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84F8-D9B1-479F-A9B4-848AA317FB3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538663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3793427-0925-45C8-8E89-B1651BC7B608}" type="datetime1">
              <a:rPr lang="en-MY" smtClean="0"/>
              <a:pPr/>
              <a:t>25/5/2017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A8784F8-D9B1-479F-A9B4-848AA317FB3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6261728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3793427-0925-45C8-8E89-B1651BC7B608}" type="datetime1">
              <a:rPr lang="en-MY" smtClean="0"/>
              <a:pPr/>
              <a:t>25/5/2017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A8784F8-D9B1-479F-A9B4-848AA317FB34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518047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3793427-0925-45C8-8E89-B1651BC7B608}" type="datetime1">
              <a:rPr lang="en-MY" smtClean="0"/>
              <a:pPr/>
              <a:t>25/5/2017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A8784F8-D9B1-479F-A9B4-848AA317FB3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0428662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3427-0925-45C8-8E89-B1651BC7B608}" type="datetime1">
              <a:rPr lang="en-MY" smtClean="0"/>
              <a:pPr/>
              <a:t>25/5/2017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84F8-D9B1-479F-A9B4-848AA317FB3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220015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3427-0925-45C8-8E89-B1651BC7B608}" type="datetime1">
              <a:rPr lang="en-MY" smtClean="0"/>
              <a:pPr/>
              <a:t>25/5/2017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84F8-D9B1-479F-A9B4-848AA317FB3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6855940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9943-5684-4C80-927A-9D3BD58A0D80}" type="datetime1">
              <a:rPr lang="en-MY" smtClean="0"/>
              <a:pPr/>
              <a:t>25/5/2017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84F8-D9B1-479F-A9B4-848AA317FB3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78821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7A64F39-116D-4CB7-BEBE-54CC1FBAEA1B}" type="datetime1">
              <a:rPr lang="en-MY" smtClean="0"/>
              <a:pPr/>
              <a:t>25/5/2017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BA8784F8-D9B1-479F-A9B4-848AA317FB3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5708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1BF3-E720-4C22-9E45-DDBFBFBFBFEA}" type="datetime1">
              <a:rPr lang="en-MY" smtClean="0"/>
              <a:pPr/>
              <a:t>25/5/2017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84F8-D9B1-479F-A9B4-848AA317FB3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52746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8631E7E7-0F6F-4FC6-8D82-A73C50FC8A01}" type="datetime1">
              <a:rPr lang="en-MY" smtClean="0"/>
              <a:pPr/>
              <a:t>25/5/2017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BA8784F8-D9B1-479F-A9B4-848AA317FB3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4571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3FD72-CB97-43FF-9BC8-1BC5D284E0E6}" type="datetime1">
              <a:rPr lang="en-MY" smtClean="0"/>
              <a:pPr/>
              <a:t>25/5/2017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84F8-D9B1-479F-A9B4-848AA317FB3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899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A709-1EFB-4E05-A772-6E84498B3CD2}" type="datetime1">
              <a:rPr lang="en-MY" smtClean="0"/>
              <a:pPr/>
              <a:t>25/5/2017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84F8-D9B1-479F-A9B4-848AA317FB3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44384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D6B5-6656-4EE9-8DE6-BDE8CC9D8C6D}" type="datetime1">
              <a:rPr lang="en-MY" smtClean="0"/>
              <a:pPr/>
              <a:t>25/5/2017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84F8-D9B1-479F-A9B4-848AA317FB3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3518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87B1-03C5-49BA-B7B0-3EF6DB396982}" type="datetime1">
              <a:rPr lang="en-MY" smtClean="0"/>
              <a:pPr/>
              <a:t>25/5/2017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84F8-D9B1-479F-A9B4-848AA317FB3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6537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68A7-71B4-49F3-9E0B-4A0B6DB83CA8}" type="datetime1">
              <a:rPr lang="en-MY" smtClean="0"/>
              <a:pPr/>
              <a:t>25/5/2017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84F8-D9B1-479F-A9B4-848AA317FB3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091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E3E6-1E10-4DAC-B272-564ACA4FA87E}" type="datetime1">
              <a:rPr lang="en-MY" smtClean="0"/>
              <a:pPr/>
              <a:t>25/5/2017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84F8-D9B1-479F-A9B4-848AA317FB3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0464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93427-0925-45C8-8E89-B1651BC7B608}" type="datetime1">
              <a:rPr lang="en-MY" smtClean="0"/>
              <a:pPr/>
              <a:t>25/5/2017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84F8-D9B1-479F-A9B4-848AA317FB3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15432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  <p:sldLayoutId id="2147484234" r:id="rId12"/>
    <p:sldLayoutId id="2147484235" r:id="rId13"/>
    <p:sldLayoutId id="2147484236" r:id="rId14"/>
    <p:sldLayoutId id="2147484237" r:id="rId15"/>
    <p:sldLayoutId id="2147484238" r:id="rId16"/>
    <p:sldLayoutId id="2147484239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928258"/>
            <a:ext cx="4551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26 Mei 2017 </a:t>
            </a:r>
            <a:r>
              <a:rPr lang="en-US" sz="2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en-US" sz="240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Syaaban</a:t>
            </a:r>
            <a:r>
              <a:rPr lang="en-US" sz="2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1438</a:t>
            </a:r>
          </a:p>
        </p:txBody>
      </p:sp>
      <p:sp>
        <p:nvSpPr>
          <p:cNvPr id="2" name="Round Diagonal Corner Rectangle 1"/>
          <p:cNvSpPr/>
          <p:nvPr/>
        </p:nvSpPr>
        <p:spPr>
          <a:xfrm>
            <a:off x="84753" y="685800"/>
            <a:ext cx="6752492" cy="3473291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600" b="1" dirty="0" smtClean="0">
                <a:ln w="0"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  <a:cs typeface="Arial" panose="020B0604020202020204" pitchFamily="34" charset="0"/>
              </a:rPr>
              <a:t>RAMADHAN BULAN TARBIYAH</a:t>
            </a:r>
            <a:endParaRPr lang="en-US" sz="6600" b="1" dirty="0">
              <a:ln w="0">
                <a:solidFill>
                  <a:srgbClr val="0000FF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5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84F8-D9B1-479F-A9B4-848AA317FB34}" type="slidenum">
              <a:rPr lang="en-MY" smtClean="0"/>
              <a:pPr/>
              <a:t>10</a:t>
            </a:fld>
            <a:endParaRPr lang="en-MY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072049"/>
              </p:ext>
            </p:extLst>
          </p:nvPr>
        </p:nvGraphicFramePr>
        <p:xfrm>
          <a:off x="304800" y="2209800"/>
          <a:ext cx="8686800" cy="451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4373"/>
            <a:ext cx="8092440" cy="1293028"/>
          </a:xfrm>
        </p:spPr>
        <p:txBody>
          <a:bodyPr>
            <a:normAutofit/>
          </a:bodyPr>
          <a:lstStyle/>
          <a:p>
            <a:pPr algn="ctr"/>
            <a:r>
              <a:rPr lang="ms-MY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langkah persiapan melalui </a:t>
            </a:r>
            <a:r>
              <a:rPr lang="ms-MY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detik-detik Ramadhan</a:t>
            </a:r>
            <a:endParaRPr lang="en-M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867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84F8-D9B1-479F-A9B4-848AA317FB34}" type="slidenum">
              <a:rPr lang="en-MY" smtClean="0"/>
              <a:pPr/>
              <a:t>11</a:t>
            </a:fld>
            <a:endParaRPr lang="en-MY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762000"/>
            <a:ext cx="7940040" cy="1295400"/>
          </a:xfrm>
        </p:spPr>
        <p:txBody>
          <a:bodyPr>
            <a:noAutofit/>
          </a:bodyPr>
          <a:lstStyle/>
          <a:p>
            <a:pPr algn="ctr"/>
            <a:r>
              <a:rPr lang="ms-MY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LARANGAN meninggalkan </a:t>
            </a:r>
            <a:r>
              <a:rPr lang="ms-MY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kefardhuan </a:t>
            </a:r>
            <a:r>
              <a:rPr lang="ms-MY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tanpa </a:t>
            </a:r>
            <a:r>
              <a:rPr lang="ms-MY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keuzuran yang dibenarkan syarak</a:t>
            </a:r>
            <a:endParaRPr lang="en-MY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80" y="1905000"/>
            <a:ext cx="7834039" cy="229229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0842" y="4197295"/>
            <a:ext cx="7635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s-MY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Mafhumnya:</a:t>
            </a:r>
            <a:r>
              <a:rPr lang="ms-MY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ms-MY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“Daripada Abu Hurairah RA bahawa Rasulullah bersabda: Sesiapa yang berbuka puasa sehari daripada bulan Ramadhan tanpa rukhsah dan sakit yang diizinkan Allah, tidak memadai sekalipun ia qadha puasa tersebut selama-lamanya.”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25636" y="5638800"/>
            <a:ext cx="2570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Riwayat Imam </a:t>
            </a:r>
            <a:r>
              <a:rPr lang="ms-MY" dirty="0">
                <a:latin typeface="Times New Roman" panose="02020603050405020304" pitchFamily="18" charset="0"/>
                <a:ea typeface="Calibri" panose="020F0502020204030204" pitchFamily="34" charset="0"/>
              </a:rPr>
              <a:t>at Tirmizi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7033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447800"/>
            <a:ext cx="6553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ms-MY" sz="2000" dirty="0" smtClean="0">
                <a:latin typeface="Stencil" panose="040409050D0802020404" pitchFamily="82" charset="0"/>
                <a:ea typeface="Calibri" panose="020F0502020204030204" pitchFamily="34" charset="0"/>
                <a:cs typeface="Arial" panose="020B0604020202020204" pitchFamily="34" charset="0"/>
              </a:rPr>
              <a:t>Islam </a:t>
            </a:r>
            <a:r>
              <a:rPr lang="ms-MY" sz="2000" dirty="0">
                <a:latin typeface="Stencil" panose="040409050D0802020404" pitchFamily="82" charset="0"/>
                <a:ea typeface="Calibri" panose="020F0502020204030204" pitchFamily="34" charset="0"/>
                <a:cs typeface="Arial" panose="020B0604020202020204" pitchFamily="34" charset="0"/>
              </a:rPr>
              <a:t>memandang serius berhubung pelaksanaan ibadah puasa Ramadhan. </a:t>
            </a:r>
            <a:r>
              <a:rPr lang="ms-MY" sz="2000" dirty="0" smtClean="0">
                <a:latin typeface="Stencil" panose="040409050D0802020404" pitchFamily="82" charset="0"/>
                <a:ea typeface="Calibri" panose="020F0502020204030204" pitchFamily="34" charset="0"/>
                <a:cs typeface="Arial" panose="020B0604020202020204" pitchFamily="34" charset="0"/>
              </a:rPr>
              <a:t>Ia </a:t>
            </a:r>
            <a:r>
              <a:rPr lang="ms-MY" sz="2000" dirty="0">
                <a:latin typeface="Stencil" panose="040409050D0802020404" pitchFamily="82" charset="0"/>
                <a:ea typeface="Calibri" panose="020F0502020204030204" pitchFamily="34" charset="0"/>
                <a:cs typeface="Arial" panose="020B0604020202020204" pitchFamily="34" charset="0"/>
              </a:rPr>
              <a:t>adalah salah satu paksi dan rukun Islam yang mesti ditegakkan dalam kehidupan seharian umat Islam. Meninggalkan puasa Ramadhan tanpa alasan atau tanpa uzur syarie merupakan </a:t>
            </a:r>
            <a:r>
              <a:rPr lang="ms-MY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Calibri" panose="020F0502020204030204" pitchFamily="34" charset="0"/>
                <a:cs typeface="Arial" panose="020B0604020202020204" pitchFamily="34" charset="0"/>
              </a:rPr>
              <a:t>DOSA BESAR</a:t>
            </a:r>
            <a:r>
              <a:rPr lang="ms-MY" sz="2000" dirty="0" smtClean="0">
                <a:latin typeface="Stencil" panose="040409050D0802020404" pitchFamily="8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ms-MY" sz="2000" dirty="0">
                <a:latin typeface="Stencil" panose="040409050D0802020404" pitchFamily="82" charset="0"/>
                <a:ea typeface="Calibri" panose="020F0502020204030204" pitchFamily="34" charset="0"/>
                <a:cs typeface="Arial" panose="020B0604020202020204" pitchFamily="34" charset="0"/>
              </a:rPr>
              <a:t>yang tidak mungkin dapat digantikan dengan qadha puasa dari sudut nilainya.</a:t>
            </a:r>
            <a:endParaRPr lang="en-MY" sz="1600" dirty="0">
              <a:effectLst/>
              <a:latin typeface="Stencil" panose="040409050D0802020404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58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84F8-D9B1-479F-A9B4-848AA317FB34}" type="slidenum">
              <a:rPr lang="en-MY" smtClean="0"/>
              <a:pPr/>
              <a:t>13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1066800" y="2344088"/>
            <a:ext cx="7010400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MY" sz="2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Teras</a:t>
            </a:r>
            <a:r>
              <a:rPr lang="en-MY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kecemerlangan</a:t>
            </a:r>
            <a:r>
              <a:rPr lang="en-MY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umat</a:t>
            </a:r>
            <a:r>
              <a:rPr lang="en-MY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Islam </a:t>
            </a:r>
            <a:r>
              <a:rPr lang="en-MY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bergantung</a:t>
            </a:r>
            <a:r>
              <a:rPr lang="en-MY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MY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takwa</a:t>
            </a:r>
            <a:r>
              <a:rPr lang="en-MY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MY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dimiliki</a:t>
            </a:r>
            <a:r>
              <a:rPr lang="en-MY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MY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mendatangkan</a:t>
            </a:r>
            <a:r>
              <a:rPr lang="en-MY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kebaikan</a:t>
            </a:r>
            <a:r>
              <a:rPr lang="en-MY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MY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masyarakat</a:t>
            </a:r>
            <a:r>
              <a:rPr lang="en-MY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MY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negara</a:t>
            </a:r>
            <a:r>
              <a:rPr lang="en-MY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MY" sz="16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066800" y="1221941"/>
            <a:ext cx="7010400" cy="919401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MY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Arial" panose="020B0604020202020204" pitchFamily="34" charset="0"/>
              </a:rPr>
              <a:t>Sejauh</a:t>
            </a:r>
            <a:r>
              <a:rPr lang="en-MY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Arial" panose="020B0604020202020204" pitchFamily="34" charset="0"/>
              </a:rPr>
              <a:t>Manakah</a:t>
            </a:r>
            <a:r>
              <a:rPr lang="en-MY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Arial" panose="020B0604020202020204" pitchFamily="34" charset="0"/>
              </a:rPr>
              <a:t> Ramadhan </a:t>
            </a:r>
            <a:r>
              <a:rPr lang="en-MY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MY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MY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Arial" panose="020B0604020202020204" pitchFamily="34" charset="0"/>
              </a:rPr>
              <a:t>Dimanfaatkan</a:t>
            </a:r>
            <a:r>
              <a:rPr lang="en-MY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Arial" panose="020B0604020202020204" pitchFamily="34" charset="0"/>
              </a:rPr>
              <a:t>Sebaik-baiknya</a:t>
            </a:r>
            <a:r>
              <a:rPr lang="en-MY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Arial" panose="020B0604020202020204" pitchFamily="34" charset="0"/>
              </a:rPr>
              <a:t>?.</a:t>
            </a:r>
            <a:endParaRPr lang="en-MY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3991910"/>
            <a:ext cx="701040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MY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Tarbiyah</a:t>
            </a:r>
            <a:r>
              <a:rPr lang="en-MY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Ramadhan </a:t>
            </a:r>
            <a:r>
              <a:rPr lang="en-MY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MY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memandu</a:t>
            </a:r>
            <a:r>
              <a:rPr lang="en-MY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kita</a:t>
            </a:r>
            <a:r>
              <a:rPr lang="en-MY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meningkatkan</a:t>
            </a:r>
            <a:r>
              <a:rPr lang="en-MY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takwa</a:t>
            </a:r>
            <a:r>
              <a:rPr lang="en-MY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MY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odecagon 6"/>
          <p:cNvSpPr/>
          <p:nvPr/>
        </p:nvSpPr>
        <p:spPr>
          <a:xfrm>
            <a:off x="685800" y="2514600"/>
            <a:ext cx="304800" cy="304800"/>
          </a:xfrm>
          <a:prstGeom prst="dodec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Dodecagon 9"/>
          <p:cNvSpPr/>
          <p:nvPr/>
        </p:nvSpPr>
        <p:spPr>
          <a:xfrm>
            <a:off x="685800" y="4114800"/>
            <a:ext cx="304800" cy="304800"/>
          </a:xfrm>
          <a:prstGeom prst="dodec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ectangle 10"/>
          <p:cNvSpPr/>
          <p:nvPr/>
        </p:nvSpPr>
        <p:spPr>
          <a:xfrm>
            <a:off x="1066800" y="5191095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2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Kehidupan</a:t>
            </a:r>
            <a:r>
              <a:rPr lang="en-MY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MY" sz="2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dinaungi</a:t>
            </a:r>
            <a:r>
              <a:rPr lang="en-MY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takwa</a:t>
            </a:r>
            <a:r>
              <a:rPr lang="en-MY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membawa</a:t>
            </a:r>
            <a:r>
              <a:rPr lang="en-MY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0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kecemerlangan</a:t>
            </a:r>
            <a:r>
              <a:rPr lang="en-MY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 </a:t>
            </a:r>
            <a:r>
              <a:rPr lang="en-MY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dunia</a:t>
            </a:r>
            <a:r>
              <a:rPr lang="en-MY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MY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MY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MY" sz="2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akhirat</a:t>
            </a:r>
            <a:endParaRPr lang="en-MY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odecagon 11"/>
          <p:cNvSpPr/>
          <p:nvPr/>
        </p:nvSpPr>
        <p:spPr>
          <a:xfrm>
            <a:off x="685800" y="5257800"/>
            <a:ext cx="304800" cy="304800"/>
          </a:xfrm>
          <a:prstGeom prst="dodec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464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84F8-D9B1-479F-A9B4-848AA317FB34}" type="slidenum">
              <a:rPr lang="en-MY" smtClean="0"/>
              <a:pPr/>
              <a:t>14</a:t>
            </a:fld>
            <a:endParaRPr lang="en-MY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87501110"/>
              </p:ext>
            </p:extLst>
          </p:nvPr>
        </p:nvGraphicFramePr>
        <p:xfrm>
          <a:off x="533400" y="1371600"/>
          <a:ext cx="8077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872344" y="533400"/>
            <a:ext cx="53254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INTIPATI KHUTBAH</a:t>
            </a:r>
            <a:endParaRPr lang="en-US" sz="4800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34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4756" y="3975731"/>
            <a:ext cx="7696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s-MY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Maksudnya:</a:t>
            </a:r>
            <a:r>
              <a:rPr lang="ms-MY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i="1" dirty="0">
                <a:latin typeface="Arial" panose="020B0604020202020204" pitchFamily="34" charset="0"/>
                <a:cs typeface="Arial" panose="020B0604020202020204" pitchFamily="34" charset="0"/>
              </a:rPr>
              <a:t>“Wahai orang yang beriman, kamu diwajibkan berpuasa sebagaimana diwajibkan atas orang yang dahulu daripada kamu, supaya kamu bertakwa.”</a:t>
            </a:r>
            <a:endParaRPr lang="en-US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5334000"/>
            <a:ext cx="22942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sz="1600" i="1" dirty="0">
                <a:latin typeface="Arial" panose="020B0604020202020204" pitchFamily="34" charset="0"/>
                <a:cs typeface="Arial" panose="020B0604020202020204" pitchFamily="34" charset="0"/>
              </a:rPr>
              <a:t>Surah </a:t>
            </a:r>
            <a:r>
              <a:rPr lang="ms-MY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ms-MY" sz="1600" i="1" dirty="0">
                <a:latin typeface="Arial" panose="020B0604020202020204" pitchFamily="34" charset="0"/>
                <a:cs typeface="Arial" panose="020B0604020202020204" pitchFamily="34" charset="0"/>
              </a:rPr>
              <a:t>Baqarah </a:t>
            </a:r>
            <a:r>
              <a:rPr lang="ms-MY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ms-MY" sz="1600" i="1" dirty="0">
                <a:latin typeface="Arial" panose="020B0604020202020204" pitchFamily="34" charset="0"/>
                <a:cs typeface="Arial" panose="020B0604020202020204" pitchFamily="34" charset="0"/>
              </a:rPr>
              <a:t>183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862" y="533400"/>
            <a:ext cx="4419983" cy="1231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9037"/>
            <a:ext cx="7736495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3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6" y="1295400"/>
            <a:ext cx="8907028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decagon 3"/>
          <p:cNvSpPr/>
          <p:nvPr/>
        </p:nvSpPr>
        <p:spPr>
          <a:xfrm>
            <a:off x="8244408" y="6237312"/>
            <a:ext cx="504056" cy="504056"/>
          </a:xfrm>
          <a:prstGeom prst="dodec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>
          <a:xfrm>
            <a:off x="8172400" y="6306777"/>
            <a:ext cx="504056" cy="365125"/>
          </a:xfrm>
        </p:spPr>
        <p:txBody>
          <a:bodyPr>
            <a:normAutofit/>
          </a:bodyPr>
          <a:lstStyle/>
          <a:p>
            <a:fld id="{BA8784F8-D9B1-479F-A9B4-848AA317FB34}" type="slidenum">
              <a:rPr b="1" lang="en-MY" smtClean="0" sz="1600">
                <a:solidFill>
                  <a:srgbClr val="FF0000"/>
                </a:solidFill>
              </a:rPr>
              <a:pPr/>
              <a:t>17</a:t>
            </a:fld>
            <a:endParaRPr b="1" dirty="0" lang="en-MY" sz="160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2118" y="0"/>
            <a:ext cx="9146118" cy="6858000"/>
            <a:chOff x="-2118" y="0"/>
            <a:chExt cx="9146118" cy="6858000"/>
          </a:xfrm>
        </p:grpSpPr>
        <p:pic>
          <p:nvPicPr>
            <p:cNvPr descr="32112626.jpg" id="7" name="Picture 6"/>
            <p:cNvPicPr>
              <a:picLocks noChangeAspect="1"/>
            </p:cNvPicPr>
            <p:nvPr/>
          </p:nvPicPr>
          <p:blipFill>
            <a:blip cstate="print"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5"/>
            <a:stretch>
              <a:fillRect/>
            </a:stretch>
          </p:blipFill>
          <p:spPr bwMode="auto">
            <a:xfrm>
              <a:off x="-2118" y="0"/>
              <a:ext cx="9146118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rrowheads="1" noChangeAspect="1"/>
            </p:cNvPicPr>
            <p:nvPr/>
          </p:nvPicPr>
          <p:blipFill>
            <a:blip cstate="print" r:embed="rId3"/>
            <a:srcRect/>
            <a:stretch>
              <a:fillRect/>
            </a:stretch>
          </p:blipFill>
          <p:spPr bwMode="auto">
            <a:xfrm>
              <a:off x="1714480" y="357166"/>
              <a:ext cx="5643603" cy="197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01600">
                <a:schemeClr val="tx1">
                  <a:alpha val="60000"/>
                </a:schemeClr>
              </a:glow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2"/>
            <p:cNvPicPr>
              <a:picLocks noChangeArrowheads="1" noChangeAspect="1"/>
            </p:cNvPicPr>
            <p:nvPr/>
          </p:nvPicPr>
          <p:blipFill>
            <a:blip cstate="print"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357438"/>
              <a:ext cx="6657975" cy="109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1161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8659" y="1447800"/>
            <a:ext cx="7010400" cy="28007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raditional Arabic" pitchFamily="2" charset="-78"/>
              </a:rPr>
              <a:t>الْــحَـمْـدُ لِلَّــهِ حَـمْدًا كَثِيرًا كَـمَـا أَمَرَ، أَشْهَدُ أَن لَّا إِلَـــــــهَ إِلَّا اللَّهُ وَحْدَهُ لَا شَرِيــــكَ لَــــهُ، إِقْرَارًا بِرُبُوبِــيَّـــتِــهِ وَإِرْغَـــامًــا ل</a:t>
            </a:r>
            <a:r>
              <a:rPr lang="ar-EG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raditional Arabic" pitchFamily="2" charset="-78"/>
              </a:rPr>
              <a:t>ّ</a:t>
            </a:r>
            <a:r>
              <a:rPr lang="ar-S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raditional Arabic" pitchFamily="2" charset="-78"/>
              </a:rPr>
              <a:t>ِـمَـنْ جـَحـَدَ بِــهِ وَكَـفَـرَ، وَأَشْهَدُ أَنَّ سَيِّدَنَــا مُـحَـمَّـدًا عَبْدُهُ وَرَسُـــولُـهُ سَيِّدُ الْجِـنِّ وَالْبَشَرِ.</a:t>
            </a:r>
            <a:endParaRPr lang="ar-SA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4572000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Aku</a:t>
            </a: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bersaksi</a:t>
            </a: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bahawa</a:t>
            </a: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tiada</a:t>
            </a: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tuhan</a:t>
            </a: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yang </a:t>
            </a:r>
            <a:r>
              <a:rPr 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disembah</a:t>
            </a: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melainkan</a:t>
            </a: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Allah yang </a:t>
            </a:r>
            <a:r>
              <a:rPr 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Maha</a:t>
            </a: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Esa</a:t>
            </a: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tiada</a:t>
            </a: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sekutu</a:t>
            </a: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bagi-Nya</a:t>
            </a: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. </a:t>
            </a:r>
            <a:r>
              <a:rPr 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Aku</a:t>
            </a: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juga</a:t>
            </a: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bersaksi</a:t>
            </a: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bahawa</a:t>
            </a: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penghulu</a:t>
            </a: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Nabi</a:t>
            </a: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kami Muhammad SAW </a:t>
            </a:r>
            <a:r>
              <a:rPr 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adalah</a:t>
            </a: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hamba</a:t>
            </a: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rasul-Nya</a:t>
            </a: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penghulu</a:t>
            </a: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segala</a:t>
            </a: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jin</a:t>
            </a: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manusia</a:t>
            </a: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42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3886200"/>
            <a:ext cx="693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Allah,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berilah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selawat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sejahtera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berkat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penghulu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Nabi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kami Muhammad SAW, 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kaum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keluarga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sahabat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baginda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i="1" dirty="0">
              <a:solidFill>
                <a:srgbClr val="FFFF0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7145131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4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5997" y="4947035"/>
            <a:ext cx="4572000" cy="410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سورة البقرة:</a:t>
            </a:r>
            <a:r>
              <a:rPr lang="ar-SA" b="1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١٨٣</a:t>
            </a:r>
            <a:endParaRPr lang="en-MY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634" y="685800"/>
            <a:ext cx="5510729" cy="1377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66" y="1910964"/>
            <a:ext cx="7090263" cy="30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9" y="1792082"/>
            <a:ext cx="8565622" cy="32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6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93" y="2026798"/>
            <a:ext cx="7175614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5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7" y="1289118"/>
            <a:ext cx="8876545" cy="42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5022051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Ya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Allah, 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kurniakanlah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keredaan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kepada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empat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orang 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khulafa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ar-Rasyidin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Saidina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Abu 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Bakar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, Umar, 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Usman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Ali bin 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Abi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Talib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. 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Isteri-isteri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Nabi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yang 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suci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ahli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keluarga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seluruh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sahabat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serta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para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tabiin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. 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Juga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redhailah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kami 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sekalian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wahai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Tuhan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Yang 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Maha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Penyayang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9" y="990600"/>
            <a:ext cx="9059441" cy="395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67" y="980986"/>
            <a:ext cx="8138865" cy="5419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1" y="399025"/>
            <a:ext cx="8785097" cy="605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6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8200" y="4495800"/>
            <a:ext cx="76962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Ya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Allah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jadikanlah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Malaysia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seluruh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negara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umat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Islam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dalam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keadaan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aman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tenang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makmur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.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Ya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Allah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selamatkan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negara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kami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daripada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golongan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yang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melakukan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kerosakan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bersihkannya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daripada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golongan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yang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melampaui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batasan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perbaiki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jalan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kami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dalam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mentaati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-Mu,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Rasul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-Mu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mereka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yang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engkau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perintah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kami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mentaatinya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26" y="762000"/>
            <a:ext cx="8522947" cy="39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5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600200"/>
            <a:ext cx="6934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Allah, kami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memohon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rahmat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perlindungan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Mu,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kami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seluruh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rakyatnya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dikekalkan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keamanan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kesejahteraan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Tanamkanlah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rasa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kasih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sayang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kekalkanlah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perpaduan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kalangan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kami.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Semoga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dengannya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kami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sentiasa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hidup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damai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sejahtera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selamat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sepanjang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zaman</a:t>
            </a:r>
            <a:r>
              <a: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MY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50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0517" y="2133600"/>
            <a:ext cx="6934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CF_P050" pitchFamily="2" charset="2"/>
                <a:ea typeface="Times New Roman" pitchFamily="18" charset="0"/>
                <a:cs typeface="QCF_P050" pitchFamily="2" charset="2"/>
              </a:rPr>
              <a:t>ﯫ ﯬ ﯭ ﯮ ﯯ ﯰ ﯱ ﯲ ﯳ ﯴ ﯵ ﯶ ﯷ ﯸ ﯹ ﯺ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3886200"/>
            <a:ext cx="6934201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i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Ya</a:t>
            </a:r>
            <a:r>
              <a:rPr lang="en-GB" i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Tuhan</a:t>
            </a:r>
            <a:r>
              <a:rPr lang="en-GB" i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kami, </a:t>
            </a:r>
            <a:r>
              <a:rPr lang="en-GB" i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janganlah</a:t>
            </a:r>
            <a:r>
              <a:rPr lang="en-GB" i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engkau</a:t>
            </a:r>
            <a:r>
              <a:rPr lang="en-GB" i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mengubah</a:t>
            </a:r>
            <a:r>
              <a:rPr lang="en-GB" i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hati</a:t>
            </a:r>
            <a:r>
              <a:rPr lang="en-GB" i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kami </a:t>
            </a:r>
            <a:r>
              <a:rPr lang="en-GB" i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selepas</a:t>
            </a:r>
            <a:r>
              <a:rPr lang="en-GB" i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Engkau</a:t>
            </a:r>
            <a:r>
              <a:rPr lang="en-GB" i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memberi</a:t>
            </a:r>
            <a:r>
              <a:rPr lang="en-GB" i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hidayah</a:t>
            </a:r>
            <a:r>
              <a:rPr lang="en-GB" i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kepada</a:t>
            </a:r>
            <a:r>
              <a:rPr lang="en-GB" i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kami </a:t>
            </a:r>
            <a:r>
              <a:rPr lang="en-GB" i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GB" i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kurniakanlah</a:t>
            </a:r>
            <a:r>
              <a:rPr lang="en-GB" i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kami </a:t>
            </a:r>
            <a:r>
              <a:rPr lang="en-GB" i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rahmat</a:t>
            </a:r>
            <a:r>
              <a:rPr lang="en-GB" i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di </a:t>
            </a:r>
            <a:r>
              <a:rPr lang="en-GB" i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sisiMu</a:t>
            </a:r>
            <a:r>
              <a:rPr lang="en-GB" i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sesungguhnya</a:t>
            </a:r>
            <a:r>
              <a:rPr lang="en-GB" i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Engkaulah</a:t>
            </a:r>
            <a:r>
              <a:rPr lang="en-GB" i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Maha</a:t>
            </a:r>
            <a:r>
              <a:rPr lang="en-GB" i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i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Pemberi</a:t>
            </a:r>
            <a:endParaRPr lang="en-GB" i="1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87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0615" y="1905000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CF_P031" pitchFamily="2" charset="2"/>
                <a:ea typeface="Times New Roman" pitchFamily="18" charset="0"/>
                <a:cs typeface="QCF_P031" pitchFamily="2" charset="2"/>
              </a:rPr>
              <a:t>ﯜ ﯝ ﯞ ﯟ ﯠ ﯡ ﯢ ﯣ ﯤ ﯥ ﯦ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4343400"/>
            <a:ext cx="67818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FF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Ya</a:t>
            </a:r>
            <a:r>
              <a:rPr lang="en-GB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Allah, </a:t>
            </a:r>
            <a:r>
              <a:rPr lang="en-GB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Ya</a:t>
            </a:r>
            <a:r>
              <a:rPr lang="en-GB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Tuhan</a:t>
            </a:r>
            <a:r>
              <a:rPr lang="en-GB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kami, </a:t>
            </a:r>
            <a:r>
              <a:rPr lang="en-GB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anugerahkanlah</a:t>
            </a:r>
            <a:r>
              <a:rPr lang="en-GB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kami </a:t>
            </a:r>
            <a:r>
              <a:rPr lang="en-GB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dengan</a:t>
            </a:r>
            <a:r>
              <a:rPr lang="ar-SA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kebaikan</a:t>
            </a:r>
            <a:r>
              <a:rPr lang="en-GB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di </a:t>
            </a:r>
            <a:r>
              <a:rPr lang="en-GB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dunia</a:t>
            </a:r>
            <a:r>
              <a:rPr lang="en-GB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GB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di </a:t>
            </a:r>
            <a:r>
              <a:rPr lang="en-GB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akhirat</a:t>
            </a:r>
            <a:r>
              <a:rPr lang="en-GB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GB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serta</a:t>
            </a:r>
            <a:r>
              <a:rPr lang="en-GB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jauhilah</a:t>
            </a:r>
            <a:r>
              <a:rPr lang="en-GB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kami </a:t>
            </a:r>
            <a:r>
              <a:rPr lang="en-GB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daripada</a:t>
            </a:r>
            <a:r>
              <a:rPr lang="en-GB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azab</a:t>
            </a:r>
            <a:r>
              <a:rPr lang="en-GB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api</a:t>
            </a:r>
            <a:r>
              <a:rPr lang="en-GB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neraka</a:t>
            </a:r>
            <a:r>
              <a:rPr lang="en-GB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949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84F8-D9B1-479F-A9B4-848AA317FB34}" type="slidenum">
              <a:rPr lang="en-MY" smtClean="0"/>
              <a:pPr/>
              <a:t>3</a:t>
            </a:fld>
            <a:endParaRPr lang="en-MY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12" y="1136705"/>
            <a:ext cx="8297375" cy="45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0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84F8-D9B1-479F-A9B4-848AA317FB34}" type="slidenum">
              <a:rPr lang="en-MY" smtClean="0"/>
              <a:pPr/>
              <a:t>30</a:t>
            </a:fld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914400" y="948495"/>
            <a:ext cx="73860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CF_P277" pitchFamily="2" charset="2"/>
                <a:ea typeface="Times New Roman" pitchFamily="18" charset="0"/>
                <a:cs typeface="QCF_P277" pitchFamily="2" charset="2"/>
              </a:rPr>
              <a:t>ﭻ ﭼ ﭽ ﭾ ﭿ ﮀ ﮁ ﮂ ﮃ ﮄ ﮅ ﮆ ﮇ ﮈ ﮉ ﮊ ﮋ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CF_P277" pitchFamily="2" charset="2"/>
                <a:ea typeface="Times New Roman" pitchFamily="18" charset="0"/>
                <a:cs typeface="QCF_P277" pitchFamily="2" charset="2"/>
              </a:rPr>
              <a:t>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3482876"/>
            <a:ext cx="73860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فَاذْكُرُوا اللهَ الْعَظِيْمَ يَذْكُرْكُمْ وَاشْكُرُوهُ عَلَى نِعَمِهِ </a:t>
            </a:r>
            <a:r>
              <a:rPr lang="ar-S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يَزِدْكُمْ وَاسْأَلُوهُ </a:t>
            </a:r>
            <a:r>
              <a:rPr lang="ar-S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مِنْ فَضْلِهِ يُعْطِكُمْ وَلَذِكْرُ اللهِ أَكْبَرُ، وَاللهُ يَعْلَمُ مَا تَصْنَعُونَ.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03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990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ms-MY" b="1" dirty="0" smtClean="0"/>
              <a:t> 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07349020"/>
              </p:ext>
            </p:extLst>
          </p:nvPr>
        </p:nvGraphicFramePr>
        <p:xfrm>
          <a:off x="609600" y="1359932"/>
          <a:ext cx="8077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20919962">
            <a:off x="-506787" y="171499"/>
            <a:ext cx="42939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stral" pitchFamily="66" charset="0"/>
                <a:cs typeface="Arial" panose="020B0604020202020204" pitchFamily="34" charset="0"/>
              </a:rPr>
              <a:t>Tajuk</a:t>
            </a:r>
            <a:r>
              <a:rPr lang="en-US" sz="4000" dirty="0" smtClean="0">
                <a:ln w="0"/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stral" pitchFamily="66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n w="0"/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stral" pitchFamily="66" charset="0"/>
                <a:cs typeface="Arial" panose="020B0604020202020204" pitchFamily="34" charset="0"/>
              </a:rPr>
              <a:t>Khutbah</a:t>
            </a:r>
            <a:r>
              <a:rPr lang="en-US" sz="4000" dirty="0" smtClean="0">
                <a:ln w="0"/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stral" pitchFamily="66" charset="0"/>
                <a:cs typeface="Arial" panose="020B0604020202020204" pitchFamily="34" charset="0"/>
              </a:rPr>
              <a:t> :</a:t>
            </a:r>
            <a:endParaRPr lang="en-MY" sz="4000" dirty="0">
              <a:ln w="0"/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stral" pitchFamily="66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066800"/>
            <a:ext cx="64476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ln w="0">
                  <a:solidFill>
                    <a:srgbClr val="FFFF00"/>
                  </a:solidFill>
                </a:ln>
                <a:solidFill>
                  <a:srgbClr val="00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  <a:cs typeface="Arial" panose="020B0604020202020204" pitchFamily="34" charset="0"/>
              </a:rPr>
              <a:t>RAMADHAN BULAN TARBIYAH</a:t>
            </a:r>
          </a:p>
        </p:txBody>
      </p:sp>
    </p:spTree>
    <p:extLst>
      <p:ext uri="{BB962C8B-B14F-4D97-AF65-F5344CB8AC3E}">
        <p14:creationId xmlns:p14="http://schemas.microsoft.com/office/powerpoint/2010/main" val="16825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03512"/>
              </p:ext>
            </p:extLst>
          </p:nvPr>
        </p:nvGraphicFramePr>
        <p:xfrm>
          <a:off x="533400" y="762000"/>
          <a:ext cx="8001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25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84F8-D9B1-479F-A9B4-848AA317FB34}" type="slidenum">
              <a:rPr lang="en-MY" smtClean="0"/>
              <a:pPr/>
              <a:t>7</a:t>
            </a:fld>
            <a:endParaRPr lang="en-MY"/>
          </a:p>
        </p:txBody>
      </p:sp>
      <p:sp>
        <p:nvSpPr>
          <p:cNvPr id="5" name="TextBox 4"/>
          <p:cNvSpPr txBox="1"/>
          <p:nvPr/>
        </p:nvSpPr>
        <p:spPr>
          <a:xfrm>
            <a:off x="3271888" y="5644652"/>
            <a:ext cx="2518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(Surah </a:t>
            </a:r>
            <a:r>
              <a:rPr lang="ms-MY" sz="1600" b="1" dirty="0">
                <a:solidFill>
                  <a:srgbClr val="FFC000"/>
                </a:solidFill>
              </a:rPr>
              <a:t>al </a:t>
            </a:r>
            <a:r>
              <a:rPr lang="ms-MY" sz="1600" b="1" dirty="0" smtClean="0">
                <a:solidFill>
                  <a:srgbClr val="FFC000"/>
                </a:solidFill>
              </a:rPr>
              <a:t>Baqarah: </a:t>
            </a:r>
            <a:r>
              <a:rPr lang="ms-MY" sz="1600" b="1" dirty="0">
                <a:solidFill>
                  <a:srgbClr val="FFC000"/>
                </a:solidFill>
              </a:rPr>
              <a:t>185</a:t>
            </a:r>
            <a:r>
              <a:rPr lang="ms-MY" sz="1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195" y="3739661"/>
            <a:ext cx="73860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dirty="0">
                <a:ln w="0">
                  <a:solidFill>
                    <a:srgbClr val="00FFFF"/>
                  </a:solidFill>
                </a:ln>
                <a:solidFill>
                  <a:srgbClr val="00CC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Maksudnya: </a:t>
            </a:r>
          </a:p>
          <a:p>
            <a:pPr algn="ctr"/>
            <a:r>
              <a:rPr lang="ms-MY" i="1" dirty="0"/>
              <a:t>“(Masa yang diwajibkan kamu berpuasa itu ialah) bulan Ramadhan yang padanya diturunkan al Quran, menjadi petunjuk bagi sekalian manusia, dan menjadi keterangan-keterangan yang menjelaskan petunjuk, dan (menjelaskan) perbezaan antara yang benar dengan yang salah.”</a:t>
            </a:r>
            <a:endParaRPr lang="en-US" dirty="0">
              <a:ln w="0"/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2212" y="1160639"/>
            <a:ext cx="6858000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0"/>
              </a:spcAft>
            </a:pPr>
            <a:r>
              <a:rPr lang="ar-S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Arabic Typesetting" panose="03020402040406030203" pitchFamily="66" charset="-78"/>
              </a:rPr>
              <a:t>﴿</a:t>
            </a:r>
            <a:r>
              <a:rPr lang="ar-S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QCF_P028" panose="02000400000000000000" pitchFamily="2" charset="2"/>
              </a:rPr>
              <a:t>ﮘ ﮙ ﮚ ﮛ ﮜ ﮝ ﮞ ﮟ ﮠ ﮡ ﮢ ﮣ ﮤ</a:t>
            </a:r>
            <a:r>
              <a:rPr lang="ar-S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Arabic Typesetting" panose="03020402040406030203" pitchFamily="66" charset="-78"/>
              </a:rPr>
              <a:t>﴾</a:t>
            </a:r>
            <a:endParaRPr lang="en-MY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48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1848" y="3810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24551590"/>
              </p:ext>
            </p:extLst>
          </p:nvPr>
        </p:nvGraphicFramePr>
        <p:xfrm>
          <a:off x="1143000" y="838200"/>
          <a:ext cx="7543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3121" y="5638800"/>
            <a:ext cx="3336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MY" sz="16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Riwayat</a:t>
            </a:r>
            <a:r>
              <a:rPr lang="en-MY" sz="1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Bukhari </a:t>
            </a:r>
            <a:r>
              <a:rPr lang="en-MY" sz="16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MY" sz="1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Muslim</a:t>
            </a:r>
            <a:r>
              <a:rPr lang="ms-MY" sz="1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195" y="3739661"/>
            <a:ext cx="73860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dirty="0">
                <a:ln w="0">
                  <a:solidFill>
                    <a:srgbClr val="00FFFF"/>
                  </a:solidFill>
                </a:ln>
                <a:solidFill>
                  <a:srgbClr val="00CC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Maksudnya: </a:t>
            </a:r>
          </a:p>
          <a:p>
            <a:pPr algn="ctr"/>
            <a:r>
              <a:rPr lang="ms-MY" dirty="0"/>
              <a:t>“</a:t>
            </a:r>
            <a:r>
              <a:rPr lang="ms-MY" i="1" dirty="0"/>
              <a:t>Daripada Abi Hurairah RA bahawa Rasulullah SAW bersabda: Allah SWT berfirman: Setiap amalan anak Adam itu adalah untuk dirinya sendiri kecuali puasa, sesungguhnya puasa itu untuk aku (Allah) dan akulah yang memberi ganjarannya.”</a:t>
            </a:r>
            <a:r>
              <a:rPr lang="ms-MY" dirty="0"/>
              <a:t> </a:t>
            </a:r>
            <a:endParaRPr lang="en-US" dirty="0">
              <a:ln w="0"/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75" y="1295400"/>
            <a:ext cx="7090263" cy="2542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7664</TotalTime>
  <Words>875</Words>
  <Application>Microsoft Office PowerPoint</Application>
  <PresentationFormat>On-screen Show (4:3)</PresentationFormat>
  <Paragraphs>66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Arabic Typesetting</vt:lpstr>
      <vt:lpstr>Arial</vt:lpstr>
      <vt:lpstr>Arial Unicode MS</vt:lpstr>
      <vt:lpstr>Calibri</vt:lpstr>
      <vt:lpstr>Century Gothic</vt:lpstr>
      <vt:lpstr>Cooper Black</vt:lpstr>
      <vt:lpstr>Mistral</vt:lpstr>
      <vt:lpstr>Monotype Corsiva</vt:lpstr>
      <vt:lpstr>QCF_P028</vt:lpstr>
      <vt:lpstr>QCF_P031</vt:lpstr>
      <vt:lpstr>QCF_P050</vt:lpstr>
      <vt:lpstr>QCF_P277</vt:lpstr>
      <vt:lpstr>Stencil</vt:lpstr>
      <vt:lpstr>Tempus Sans ITC</vt:lpstr>
      <vt:lpstr>Times New Roman</vt:lpstr>
      <vt:lpstr>Traditional Arabic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langkah persiapan melalui detik-detik Ramadhan</vt:lpstr>
      <vt:lpstr>LARANGAN meninggalkan kefardhuan tanpa keuzuran yang dibenarkan syarak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MTMZA ICT</dc:creator>
  <cp:lastModifiedBy>admin</cp:lastModifiedBy>
  <cp:revision>755</cp:revision>
  <dcterms:created xsi:type="dcterms:W3CDTF">2014-12-10T01:16:34Z</dcterms:created>
  <dcterms:modified xsi:type="dcterms:W3CDTF">2017-05-25T06:20:32Z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1725935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