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theme+xml" PartName="/ppt/theme/theme2.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theme+xml" PartName="/ppt/theme/theme3.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Layout+xml" PartName="/ppt/slideLayouts/slideLayout56.xml"/>
  <Override ContentType="application/vnd.openxmlformats-officedocument.presentationml.slideLayout+xml" PartName="/ppt/slideLayouts/slideLayout57.xml"/>
  <Override ContentType="application/vnd.openxmlformats-officedocument.presentationml.slideLayout+xml" PartName="/ppt/slideLayouts/slideLayout58.xml"/>
  <Override ContentType="application/vnd.openxmlformats-officedocument.presentationml.slideLayout+xml" PartName="/ppt/slideLayouts/slideLayout59.xml"/>
  <Override ContentType="application/vnd.openxmlformats-officedocument.presentationml.slideLayout+xml" PartName="/ppt/slideLayouts/slideLayout60.xml"/>
  <Override ContentType="application/vnd.openxmlformats-officedocument.presentationml.slideLayout+xml" PartName="/ppt/slideLayouts/slideLayout61.xml"/>
  <Override ContentType="application/vnd.openxmlformats-officedocument.presentationml.slideLayout+xml" PartName="/ppt/slideLayouts/slideLayout62.xml"/>
  <Override ContentType="application/vnd.openxmlformats-officedocument.presentationml.slideLayout+xml" PartName="/ppt/slideLayouts/slideLayout63.xml"/>
  <Override ContentType="application/vnd.openxmlformats-officedocument.presentationml.slideLayout+xml" PartName="/ppt/slideLayouts/slideLayout64.xml"/>
  <Override ContentType="application/vnd.openxmlformats-officedocument.presentationml.slideLayout+xml" PartName="/ppt/slideLayouts/slideLayout65.xml"/>
  <Override ContentType="application/vnd.openxmlformats-officedocument.presentationml.slideLayout+xml" PartName="/ppt/slideLayouts/slideLayout66.xml"/>
  <Override ContentType="application/vnd.openxmlformats-officedocument.presentationml.slideLayout+xml" PartName="/ppt/slideLayouts/slideLayout67.xml"/>
  <Override ContentType="application/vnd.openxmlformats-officedocument.theme+xml" PartName="/ppt/theme/theme4.xml"/>
  <Override ContentType="application/vnd.openxmlformats-officedocument.presentationml.slideLayout+xml" PartName="/ppt/slideLayouts/slideLayout68.xml"/>
  <Override ContentType="application/vnd.openxmlformats-officedocument.presentationml.slideLayout+xml" PartName="/ppt/slideLayouts/slideLayout69.xml"/>
  <Override ContentType="application/vnd.openxmlformats-officedocument.presentationml.slideLayout+xml" PartName="/ppt/slideLayouts/slideLayout70.xml"/>
  <Override ContentType="application/vnd.openxmlformats-officedocument.presentationml.slideLayout+xml" PartName="/ppt/slideLayouts/slideLayout71.xml"/>
  <Override ContentType="application/vnd.openxmlformats-officedocument.presentationml.slideLayout+xml" PartName="/ppt/slideLayouts/slideLayout72.xml"/>
  <Override ContentType="application/vnd.openxmlformats-officedocument.presentationml.slideLayout+xml" PartName="/ppt/slideLayouts/slideLayout73.xml"/>
  <Override ContentType="application/vnd.openxmlformats-officedocument.presentationml.slideLayout+xml" PartName="/ppt/slideLayouts/slideLayout74.xml"/>
  <Override ContentType="application/vnd.openxmlformats-officedocument.presentationml.slideLayout+xml" PartName="/ppt/slideLayouts/slideLayout75.xml"/>
  <Override ContentType="application/vnd.openxmlformats-officedocument.presentationml.slideLayout+xml" PartName="/ppt/slideLayouts/slideLayout76.xml"/>
  <Override ContentType="application/vnd.openxmlformats-officedocument.presentationml.slideLayout+xml" PartName="/ppt/slideLayouts/slideLayout77.xml"/>
  <Override ContentType="application/vnd.openxmlformats-officedocument.presentationml.slideLayout+xml" PartName="/ppt/slideLayouts/slideLayout78.xml"/>
  <Override ContentType="application/vnd.openxmlformats-officedocument.presentationml.slideLayout+xml" PartName="/ppt/slideLayouts/slideLayout79.xml"/>
  <Override ContentType="application/vnd.openxmlformats-officedocument.presentationml.slideLayout+xml" PartName="/ppt/slideLayouts/slideLayout80.xml"/>
  <Override ContentType="application/vnd.openxmlformats-officedocument.presentationml.slideLayout+xml" PartName="/ppt/slideLayouts/slideLayout81.xml"/>
  <Override ContentType="application/vnd.openxmlformats-officedocument.presentationml.slideLayout+xml" PartName="/ppt/slideLayouts/slideLayout82.xml"/>
  <Override ContentType="application/vnd.openxmlformats-officedocument.presentationml.slideLayout+xml" PartName="/ppt/slideLayouts/slideLayout83.xml"/>
  <Override ContentType="application/vnd.openxmlformats-officedocument.presentationml.slideLayout+xml" PartName="/ppt/slideLayouts/slideLayout84.xml"/>
  <Override ContentType="application/vnd.openxmlformats-officedocument.theme+xml" PartName="/ppt/theme/theme5.xml"/>
  <Override ContentType="application/vnd.openxmlformats-officedocument.presentationml.slideLayout+xml" PartName="/ppt/slideLayouts/slideLayout85.xml"/>
  <Override ContentType="application/vnd.openxmlformats-officedocument.presentationml.slideLayout+xml" PartName="/ppt/slideLayouts/slideLayout86.xml"/>
  <Override ContentType="application/vnd.openxmlformats-officedocument.presentationml.slideLayout+xml" PartName="/ppt/slideLayouts/slideLayout87.xml"/>
  <Override ContentType="application/vnd.openxmlformats-officedocument.presentationml.slideLayout+xml" PartName="/ppt/slideLayouts/slideLayout88.xml"/>
  <Override ContentType="application/vnd.openxmlformats-officedocument.presentationml.slideLayout+xml" PartName="/ppt/slideLayouts/slideLayout89.xml"/>
  <Override ContentType="application/vnd.openxmlformats-officedocument.presentationml.slideLayout+xml" PartName="/ppt/slideLayouts/slideLayout90.xml"/>
  <Override ContentType="application/vnd.openxmlformats-officedocument.presentationml.slideLayout+xml" PartName="/ppt/slideLayouts/slideLayout91.xml"/>
  <Override ContentType="application/vnd.openxmlformats-officedocument.presentationml.slideLayout+xml" PartName="/ppt/slideLayouts/slideLayout92.xml"/>
  <Override ContentType="application/vnd.openxmlformats-officedocument.presentationml.slideLayout+xml" PartName="/ppt/slideLayouts/slideLayout93.xml"/>
  <Override ContentType="application/vnd.openxmlformats-officedocument.presentationml.slideLayout+xml" PartName="/ppt/slideLayouts/slideLayout94.xml"/>
  <Override ContentType="application/vnd.openxmlformats-officedocument.presentationml.slideLayout+xml" PartName="/ppt/slideLayouts/slideLayout95.xml"/>
  <Override ContentType="application/vnd.openxmlformats-officedocument.presentationml.slideLayout+xml" PartName="/ppt/slideLayouts/slideLayout96.xml"/>
  <Override ContentType="application/vnd.openxmlformats-officedocument.presentationml.slideLayout+xml" PartName="/ppt/slideLayouts/slideLayout97.xml"/>
  <Override ContentType="application/vnd.openxmlformats-officedocument.presentationml.slideLayout+xml" PartName="/ppt/slideLayouts/slideLayout98.xml"/>
  <Override ContentType="application/vnd.openxmlformats-officedocument.presentationml.slideLayout+xml" PartName="/ppt/slideLayouts/slideLayout99.xml"/>
  <Override ContentType="application/vnd.openxmlformats-officedocument.presentationml.slideLayout+xml" PartName="/ppt/slideLayouts/slideLayout100.xml"/>
  <Override ContentType="application/vnd.openxmlformats-officedocument.presentationml.slideLayout+xml" PartName="/ppt/slideLayouts/slideLayout101.xml"/>
  <Override ContentType="application/vnd.openxmlformats-officedocument.theme+xml" PartName="/ppt/theme/theme6.xml"/>
  <Override ContentType="application/vnd.openxmlformats-officedocument.theme+xml" PartName="/ppt/theme/theme7.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912" r:id="rId1"/>
    <p:sldMasterId id="2147483930" r:id="rId2"/>
    <p:sldMasterId id="2147483966" r:id="rId3"/>
    <p:sldMasterId id="2147483984" r:id="rId4"/>
    <p:sldMasterId id="2147484001" r:id="rId5"/>
    <p:sldMasterId id="2147484037" r:id="rId6"/>
  </p:sldMasterIdLst>
  <p:notesMasterIdLst>
    <p:notesMasterId r:id="rId49"/>
  </p:notesMasterIdLst>
  <p:sldIdLst>
    <p:sldId id="311" r:id="rId7"/>
    <p:sldId id="310" r:id="rId8"/>
    <p:sldId id="257" r:id="rId9"/>
    <p:sldId id="368" r:id="rId10"/>
    <p:sldId id="312" r:id="rId11"/>
    <p:sldId id="369" r:id="rId12"/>
    <p:sldId id="315" r:id="rId13"/>
    <p:sldId id="316" r:id="rId14"/>
    <p:sldId id="391" r:id="rId15"/>
    <p:sldId id="399" r:id="rId16"/>
    <p:sldId id="384" r:id="rId17"/>
    <p:sldId id="392" r:id="rId18"/>
    <p:sldId id="345" r:id="rId19"/>
    <p:sldId id="349" r:id="rId20"/>
    <p:sldId id="388" r:id="rId21"/>
    <p:sldId id="381" r:id="rId22"/>
    <p:sldId id="401" r:id="rId23"/>
    <p:sldId id="400" r:id="rId24"/>
    <p:sldId id="356" r:id="rId25"/>
    <p:sldId id="402" r:id="rId26"/>
    <p:sldId id="403" r:id="rId27"/>
    <p:sldId id="337" r:id="rId28"/>
    <p:sldId id="393" r:id="rId29"/>
    <p:sldId id="396" r:id="rId30"/>
    <p:sldId id="397" r:id="rId31"/>
    <p:sldId id="355" r:id="rId32"/>
    <p:sldId id="330" r:id="rId33"/>
    <p:sldId id="284" r:id="rId34"/>
    <p:sldId id="285" r:id="rId35"/>
    <p:sldId id="286" r:id="rId36"/>
    <p:sldId id="287" r:id="rId37"/>
    <p:sldId id="289" r:id="rId38"/>
    <p:sldId id="290" r:id="rId39"/>
    <p:sldId id="340" r:id="rId40"/>
    <p:sldId id="341" r:id="rId41"/>
    <p:sldId id="291" r:id="rId42"/>
    <p:sldId id="404" r:id="rId43"/>
    <p:sldId id="295" r:id="rId44"/>
    <p:sldId id="296" r:id="rId45"/>
    <p:sldId id="297" r:id="rId46"/>
    <p:sldId id="298" r:id="rId47"/>
    <p:sldId id="39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FF"/>
    <a:srgbClr val="003300"/>
    <a:srgbClr val="FF0000"/>
    <a:srgbClr val="CC00CC"/>
    <a:srgbClr val="FF00FF"/>
    <a:srgbClr val="FF66FF"/>
    <a:srgbClr val="00CC00"/>
    <a:srgbClr val="FF99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437" autoAdjust="0"/>
    <p:restoredTop sz="93813" autoAdjust="0"/>
  </p:normalViewPr>
  <p:slideViewPr>
    <p:cSldViewPr>
      <p:cViewPr varScale="1">
        <p:scale>
          <a:sx n="71" d="100"/>
          <a:sy n="71" d="100"/>
        </p:scale>
        <p:origin x="636"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03DC9-80FE-4585-9EF2-EFB8200213FD}" type="doc">
      <dgm:prSet loTypeId="urn:microsoft.com/office/officeart/2005/8/layout/hProcess9" loCatId="process" qsTypeId="urn:microsoft.com/office/officeart/2005/8/quickstyle/simple1" qsCatId="simple" csTypeId="urn:microsoft.com/office/officeart/2005/8/colors/colorful4" csCatId="colorful" phldr="1"/>
      <dgm:spPr/>
      <dgm:t>
        <a:bodyPr/>
        <a:lstStyle/>
        <a:p>
          <a:endParaRPr lang="en-US"/>
        </a:p>
      </dgm:t>
    </dgm:pt>
    <dgm:pt modelId="{3760248A-F8CE-49AC-8C75-D4CBE103BCED}">
      <dgm:prSet custT="1"/>
      <dgm:spPr>
        <a:solidFill>
          <a:srgbClr val="FFFF00"/>
        </a:solidFill>
      </dgm:spPr>
      <dgm:t>
        <a:bodyPr/>
        <a:lstStyle/>
        <a:p>
          <a:pPr rtl="0"/>
          <a:r>
            <a:rPr lang="en-US" sz="3200" b="1" dirty="0" err="1" smtClean="0">
              <a:solidFill>
                <a:srgbClr val="00B050"/>
              </a:solidFill>
              <a:latin typeface="Bodoni MT Condensed" pitchFamily="18" charset="0"/>
            </a:rPr>
            <a:t>sifat</a:t>
          </a:r>
          <a:r>
            <a:rPr lang="en-US" sz="3200" b="1" dirty="0" smtClean="0">
              <a:solidFill>
                <a:srgbClr val="00B050"/>
              </a:solidFill>
              <a:latin typeface="Bodoni MT Condensed" pitchFamily="18" charset="0"/>
            </a:rPr>
            <a:t> </a:t>
          </a:r>
          <a:r>
            <a:rPr lang="en-US" sz="3200" b="1" dirty="0" err="1" smtClean="0">
              <a:solidFill>
                <a:srgbClr val="00B050"/>
              </a:solidFill>
              <a:latin typeface="Bodoni MT Condensed" pitchFamily="18" charset="0"/>
            </a:rPr>
            <a:t>malu</a:t>
          </a:r>
          <a:r>
            <a:rPr lang="en-US" sz="3200" b="1" dirty="0" smtClean="0">
              <a:solidFill>
                <a:srgbClr val="00B050"/>
              </a:solidFill>
              <a:latin typeface="Bodoni MT Condensed" pitchFamily="18" charset="0"/>
            </a:rPr>
            <a:t> </a:t>
          </a:r>
          <a:endParaRPr lang="en-US" sz="3200" b="1" dirty="0">
            <a:solidFill>
              <a:srgbClr val="00B050"/>
            </a:solidFill>
            <a:latin typeface="Bodoni MT Condensed" pitchFamily="18" charset="0"/>
          </a:endParaRPr>
        </a:p>
      </dgm:t>
    </dgm:pt>
    <dgm:pt modelId="{F70959DA-A4F1-4845-8944-67C381E5431A}" type="parTrans" cxnId="{BD214532-30C8-4DB8-95B5-7628DA1807D0}">
      <dgm:prSet/>
      <dgm:spPr/>
      <dgm:t>
        <a:bodyPr/>
        <a:lstStyle/>
        <a:p>
          <a:endParaRPr lang="en-US" sz="3200" b="1">
            <a:solidFill>
              <a:schemeClr val="tx1"/>
            </a:solidFill>
            <a:latin typeface="Bodoni MT Condensed" pitchFamily="18" charset="0"/>
          </a:endParaRPr>
        </a:p>
      </dgm:t>
    </dgm:pt>
    <dgm:pt modelId="{578E9A97-B867-49B5-8090-6570999BA5A7}" type="sibTrans" cxnId="{BD214532-30C8-4DB8-95B5-7628DA1807D0}">
      <dgm:prSet/>
      <dgm:spPr/>
      <dgm:t>
        <a:bodyPr/>
        <a:lstStyle/>
        <a:p>
          <a:endParaRPr lang="en-US" sz="3200" b="1">
            <a:solidFill>
              <a:schemeClr val="tx1"/>
            </a:solidFill>
            <a:latin typeface="Bodoni MT Condensed" pitchFamily="18" charset="0"/>
          </a:endParaRPr>
        </a:p>
      </dgm:t>
    </dgm:pt>
    <dgm:pt modelId="{2E669E11-2F6D-4841-B6E3-84D2C3D0AF96}">
      <dgm:prSet custT="1"/>
      <dgm:spPr/>
      <dgm:t>
        <a:bodyPr/>
        <a:lstStyle/>
        <a:p>
          <a:pPr rtl="0"/>
          <a:r>
            <a:rPr lang="en-US" sz="3200" b="1" dirty="0" err="1" smtClean="0">
              <a:solidFill>
                <a:srgbClr val="FFFF00"/>
              </a:solidFill>
              <a:latin typeface="Bodoni MT Condensed" pitchFamily="18" charset="0"/>
            </a:rPr>
            <a:t>benteng</a:t>
          </a:r>
          <a:r>
            <a:rPr lang="en-US" sz="3200" b="1" dirty="0" smtClean="0">
              <a:solidFill>
                <a:srgbClr val="FFFF00"/>
              </a:solidFill>
              <a:latin typeface="Bodoni MT Condensed" pitchFamily="18" charset="0"/>
            </a:rPr>
            <a:t> </a:t>
          </a:r>
          <a:r>
            <a:rPr lang="en-US" sz="3200" b="1" dirty="0" err="1" smtClean="0">
              <a:solidFill>
                <a:srgbClr val="FFFF00"/>
              </a:solidFill>
              <a:latin typeface="Bodoni MT Condensed" pitchFamily="18" charset="0"/>
            </a:rPr>
            <a:t>diri</a:t>
          </a:r>
          <a:r>
            <a:rPr lang="en-US" sz="3200" b="1" dirty="0" smtClean="0">
              <a:solidFill>
                <a:srgbClr val="FFFF00"/>
              </a:solidFill>
              <a:latin typeface="Bodoni MT Condensed" pitchFamily="18" charset="0"/>
            </a:rPr>
            <a:t> </a:t>
          </a:r>
          <a:r>
            <a:rPr lang="en-US" sz="3200" b="1" dirty="0" err="1" smtClean="0">
              <a:solidFill>
                <a:srgbClr val="FFFF00"/>
              </a:solidFill>
              <a:latin typeface="Bodoni MT Condensed" pitchFamily="18" charset="0"/>
            </a:rPr>
            <a:t>daripada</a:t>
          </a:r>
          <a:r>
            <a:rPr lang="en-US" sz="3200" b="1" dirty="0" smtClean="0">
              <a:solidFill>
                <a:srgbClr val="FFFF00"/>
              </a:solidFill>
              <a:latin typeface="Bodoni MT Condensed" pitchFamily="18" charset="0"/>
            </a:rPr>
            <a:t> </a:t>
          </a:r>
          <a:r>
            <a:rPr lang="en-US" sz="3200" b="1" dirty="0" err="1" smtClean="0">
              <a:solidFill>
                <a:srgbClr val="FFFF00"/>
              </a:solidFill>
              <a:latin typeface="Bodoni MT Condensed" pitchFamily="18" charset="0"/>
            </a:rPr>
            <a:t>terjerumus</a:t>
          </a:r>
          <a:r>
            <a:rPr lang="en-US" sz="3200" b="1" dirty="0" smtClean="0">
              <a:solidFill>
                <a:srgbClr val="FFFF00"/>
              </a:solidFill>
              <a:latin typeface="Bodoni MT Condensed" pitchFamily="18" charset="0"/>
            </a:rPr>
            <a:t> </a:t>
          </a:r>
          <a:r>
            <a:rPr lang="en-US" sz="3200" b="1" dirty="0" err="1" smtClean="0">
              <a:solidFill>
                <a:srgbClr val="FFFF00"/>
              </a:solidFill>
              <a:latin typeface="Bodoni MT Condensed" pitchFamily="18" charset="0"/>
            </a:rPr>
            <a:t>ke</a:t>
          </a:r>
          <a:r>
            <a:rPr lang="en-US" sz="3200" b="1" dirty="0" smtClean="0">
              <a:solidFill>
                <a:srgbClr val="FFFF00"/>
              </a:solidFill>
              <a:latin typeface="Bodoni MT Condensed" pitchFamily="18" charset="0"/>
            </a:rPr>
            <a:t> </a:t>
          </a:r>
          <a:r>
            <a:rPr lang="en-US" sz="3200" b="1" dirty="0" err="1" smtClean="0">
              <a:solidFill>
                <a:srgbClr val="FFFF00"/>
              </a:solidFill>
              <a:latin typeface="Bodoni MT Condensed" pitchFamily="18" charset="0"/>
            </a:rPr>
            <a:t>lembah</a:t>
          </a:r>
          <a:r>
            <a:rPr lang="en-US" sz="3200" b="1" dirty="0" smtClean="0">
              <a:solidFill>
                <a:srgbClr val="FFFF00"/>
              </a:solidFill>
              <a:latin typeface="Bodoni MT Condensed" pitchFamily="18" charset="0"/>
            </a:rPr>
            <a:t> </a:t>
          </a:r>
          <a:r>
            <a:rPr lang="en-US" sz="3200" b="1" dirty="0" err="1" smtClean="0">
              <a:solidFill>
                <a:srgbClr val="FFFF00"/>
              </a:solidFill>
              <a:latin typeface="Bodoni MT Condensed" pitchFamily="18" charset="0"/>
            </a:rPr>
            <a:t>kemaksiatan</a:t>
          </a:r>
          <a:r>
            <a:rPr lang="en-US" sz="3200" b="1" dirty="0" smtClean="0">
              <a:solidFill>
                <a:srgbClr val="FFFF00"/>
              </a:solidFill>
              <a:latin typeface="Bodoni MT Condensed" pitchFamily="18" charset="0"/>
            </a:rPr>
            <a:t>. </a:t>
          </a:r>
          <a:endParaRPr lang="en-US" sz="3200" b="1" dirty="0">
            <a:solidFill>
              <a:srgbClr val="FFFF00"/>
            </a:solidFill>
            <a:latin typeface="Bodoni MT Condensed" pitchFamily="18" charset="0"/>
          </a:endParaRPr>
        </a:p>
      </dgm:t>
    </dgm:pt>
    <dgm:pt modelId="{1C28ACA0-A56A-4C4A-A525-8CE08F99D651}" type="parTrans" cxnId="{321C85FB-5B43-445B-BA03-2EEE38E50F04}">
      <dgm:prSet/>
      <dgm:spPr/>
      <dgm:t>
        <a:bodyPr/>
        <a:lstStyle/>
        <a:p>
          <a:endParaRPr lang="en-US" sz="3200" b="1">
            <a:solidFill>
              <a:schemeClr val="tx1"/>
            </a:solidFill>
            <a:latin typeface="Bodoni MT Condensed" pitchFamily="18" charset="0"/>
          </a:endParaRPr>
        </a:p>
      </dgm:t>
    </dgm:pt>
    <dgm:pt modelId="{17C33663-C417-47A0-B3BB-1B2C20C19B5A}" type="sibTrans" cxnId="{321C85FB-5B43-445B-BA03-2EEE38E50F04}">
      <dgm:prSet/>
      <dgm:spPr/>
      <dgm:t>
        <a:bodyPr/>
        <a:lstStyle/>
        <a:p>
          <a:endParaRPr lang="en-US" sz="3200" b="1">
            <a:solidFill>
              <a:schemeClr val="tx1"/>
            </a:solidFill>
            <a:latin typeface="Bodoni MT Condensed" pitchFamily="18" charset="0"/>
          </a:endParaRPr>
        </a:p>
      </dgm:t>
    </dgm:pt>
    <dgm:pt modelId="{68F69811-84A7-4904-8BCA-B4A1402F271D}" type="pres">
      <dgm:prSet presAssocID="{E7603DC9-80FE-4585-9EF2-EFB8200213FD}" presName="CompostProcess" presStyleCnt="0">
        <dgm:presLayoutVars>
          <dgm:dir/>
          <dgm:resizeHandles val="exact"/>
        </dgm:presLayoutVars>
      </dgm:prSet>
      <dgm:spPr/>
      <dgm:t>
        <a:bodyPr/>
        <a:lstStyle/>
        <a:p>
          <a:endParaRPr lang="en-US"/>
        </a:p>
      </dgm:t>
    </dgm:pt>
    <dgm:pt modelId="{DDA391CB-9857-45D4-B8C4-593B8F249477}" type="pres">
      <dgm:prSet presAssocID="{E7603DC9-80FE-4585-9EF2-EFB8200213FD}" presName="arrow" presStyleLbl="bgShp" presStyleIdx="0" presStyleCnt="1" custLinFactNeighborX="464" custLinFactNeighborY="-8824"/>
      <dgm:spPr/>
    </dgm:pt>
    <dgm:pt modelId="{DA8B8C2E-AD5D-444D-B8EF-0BF1F5F666F4}" type="pres">
      <dgm:prSet presAssocID="{E7603DC9-80FE-4585-9EF2-EFB8200213FD}" presName="linearProcess" presStyleCnt="0"/>
      <dgm:spPr/>
    </dgm:pt>
    <dgm:pt modelId="{433A09F3-8575-42DC-A0B1-015D4E391FFE}" type="pres">
      <dgm:prSet presAssocID="{3760248A-F8CE-49AC-8C75-D4CBE103BCED}" presName="textNode" presStyleLbl="node1" presStyleIdx="0" presStyleCnt="2" custScaleX="31500">
        <dgm:presLayoutVars>
          <dgm:bulletEnabled val="1"/>
        </dgm:presLayoutVars>
      </dgm:prSet>
      <dgm:spPr/>
      <dgm:t>
        <a:bodyPr/>
        <a:lstStyle/>
        <a:p>
          <a:endParaRPr lang="en-US"/>
        </a:p>
      </dgm:t>
    </dgm:pt>
    <dgm:pt modelId="{0E4133CC-C356-40E4-928B-00CB31B1A038}" type="pres">
      <dgm:prSet presAssocID="{578E9A97-B867-49B5-8090-6570999BA5A7}" presName="sibTrans" presStyleCnt="0"/>
      <dgm:spPr/>
    </dgm:pt>
    <dgm:pt modelId="{C0D9BC4F-A732-4700-984F-6A9CCAC7F0CC}" type="pres">
      <dgm:prSet presAssocID="{2E669E11-2F6D-4841-B6E3-84D2C3D0AF96}" presName="textNode" presStyleLbl="node1" presStyleIdx="1" presStyleCnt="2">
        <dgm:presLayoutVars>
          <dgm:bulletEnabled val="1"/>
        </dgm:presLayoutVars>
      </dgm:prSet>
      <dgm:spPr/>
      <dgm:t>
        <a:bodyPr/>
        <a:lstStyle/>
        <a:p>
          <a:endParaRPr lang="en-US"/>
        </a:p>
      </dgm:t>
    </dgm:pt>
  </dgm:ptLst>
  <dgm:cxnLst>
    <dgm:cxn modelId="{BD214532-30C8-4DB8-95B5-7628DA1807D0}" srcId="{E7603DC9-80FE-4585-9EF2-EFB8200213FD}" destId="{3760248A-F8CE-49AC-8C75-D4CBE103BCED}" srcOrd="0" destOrd="0" parTransId="{F70959DA-A4F1-4845-8944-67C381E5431A}" sibTransId="{578E9A97-B867-49B5-8090-6570999BA5A7}"/>
    <dgm:cxn modelId="{321C85FB-5B43-445B-BA03-2EEE38E50F04}" srcId="{E7603DC9-80FE-4585-9EF2-EFB8200213FD}" destId="{2E669E11-2F6D-4841-B6E3-84D2C3D0AF96}" srcOrd="1" destOrd="0" parTransId="{1C28ACA0-A56A-4C4A-A525-8CE08F99D651}" sibTransId="{17C33663-C417-47A0-B3BB-1B2C20C19B5A}"/>
    <dgm:cxn modelId="{5C026B2B-1E83-4D1D-AF13-F0256CDC7176}" type="presOf" srcId="{3760248A-F8CE-49AC-8C75-D4CBE103BCED}" destId="{433A09F3-8575-42DC-A0B1-015D4E391FFE}" srcOrd="0" destOrd="0" presId="urn:microsoft.com/office/officeart/2005/8/layout/hProcess9"/>
    <dgm:cxn modelId="{89BD168D-871F-41D5-9B8B-7C8C28816BE3}" type="presOf" srcId="{2E669E11-2F6D-4841-B6E3-84D2C3D0AF96}" destId="{C0D9BC4F-A732-4700-984F-6A9CCAC7F0CC}" srcOrd="0" destOrd="0" presId="urn:microsoft.com/office/officeart/2005/8/layout/hProcess9"/>
    <dgm:cxn modelId="{22C52AA2-60E2-48F8-A004-DC525FAB27BE}" type="presOf" srcId="{E7603DC9-80FE-4585-9EF2-EFB8200213FD}" destId="{68F69811-84A7-4904-8BCA-B4A1402F271D}" srcOrd="0" destOrd="0" presId="urn:microsoft.com/office/officeart/2005/8/layout/hProcess9"/>
    <dgm:cxn modelId="{070588F8-2DA8-4C0F-BD87-AC6366F3264B}" type="presParOf" srcId="{68F69811-84A7-4904-8BCA-B4A1402F271D}" destId="{DDA391CB-9857-45D4-B8C4-593B8F249477}" srcOrd="0" destOrd="0" presId="urn:microsoft.com/office/officeart/2005/8/layout/hProcess9"/>
    <dgm:cxn modelId="{41F16AEA-63F6-4C31-8D97-222CAA07D027}" type="presParOf" srcId="{68F69811-84A7-4904-8BCA-B4A1402F271D}" destId="{DA8B8C2E-AD5D-444D-B8EF-0BF1F5F666F4}" srcOrd="1" destOrd="0" presId="urn:microsoft.com/office/officeart/2005/8/layout/hProcess9"/>
    <dgm:cxn modelId="{51372EF7-190B-4F45-A6CE-B78D1B59A60A}" type="presParOf" srcId="{DA8B8C2E-AD5D-444D-B8EF-0BF1F5F666F4}" destId="{433A09F3-8575-42DC-A0B1-015D4E391FFE}" srcOrd="0" destOrd="0" presId="urn:microsoft.com/office/officeart/2005/8/layout/hProcess9"/>
    <dgm:cxn modelId="{00DFB798-26F4-4E7A-A050-8E9DDE96E0B6}" type="presParOf" srcId="{DA8B8C2E-AD5D-444D-B8EF-0BF1F5F666F4}" destId="{0E4133CC-C356-40E4-928B-00CB31B1A038}" srcOrd="1" destOrd="0" presId="urn:microsoft.com/office/officeart/2005/8/layout/hProcess9"/>
    <dgm:cxn modelId="{36969D16-EE3A-4968-ADAF-1B5A0EC24037}" type="presParOf" srcId="{DA8B8C2E-AD5D-444D-B8EF-0BF1F5F666F4}" destId="{C0D9BC4F-A732-4700-984F-6A9CCAC7F0C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E62A7F-49D7-4147-BA4B-A8157FA9C382}"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613726CC-BC0C-4068-9679-5D459BAE8318}">
      <dgm:prSet custT="1"/>
      <dgm:spPr/>
      <dgm:t>
        <a:bodyPr/>
        <a:lstStyle/>
        <a:p>
          <a:pPr rtl="0"/>
          <a:r>
            <a:rPr lang="en-US" sz="2400" dirty="0" err="1" smtClean="0">
              <a:effectLst>
                <a:glow rad="101600">
                  <a:schemeClr val="tx1">
                    <a:alpha val="60000"/>
                  </a:schemeClr>
                </a:glow>
              </a:effectLst>
              <a:latin typeface="Berlin Sans FB" pitchFamily="34" charset="0"/>
            </a:rPr>
            <a:t>segelintir</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masyarakat</a:t>
          </a:r>
          <a:r>
            <a:rPr lang="en-US" sz="2400" dirty="0" smtClean="0">
              <a:effectLst>
                <a:glow rad="101600">
                  <a:schemeClr val="tx1">
                    <a:alpha val="60000"/>
                  </a:schemeClr>
                </a:glow>
              </a:effectLst>
              <a:latin typeface="Berlin Sans FB" pitchFamily="34" charset="0"/>
            </a:rPr>
            <a:t> yang </a:t>
          </a:r>
          <a:r>
            <a:rPr lang="en-US" sz="2400" dirty="0" err="1" smtClean="0">
              <a:effectLst>
                <a:glow rad="101600">
                  <a:schemeClr val="tx1">
                    <a:alpha val="60000"/>
                  </a:schemeClr>
                </a:glow>
              </a:effectLst>
              <a:latin typeface="Berlin Sans FB" pitchFamily="34" charset="0"/>
            </a:rPr>
            <a:t>menganggap</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riba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itu</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sama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sahaja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dengan</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jual</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beli</a:t>
          </a:r>
          <a:r>
            <a:rPr lang="en-US" sz="2400" dirty="0" smtClean="0">
              <a:effectLst>
                <a:glow rad="101600">
                  <a:schemeClr val="tx1">
                    <a:alpha val="60000"/>
                  </a:schemeClr>
                </a:glow>
              </a:effectLst>
              <a:latin typeface="Berlin Sans FB" pitchFamily="34" charset="0"/>
            </a:rPr>
            <a:t>. </a:t>
          </a:r>
          <a:endParaRPr lang="en-US" sz="2400" dirty="0">
            <a:effectLst>
              <a:glow rad="101600">
                <a:schemeClr val="tx1">
                  <a:alpha val="60000"/>
                </a:schemeClr>
              </a:glow>
            </a:effectLst>
            <a:latin typeface="Berlin Sans FB" pitchFamily="34" charset="0"/>
          </a:endParaRPr>
        </a:p>
      </dgm:t>
    </dgm:pt>
    <dgm:pt modelId="{D622BE99-600F-459F-BF81-A1F99EFF9420}" type="parTrans" cxnId="{A6E1A780-BCF0-4D35-9B27-FA606517231F}">
      <dgm:prSet/>
      <dgm:spPr/>
      <dgm:t>
        <a:bodyPr/>
        <a:lstStyle/>
        <a:p>
          <a:endParaRPr lang="en-US" sz="1800">
            <a:solidFill>
              <a:schemeClr val="tx1"/>
            </a:solidFill>
            <a:effectLst>
              <a:glow rad="101600">
                <a:schemeClr val="tx1">
                  <a:alpha val="60000"/>
                </a:schemeClr>
              </a:glow>
            </a:effectLst>
            <a:latin typeface="Berlin Sans FB" pitchFamily="34" charset="0"/>
          </a:endParaRPr>
        </a:p>
      </dgm:t>
    </dgm:pt>
    <dgm:pt modelId="{5AF69BF3-FDDC-47DF-9647-EC428EA61895}" type="sibTrans" cxnId="{A6E1A780-BCF0-4D35-9B27-FA606517231F}">
      <dgm:prSet/>
      <dgm:spPr/>
      <dgm:t>
        <a:bodyPr/>
        <a:lstStyle/>
        <a:p>
          <a:endParaRPr lang="en-US" sz="1800">
            <a:solidFill>
              <a:schemeClr val="tx1"/>
            </a:solidFill>
            <a:effectLst>
              <a:glow rad="101600">
                <a:schemeClr val="tx1">
                  <a:alpha val="60000"/>
                </a:schemeClr>
              </a:glow>
            </a:effectLst>
            <a:latin typeface="Berlin Sans FB" pitchFamily="34" charset="0"/>
          </a:endParaRPr>
        </a:p>
      </dgm:t>
    </dgm:pt>
    <dgm:pt modelId="{A0B76EA1-3EB4-4C6E-BE88-867FE7C483F5}">
      <dgm:prSet custT="1"/>
      <dgm:spPr/>
      <dgm:t>
        <a:bodyPr/>
        <a:lstStyle/>
        <a:p>
          <a:pPr rtl="0"/>
          <a:r>
            <a:rPr lang="en-US" sz="2400" dirty="0" err="1" smtClean="0">
              <a:effectLst>
                <a:glow rad="101600">
                  <a:schemeClr val="tx1">
                    <a:alpha val="60000"/>
                  </a:schemeClr>
                </a:glow>
              </a:effectLst>
              <a:latin typeface="Berlin Sans FB" pitchFamily="34" charset="0"/>
            </a:rPr>
            <a:t>Mereka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seolah-olah</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tidak</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memahami</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hakikat</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riba</a:t>
          </a:r>
          <a:r>
            <a:rPr lang="en-US" sz="2400" dirty="0" smtClean="0">
              <a:effectLst>
                <a:glow rad="101600">
                  <a:schemeClr val="tx1">
                    <a:alpha val="60000"/>
                  </a:schemeClr>
                </a:glow>
              </a:effectLst>
              <a:latin typeface="Berlin Sans FB" pitchFamily="34" charset="0"/>
            </a:rPr>
            <a:t>’ yang </a:t>
          </a:r>
          <a:r>
            <a:rPr lang="en-US" sz="2400" dirty="0" err="1" smtClean="0">
              <a:effectLst>
                <a:glow rad="101600">
                  <a:schemeClr val="tx1">
                    <a:alpha val="60000"/>
                  </a:schemeClr>
                </a:glow>
              </a:effectLst>
              <a:latin typeface="Berlin Sans FB" pitchFamily="34" charset="0"/>
            </a:rPr>
            <a:t>sebenar</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dan</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akhirnya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tersesat</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akibat</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tidak</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ada</a:t>
          </a:r>
          <a:r>
            <a:rPr lang="en-US" sz="2400" dirty="0" smtClean="0">
              <a:effectLst>
                <a:glow rad="101600">
                  <a:schemeClr val="tx1">
                    <a:alpha val="60000"/>
                  </a:schemeClr>
                </a:glow>
              </a:effectLst>
              <a:latin typeface="Berlin Sans FB" pitchFamily="34" charset="0"/>
            </a:rPr>
            <a:t> rasa </a:t>
          </a:r>
          <a:r>
            <a:rPr lang="en-US" sz="2400" dirty="0" err="1" smtClean="0">
              <a:effectLst>
                <a:glow rad="101600">
                  <a:schemeClr val="tx1">
                    <a:alpha val="60000"/>
                  </a:schemeClr>
                </a:glow>
              </a:effectLst>
              <a:latin typeface="Berlin Sans FB" pitchFamily="34" charset="0"/>
            </a:rPr>
            <a:t>ingin</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tahu</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hukum</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syarak</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dalam</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soal</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perniagaan</a:t>
          </a:r>
          <a:r>
            <a:rPr lang="en-US" sz="2400" dirty="0" smtClean="0">
              <a:effectLst>
                <a:glow rad="101600">
                  <a:schemeClr val="tx1">
                    <a:alpha val="60000"/>
                  </a:schemeClr>
                </a:glow>
              </a:effectLst>
              <a:latin typeface="Berlin Sans FB" pitchFamily="34" charset="0"/>
            </a:rPr>
            <a:t>. </a:t>
          </a:r>
          <a:endParaRPr lang="en-US" sz="2400" dirty="0">
            <a:effectLst>
              <a:glow rad="101600">
                <a:schemeClr val="tx1">
                  <a:alpha val="60000"/>
                </a:schemeClr>
              </a:glow>
            </a:effectLst>
            <a:latin typeface="Berlin Sans FB" pitchFamily="34" charset="0"/>
          </a:endParaRPr>
        </a:p>
      </dgm:t>
    </dgm:pt>
    <dgm:pt modelId="{F26A3441-D761-4075-90CE-B54210C0BB75}" type="parTrans" cxnId="{E576348D-1DA4-431E-A315-9B9EF7BD43FD}">
      <dgm:prSet/>
      <dgm:spPr/>
      <dgm:t>
        <a:bodyPr/>
        <a:lstStyle/>
        <a:p>
          <a:endParaRPr lang="en-US" sz="1800">
            <a:solidFill>
              <a:schemeClr val="tx1"/>
            </a:solidFill>
            <a:effectLst>
              <a:glow rad="101600">
                <a:schemeClr val="tx1">
                  <a:alpha val="60000"/>
                </a:schemeClr>
              </a:glow>
            </a:effectLst>
            <a:latin typeface="Berlin Sans FB" pitchFamily="34" charset="0"/>
          </a:endParaRPr>
        </a:p>
      </dgm:t>
    </dgm:pt>
    <dgm:pt modelId="{F67A45D7-136A-4729-8BAC-C62C1ACF5964}" type="sibTrans" cxnId="{E576348D-1DA4-431E-A315-9B9EF7BD43FD}">
      <dgm:prSet/>
      <dgm:spPr/>
      <dgm:t>
        <a:bodyPr/>
        <a:lstStyle/>
        <a:p>
          <a:endParaRPr lang="en-US" sz="1800">
            <a:solidFill>
              <a:schemeClr val="tx1"/>
            </a:solidFill>
            <a:effectLst>
              <a:glow rad="101600">
                <a:schemeClr val="tx1">
                  <a:alpha val="60000"/>
                </a:schemeClr>
              </a:glow>
            </a:effectLst>
            <a:latin typeface="Berlin Sans FB" pitchFamily="34" charset="0"/>
          </a:endParaRPr>
        </a:p>
      </dgm:t>
    </dgm:pt>
    <dgm:pt modelId="{2AD9E4C8-8853-4BBD-9410-0EA99E9897D1}">
      <dgm:prSet custT="1"/>
      <dgm:spPr/>
      <dgm:t>
        <a:bodyPr/>
        <a:lstStyle/>
        <a:p>
          <a:pPr rtl="0"/>
          <a:r>
            <a:rPr lang="en-US" sz="2400" dirty="0" err="1" smtClean="0">
              <a:effectLst>
                <a:glow rad="101600">
                  <a:schemeClr val="tx1">
                    <a:alpha val="60000"/>
                  </a:schemeClr>
                </a:glow>
              </a:effectLst>
              <a:latin typeface="Berlin Sans FB" pitchFamily="34" charset="0"/>
            </a:rPr>
            <a:t>sengaja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tidak</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mahu</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ambil</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tahu</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atau</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pura-pura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tidak</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tahu</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dan</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tidak</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mahu</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bertanya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kepada</a:t>
          </a:r>
          <a:r>
            <a:rPr lang="en-US" sz="2400" dirty="0" smtClean="0">
              <a:effectLst>
                <a:glow rad="101600">
                  <a:schemeClr val="tx1">
                    <a:alpha val="60000"/>
                  </a:schemeClr>
                </a:glow>
              </a:effectLst>
              <a:latin typeface="Berlin Sans FB" pitchFamily="34" charset="0"/>
            </a:rPr>
            <a:t> para </a:t>
          </a:r>
          <a:r>
            <a:rPr lang="en-US" sz="2400" dirty="0" err="1" smtClean="0">
              <a:effectLst>
                <a:glow rad="101600">
                  <a:schemeClr val="tx1">
                    <a:alpha val="60000"/>
                  </a:schemeClr>
                </a:glow>
              </a:effectLst>
              <a:latin typeface="Berlin Sans FB" pitchFamily="34" charset="0"/>
            </a:rPr>
            <a:t>ulama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kerana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menganggapnya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akan</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menyusahkan</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dirinya</a:t>
          </a:r>
          <a:r>
            <a:rPr lang="en-US" sz="2400" dirty="0" smtClean="0">
              <a:effectLst>
                <a:glow rad="101600">
                  <a:schemeClr val="tx1">
                    <a:alpha val="60000"/>
                  </a:schemeClr>
                </a:glow>
              </a:effectLst>
              <a:latin typeface="Berlin Sans FB" pitchFamily="34" charset="0"/>
            </a:rPr>
            <a:t> </a:t>
          </a:r>
          <a:r>
            <a:rPr lang="en-US" sz="2400" dirty="0" err="1" smtClean="0">
              <a:effectLst>
                <a:glow rad="101600">
                  <a:schemeClr val="tx1">
                    <a:alpha val="60000"/>
                  </a:schemeClr>
                </a:glow>
              </a:effectLst>
              <a:latin typeface="Berlin Sans FB" pitchFamily="34" charset="0"/>
            </a:rPr>
            <a:t>sendiri</a:t>
          </a:r>
          <a:r>
            <a:rPr lang="en-US" sz="2400" dirty="0" smtClean="0">
              <a:effectLst>
                <a:glow rad="101600">
                  <a:schemeClr val="tx1">
                    <a:alpha val="60000"/>
                  </a:schemeClr>
                </a:glow>
              </a:effectLst>
              <a:latin typeface="Berlin Sans FB" pitchFamily="34" charset="0"/>
            </a:rPr>
            <a:t>.</a:t>
          </a:r>
          <a:endParaRPr lang="en-US" sz="2400" dirty="0">
            <a:effectLst>
              <a:glow rad="101600">
                <a:schemeClr val="tx1">
                  <a:alpha val="60000"/>
                </a:schemeClr>
              </a:glow>
            </a:effectLst>
            <a:latin typeface="Berlin Sans FB" pitchFamily="34" charset="0"/>
          </a:endParaRPr>
        </a:p>
      </dgm:t>
    </dgm:pt>
    <dgm:pt modelId="{45323016-A342-47F4-9674-37AA89E41C1A}" type="parTrans" cxnId="{8A43F979-8487-4D52-BD98-FCDB609C98DA}">
      <dgm:prSet/>
      <dgm:spPr/>
      <dgm:t>
        <a:bodyPr/>
        <a:lstStyle/>
        <a:p>
          <a:endParaRPr lang="en-US" sz="1800">
            <a:solidFill>
              <a:schemeClr val="tx1"/>
            </a:solidFill>
            <a:effectLst>
              <a:glow rad="101600">
                <a:schemeClr val="tx1">
                  <a:alpha val="60000"/>
                </a:schemeClr>
              </a:glow>
            </a:effectLst>
            <a:latin typeface="Berlin Sans FB" pitchFamily="34" charset="0"/>
          </a:endParaRPr>
        </a:p>
      </dgm:t>
    </dgm:pt>
    <dgm:pt modelId="{3BB59CAD-0DCD-4398-B3B9-76F30589A135}" type="sibTrans" cxnId="{8A43F979-8487-4D52-BD98-FCDB609C98DA}">
      <dgm:prSet/>
      <dgm:spPr/>
      <dgm:t>
        <a:bodyPr/>
        <a:lstStyle/>
        <a:p>
          <a:endParaRPr lang="en-US" sz="1800">
            <a:solidFill>
              <a:schemeClr val="tx1"/>
            </a:solidFill>
            <a:effectLst>
              <a:glow rad="101600">
                <a:schemeClr val="tx1">
                  <a:alpha val="60000"/>
                </a:schemeClr>
              </a:glow>
            </a:effectLst>
            <a:latin typeface="Berlin Sans FB" pitchFamily="34" charset="0"/>
          </a:endParaRPr>
        </a:p>
      </dgm:t>
    </dgm:pt>
    <dgm:pt modelId="{B7B077F6-A327-48DD-BCCE-3AC5A035F489}" type="pres">
      <dgm:prSet presAssocID="{9EE62A7F-49D7-4147-BA4B-A8157FA9C382}" presName="Name0" presStyleCnt="0">
        <dgm:presLayoutVars>
          <dgm:dir/>
          <dgm:animLvl val="lvl"/>
          <dgm:resizeHandles val="exact"/>
        </dgm:presLayoutVars>
      </dgm:prSet>
      <dgm:spPr/>
      <dgm:t>
        <a:bodyPr/>
        <a:lstStyle/>
        <a:p>
          <a:endParaRPr lang="en-US"/>
        </a:p>
      </dgm:t>
    </dgm:pt>
    <dgm:pt modelId="{D742C09C-011C-4A23-AEC7-522E4B517D1F}" type="pres">
      <dgm:prSet presAssocID="{613726CC-BC0C-4068-9679-5D459BAE8318}" presName="linNode" presStyleCnt="0"/>
      <dgm:spPr/>
    </dgm:pt>
    <dgm:pt modelId="{397FF423-B862-4D4C-A9B7-BA1879A0658D}" type="pres">
      <dgm:prSet presAssocID="{613726CC-BC0C-4068-9679-5D459BAE8318}" presName="parentText" presStyleLbl="node1" presStyleIdx="0" presStyleCnt="3" custScaleX="236625">
        <dgm:presLayoutVars>
          <dgm:chMax val="1"/>
          <dgm:bulletEnabled val="1"/>
        </dgm:presLayoutVars>
      </dgm:prSet>
      <dgm:spPr/>
      <dgm:t>
        <a:bodyPr/>
        <a:lstStyle/>
        <a:p>
          <a:endParaRPr lang="en-US"/>
        </a:p>
      </dgm:t>
    </dgm:pt>
    <dgm:pt modelId="{3C95D62A-836A-4B1A-B432-193965F8AF57}" type="pres">
      <dgm:prSet presAssocID="{5AF69BF3-FDDC-47DF-9647-EC428EA61895}" presName="sp" presStyleCnt="0"/>
      <dgm:spPr/>
    </dgm:pt>
    <dgm:pt modelId="{7540EA90-9ADA-400B-953E-52003A74B27A}" type="pres">
      <dgm:prSet presAssocID="{A0B76EA1-3EB4-4C6E-BE88-867FE7C483F5}" presName="linNode" presStyleCnt="0"/>
      <dgm:spPr/>
    </dgm:pt>
    <dgm:pt modelId="{8707E260-2EAB-4516-A88C-8F347A878DCE}" type="pres">
      <dgm:prSet presAssocID="{A0B76EA1-3EB4-4C6E-BE88-867FE7C483F5}" presName="parentText" presStyleLbl="node1" presStyleIdx="1" presStyleCnt="3" custScaleX="236625">
        <dgm:presLayoutVars>
          <dgm:chMax val="1"/>
          <dgm:bulletEnabled val="1"/>
        </dgm:presLayoutVars>
      </dgm:prSet>
      <dgm:spPr/>
      <dgm:t>
        <a:bodyPr/>
        <a:lstStyle/>
        <a:p>
          <a:endParaRPr lang="en-US"/>
        </a:p>
      </dgm:t>
    </dgm:pt>
    <dgm:pt modelId="{B1041A69-EF74-4CF3-9AAD-2C2C0027B32E}" type="pres">
      <dgm:prSet presAssocID="{F67A45D7-136A-4729-8BAC-C62C1ACF5964}" presName="sp" presStyleCnt="0"/>
      <dgm:spPr/>
    </dgm:pt>
    <dgm:pt modelId="{A1AFCC5D-B2F2-4D5F-A52F-69E078323149}" type="pres">
      <dgm:prSet presAssocID="{2AD9E4C8-8853-4BBD-9410-0EA99E9897D1}" presName="linNode" presStyleCnt="0"/>
      <dgm:spPr/>
    </dgm:pt>
    <dgm:pt modelId="{A4F6A61D-D500-412C-88A4-153BD41CDBBE}" type="pres">
      <dgm:prSet presAssocID="{2AD9E4C8-8853-4BBD-9410-0EA99E9897D1}" presName="parentText" presStyleLbl="node1" presStyleIdx="2" presStyleCnt="3" custScaleX="236625">
        <dgm:presLayoutVars>
          <dgm:chMax val="1"/>
          <dgm:bulletEnabled val="1"/>
        </dgm:presLayoutVars>
      </dgm:prSet>
      <dgm:spPr/>
      <dgm:t>
        <a:bodyPr/>
        <a:lstStyle/>
        <a:p>
          <a:endParaRPr lang="en-US"/>
        </a:p>
      </dgm:t>
    </dgm:pt>
  </dgm:ptLst>
  <dgm:cxnLst>
    <dgm:cxn modelId="{ABCA68E1-F54F-49C9-AFCB-3DC40A4964C0}" type="presOf" srcId="{2AD9E4C8-8853-4BBD-9410-0EA99E9897D1}" destId="{A4F6A61D-D500-412C-88A4-153BD41CDBBE}" srcOrd="0" destOrd="0" presId="urn:microsoft.com/office/officeart/2005/8/layout/vList5"/>
    <dgm:cxn modelId="{A6E1A780-BCF0-4D35-9B27-FA606517231F}" srcId="{9EE62A7F-49D7-4147-BA4B-A8157FA9C382}" destId="{613726CC-BC0C-4068-9679-5D459BAE8318}" srcOrd="0" destOrd="0" parTransId="{D622BE99-600F-459F-BF81-A1F99EFF9420}" sibTransId="{5AF69BF3-FDDC-47DF-9647-EC428EA61895}"/>
    <dgm:cxn modelId="{0891287F-1ED3-4DA6-828D-6724963CAD1A}" type="presOf" srcId="{A0B76EA1-3EB4-4C6E-BE88-867FE7C483F5}" destId="{8707E260-2EAB-4516-A88C-8F347A878DCE}" srcOrd="0" destOrd="0" presId="urn:microsoft.com/office/officeart/2005/8/layout/vList5"/>
    <dgm:cxn modelId="{E576348D-1DA4-431E-A315-9B9EF7BD43FD}" srcId="{9EE62A7F-49D7-4147-BA4B-A8157FA9C382}" destId="{A0B76EA1-3EB4-4C6E-BE88-867FE7C483F5}" srcOrd="1" destOrd="0" parTransId="{F26A3441-D761-4075-90CE-B54210C0BB75}" sibTransId="{F67A45D7-136A-4729-8BAC-C62C1ACF5964}"/>
    <dgm:cxn modelId="{60B4FE9B-D872-44B3-A299-BFC2B9F4E33C}" type="presOf" srcId="{613726CC-BC0C-4068-9679-5D459BAE8318}" destId="{397FF423-B862-4D4C-A9B7-BA1879A0658D}" srcOrd="0" destOrd="0" presId="urn:microsoft.com/office/officeart/2005/8/layout/vList5"/>
    <dgm:cxn modelId="{8A43F979-8487-4D52-BD98-FCDB609C98DA}" srcId="{9EE62A7F-49D7-4147-BA4B-A8157FA9C382}" destId="{2AD9E4C8-8853-4BBD-9410-0EA99E9897D1}" srcOrd="2" destOrd="0" parTransId="{45323016-A342-47F4-9674-37AA89E41C1A}" sibTransId="{3BB59CAD-0DCD-4398-B3B9-76F30589A135}"/>
    <dgm:cxn modelId="{860ABCF8-7F22-4800-90D2-A697206E5F28}" type="presOf" srcId="{9EE62A7F-49D7-4147-BA4B-A8157FA9C382}" destId="{B7B077F6-A327-48DD-BCCE-3AC5A035F489}" srcOrd="0" destOrd="0" presId="urn:microsoft.com/office/officeart/2005/8/layout/vList5"/>
    <dgm:cxn modelId="{31CF1A16-542A-4B75-90C9-ACC93EF70087}" type="presParOf" srcId="{B7B077F6-A327-48DD-BCCE-3AC5A035F489}" destId="{D742C09C-011C-4A23-AEC7-522E4B517D1F}" srcOrd="0" destOrd="0" presId="urn:microsoft.com/office/officeart/2005/8/layout/vList5"/>
    <dgm:cxn modelId="{130A4580-ACCD-4C01-8850-4740B67681C3}" type="presParOf" srcId="{D742C09C-011C-4A23-AEC7-522E4B517D1F}" destId="{397FF423-B862-4D4C-A9B7-BA1879A0658D}" srcOrd="0" destOrd="0" presId="urn:microsoft.com/office/officeart/2005/8/layout/vList5"/>
    <dgm:cxn modelId="{477BA34F-5927-4443-B9A4-0B795379920B}" type="presParOf" srcId="{B7B077F6-A327-48DD-BCCE-3AC5A035F489}" destId="{3C95D62A-836A-4B1A-B432-193965F8AF57}" srcOrd="1" destOrd="0" presId="urn:microsoft.com/office/officeart/2005/8/layout/vList5"/>
    <dgm:cxn modelId="{9D63E2C8-3358-4D9A-8E61-7B0EDE95E077}" type="presParOf" srcId="{B7B077F6-A327-48DD-BCCE-3AC5A035F489}" destId="{7540EA90-9ADA-400B-953E-52003A74B27A}" srcOrd="2" destOrd="0" presId="urn:microsoft.com/office/officeart/2005/8/layout/vList5"/>
    <dgm:cxn modelId="{D254F617-F01E-4030-8FA8-3F715BD78190}" type="presParOf" srcId="{7540EA90-9ADA-400B-953E-52003A74B27A}" destId="{8707E260-2EAB-4516-A88C-8F347A878DCE}" srcOrd="0" destOrd="0" presId="urn:microsoft.com/office/officeart/2005/8/layout/vList5"/>
    <dgm:cxn modelId="{F5F858E5-EF84-4222-9747-FC0177C784C2}" type="presParOf" srcId="{B7B077F6-A327-48DD-BCCE-3AC5A035F489}" destId="{B1041A69-EF74-4CF3-9AAD-2C2C0027B32E}" srcOrd="3" destOrd="0" presId="urn:microsoft.com/office/officeart/2005/8/layout/vList5"/>
    <dgm:cxn modelId="{2DBBDE56-C9DE-4627-8832-CED76F11623D}" type="presParOf" srcId="{B7B077F6-A327-48DD-BCCE-3AC5A035F489}" destId="{A1AFCC5D-B2F2-4D5F-A52F-69E078323149}" srcOrd="4" destOrd="0" presId="urn:microsoft.com/office/officeart/2005/8/layout/vList5"/>
    <dgm:cxn modelId="{C8869C71-CA81-4352-BFE8-643A969A30F7}" type="presParOf" srcId="{A1AFCC5D-B2F2-4D5F-A52F-69E078323149}" destId="{A4F6A61D-D500-412C-88A4-153BD41CDBB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0FCFE8-D662-4672-B4A8-BE81796A9562}" type="doc">
      <dgm:prSet loTypeId="urn:microsoft.com/office/officeart/2009/layout/CircleArrowProcess" loCatId="process" qsTypeId="urn:microsoft.com/office/officeart/2005/8/quickstyle/simple4" qsCatId="simple" csTypeId="urn:microsoft.com/office/officeart/2005/8/colors/colorful4" csCatId="colorful" phldr="1"/>
      <dgm:spPr/>
      <dgm:t>
        <a:bodyPr/>
        <a:lstStyle/>
        <a:p>
          <a:endParaRPr lang="en-US"/>
        </a:p>
      </dgm:t>
    </dgm:pt>
    <dgm:pt modelId="{EBD26598-BD63-456A-8AAE-414A6E90F112}">
      <dgm:prSet/>
      <dgm:spPr/>
      <dgm:t>
        <a:bodyPr/>
        <a:lstStyle/>
        <a:p>
          <a:pPr rtl="0"/>
          <a:r>
            <a:rPr lang="en-US" b="0" i="0" baseline="0" smtClean="0">
              <a:latin typeface="Berlin Sans FB" pitchFamily="34" charset="0"/>
            </a:rPr>
            <a:t>Ada  yang menganggap rasuah itu sebagai </a:t>
          </a:r>
          <a:endParaRPr lang="en-US" dirty="0">
            <a:latin typeface="Berlin Sans FB" pitchFamily="34" charset="0"/>
          </a:endParaRPr>
        </a:p>
      </dgm:t>
    </dgm:pt>
    <dgm:pt modelId="{FAD91A09-8346-4991-8B54-C8381EFFB80D}" type="parTrans" cxnId="{D6466AD6-76A6-4827-8764-19D62B73F6C1}">
      <dgm:prSet/>
      <dgm:spPr/>
      <dgm:t>
        <a:bodyPr/>
        <a:lstStyle/>
        <a:p>
          <a:endParaRPr lang="en-US">
            <a:solidFill>
              <a:schemeClr val="tx1"/>
            </a:solidFill>
            <a:latin typeface="Berlin Sans FB" pitchFamily="34" charset="0"/>
          </a:endParaRPr>
        </a:p>
      </dgm:t>
    </dgm:pt>
    <dgm:pt modelId="{4D0FD22D-EB71-4A57-AEB8-DED4D404DDD3}" type="sibTrans" cxnId="{D6466AD6-76A6-4827-8764-19D62B73F6C1}">
      <dgm:prSet/>
      <dgm:spPr/>
      <dgm:t>
        <a:bodyPr/>
        <a:lstStyle/>
        <a:p>
          <a:endParaRPr lang="en-US">
            <a:solidFill>
              <a:schemeClr val="tx1"/>
            </a:solidFill>
            <a:latin typeface="Berlin Sans FB" pitchFamily="34" charset="0"/>
          </a:endParaRPr>
        </a:p>
      </dgm:t>
    </dgm:pt>
    <dgm:pt modelId="{295D634B-5898-47CE-A2E4-ACC581EDEEA4}">
      <dgm:prSet/>
      <dgm:spPr/>
      <dgm:t>
        <a:bodyPr/>
        <a:lstStyle/>
        <a:p>
          <a:pPr rtl="0"/>
          <a:r>
            <a:rPr lang="en-US" b="0" i="0" baseline="0" smtClean="0">
              <a:latin typeface="Berlin Sans FB" pitchFamily="34" charset="0"/>
            </a:rPr>
            <a:t>jalan mudah untuk mengecap kekayaan dunia sehingga bukan sahaja melakukan dosa malah menjejaskan reputasi umat Islam. </a:t>
          </a:r>
          <a:endParaRPr lang="en-US" dirty="0">
            <a:latin typeface="Berlin Sans FB" pitchFamily="34" charset="0"/>
          </a:endParaRPr>
        </a:p>
      </dgm:t>
    </dgm:pt>
    <dgm:pt modelId="{469B0261-98D2-47A8-B0E9-888117F8D4A5}" type="parTrans" cxnId="{074D4764-FCE5-4A06-B581-0F1692183EC8}">
      <dgm:prSet/>
      <dgm:spPr/>
      <dgm:t>
        <a:bodyPr/>
        <a:lstStyle/>
        <a:p>
          <a:endParaRPr lang="en-US">
            <a:solidFill>
              <a:schemeClr val="tx1"/>
            </a:solidFill>
            <a:latin typeface="Berlin Sans FB" pitchFamily="34" charset="0"/>
          </a:endParaRPr>
        </a:p>
      </dgm:t>
    </dgm:pt>
    <dgm:pt modelId="{D3A635DD-6CB5-4A39-8D47-52BD5CF1ECFB}" type="sibTrans" cxnId="{074D4764-FCE5-4A06-B581-0F1692183EC8}">
      <dgm:prSet/>
      <dgm:spPr/>
      <dgm:t>
        <a:bodyPr/>
        <a:lstStyle/>
        <a:p>
          <a:endParaRPr lang="en-US">
            <a:solidFill>
              <a:schemeClr val="tx1"/>
            </a:solidFill>
            <a:latin typeface="Berlin Sans FB" pitchFamily="34" charset="0"/>
          </a:endParaRPr>
        </a:p>
      </dgm:t>
    </dgm:pt>
    <dgm:pt modelId="{0A443ED6-E630-41C9-8E1F-E1822D473C5C}" type="pres">
      <dgm:prSet presAssocID="{240FCFE8-D662-4672-B4A8-BE81796A9562}" presName="Name0" presStyleCnt="0">
        <dgm:presLayoutVars>
          <dgm:chMax val="7"/>
          <dgm:chPref val="7"/>
          <dgm:dir/>
          <dgm:animLvl val="lvl"/>
        </dgm:presLayoutVars>
      </dgm:prSet>
      <dgm:spPr/>
      <dgm:t>
        <a:bodyPr/>
        <a:lstStyle/>
        <a:p>
          <a:endParaRPr lang="en-US"/>
        </a:p>
      </dgm:t>
    </dgm:pt>
    <dgm:pt modelId="{9AE89A48-2919-40E3-AD03-24245EC9A217}" type="pres">
      <dgm:prSet presAssocID="{EBD26598-BD63-456A-8AAE-414A6E90F112}" presName="Accent1" presStyleCnt="0"/>
      <dgm:spPr/>
      <dgm:t>
        <a:bodyPr/>
        <a:lstStyle/>
        <a:p>
          <a:endParaRPr lang="en-US"/>
        </a:p>
      </dgm:t>
    </dgm:pt>
    <dgm:pt modelId="{62A22C6E-9373-4CB3-809B-DB199E0201EA}" type="pres">
      <dgm:prSet presAssocID="{EBD26598-BD63-456A-8AAE-414A6E90F112}" presName="Accent" presStyleLbl="node1" presStyleIdx="0" presStyleCnt="2"/>
      <dgm:spPr/>
      <dgm:t>
        <a:bodyPr/>
        <a:lstStyle/>
        <a:p>
          <a:endParaRPr lang="en-US"/>
        </a:p>
      </dgm:t>
    </dgm:pt>
    <dgm:pt modelId="{FA4346BD-F2DC-4B26-BA80-B75B07A990FD}" type="pres">
      <dgm:prSet presAssocID="{EBD26598-BD63-456A-8AAE-414A6E90F112}" presName="Parent1" presStyleLbl="revTx" presStyleIdx="0" presStyleCnt="2">
        <dgm:presLayoutVars>
          <dgm:chMax val="1"/>
          <dgm:chPref val="1"/>
          <dgm:bulletEnabled val="1"/>
        </dgm:presLayoutVars>
      </dgm:prSet>
      <dgm:spPr/>
      <dgm:t>
        <a:bodyPr/>
        <a:lstStyle/>
        <a:p>
          <a:endParaRPr lang="en-US"/>
        </a:p>
      </dgm:t>
    </dgm:pt>
    <dgm:pt modelId="{0DEC25B2-BBCC-4ECF-902E-34DE6F814F56}" type="pres">
      <dgm:prSet presAssocID="{295D634B-5898-47CE-A2E4-ACC581EDEEA4}" presName="Accent2" presStyleCnt="0"/>
      <dgm:spPr/>
      <dgm:t>
        <a:bodyPr/>
        <a:lstStyle/>
        <a:p>
          <a:endParaRPr lang="en-US"/>
        </a:p>
      </dgm:t>
    </dgm:pt>
    <dgm:pt modelId="{6D4A0562-A4D6-4584-8D88-D6839E909DDD}" type="pres">
      <dgm:prSet presAssocID="{295D634B-5898-47CE-A2E4-ACC581EDEEA4}" presName="Accent" presStyleLbl="node1" presStyleIdx="1" presStyleCnt="2"/>
      <dgm:spPr/>
      <dgm:t>
        <a:bodyPr/>
        <a:lstStyle/>
        <a:p>
          <a:endParaRPr lang="en-US"/>
        </a:p>
      </dgm:t>
    </dgm:pt>
    <dgm:pt modelId="{83489056-48F7-4AC0-8C81-F3F9037034D2}" type="pres">
      <dgm:prSet presAssocID="{295D634B-5898-47CE-A2E4-ACC581EDEEA4}" presName="Parent2" presStyleLbl="revTx" presStyleIdx="1" presStyleCnt="2">
        <dgm:presLayoutVars>
          <dgm:chMax val="1"/>
          <dgm:chPref val="1"/>
          <dgm:bulletEnabled val="1"/>
        </dgm:presLayoutVars>
      </dgm:prSet>
      <dgm:spPr/>
      <dgm:t>
        <a:bodyPr/>
        <a:lstStyle/>
        <a:p>
          <a:endParaRPr lang="en-US"/>
        </a:p>
      </dgm:t>
    </dgm:pt>
  </dgm:ptLst>
  <dgm:cxnLst>
    <dgm:cxn modelId="{D6466AD6-76A6-4827-8764-19D62B73F6C1}" srcId="{240FCFE8-D662-4672-B4A8-BE81796A9562}" destId="{EBD26598-BD63-456A-8AAE-414A6E90F112}" srcOrd="0" destOrd="0" parTransId="{FAD91A09-8346-4991-8B54-C8381EFFB80D}" sibTransId="{4D0FD22D-EB71-4A57-AEB8-DED4D404DDD3}"/>
    <dgm:cxn modelId="{7FFAFC0F-925C-454B-AFB4-8875450E2976}" type="presOf" srcId="{295D634B-5898-47CE-A2E4-ACC581EDEEA4}" destId="{83489056-48F7-4AC0-8C81-F3F9037034D2}" srcOrd="0" destOrd="0" presId="urn:microsoft.com/office/officeart/2009/layout/CircleArrowProcess"/>
    <dgm:cxn modelId="{074D4764-FCE5-4A06-B581-0F1692183EC8}" srcId="{240FCFE8-D662-4672-B4A8-BE81796A9562}" destId="{295D634B-5898-47CE-A2E4-ACC581EDEEA4}" srcOrd="1" destOrd="0" parTransId="{469B0261-98D2-47A8-B0E9-888117F8D4A5}" sibTransId="{D3A635DD-6CB5-4A39-8D47-52BD5CF1ECFB}"/>
    <dgm:cxn modelId="{8EE71989-6D3D-4F55-9522-171E6A3C4BBF}" type="presOf" srcId="{240FCFE8-D662-4672-B4A8-BE81796A9562}" destId="{0A443ED6-E630-41C9-8E1F-E1822D473C5C}" srcOrd="0" destOrd="0" presId="urn:microsoft.com/office/officeart/2009/layout/CircleArrowProcess"/>
    <dgm:cxn modelId="{18F69D7D-2A01-4132-9B96-BFC1AC931029}" type="presOf" srcId="{EBD26598-BD63-456A-8AAE-414A6E90F112}" destId="{FA4346BD-F2DC-4B26-BA80-B75B07A990FD}" srcOrd="0" destOrd="0" presId="urn:microsoft.com/office/officeart/2009/layout/CircleArrowProcess"/>
    <dgm:cxn modelId="{1F18D99C-0D37-4303-A997-928CA586F04B}" type="presParOf" srcId="{0A443ED6-E630-41C9-8E1F-E1822D473C5C}" destId="{9AE89A48-2919-40E3-AD03-24245EC9A217}" srcOrd="0" destOrd="0" presId="urn:microsoft.com/office/officeart/2009/layout/CircleArrowProcess"/>
    <dgm:cxn modelId="{FE915A0F-27BC-44CD-B657-12D9144B491B}" type="presParOf" srcId="{9AE89A48-2919-40E3-AD03-24245EC9A217}" destId="{62A22C6E-9373-4CB3-809B-DB199E0201EA}" srcOrd="0" destOrd="0" presId="urn:microsoft.com/office/officeart/2009/layout/CircleArrowProcess"/>
    <dgm:cxn modelId="{6F59241B-031C-4A29-A453-8CFDECFAD7E3}" type="presParOf" srcId="{0A443ED6-E630-41C9-8E1F-E1822D473C5C}" destId="{FA4346BD-F2DC-4B26-BA80-B75B07A990FD}" srcOrd="1" destOrd="0" presId="urn:microsoft.com/office/officeart/2009/layout/CircleArrowProcess"/>
    <dgm:cxn modelId="{F2DD4569-CFDB-4F5B-995F-BA8C5413C1DC}" type="presParOf" srcId="{0A443ED6-E630-41C9-8E1F-E1822D473C5C}" destId="{0DEC25B2-BBCC-4ECF-902E-34DE6F814F56}" srcOrd="2" destOrd="0" presId="urn:microsoft.com/office/officeart/2009/layout/CircleArrowProcess"/>
    <dgm:cxn modelId="{832B789A-1B4B-4594-9648-1301CB546E0B}" type="presParOf" srcId="{0DEC25B2-BBCC-4ECF-902E-34DE6F814F56}" destId="{6D4A0562-A4D6-4584-8D88-D6839E909DDD}" srcOrd="0" destOrd="0" presId="urn:microsoft.com/office/officeart/2009/layout/CircleArrowProcess"/>
    <dgm:cxn modelId="{1E924BFE-52F9-41A6-BC73-22A7EBD6BFF5}" type="presParOf" srcId="{0A443ED6-E630-41C9-8E1F-E1822D473C5C}" destId="{83489056-48F7-4AC0-8C81-F3F9037034D2}"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B3F0FA3-F5FB-45DD-8A6A-D030597EF1A9}"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F39835D3-9820-48A2-8356-C33DF8540B5E}">
      <dgm:prSet/>
      <dgm:spPr/>
      <dgm:t>
        <a:bodyPr/>
        <a:lstStyle/>
        <a:p>
          <a:pPr rtl="0"/>
          <a:r>
            <a:rPr lang="en-US" smtClean="0">
              <a:solidFill>
                <a:schemeClr val="tx1"/>
              </a:solidFill>
              <a:latin typeface="Berlin Sans FB" pitchFamily="34" charset="0"/>
            </a:rPr>
            <a:t>Angkara perbuatan ini, tercabutlah sedikit demi sedikit sifat malu dari dalam diri seseorang. </a:t>
          </a:r>
          <a:endParaRPr lang="en-US">
            <a:solidFill>
              <a:schemeClr val="tx1"/>
            </a:solidFill>
            <a:latin typeface="Berlin Sans FB" pitchFamily="34" charset="0"/>
          </a:endParaRPr>
        </a:p>
      </dgm:t>
    </dgm:pt>
    <dgm:pt modelId="{373AB617-11DF-4EA4-A960-E78342D60910}" type="parTrans" cxnId="{EDB63280-70D2-46C0-B751-F8ABB3C40E45}">
      <dgm:prSet/>
      <dgm:spPr/>
      <dgm:t>
        <a:bodyPr/>
        <a:lstStyle/>
        <a:p>
          <a:endParaRPr lang="en-US">
            <a:solidFill>
              <a:schemeClr val="tx1"/>
            </a:solidFill>
            <a:latin typeface="Berlin Sans FB" pitchFamily="34" charset="0"/>
          </a:endParaRPr>
        </a:p>
      </dgm:t>
    </dgm:pt>
    <dgm:pt modelId="{C15D7F6E-3472-4E46-B075-15A7395E8861}" type="sibTrans" cxnId="{EDB63280-70D2-46C0-B751-F8ABB3C40E45}">
      <dgm:prSet/>
      <dgm:spPr/>
      <dgm:t>
        <a:bodyPr/>
        <a:lstStyle/>
        <a:p>
          <a:endParaRPr lang="en-US">
            <a:solidFill>
              <a:schemeClr val="tx1"/>
            </a:solidFill>
            <a:latin typeface="Berlin Sans FB" pitchFamily="34" charset="0"/>
          </a:endParaRPr>
        </a:p>
      </dgm:t>
    </dgm:pt>
    <dgm:pt modelId="{5978158F-B72F-4A47-8A5D-6E33F3DAF1A7}">
      <dgm:prSet/>
      <dgm:spPr/>
      <dgm:t>
        <a:bodyPr/>
        <a:lstStyle/>
        <a:p>
          <a:pPr rtl="0"/>
          <a:r>
            <a:rPr lang="en-US" smtClean="0">
              <a:solidFill>
                <a:schemeClr val="tx1"/>
              </a:solidFill>
              <a:latin typeface="Berlin Sans FB" pitchFamily="34" charset="0"/>
            </a:rPr>
            <a:t>Ibn Qayyim pernah menegaskan bahawa sifat malu adalah sifat yang khusus bagi kemanusiaan, </a:t>
          </a:r>
          <a:endParaRPr lang="en-US">
            <a:solidFill>
              <a:schemeClr val="tx1"/>
            </a:solidFill>
            <a:latin typeface="Berlin Sans FB" pitchFamily="34" charset="0"/>
          </a:endParaRPr>
        </a:p>
      </dgm:t>
    </dgm:pt>
    <dgm:pt modelId="{3EBBA9C2-49D2-470C-AD42-595A6B9299A5}" type="parTrans" cxnId="{2A21F6BB-C589-43A6-B43A-927B56E2D1AF}">
      <dgm:prSet/>
      <dgm:spPr/>
      <dgm:t>
        <a:bodyPr/>
        <a:lstStyle/>
        <a:p>
          <a:endParaRPr lang="en-US">
            <a:solidFill>
              <a:schemeClr val="tx1"/>
            </a:solidFill>
            <a:latin typeface="Berlin Sans FB" pitchFamily="34" charset="0"/>
          </a:endParaRPr>
        </a:p>
      </dgm:t>
    </dgm:pt>
    <dgm:pt modelId="{C5F0CA64-C773-4769-B19A-9815A9E9F916}" type="sibTrans" cxnId="{2A21F6BB-C589-43A6-B43A-927B56E2D1AF}">
      <dgm:prSet/>
      <dgm:spPr/>
      <dgm:t>
        <a:bodyPr/>
        <a:lstStyle/>
        <a:p>
          <a:endParaRPr lang="en-US">
            <a:solidFill>
              <a:schemeClr val="tx1"/>
            </a:solidFill>
            <a:latin typeface="Berlin Sans FB" pitchFamily="34" charset="0"/>
          </a:endParaRPr>
        </a:p>
      </dgm:t>
    </dgm:pt>
    <dgm:pt modelId="{3CCFF14A-D631-4158-83A5-D88D7FA71C50}">
      <dgm:prSet/>
      <dgm:spPr/>
      <dgm:t>
        <a:bodyPr/>
        <a:lstStyle/>
        <a:p>
          <a:pPr rtl="0"/>
          <a:r>
            <a:rPr lang="en-US" smtClean="0">
              <a:solidFill>
                <a:schemeClr val="tx1"/>
              </a:solidFill>
              <a:latin typeface="Berlin Sans FB" pitchFamily="34" charset="0"/>
            </a:rPr>
            <a:t>maka orang yang tidak memiliki rasa malu bererti tidak ada bagi dirinya sifat kemanusiaan. </a:t>
          </a:r>
          <a:endParaRPr lang="en-US">
            <a:solidFill>
              <a:schemeClr val="tx1"/>
            </a:solidFill>
            <a:latin typeface="Berlin Sans FB" pitchFamily="34" charset="0"/>
          </a:endParaRPr>
        </a:p>
      </dgm:t>
    </dgm:pt>
    <dgm:pt modelId="{CBF9846E-96A6-465E-9D70-05E3F43AA850}" type="parTrans" cxnId="{32F44E51-BD05-4FC5-9A3F-7FB12D4F2887}">
      <dgm:prSet/>
      <dgm:spPr/>
      <dgm:t>
        <a:bodyPr/>
        <a:lstStyle/>
        <a:p>
          <a:endParaRPr lang="en-US">
            <a:solidFill>
              <a:schemeClr val="tx1"/>
            </a:solidFill>
            <a:latin typeface="Berlin Sans FB" pitchFamily="34" charset="0"/>
          </a:endParaRPr>
        </a:p>
      </dgm:t>
    </dgm:pt>
    <dgm:pt modelId="{0C48F60F-74F9-492E-AAE4-6A597DC5FAD7}" type="sibTrans" cxnId="{32F44E51-BD05-4FC5-9A3F-7FB12D4F2887}">
      <dgm:prSet/>
      <dgm:spPr/>
      <dgm:t>
        <a:bodyPr/>
        <a:lstStyle/>
        <a:p>
          <a:endParaRPr lang="en-US">
            <a:solidFill>
              <a:schemeClr val="tx1"/>
            </a:solidFill>
            <a:latin typeface="Berlin Sans FB" pitchFamily="34" charset="0"/>
          </a:endParaRPr>
        </a:p>
      </dgm:t>
    </dgm:pt>
    <dgm:pt modelId="{01E72AD0-8B6A-4B72-906C-96A87309A4C9}">
      <dgm:prSet/>
      <dgm:spPr/>
      <dgm:t>
        <a:bodyPr/>
        <a:lstStyle/>
        <a:p>
          <a:pPr rtl="0"/>
          <a:r>
            <a:rPr lang="en-US" smtClean="0">
              <a:solidFill>
                <a:schemeClr val="tx1"/>
              </a:solidFill>
              <a:latin typeface="Berlin Sans FB" pitchFamily="34" charset="0"/>
            </a:rPr>
            <a:t>Kesannya, tetamu tidak akan dihormati, janji tidak ditepati, amanah tidak ditunaikan dan keperluan seseorang tidak akan dipenuhi.</a:t>
          </a:r>
          <a:endParaRPr lang="en-US">
            <a:solidFill>
              <a:schemeClr val="tx1"/>
            </a:solidFill>
            <a:latin typeface="Berlin Sans FB" pitchFamily="34" charset="0"/>
          </a:endParaRPr>
        </a:p>
      </dgm:t>
    </dgm:pt>
    <dgm:pt modelId="{1509470B-B001-4EDD-8A24-FB4BF6AA6231}" type="parTrans" cxnId="{9330E65A-5FAC-41D2-837C-7E2CD196700F}">
      <dgm:prSet/>
      <dgm:spPr/>
      <dgm:t>
        <a:bodyPr/>
        <a:lstStyle/>
        <a:p>
          <a:endParaRPr lang="en-US">
            <a:solidFill>
              <a:schemeClr val="tx1"/>
            </a:solidFill>
            <a:latin typeface="Berlin Sans FB" pitchFamily="34" charset="0"/>
          </a:endParaRPr>
        </a:p>
      </dgm:t>
    </dgm:pt>
    <dgm:pt modelId="{4036DF84-E2E9-436E-8494-4B1019196495}" type="sibTrans" cxnId="{9330E65A-5FAC-41D2-837C-7E2CD196700F}">
      <dgm:prSet/>
      <dgm:spPr/>
      <dgm:t>
        <a:bodyPr/>
        <a:lstStyle/>
        <a:p>
          <a:endParaRPr lang="en-US">
            <a:solidFill>
              <a:schemeClr val="tx1"/>
            </a:solidFill>
            <a:latin typeface="Berlin Sans FB" pitchFamily="34" charset="0"/>
          </a:endParaRPr>
        </a:p>
      </dgm:t>
    </dgm:pt>
    <dgm:pt modelId="{01FE5F80-5FBE-4DCD-A1CD-B9C7947289D0}" type="pres">
      <dgm:prSet presAssocID="{0B3F0FA3-F5FB-45DD-8A6A-D030597EF1A9}" presName="Name0" presStyleCnt="0">
        <dgm:presLayoutVars>
          <dgm:dir/>
          <dgm:animLvl val="lvl"/>
          <dgm:resizeHandles val="exact"/>
        </dgm:presLayoutVars>
      </dgm:prSet>
      <dgm:spPr/>
      <dgm:t>
        <a:bodyPr/>
        <a:lstStyle/>
        <a:p>
          <a:endParaRPr lang="en-US"/>
        </a:p>
      </dgm:t>
    </dgm:pt>
    <dgm:pt modelId="{35ACE868-44C5-44B4-84BC-070D5A62665F}" type="pres">
      <dgm:prSet presAssocID="{01E72AD0-8B6A-4B72-906C-96A87309A4C9}" presName="boxAndChildren" presStyleCnt="0"/>
      <dgm:spPr/>
    </dgm:pt>
    <dgm:pt modelId="{D1A87A70-C96A-40E0-AF3F-A6DA11F36250}" type="pres">
      <dgm:prSet presAssocID="{01E72AD0-8B6A-4B72-906C-96A87309A4C9}" presName="parentTextBox" presStyleLbl="node1" presStyleIdx="0" presStyleCnt="4"/>
      <dgm:spPr/>
      <dgm:t>
        <a:bodyPr/>
        <a:lstStyle/>
        <a:p>
          <a:endParaRPr lang="en-US"/>
        </a:p>
      </dgm:t>
    </dgm:pt>
    <dgm:pt modelId="{58280A93-266F-4B4D-8569-2C729C633427}" type="pres">
      <dgm:prSet presAssocID="{0C48F60F-74F9-492E-AAE4-6A597DC5FAD7}" presName="sp" presStyleCnt="0"/>
      <dgm:spPr/>
    </dgm:pt>
    <dgm:pt modelId="{CE5FDB31-8289-414C-A4B1-74A51E05ED93}" type="pres">
      <dgm:prSet presAssocID="{3CCFF14A-D631-4158-83A5-D88D7FA71C50}" presName="arrowAndChildren" presStyleCnt="0"/>
      <dgm:spPr/>
    </dgm:pt>
    <dgm:pt modelId="{47772ECC-86C4-438A-909B-9270CFC44292}" type="pres">
      <dgm:prSet presAssocID="{3CCFF14A-D631-4158-83A5-D88D7FA71C50}" presName="parentTextArrow" presStyleLbl="node1" presStyleIdx="1" presStyleCnt="4"/>
      <dgm:spPr/>
      <dgm:t>
        <a:bodyPr/>
        <a:lstStyle/>
        <a:p>
          <a:endParaRPr lang="en-US"/>
        </a:p>
      </dgm:t>
    </dgm:pt>
    <dgm:pt modelId="{109F2658-2C77-4C33-88AE-289B12EC630F}" type="pres">
      <dgm:prSet presAssocID="{C5F0CA64-C773-4769-B19A-9815A9E9F916}" presName="sp" presStyleCnt="0"/>
      <dgm:spPr/>
    </dgm:pt>
    <dgm:pt modelId="{CCDF04A6-4566-4EEB-96B9-24A0ADEFA6EF}" type="pres">
      <dgm:prSet presAssocID="{5978158F-B72F-4A47-8A5D-6E33F3DAF1A7}" presName="arrowAndChildren" presStyleCnt="0"/>
      <dgm:spPr/>
    </dgm:pt>
    <dgm:pt modelId="{83FB57C3-3163-486A-AFC3-83402F111156}" type="pres">
      <dgm:prSet presAssocID="{5978158F-B72F-4A47-8A5D-6E33F3DAF1A7}" presName="parentTextArrow" presStyleLbl="node1" presStyleIdx="2" presStyleCnt="4"/>
      <dgm:spPr/>
      <dgm:t>
        <a:bodyPr/>
        <a:lstStyle/>
        <a:p>
          <a:endParaRPr lang="en-US"/>
        </a:p>
      </dgm:t>
    </dgm:pt>
    <dgm:pt modelId="{E14FC6CC-7E25-4EAB-9BFF-997B6781D4EA}" type="pres">
      <dgm:prSet presAssocID="{C15D7F6E-3472-4E46-B075-15A7395E8861}" presName="sp" presStyleCnt="0"/>
      <dgm:spPr/>
    </dgm:pt>
    <dgm:pt modelId="{54C4A2D0-5343-44C7-AA7D-DC9C785C8F2F}" type="pres">
      <dgm:prSet presAssocID="{F39835D3-9820-48A2-8356-C33DF8540B5E}" presName="arrowAndChildren" presStyleCnt="0"/>
      <dgm:spPr/>
    </dgm:pt>
    <dgm:pt modelId="{35CBBEC2-0197-4BA1-9736-1862CCE70A1A}" type="pres">
      <dgm:prSet presAssocID="{F39835D3-9820-48A2-8356-C33DF8540B5E}" presName="parentTextArrow" presStyleLbl="node1" presStyleIdx="3" presStyleCnt="4"/>
      <dgm:spPr/>
      <dgm:t>
        <a:bodyPr/>
        <a:lstStyle/>
        <a:p>
          <a:endParaRPr lang="en-US"/>
        </a:p>
      </dgm:t>
    </dgm:pt>
  </dgm:ptLst>
  <dgm:cxnLst>
    <dgm:cxn modelId="{D6FF588E-49A9-470D-B3B0-5C2A8253E2E4}" type="presOf" srcId="{3CCFF14A-D631-4158-83A5-D88D7FA71C50}" destId="{47772ECC-86C4-438A-909B-9270CFC44292}" srcOrd="0" destOrd="0" presId="urn:microsoft.com/office/officeart/2005/8/layout/process4"/>
    <dgm:cxn modelId="{2A21F6BB-C589-43A6-B43A-927B56E2D1AF}" srcId="{0B3F0FA3-F5FB-45DD-8A6A-D030597EF1A9}" destId="{5978158F-B72F-4A47-8A5D-6E33F3DAF1A7}" srcOrd="1" destOrd="0" parTransId="{3EBBA9C2-49D2-470C-AD42-595A6B9299A5}" sibTransId="{C5F0CA64-C773-4769-B19A-9815A9E9F916}"/>
    <dgm:cxn modelId="{EDB63280-70D2-46C0-B751-F8ABB3C40E45}" srcId="{0B3F0FA3-F5FB-45DD-8A6A-D030597EF1A9}" destId="{F39835D3-9820-48A2-8356-C33DF8540B5E}" srcOrd="0" destOrd="0" parTransId="{373AB617-11DF-4EA4-A960-E78342D60910}" sibTransId="{C15D7F6E-3472-4E46-B075-15A7395E8861}"/>
    <dgm:cxn modelId="{9330E65A-5FAC-41D2-837C-7E2CD196700F}" srcId="{0B3F0FA3-F5FB-45DD-8A6A-D030597EF1A9}" destId="{01E72AD0-8B6A-4B72-906C-96A87309A4C9}" srcOrd="3" destOrd="0" parTransId="{1509470B-B001-4EDD-8A24-FB4BF6AA6231}" sibTransId="{4036DF84-E2E9-436E-8494-4B1019196495}"/>
    <dgm:cxn modelId="{7EB5D04D-37AF-45E9-AFBD-D575B8FD71B0}" type="presOf" srcId="{F39835D3-9820-48A2-8356-C33DF8540B5E}" destId="{35CBBEC2-0197-4BA1-9736-1862CCE70A1A}" srcOrd="0" destOrd="0" presId="urn:microsoft.com/office/officeart/2005/8/layout/process4"/>
    <dgm:cxn modelId="{32F44E51-BD05-4FC5-9A3F-7FB12D4F2887}" srcId="{0B3F0FA3-F5FB-45DD-8A6A-D030597EF1A9}" destId="{3CCFF14A-D631-4158-83A5-D88D7FA71C50}" srcOrd="2" destOrd="0" parTransId="{CBF9846E-96A6-465E-9D70-05E3F43AA850}" sibTransId="{0C48F60F-74F9-492E-AAE4-6A597DC5FAD7}"/>
    <dgm:cxn modelId="{F621859F-9815-4C64-848D-89285728767B}" type="presOf" srcId="{01E72AD0-8B6A-4B72-906C-96A87309A4C9}" destId="{D1A87A70-C96A-40E0-AF3F-A6DA11F36250}" srcOrd="0" destOrd="0" presId="urn:microsoft.com/office/officeart/2005/8/layout/process4"/>
    <dgm:cxn modelId="{1FB2654C-72EC-456C-B7FC-38D234AAA82B}" type="presOf" srcId="{5978158F-B72F-4A47-8A5D-6E33F3DAF1A7}" destId="{83FB57C3-3163-486A-AFC3-83402F111156}" srcOrd="0" destOrd="0" presId="urn:microsoft.com/office/officeart/2005/8/layout/process4"/>
    <dgm:cxn modelId="{B17F00AC-55D4-4A21-9AD7-49137A86A32B}" type="presOf" srcId="{0B3F0FA3-F5FB-45DD-8A6A-D030597EF1A9}" destId="{01FE5F80-5FBE-4DCD-A1CD-B9C7947289D0}" srcOrd="0" destOrd="0" presId="urn:microsoft.com/office/officeart/2005/8/layout/process4"/>
    <dgm:cxn modelId="{275C7E38-7460-4AB4-9F22-1C67DF1BDEFB}" type="presParOf" srcId="{01FE5F80-5FBE-4DCD-A1CD-B9C7947289D0}" destId="{35ACE868-44C5-44B4-84BC-070D5A62665F}" srcOrd="0" destOrd="0" presId="urn:microsoft.com/office/officeart/2005/8/layout/process4"/>
    <dgm:cxn modelId="{7A6A5D64-B9E7-43F5-8A41-F43CD0E97E85}" type="presParOf" srcId="{35ACE868-44C5-44B4-84BC-070D5A62665F}" destId="{D1A87A70-C96A-40E0-AF3F-A6DA11F36250}" srcOrd="0" destOrd="0" presId="urn:microsoft.com/office/officeart/2005/8/layout/process4"/>
    <dgm:cxn modelId="{18AC81DF-2331-4E2A-9D4A-EA94CA70006E}" type="presParOf" srcId="{01FE5F80-5FBE-4DCD-A1CD-B9C7947289D0}" destId="{58280A93-266F-4B4D-8569-2C729C633427}" srcOrd="1" destOrd="0" presId="urn:microsoft.com/office/officeart/2005/8/layout/process4"/>
    <dgm:cxn modelId="{A46FF182-3377-4A08-89CF-4AA88EF93DD9}" type="presParOf" srcId="{01FE5F80-5FBE-4DCD-A1CD-B9C7947289D0}" destId="{CE5FDB31-8289-414C-A4B1-74A51E05ED93}" srcOrd="2" destOrd="0" presId="urn:microsoft.com/office/officeart/2005/8/layout/process4"/>
    <dgm:cxn modelId="{3B5880E7-A2F5-4649-8CDF-30D4E56D6F44}" type="presParOf" srcId="{CE5FDB31-8289-414C-A4B1-74A51E05ED93}" destId="{47772ECC-86C4-438A-909B-9270CFC44292}" srcOrd="0" destOrd="0" presId="urn:microsoft.com/office/officeart/2005/8/layout/process4"/>
    <dgm:cxn modelId="{BB7E86AE-8DCE-447B-AF29-AEBF0DD22A70}" type="presParOf" srcId="{01FE5F80-5FBE-4DCD-A1CD-B9C7947289D0}" destId="{109F2658-2C77-4C33-88AE-289B12EC630F}" srcOrd="3" destOrd="0" presId="urn:microsoft.com/office/officeart/2005/8/layout/process4"/>
    <dgm:cxn modelId="{C4D4676B-8631-4508-A548-3B2CA2EA955A}" type="presParOf" srcId="{01FE5F80-5FBE-4DCD-A1CD-B9C7947289D0}" destId="{CCDF04A6-4566-4EEB-96B9-24A0ADEFA6EF}" srcOrd="4" destOrd="0" presId="urn:microsoft.com/office/officeart/2005/8/layout/process4"/>
    <dgm:cxn modelId="{3D2C9CB8-BC85-47F8-BDC0-2F2221AD9041}" type="presParOf" srcId="{CCDF04A6-4566-4EEB-96B9-24A0ADEFA6EF}" destId="{83FB57C3-3163-486A-AFC3-83402F111156}" srcOrd="0" destOrd="0" presId="urn:microsoft.com/office/officeart/2005/8/layout/process4"/>
    <dgm:cxn modelId="{D0F14E63-557E-4EEE-8576-077515CB74AE}" type="presParOf" srcId="{01FE5F80-5FBE-4DCD-A1CD-B9C7947289D0}" destId="{E14FC6CC-7E25-4EAB-9BFF-997B6781D4EA}" srcOrd="5" destOrd="0" presId="urn:microsoft.com/office/officeart/2005/8/layout/process4"/>
    <dgm:cxn modelId="{3E7A382F-D82B-4C12-BD7A-C9650E50EA59}" type="presParOf" srcId="{01FE5F80-5FBE-4DCD-A1CD-B9C7947289D0}" destId="{54C4A2D0-5343-44C7-AA7D-DC9C785C8F2F}" srcOrd="6" destOrd="0" presId="urn:microsoft.com/office/officeart/2005/8/layout/process4"/>
    <dgm:cxn modelId="{04660011-F331-4B81-9031-3E6250098405}" type="presParOf" srcId="{54C4A2D0-5343-44C7-AA7D-DC9C785C8F2F}" destId="{35CBBEC2-0197-4BA1-9736-1862CCE70A1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B89B845-04E0-4E89-A532-D1A34D10468B}" type="doc">
      <dgm:prSet loTypeId="urn:microsoft.com/office/officeart/2008/layout/AlternatingPictureBlocks" loCatId="list" qsTypeId="urn:microsoft.com/office/officeart/2005/8/quickstyle/simple1" qsCatId="simple" csTypeId="urn:microsoft.com/office/officeart/2005/8/colors/colorful4" csCatId="colorful"/>
      <dgm:spPr/>
      <dgm:t>
        <a:bodyPr/>
        <a:lstStyle/>
        <a:p>
          <a:endParaRPr lang="en-US"/>
        </a:p>
      </dgm:t>
    </dgm:pt>
    <dgm:pt modelId="{BBFB58C6-A23C-43CE-B4E4-1A9D315B1DAC}">
      <dgm:prSet/>
      <dgm:spPr/>
      <dgm:t>
        <a:bodyPr/>
        <a:lstStyle/>
        <a:p>
          <a:pPr rtl="0"/>
          <a:r>
            <a:rPr lang="en-US" smtClean="0">
              <a:solidFill>
                <a:schemeClr val="tx1"/>
              </a:solidFill>
              <a:latin typeface="Berlin Sans FB" pitchFamily="34" charset="0"/>
            </a:rPr>
            <a:t>Dengan ini diharapkan, agar sifat malu yang terpuji mampu mencegah seseorang daripada perbuatan maksiat dan mendorong ke arah pelbagai kebaikan. </a:t>
          </a:r>
          <a:endParaRPr lang="en-US">
            <a:solidFill>
              <a:schemeClr val="tx1"/>
            </a:solidFill>
            <a:latin typeface="Berlin Sans FB" pitchFamily="34" charset="0"/>
          </a:endParaRPr>
        </a:p>
      </dgm:t>
    </dgm:pt>
    <dgm:pt modelId="{ABA6CFBC-5E98-4D56-91D5-431477790A51}" type="parTrans" cxnId="{B99C27A1-987E-42F3-BBC5-5DFC992A3D42}">
      <dgm:prSet/>
      <dgm:spPr/>
      <dgm:t>
        <a:bodyPr/>
        <a:lstStyle/>
        <a:p>
          <a:endParaRPr lang="en-US">
            <a:solidFill>
              <a:schemeClr val="tx1"/>
            </a:solidFill>
            <a:latin typeface="Berlin Sans FB" pitchFamily="34" charset="0"/>
          </a:endParaRPr>
        </a:p>
      </dgm:t>
    </dgm:pt>
    <dgm:pt modelId="{AA7531F8-48E1-4BE4-9F6C-60FE70F0E03D}" type="sibTrans" cxnId="{B99C27A1-987E-42F3-BBC5-5DFC992A3D42}">
      <dgm:prSet/>
      <dgm:spPr/>
      <dgm:t>
        <a:bodyPr/>
        <a:lstStyle/>
        <a:p>
          <a:endParaRPr lang="en-US">
            <a:solidFill>
              <a:schemeClr val="tx1"/>
            </a:solidFill>
            <a:latin typeface="Berlin Sans FB" pitchFamily="34" charset="0"/>
          </a:endParaRPr>
        </a:p>
      </dgm:t>
    </dgm:pt>
    <dgm:pt modelId="{B1F15676-F304-4B56-950C-F024793D2303}">
      <dgm:prSet/>
      <dgm:spPr/>
      <dgm:t>
        <a:bodyPr/>
        <a:lstStyle/>
        <a:p>
          <a:pPr rtl="0"/>
          <a:r>
            <a:rPr lang="en-US" smtClean="0">
              <a:solidFill>
                <a:schemeClr val="tx1"/>
              </a:solidFill>
              <a:latin typeface="Berlin Sans FB" pitchFamily="34" charset="0"/>
            </a:rPr>
            <a:t>Sebagai seorang yang beriman, kita tidak perlu malu untuk mengucapkan kalimah yang baik dan bertanya sesuatu yang tidak difahami dalam urusan agama.</a:t>
          </a:r>
          <a:endParaRPr lang="en-US">
            <a:solidFill>
              <a:schemeClr val="tx1"/>
            </a:solidFill>
            <a:latin typeface="Berlin Sans FB" pitchFamily="34" charset="0"/>
          </a:endParaRPr>
        </a:p>
      </dgm:t>
    </dgm:pt>
    <dgm:pt modelId="{D3A56DAD-15A8-4055-B10F-D74E59247D9E}" type="parTrans" cxnId="{E2516995-A1C4-46E9-9253-E58CE4BCD850}">
      <dgm:prSet/>
      <dgm:spPr/>
      <dgm:t>
        <a:bodyPr/>
        <a:lstStyle/>
        <a:p>
          <a:endParaRPr lang="en-US">
            <a:solidFill>
              <a:schemeClr val="tx1"/>
            </a:solidFill>
            <a:latin typeface="Berlin Sans FB" pitchFamily="34" charset="0"/>
          </a:endParaRPr>
        </a:p>
      </dgm:t>
    </dgm:pt>
    <dgm:pt modelId="{1D45C4DA-E90C-4F8F-971E-F82EF9E33528}" type="sibTrans" cxnId="{E2516995-A1C4-46E9-9253-E58CE4BCD850}">
      <dgm:prSet/>
      <dgm:spPr/>
      <dgm:t>
        <a:bodyPr/>
        <a:lstStyle/>
        <a:p>
          <a:endParaRPr lang="en-US">
            <a:solidFill>
              <a:schemeClr val="tx1"/>
            </a:solidFill>
            <a:latin typeface="Berlin Sans FB" pitchFamily="34" charset="0"/>
          </a:endParaRPr>
        </a:p>
      </dgm:t>
    </dgm:pt>
    <dgm:pt modelId="{6CF04DD2-CEF6-463C-B6FE-D68D9B3C76E3}" type="pres">
      <dgm:prSet presAssocID="{CB89B845-04E0-4E89-A532-D1A34D10468B}" presName="linearFlow" presStyleCnt="0">
        <dgm:presLayoutVars>
          <dgm:dir/>
          <dgm:resizeHandles val="exact"/>
        </dgm:presLayoutVars>
      </dgm:prSet>
      <dgm:spPr/>
      <dgm:t>
        <a:bodyPr/>
        <a:lstStyle/>
        <a:p>
          <a:endParaRPr lang="en-US"/>
        </a:p>
      </dgm:t>
    </dgm:pt>
    <dgm:pt modelId="{243C7B03-8068-4724-BB3B-7FC880776F4F}" type="pres">
      <dgm:prSet presAssocID="{BBFB58C6-A23C-43CE-B4E4-1A9D315B1DAC}" presName="comp" presStyleCnt="0"/>
      <dgm:spPr/>
    </dgm:pt>
    <dgm:pt modelId="{85FC84A4-2B6C-428C-878B-7B77C65854AC}" type="pres">
      <dgm:prSet presAssocID="{BBFB58C6-A23C-43CE-B4E4-1A9D315B1DAC}" presName="rect2" presStyleLbl="node1" presStyleIdx="0" presStyleCnt="2">
        <dgm:presLayoutVars>
          <dgm:bulletEnabled val="1"/>
        </dgm:presLayoutVars>
      </dgm:prSet>
      <dgm:spPr/>
      <dgm:t>
        <a:bodyPr/>
        <a:lstStyle/>
        <a:p>
          <a:endParaRPr lang="en-US"/>
        </a:p>
      </dgm:t>
    </dgm:pt>
    <dgm:pt modelId="{AB3F1121-F918-455E-9265-D191A7004340}" type="pres">
      <dgm:prSet presAssocID="{BBFB58C6-A23C-43CE-B4E4-1A9D315B1DAC}" presName="rect1" presStyleLbl="lnNode1" presStyleIdx="0" presStyleCnt="2"/>
      <dgm:spPr/>
    </dgm:pt>
    <dgm:pt modelId="{51AEFB34-A255-4012-8181-C32425E3A529}" type="pres">
      <dgm:prSet presAssocID="{AA7531F8-48E1-4BE4-9F6C-60FE70F0E03D}" presName="sibTrans" presStyleCnt="0"/>
      <dgm:spPr/>
    </dgm:pt>
    <dgm:pt modelId="{1D9AC488-3325-43B9-949D-801385AC7E9F}" type="pres">
      <dgm:prSet presAssocID="{B1F15676-F304-4B56-950C-F024793D2303}" presName="comp" presStyleCnt="0"/>
      <dgm:spPr/>
    </dgm:pt>
    <dgm:pt modelId="{CF87B86C-0DBA-4837-A271-1C87301ED106}" type="pres">
      <dgm:prSet presAssocID="{B1F15676-F304-4B56-950C-F024793D2303}" presName="rect2" presStyleLbl="node1" presStyleIdx="1" presStyleCnt="2">
        <dgm:presLayoutVars>
          <dgm:bulletEnabled val="1"/>
        </dgm:presLayoutVars>
      </dgm:prSet>
      <dgm:spPr/>
      <dgm:t>
        <a:bodyPr/>
        <a:lstStyle/>
        <a:p>
          <a:endParaRPr lang="en-US"/>
        </a:p>
      </dgm:t>
    </dgm:pt>
    <dgm:pt modelId="{B77F4021-5293-4940-9BE5-13534DE38B5B}" type="pres">
      <dgm:prSet presAssocID="{B1F15676-F304-4B56-950C-F024793D2303}" presName="rect1" presStyleLbl="lnNode1" presStyleIdx="1" presStyleCnt="2"/>
      <dgm:spPr/>
    </dgm:pt>
  </dgm:ptLst>
  <dgm:cxnLst>
    <dgm:cxn modelId="{E643A541-0C77-45D9-BD45-3305B658A357}" type="presOf" srcId="{BBFB58C6-A23C-43CE-B4E4-1A9D315B1DAC}" destId="{85FC84A4-2B6C-428C-878B-7B77C65854AC}" srcOrd="0" destOrd="0" presId="urn:microsoft.com/office/officeart/2008/layout/AlternatingPictureBlocks"/>
    <dgm:cxn modelId="{5A266005-DC2D-4B2F-97DB-6710D77D1C62}" type="presOf" srcId="{CB89B845-04E0-4E89-A532-D1A34D10468B}" destId="{6CF04DD2-CEF6-463C-B6FE-D68D9B3C76E3}" srcOrd="0" destOrd="0" presId="urn:microsoft.com/office/officeart/2008/layout/AlternatingPictureBlocks"/>
    <dgm:cxn modelId="{E8B80AE1-A7E5-440C-8AF5-ED304B68A9FE}" type="presOf" srcId="{B1F15676-F304-4B56-950C-F024793D2303}" destId="{CF87B86C-0DBA-4837-A271-1C87301ED106}" srcOrd="0" destOrd="0" presId="urn:microsoft.com/office/officeart/2008/layout/AlternatingPictureBlocks"/>
    <dgm:cxn modelId="{E2516995-A1C4-46E9-9253-E58CE4BCD850}" srcId="{CB89B845-04E0-4E89-A532-D1A34D10468B}" destId="{B1F15676-F304-4B56-950C-F024793D2303}" srcOrd="1" destOrd="0" parTransId="{D3A56DAD-15A8-4055-B10F-D74E59247D9E}" sibTransId="{1D45C4DA-E90C-4F8F-971E-F82EF9E33528}"/>
    <dgm:cxn modelId="{B99C27A1-987E-42F3-BBC5-5DFC992A3D42}" srcId="{CB89B845-04E0-4E89-A532-D1A34D10468B}" destId="{BBFB58C6-A23C-43CE-B4E4-1A9D315B1DAC}" srcOrd="0" destOrd="0" parTransId="{ABA6CFBC-5E98-4D56-91D5-431477790A51}" sibTransId="{AA7531F8-48E1-4BE4-9F6C-60FE70F0E03D}"/>
    <dgm:cxn modelId="{91B8398C-1F90-4D75-8358-CCD2726ABAF5}" type="presParOf" srcId="{6CF04DD2-CEF6-463C-B6FE-D68D9B3C76E3}" destId="{243C7B03-8068-4724-BB3B-7FC880776F4F}" srcOrd="0" destOrd="0" presId="urn:microsoft.com/office/officeart/2008/layout/AlternatingPictureBlocks"/>
    <dgm:cxn modelId="{FE2BC2DF-DD79-40A1-B494-9218F411F21F}" type="presParOf" srcId="{243C7B03-8068-4724-BB3B-7FC880776F4F}" destId="{85FC84A4-2B6C-428C-878B-7B77C65854AC}" srcOrd="0" destOrd="0" presId="urn:microsoft.com/office/officeart/2008/layout/AlternatingPictureBlocks"/>
    <dgm:cxn modelId="{A29E5BF5-16E9-4C96-9978-AA4E1F919701}" type="presParOf" srcId="{243C7B03-8068-4724-BB3B-7FC880776F4F}" destId="{AB3F1121-F918-455E-9265-D191A7004340}" srcOrd="1" destOrd="0" presId="urn:microsoft.com/office/officeart/2008/layout/AlternatingPictureBlocks"/>
    <dgm:cxn modelId="{7ED49AA8-6225-4491-B226-90C016C9115F}" type="presParOf" srcId="{6CF04DD2-CEF6-463C-B6FE-D68D9B3C76E3}" destId="{51AEFB34-A255-4012-8181-C32425E3A529}" srcOrd="1" destOrd="0" presId="urn:microsoft.com/office/officeart/2008/layout/AlternatingPictureBlocks"/>
    <dgm:cxn modelId="{308B51A0-5AA3-43BF-A369-ECD345E1CACF}" type="presParOf" srcId="{6CF04DD2-CEF6-463C-B6FE-D68D9B3C76E3}" destId="{1D9AC488-3325-43B9-949D-801385AC7E9F}" srcOrd="2" destOrd="0" presId="urn:microsoft.com/office/officeart/2008/layout/AlternatingPictureBlocks"/>
    <dgm:cxn modelId="{01F9E394-188C-4A66-BA8B-7F578CD06B2D}" type="presParOf" srcId="{1D9AC488-3325-43B9-949D-801385AC7E9F}" destId="{CF87B86C-0DBA-4837-A271-1C87301ED106}" srcOrd="0" destOrd="0" presId="urn:microsoft.com/office/officeart/2008/layout/AlternatingPictureBlocks"/>
    <dgm:cxn modelId="{66D9EA2B-BB28-460A-B7D3-9730A8A71831}" type="presParOf" srcId="{1D9AC488-3325-43B9-949D-801385AC7E9F}" destId="{B77F4021-5293-4940-9BE5-13534DE38B5B}"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8CD04-9F27-4604-BE79-6E6C0CC40CBD}"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0B728DF1-4517-412B-8A8D-D3DE5EC08D5C}">
      <dgm:prSet custT="1"/>
      <dgm:spPr/>
      <dgm:t>
        <a:bodyPr/>
        <a:lstStyle/>
        <a:p>
          <a:pPr rtl="0"/>
          <a:r>
            <a:rPr lang="en-US" sz="3200" b="1" dirty="0" err="1" smtClean="0">
              <a:solidFill>
                <a:srgbClr val="0000FF"/>
              </a:solidFill>
              <a:latin typeface="Bodoni MT Condensed" pitchFamily="18" charset="0"/>
            </a:rPr>
            <a:t>sifat</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terpuji</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mula</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ditinggalkan</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oleh</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segelintir</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masyarakat</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kerana</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beranggapan</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bahawa</a:t>
          </a:r>
          <a:r>
            <a:rPr lang="en-US" sz="3200" b="1" dirty="0" smtClean="0">
              <a:solidFill>
                <a:srgbClr val="0000FF"/>
              </a:solidFill>
              <a:latin typeface="Bodoni MT Condensed" pitchFamily="18" charset="0"/>
            </a:rPr>
            <a:t> </a:t>
          </a:r>
          <a:r>
            <a:rPr lang="en-US" sz="3200" b="1" dirty="0" err="1" smtClean="0">
              <a:solidFill>
                <a:srgbClr val="FF0000"/>
              </a:solidFill>
              <a:latin typeface="Bodoni MT Condensed" pitchFamily="18" charset="0"/>
            </a:rPr>
            <a:t>maksiat</a:t>
          </a:r>
          <a:r>
            <a:rPr lang="en-US" sz="3200" b="1" dirty="0" smtClean="0">
              <a:solidFill>
                <a:srgbClr val="0000FF"/>
              </a:solidFill>
              <a:latin typeface="Bodoni MT Condensed" pitchFamily="18" charset="0"/>
            </a:rPr>
            <a:t> yang </a:t>
          </a:r>
          <a:r>
            <a:rPr lang="en-US" sz="3200" b="1" dirty="0" err="1" smtClean="0">
              <a:solidFill>
                <a:srgbClr val="0000FF"/>
              </a:solidFill>
              <a:latin typeface="Bodoni MT Condensed" pitchFamily="18" charset="0"/>
            </a:rPr>
            <a:t>dilakukan</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secara</a:t>
          </a:r>
          <a:r>
            <a:rPr lang="en-US" sz="3200" b="1" dirty="0" err="1" smtClean="0">
              <a:solidFill>
                <a:srgbClr val="FF0000"/>
              </a:solidFill>
              <a:latin typeface="Bodoni MT Condensed" pitchFamily="18" charset="0"/>
            </a:rPr>
            <a:t>tersorok</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dan</a:t>
          </a:r>
          <a:r>
            <a:rPr lang="en-US" sz="3200" b="1" dirty="0" smtClean="0">
              <a:solidFill>
                <a:srgbClr val="0000FF"/>
              </a:solidFill>
              <a:latin typeface="Bodoni MT Condensed" pitchFamily="18" charset="0"/>
            </a:rPr>
            <a:t> </a:t>
          </a:r>
          <a:r>
            <a:rPr lang="en-US" sz="3200" b="1" dirty="0" err="1" smtClean="0">
              <a:solidFill>
                <a:srgbClr val="FF0000"/>
              </a:solidFill>
              <a:latin typeface="Bodoni MT Condensed" pitchFamily="18" charset="0"/>
            </a:rPr>
            <a:t>tidak</a:t>
          </a:r>
          <a:r>
            <a:rPr lang="en-US" sz="3200" b="1" dirty="0" smtClean="0">
              <a:solidFill>
                <a:srgbClr val="FF0000"/>
              </a:solidFill>
              <a:latin typeface="Bodoni MT Condensed" pitchFamily="18" charset="0"/>
            </a:rPr>
            <a:t> </a:t>
          </a:r>
          <a:r>
            <a:rPr lang="en-US" sz="3200" b="1" dirty="0" err="1" smtClean="0">
              <a:solidFill>
                <a:srgbClr val="FF0000"/>
              </a:solidFill>
              <a:latin typeface="Bodoni MT Condensed" pitchFamily="18" charset="0"/>
            </a:rPr>
            <a:t>diketahui</a:t>
          </a:r>
          <a:r>
            <a:rPr lang="en-US" sz="3200" b="1" dirty="0" smtClean="0">
              <a:solidFill>
                <a:srgbClr val="FF0000"/>
              </a:solidFill>
              <a:latin typeface="Bodoni MT Condensed" pitchFamily="18" charset="0"/>
            </a:rPr>
            <a:t> </a:t>
          </a:r>
          <a:r>
            <a:rPr lang="en-US" sz="3200" b="1" dirty="0" err="1" smtClean="0">
              <a:solidFill>
                <a:srgbClr val="0000FF"/>
              </a:solidFill>
              <a:latin typeface="Bodoni MT Condensed" pitchFamily="18" charset="0"/>
            </a:rPr>
            <a:t>oleh</a:t>
          </a:r>
          <a:r>
            <a:rPr lang="en-US" sz="3200" b="1" dirty="0" smtClean="0">
              <a:solidFill>
                <a:srgbClr val="0000FF"/>
              </a:solidFill>
              <a:latin typeface="Bodoni MT Condensed" pitchFamily="18" charset="0"/>
            </a:rPr>
            <a:t> </a:t>
          </a:r>
          <a:r>
            <a:rPr lang="en-US" sz="3200" b="1" dirty="0" err="1" smtClean="0">
              <a:solidFill>
                <a:srgbClr val="0000FF"/>
              </a:solidFill>
              <a:latin typeface="Bodoni MT Condensed" pitchFamily="18" charset="0"/>
            </a:rPr>
            <a:t>sesiapa</a:t>
          </a:r>
          <a:r>
            <a:rPr lang="en-US" sz="3200" b="1" dirty="0" smtClean="0">
              <a:solidFill>
                <a:srgbClr val="0000FF"/>
              </a:solidFill>
              <a:latin typeface="Bodoni MT Condensed" pitchFamily="18" charset="0"/>
            </a:rPr>
            <a:t> pun. </a:t>
          </a:r>
          <a:endParaRPr lang="en-US" sz="3200" b="1" dirty="0">
            <a:solidFill>
              <a:srgbClr val="0000FF"/>
            </a:solidFill>
            <a:latin typeface="Bodoni MT Condensed" pitchFamily="18" charset="0"/>
          </a:endParaRPr>
        </a:p>
      </dgm:t>
    </dgm:pt>
    <dgm:pt modelId="{E356527F-EE29-4F86-A463-DC31D59A727A}" type="parTrans" cxnId="{58791B9D-17D1-4751-8BB1-33C382D5CD70}">
      <dgm:prSet/>
      <dgm:spPr/>
      <dgm:t>
        <a:bodyPr/>
        <a:lstStyle/>
        <a:p>
          <a:endParaRPr lang="en-US" sz="3200">
            <a:solidFill>
              <a:schemeClr val="tx1"/>
            </a:solidFill>
            <a:latin typeface="Bodoni MT Condensed" pitchFamily="18" charset="0"/>
          </a:endParaRPr>
        </a:p>
      </dgm:t>
    </dgm:pt>
    <dgm:pt modelId="{F866D120-4F1B-4505-A4DA-DB4E7AE773C3}" type="sibTrans" cxnId="{58791B9D-17D1-4751-8BB1-33C382D5CD70}">
      <dgm:prSet/>
      <dgm:spPr/>
      <dgm:t>
        <a:bodyPr/>
        <a:lstStyle/>
        <a:p>
          <a:endParaRPr lang="en-US" sz="3200">
            <a:solidFill>
              <a:schemeClr val="tx1"/>
            </a:solidFill>
            <a:latin typeface="Bodoni MT Condensed" pitchFamily="18" charset="0"/>
          </a:endParaRPr>
        </a:p>
      </dgm:t>
    </dgm:pt>
    <dgm:pt modelId="{6D552080-0C36-4294-8B93-E7234810CEA7}">
      <dgm:prSet custT="1"/>
      <dgm:spPr/>
      <dgm:t>
        <a:bodyPr/>
        <a:lstStyle/>
        <a:p>
          <a:pPr rtl="0"/>
          <a:r>
            <a:rPr lang="en-US" sz="3200" b="1" smtClean="0">
              <a:solidFill>
                <a:schemeClr val="accent4">
                  <a:lumMod val="50000"/>
                </a:schemeClr>
              </a:solidFill>
              <a:latin typeface="Bodoni MT Condensed" pitchFamily="18" charset="0"/>
            </a:rPr>
            <a:t>mereka seolah-olah terlupa bahawa setiap saat segala amal mereka </a:t>
          </a:r>
          <a:r>
            <a:rPr lang="en-US" sz="3200" b="1" smtClean="0">
              <a:solidFill>
                <a:srgbClr val="003300"/>
              </a:solidFill>
              <a:latin typeface="Bodoni MT Condensed" pitchFamily="18" charset="0"/>
            </a:rPr>
            <a:t>dicatat dan dirakam oleh malaikat </a:t>
          </a:r>
          <a:r>
            <a:rPr lang="en-US" sz="3200" b="1" smtClean="0">
              <a:solidFill>
                <a:schemeClr val="accent4">
                  <a:lumMod val="50000"/>
                </a:schemeClr>
              </a:solidFill>
              <a:latin typeface="Bodoni MT Condensed" pitchFamily="18" charset="0"/>
            </a:rPr>
            <a:t>yang diutus oleh Allah SWT.</a:t>
          </a:r>
          <a:endParaRPr lang="en-US" sz="3200" b="1" dirty="0">
            <a:solidFill>
              <a:schemeClr val="accent4">
                <a:lumMod val="50000"/>
              </a:schemeClr>
            </a:solidFill>
            <a:latin typeface="Bodoni MT Condensed" pitchFamily="18" charset="0"/>
          </a:endParaRPr>
        </a:p>
      </dgm:t>
    </dgm:pt>
    <dgm:pt modelId="{71E41ED0-59F5-47E4-93CB-3A426C355400}" type="parTrans" cxnId="{E7BFA040-4021-41BB-9372-E453D4E0F327}">
      <dgm:prSet/>
      <dgm:spPr/>
      <dgm:t>
        <a:bodyPr/>
        <a:lstStyle/>
        <a:p>
          <a:endParaRPr lang="en-US" sz="3200">
            <a:solidFill>
              <a:schemeClr val="tx1"/>
            </a:solidFill>
            <a:latin typeface="Bodoni MT Condensed" pitchFamily="18" charset="0"/>
          </a:endParaRPr>
        </a:p>
      </dgm:t>
    </dgm:pt>
    <dgm:pt modelId="{9B42A6A2-967F-434B-BC47-FC0B6E0A72D7}" type="sibTrans" cxnId="{E7BFA040-4021-41BB-9372-E453D4E0F327}">
      <dgm:prSet/>
      <dgm:spPr/>
      <dgm:t>
        <a:bodyPr/>
        <a:lstStyle/>
        <a:p>
          <a:endParaRPr lang="en-US" sz="3200">
            <a:solidFill>
              <a:schemeClr val="tx1"/>
            </a:solidFill>
            <a:latin typeface="Bodoni MT Condensed" pitchFamily="18" charset="0"/>
          </a:endParaRPr>
        </a:p>
      </dgm:t>
    </dgm:pt>
    <dgm:pt modelId="{91716AD2-08D0-40DA-8154-9518147C0F54}" type="pres">
      <dgm:prSet presAssocID="{8AB8CD04-9F27-4604-BE79-6E6C0CC40CBD}" presName="Name0" presStyleCnt="0">
        <dgm:presLayoutVars>
          <dgm:dir/>
          <dgm:animLvl val="lvl"/>
          <dgm:resizeHandles val="exact"/>
        </dgm:presLayoutVars>
      </dgm:prSet>
      <dgm:spPr/>
      <dgm:t>
        <a:bodyPr/>
        <a:lstStyle/>
        <a:p>
          <a:endParaRPr lang="en-US"/>
        </a:p>
      </dgm:t>
    </dgm:pt>
    <dgm:pt modelId="{648F9B72-723F-491B-B41C-7130CEBE7C64}" type="pres">
      <dgm:prSet presAssocID="{6D552080-0C36-4294-8B93-E7234810CEA7}" presName="boxAndChildren" presStyleCnt="0"/>
      <dgm:spPr/>
    </dgm:pt>
    <dgm:pt modelId="{B836DF7C-4347-453F-9499-97917C4D954B}" type="pres">
      <dgm:prSet presAssocID="{6D552080-0C36-4294-8B93-E7234810CEA7}" presName="parentTextBox" presStyleLbl="node1" presStyleIdx="0" presStyleCnt="2"/>
      <dgm:spPr/>
      <dgm:t>
        <a:bodyPr/>
        <a:lstStyle/>
        <a:p>
          <a:endParaRPr lang="en-US"/>
        </a:p>
      </dgm:t>
    </dgm:pt>
    <dgm:pt modelId="{24BFCFB4-2800-4D4F-B4A4-D0EE43EEF6FB}" type="pres">
      <dgm:prSet presAssocID="{F866D120-4F1B-4505-A4DA-DB4E7AE773C3}" presName="sp" presStyleCnt="0"/>
      <dgm:spPr/>
    </dgm:pt>
    <dgm:pt modelId="{4CFC74AB-9E53-44AC-8B7B-15C79D90885D}" type="pres">
      <dgm:prSet presAssocID="{0B728DF1-4517-412B-8A8D-D3DE5EC08D5C}" presName="arrowAndChildren" presStyleCnt="0"/>
      <dgm:spPr/>
    </dgm:pt>
    <dgm:pt modelId="{E71B3EAE-7583-437F-9CA4-B42B77D0A0B1}" type="pres">
      <dgm:prSet presAssocID="{0B728DF1-4517-412B-8A8D-D3DE5EC08D5C}" presName="parentTextArrow" presStyleLbl="node1" presStyleIdx="1" presStyleCnt="2"/>
      <dgm:spPr/>
      <dgm:t>
        <a:bodyPr/>
        <a:lstStyle/>
        <a:p>
          <a:endParaRPr lang="en-US"/>
        </a:p>
      </dgm:t>
    </dgm:pt>
  </dgm:ptLst>
  <dgm:cxnLst>
    <dgm:cxn modelId="{58791B9D-17D1-4751-8BB1-33C382D5CD70}" srcId="{8AB8CD04-9F27-4604-BE79-6E6C0CC40CBD}" destId="{0B728DF1-4517-412B-8A8D-D3DE5EC08D5C}" srcOrd="0" destOrd="0" parTransId="{E356527F-EE29-4F86-A463-DC31D59A727A}" sibTransId="{F866D120-4F1B-4505-A4DA-DB4E7AE773C3}"/>
    <dgm:cxn modelId="{E7BFA040-4021-41BB-9372-E453D4E0F327}" srcId="{8AB8CD04-9F27-4604-BE79-6E6C0CC40CBD}" destId="{6D552080-0C36-4294-8B93-E7234810CEA7}" srcOrd="1" destOrd="0" parTransId="{71E41ED0-59F5-47E4-93CB-3A426C355400}" sibTransId="{9B42A6A2-967F-434B-BC47-FC0B6E0A72D7}"/>
    <dgm:cxn modelId="{7F6A8BE2-E3AD-4A1E-A36E-4102F9FAF739}" type="presOf" srcId="{6D552080-0C36-4294-8B93-E7234810CEA7}" destId="{B836DF7C-4347-453F-9499-97917C4D954B}" srcOrd="0" destOrd="0" presId="urn:microsoft.com/office/officeart/2005/8/layout/process4"/>
    <dgm:cxn modelId="{BB1F9852-65A9-44A9-B4AD-FB6E29916F36}" type="presOf" srcId="{8AB8CD04-9F27-4604-BE79-6E6C0CC40CBD}" destId="{91716AD2-08D0-40DA-8154-9518147C0F54}" srcOrd="0" destOrd="0" presId="urn:microsoft.com/office/officeart/2005/8/layout/process4"/>
    <dgm:cxn modelId="{D6183268-CBF3-4703-A09C-68FB69811299}" type="presOf" srcId="{0B728DF1-4517-412B-8A8D-D3DE5EC08D5C}" destId="{E71B3EAE-7583-437F-9CA4-B42B77D0A0B1}" srcOrd="0" destOrd="0" presId="urn:microsoft.com/office/officeart/2005/8/layout/process4"/>
    <dgm:cxn modelId="{51D8582C-FAA8-4520-8C25-023248AC5A9D}" type="presParOf" srcId="{91716AD2-08D0-40DA-8154-9518147C0F54}" destId="{648F9B72-723F-491B-B41C-7130CEBE7C64}" srcOrd="0" destOrd="0" presId="urn:microsoft.com/office/officeart/2005/8/layout/process4"/>
    <dgm:cxn modelId="{A33BA593-D3F9-4384-829B-5EB99F634662}" type="presParOf" srcId="{648F9B72-723F-491B-B41C-7130CEBE7C64}" destId="{B836DF7C-4347-453F-9499-97917C4D954B}" srcOrd="0" destOrd="0" presId="urn:microsoft.com/office/officeart/2005/8/layout/process4"/>
    <dgm:cxn modelId="{CFC8C85C-671B-4CE5-B7F3-368ED574CA7D}" type="presParOf" srcId="{91716AD2-08D0-40DA-8154-9518147C0F54}" destId="{24BFCFB4-2800-4D4F-B4A4-D0EE43EEF6FB}" srcOrd="1" destOrd="0" presId="urn:microsoft.com/office/officeart/2005/8/layout/process4"/>
    <dgm:cxn modelId="{E9F59DD6-3B72-49E3-ABC7-999002BABA36}" type="presParOf" srcId="{91716AD2-08D0-40DA-8154-9518147C0F54}" destId="{4CFC74AB-9E53-44AC-8B7B-15C79D90885D}" srcOrd="2" destOrd="0" presId="urn:microsoft.com/office/officeart/2005/8/layout/process4"/>
    <dgm:cxn modelId="{A9571F33-7CBF-4037-B0A0-D6D51B489871}" type="presParOf" srcId="{4CFC74AB-9E53-44AC-8B7B-15C79D90885D}" destId="{E71B3EAE-7583-437F-9CA4-B42B77D0A0B1}"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C473A4-4347-43B0-9AF3-809E7BA88B4A}"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0A716747-0FFE-4C85-8DD2-64207CCD8E2C}">
      <dgm:prSet custT="1"/>
      <dgm:spPr/>
      <dgm:t>
        <a:bodyPr/>
        <a:lstStyle/>
        <a:p>
          <a:pPr rtl="0"/>
          <a:r>
            <a:rPr lang="ms-MY" sz="2800" dirty="0" smtClean="0">
              <a:solidFill>
                <a:srgbClr val="FFFF00"/>
              </a:solidFill>
              <a:latin typeface="Bodoni MT Condensed" pitchFamily="18" charset="0"/>
            </a:rPr>
            <a:t>Ibnul Qayyim rahimahullah menukilkan bahawa tahap malu seseorang itu berkait rapat dengan keadaan hati mereka. </a:t>
          </a:r>
          <a:endParaRPr lang="en-US" sz="2800" dirty="0">
            <a:solidFill>
              <a:srgbClr val="FFFF00"/>
            </a:solidFill>
            <a:latin typeface="Bodoni MT Condensed" pitchFamily="18" charset="0"/>
          </a:endParaRPr>
        </a:p>
      </dgm:t>
    </dgm:pt>
    <dgm:pt modelId="{25984FA6-F98A-4E83-B517-35C772132841}" type="parTrans" cxnId="{A59E4C78-C614-4ED1-9840-1C9CEB36969B}">
      <dgm:prSet/>
      <dgm:spPr/>
      <dgm:t>
        <a:bodyPr/>
        <a:lstStyle/>
        <a:p>
          <a:endParaRPr lang="en-US" sz="2800">
            <a:latin typeface="Bodoni MT Condensed" pitchFamily="18" charset="0"/>
          </a:endParaRPr>
        </a:p>
      </dgm:t>
    </dgm:pt>
    <dgm:pt modelId="{B47BC286-0EBC-47E2-AD55-F75060818A05}" type="sibTrans" cxnId="{A59E4C78-C614-4ED1-9840-1C9CEB36969B}">
      <dgm:prSet/>
      <dgm:spPr/>
      <dgm:t>
        <a:bodyPr/>
        <a:lstStyle/>
        <a:p>
          <a:endParaRPr lang="en-US" sz="2800">
            <a:latin typeface="Bodoni MT Condensed" pitchFamily="18" charset="0"/>
          </a:endParaRPr>
        </a:p>
      </dgm:t>
    </dgm:pt>
    <dgm:pt modelId="{4EAF0E70-EC4F-46F6-B30A-B1DB1F3CD840}">
      <dgm:prSet custT="1"/>
      <dgm:spPr/>
      <dgm:t>
        <a:bodyPr/>
        <a:lstStyle/>
        <a:p>
          <a:pPr rtl="0"/>
          <a:r>
            <a:rPr lang="ms-MY" sz="2800" dirty="0" smtClean="0">
              <a:solidFill>
                <a:srgbClr val="FFFF00"/>
              </a:solidFill>
              <a:latin typeface="Bodoni MT Condensed" pitchFamily="18" charset="0"/>
            </a:rPr>
            <a:t>Tatkala sifat malu seseorang itu sangat rendah, ia menunjukkan yang hati dan rohnya telah mati. </a:t>
          </a:r>
          <a:endParaRPr lang="en-US" sz="2800" dirty="0">
            <a:solidFill>
              <a:srgbClr val="FFFF00"/>
            </a:solidFill>
            <a:latin typeface="Bodoni MT Condensed" pitchFamily="18" charset="0"/>
          </a:endParaRPr>
        </a:p>
      </dgm:t>
    </dgm:pt>
    <dgm:pt modelId="{24E2F288-553E-4EFE-823F-DFFCEC0E6024}" type="parTrans" cxnId="{01A1CD54-7B5C-4D6A-8F37-7F11F40AB9A2}">
      <dgm:prSet/>
      <dgm:spPr/>
      <dgm:t>
        <a:bodyPr/>
        <a:lstStyle/>
        <a:p>
          <a:endParaRPr lang="en-US" sz="2800">
            <a:latin typeface="Bodoni MT Condensed" pitchFamily="18" charset="0"/>
          </a:endParaRPr>
        </a:p>
      </dgm:t>
    </dgm:pt>
    <dgm:pt modelId="{92BF7125-2D17-44C1-B7C3-FC4DC4EDE966}" type="sibTrans" cxnId="{01A1CD54-7B5C-4D6A-8F37-7F11F40AB9A2}">
      <dgm:prSet/>
      <dgm:spPr/>
      <dgm:t>
        <a:bodyPr/>
        <a:lstStyle/>
        <a:p>
          <a:endParaRPr lang="en-US" sz="2800">
            <a:latin typeface="Bodoni MT Condensed" pitchFamily="18" charset="0"/>
          </a:endParaRPr>
        </a:p>
      </dgm:t>
    </dgm:pt>
    <dgm:pt modelId="{16C8AF60-65E5-4FF4-A2D6-D084B5152F40}">
      <dgm:prSet custT="1"/>
      <dgm:spPr/>
      <dgm:t>
        <a:bodyPr/>
        <a:lstStyle/>
        <a:p>
          <a:pPr rtl="0"/>
          <a:r>
            <a:rPr lang="ms-MY" sz="2800" dirty="0" smtClean="0">
              <a:solidFill>
                <a:srgbClr val="FFFF00"/>
              </a:solidFill>
              <a:latin typeface="Bodoni MT Condensed" pitchFamily="18" charset="0"/>
            </a:rPr>
            <a:t>sifat malu yang tinggi menunjukkan keadaan hati mereka menjadi hidup malah mampu membenteng diri daripada melakukan kemurkaan Allah SWT.</a:t>
          </a:r>
          <a:endParaRPr lang="en-US" sz="2800" dirty="0">
            <a:solidFill>
              <a:srgbClr val="FFFF00"/>
            </a:solidFill>
            <a:latin typeface="Bodoni MT Condensed" pitchFamily="18" charset="0"/>
          </a:endParaRPr>
        </a:p>
      </dgm:t>
    </dgm:pt>
    <dgm:pt modelId="{32FF18BB-3266-4B13-A5E1-1154FF613900}" type="parTrans" cxnId="{62FC6B30-294A-4934-89DC-98D6C9155B32}">
      <dgm:prSet/>
      <dgm:spPr/>
      <dgm:t>
        <a:bodyPr/>
        <a:lstStyle/>
        <a:p>
          <a:endParaRPr lang="en-US" sz="2800">
            <a:latin typeface="Bodoni MT Condensed" pitchFamily="18" charset="0"/>
          </a:endParaRPr>
        </a:p>
      </dgm:t>
    </dgm:pt>
    <dgm:pt modelId="{9C79FE31-21FB-4B0A-9702-1564831D6E80}" type="sibTrans" cxnId="{62FC6B30-294A-4934-89DC-98D6C9155B32}">
      <dgm:prSet/>
      <dgm:spPr/>
      <dgm:t>
        <a:bodyPr/>
        <a:lstStyle/>
        <a:p>
          <a:endParaRPr lang="en-US" sz="2800">
            <a:latin typeface="Bodoni MT Condensed" pitchFamily="18" charset="0"/>
          </a:endParaRPr>
        </a:p>
      </dgm:t>
    </dgm:pt>
    <dgm:pt modelId="{C4C847AF-5011-4482-B791-C8A7D1191EF4}" type="pres">
      <dgm:prSet presAssocID="{60C473A4-4347-43B0-9AF3-809E7BA88B4A}" presName="Name0" presStyleCnt="0">
        <dgm:presLayoutVars>
          <dgm:chMax val="7"/>
          <dgm:chPref val="7"/>
          <dgm:dir/>
        </dgm:presLayoutVars>
      </dgm:prSet>
      <dgm:spPr/>
      <dgm:t>
        <a:bodyPr/>
        <a:lstStyle/>
        <a:p>
          <a:endParaRPr lang="en-US"/>
        </a:p>
      </dgm:t>
    </dgm:pt>
    <dgm:pt modelId="{C9191AC0-463D-42CC-B998-447357DD2D2B}" type="pres">
      <dgm:prSet presAssocID="{60C473A4-4347-43B0-9AF3-809E7BA88B4A}" presName="Name1" presStyleCnt="0"/>
      <dgm:spPr/>
    </dgm:pt>
    <dgm:pt modelId="{D321F2F4-0C29-415F-A3B5-788155478F78}" type="pres">
      <dgm:prSet presAssocID="{60C473A4-4347-43B0-9AF3-809E7BA88B4A}" presName="cycle" presStyleCnt="0"/>
      <dgm:spPr/>
    </dgm:pt>
    <dgm:pt modelId="{8866F022-C541-4114-9F5B-0462493DA5DB}" type="pres">
      <dgm:prSet presAssocID="{60C473A4-4347-43B0-9AF3-809E7BA88B4A}" presName="srcNode" presStyleLbl="node1" presStyleIdx="0" presStyleCnt="3"/>
      <dgm:spPr/>
    </dgm:pt>
    <dgm:pt modelId="{7E4C9D64-1FEC-4082-B7A9-8593636BB355}" type="pres">
      <dgm:prSet presAssocID="{60C473A4-4347-43B0-9AF3-809E7BA88B4A}" presName="conn" presStyleLbl="parChTrans1D2" presStyleIdx="0" presStyleCnt="1"/>
      <dgm:spPr/>
      <dgm:t>
        <a:bodyPr/>
        <a:lstStyle/>
        <a:p>
          <a:endParaRPr lang="en-US"/>
        </a:p>
      </dgm:t>
    </dgm:pt>
    <dgm:pt modelId="{C6339A3D-8B65-493A-ABEE-B484364F00CC}" type="pres">
      <dgm:prSet presAssocID="{60C473A4-4347-43B0-9AF3-809E7BA88B4A}" presName="extraNode" presStyleLbl="node1" presStyleIdx="0" presStyleCnt="3"/>
      <dgm:spPr/>
    </dgm:pt>
    <dgm:pt modelId="{3841625B-B154-4339-B9E6-75CFD91434FE}" type="pres">
      <dgm:prSet presAssocID="{60C473A4-4347-43B0-9AF3-809E7BA88B4A}" presName="dstNode" presStyleLbl="node1" presStyleIdx="0" presStyleCnt="3"/>
      <dgm:spPr/>
    </dgm:pt>
    <dgm:pt modelId="{7C0855C5-9EF8-4E42-9C99-1050828641A0}" type="pres">
      <dgm:prSet presAssocID="{0A716747-0FFE-4C85-8DD2-64207CCD8E2C}" presName="text_1" presStyleLbl="node1" presStyleIdx="0" presStyleCnt="3">
        <dgm:presLayoutVars>
          <dgm:bulletEnabled val="1"/>
        </dgm:presLayoutVars>
      </dgm:prSet>
      <dgm:spPr/>
      <dgm:t>
        <a:bodyPr/>
        <a:lstStyle/>
        <a:p>
          <a:endParaRPr lang="en-US"/>
        </a:p>
      </dgm:t>
    </dgm:pt>
    <dgm:pt modelId="{455EED74-2408-4360-A776-59BF8120AB0F}" type="pres">
      <dgm:prSet presAssocID="{0A716747-0FFE-4C85-8DD2-64207CCD8E2C}" presName="accent_1" presStyleCnt="0"/>
      <dgm:spPr/>
    </dgm:pt>
    <dgm:pt modelId="{19D017BB-2605-4C97-AC78-C5353EDC7BC0}" type="pres">
      <dgm:prSet presAssocID="{0A716747-0FFE-4C85-8DD2-64207CCD8E2C}" presName="accentRepeatNode" presStyleLbl="solidFgAcc1" presStyleIdx="0" presStyleCnt="3"/>
      <dgm:spPr/>
    </dgm:pt>
    <dgm:pt modelId="{E9A291A2-DA46-468F-9DD2-485300787B54}" type="pres">
      <dgm:prSet presAssocID="{4EAF0E70-EC4F-46F6-B30A-B1DB1F3CD840}" presName="text_2" presStyleLbl="node1" presStyleIdx="1" presStyleCnt="3">
        <dgm:presLayoutVars>
          <dgm:bulletEnabled val="1"/>
        </dgm:presLayoutVars>
      </dgm:prSet>
      <dgm:spPr/>
      <dgm:t>
        <a:bodyPr/>
        <a:lstStyle/>
        <a:p>
          <a:endParaRPr lang="en-US"/>
        </a:p>
      </dgm:t>
    </dgm:pt>
    <dgm:pt modelId="{3CBF7B0A-BF55-4897-9A8E-0FB09EC69F25}" type="pres">
      <dgm:prSet presAssocID="{4EAF0E70-EC4F-46F6-B30A-B1DB1F3CD840}" presName="accent_2" presStyleCnt="0"/>
      <dgm:spPr/>
    </dgm:pt>
    <dgm:pt modelId="{AA6E8B66-50C7-4E3B-9AA0-E1124F7D6927}" type="pres">
      <dgm:prSet presAssocID="{4EAF0E70-EC4F-46F6-B30A-B1DB1F3CD840}" presName="accentRepeatNode" presStyleLbl="solidFgAcc1" presStyleIdx="1" presStyleCnt="3"/>
      <dgm:spPr/>
    </dgm:pt>
    <dgm:pt modelId="{E4494A91-0017-4AC0-B44C-BCD261C46406}" type="pres">
      <dgm:prSet presAssocID="{16C8AF60-65E5-4FF4-A2D6-D084B5152F40}" presName="text_3" presStyleLbl="node1" presStyleIdx="2" presStyleCnt="3">
        <dgm:presLayoutVars>
          <dgm:bulletEnabled val="1"/>
        </dgm:presLayoutVars>
      </dgm:prSet>
      <dgm:spPr/>
      <dgm:t>
        <a:bodyPr/>
        <a:lstStyle/>
        <a:p>
          <a:endParaRPr lang="en-US"/>
        </a:p>
      </dgm:t>
    </dgm:pt>
    <dgm:pt modelId="{B110A9D8-499F-47F1-BA9E-BA7E90473D7F}" type="pres">
      <dgm:prSet presAssocID="{16C8AF60-65E5-4FF4-A2D6-D084B5152F40}" presName="accent_3" presStyleCnt="0"/>
      <dgm:spPr/>
    </dgm:pt>
    <dgm:pt modelId="{9B0265EE-DAC1-4230-97CE-917E4FEF1C84}" type="pres">
      <dgm:prSet presAssocID="{16C8AF60-65E5-4FF4-A2D6-D084B5152F40}" presName="accentRepeatNode" presStyleLbl="solidFgAcc1" presStyleIdx="2" presStyleCnt="3"/>
      <dgm:spPr/>
    </dgm:pt>
  </dgm:ptLst>
  <dgm:cxnLst>
    <dgm:cxn modelId="{62FC6B30-294A-4934-89DC-98D6C9155B32}" srcId="{60C473A4-4347-43B0-9AF3-809E7BA88B4A}" destId="{16C8AF60-65E5-4FF4-A2D6-D084B5152F40}" srcOrd="2" destOrd="0" parTransId="{32FF18BB-3266-4B13-A5E1-1154FF613900}" sibTransId="{9C79FE31-21FB-4B0A-9702-1564831D6E80}"/>
    <dgm:cxn modelId="{A59E4C78-C614-4ED1-9840-1C9CEB36969B}" srcId="{60C473A4-4347-43B0-9AF3-809E7BA88B4A}" destId="{0A716747-0FFE-4C85-8DD2-64207CCD8E2C}" srcOrd="0" destOrd="0" parTransId="{25984FA6-F98A-4E83-B517-35C772132841}" sibTransId="{B47BC286-0EBC-47E2-AD55-F75060818A05}"/>
    <dgm:cxn modelId="{01A1CD54-7B5C-4D6A-8F37-7F11F40AB9A2}" srcId="{60C473A4-4347-43B0-9AF3-809E7BA88B4A}" destId="{4EAF0E70-EC4F-46F6-B30A-B1DB1F3CD840}" srcOrd="1" destOrd="0" parTransId="{24E2F288-553E-4EFE-823F-DFFCEC0E6024}" sibTransId="{92BF7125-2D17-44C1-B7C3-FC4DC4EDE966}"/>
    <dgm:cxn modelId="{E801B85C-CDDD-4B86-A50B-2F2F8911D47E}" type="presOf" srcId="{60C473A4-4347-43B0-9AF3-809E7BA88B4A}" destId="{C4C847AF-5011-4482-B791-C8A7D1191EF4}" srcOrd="0" destOrd="0" presId="urn:microsoft.com/office/officeart/2008/layout/VerticalCurvedList"/>
    <dgm:cxn modelId="{5C10DDBA-B784-435E-8BD4-884A51D90F42}" type="presOf" srcId="{B47BC286-0EBC-47E2-AD55-F75060818A05}" destId="{7E4C9D64-1FEC-4082-B7A9-8593636BB355}" srcOrd="0" destOrd="0" presId="urn:microsoft.com/office/officeart/2008/layout/VerticalCurvedList"/>
    <dgm:cxn modelId="{02EB5F21-CA22-45D4-9752-1F1F502BAABE}" type="presOf" srcId="{16C8AF60-65E5-4FF4-A2D6-D084B5152F40}" destId="{E4494A91-0017-4AC0-B44C-BCD261C46406}" srcOrd="0" destOrd="0" presId="urn:microsoft.com/office/officeart/2008/layout/VerticalCurvedList"/>
    <dgm:cxn modelId="{4B36DCBB-EA6E-43F4-8B31-D964A37312EA}" type="presOf" srcId="{0A716747-0FFE-4C85-8DD2-64207CCD8E2C}" destId="{7C0855C5-9EF8-4E42-9C99-1050828641A0}" srcOrd="0" destOrd="0" presId="urn:microsoft.com/office/officeart/2008/layout/VerticalCurvedList"/>
    <dgm:cxn modelId="{8947DB53-EE9A-493E-BA3D-D1A71871F53D}" type="presOf" srcId="{4EAF0E70-EC4F-46F6-B30A-B1DB1F3CD840}" destId="{E9A291A2-DA46-468F-9DD2-485300787B54}" srcOrd="0" destOrd="0" presId="urn:microsoft.com/office/officeart/2008/layout/VerticalCurvedList"/>
    <dgm:cxn modelId="{658BC32F-9F83-424A-A645-0676F8449A1C}" type="presParOf" srcId="{C4C847AF-5011-4482-B791-C8A7D1191EF4}" destId="{C9191AC0-463D-42CC-B998-447357DD2D2B}" srcOrd="0" destOrd="0" presId="urn:microsoft.com/office/officeart/2008/layout/VerticalCurvedList"/>
    <dgm:cxn modelId="{E18C1230-59CE-47F8-914B-F8C7676F8B9C}" type="presParOf" srcId="{C9191AC0-463D-42CC-B998-447357DD2D2B}" destId="{D321F2F4-0C29-415F-A3B5-788155478F78}" srcOrd="0" destOrd="0" presId="urn:microsoft.com/office/officeart/2008/layout/VerticalCurvedList"/>
    <dgm:cxn modelId="{EAFA9EAD-A829-4A0D-8288-B04B3A4BCEDA}" type="presParOf" srcId="{D321F2F4-0C29-415F-A3B5-788155478F78}" destId="{8866F022-C541-4114-9F5B-0462493DA5DB}" srcOrd="0" destOrd="0" presId="urn:microsoft.com/office/officeart/2008/layout/VerticalCurvedList"/>
    <dgm:cxn modelId="{F7D72A34-D91C-42E5-8A9F-47163E312038}" type="presParOf" srcId="{D321F2F4-0C29-415F-A3B5-788155478F78}" destId="{7E4C9D64-1FEC-4082-B7A9-8593636BB355}" srcOrd="1" destOrd="0" presId="urn:microsoft.com/office/officeart/2008/layout/VerticalCurvedList"/>
    <dgm:cxn modelId="{4DA9FD0A-7AEE-4E8A-96E2-3E077A5B64FF}" type="presParOf" srcId="{D321F2F4-0C29-415F-A3B5-788155478F78}" destId="{C6339A3D-8B65-493A-ABEE-B484364F00CC}" srcOrd="2" destOrd="0" presId="urn:microsoft.com/office/officeart/2008/layout/VerticalCurvedList"/>
    <dgm:cxn modelId="{95551618-008D-4943-94CB-D3E984B4DE1F}" type="presParOf" srcId="{D321F2F4-0C29-415F-A3B5-788155478F78}" destId="{3841625B-B154-4339-B9E6-75CFD91434FE}" srcOrd="3" destOrd="0" presId="urn:microsoft.com/office/officeart/2008/layout/VerticalCurvedList"/>
    <dgm:cxn modelId="{4180E2E2-0118-4929-8EE0-3C5CD5953753}" type="presParOf" srcId="{C9191AC0-463D-42CC-B998-447357DD2D2B}" destId="{7C0855C5-9EF8-4E42-9C99-1050828641A0}" srcOrd="1" destOrd="0" presId="urn:microsoft.com/office/officeart/2008/layout/VerticalCurvedList"/>
    <dgm:cxn modelId="{F4A5DFAA-A6D9-4302-B021-DE2556BD6758}" type="presParOf" srcId="{C9191AC0-463D-42CC-B998-447357DD2D2B}" destId="{455EED74-2408-4360-A776-59BF8120AB0F}" srcOrd="2" destOrd="0" presId="urn:microsoft.com/office/officeart/2008/layout/VerticalCurvedList"/>
    <dgm:cxn modelId="{E565591C-5DA6-48AC-8550-38ECEDD2FEEA}" type="presParOf" srcId="{455EED74-2408-4360-A776-59BF8120AB0F}" destId="{19D017BB-2605-4C97-AC78-C5353EDC7BC0}" srcOrd="0" destOrd="0" presId="urn:microsoft.com/office/officeart/2008/layout/VerticalCurvedList"/>
    <dgm:cxn modelId="{C3D5A284-E869-480C-9248-CC633F656C7C}" type="presParOf" srcId="{C9191AC0-463D-42CC-B998-447357DD2D2B}" destId="{E9A291A2-DA46-468F-9DD2-485300787B54}" srcOrd="3" destOrd="0" presId="urn:microsoft.com/office/officeart/2008/layout/VerticalCurvedList"/>
    <dgm:cxn modelId="{2717FC79-901A-41C5-A6F7-2A35D1D80A90}" type="presParOf" srcId="{C9191AC0-463D-42CC-B998-447357DD2D2B}" destId="{3CBF7B0A-BF55-4897-9A8E-0FB09EC69F25}" srcOrd="4" destOrd="0" presId="urn:microsoft.com/office/officeart/2008/layout/VerticalCurvedList"/>
    <dgm:cxn modelId="{A19B617C-C6B1-494F-A085-E397E4A0234A}" type="presParOf" srcId="{3CBF7B0A-BF55-4897-9A8E-0FB09EC69F25}" destId="{AA6E8B66-50C7-4E3B-9AA0-E1124F7D6927}" srcOrd="0" destOrd="0" presId="urn:microsoft.com/office/officeart/2008/layout/VerticalCurvedList"/>
    <dgm:cxn modelId="{31EE8A16-BBBE-4925-B55D-309BBEF80483}" type="presParOf" srcId="{C9191AC0-463D-42CC-B998-447357DD2D2B}" destId="{E4494A91-0017-4AC0-B44C-BCD261C46406}" srcOrd="5" destOrd="0" presId="urn:microsoft.com/office/officeart/2008/layout/VerticalCurvedList"/>
    <dgm:cxn modelId="{45695FD2-9A9C-4A39-878F-7C91DA8AB4F5}" type="presParOf" srcId="{C9191AC0-463D-42CC-B998-447357DD2D2B}" destId="{B110A9D8-499F-47F1-BA9E-BA7E90473D7F}" srcOrd="6" destOrd="0" presId="urn:microsoft.com/office/officeart/2008/layout/VerticalCurvedList"/>
    <dgm:cxn modelId="{09CA91FC-5B0A-4C3A-A779-13435154FA2D}" type="presParOf" srcId="{B110A9D8-499F-47F1-BA9E-BA7E90473D7F}" destId="{9B0265EE-DAC1-4230-97CE-917E4FEF1C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3064B1-32CB-4908-99C3-078303C4095F}"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n-US"/>
        </a:p>
      </dgm:t>
    </dgm:pt>
    <dgm:pt modelId="{A58E5DEA-0222-48BA-8222-C21980753840}">
      <dgm:prSet/>
      <dgm:spPr/>
      <dgm:t>
        <a:bodyPr/>
        <a:lstStyle/>
        <a:p>
          <a:pPr rtl="0"/>
          <a:r>
            <a:rPr lang="ms-MY" b="0" dirty="0" smtClean="0">
              <a:effectLst>
                <a:glow rad="101600">
                  <a:schemeClr val="tx1">
                    <a:alpha val="60000"/>
                  </a:schemeClr>
                </a:glow>
              </a:effectLst>
              <a:latin typeface="Berlin Sans FB" pitchFamily="34" charset="0"/>
            </a:rPr>
            <a:t>hati yang hidup bersangkut-paut dengan adanya sifat </a:t>
          </a:r>
          <a:endParaRPr lang="en-US" b="0" dirty="0">
            <a:effectLst>
              <a:glow rad="101600">
                <a:schemeClr val="tx1">
                  <a:alpha val="60000"/>
                </a:schemeClr>
              </a:glow>
            </a:effectLst>
            <a:latin typeface="Berlin Sans FB" pitchFamily="34" charset="0"/>
          </a:endParaRPr>
        </a:p>
      </dgm:t>
    </dgm:pt>
    <dgm:pt modelId="{C3B23936-A216-4EDF-A23B-97F336F4A8FD}" type="parTrans" cxnId="{1A613C37-D66B-401F-BEE3-BE41BA4D38D4}">
      <dgm:prSet/>
      <dgm:spPr/>
      <dgm:t>
        <a:bodyPr/>
        <a:lstStyle/>
        <a:p>
          <a:endParaRPr lang="en-US" b="0">
            <a:solidFill>
              <a:srgbClr val="003300"/>
            </a:solidFill>
            <a:effectLst>
              <a:glow rad="101600">
                <a:schemeClr val="tx1">
                  <a:alpha val="60000"/>
                </a:schemeClr>
              </a:glow>
            </a:effectLst>
            <a:latin typeface="Berlin Sans FB" pitchFamily="34" charset="0"/>
          </a:endParaRPr>
        </a:p>
      </dgm:t>
    </dgm:pt>
    <dgm:pt modelId="{25184AB4-FEA0-42CE-8C22-B79D76904F5E}" type="sibTrans" cxnId="{1A613C37-D66B-401F-BEE3-BE41BA4D38D4}">
      <dgm:prSet/>
      <dgm:spPr/>
      <dgm:t>
        <a:bodyPr/>
        <a:lstStyle/>
        <a:p>
          <a:endParaRPr lang="en-US" b="0">
            <a:solidFill>
              <a:srgbClr val="003300"/>
            </a:solidFill>
            <a:effectLst>
              <a:glow rad="101600">
                <a:schemeClr val="tx1">
                  <a:alpha val="60000"/>
                </a:schemeClr>
              </a:glow>
            </a:effectLst>
            <a:latin typeface="Berlin Sans FB" pitchFamily="34" charset="0"/>
          </a:endParaRPr>
        </a:p>
      </dgm:t>
    </dgm:pt>
    <dgm:pt modelId="{FD554005-D11F-4DD8-9115-D9F1E579B585}">
      <dgm:prSet/>
      <dgm:spPr/>
      <dgm:t>
        <a:bodyPr/>
        <a:lstStyle/>
        <a:p>
          <a:pPr rtl="0"/>
          <a:r>
            <a:rPr lang="ms-MY" b="0" smtClean="0">
              <a:effectLst>
                <a:glow rad="101600">
                  <a:schemeClr val="tx1">
                    <a:alpha val="60000"/>
                  </a:schemeClr>
                </a:glow>
              </a:effectLst>
              <a:latin typeface="Berlin Sans FB" pitchFamily="34" charset="0"/>
            </a:rPr>
            <a:t>malu kepada Allah SWT </a:t>
          </a:r>
          <a:endParaRPr lang="en-US" b="0" dirty="0">
            <a:effectLst>
              <a:glow rad="101600">
                <a:schemeClr val="tx1">
                  <a:alpha val="60000"/>
                </a:schemeClr>
              </a:glow>
            </a:effectLst>
            <a:latin typeface="Berlin Sans FB" pitchFamily="34" charset="0"/>
          </a:endParaRPr>
        </a:p>
      </dgm:t>
    </dgm:pt>
    <dgm:pt modelId="{5498FDF1-E410-4298-9D61-EF06FA6FE25A}" type="parTrans" cxnId="{194637A6-88B2-4B7D-82E6-6D83981E6DC7}">
      <dgm:prSet/>
      <dgm:spPr/>
      <dgm:t>
        <a:bodyPr/>
        <a:lstStyle/>
        <a:p>
          <a:endParaRPr lang="en-US" b="0">
            <a:solidFill>
              <a:srgbClr val="003300"/>
            </a:solidFill>
            <a:effectLst>
              <a:glow rad="101600">
                <a:schemeClr val="tx1">
                  <a:alpha val="60000"/>
                </a:schemeClr>
              </a:glow>
            </a:effectLst>
            <a:latin typeface="Berlin Sans FB" pitchFamily="34" charset="0"/>
          </a:endParaRPr>
        </a:p>
      </dgm:t>
    </dgm:pt>
    <dgm:pt modelId="{34068E20-AB44-47BE-8BA2-A964553FAB03}" type="sibTrans" cxnId="{194637A6-88B2-4B7D-82E6-6D83981E6DC7}">
      <dgm:prSet/>
      <dgm:spPr/>
      <dgm:t>
        <a:bodyPr/>
        <a:lstStyle/>
        <a:p>
          <a:endParaRPr lang="en-US" b="0">
            <a:solidFill>
              <a:srgbClr val="003300"/>
            </a:solidFill>
            <a:effectLst>
              <a:glow rad="101600">
                <a:schemeClr val="tx1">
                  <a:alpha val="60000"/>
                </a:schemeClr>
              </a:glow>
            </a:effectLst>
            <a:latin typeface="Berlin Sans FB" pitchFamily="34" charset="0"/>
          </a:endParaRPr>
        </a:p>
      </dgm:t>
    </dgm:pt>
    <dgm:pt modelId="{0C5252C0-3AFD-4F2D-9467-E4CBE5B1B5B0}">
      <dgm:prSet/>
      <dgm:spPr/>
      <dgm:t>
        <a:bodyPr/>
        <a:lstStyle/>
        <a:p>
          <a:pPr rtl="0"/>
          <a:r>
            <a:rPr lang="ms-MY" b="0" dirty="0" smtClean="0">
              <a:effectLst>
                <a:glow rad="101600">
                  <a:schemeClr val="tx1">
                    <a:alpha val="60000"/>
                  </a:schemeClr>
                </a:glow>
              </a:effectLst>
              <a:latin typeface="Berlin Sans FB" pitchFamily="34" charset="0"/>
            </a:rPr>
            <a:t>malu kepada manusia. </a:t>
          </a:r>
          <a:endParaRPr lang="en-US" b="0" dirty="0">
            <a:effectLst>
              <a:glow rad="101600">
                <a:schemeClr val="tx1">
                  <a:alpha val="60000"/>
                </a:schemeClr>
              </a:glow>
            </a:effectLst>
            <a:latin typeface="Berlin Sans FB" pitchFamily="34" charset="0"/>
          </a:endParaRPr>
        </a:p>
      </dgm:t>
    </dgm:pt>
    <dgm:pt modelId="{AB790F5F-1D4B-43C2-9BC8-B81F609DF72C}" type="parTrans" cxnId="{E4CD78E3-2EE3-4CA0-AFA8-F7D6220A8B5A}">
      <dgm:prSet/>
      <dgm:spPr/>
      <dgm:t>
        <a:bodyPr/>
        <a:lstStyle/>
        <a:p>
          <a:endParaRPr lang="en-US" b="0">
            <a:solidFill>
              <a:srgbClr val="003300"/>
            </a:solidFill>
            <a:effectLst>
              <a:glow rad="101600">
                <a:schemeClr val="tx1">
                  <a:alpha val="60000"/>
                </a:schemeClr>
              </a:glow>
            </a:effectLst>
            <a:latin typeface="Berlin Sans FB" pitchFamily="34" charset="0"/>
          </a:endParaRPr>
        </a:p>
      </dgm:t>
    </dgm:pt>
    <dgm:pt modelId="{9CFE4EDE-F810-4CC6-8BC2-2516C1B41ECD}" type="sibTrans" cxnId="{E4CD78E3-2EE3-4CA0-AFA8-F7D6220A8B5A}">
      <dgm:prSet/>
      <dgm:spPr/>
      <dgm:t>
        <a:bodyPr/>
        <a:lstStyle/>
        <a:p>
          <a:endParaRPr lang="en-US" b="0">
            <a:solidFill>
              <a:srgbClr val="003300"/>
            </a:solidFill>
            <a:effectLst>
              <a:glow rad="101600">
                <a:schemeClr val="tx1">
                  <a:alpha val="60000"/>
                </a:schemeClr>
              </a:glow>
            </a:effectLst>
            <a:latin typeface="Berlin Sans FB" pitchFamily="34" charset="0"/>
          </a:endParaRPr>
        </a:p>
      </dgm:t>
    </dgm:pt>
    <dgm:pt modelId="{33070770-0832-4378-80F1-52F74DC66624}" type="pres">
      <dgm:prSet presAssocID="{7A3064B1-32CB-4908-99C3-078303C4095F}" presName="diagram" presStyleCnt="0">
        <dgm:presLayoutVars>
          <dgm:chPref val="1"/>
          <dgm:dir/>
          <dgm:animOne val="branch"/>
          <dgm:animLvl val="lvl"/>
          <dgm:resizeHandles val="exact"/>
        </dgm:presLayoutVars>
      </dgm:prSet>
      <dgm:spPr/>
      <dgm:t>
        <a:bodyPr/>
        <a:lstStyle/>
        <a:p>
          <a:endParaRPr lang="en-US"/>
        </a:p>
      </dgm:t>
    </dgm:pt>
    <dgm:pt modelId="{D89E66CA-8671-4766-A58B-D0244D1D8503}" type="pres">
      <dgm:prSet presAssocID="{A58E5DEA-0222-48BA-8222-C21980753840}" presName="root1" presStyleCnt="0"/>
      <dgm:spPr/>
      <dgm:t>
        <a:bodyPr/>
        <a:lstStyle/>
        <a:p>
          <a:endParaRPr lang="en-US"/>
        </a:p>
      </dgm:t>
    </dgm:pt>
    <dgm:pt modelId="{314A4937-4658-46F8-BCB7-1211C0C96482}" type="pres">
      <dgm:prSet presAssocID="{A58E5DEA-0222-48BA-8222-C21980753840}" presName="LevelOneTextNode" presStyleLbl="node0" presStyleIdx="0" presStyleCnt="1">
        <dgm:presLayoutVars>
          <dgm:chPref val="3"/>
        </dgm:presLayoutVars>
      </dgm:prSet>
      <dgm:spPr/>
      <dgm:t>
        <a:bodyPr/>
        <a:lstStyle/>
        <a:p>
          <a:endParaRPr lang="en-US"/>
        </a:p>
      </dgm:t>
    </dgm:pt>
    <dgm:pt modelId="{7CD3D6A5-70A1-4434-A24B-BA5635DC8C71}" type="pres">
      <dgm:prSet presAssocID="{A58E5DEA-0222-48BA-8222-C21980753840}" presName="level2hierChild" presStyleCnt="0"/>
      <dgm:spPr/>
      <dgm:t>
        <a:bodyPr/>
        <a:lstStyle/>
        <a:p>
          <a:endParaRPr lang="en-US"/>
        </a:p>
      </dgm:t>
    </dgm:pt>
    <dgm:pt modelId="{80B43EBA-828F-433B-8BD1-4EBFFEF6F368}" type="pres">
      <dgm:prSet presAssocID="{5498FDF1-E410-4298-9D61-EF06FA6FE25A}" presName="conn2-1" presStyleLbl="parChTrans1D2" presStyleIdx="0" presStyleCnt="2"/>
      <dgm:spPr/>
      <dgm:t>
        <a:bodyPr/>
        <a:lstStyle/>
        <a:p>
          <a:endParaRPr lang="en-US"/>
        </a:p>
      </dgm:t>
    </dgm:pt>
    <dgm:pt modelId="{C24784E6-5854-4BBF-9941-0B53F221DB6F}" type="pres">
      <dgm:prSet presAssocID="{5498FDF1-E410-4298-9D61-EF06FA6FE25A}" presName="connTx" presStyleLbl="parChTrans1D2" presStyleIdx="0" presStyleCnt="2"/>
      <dgm:spPr/>
      <dgm:t>
        <a:bodyPr/>
        <a:lstStyle/>
        <a:p>
          <a:endParaRPr lang="en-US"/>
        </a:p>
      </dgm:t>
    </dgm:pt>
    <dgm:pt modelId="{85E9BF17-A84A-44EF-B25D-AD2FBAEEF78A}" type="pres">
      <dgm:prSet presAssocID="{FD554005-D11F-4DD8-9115-D9F1E579B585}" presName="root2" presStyleCnt="0"/>
      <dgm:spPr/>
      <dgm:t>
        <a:bodyPr/>
        <a:lstStyle/>
        <a:p>
          <a:endParaRPr lang="en-US"/>
        </a:p>
      </dgm:t>
    </dgm:pt>
    <dgm:pt modelId="{009245D4-85A0-4B4B-AD28-AECD51D4CD8F}" type="pres">
      <dgm:prSet presAssocID="{FD554005-D11F-4DD8-9115-D9F1E579B585}" presName="LevelTwoTextNode" presStyleLbl="node2" presStyleIdx="0" presStyleCnt="2">
        <dgm:presLayoutVars>
          <dgm:chPref val="3"/>
        </dgm:presLayoutVars>
      </dgm:prSet>
      <dgm:spPr/>
      <dgm:t>
        <a:bodyPr/>
        <a:lstStyle/>
        <a:p>
          <a:endParaRPr lang="en-US"/>
        </a:p>
      </dgm:t>
    </dgm:pt>
    <dgm:pt modelId="{F99FAAAD-4B7F-48BE-9133-4B3C74EC64F1}" type="pres">
      <dgm:prSet presAssocID="{FD554005-D11F-4DD8-9115-D9F1E579B585}" presName="level3hierChild" presStyleCnt="0"/>
      <dgm:spPr/>
      <dgm:t>
        <a:bodyPr/>
        <a:lstStyle/>
        <a:p>
          <a:endParaRPr lang="en-US"/>
        </a:p>
      </dgm:t>
    </dgm:pt>
    <dgm:pt modelId="{23E1EA69-6B52-4A22-AAA4-D2BC1B393223}" type="pres">
      <dgm:prSet presAssocID="{AB790F5F-1D4B-43C2-9BC8-B81F609DF72C}" presName="conn2-1" presStyleLbl="parChTrans1D2" presStyleIdx="1" presStyleCnt="2"/>
      <dgm:spPr/>
      <dgm:t>
        <a:bodyPr/>
        <a:lstStyle/>
        <a:p>
          <a:endParaRPr lang="en-US"/>
        </a:p>
      </dgm:t>
    </dgm:pt>
    <dgm:pt modelId="{B38CD9BE-8E26-4317-9BCD-33068E8D7119}" type="pres">
      <dgm:prSet presAssocID="{AB790F5F-1D4B-43C2-9BC8-B81F609DF72C}" presName="connTx" presStyleLbl="parChTrans1D2" presStyleIdx="1" presStyleCnt="2"/>
      <dgm:spPr/>
      <dgm:t>
        <a:bodyPr/>
        <a:lstStyle/>
        <a:p>
          <a:endParaRPr lang="en-US"/>
        </a:p>
      </dgm:t>
    </dgm:pt>
    <dgm:pt modelId="{04177118-1BE4-4281-8561-902ECF066CE7}" type="pres">
      <dgm:prSet presAssocID="{0C5252C0-3AFD-4F2D-9467-E4CBE5B1B5B0}" presName="root2" presStyleCnt="0"/>
      <dgm:spPr/>
      <dgm:t>
        <a:bodyPr/>
        <a:lstStyle/>
        <a:p>
          <a:endParaRPr lang="en-US"/>
        </a:p>
      </dgm:t>
    </dgm:pt>
    <dgm:pt modelId="{54D0CF01-F551-40C4-A9CB-C70751F7646A}" type="pres">
      <dgm:prSet presAssocID="{0C5252C0-3AFD-4F2D-9467-E4CBE5B1B5B0}" presName="LevelTwoTextNode" presStyleLbl="node2" presStyleIdx="1" presStyleCnt="2">
        <dgm:presLayoutVars>
          <dgm:chPref val="3"/>
        </dgm:presLayoutVars>
      </dgm:prSet>
      <dgm:spPr/>
      <dgm:t>
        <a:bodyPr/>
        <a:lstStyle/>
        <a:p>
          <a:endParaRPr lang="en-US"/>
        </a:p>
      </dgm:t>
    </dgm:pt>
    <dgm:pt modelId="{92506091-D970-4256-9321-5CAD4FD67F0C}" type="pres">
      <dgm:prSet presAssocID="{0C5252C0-3AFD-4F2D-9467-E4CBE5B1B5B0}" presName="level3hierChild" presStyleCnt="0"/>
      <dgm:spPr/>
      <dgm:t>
        <a:bodyPr/>
        <a:lstStyle/>
        <a:p>
          <a:endParaRPr lang="en-US"/>
        </a:p>
      </dgm:t>
    </dgm:pt>
  </dgm:ptLst>
  <dgm:cxnLst>
    <dgm:cxn modelId="{9EBD79CA-36B5-4F26-98B0-55C2D04FCF57}" type="presOf" srcId="{7A3064B1-32CB-4908-99C3-078303C4095F}" destId="{33070770-0832-4378-80F1-52F74DC66624}" srcOrd="0" destOrd="0" presId="urn:microsoft.com/office/officeart/2005/8/layout/hierarchy2"/>
    <dgm:cxn modelId="{E4CD78E3-2EE3-4CA0-AFA8-F7D6220A8B5A}" srcId="{A58E5DEA-0222-48BA-8222-C21980753840}" destId="{0C5252C0-3AFD-4F2D-9467-E4CBE5B1B5B0}" srcOrd="1" destOrd="0" parTransId="{AB790F5F-1D4B-43C2-9BC8-B81F609DF72C}" sibTransId="{9CFE4EDE-F810-4CC6-8BC2-2516C1B41ECD}"/>
    <dgm:cxn modelId="{1A613C37-D66B-401F-BEE3-BE41BA4D38D4}" srcId="{7A3064B1-32CB-4908-99C3-078303C4095F}" destId="{A58E5DEA-0222-48BA-8222-C21980753840}" srcOrd="0" destOrd="0" parTransId="{C3B23936-A216-4EDF-A23B-97F336F4A8FD}" sibTransId="{25184AB4-FEA0-42CE-8C22-B79D76904F5E}"/>
    <dgm:cxn modelId="{7B1AF07C-EB66-4412-9C89-A81D5908BA24}" type="presOf" srcId="{FD554005-D11F-4DD8-9115-D9F1E579B585}" destId="{009245D4-85A0-4B4B-AD28-AECD51D4CD8F}" srcOrd="0" destOrd="0" presId="urn:microsoft.com/office/officeart/2005/8/layout/hierarchy2"/>
    <dgm:cxn modelId="{FA0A2DCB-D196-49C3-A3AC-DE007C7268EE}" type="presOf" srcId="{5498FDF1-E410-4298-9D61-EF06FA6FE25A}" destId="{80B43EBA-828F-433B-8BD1-4EBFFEF6F368}" srcOrd="0" destOrd="0" presId="urn:microsoft.com/office/officeart/2005/8/layout/hierarchy2"/>
    <dgm:cxn modelId="{FD605A8C-6BD9-4902-8730-BE2A69C16A84}" type="presOf" srcId="{A58E5DEA-0222-48BA-8222-C21980753840}" destId="{314A4937-4658-46F8-BCB7-1211C0C96482}" srcOrd="0" destOrd="0" presId="urn:microsoft.com/office/officeart/2005/8/layout/hierarchy2"/>
    <dgm:cxn modelId="{2FF663EC-4281-4449-93A6-E5D059AF20C1}" type="presOf" srcId="{0C5252C0-3AFD-4F2D-9467-E4CBE5B1B5B0}" destId="{54D0CF01-F551-40C4-A9CB-C70751F7646A}" srcOrd="0" destOrd="0" presId="urn:microsoft.com/office/officeart/2005/8/layout/hierarchy2"/>
    <dgm:cxn modelId="{621D71DE-B846-4CB5-A0D2-718D25FEACBD}" type="presOf" srcId="{AB790F5F-1D4B-43C2-9BC8-B81F609DF72C}" destId="{B38CD9BE-8E26-4317-9BCD-33068E8D7119}" srcOrd="1" destOrd="0" presId="urn:microsoft.com/office/officeart/2005/8/layout/hierarchy2"/>
    <dgm:cxn modelId="{C9F4D276-12F2-4248-BEAA-212BB8272F2A}" type="presOf" srcId="{5498FDF1-E410-4298-9D61-EF06FA6FE25A}" destId="{C24784E6-5854-4BBF-9941-0B53F221DB6F}" srcOrd="1" destOrd="0" presId="urn:microsoft.com/office/officeart/2005/8/layout/hierarchy2"/>
    <dgm:cxn modelId="{194637A6-88B2-4B7D-82E6-6D83981E6DC7}" srcId="{A58E5DEA-0222-48BA-8222-C21980753840}" destId="{FD554005-D11F-4DD8-9115-D9F1E579B585}" srcOrd="0" destOrd="0" parTransId="{5498FDF1-E410-4298-9D61-EF06FA6FE25A}" sibTransId="{34068E20-AB44-47BE-8BA2-A964553FAB03}"/>
    <dgm:cxn modelId="{3B64FCD9-38CB-468E-9242-55A136AD04EB}" type="presOf" srcId="{AB790F5F-1D4B-43C2-9BC8-B81F609DF72C}" destId="{23E1EA69-6B52-4A22-AAA4-D2BC1B393223}" srcOrd="0" destOrd="0" presId="urn:microsoft.com/office/officeart/2005/8/layout/hierarchy2"/>
    <dgm:cxn modelId="{E32741C5-FB6E-4CDC-9CF6-8D2FD6039279}" type="presParOf" srcId="{33070770-0832-4378-80F1-52F74DC66624}" destId="{D89E66CA-8671-4766-A58B-D0244D1D8503}" srcOrd="0" destOrd="0" presId="urn:microsoft.com/office/officeart/2005/8/layout/hierarchy2"/>
    <dgm:cxn modelId="{02E11562-9934-485E-970F-4A326FEBC490}" type="presParOf" srcId="{D89E66CA-8671-4766-A58B-D0244D1D8503}" destId="{314A4937-4658-46F8-BCB7-1211C0C96482}" srcOrd="0" destOrd="0" presId="urn:microsoft.com/office/officeart/2005/8/layout/hierarchy2"/>
    <dgm:cxn modelId="{87356C2B-BE0D-4163-8B02-1DAFFD340221}" type="presParOf" srcId="{D89E66CA-8671-4766-A58B-D0244D1D8503}" destId="{7CD3D6A5-70A1-4434-A24B-BA5635DC8C71}" srcOrd="1" destOrd="0" presId="urn:microsoft.com/office/officeart/2005/8/layout/hierarchy2"/>
    <dgm:cxn modelId="{0EC9D069-56EB-43EB-BA4E-42F6B3A7BC4D}" type="presParOf" srcId="{7CD3D6A5-70A1-4434-A24B-BA5635DC8C71}" destId="{80B43EBA-828F-433B-8BD1-4EBFFEF6F368}" srcOrd="0" destOrd="0" presId="urn:microsoft.com/office/officeart/2005/8/layout/hierarchy2"/>
    <dgm:cxn modelId="{8173AF15-87D9-41E3-A19E-EE84C3D2E82E}" type="presParOf" srcId="{80B43EBA-828F-433B-8BD1-4EBFFEF6F368}" destId="{C24784E6-5854-4BBF-9941-0B53F221DB6F}" srcOrd="0" destOrd="0" presId="urn:microsoft.com/office/officeart/2005/8/layout/hierarchy2"/>
    <dgm:cxn modelId="{A4099532-2E3A-4071-A95F-491FBC0BD1E1}" type="presParOf" srcId="{7CD3D6A5-70A1-4434-A24B-BA5635DC8C71}" destId="{85E9BF17-A84A-44EF-B25D-AD2FBAEEF78A}" srcOrd="1" destOrd="0" presId="urn:microsoft.com/office/officeart/2005/8/layout/hierarchy2"/>
    <dgm:cxn modelId="{CD9F391D-B995-4584-A7AA-08066CB051C0}" type="presParOf" srcId="{85E9BF17-A84A-44EF-B25D-AD2FBAEEF78A}" destId="{009245D4-85A0-4B4B-AD28-AECD51D4CD8F}" srcOrd="0" destOrd="0" presId="urn:microsoft.com/office/officeart/2005/8/layout/hierarchy2"/>
    <dgm:cxn modelId="{90658C22-31A9-4DCF-815B-78E66824C6E9}" type="presParOf" srcId="{85E9BF17-A84A-44EF-B25D-AD2FBAEEF78A}" destId="{F99FAAAD-4B7F-48BE-9133-4B3C74EC64F1}" srcOrd="1" destOrd="0" presId="urn:microsoft.com/office/officeart/2005/8/layout/hierarchy2"/>
    <dgm:cxn modelId="{606EC3B2-76DE-4263-BEDF-51DA8D6E8A5C}" type="presParOf" srcId="{7CD3D6A5-70A1-4434-A24B-BA5635DC8C71}" destId="{23E1EA69-6B52-4A22-AAA4-D2BC1B393223}" srcOrd="2" destOrd="0" presId="urn:microsoft.com/office/officeart/2005/8/layout/hierarchy2"/>
    <dgm:cxn modelId="{D2E844CE-BBBB-48D4-8498-33CEB0C9A280}" type="presParOf" srcId="{23E1EA69-6B52-4A22-AAA4-D2BC1B393223}" destId="{B38CD9BE-8E26-4317-9BCD-33068E8D7119}" srcOrd="0" destOrd="0" presId="urn:microsoft.com/office/officeart/2005/8/layout/hierarchy2"/>
    <dgm:cxn modelId="{9396813E-185C-4533-8A05-0D7A52014548}" type="presParOf" srcId="{7CD3D6A5-70A1-4434-A24B-BA5635DC8C71}" destId="{04177118-1BE4-4281-8561-902ECF066CE7}" srcOrd="3" destOrd="0" presId="urn:microsoft.com/office/officeart/2005/8/layout/hierarchy2"/>
    <dgm:cxn modelId="{3B7F6CA5-636F-48CC-AF1B-23AB5C8E6E1F}" type="presParOf" srcId="{04177118-1BE4-4281-8561-902ECF066CE7}" destId="{54D0CF01-F551-40C4-A9CB-C70751F7646A}" srcOrd="0" destOrd="0" presId="urn:microsoft.com/office/officeart/2005/8/layout/hierarchy2"/>
    <dgm:cxn modelId="{230D7D49-95C4-487E-8EFA-6A26D9A2B608}" type="presParOf" srcId="{04177118-1BE4-4281-8561-902ECF066CE7}" destId="{92506091-D970-4256-9321-5CAD4FD67F0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93D437-356D-4883-8EBE-323181246836}" type="doc">
      <dgm:prSet loTypeId="urn:microsoft.com/office/officeart/2005/8/layout/target2" loCatId="relationship" qsTypeId="urn:microsoft.com/office/officeart/2005/8/quickstyle/simple1" qsCatId="simple" csTypeId="urn:microsoft.com/office/officeart/2005/8/colors/colorful1" csCatId="colorful" phldr="1"/>
      <dgm:spPr/>
      <dgm:t>
        <a:bodyPr/>
        <a:lstStyle/>
        <a:p>
          <a:endParaRPr lang="en-US"/>
        </a:p>
      </dgm:t>
    </dgm:pt>
    <dgm:pt modelId="{98DFD2E2-DDEA-4308-8420-7CDE98A08061}">
      <dgm:prSet custT="1"/>
      <dgm:spPr/>
      <dgm:t>
        <a:bodyPr/>
        <a:lstStyle/>
        <a:p>
          <a:pPr algn="ctr" rtl="0"/>
          <a:r>
            <a:rPr lang="ms-MY" sz="2400" smtClean="0">
              <a:solidFill>
                <a:schemeClr val="tx1"/>
              </a:solidFill>
              <a:latin typeface="Berlin Sans FB" pitchFamily="34" charset="0"/>
            </a:rPr>
            <a:t>Menurut Imam Tirmizi bahawa Abdullah Ibnu Mas’ud r.a berkata bahawa Rasulullah SAW telah bersabda yang mafhumnya:</a:t>
          </a:r>
          <a:endParaRPr lang="en-US" sz="2400">
            <a:solidFill>
              <a:schemeClr val="tx1"/>
            </a:solidFill>
            <a:latin typeface="Berlin Sans FB" pitchFamily="34" charset="0"/>
          </a:endParaRPr>
        </a:p>
      </dgm:t>
    </dgm:pt>
    <dgm:pt modelId="{B3BF73B1-9377-4E06-9FE3-FFDB4D3FD011}" type="parTrans" cxnId="{88D9F66C-BE85-408E-BC85-1AE492746828}">
      <dgm:prSet/>
      <dgm:spPr/>
      <dgm:t>
        <a:bodyPr/>
        <a:lstStyle/>
        <a:p>
          <a:pPr algn="ctr"/>
          <a:endParaRPr lang="en-US" sz="2400">
            <a:solidFill>
              <a:schemeClr val="tx1"/>
            </a:solidFill>
            <a:latin typeface="Berlin Sans FB" pitchFamily="34" charset="0"/>
          </a:endParaRPr>
        </a:p>
      </dgm:t>
    </dgm:pt>
    <dgm:pt modelId="{1C01976E-0D6B-4655-8E0E-DEFC08EA8F03}" type="sibTrans" cxnId="{88D9F66C-BE85-408E-BC85-1AE492746828}">
      <dgm:prSet/>
      <dgm:spPr/>
      <dgm:t>
        <a:bodyPr/>
        <a:lstStyle/>
        <a:p>
          <a:pPr algn="ctr"/>
          <a:endParaRPr lang="en-US" sz="2400">
            <a:solidFill>
              <a:schemeClr val="tx1"/>
            </a:solidFill>
            <a:latin typeface="Berlin Sans FB" pitchFamily="34" charset="0"/>
          </a:endParaRPr>
        </a:p>
      </dgm:t>
    </dgm:pt>
    <dgm:pt modelId="{3568545C-9821-4282-9378-EB11834F1145}">
      <dgm:prSet custT="1"/>
      <dgm:spPr/>
      <dgm:t>
        <a:bodyPr/>
        <a:lstStyle/>
        <a:p>
          <a:pPr algn="ctr" rtl="0"/>
          <a:r>
            <a:rPr lang="en-US" sz="2400" i="1" dirty="0" smtClean="0">
              <a:solidFill>
                <a:srgbClr val="CC00CC"/>
              </a:solidFill>
              <a:effectLst>
                <a:glow rad="101600">
                  <a:schemeClr val="tx1">
                    <a:alpha val="60000"/>
                  </a:schemeClr>
                </a:glow>
              </a:effectLst>
              <a:latin typeface="Berlin Sans FB" pitchFamily="34" charset="0"/>
            </a:rPr>
            <a:t>“</a:t>
          </a:r>
          <a:r>
            <a:rPr lang="en-US" sz="2400" i="1" dirty="0" err="1" smtClean="0">
              <a:solidFill>
                <a:srgbClr val="CC00CC"/>
              </a:solidFill>
              <a:effectLst>
                <a:glow rad="101600">
                  <a:schemeClr val="tx1">
                    <a:alpha val="60000"/>
                  </a:schemeClr>
                </a:glow>
              </a:effectLst>
              <a:latin typeface="Berlin Sans FB" pitchFamily="34" charset="0"/>
            </a:rPr>
            <a:t>Hendaklah</a:t>
          </a:r>
          <a:r>
            <a:rPr lang="en-US" sz="2400" i="1" dirty="0" smtClean="0">
              <a:solidFill>
                <a:srgbClr val="CC00CC"/>
              </a:solidFill>
              <a:effectLst>
                <a:glow rad="101600">
                  <a:schemeClr val="tx1">
                    <a:alpha val="60000"/>
                  </a:schemeClr>
                </a:glow>
              </a:effectLst>
              <a:latin typeface="Berlin Sans FB" pitchFamily="34" charset="0"/>
            </a:rPr>
            <a:t> </a:t>
          </a:r>
          <a:r>
            <a:rPr lang="en-US" sz="2400" i="1" dirty="0" err="1" smtClean="0">
              <a:solidFill>
                <a:srgbClr val="CC00CC"/>
              </a:solidFill>
              <a:effectLst>
                <a:glow rad="101600">
                  <a:schemeClr val="tx1">
                    <a:alpha val="60000"/>
                  </a:schemeClr>
                </a:glow>
              </a:effectLst>
              <a:latin typeface="Berlin Sans FB" pitchFamily="34" charset="0"/>
            </a:rPr>
            <a:t>kamu</a:t>
          </a:r>
          <a:r>
            <a:rPr lang="en-US" sz="2400" i="1" dirty="0" smtClean="0">
              <a:solidFill>
                <a:srgbClr val="CC00CC"/>
              </a:solidFill>
              <a:effectLst>
                <a:glow rad="101600">
                  <a:schemeClr val="tx1">
                    <a:alpha val="60000"/>
                  </a:schemeClr>
                </a:glow>
              </a:effectLst>
              <a:latin typeface="Berlin Sans FB" pitchFamily="34" charset="0"/>
            </a:rPr>
            <a:t> </a:t>
          </a:r>
          <a:r>
            <a:rPr lang="en-US" sz="2400" i="1" dirty="0" err="1" smtClean="0">
              <a:solidFill>
                <a:srgbClr val="CC00CC"/>
              </a:solidFill>
              <a:effectLst>
                <a:glow rad="101600">
                  <a:schemeClr val="tx1">
                    <a:alpha val="60000"/>
                  </a:schemeClr>
                </a:glow>
              </a:effectLst>
              <a:latin typeface="Berlin Sans FB" pitchFamily="34" charset="0"/>
            </a:rPr>
            <a:t>benar-benar</a:t>
          </a:r>
          <a:r>
            <a:rPr lang="en-US" sz="2400" i="1" dirty="0" smtClean="0">
              <a:solidFill>
                <a:srgbClr val="CC00CC"/>
              </a:solidFill>
              <a:effectLst>
                <a:glow rad="101600">
                  <a:schemeClr val="tx1">
                    <a:alpha val="60000"/>
                  </a:schemeClr>
                </a:glow>
              </a:effectLst>
              <a:latin typeface="Berlin Sans FB" pitchFamily="34" charset="0"/>
            </a:rPr>
            <a:t> </a:t>
          </a:r>
          <a:r>
            <a:rPr lang="en-US" sz="2400" i="1" dirty="0" err="1" smtClean="0">
              <a:solidFill>
                <a:srgbClr val="CC00CC"/>
              </a:solidFill>
              <a:effectLst>
                <a:glow rad="101600">
                  <a:schemeClr val="tx1">
                    <a:alpha val="60000"/>
                  </a:schemeClr>
                </a:glow>
              </a:effectLst>
              <a:latin typeface="Berlin Sans FB" pitchFamily="34" charset="0"/>
            </a:rPr>
            <a:t>merasa</a:t>
          </a:r>
          <a:r>
            <a:rPr lang="en-US" sz="2400" i="1" dirty="0" smtClean="0">
              <a:solidFill>
                <a:srgbClr val="CC00CC"/>
              </a:solidFill>
              <a:effectLst>
                <a:glow rad="101600">
                  <a:schemeClr val="tx1">
                    <a:alpha val="60000"/>
                  </a:schemeClr>
                </a:glow>
              </a:effectLst>
              <a:latin typeface="Berlin Sans FB" pitchFamily="34" charset="0"/>
            </a:rPr>
            <a:t> </a:t>
          </a:r>
          <a:r>
            <a:rPr lang="en-US" sz="2400" i="1" dirty="0" err="1" smtClean="0">
              <a:solidFill>
                <a:srgbClr val="CC00CC"/>
              </a:solidFill>
              <a:effectLst>
                <a:glow rad="101600">
                  <a:schemeClr val="tx1">
                    <a:alpha val="60000"/>
                  </a:schemeClr>
                </a:glow>
              </a:effectLst>
              <a:latin typeface="Berlin Sans FB" pitchFamily="34" charset="0"/>
            </a:rPr>
            <a:t>malu</a:t>
          </a:r>
          <a:r>
            <a:rPr lang="en-US" sz="2400" i="1" dirty="0" smtClean="0">
              <a:solidFill>
                <a:srgbClr val="CC00CC"/>
              </a:solidFill>
              <a:effectLst>
                <a:glow rad="101600">
                  <a:schemeClr val="tx1">
                    <a:alpha val="60000"/>
                  </a:schemeClr>
                </a:glow>
              </a:effectLst>
              <a:latin typeface="Berlin Sans FB" pitchFamily="34" charset="0"/>
            </a:rPr>
            <a:t> </a:t>
          </a:r>
          <a:r>
            <a:rPr lang="en-US" sz="2400" i="1" dirty="0" err="1" smtClean="0">
              <a:solidFill>
                <a:srgbClr val="CC00CC"/>
              </a:solidFill>
              <a:effectLst>
                <a:glow rad="101600">
                  <a:schemeClr val="tx1">
                    <a:alpha val="60000"/>
                  </a:schemeClr>
                </a:glow>
              </a:effectLst>
              <a:latin typeface="Berlin Sans FB" pitchFamily="34" charset="0"/>
            </a:rPr>
            <a:t>kepada</a:t>
          </a:r>
          <a:r>
            <a:rPr lang="en-US" sz="2400" i="1" dirty="0" smtClean="0">
              <a:solidFill>
                <a:srgbClr val="CC00CC"/>
              </a:solidFill>
              <a:effectLst>
                <a:glow rad="101600">
                  <a:schemeClr val="tx1">
                    <a:alpha val="60000"/>
                  </a:schemeClr>
                </a:glow>
              </a:effectLst>
              <a:latin typeface="Berlin Sans FB" pitchFamily="34" charset="0"/>
            </a:rPr>
            <a:t> Allah SWT. </a:t>
          </a:r>
        </a:p>
        <a:p>
          <a:pPr algn="ctr" rtl="0"/>
          <a:r>
            <a:rPr lang="en-US" sz="2400" i="1" dirty="0" err="1" smtClean="0">
              <a:solidFill>
                <a:srgbClr val="FFFF00"/>
              </a:solidFill>
              <a:effectLst>
                <a:glow rad="101600">
                  <a:schemeClr val="tx1">
                    <a:alpha val="60000"/>
                  </a:schemeClr>
                </a:glow>
              </a:effectLst>
              <a:latin typeface="Berlin Sans FB" pitchFamily="34" charset="0"/>
            </a:rPr>
            <a:t>Jawab</a:t>
          </a:r>
          <a:r>
            <a:rPr lang="en-US" sz="2400" i="1" dirty="0" smtClean="0">
              <a:solidFill>
                <a:srgbClr val="FFFF00"/>
              </a:solidFill>
              <a:effectLst>
                <a:glow rad="101600">
                  <a:schemeClr val="tx1">
                    <a:alpha val="60000"/>
                  </a:schemeClr>
                </a:glow>
              </a:effectLst>
              <a:latin typeface="Berlin Sans FB" pitchFamily="34" charset="0"/>
            </a:rPr>
            <a:t> </a:t>
          </a:r>
          <a:r>
            <a:rPr lang="en-US" sz="2400" i="1" dirty="0" err="1" smtClean="0">
              <a:solidFill>
                <a:srgbClr val="FFFF00"/>
              </a:solidFill>
              <a:effectLst>
                <a:glow rad="101600">
                  <a:schemeClr val="tx1">
                    <a:alpha val="60000"/>
                  </a:schemeClr>
                </a:glow>
              </a:effectLst>
              <a:latin typeface="Berlin Sans FB" pitchFamily="34" charset="0"/>
            </a:rPr>
            <a:t>para</a:t>
          </a:r>
          <a:r>
            <a:rPr lang="en-US" sz="2400" i="1" dirty="0" smtClean="0">
              <a:solidFill>
                <a:srgbClr val="FFFF00"/>
              </a:solidFill>
              <a:effectLst>
                <a:glow rad="101600">
                  <a:schemeClr val="tx1">
                    <a:alpha val="60000"/>
                  </a:schemeClr>
                </a:glow>
              </a:effectLst>
              <a:latin typeface="Berlin Sans FB" pitchFamily="34" charset="0"/>
            </a:rPr>
            <a:t> </a:t>
          </a:r>
          <a:r>
            <a:rPr lang="en-US" sz="2400" i="1" dirty="0" err="1" smtClean="0">
              <a:solidFill>
                <a:srgbClr val="FFFF00"/>
              </a:solidFill>
              <a:effectLst>
                <a:glow rad="101600">
                  <a:schemeClr val="tx1">
                    <a:alpha val="60000"/>
                  </a:schemeClr>
                </a:glow>
              </a:effectLst>
              <a:latin typeface="Berlin Sans FB" pitchFamily="34" charset="0"/>
            </a:rPr>
            <a:t>sahabat</a:t>
          </a:r>
          <a:r>
            <a:rPr lang="en-US" sz="2400" i="1" dirty="0" smtClean="0">
              <a:solidFill>
                <a:srgbClr val="FFFF00"/>
              </a:solidFill>
              <a:effectLst>
                <a:glow rad="101600">
                  <a:schemeClr val="tx1">
                    <a:alpha val="60000"/>
                  </a:schemeClr>
                </a:glow>
              </a:effectLst>
              <a:latin typeface="Berlin Sans FB" pitchFamily="34" charset="0"/>
            </a:rPr>
            <a:t>, “Kami </a:t>
          </a:r>
          <a:r>
            <a:rPr lang="en-US" sz="2400" i="1" dirty="0" err="1" smtClean="0">
              <a:solidFill>
                <a:srgbClr val="FFFF00"/>
              </a:solidFill>
              <a:effectLst>
                <a:glow rad="101600">
                  <a:schemeClr val="tx1">
                    <a:alpha val="60000"/>
                  </a:schemeClr>
                </a:glow>
              </a:effectLst>
              <a:latin typeface="Berlin Sans FB" pitchFamily="34" charset="0"/>
            </a:rPr>
            <a:t>sudah</a:t>
          </a:r>
          <a:r>
            <a:rPr lang="en-US" sz="2400" i="1" dirty="0" smtClean="0">
              <a:solidFill>
                <a:srgbClr val="FFFF00"/>
              </a:solidFill>
              <a:effectLst>
                <a:glow rad="101600">
                  <a:schemeClr val="tx1">
                    <a:alpha val="60000"/>
                  </a:schemeClr>
                </a:glow>
              </a:effectLst>
              <a:latin typeface="Berlin Sans FB" pitchFamily="34" charset="0"/>
            </a:rPr>
            <a:t> </a:t>
          </a:r>
          <a:r>
            <a:rPr lang="en-US" sz="2400" i="1" dirty="0" err="1" smtClean="0">
              <a:solidFill>
                <a:srgbClr val="FFFF00"/>
              </a:solidFill>
              <a:effectLst>
                <a:glow rad="101600">
                  <a:schemeClr val="tx1">
                    <a:alpha val="60000"/>
                  </a:schemeClr>
                </a:glow>
              </a:effectLst>
              <a:latin typeface="Berlin Sans FB" pitchFamily="34" charset="0"/>
            </a:rPr>
            <a:t>merasa</a:t>
          </a:r>
          <a:r>
            <a:rPr lang="en-US" sz="2400" i="1" dirty="0" smtClean="0">
              <a:solidFill>
                <a:srgbClr val="FFFF00"/>
              </a:solidFill>
              <a:effectLst>
                <a:glow rad="101600">
                  <a:schemeClr val="tx1">
                    <a:alpha val="60000"/>
                  </a:schemeClr>
                </a:glow>
              </a:effectLst>
              <a:latin typeface="Berlin Sans FB" pitchFamily="34" charset="0"/>
            </a:rPr>
            <a:t> </a:t>
          </a:r>
          <a:r>
            <a:rPr lang="en-US" sz="2400" i="1" dirty="0" err="1" smtClean="0">
              <a:solidFill>
                <a:srgbClr val="FFFF00"/>
              </a:solidFill>
              <a:effectLst>
                <a:glow rad="101600">
                  <a:schemeClr val="tx1">
                    <a:alpha val="60000"/>
                  </a:schemeClr>
                </a:glow>
              </a:effectLst>
              <a:latin typeface="Berlin Sans FB" pitchFamily="34" charset="0"/>
            </a:rPr>
            <a:t>malu</a:t>
          </a:r>
          <a:r>
            <a:rPr lang="en-US" sz="2400" i="1" dirty="0" smtClean="0">
              <a:solidFill>
                <a:srgbClr val="FFFF00"/>
              </a:solidFill>
              <a:effectLst>
                <a:glow rad="101600">
                  <a:schemeClr val="tx1">
                    <a:alpha val="60000"/>
                  </a:schemeClr>
                </a:glow>
              </a:effectLst>
              <a:latin typeface="Berlin Sans FB" pitchFamily="34" charset="0"/>
            </a:rPr>
            <a:t>, </a:t>
          </a:r>
          <a:r>
            <a:rPr lang="en-US" sz="2400" i="1" dirty="0" err="1" smtClean="0">
              <a:solidFill>
                <a:srgbClr val="FFFF00"/>
              </a:solidFill>
              <a:effectLst>
                <a:glow rad="101600">
                  <a:schemeClr val="tx1">
                    <a:alpha val="60000"/>
                  </a:schemeClr>
                </a:glow>
              </a:effectLst>
              <a:latin typeface="Berlin Sans FB" pitchFamily="34" charset="0"/>
            </a:rPr>
            <a:t>Ya</a:t>
          </a:r>
          <a:r>
            <a:rPr lang="en-US" sz="2400" i="1" dirty="0" smtClean="0">
              <a:solidFill>
                <a:srgbClr val="FFFF00"/>
              </a:solidFill>
              <a:effectLst>
                <a:glow rad="101600">
                  <a:schemeClr val="tx1">
                    <a:alpha val="60000"/>
                  </a:schemeClr>
                </a:glow>
              </a:effectLst>
              <a:latin typeface="Berlin Sans FB" pitchFamily="34" charset="0"/>
            </a:rPr>
            <a:t> </a:t>
          </a:r>
          <a:r>
            <a:rPr lang="en-US" sz="2400" i="1" dirty="0" err="1" smtClean="0">
              <a:solidFill>
                <a:srgbClr val="FFFF00"/>
              </a:solidFill>
              <a:effectLst>
                <a:glow rad="101600">
                  <a:schemeClr val="tx1">
                    <a:alpha val="60000"/>
                  </a:schemeClr>
                </a:glow>
              </a:effectLst>
              <a:latin typeface="Berlin Sans FB" pitchFamily="34" charset="0"/>
            </a:rPr>
            <a:t>Rasulullah</a:t>
          </a:r>
          <a:r>
            <a:rPr lang="en-US" sz="2400" i="1" dirty="0" smtClean="0">
              <a:solidFill>
                <a:srgbClr val="FFFF00"/>
              </a:solidFill>
              <a:effectLst>
                <a:glow rad="101600">
                  <a:schemeClr val="tx1">
                    <a:alpha val="60000"/>
                  </a:schemeClr>
                </a:glow>
              </a:effectLst>
              <a:latin typeface="Berlin Sans FB" pitchFamily="34" charset="0"/>
            </a:rPr>
            <a:t>. </a:t>
          </a:r>
        </a:p>
        <a:p>
          <a:pPr algn="ctr" rtl="0"/>
          <a:r>
            <a:rPr lang="en-US" sz="2400" i="1" dirty="0" err="1" smtClean="0">
              <a:solidFill>
                <a:srgbClr val="FF00FF"/>
              </a:solidFill>
              <a:effectLst>
                <a:glow rad="101600">
                  <a:schemeClr val="tx1">
                    <a:alpha val="60000"/>
                  </a:schemeClr>
                </a:glow>
              </a:effectLst>
              <a:latin typeface="Berlin Sans FB" pitchFamily="34" charset="0"/>
            </a:rPr>
            <a:t>Jelas</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baginda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Bukan</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itu</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maksudnya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Sesiapa</a:t>
          </a:r>
          <a:r>
            <a:rPr lang="en-US" sz="2400" i="1" dirty="0" smtClean="0">
              <a:solidFill>
                <a:srgbClr val="FF00FF"/>
              </a:solidFill>
              <a:effectLst>
                <a:glow rad="101600">
                  <a:schemeClr val="tx1">
                    <a:alpha val="60000"/>
                  </a:schemeClr>
                </a:glow>
              </a:effectLst>
              <a:latin typeface="Berlin Sans FB" pitchFamily="34" charset="0"/>
            </a:rPr>
            <a:t> yang </a:t>
          </a:r>
          <a:r>
            <a:rPr lang="en-US" sz="2400" i="1" dirty="0" err="1" smtClean="0">
              <a:solidFill>
                <a:srgbClr val="FF00FF"/>
              </a:solidFill>
              <a:effectLst>
                <a:glow rad="101600">
                  <a:schemeClr val="tx1">
                    <a:alpha val="60000"/>
                  </a:schemeClr>
                </a:glow>
              </a:effectLst>
              <a:latin typeface="Berlin Sans FB" pitchFamily="34" charset="0"/>
            </a:rPr>
            <a:t>benar-benar</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merasa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malu</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kepada</a:t>
          </a:r>
          <a:r>
            <a:rPr lang="en-US" sz="2400" i="1" dirty="0" smtClean="0">
              <a:solidFill>
                <a:srgbClr val="FF00FF"/>
              </a:solidFill>
              <a:effectLst>
                <a:glow rad="101600">
                  <a:schemeClr val="tx1">
                    <a:alpha val="60000"/>
                  </a:schemeClr>
                </a:glow>
              </a:effectLst>
              <a:latin typeface="Berlin Sans FB" pitchFamily="34" charset="0"/>
            </a:rPr>
            <a:t> Allah SWT, </a:t>
          </a:r>
          <a:r>
            <a:rPr lang="en-US" sz="2400" i="1" dirty="0" err="1" smtClean="0">
              <a:solidFill>
                <a:srgbClr val="FF00FF"/>
              </a:solidFill>
              <a:effectLst>
                <a:glow rad="101600">
                  <a:schemeClr val="tx1">
                    <a:alpha val="60000"/>
                  </a:schemeClr>
                </a:glow>
              </a:effectLst>
              <a:latin typeface="Berlin Sans FB" pitchFamily="34" charset="0"/>
            </a:rPr>
            <a:t>maka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dia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perlu</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menjaga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kepala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dan</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isinya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menjaga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perut</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dan</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isinya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serta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selalu</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mengingati</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mati</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Sesungguhnya</a:t>
          </a:r>
          <a:r>
            <a:rPr lang="en-US" sz="2400" i="1" dirty="0" smtClean="0">
              <a:solidFill>
                <a:srgbClr val="FF00FF"/>
              </a:solidFill>
              <a:effectLst>
                <a:glow rad="101600">
                  <a:schemeClr val="tx1">
                    <a:alpha val="60000"/>
                  </a:schemeClr>
                </a:glow>
              </a:effectLst>
              <a:latin typeface="Berlin Sans FB" pitchFamily="34" charset="0"/>
            </a:rPr>
            <a:t> orang yang </a:t>
          </a:r>
          <a:r>
            <a:rPr lang="en-US" sz="2400" i="1" dirty="0" err="1" smtClean="0">
              <a:solidFill>
                <a:srgbClr val="FF00FF"/>
              </a:solidFill>
              <a:effectLst>
                <a:glow rad="101600">
                  <a:schemeClr val="tx1">
                    <a:alpha val="60000"/>
                  </a:schemeClr>
                </a:glow>
              </a:effectLst>
              <a:latin typeface="Berlin Sans FB" pitchFamily="34" charset="0"/>
            </a:rPr>
            <a:t>mencintai</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akhirat</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pasti</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akan</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meninggalkan</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keindahan</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dunia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Sesiapa</a:t>
          </a:r>
          <a:r>
            <a:rPr lang="en-US" sz="2400" i="1" dirty="0" smtClean="0">
              <a:solidFill>
                <a:srgbClr val="FF00FF"/>
              </a:solidFill>
              <a:effectLst>
                <a:glow rad="101600">
                  <a:schemeClr val="tx1">
                    <a:alpha val="60000"/>
                  </a:schemeClr>
                </a:glow>
              </a:effectLst>
              <a:latin typeface="Berlin Sans FB" pitchFamily="34" charset="0"/>
            </a:rPr>
            <a:t> yang </a:t>
          </a:r>
          <a:r>
            <a:rPr lang="en-US" sz="2400" i="1" dirty="0" err="1" smtClean="0">
              <a:solidFill>
                <a:srgbClr val="FF00FF"/>
              </a:solidFill>
              <a:effectLst>
                <a:glow rad="101600">
                  <a:schemeClr val="tx1">
                    <a:alpha val="60000"/>
                  </a:schemeClr>
                </a:glow>
              </a:effectLst>
              <a:latin typeface="Berlin Sans FB" pitchFamily="34" charset="0"/>
            </a:rPr>
            <a:t>melakukan</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ini</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bererti</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dia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benar-benar</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merasa</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malu</a:t>
          </a:r>
          <a:r>
            <a:rPr lang="en-US" sz="2400" i="1" dirty="0" smtClean="0">
              <a:solidFill>
                <a:srgbClr val="FF00FF"/>
              </a:solidFill>
              <a:effectLst>
                <a:glow rad="101600">
                  <a:schemeClr val="tx1">
                    <a:alpha val="60000"/>
                  </a:schemeClr>
                </a:glow>
              </a:effectLst>
              <a:latin typeface="Berlin Sans FB" pitchFamily="34" charset="0"/>
            </a:rPr>
            <a:t> </a:t>
          </a:r>
          <a:r>
            <a:rPr lang="en-US" sz="2400" i="1" dirty="0" err="1" smtClean="0">
              <a:solidFill>
                <a:srgbClr val="FF00FF"/>
              </a:solidFill>
              <a:effectLst>
                <a:glow rad="101600">
                  <a:schemeClr val="tx1">
                    <a:alpha val="60000"/>
                  </a:schemeClr>
                </a:glow>
              </a:effectLst>
              <a:latin typeface="Berlin Sans FB" pitchFamily="34" charset="0"/>
            </a:rPr>
            <a:t>kepada</a:t>
          </a:r>
          <a:r>
            <a:rPr lang="en-US" sz="2400" i="1" dirty="0" smtClean="0">
              <a:solidFill>
                <a:srgbClr val="FF00FF"/>
              </a:solidFill>
              <a:effectLst>
                <a:glow rad="101600">
                  <a:schemeClr val="tx1">
                    <a:alpha val="60000"/>
                  </a:schemeClr>
                </a:glow>
              </a:effectLst>
              <a:latin typeface="Berlin Sans FB" pitchFamily="34" charset="0"/>
            </a:rPr>
            <a:t> Allah SWT.</a:t>
          </a:r>
          <a:endParaRPr lang="en-US" sz="2400" dirty="0">
            <a:solidFill>
              <a:srgbClr val="FF00FF"/>
            </a:solidFill>
            <a:effectLst>
              <a:glow rad="101600">
                <a:schemeClr val="tx1">
                  <a:alpha val="60000"/>
                </a:schemeClr>
              </a:glow>
            </a:effectLst>
            <a:latin typeface="Berlin Sans FB" pitchFamily="34" charset="0"/>
          </a:endParaRPr>
        </a:p>
      </dgm:t>
    </dgm:pt>
    <dgm:pt modelId="{F4A6A90F-7084-4B06-AF11-DFD02AFE83AB}" type="parTrans" cxnId="{7D51F7C0-9D55-4DAE-980A-C15D0310091D}">
      <dgm:prSet/>
      <dgm:spPr/>
      <dgm:t>
        <a:bodyPr/>
        <a:lstStyle/>
        <a:p>
          <a:pPr algn="ctr"/>
          <a:endParaRPr lang="en-US" sz="2400">
            <a:solidFill>
              <a:schemeClr val="tx1"/>
            </a:solidFill>
            <a:latin typeface="Berlin Sans FB" pitchFamily="34" charset="0"/>
          </a:endParaRPr>
        </a:p>
      </dgm:t>
    </dgm:pt>
    <dgm:pt modelId="{60761F72-1C0A-4D28-942A-6C41A42DC1AF}" type="sibTrans" cxnId="{7D51F7C0-9D55-4DAE-980A-C15D0310091D}">
      <dgm:prSet/>
      <dgm:spPr/>
      <dgm:t>
        <a:bodyPr/>
        <a:lstStyle/>
        <a:p>
          <a:pPr algn="ctr"/>
          <a:endParaRPr lang="en-US" sz="2400">
            <a:solidFill>
              <a:schemeClr val="tx1"/>
            </a:solidFill>
            <a:latin typeface="Berlin Sans FB" pitchFamily="34" charset="0"/>
          </a:endParaRPr>
        </a:p>
      </dgm:t>
    </dgm:pt>
    <dgm:pt modelId="{BB73F8E9-AAB9-4203-9101-1CCB066A5330}" type="pres">
      <dgm:prSet presAssocID="{2993D437-356D-4883-8EBE-323181246836}" presName="Name0" presStyleCnt="0">
        <dgm:presLayoutVars>
          <dgm:chMax val="3"/>
          <dgm:chPref val="1"/>
          <dgm:dir/>
          <dgm:animLvl val="lvl"/>
          <dgm:resizeHandles/>
        </dgm:presLayoutVars>
      </dgm:prSet>
      <dgm:spPr/>
      <dgm:t>
        <a:bodyPr/>
        <a:lstStyle/>
        <a:p>
          <a:endParaRPr lang="en-US"/>
        </a:p>
      </dgm:t>
    </dgm:pt>
    <dgm:pt modelId="{AF7AB80B-44A1-4DC4-AF29-7DBE5DE50749}" type="pres">
      <dgm:prSet presAssocID="{2993D437-356D-4883-8EBE-323181246836}" presName="outerBox" presStyleCnt="0"/>
      <dgm:spPr/>
    </dgm:pt>
    <dgm:pt modelId="{31E9B541-5F9C-46BB-A2BC-8D06E97D6A1E}" type="pres">
      <dgm:prSet presAssocID="{2993D437-356D-4883-8EBE-323181246836}" presName="outerBoxParent" presStyleLbl="node1" presStyleIdx="0" presStyleCnt="2"/>
      <dgm:spPr/>
      <dgm:t>
        <a:bodyPr/>
        <a:lstStyle/>
        <a:p>
          <a:endParaRPr lang="en-US"/>
        </a:p>
      </dgm:t>
    </dgm:pt>
    <dgm:pt modelId="{4051D318-3BE3-4852-B561-0DA58C24872C}" type="pres">
      <dgm:prSet presAssocID="{2993D437-356D-4883-8EBE-323181246836}" presName="outerBoxChildren" presStyleCnt="0"/>
      <dgm:spPr/>
    </dgm:pt>
    <dgm:pt modelId="{225900BF-3F96-40D2-8BE3-6208E5999FC5}" type="pres">
      <dgm:prSet presAssocID="{2993D437-356D-4883-8EBE-323181246836}" presName="middleBox" presStyleCnt="0"/>
      <dgm:spPr/>
    </dgm:pt>
    <dgm:pt modelId="{7DC29DAD-8EA4-4A95-AE87-184C8C5F60F6}" type="pres">
      <dgm:prSet presAssocID="{2993D437-356D-4883-8EBE-323181246836}" presName="middleBoxParent" presStyleLbl="node1" presStyleIdx="1" presStyleCnt="2"/>
      <dgm:spPr/>
      <dgm:t>
        <a:bodyPr/>
        <a:lstStyle/>
        <a:p>
          <a:endParaRPr lang="en-US"/>
        </a:p>
      </dgm:t>
    </dgm:pt>
    <dgm:pt modelId="{588A70A0-C6A2-4DDB-84E1-5D9ACE495405}" type="pres">
      <dgm:prSet presAssocID="{2993D437-356D-4883-8EBE-323181246836}" presName="middleBoxChildren" presStyleCnt="0"/>
      <dgm:spPr/>
    </dgm:pt>
  </dgm:ptLst>
  <dgm:cxnLst>
    <dgm:cxn modelId="{1EC2129A-2C23-4916-BBD5-E4B71F6FCC75}" type="presOf" srcId="{2993D437-356D-4883-8EBE-323181246836}" destId="{BB73F8E9-AAB9-4203-9101-1CCB066A5330}" srcOrd="0" destOrd="0" presId="urn:microsoft.com/office/officeart/2005/8/layout/target2"/>
    <dgm:cxn modelId="{254143A8-C37B-43B9-88ED-93903D92BD74}" type="presOf" srcId="{3568545C-9821-4282-9378-EB11834F1145}" destId="{7DC29DAD-8EA4-4A95-AE87-184C8C5F60F6}" srcOrd="0" destOrd="0" presId="urn:microsoft.com/office/officeart/2005/8/layout/target2"/>
    <dgm:cxn modelId="{88D9F66C-BE85-408E-BC85-1AE492746828}" srcId="{2993D437-356D-4883-8EBE-323181246836}" destId="{98DFD2E2-DDEA-4308-8420-7CDE98A08061}" srcOrd="0" destOrd="0" parTransId="{B3BF73B1-9377-4E06-9FE3-FFDB4D3FD011}" sibTransId="{1C01976E-0D6B-4655-8E0E-DEFC08EA8F03}"/>
    <dgm:cxn modelId="{7D51F7C0-9D55-4DAE-980A-C15D0310091D}" srcId="{2993D437-356D-4883-8EBE-323181246836}" destId="{3568545C-9821-4282-9378-EB11834F1145}" srcOrd="1" destOrd="0" parTransId="{F4A6A90F-7084-4B06-AF11-DFD02AFE83AB}" sibTransId="{60761F72-1C0A-4D28-942A-6C41A42DC1AF}"/>
    <dgm:cxn modelId="{83D5DD5B-3A56-41B5-B552-ECB5BD7E2629}" type="presOf" srcId="{98DFD2E2-DDEA-4308-8420-7CDE98A08061}" destId="{31E9B541-5F9C-46BB-A2BC-8D06E97D6A1E}" srcOrd="0" destOrd="0" presId="urn:microsoft.com/office/officeart/2005/8/layout/target2"/>
    <dgm:cxn modelId="{CDD3052B-091D-4F8E-8546-6C895B28F9B8}" type="presParOf" srcId="{BB73F8E9-AAB9-4203-9101-1CCB066A5330}" destId="{AF7AB80B-44A1-4DC4-AF29-7DBE5DE50749}" srcOrd="0" destOrd="0" presId="urn:microsoft.com/office/officeart/2005/8/layout/target2"/>
    <dgm:cxn modelId="{19D5AD41-C5A7-4466-9A4A-5CBC092CDDC4}" type="presParOf" srcId="{AF7AB80B-44A1-4DC4-AF29-7DBE5DE50749}" destId="{31E9B541-5F9C-46BB-A2BC-8D06E97D6A1E}" srcOrd="0" destOrd="0" presId="urn:microsoft.com/office/officeart/2005/8/layout/target2"/>
    <dgm:cxn modelId="{12C1DF0D-B2AD-4BD5-A4A5-7E39578802A1}" type="presParOf" srcId="{AF7AB80B-44A1-4DC4-AF29-7DBE5DE50749}" destId="{4051D318-3BE3-4852-B561-0DA58C24872C}" srcOrd="1" destOrd="0" presId="urn:microsoft.com/office/officeart/2005/8/layout/target2"/>
    <dgm:cxn modelId="{49D7D475-F8E2-4420-BB74-D252FE859227}" type="presParOf" srcId="{BB73F8E9-AAB9-4203-9101-1CCB066A5330}" destId="{225900BF-3F96-40D2-8BE3-6208E5999FC5}" srcOrd="1" destOrd="0" presId="urn:microsoft.com/office/officeart/2005/8/layout/target2"/>
    <dgm:cxn modelId="{4C1B5AE3-F0B9-45E2-9DB5-6C0D8F9B89AE}" type="presParOf" srcId="{225900BF-3F96-40D2-8BE3-6208E5999FC5}" destId="{7DC29DAD-8EA4-4A95-AE87-184C8C5F60F6}" srcOrd="0" destOrd="0" presId="urn:microsoft.com/office/officeart/2005/8/layout/target2"/>
    <dgm:cxn modelId="{06EBC38D-54D1-4EFD-8DB7-59C6CDF1725C}" type="presParOf" srcId="{225900BF-3F96-40D2-8BE3-6208E5999FC5}" destId="{588A70A0-C6A2-4DDB-84E1-5D9ACE495405}" srcOrd="1"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8BFEAD-F20A-4602-AE4A-1CD015097BCE}" type="doc">
      <dgm:prSet loTypeId="urn:microsoft.com/office/officeart/2005/8/layout/process4" loCatId="list" qsTypeId="urn:microsoft.com/office/officeart/2005/8/quickstyle/simple1" qsCatId="simple" csTypeId="urn:microsoft.com/office/officeart/2005/8/colors/colorful3" csCatId="colorful"/>
      <dgm:spPr/>
      <dgm:t>
        <a:bodyPr/>
        <a:lstStyle/>
        <a:p>
          <a:endParaRPr lang="en-US"/>
        </a:p>
      </dgm:t>
    </dgm:pt>
    <dgm:pt modelId="{6D6B9954-9153-4EF8-80CD-599AB3A68B95}">
      <dgm:prSet/>
      <dgm:spPr/>
      <dgm:t>
        <a:bodyPr/>
        <a:lstStyle/>
        <a:p>
          <a:pPr rtl="0"/>
          <a:r>
            <a:rPr lang="en-US" smtClean="0">
              <a:solidFill>
                <a:schemeClr val="tx1"/>
              </a:solidFill>
              <a:latin typeface="Berlin Sans FB" pitchFamily="34" charset="0"/>
            </a:rPr>
            <a:t>Para ulama bersepakat mengatakan bahawa</a:t>
          </a:r>
          <a:endParaRPr lang="en-US">
            <a:solidFill>
              <a:schemeClr val="tx1"/>
            </a:solidFill>
            <a:latin typeface="Berlin Sans FB" pitchFamily="34" charset="0"/>
          </a:endParaRPr>
        </a:p>
      </dgm:t>
    </dgm:pt>
    <dgm:pt modelId="{59B27C29-7B72-4F95-98F8-7DC894707277}" type="parTrans" cxnId="{0E17CC0E-A161-4652-967D-1B25717615B9}">
      <dgm:prSet/>
      <dgm:spPr/>
      <dgm:t>
        <a:bodyPr/>
        <a:lstStyle/>
        <a:p>
          <a:endParaRPr lang="en-US">
            <a:solidFill>
              <a:schemeClr val="tx1"/>
            </a:solidFill>
            <a:latin typeface="Berlin Sans FB" pitchFamily="34" charset="0"/>
          </a:endParaRPr>
        </a:p>
      </dgm:t>
    </dgm:pt>
    <dgm:pt modelId="{48857FCE-6E37-44A7-A9BC-8E932C5D042E}" type="sibTrans" cxnId="{0E17CC0E-A161-4652-967D-1B25717615B9}">
      <dgm:prSet/>
      <dgm:spPr/>
      <dgm:t>
        <a:bodyPr/>
        <a:lstStyle/>
        <a:p>
          <a:endParaRPr lang="en-US">
            <a:solidFill>
              <a:schemeClr val="tx1"/>
            </a:solidFill>
            <a:latin typeface="Berlin Sans FB" pitchFamily="34" charset="0"/>
          </a:endParaRPr>
        </a:p>
      </dgm:t>
    </dgm:pt>
    <dgm:pt modelId="{1BDA3D07-2633-4A70-AADD-4C1448800FA8}">
      <dgm:prSet/>
      <dgm:spPr/>
      <dgm:t>
        <a:bodyPr/>
        <a:lstStyle/>
        <a:p>
          <a:pPr rtl="0"/>
          <a:r>
            <a:rPr lang="en-US" dirty="0" err="1" smtClean="0">
              <a:solidFill>
                <a:srgbClr val="0000FF"/>
              </a:solidFill>
              <a:latin typeface="Berlin Sans FB" pitchFamily="34" charset="0"/>
            </a:rPr>
            <a:t>sifat</a:t>
          </a:r>
          <a:r>
            <a:rPr lang="en-US" dirty="0" smtClean="0">
              <a:solidFill>
                <a:srgbClr val="0000FF"/>
              </a:solidFill>
              <a:latin typeface="Berlin Sans FB" pitchFamily="34" charset="0"/>
            </a:rPr>
            <a:t> </a:t>
          </a:r>
          <a:r>
            <a:rPr lang="en-US" b="1" dirty="0" err="1" smtClean="0">
              <a:solidFill>
                <a:srgbClr val="0000FF"/>
              </a:solidFill>
              <a:latin typeface="Berlin Sans FB" pitchFamily="34" charset="0"/>
            </a:rPr>
            <a:t>malu</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itu</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adalah</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sebaik-baik</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sifat</a:t>
          </a:r>
          <a:r>
            <a:rPr lang="en-US" dirty="0" smtClean="0">
              <a:solidFill>
                <a:srgbClr val="0000FF"/>
              </a:solidFill>
              <a:latin typeface="Berlin Sans FB" pitchFamily="34" charset="0"/>
            </a:rPr>
            <a:t> yang </a:t>
          </a:r>
          <a:r>
            <a:rPr lang="en-US" dirty="0" err="1" smtClean="0">
              <a:solidFill>
                <a:srgbClr val="0000FF"/>
              </a:solidFill>
              <a:latin typeface="Berlin Sans FB" pitchFamily="34" charset="0"/>
            </a:rPr>
            <a:t>harus</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dimiliki</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oleh</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manusia</a:t>
          </a:r>
          <a:r>
            <a:rPr lang="en-US" dirty="0" smtClean="0">
              <a:solidFill>
                <a:srgbClr val="0000FF"/>
              </a:solidFill>
              <a:latin typeface="Berlin Sans FB" pitchFamily="34" charset="0"/>
            </a:rPr>
            <a:t> yang </a:t>
          </a:r>
          <a:r>
            <a:rPr lang="en-US" dirty="0" err="1" smtClean="0">
              <a:solidFill>
                <a:srgbClr val="0000FF"/>
              </a:solidFill>
              <a:latin typeface="Berlin Sans FB" pitchFamily="34" charset="0"/>
            </a:rPr>
            <a:t>waras</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fikirannya</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dan</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lurus</a:t>
          </a:r>
          <a:r>
            <a:rPr lang="en-US" dirty="0" smtClean="0">
              <a:solidFill>
                <a:srgbClr val="0000FF"/>
              </a:solidFill>
              <a:latin typeface="Berlin Sans FB" pitchFamily="34" charset="0"/>
            </a:rPr>
            <a:t> </a:t>
          </a:r>
          <a:r>
            <a:rPr lang="en-US" dirty="0" err="1" smtClean="0">
              <a:solidFill>
                <a:srgbClr val="0000FF"/>
              </a:solidFill>
              <a:latin typeface="Berlin Sans FB" pitchFamily="34" charset="0"/>
            </a:rPr>
            <a:t>perjalanannya</a:t>
          </a:r>
          <a:r>
            <a:rPr lang="en-US" dirty="0" smtClean="0">
              <a:solidFill>
                <a:schemeClr val="tx1"/>
              </a:solidFill>
              <a:latin typeface="Berlin Sans FB" pitchFamily="34" charset="0"/>
            </a:rPr>
            <a:t>. </a:t>
          </a:r>
          <a:endParaRPr lang="en-US" dirty="0">
            <a:solidFill>
              <a:schemeClr val="tx1"/>
            </a:solidFill>
            <a:latin typeface="Berlin Sans FB" pitchFamily="34" charset="0"/>
          </a:endParaRPr>
        </a:p>
      </dgm:t>
    </dgm:pt>
    <dgm:pt modelId="{613F0A91-8343-485F-810C-A35C1C4E1BB0}" type="parTrans" cxnId="{A73812D6-78EF-4E6B-A14D-CC03822EA33C}">
      <dgm:prSet/>
      <dgm:spPr/>
      <dgm:t>
        <a:bodyPr/>
        <a:lstStyle/>
        <a:p>
          <a:endParaRPr lang="en-US">
            <a:solidFill>
              <a:schemeClr val="tx1"/>
            </a:solidFill>
            <a:latin typeface="Berlin Sans FB" pitchFamily="34" charset="0"/>
          </a:endParaRPr>
        </a:p>
      </dgm:t>
    </dgm:pt>
    <dgm:pt modelId="{F71DF009-0D3F-47AC-B45A-AD8AAC5A0241}" type="sibTrans" cxnId="{A73812D6-78EF-4E6B-A14D-CC03822EA33C}">
      <dgm:prSet/>
      <dgm:spPr/>
      <dgm:t>
        <a:bodyPr/>
        <a:lstStyle/>
        <a:p>
          <a:endParaRPr lang="en-US">
            <a:solidFill>
              <a:schemeClr val="tx1"/>
            </a:solidFill>
            <a:latin typeface="Berlin Sans FB" pitchFamily="34" charset="0"/>
          </a:endParaRPr>
        </a:p>
      </dgm:t>
    </dgm:pt>
    <dgm:pt modelId="{6BC2B152-EF12-4135-B563-610D8A542028}">
      <dgm:prSet/>
      <dgm:spPr/>
      <dgm:t>
        <a:bodyPr/>
        <a:lstStyle/>
        <a:p>
          <a:pPr rtl="0"/>
          <a:r>
            <a:rPr lang="en-US" dirty="0" err="1" smtClean="0">
              <a:solidFill>
                <a:schemeClr val="tx1"/>
              </a:solidFill>
              <a:latin typeface="Berlin Sans FB" pitchFamily="34" charset="0"/>
            </a:rPr>
            <a:t>Manusia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belum</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dikira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sempurna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akhlaknya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selagi</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belum</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bersifat</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dengan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sifat</a:t>
          </a:r>
          <a:r>
            <a:rPr lang="en-US" dirty="0" smtClean="0">
              <a:solidFill>
                <a:schemeClr val="tx1"/>
              </a:solidFill>
              <a:latin typeface="Berlin Sans FB" pitchFamily="34" charset="0"/>
            </a:rPr>
            <a:t> </a:t>
          </a:r>
          <a:r>
            <a:rPr lang="en-US" b="1" dirty="0" err="1" smtClean="0">
              <a:solidFill>
                <a:schemeClr val="tx1"/>
              </a:solidFill>
              <a:latin typeface="Berlin Sans FB" pitchFamily="34" charset="0"/>
            </a:rPr>
            <a:t>malu</a:t>
          </a:r>
          <a:r>
            <a:rPr lang="en-US" dirty="0" smtClean="0">
              <a:solidFill>
                <a:schemeClr val="tx1"/>
              </a:solidFill>
              <a:latin typeface="Berlin Sans FB" pitchFamily="34" charset="0"/>
            </a:rPr>
            <a:t>. </a:t>
          </a:r>
          <a:endParaRPr lang="en-US" dirty="0">
            <a:solidFill>
              <a:schemeClr val="tx1"/>
            </a:solidFill>
            <a:latin typeface="Berlin Sans FB" pitchFamily="34" charset="0"/>
          </a:endParaRPr>
        </a:p>
      </dgm:t>
    </dgm:pt>
    <dgm:pt modelId="{850BF1DF-03FF-4325-B91B-518FEA87AC03}" type="parTrans" cxnId="{DDED772D-4ADC-4558-B582-A61606547BE3}">
      <dgm:prSet/>
      <dgm:spPr/>
      <dgm:t>
        <a:bodyPr/>
        <a:lstStyle/>
        <a:p>
          <a:endParaRPr lang="en-US">
            <a:solidFill>
              <a:schemeClr val="tx1"/>
            </a:solidFill>
            <a:latin typeface="Berlin Sans FB" pitchFamily="34" charset="0"/>
          </a:endParaRPr>
        </a:p>
      </dgm:t>
    </dgm:pt>
    <dgm:pt modelId="{F168DB79-503C-4140-9572-45FA84B1EACE}" type="sibTrans" cxnId="{DDED772D-4ADC-4558-B582-A61606547BE3}">
      <dgm:prSet/>
      <dgm:spPr/>
      <dgm:t>
        <a:bodyPr/>
        <a:lstStyle/>
        <a:p>
          <a:endParaRPr lang="en-US">
            <a:solidFill>
              <a:schemeClr val="tx1"/>
            </a:solidFill>
            <a:latin typeface="Berlin Sans FB" pitchFamily="34" charset="0"/>
          </a:endParaRPr>
        </a:p>
      </dgm:t>
    </dgm:pt>
    <dgm:pt modelId="{D9D5BB93-A0C0-4BBA-8227-1BA1138DC2A8}" type="pres">
      <dgm:prSet presAssocID="{908BFEAD-F20A-4602-AE4A-1CD015097BCE}" presName="Name0" presStyleCnt="0">
        <dgm:presLayoutVars>
          <dgm:dir/>
          <dgm:animLvl val="lvl"/>
          <dgm:resizeHandles val="exact"/>
        </dgm:presLayoutVars>
      </dgm:prSet>
      <dgm:spPr/>
      <dgm:t>
        <a:bodyPr/>
        <a:lstStyle/>
        <a:p>
          <a:endParaRPr lang="en-US"/>
        </a:p>
      </dgm:t>
    </dgm:pt>
    <dgm:pt modelId="{A19C85B6-62FA-479E-9697-715024CC7B68}" type="pres">
      <dgm:prSet presAssocID="{6BC2B152-EF12-4135-B563-610D8A542028}" presName="boxAndChildren" presStyleCnt="0"/>
      <dgm:spPr/>
    </dgm:pt>
    <dgm:pt modelId="{8FA5C2DD-6BF8-4564-8C5B-10961C60C3D7}" type="pres">
      <dgm:prSet presAssocID="{6BC2B152-EF12-4135-B563-610D8A542028}" presName="parentTextBox" presStyleLbl="node1" presStyleIdx="0" presStyleCnt="3"/>
      <dgm:spPr/>
      <dgm:t>
        <a:bodyPr/>
        <a:lstStyle/>
        <a:p>
          <a:endParaRPr lang="en-US"/>
        </a:p>
      </dgm:t>
    </dgm:pt>
    <dgm:pt modelId="{09AC8A1A-EE78-443D-8572-F02FEA6FB841}" type="pres">
      <dgm:prSet presAssocID="{F71DF009-0D3F-47AC-B45A-AD8AAC5A0241}" presName="sp" presStyleCnt="0"/>
      <dgm:spPr/>
    </dgm:pt>
    <dgm:pt modelId="{427F34A2-BE94-4099-8762-23B31C688E0B}" type="pres">
      <dgm:prSet presAssocID="{1BDA3D07-2633-4A70-AADD-4C1448800FA8}" presName="arrowAndChildren" presStyleCnt="0"/>
      <dgm:spPr/>
    </dgm:pt>
    <dgm:pt modelId="{816EF2AC-1305-4348-815A-EB8D4A884945}" type="pres">
      <dgm:prSet presAssocID="{1BDA3D07-2633-4A70-AADD-4C1448800FA8}" presName="parentTextArrow" presStyleLbl="node1" presStyleIdx="1" presStyleCnt="3"/>
      <dgm:spPr/>
      <dgm:t>
        <a:bodyPr/>
        <a:lstStyle/>
        <a:p>
          <a:endParaRPr lang="en-US"/>
        </a:p>
      </dgm:t>
    </dgm:pt>
    <dgm:pt modelId="{6E20916C-406E-43B8-A2CC-ECDC92713A0E}" type="pres">
      <dgm:prSet presAssocID="{48857FCE-6E37-44A7-A9BC-8E932C5D042E}" presName="sp" presStyleCnt="0"/>
      <dgm:spPr/>
    </dgm:pt>
    <dgm:pt modelId="{0FD0495F-480A-4173-B5D3-C60928D2D841}" type="pres">
      <dgm:prSet presAssocID="{6D6B9954-9153-4EF8-80CD-599AB3A68B95}" presName="arrowAndChildren" presStyleCnt="0"/>
      <dgm:spPr/>
    </dgm:pt>
    <dgm:pt modelId="{2C03F343-5EF2-4B8E-9681-ABA5347C9CF3}" type="pres">
      <dgm:prSet presAssocID="{6D6B9954-9153-4EF8-80CD-599AB3A68B95}" presName="parentTextArrow" presStyleLbl="node1" presStyleIdx="2" presStyleCnt="3"/>
      <dgm:spPr/>
      <dgm:t>
        <a:bodyPr/>
        <a:lstStyle/>
        <a:p>
          <a:endParaRPr lang="en-US"/>
        </a:p>
      </dgm:t>
    </dgm:pt>
  </dgm:ptLst>
  <dgm:cxnLst>
    <dgm:cxn modelId="{F0922AD0-EB0E-4346-9C34-848C392EA5DD}" type="presOf" srcId="{1BDA3D07-2633-4A70-AADD-4C1448800FA8}" destId="{816EF2AC-1305-4348-815A-EB8D4A884945}" srcOrd="0" destOrd="0" presId="urn:microsoft.com/office/officeart/2005/8/layout/process4"/>
    <dgm:cxn modelId="{3B03B459-96FF-4104-B790-DBCF032A09F0}" type="presOf" srcId="{6D6B9954-9153-4EF8-80CD-599AB3A68B95}" destId="{2C03F343-5EF2-4B8E-9681-ABA5347C9CF3}" srcOrd="0" destOrd="0" presId="urn:microsoft.com/office/officeart/2005/8/layout/process4"/>
    <dgm:cxn modelId="{0793C2D9-CD22-4F4F-8B7C-369478B9C9D7}" type="presOf" srcId="{6BC2B152-EF12-4135-B563-610D8A542028}" destId="{8FA5C2DD-6BF8-4564-8C5B-10961C60C3D7}" srcOrd="0" destOrd="0" presId="urn:microsoft.com/office/officeart/2005/8/layout/process4"/>
    <dgm:cxn modelId="{A73812D6-78EF-4E6B-A14D-CC03822EA33C}" srcId="{908BFEAD-F20A-4602-AE4A-1CD015097BCE}" destId="{1BDA3D07-2633-4A70-AADD-4C1448800FA8}" srcOrd="1" destOrd="0" parTransId="{613F0A91-8343-485F-810C-A35C1C4E1BB0}" sibTransId="{F71DF009-0D3F-47AC-B45A-AD8AAC5A0241}"/>
    <dgm:cxn modelId="{DDED772D-4ADC-4558-B582-A61606547BE3}" srcId="{908BFEAD-F20A-4602-AE4A-1CD015097BCE}" destId="{6BC2B152-EF12-4135-B563-610D8A542028}" srcOrd="2" destOrd="0" parTransId="{850BF1DF-03FF-4325-B91B-518FEA87AC03}" sibTransId="{F168DB79-503C-4140-9572-45FA84B1EACE}"/>
    <dgm:cxn modelId="{0E17CC0E-A161-4652-967D-1B25717615B9}" srcId="{908BFEAD-F20A-4602-AE4A-1CD015097BCE}" destId="{6D6B9954-9153-4EF8-80CD-599AB3A68B95}" srcOrd="0" destOrd="0" parTransId="{59B27C29-7B72-4F95-98F8-7DC894707277}" sibTransId="{48857FCE-6E37-44A7-A9BC-8E932C5D042E}"/>
    <dgm:cxn modelId="{5D4ADC37-5830-4E3B-839D-30A31D9585FE}" type="presOf" srcId="{908BFEAD-F20A-4602-AE4A-1CD015097BCE}" destId="{D9D5BB93-A0C0-4BBA-8227-1BA1138DC2A8}" srcOrd="0" destOrd="0" presId="urn:microsoft.com/office/officeart/2005/8/layout/process4"/>
    <dgm:cxn modelId="{9EF09E68-80E6-4CB2-B837-809ECD38DC4C}" type="presParOf" srcId="{D9D5BB93-A0C0-4BBA-8227-1BA1138DC2A8}" destId="{A19C85B6-62FA-479E-9697-715024CC7B68}" srcOrd="0" destOrd="0" presId="urn:microsoft.com/office/officeart/2005/8/layout/process4"/>
    <dgm:cxn modelId="{8EF1725F-852D-48E5-8D60-E332B2E21D14}" type="presParOf" srcId="{A19C85B6-62FA-479E-9697-715024CC7B68}" destId="{8FA5C2DD-6BF8-4564-8C5B-10961C60C3D7}" srcOrd="0" destOrd="0" presId="urn:microsoft.com/office/officeart/2005/8/layout/process4"/>
    <dgm:cxn modelId="{287A4526-21ED-4F0B-A83C-04B194BC671A}" type="presParOf" srcId="{D9D5BB93-A0C0-4BBA-8227-1BA1138DC2A8}" destId="{09AC8A1A-EE78-443D-8572-F02FEA6FB841}" srcOrd="1" destOrd="0" presId="urn:microsoft.com/office/officeart/2005/8/layout/process4"/>
    <dgm:cxn modelId="{B229917B-B8EA-4ED2-908C-8C35BADDCD2D}" type="presParOf" srcId="{D9D5BB93-A0C0-4BBA-8227-1BA1138DC2A8}" destId="{427F34A2-BE94-4099-8762-23B31C688E0B}" srcOrd="2" destOrd="0" presId="urn:microsoft.com/office/officeart/2005/8/layout/process4"/>
    <dgm:cxn modelId="{30286E7C-3638-45A4-94D6-C55585A89C3B}" type="presParOf" srcId="{427F34A2-BE94-4099-8762-23B31C688E0B}" destId="{816EF2AC-1305-4348-815A-EB8D4A884945}" srcOrd="0" destOrd="0" presId="urn:microsoft.com/office/officeart/2005/8/layout/process4"/>
    <dgm:cxn modelId="{F4B49109-82B6-4C33-9C84-270E47E6C116}" type="presParOf" srcId="{D9D5BB93-A0C0-4BBA-8227-1BA1138DC2A8}" destId="{6E20916C-406E-43B8-A2CC-ECDC92713A0E}" srcOrd="3" destOrd="0" presId="urn:microsoft.com/office/officeart/2005/8/layout/process4"/>
    <dgm:cxn modelId="{50804E5D-7D59-440E-92D3-777F8AF1F908}" type="presParOf" srcId="{D9D5BB93-A0C0-4BBA-8227-1BA1138DC2A8}" destId="{0FD0495F-480A-4173-B5D3-C60928D2D841}" srcOrd="4" destOrd="0" presId="urn:microsoft.com/office/officeart/2005/8/layout/process4"/>
    <dgm:cxn modelId="{D894CEF0-81F5-4492-9FE6-11C56A8081A8}" type="presParOf" srcId="{0FD0495F-480A-4173-B5D3-C60928D2D841}" destId="{2C03F343-5EF2-4B8E-9681-ABA5347C9CF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F015FE-1B27-40B5-A4A6-940109012C2A}"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1142D118-58E4-45B0-B829-CC4F47B968A1}">
      <dgm:prSet/>
      <dgm:spPr/>
      <dgm:t>
        <a:bodyPr/>
        <a:lstStyle/>
        <a:p>
          <a:pPr rtl="0"/>
          <a:r>
            <a:rPr lang="ms-MY" dirty="0" smtClean="0">
              <a:solidFill>
                <a:srgbClr val="003300"/>
              </a:solidFill>
              <a:latin typeface="Bodoni MT Condensed" pitchFamily="18" charset="0"/>
            </a:rPr>
            <a:t>mereka yang merasa </a:t>
          </a:r>
          <a:r>
            <a:rPr lang="ms-MY" b="0" i="1" dirty="0" smtClean="0">
              <a:solidFill>
                <a:srgbClr val="FFFF00"/>
              </a:solidFill>
              <a:latin typeface="Bodoni MT Condensed" pitchFamily="18" charset="0"/>
            </a:rPr>
            <a:t>malu kepada Allah SWT </a:t>
          </a:r>
          <a:r>
            <a:rPr lang="ms-MY" dirty="0" smtClean="0">
              <a:solidFill>
                <a:srgbClr val="003300"/>
              </a:solidFill>
              <a:latin typeface="Bodoni MT Condensed" pitchFamily="18" charset="0"/>
            </a:rPr>
            <a:t>akan bertindak menjauhi segala larangan-Nya dalam semua keadaan sama ada dilihat mahupun tidak. </a:t>
          </a:r>
          <a:endParaRPr lang="en-US" dirty="0">
            <a:solidFill>
              <a:srgbClr val="003300"/>
            </a:solidFill>
            <a:latin typeface="Bodoni MT Condensed" pitchFamily="18" charset="0"/>
          </a:endParaRPr>
        </a:p>
      </dgm:t>
    </dgm:pt>
    <dgm:pt modelId="{555D924C-0708-47EF-98DB-AA9FEED67BB8}" type="parTrans" cxnId="{FA5DC8C8-BD5B-4664-B2EB-E23ED6786DDF}">
      <dgm:prSet/>
      <dgm:spPr/>
      <dgm:t>
        <a:bodyPr/>
        <a:lstStyle/>
        <a:p>
          <a:endParaRPr lang="en-US">
            <a:solidFill>
              <a:srgbClr val="003300"/>
            </a:solidFill>
            <a:latin typeface="Bodoni MT Condensed" pitchFamily="18" charset="0"/>
          </a:endParaRPr>
        </a:p>
      </dgm:t>
    </dgm:pt>
    <dgm:pt modelId="{1770E77D-1365-4931-B59E-68F4D773934D}" type="sibTrans" cxnId="{FA5DC8C8-BD5B-4664-B2EB-E23ED6786DDF}">
      <dgm:prSet/>
      <dgm:spPr/>
      <dgm:t>
        <a:bodyPr/>
        <a:lstStyle/>
        <a:p>
          <a:endParaRPr lang="en-US">
            <a:solidFill>
              <a:srgbClr val="003300"/>
            </a:solidFill>
            <a:latin typeface="Bodoni MT Condensed" pitchFamily="18" charset="0"/>
          </a:endParaRPr>
        </a:p>
      </dgm:t>
    </dgm:pt>
    <dgm:pt modelId="{AAF67710-9250-4782-AF18-B95078C9867F}">
      <dgm:prSet/>
      <dgm:spPr/>
      <dgm:t>
        <a:bodyPr/>
        <a:lstStyle/>
        <a:p>
          <a:pPr rtl="0"/>
          <a:r>
            <a:rPr lang="ms-MY" dirty="0" smtClean="0">
              <a:solidFill>
                <a:srgbClr val="003300"/>
              </a:solidFill>
              <a:latin typeface="Bodoni MT Condensed" pitchFamily="18" charset="0"/>
            </a:rPr>
            <a:t>pelaksanaan sifat malu ialah ibadah yang buahnya daripada </a:t>
          </a:r>
          <a:r>
            <a:rPr lang="ms-MY" i="1" dirty="0" smtClean="0">
              <a:solidFill>
                <a:srgbClr val="FFFF00"/>
              </a:solidFill>
              <a:latin typeface="Bodoni MT Condensed" pitchFamily="18" charset="0"/>
            </a:rPr>
            <a:t>ma’rifatullâh</a:t>
          </a:r>
          <a:r>
            <a:rPr lang="ms-MY" dirty="0" smtClean="0">
              <a:solidFill>
                <a:srgbClr val="003300"/>
              </a:solidFill>
              <a:latin typeface="Bodoni MT Condensed" pitchFamily="18" charset="0"/>
            </a:rPr>
            <a:t> (mengenal Allah) yang terzahir akibat </a:t>
          </a:r>
          <a:r>
            <a:rPr lang="ms-MY" dirty="0" smtClean="0">
              <a:solidFill>
                <a:schemeClr val="tx1"/>
              </a:solidFill>
              <a:latin typeface="Bodoni MT Condensed" pitchFamily="18" charset="0"/>
            </a:rPr>
            <a:t>hampirnya</a:t>
          </a:r>
          <a:r>
            <a:rPr lang="ms-MY" dirty="0" smtClean="0">
              <a:solidFill>
                <a:srgbClr val="003300"/>
              </a:solidFill>
              <a:latin typeface="Bodoni MT Condensed" pitchFamily="18" charset="0"/>
            </a:rPr>
            <a:t> seseorang dengan Allah SWT.</a:t>
          </a:r>
          <a:endParaRPr lang="en-US" dirty="0">
            <a:solidFill>
              <a:srgbClr val="003300"/>
            </a:solidFill>
            <a:latin typeface="Bodoni MT Condensed" pitchFamily="18" charset="0"/>
          </a:endParaRPr>
        </a:p>
      </dgm:t>
    </dgm:pt>
    <dgm:pt modelId="{378E5C73-D17E-4436-A453-978B6BFD7303}" type="parTrans" cxnId="{F8DE371C-1C80-4D42-9579-BFA89106F6DA}">
      <dgm:prSet/>
      <dgm:spPr/>
      <dgm:t>
        <a:bodyPr/>
        <a:lstStyle/>
        <a:p>
          <a:endParaRPr lang="en-US">
            <a:solidFill>
              <a:srgbClr val="003300"/>
            </a:solidFill>
            <a:latin typeface="Bodoni MT Condensed" pitchFamily="18" charset="0"/>
          </a:endParaRPr>
        </a:p>
      </dgm:t>
    </dgm:pt>
    <dgm:pt modelId="{E703ECBB-386F-4DFC-A12A-AB4523526444}" type="sibTrans" cxnId="{F8DE371C-1C80-4D42-9579-BFA89106F6DA}">
      <dgm:prSet/>
      <dgm:spPr/>
      <dgm:t>
        <a:bodyPr/>
        <a:lstStyle/>
        <a:p>
          <a:endParaRPr lang="en-US">
            <a:solidFill>
              <a:srgbClr val="003300"/>
            </a:solidFill>
            <a:latin typeface="Bodoni MT Condensed" pitchFamily="18" charset="0"/>
          </a:endParaRPr>
        </a:p>
      </dgm:t>
    </dgm:pt>
    <dgm:pt modelId="{66987A0D-8EA0-4BDB-98A4-0FA41E5D2F3C}" type="pres">
      <dgm:prSet presAssocID="{DFF015FE-1B27-40B5-A4A6-940109012C2A}" presName="Name0" presStyleCnt="0">
        <dgm:presLayoutVars>
          <dgm:dir/>
          <dgm:resizeHandles val="exact"/>
        </dgm:presLayoutVars>
      </dgm:prSet>
      <dgm:spPr/>
      <dgm:t>
        <a:bodyPr/>
        <a:lstStyle/>
        <a:p>
          <a:endParaRPr lang="en-US"/>
        </a:p>
      </dgm:t>
    </dgm:pt>
    <dgm:pt modelId="{D65140F5-20B7-4FDF-B013-8CC0325420AB}" type="pres">
      <dgm:prSet presAssocID="{1142D118-58E4-45B0-B829-CC4F47B968A1}" presName="node" presStyleLbl="node1" presStyleIdx="0" presStyleCnt="2">
        <dgm:presLayoutVars>
          <dgm:bulletEnabled val="1"/>
        </dgm:presLayoutVars>
      </dgm:prSet>
      <dgm:spPr/>
      <dgm:t>
        <a:bodyPr/>
        <a:lstStyle/>
        <a:p>
          <a:endParaRPr lang="en-US"/>
        </a:p>
      </dgm:t>
    </dgm:pt>
    <dgm:pt modelId="{772B8505-7E97-4DA2-B15E-F7BC33440609}" type="pres">
      <dgm:prSet presAssocID="{1770E77D-1365-4931-B59E-68F4D773934D}" presName="sibTrans" presStyleCnt="0"/>
      <dgm:spPr/>
    </dgm:pt>
    <dgm:pt modelId="{CDAA30D9-0D47-497E-9346-6D31E2280FCD}" type="pres">
      <dgm:prSet presAssocID="{AAF67710-9250-4782-AF18-B95078C9867F}" presName="node" presStyleLbl="node1" presStyleIdx="1" presStyleCnt="2">
        <dgm:presLayoutVars>
          <dgm:bulletEnabled val="1"/>
        </dgm:presLayoutVars>
      </dgm:prSet>
      <dgm:spPr/>
      <dgm:t>
        <a:bodyPr/>
        <a:lstStyle/>
        <a:p>
          <a:endParaRPr lang="en-US"/>
        </a:p>
      </dgm:t>
    </dgm:pt>
  </dgm:ptLst>
  <dgm:cxnLst>
    <dgm:cxn modelId="{FA5DC8C8-BD5B-4664-B2EB-E23ED6786DDF}" srcId="{DFF015FE-1B27-40B5-A4A6-940109012C2A}" destId="{1142D118-58E4-45B0-B829-CC4F47B968A1}" srcOrd="0" destOrd="0" parTransId="{555D924C-0708-47EF-98DB-AA9FEED67BB8}" sibTransId="{1770E77D-1365-4931-B59E-68F4D773934D}"/>
    <dgm:cxn modelId="{EB1398C6-C34A-4C7D-B2E3-42CD3ABC7EB7}" type="presOf" srcId="{1142D118-58E4-45B0-B829-CC4F47B968A1}" destId="{D65140F5-20B7-4FDF-B013-8CC0325420AB}" srcOrd="0" destOrd="0" presId="urn:microsoft.com/office/officeart/2005/8/layout/hList6"/>
    <dgm:cxn modelId="{F8DE371C-1C80-4D42-9579-BFA89106F6DA}" srcId="{DFF015FE-1B27-40B5-A4A6-940109012C2A}" destId="{AAF67710-9250-4782-AF18-B95078C9867F}" srcOrd="1" destOrd="0" parTransId="{378E5C73-D17E-4436-A453-978B6BFD7303}" sibTransId="{E703ECBB-386F-4DFC-A12A-AB4523526444}"/>
    <dgm:cxn modelId="{D5C96922-5D88-4898-99D2-DB3950ED01F8}" type="presOf" srcId="{AAF67710-9250-4782-AF18-B95078C9867F}" destId="{CDAA30D9-0D47-497E-9346-6D31E2280FCD}" srcOrd="0" destOrd="0" presId="urn:microsoft.com/office/officeart/2005/8/layout/hList6"/>
    <dgm:cxn modelId="{3A5335F9-7CB3-4974-A8C6-BF06BF60E789}" type="presOf" srcId="{DFF015FE-1B27-40B5-A4A6-940109012C2A}" destId="{66987A0D-8EA0-4BDB-98A4-0FA41E5D2F3C}" srcOrd="0" destOrd="0" presId="urn:microsoft.com/office/officeart/2005/8/layout/hList6"/>
    <dgm:cxn modelId="{B9568C0A-64E5-4115-9279-F9C7790FE8E1}" type="presParOf" srcId="{66987A0D-8EA0-4BDB-98A4-0FA41E5D2F3C}" destId="{D65140F5-20B7-4FDF-B013-8CC0325420AB}" srcOrd="0" destOrd="0" presId="urn:microsoft.com/office/officeart/2005/8/layout/hList6"/>
    <dgm:cxn modelId="{5766CFA3-4798-4D73-A8BA-F09D11932418}" type="presParOf" srcId="{66987A0D-8EA0-4BDB-98A4-0FA41E5D2F3C}" destId="{772B8505-7E97-4DA2-B15E-F7BC33440609}" srcOrd="1" destOrd="0" presId="urn:microsoft.com/office/officeart/2005/8/layout/hList6"/>
    <dgm:cxn modelId="{E3524FFB-2FAC-4030-8210-07CCE3B542BB}" type="presParOf" srcId="{66987A0D-8EA0-4BDB-98A4-0FA41E5D2F3C}" destId="{CDAA30D9-0D47-497E-9346-6D31E2280FCD}"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64F7F53-E11E-4942-9180-27F38EDEEEC0}" type="doc">
      <dgm:prSet loTypeId="urn:microsoft.com/office/officeart/2008/layout/VerticalCurvedList" loCatId="list" qsTypeId="urn:microsoft.com/office/officeart/2005/8/quickstyle/simple1" qsCatId="simple" csTypeId="urn:microsoft.com/office/officeart/2005/8/colors/colorful3" csCatId="colorful"/>
      <dgm:spPr/>
      <dgm:t>
        <a:bodyPr/>
        <a:lstStyle/>
        <a:p>
          <a:endParaRPr lang="en-US"/>
        </a:p>
      </dgm:t>
    </dgm:pt>
    <dgm:pt modelId="{98B8AB32-E3AF-489A-B864-427256EC774E}">
      <dgm:prSet/>
      <dgm:spPr/>
      <dgm:t>
        <a:bodyPr/>
        <a:lstStyle/>
        <a:p>
          <a:pPr rtl="0"/>
          <a:r>
            <a:rPr lang="en-US" smtClean="0">
              <a:solidFill>
                <a:schemeClr val="tx1"/>
              </a:solidFill>
              <a:latin typeface="Berlin Sans FB" pitchFamily="34" charset="0"/>
            </a:rPr>
            <a:t>kita juga perlu merasa malu kepada manusia. </a:t>
          </a:r>
          <a:endParaRPr lang="en-US">
            <a:solidFill>
              <a:schemeClr val="tx1"/>
            </a:solidFill>
            <a:latin typeface="Berlin Sans FB" pitchFamily="34" charset="0"/>
          </a:endParaRPr>
        </a:p>
      </dgm:t>
    </dgm:pt>
    <dgm:pt modelId="{725154AD-CDFF-4598-B247-1ADF08067682}" type="parTrans" cxnId="{5DD98004-E52F-4B7D-BD23-1097349E7BA3}">
      <dgm:prSet/>
      <dgm:spPr/>
      <dgm:t>
        <a:bodyPr/>
        <a:lstStyle/>
        <a:p>
          <a:endParaRPr lang="en-US">
            <a:solidFill>
              <a:schemeClr val="tx1"/>
            </a:solidFill>
            <a:latin typeface="Berlin Sans FB" pitchFamily="34" charset="0"/>
          </a:endParaRPr>
        </a:p>
      </dgm:t>
    </dgm:pt>
    <dgm:pt modelId="{BA2025DC-4791-40C9-A598-0E847762C9AC}" type="sibTrans" cxnId="{5DD98004-E52F-4B7D-BD23-1097349E7BA3}">
      <dgm:prSet/>
      <dgm:spPr/>
      <dgm:t>
        <a:bodyPr/>
        <a:lstStyle/>
        <a:p>
          <a:endParaRPr lang="en-US">
            <a:solidFill>
              <a:schemeClr val="tx1"/>
            </a:solidFill>
            <a:latin typeface="Berlin Sans FB" pitchFamily="34" charset="0"/>
          </a:endParaRPr>
        </a:p>
      </dgm:t>
    </dgm:pt>
    <dgm:pt modelId="{FEE2F084-9AC6-4C80-B968-A75AAA0BBC00}">
      <dgm:prSet/>
      <dgm:spPr/>
      <dgm:t>
        <a:bodyPr/>
        <a:lstStyle/>
        <a:p>
          <a:pPr rtl="0"/>
          <a:r>
            <a:rPr lang="en-US" dirty="0" err="1" smtClean="0">
              <a:solidFill>
                <a:schemeClr val="tx1"/>
              </a:solidFill>
              <a:latin typeface="Berlin Sans FB" pitchFamily="34" charset="0"/>
            </a:rPr>
            <a:t>sifat</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malu</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dapat</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mencegah</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kita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dari</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perbuatan</a:t>
          </a:r>
          <a:r>
            <a:rPr lang="en-US" dirty="0" smtClean="0">
              <a:solidFill>
                <a:schemeClr val="tx1"/>
              </a:solidFill>
              <a:latin typeface="Berlin Sans FB" pitchFamily="34" charset="0"/>
            </a:rPr>
            <a:t> yang </a:t>
          </a:r>
          <a:r>
            <a:rPr lang="en-US" dirty="0" err="1" smtClean="0">
              <a:solidFill>
                <a:schemeClr val="tx1"/>
              </a:solidFill>
              <a:latin typeface="Berlin Sans FB" pitchFamily="34" charset="0"/>
            </a:rPr>
            <a:t>tidak</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selayaknya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kita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lakukan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seperti</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menyebar</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fitnah</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menjadi</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batu</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api</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segala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maksiat</a:t>
          </a:r>
          <a:r>
            <a:rPr lang="en-US" dirty="0" smtClean="0">
              <a:solidFill>
                <a:schemeClr val="tx1"/>
              </a:solidFill>
              <a:latin typeface="Berlin Sans FB" pitchFamily="34" charset="0"/>
            </a:rPr>
            <a:t> yang lain. </a:t>
          </a:r>
          <a:endParaRPr lang="en-US" dirty="0">
            <a:solidFill>
              <a:schemeClr val="tx1"/>
            </a:solidFill>
            <a:latin typeface="Berlin Sans FB" pitchFamily="34" charset="0"/>
          </a:endParaRPr>
        </a:p>
      </dgm:t>
    </dgm:pt>
    <dgm:pt modelId="{94AFE11C-EE7D-4226-A1B4-6DFF05D3A792}" type="parTrans" cxnId="{D13CDFDF-B807-4A07-A0EC-FC24C69863D8}">
      <dgm:prSet/>
      <dgm:spPr/>
      <dgm:t>
        <a:bodyPr/>
        <a:lstStyle/>
        <a:p>
          <a:endParaRPr lang="en-US">
            <a:solidFill>
              <a:schemeClr val="tx1"/>
            </a:solidFill>
            <a:latin typeface="Berlin Sans FB" pitchFamily="34" charset="0"/>
          </a:endParaRPr>
        </a:p>
      </dgm:t>
    </dgm:pt>
    <dgm:pt modelId="{02D45CCC-6FD8-4C0C-9385-E340BDBB8D4D}" type="sibTrans" cxnId="{D13CDFDF-B807-4A07-A0EC-FC24C69863D8}">
      <dgm:prSet/>
      <dgm:spPr/>
      <dgm:t>
        <a:bodyPr/>
        <a:lstStyle/>
        <a:p>
          <a:endParaRPr lang="en-US">
            <a:solidFill>
              <a:schemeClr val="tx1"/>
            </a:solidFill>
            <a:latin typeface="Berlin Sans FB" pitchFamily="34" charset="0"/>
          </a:endParaRPr>
        </a:p>
      </dgm:t>
    </dgm:pt>
    <dgm:pt modelId="{C2BA681D-1813-4358-8FCD-AE053F0A24A1}">
      <dgm:prSet/>
      <dgm:spPr/>
      <dgm:t>
        <a:bodyPr/>
        <a:lstStyle/>
        <a:p>
          <a:pPr rtl="0"/>
          <a:r>
            <a:rPr lang="en-US" dirty="0" err="1" smtClean="0">
              <a:solidFill>
                <a:schemeClr val="tx1"/>
              </a:solidFill>
              <a:latin typeface="Berlin Sans FB" pitchFamily="34" charset="0"/>
            </a:rPr>
            <a:t>mereka</a:t>
          </a:r>
          <a:r>
            <a:rPr lang="en-US" dirty="0" smtClean="0">
              <a:solidFill>
                <a:schemeClr val="tx1"/>
              </a:solidFill>
              <a:latin typeface="Berlin Sans FB" pitchFamily="34" charset="0"/>
            </a:rPr>
            <a:t> yang </a:t>
          </a:r>
          <a:r>
            <a:rPr lang="en-US" dirty="0" err="1" smtClean="0">
              <a:solidFill>
                <a:schemeClr val="tx1"/>
              </a:solidFill>
              <a:latin typeface="Berlin Sans FB" pitchFamily="34" charset="0"/>
            </a:rPr>
            <a:t>tiada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sifat</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malu</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akan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menyebabkan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benteng</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dirinya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runtuh</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sukar</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menghalangnya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daripada</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melakukan</a:t>
          </a:r>
          <a:r>
            <a:rPr lang="en-US" dirty="0" smtClean="0">
              <a:solidFill>
                <a:schemeClr val="tx1"/>
              </a:solidFill>
              <a:latin typeface="Berlin Sans FB" pitchFamily="34" charset="0"/>
            </a:rPr>
            <a:t> </a:t>
          </a:r>
          <a:r>
            <a:rPr lang="en-US" dirty="0" err="1" smtClean="0">
              <a:solidFill>
                <a:schemeClr val="tx1"/>
              </a:solidFill>
              <a:latin typeface="Berlin Sans FB" pitchFamily="34" charset="0"/>
            </a:rPr>
            <a:t>maksiat</a:t>
          </a:r>
          <a:r>
            <a:rPr lang="en-US" dirty="0" smtClean="0">
              <a:solidFill>
                <a:schemeClr val="tx1"/>
              </a:solidFill>
              <a:latin typeface="Berlin Sans FB" pitchFamily="34" charset="0"/>
            </a:rPr>
            <a:t>. </a:t>
          </a:r>
          <a:endParaRPr lang="en-US" dirty="0">
            <a:solidFill>
              <a:schemeClr val="tx1"/>
            </a:solidFill>
            <a:latin typeface="Berlin Sans FB" pitchFamily="34" charset="0"/>
          </a:endParaRPr>
        </a:p>
      </dgm:t>
    </dgm:pt>
    <dgm:pt modelId="{22B12F0F-907C-4F80-AFFD-98DEB7DE1CB2}" type="parTrans" cxnId="{5E503469-4547-43FA-AAAE-820314D76E07}">
      <dgm:prSet/>
      <dgm:spPr/>
      <dgm:t>
        <a:bodyPr/>
        <a:lstStyle/>
        <a:p>
          <a:endParaRPr lang="en-US">
            <a:solidFill>
              <a:schemeClr val="tx1"/>
            </a:solidFill>
            <a:latin typeface="Berlin Sans FB" pitchFamily="34" charset="0"/>
          </a:endParaRPr>
        </a:p>
      </dgm:t>
    </dgm:pt>
    <dgm:pt modelId="{1D4443D0-E08C-4DBF-A345-386E4D3CBFA5}" type="sibTrans" cxnId="{5E503469-4547-43FA-AAAE-820314D76E07}">
      <dgm:prSet/>
      <dgm:spPr/>
      <dgm:t>
        <a:bodyPr/>
        <a:lstStyle/>
        <a:p>
          <a:endParaRPr lang="en-US">
            <a:solidFill>
              <a:schemeClr val="tx1"/>
            </a:solidFill>
            <a:latin typeface="Berlin Sans FB" pitchFamily="34" charset="0"/>
          </a:endParaRPr>
        </a:p>
      </dgm:t>
    </dgm:pt>
    <dgm:pt modelId="{42AAC7A5-63C4-4AD3-8783-ABC42DF58718}" type="pres">
      <dgm:prSet presAssocID="{064F7F53-E11E-4942-9180-27F38EDEEEC0}" presName="Name0" presStyleCnt="0">
        <dgm:presLayoutVars>
          <dgm:chMax val="7"/>
          <dgm:chPref val="7"/>
          <dgm:dir/>
        </dgm:presLayoutVars>
      </dgm:prSet>
      <dgm:spPr/>
      <dgm:t>
        <a:bodyPr/>
        <a:lstStyle/>
        <a:p>
          <a:endParaRPr lang="en-US"/>
        </a:p>
      </dgm:t>
    </dgm:pt>
    <dgm:pt modelId="{32BD3EE5-2806-4838-8EE7-6CF91B6E6754}" type="pres">
      <dgm:prSet presAssocID="{064F7F53-E11E-4942-9180-27F38EDEEEC0}" presName="Name1" presStyleCnt="0"/>
      <dgm:spPr/>
    </dgm:pt>
    <dgm:pt modelId="{11BB0FCF-145F-4F01-A055-945B656DE5B6}" type="pres">
      <dgm:prSet presAssocID="{064F7F53-E11E-4942-9180-27F38EDEEEC0}" presName="cycle" presStyleCnt="0"/>
      <dgm:spPr/>
    </dgm:pt>
    <dgm:pt modelId="{B8F1290D-3844-428A-B0F5-E8CE94992192}" type="pres">
      <dgm:prSet presAssocID="{064F7F53-E11E-4942-9180-27F38EDEEEC0}" presName="srcNode" presStyleLbl="node1" presStyleIdx="0" presStyleCnt="3"/>
      <dgm:spPr/>
    </dgm:pt>
    <dgm:pt modelId="{B95AB460-0806-45D7-A292-8947328CEDD5}" type="pres">
      <dgm:prSet presAssocID="{064F7F53-E11E-4942-9180-27F38EDEEEC0}" presName="conn" presStyleLbl="parChTrans1D2" presStyleIdx="0" presStyleCnt="1"/>
      <dgm:spPr/>
      <dgm:t>
        <a:bodyPr/>
        <a:lstStyle/>
        <a:p>
          <a:endParaRPr lang="en-US"/>
        </a:p>
      </dgm:t>
    </dgm:pt>
    <dgm:pt modelId="{61C0A9CC-7638-4676-B683-556349C18E55}" type="pres">
      <dgm:prSet presAssocID="{064F7F53-E11E-4942-9180-27F38EDEEEC0}" presName="extraNode" presStyleLbl="node1" presStyleIdx="0" presStyleCnt="3"/>
      <dgm:spPr/>
    </dgm:pt>
    <dgm:pt modelId="{FF43D954-4B06-4899-BF01-7A4C708B9AFA}" type="pres">
      <dgm:prSet presAssocID="{064F7F53-E11E-4942-9180-27F38EDEEEC0}" presName="dstNode" presStyleLbl="node1" presStyleIdx="0" presStyleCnt="3"/>
      <dgm:spPr/>
    </dgm:pt>
    <dgm:pt modelId="{2EFA1D93-AEB0-4A28-A76D-3ED55DC1669A}" type="pres">
      <dgm:prSet presAssocID="{98B8AB32-E3AF-489A-B864-427256EC774E}" presName="text_1" presStyleLbl="node1" presStyleIdx="0" presStyleCnt="3">
        <dgm:presLayoutVars>
          <dgm:bulletEnabled val="1"/>
        </dgm:presLayoutVars>
      </dgm:prSet>
      <dgm:spPr/>
      <dgm:t>
        <a:bodyPr/>
        <a:lstStyle/>
        <a:p>
          <a:endParaRPr lang="en-US"/>
        </a:p>
      </dgm:t>
    </dgm:pt>
    <dgm:pt modelId="{401D3EFA-3F93-4E1D-9FE1-A6790C6D313E}" type="pres">
      <dgm:prSet presAssocID="{98B8AB32-E3AF-489A-B864-427256EC774E}" presName="accent_1" presStyleCnt="0"/>
      <dgm:spPr/>
    </dgm:pt>
    <dgm:pt modelId="{7B9F1A6C-DE1D-4098-9D16-ACE91B0080CE}" type="pres">
      <dgm:prSet presAssocID="{98B8AB32-E3AF-489A-B864-427256EC774E}" presName="accentRepeatNode" presStyleLbl="solidFgAcc1" presStyleIdx="0" presStyleCnt="3"/>
      <dgm:spPr/>
    </dgm:pt>
    <dgm:pt modelId="{23A9E51F-9133-4D61-8D82-7C52C607D5AB}" type="pres">
      <dgm:prSet presAssocID="{FEE2F084-9AC6-4C80-B968-A75AAA0BBC00}" presName="text_2" presStyleLbl="node1" presStyleIdx="1" presStyleCnt="3">
        <dgm:presLayoutVars>
          <dgm:bulletEnabled val="1"/>
        </dgm:presLayoutVars>
      </dgm:prSet>
      <dgm:spPr/>
      <dgm:t>
        <a:bodyPr/>
        <a:lstStyle/>
        <a:p>
          <a:endParaRPr lang="en-US"/>
        </a:p>
      </dgm:t>
    </dgm:pt>
    <dgm:pt modelId="{D975EA8A-F772-47C2-AD20-286B388C5741}" type="pres">
      <dgm:prSet presAssocID="{FEE2F084-9AC6-4C80-B968-A75AAA0BBC00}" presName="accent_2" presStyleCnt="0"/>
      <dgm:spPr/>
    </dgm:pt>
    <dgm:pt modelId="{1BC6EDD4-012B-4567-9D1D-27425C99540C}" type="pres">
      <dgm:prSet presAssocID="{FEE2F084-9AC6-4C80-B968-A75AAA0BBC00}" presName="accentRepeatNode" presStyleLbl="solidFgAcc1" presStyleIdx="1" presStyleCnt="3"/>
      <dgm:spPr/>
    </dgm:pt>
    <dgm:pt modelId="{AE339DDF-005C-4ADE-9131-EF12B161D10F}" type="pres">
      <dgm:prSet presAssocID="{C2BA681D-1813-4358-8FCD-AE053F0A24A1}" presName="text_3" presStyleLbl="node1" presStyleIdx="2" presStyleCnt="3">
        <dgm:presLayoutVars>
          <dgm:bulletEnabled val="1"/>
        </dgm:presLayoutVars>
      </dgm:prSet>
      <dgm:spPr/>
      <dgm:t>
        <a:bodyPr/>
        <a:lstStyle/>
        <a:p>
          <a:endParaRPr lang="en-US"/>
        </a:p>
      </dgm:t>
    </dgm:pt>
    <dgm:pt modelId="{EC5179B4-32C7-4DCA-99F4-5C09A9CE2FD3}" type="pres">
      <dgm:prSet presAssocID="{C2BA681D-1813-4358-8FCD-AE053F0A24A1}" presName="accent_3" presStyleCnt="0"/>
      <dgm:spPr/>
    </dgm:pt>
    <dgm:pt modelId="{D7D27809-EBDA-4325-B272-91A645141F9B}" type="pres">
      <dgm:prSet presAssocID="{C2BA681D-1813-4358-8FCD-AE053F0A24A1}" presName="accentRepeatNode" presStyleLbl="solidFgAcc1" presStyleIdx="2" presStyleCnt="3"/>
      <dgm:spPr/>
    </dgm:pt>
  </dgm:ptLst>
  <dgm:cxnLst>
    <dgm:cxn modelId="{750C44A5-92B4-41A0-AD19-D4F6F1821EA0}" type="presOf" srcId="{C2BA681D-1813-4358-8FCD-AE053F0A24A1}" destId="{AE339DDF-005C-4ADE-9131-EF12B161D10F}" srcOrd="0" destOrd="0" presId="urn:microsoft.com/office/officeart/2008/layout/VerticalCurvedList"/>
    <dgm:cxn modelId="{5FC28C32-0206-4679-A43E-85F3E013F208}" type="presOf" srcId="{98B8AB32-E3AF-489A-B864-427256EC774E}" destId="{2EFA1D93-AEB0-4A28-A76D-3ED55DC1669A}" srcOrd="0" destOrd="0" presId="urn:microsoft.com/office/officeart/2008/layout/VerticalCurvedList"/>
    <dgm:cxn modelId="{5DD98004-E52F-4B7D-BD23-1097349E7BA3}" srcId="{064F7F53-E11E-4942-9180-27F38EDEEEC0}" destId="{98B8AB32-E3AF-489A-B864-427256EC774E}" srcOrd="0" destOrd="0" parTransId="{725154AD-CDFF-4598-B247-1ADF08067682}" sibTransId="{BA2025DC-4791-40C9-A598-0E847762C9AC}"/>
    <dgm:cxn modelId="{A188293D-38E5-4140-9221-1F460ECCC677}" type="presOf" srcId="{BA2025DC-4791-40C9-A598-0E847762C9AC}" destId="{B95AB460-0806-45D7-A292-8947328CEDD5}" srcOrd="0" destOrd="0" presId="urn:microsoft.com/office/officeart/2008/layout/VerticalCurvedList"/>
    <dgm:cxn modelId="{D13CDFDF-B807-4A07-A0EC-FC24C69863D8}" srcId="{064F7F53-E11E-4942-9180-27F38EDEEEC0}" destId="{FEE2F084-9AC6-4C80-B968-A75AAA0BBC00}" srcOrd="1" destOrd="0" parTransId="{94AFE11C-EE7D-4226-A1B4-6DFF05D3A792}" sibTransId="{02D45CCC-6FD8-4C0C-9385-E340BDBB8D4D}"/>
    <dgm:cxn modelId="{0D0EB58D-7904-41E5-BE7A-45F4F025CAC7}" type="presOf" srcId="{064F7F53-E11E-4942-9180-27F38EDEEEC0}" destId="{42AAC7A5-63C4-4AD3-8783-ABC42DF58718}" srcOrd="0" destOrd="0" presId="urn:microsoft.com/office/officeart/2008/layout/VerticalCurvedList"/>
    <dgm:cxn modelId="{2C68474A-35C6-4B02-B404-82CFECD10851}" type="presOf" srcId="{FEE2F084-9AC6-4C80-B968-A75AAA0BBC00}" destId="{23A9E51F-9133-4D61-8D82-7C52C607D5AB}" srcOrd="0" destOrd="0" presId="urn:microsoft.com/office/officeart/2008/layout/VerticalCurvedList"/>
    <dgm:cxn modelId="{5E503469-4547-43FA-AAAE-820314D76E07}" srcId="{064F7F53-E11E-4942-9180-27F38EDEEEC0}" destId="{C2BA681D-1813-4358-8FCD-AE053F0A24A1}" srcOrd="2" destOrd="0" parTransId="{22B12F0F-907C-4F80-AFFD-98DEB7DE1CB2}" sibTransId="{1D4443D0-E08C-4DBF-A345-386E4D3CBFA5}"/>
    <dgm:cxn modelId="{7995D4B3-99BF-41D9-B699-1D15C9D6C1FB}" type="presParOf" srcId="{42AAC7A5-63C4-4AD3-8783-ABC42DF58718}" destId="{32BD3EE5-2806-4838-8EE7-6CF91B6E6754}" srcOrd="0" destOrd="0" presId="urn:microsoft.com/office/officeart/2008/layout/VerticalCurvedList"/>
    <dgm:cxn modelId="{92051FDB-0A57-4EB5-A51D-091EDB7E6E8D}" type="presParOf" srcId="{32BD3EE5-2806-4838-8EE7-6CF91B6E6754}" destId="{11BB0FCF-145F-4F01-A055-945B656DE5B6}" srcOrd="0" destOrd="0" presId="urn:microsoft.com/office/officeart/2008/layout/VerticalCurvedList"/>
    <dgm:cxn modelId="{9F130180-674D-4E0E-AC57-4552A3723126}" type="presParOf" srcId="{11BB0FCF-145F-4F01-A055-945B656DE5B6}" destId="{B8F1290D-3844-428A-B0F5-E8CE94992192}" srcOrd="0" destOrd="0" presId="urn:microsoft.com/office/officeart/2008/layout/VerticalCurvedList"/>
    <dgm:cxn modelId="{B9F39944-3D9A-4DED-A967-FEF76D7A474B}" type="presParOf" srcId="{11BB0FCF-145F-4F01-A055-945B656DE5B6}" destId="{B95AB460-0806-45D7-A292-8947328CEDD5}" srcOrd="1" destOrd="0" presId="urn:microsoft.com/office/officeart/2008/layout/VerticalCurvedList"/>
    <dgm:cxn modelId="{5177EC7E-D7A0-48DF-93B0-9E77E950F434}" type="presParOf" srcId="{11BB0FCF-145F-4F01-A055-945B656DE5B6}" destId="{61C0A9CC-7638-4676-B683-556349C18E55}" srcOrd="2" destOrd="0" presId="urn:microsoft.com/office/officeart/2008/layout/VerticalCurvedList"/>
    <dgm:cxn modelId="{837F3C2B-1204-44F9-BDBE-1194DCA5C09C}" type="presParOf" srcId="{11BB0FCF-145F-4F01-A055-945B656DE5B6}" destId="{FF43D954-4B06-4899-BF01-7A4C708B9AFA}" srcOrd="3" destOrd="0" presId="urn:microsoft.com/office/officeart/2008/layout/VerticalCurvedList"/>
    <dgm:cxn modelId="{0037742B-C4FA-49BF-AC60-425F97EB965E}" type="presParOf" srcId="{32BD3EE5-2806-4838-8EE7-6CF91B6E6754}" destId="{2EFA1D93-AEB0-4A28-A76D-3ED55DC1669A}" srcOrd="1" destOrd="0" presId="urn:microsoft.com/office/officeart/2008/layout/VerticalCurvedList"/>
    <dgm:cxn modelId="{D2D2F9F9-19D1-4B3D-9AD9-D9C4D04D83B2}" type="presParOf" srcId="{32BD3EE5-2806-4838-8EE7-6CF91B6E6754}" destId="{401D3EFA-3F93-4E1D-9FE1-A6790C6D313E}" srcOrd="2" destOrd="0" presId="urn:microsoft.com/office/officeart/2008/layout/VerticalCurvedList"/>
    <dgm:cxn modelId="{1D63051F-6CA8-4AC1-8600-9AB08AA33707}" type="presParOf" srcId="{401D3EFA-3F93-4E1D-9FE1-A6790C6D313E}" destId="{7B9F1A6C-DE1D-4098-9D16-ACE91B0080CE}" srcOrd="0" destOrd="0" presId="urn:microsoft.com/office/officeart/2008/layout/VerticalCurvedList"/>
    <dgm:cxn modelId="{3E1DCDD0-6D2D-4449-82E1-8BBA9622CA7E}" type="presParOf" srcId="{32BD3EE5-2806-4838-8EE7-6CF91B6E6754}" destId="{23A9E51F-9133-4D61-8D82-7C52C607D5AB}" srcOrd="3" destOrd="0" presId="urn:microsoft.com/office/officeart/2008/layout/VerticalCurvedList"/>
    <dgm:cxn modelId="{89034E5A-EB22-40CD-A777-2424845A3195}" type="presParOf" srcId="{32BD3EE5-2806-4838-8EE7-6CF91B6E6754}" destId="{D975EA8A-F772-47C2-AD20-286B388C5741}" srcOrd="4" destOrd="0" presId="urn:microsoft.com/office/officeart/2008/layout/VerticalCurvedList"/>
    <dgm:cxn modelId="{6802ADA4-F62D-433D-85B5-E53D49285201}" type="presParOf" srcId="{D975EA8A-F772-47C2-AD20-286B388C5741}" destId="{1BC6EDD4-012B-4567-9D1D-27425C99540C}" srcOrd="0" destOrd="0" presId="urn:microsoft.com/office/officeart/2008/layout/VerticalCurvedList"/>
    <dgm:cxn modelId="{FEB97C3A-5DC4-4347-AA9B-C13F63DC67F5}" type="presParOf" srcId="{32BD3EE5-2806-4838-8EE7-6CF91B6E6754}" destId="{AE339DDF-005C-4ADE-9131-EF12B161D10F}" srcOrd="5" destOrd="0" presId="urn:microsoft.com/office/officeart/2008/layout/VerticalCurvedList"/>
    <dgm:cxn modelId="{D0511F35-765C-45CC-9F1D-DF932D970828}" type="presParOf" srcId="{32BD3EE5-2806-4838-8EE7-6CF91B6E6754}" destId="{EC5179B4-32C7-4DCA-99F4-5C09A9CE2FD3}" srcOrd="6" destOrd="0" presId="urn:microsoft.com/office/officeart/2008/layout/VerticalCurvedList"/>
    <dgm:cxn modelId="{C912C716-9417-4727-9A86-5F421ECA3222}" type="presParOf" srcId="{EC5179B4-32C7-4DCA-99F4-5C09A9CE2FD3}" destId="{D7D27809-EBDA-4325-B272-91A645141F9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FC2095-6F86-44FE-93C3-AC31FBD36429}"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2C3B215-0E10-451D-ABCE-F7CA2B36547E}">
      <dgm:prSet custT="1"/>
      <dgm:spPr/>
      <dgm:t>
        <a:bodyPr/>
        <a:lstStyle/>
        <a:p>
          <a:pPr rtl="0"/>
          <a:r>
            <a:rPr lang="en-US" sz="2400" smtClean="0">
              <a:solidFill>
                <a:schemeClr val="tx1"/>
              </a:solidFill>
              <a:latin typeface="Berlin Sans FB" pitchFamily="34" charset="0"/>
            </a:rPr>
            <a:t>Termasuk dalam perbuatan maksiat ini ialah perbuatan riba’ yang terus berkembang kerana sikap segelintir manusia yang suka mengejar keuntungan dunia tanpa ada belas kasihan kepada orang lain. </a:t>
          </a:r>
          <a:endParaRPr lang="en-US" sz="2400">
            <a:solidFill>
              <a:schemeClr val="tx1"/>
            </a:solidFill>
            <a:latin typeface="Berlin Sans FB" pitchFamily="34" charset="0"/>
          </a:endParaRPr>
        </a:p>
      </dgm:t>
    </dgm:pt>
    <dgm:pt modelId="{B3776998-DD54-40FB-9A5D-0ED4406292CF}" type="parTrans" cxnId="{3609D49D-2705-42C1-BA26-F3D6800B192E}">
      <dgm:prSet/>
      <dgm:spPr/>
      <dgm:t>
        <a:bodyPr/>
        <a:lstStyle/>
        <a:p>
          <a:endParaRPr lang="en-US" sz="2400">
            <a:solidFill>
              <a:schemeClr val="tx1"/>
            </a:solidFill>
            <a:latin typeface="Berlin Sans FB" pitchFamily="34" charset="0"/>
          </a:endParaRPr>
        </a:p>
      </dgm:t>
    </dgm:pt>
    <dgm:pt modelId="{77F6FD82-8D91-4377-97A2-111F407E50BC}" type="sibTrans" cxnId="{3609D49D-2705-42C1-BA26-F3D6800B192E}">
      <dgm:prSet/>
      <dgm:spPr/>
      <dgm:t>
        <a:bodyPr/>
        <a:lstStyle/>
        <a:p>
          <a:endParaRPr lang="en-US" sz="2400">
            <a:solidFill>
              <a:schemeClr val="tx1"/>
            </a:solidFill>
            <a:latin typeface="Berlin Sans FB" pitchFamily="34" charset="0"/>
          </a:endParaRPr>
        </a:p>
      </dgm:t>
    </dgm:pt>
    <dgm:pt modelId="{3739934C-7CCE-4E92-9140-CC3D6616E34E}">
      <dgm:prSet custT="1"/>
      <dgm:spPr/>
      <dgm:t>
        <a:bodyPr/>
        <a:lstStyle/>
        <a:p>
          <a:pPr rtl="0"/>
          <a:r>
            <a:rPr lang="en-US" sz="2400" smtClean="0">
              <a:solidFill>
                <a:schemeClr val="tx1"/>
              </a:solidFill>
              <a:latin typeface="Berlin Sans FB" pitchFamily="34" charset="0"/>
            </a:rPr>
            <a:t>Dalam Islam, memungut riba atau mendapatkan keuntungan berupa riba pinjaman adalah haram. </a:t>
          </a:r>
          <a:endParaRPr lang="en-US" sz="2400">
            <a:solidFill>
              <a:schemeClr val="tx1"/>
            </a:solidFill>
            <a:latin typeface="Berlin Sans FB" pitchFamily="34" charset="0"/>
          </a:endParaRPr>
        </a:p>
      </dgm:t>
    </dgm:pt>
    <dgm:pt modelId="{A9F4F52B-08B5-45E9-8107-5D479A210AEE}" type="parTrans" cxnId="{87CB11D6-3A0C-4E05-B7D9-27EC9A8AFD9D}">
      <dgm:prSet/>
      <dgm:spPr/>
      <dgm:t>
        <a:bodyPr/>
        <a:lstStyle/>
        <a:p>
          <a:endParaRPr lang="en-US" sz="2400">
            <a:solidFill>
              <a:schemeClr val="tx1"/>
            </a:solidFill>
            <a:latin typeface="Berlin Sans FB" pitchFamily="34" charset="0"/>
          </a:endParaRPr>
        </a:p>
      </dgm:t>
    </dgm:pt>
    <dgm:pt modelId="{7311C222-443F-4F19-89B4-F9BD32CBAD6D}" type="sibTrans" cxnId="{87CB11D6-3A0C-4E05-B7D9-27EC9A8AFD9D}">
      <dgm:prSet/>
      <dgm:spPr/>
      <dgm:t>
        <a:bodyPr/>
        <a:lstStyle/>
        <a:p>
          <a:endParaRPr lang="en-US" sz="2400">
            <a:solidFill>
              <a:schemeClr val="tx1"/>
            </a:solidFill>
            <a:latin typeface="Berlin Sans FB" pitchFamily="34" charset="0"/>
          </a:endParaRPr>
        </a:p>
      </dgm:t>
    </dgm:pt>
    <dgm:pt modelId="{933789C6-D4B6-43C5-B27D-F7F64D81115C}">
      <dgm:prSet custT="1"/>
      <dgm:spPr/>
      <dgm:t>
        <a:bodyPr/>
        <a:lstStyle/>
        <a:p>
          <a:pPr rtl="0"/>
          <a:r>
            <a:rPr lang="en-US" sz="2400" smtClean="0">
              <a:solidFill>
                <a:schemeClr val="tx1"/>
              </a:solidFill>
              <a:latin typeface="Berlin Sans FB" pitchFamily="34" charset="0"/>
            </a:rPr>
            <a:t>Riba menyebabkan cahaya sifat malu menjadi malap dan akhirnya terpadam dalam kehidupan manusia. </a:t>
          </a:r>
          <a:endParaRPr lang="en-US" sz="2400">
            <a:solidFill>
              <a:schemeClr val="tx1"/>
            </a:solidFill>
            <a:latin typeface="Berlin Sans FB" pitchFamily="34" charset="0"/>
          </a:endParaRPr>
        </a:p>
      </dgm:t>
    </dgm:pt>
    <dgm:pt modelId="{14BF20F5-CD33-4BAA-B80D-D1BE559E78CE}" type="parTrans" cxnId="{F8A828A6-AD6C-4AB6-B151-40D55CC09D61}">
      <dgm:prSet/>
      <dgm:spPr/>
      <dgm:t>
        <a:bodyPr/>
        <a:lstStyle/>
        <a:p>
          <a:endParaRPr lang="en-US" sz="2400">
            <a:solidFill>
              <a:schemeClr val="tx1"/>
            </a:solidFill>
            <a:latin typeface="Berlin Sans FB" pitchFamily="34" charset="0"/>
          </a:endParaRPr>
        </a:p>
      </dgm:t>
    </dgm:pt>
    <dgm:pt modelId="{62930DB8-37A3-42EF-91D8-FC1CF8C94168}" type="sibTrans" cxnId="{F8A828A6-AD6C-4AB6-B151-40D55CC09D61}">
      <dgm:prSet/>
      <dgm:spPr/>
      <dgm:t>
        <a:bodyPr/>
        <a:lstStyle/>
        <a:p>
          <a:endParaRPr lang="en-US" sz="2400">
            <a:solidFill>
              <a:schemeClr val="tx1"/>
            </a:solidFill>
            <a:latin typeface="Berlin Sans FB" pitchFamily="34" charset="0"/>
          </a:endParaRPr>
        </a:p>
      </dgm:t>
    </dgm:pt>
    <dgm:pt modelId="{C6BF0E61-646A-4FBD-BA09-D153030226A2}" type="pres">
      <dgm:prSet presAssocID="{2DFC2095-6F86-44FE-93C3-AC31FBD36429}" presName="Name0" presStyleCnt="0">
        <dgm:presLayoutVars>
          <dgm:dir/>
          <dgm:animLvl val="lvl"/>
          <dgm:resizeHandles val="exact"/>
        </dgm:presLayoutVars>
      </dgm:prSet>
      <dgm:spPr/>
      <dgm:t>
        <a:bodyPr/>
        <a:lstStyle/>
        <a:p>
          <a:endParaRPr lang="en-US"/>
        </a:p>
      </dgm:t>
    </dgm:pt>
    <dgm:pt modelId="{1681C0E1-5D42-475E-A156-4DC9A382DE7D}" type="pres">
      <dgm:prSet presAssocID="{933789C6-D4B6-43C5-B27D-F7F64D81115C}" presName="boxAndChildren" presStyleCnt="0"/>
      <dgm:spPr/>
    </dgm:pt>
    <dgm:pt modelId="{FF4F5253-0977-4BE0-A617-C98F64A91944}" type="pres">
      <dgm:prSet presAssocID="{933789C6-D4B6-43C5-B27D-F7F64D81115C}" presName="parentTextBox" presStyleLbl="node1" presStyleIdx="0" presStyleCnt="3"/>
      <dgm:spPr/>
      <dgm:t>
        <a:bodyPr/>
        <a:lstStyle/>
        <a:p>
          <a:endParaRPr lang="en-US"/>
        </a:p>
      </dgm:t>
    </dgm:pt>
    <dgm:pt modelId="{FF96EF7C-3BED-40F4-92AF-7DCE737FF25F}" type="pres">
      <dgm:prSet presAssocID="{7311C222-443F-4F19-89B4-F9BD32CBAD6D}" presName="sp" presStyleCnt="0"/>
      <dgm:spPr/>
    </dgm:pt>
    <dgm:pt modelId="{6F4062B7-C561-4E31-B3D1-0B6513692F5C}" type="pres">
      <dgm:prSet presAssocID="{3739934C-7CCE-4E92-9140-CC3D6616E34E}" presName="arrowAndChildren" presStyleCnt="0"/>
      <dgm:spPr/>
    </dgm:pt>
    <dgm:pt modelId="{7BA2D356-58A1-4B76-8F21-EAA32CE10008}" type="pres">
      <dgm:prSet presAssocID="{3739934C-7CCE-4E92-9140-CC3D6616E34E}" presName="parentTextArrow" presStyleLbl="node1" presStyleIdx="1" presStyleCnt="3"/>
      <dgm:spPr/>
      <dgm:t>
        <a:bodyPr/>
        <a:lstStyle/>
        <a:p>
          <a:endParaRPr lang="en-US"/>
        </a:p>
      </dgm:t>
    </dgm:pt>
    <dgm:pt modelId="{1BFE6DEA-E2F5-443B-9F77-ABE29B087FA7}" type="pres">
      <dgm:prSet presAssocID="{77F6FD82-8D91-4377-97A2-111F407E50BC}" presName="sp" presStyleCnt="0"/>
      <dgm:spPr/>
    </dgm:pt>
    <dgm:pt modelId="{3FF161E1-5423-42E3-9F48-5A886983F06D}" type="pres">
      <dgm:prSet presAssocID="{D2C3B215-0E10-451D-ABCE-F7CA2B36547E}" presName="arrowAndChildren" presStyleCnt="0"/>
      <dgm:spPr/>
    </dgm:pt>
    <dgm:pt modelId="{05133167-3FC8-4D12-9250-11CC25809E89}" type="pres">
      <dgm:prSet presAssocID="{D2C3B215-0E10-451D-ABCE-F7CA2B36547E}" presName="parentTextArrow" presStyleLbl="node1" presStyleIdx="2" presStyleCnt="3"/>
      <dgm:spPr/>
      <dgm:t>
        <a:bodyPr/>
        <a:lstStyle/>
        <a:p>
          <a:endParaRPr lang="en-US"/>
        </a:p>
      </dgm:t>
    </dgm:pt>
  </dgm:ptLst>
  <dgm:cxnLst>
    <dgm:cxn modelId="{AB27A94C-D53C-4A05-BF29-F4861E5529A5}" type="presOf" srcId="{2DFC2095-6F86-44FE-93C3-AC31FBD36429}" destId="{C6BF0E61-646A-4FBD-BA09-D153030226A2}" srcOrd="0" destOrd="0" presId="urn:microsoft.com/office/officeart/2005/8/layout/process4"/>
    <dgm:cxn modelId="{BC205340-2B59-4888-A10B-13946A5931A5}" type="presOf" srcId="{3739934C-7CCE-4E92-9140-CC3D6616E34E}" destId="{7BA2D356-58A1-4B76-8F21-EAA32CE10008}" srcOrd="0" destOrd="0" presId="urn:microsoft.com/office/officeart/2005/8/layout/process4"/>
    <dgm:cxn modelId="{87CB11D6-3A0C-4E05-B7D9-27EC9A8AFD9D}" srcId="{2DFC2095-6F86-44FE-93C3-AC31FBD36429}" destId="{3739934C-7CCE-4E92-9140-CC3D6616E34E}" srcOrd="1" destOrd="0" parTransId="{A9F4F52B-08B5-45E9-8107-5D479A210AEE}" sibTransId="{7311C222-443F-4F19-89B4-F9BD32CBAD6D}"/>
    <dgm:cxn modelId="{5D86DC70-8D3A-4AE8-B599-544C11E6E7C7}" type="presOf" srcId="{933789C6-D4B6-43C5-B27D-F7F64D81115C}" destId="{FF4F5253-0977-4BE0-A617-C98F64A91944}" srcOrd="0" destOrd="0" presId="urn:microsoft.com/office/officeart/2005/8/layout/process4"/>
    <dgm:cxn modelId="{F8A828A6-AD6C-4AB6-B151-40D55CC09D61}" srcId="{2DFC2095-6F86-44FE-93C3-AC31FBD36429}" destId="{933789C6-D4B6-43C5-B27D-F7F64D81115C}" srcOrd="2" destOrd="0" parTransId="{14BF20F5-CD33-4BAA-B80D-D1BE559E78CE}" sibTransId="{62930DB8-37A3-42EF-91D8-FC1CF8C94168}"/>
    <dgm:cxn modelId="{E77E1C2E-8999-47EF-9C9C-C8280F5C755D}" type="presOf" srcId="{D2C3B215-0E10-451D-ABCE-F7CA2B36547E}" destId="{05133167-3FC8-4D12-9250-11CC25809E89}" srcOrd="0" destOrd="0" presId="urn:microsoft.com/office/officeart/2005/8/layout/process4"/>
    <dgm:cxn modelId="{3609D49D-2705-42C1-BA26-F3D6800B192E}" srcId="{2DFC2095-6F86-44FE-93C3-AC31FBD36429}" destId="{D2C3B215-0E10-451D-ABCE-F7CA2B36547E}" srcOrd="0" destOrd="0" parTransId="{B3776998-DD54-40FB-9A5D-0ED4406292CF}" sibTransId="{77F6FD82-8D91-4377-97A2-111F407E50BC}"/>
    <dgm:cxn modelId="{22148B7D-E5B9-453B-8A8D-95F207F98EE8}" type="presParOf" srcId="{C6BF0E61-646A-4FBD-BA09-D153030226A2}" destId="{1681C0E1-5D42-475E-A156-4DC9A382DE7D}" srcOrd="0" destOrd="0" presId="urn:microsoft.com/office/officeart/2005/8/layout/process4"/>
    <dgm:cxn modelId="{1F4E25FA-B857-4C49-B187-E31092B6B8F6}" type="presParOf" srcId="{1681C0E1-5D42-475E-A156-4DC9A382DE7D}" destId="{FF4F5253-0977-4BE0-A617-C98F64A91944}" srcOrd="0" destOrd="0" presId="urn:microsoft.com/office/officeart/2005/8/layout/process4"/>
    <dgm:cxn modelId="{80BCA365-0411-4135-8FD9-7577D9905AF9}" type="presParOf" srcId="{C6BF0E61-646A-4FBD-BA09-D153030226A2}" destId="{FF96EF7C-3BED-40F4-92AF-7DCE737FF25F}" srcOrd="1" destOrd="0" presId="urn:microsoft.com/office/officeart/2005/8/layout/process4"/>
    <dgm:cxn modelId="{22491ED2-A341-4419-AFF1-628224EEC51D}" type="presParOf" srcId="{C6BF0E61-646A-4FBD-BA09-D153030226A2}" destId="{6F4062B7-C561-4E31-B3D1-0B6513692F5C}" srcOrd="2" destOrd="0" presId="urn:microsoft.com/office/officeart/2005/8/layout/process4"/>
    <dgm:cxn modelId="{A77B4321-3589-4D84-82B6-ABB7D0595F8B}" type="presParOf" srcId="{6F4062B7-C561-4E31-B3D1-0B6513692F5C}" destId="{7BA2D356-58A1-4B76-8F21-EAA32CE10008}" srcOrd="0" destOrd="0" presId="urn:microsoft.com/office/officeart/2005/8/layout/process4"/>
    <dgm:cxn modelId="{6B701FEF-AD95-4E41-8AD3-5E769A3025E1}" type="presParOf" srcId="{C6BF0E61-646A-4FBD-BA09-D153030226A2}" destId="{1BFE6DEA-E2F5-443B-9F77-ABE29B087FA7}" srcOrd="3" destOrd="0" presId="urn:microsoft.com/office/officeart/2005/8/layout/process4"/>
    <dgm:cxn modelId="{75139AAF-42DA-4AA6-9719-B469523D0F5E}" type="presParOf" srcId="{C6BF0E61-646A-4FBD-BA09-D153030226A2}" destId="{3FF161E1-5423-42E3-9F48-5A886983F06D}" srcOrd="4" destOrd="0" presId="urn:microsoft.com/office/officeart/2005/8/layout/process4"/>
    <dgm:cxn modelId="{FDDF85CB-9C70-43D7-B27E-16453A80B549}" type="presParOf" srcId="{3FF161E1-5423-42E3-9F48-5A886983F06D}" destId="{05133167-3FC8-4D12-9250-11CC25809E8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A391CB-9857-45D4-B8C4-593B8F249477}">
      <dsp:nvSpPr>
        <dsp:cNvPr id="0" name=""/>
        <dsp:cNvSpPr/>
      </dsp:nvSpPr>
      <dsp:spPr>
        <a:xfrm>
          <a:off x="685770" y="0"/>
          <a:ext cx="7383780" cy="25908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A09F3-8575-42DC-A0B1-015D4E391FFE}">
      <dsp:nvSpPr>
        <dsp:cNvPr id="0" name=""/>
        <dsp:cNvSpPr/>
      </dsp:nvSpPr>
      <dsp:spPr>
        <a:xfrm>
          <a:off x="1322" y="777240"/>
          <a:ext cx="2019014" cy="1036320"/>
        </a:xfrm>
        <a:prstGeom prst="roundRect">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err="1" smtClean="0">
              <a:solidFill>
                <a:srgbClr val="00B050"/>
              </a:solidFill>
              <a:latin typeface="Bodoni MT Condensed" pitchFamily="18" charset="0"/>
            </a:rPr>
            <a:t>sifat</a:t>
          </a:r>
          <a:r>
            <a:rPr lang="en-US" sz="3200" b="1" kern="1200" dirty="0" smtClean="0">
              <a:solidFill>
                <a:srgbClr val="00B050"/>
              </a:solidFill>
              <a:latin typeface="Bodoni MT Condensed" pitchFamily="18" charset="0"/>
            </a:rPr>
            <a:t> </a:t>
          </a:r>
          <a:r>
            <a:rPr lang="en-US" sz="3200" b="1" kern="1200" dirty="0" err="1" smtClean="0">
              <a:solidFill>
                <a:srgbClr val="00B050"/>
              </a:solidFill>
              <a:latin typeface="Bodoni MT Condensed" pitchFamily="18" charset="0"/>
            </a:rPr>
            <a:t>malu</a:t>
          </a:r>
          <a:r>
            <a:rPr lang="en-US" sz="3200" b="1" kern="1200" dirty="0" smtClean="0">
              <a:solidFill>
                <a:srgbClr val="00B050"/>
              </a:solidFill>
              <a:latin typeface="Bodoni MT Condensed" pitchFamily="18" charset="0"/>
            </a:rPr>
            <a:t> </a:t>
          </a:r>
          <a:endParaRPr lang="en-US" sz="3200" b="1" kern="1200" dirty="0">
            <a:solidFill>
              <a:srgbClr val="00B050"/>
            </a:solidFill>
            <a:latin typeface="Bodoni MT Condensed" pitchFamily="18" charset="0"/>
          </a:endParaRPr>
        </a:p>
      </dsp:txBody>
      <dsp:txXfrm>
        <a:off x="51911" y="827829"/>
        <a:ext cx="1917836" cy="935142"/>
      </dsp:txXfrm>
    </dsp:sp>
    <dsp:sp modelId="{C0D9BC4F-A732-4700-984F-6A9CCAC7F0CC}">
      <dsp:nvSpPr>
        <dsp:cNvPr id="0" name=""/>
        <dsp:cNvSpPr/>
      </dsp:nvSpPr>
      <dsp:spPr>
        <a:xfrm>
          <a:off x="2275908" y="777240"/>
          <a:ext cx="6409568" cy="1036320"/>
        </a:xfrm>
        <a:prstGeom prst="roundRect">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err="1" smtClean="0">
              <a:solidFill>
                <a:srgbClr val="FFFF00"/>
              </a:solidFill>
              <a:latin typeface="Bodoni MT Condensed" pitchFamily="18" charset="0"/>
            </a:rPr>
            <a:t>benteng</a:t>
          </a:r>
          <a:r>
            <a:rPr lang="en-US" sz="3200" b="1" kern="1200" dirty="0" smtClean="0">
              <a:solidFill>
                <a:srgbClr val="FFFF00"/>
              </a:solidFill>
              <a:latin typeface="Bodoni MT Condensed" pitchFamily="18" charset="0"/>
            </a:rPr>
            <a:t> </a:t>
          </a:r>
          <a:r>
            <a:rPr lang="en-US" sz="3200" b="1" kern="1200" dirty="0" err="1" smtClean="0">
              <a:solidFill>
                <a:srgbClr val="FFFF00"/>
              </a:solidFill>
              <a:latin typeface="Bodoni MT Condensed" pitchFamily="18" charset="0"/>
            </a:rPr>
            <a:t>diri</a:t>
          </a:r>
          <a:r>
            <a:rPr lang="en-US" sz="3200" b="1" kern="1200" dirty="0" smtClean="0">
              <a:solidFill>
                <a:srgbClr val="FFFF00"/>
              </a:solidFill>
              <a:latin typeface="Bodoni MT Condensed" pitchFamily="18" charset="0"/>
            </a:rPr>
            <a:t> </a:t>
          </a:r>
          <a:r>
            <a:rPr lang="en-US" sz="3200" b="1" kern="1200" dirty="0" err="1" smtClean="0">
              <a:solidFill>
                <a:srgbClr val="FFFF00"/>
              </a:solidFill>
              <a:latin typeface="Bodoni MT Condensed" pitchFamily="18" charset="0"/>
            </a:rPr>
            <a:t>daripada</a:t>
          </a:r>
          <a:r>
            <a:rPr lang="en-US" sz="3200" b="1" kern="1200" dirty="0" smtClean="0">
              <a:solidFill>
                <a:srgbClr val="FFFF00"/>
              </a:solidFill>
              <a:latin typeface="Bodoni MT Condensed" pitchFamily="18" charset="0"/>
            </a:rPr>
            <a:t> </a:t>
          </a:r>
          <a:r>
            <a:rPr lang="en-US" sz="3200" b="1" kern="1200" dirty="0" err="1" smtClean="0">
              <a:solidFill>
                <a:srgbClr val="FFFF00"/>
              </a:solidFill>
              <a:latin typeface="Bodoni MT Condensed" pitchFamily="18" charset="0"/>
            </a:rPr>
            <a:t>terjerumus</a:t>
          </a:r>
          <a:r>
            <a:rPr lang="en-US" sz="3200" b="1" kern="1200" dirty="0" smtClean="0">
              <a:solidFill>
                <a:srgbClr val="FFFF00"/>
              </a:solidFill>
              <a:latin typeface="Bodoni MT Condensed" pitchFamily="18" charset="0"/>
            </a:rPr>
            <a:t> </a:t>
          </a:r>
          <a:r>
            <a:rPr lang="en-US" sz="3200" b="1" kern="1200" dirty="0" err="1" smtClean="0">
              <a:solidFill>
                <a:srgbClr val="FFFF00"/>
              </a:solidFill>
              <a:latin typeface="Bodoni MT Condensed" pitchFamily="18" charset="0"/>
            </a:rPr>
            <a:t>ke</a:t>
          </a:r>
          <a:r>
            <a:rPr lang="en-US" sz="3200" b="1" kern="1200" dirty="0" smtClean="0">
              <a:solidFill>
                <a:srgbClr val="FFFF00"/>
              </a:solidFill>
              <a:latin typeface="Bodoni MT Condensed" pitchFamily="18" charset="0"/>
            </a:rPr>
            <a:t> </a:t>
          </a:r>
          <a:r>
            <a:rPr lang="en-US" sz="3200" b="1" kern="1200" dirty="0" err="1" smtClean="0">
              <a:solidFill>
                <a:srgbClr val="FFFF00"/>
              </a:solidFill>
              <a:latin typeface="Bodoni MT Condensed" pitchFamily="18" charset="0"/>
            </a:rPr>
            <a:t>lembah</a:t>
          </a:r>
          <a:r>
            <a:rPr lang="en-US" sz="3200" b="1" kern="1200" dirty="0" smtClean="0">
              <a:solidFill>
                <a:srgbClr val="FFFF00"/>
              </a:solidFill>
              <a:latin typeface="Bodoni MT Condensed" pitchFamily="18" charset="0"/>
            </a:rPr>
            <a:t> </a:t>
          </a:r>
          <a:r>
            <a:rPr lang="en-US" sz="3200" b="1" kern="1200" dirty="0" err="1" smtClean="0">
              <a:solidFill>
                <a:srgbClr val="FFFF00"/>
              </a:solidFill>
              <a:latin typeface="Bodoni MT Condensed" pitchFamily="18" charset="0"/>
            </a:rPr>
            <a:t>kemaksiatan</a:t>
          </a:r>
          <a:r>
            <a:rPr lang="en-US" sz="3200" b="1" kern="1200" dirty="0" smtClean="0">
              <a:solidFill>
                <a:srgbClr val="FFFF00"/>
              </a:solidFill>
              <a:latin typeface="Bodoni MT Condensed" pitchFamily="18" charset="0"/>
            </a:rPr>
            <a:t>. </a:t>
          </a:r>
          <a:endParaRPr lang="en-US" sz="3200" b="1" kern="1200" dirty="0">
            <a:solidFill>
              <a:srgbClr val="FFFF00"/>
            </a:solidFill>
            <a:latin typeface="Bodoni MT Condensed" pitchFamily="18" charset="0"/>
          </a:endParaRPr>
        </a:p>
      </dsp:txBody>
      <dsp:txXfrm>
        <a:off x="2326497" y="827829"/>
        <a:ext cx="6308390" cy="9351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FF423-B862-4D4C-A9B7-BA1879A0658D}">
      <dsp:nvSpPr>
        <dsp:cNvPr id="0" name=""/>
        <dsp:cNvSpPr/>
      </dsp:nvSpPr>
      <dsp:spPr>
        <a:xfrm>
          <a:off x="609607" y="3050"/>
          <a:ext cx="7010384" cy="2013644"/>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err="1" smtClean="0">
              <a:effectLst>
                <a:glow rad="101600">
                  <a:schemeClr val="tx1">
                    <a:alpha val="60000"/>
                  </a:schemeClr>
                </a:glow>
              </a:effectLst>
              <a:latin typeface="Berlin Sans FB" pitchFamily="34" charset="0"/>
            </a:rPr>
            <a:t>segelintir</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masyarakat</a:t>
          </a:r>
          <a:r>
            <a:rPr lang="en-US" sz="2400" kern="1200" dirty="0" smtClean="0">
              <a:effectLst>
                <a:glow rad="101600">
                  <a:schemeClr val="tx1">
                    <a:alpha val="60000"/>
                  </a:schemeClr>
                </a:glow>
              </a:effectLst>
              <a:latin typeface="Berlin Sans FB" pitchFamily="34" charset="0"/>
            </a:rPr>
            <a:t> yang </a:t>
          </a:r>
          <a:r>
            <a:rPr lang="en-US" sz="2400" kern="1200" dirty="0" err="1" smtClean="0">
              <a:effectLst>
                <a:glow rad="101600">
                  <a:schemeClr val="tx1">
                    <a:alpha val="60000"/>
                  </a:schemeClr>
                </a:glow>
              </a:effectLst>
              <a:latin typeface="Berlin Sans FB" pitchFamily="34" charset="0"/>
            </a:rPr>
            <a:t>menganggap</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riba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itu</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sama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sahaja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dengan</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jual</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beli</a:t>
          </a:r>
          <a:r>
            <a:rPr lang="en-US" sz="2400" kern="1200" dirty="0" smtClean="0">
              <a:effectLst>
                <a:glow rad="101600">
                  <a:schemeClr val="tx1">
                    <a:alpha val="60000"/>
                  </a:schemeClr>
                </a:glow>
              </a:effectLst>
              <a:latin typeface="Berlin Sans FB" pitchFamily="34" charset="0"/>
            </a:rPr>
            <a:t>. </a:t>
          </a:r>
          <a:endParaRPr lang="en-US" sz="2400" kern="1200" dirty="0">
            <a:effectLst>
              <a:glow rad="101600">
                <a:schemeClr val="tx1">
                  <a:alpha val="60000"/>
                </a:schemeClr>
              </a:glow>
            </a:effectLst>
            <a:latin typeface="Berlin Sans FB" pitchFamily="34" charset="0"/>
          </a:endParaRPr>
        </a:p>
      </dsp:txBody>
      <dsp:txXfrm>
        <a:off x="707905" y="101348"/>
        <a:ext cx="6813788" cy="1817048"/>
      </dsp:txXfrm>
    </dsp:sp>
    <dsp:sp modelId="{8707E260-2EAB-4516-A88C-8F347A878DCE}">
      <dsp:nvSpPr>
        <dsp:cNvPr id="0" name=""/>
        <dsp:cNvSpPr/>
      </dsp:nvSpPr>
      <dsp:spPr>
        <a:xfrm>
          <a:off x="609607" y="2117377"/>
          <a:ext cx="7010384" cy="2013644"/>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err="1" smtClean="0">
              <a:effectLst>
                <a:glow rad="101600">
                  <a:schemeClr val="tx1">
                    <a:alpha val="60000"/>
                  </a:schemeClr>
                </a:glow>
              </a:effectLst>
              <a:latin typeface="Berlin Sans FB" pitchFamily="34" charset="0"/>
            </a:rPr>
            <a:t>Mereka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seolah-olah</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tidak</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memahami</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hakikat</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riba</a:t>
          </a:r>
          <a:r>
            <a:rPr lang="en-US" sz="2400" kern="1200" dirty="0" smtClean="0">
              <a:effectLst>
                <a:glow rad="101600">
                  <a:schemeClr val="tx1">
                    <a:alpha val="60000"/>
                  </a:schemeClr>
                </a:glow>
              </a:effectLst>
              <a:latin typeface="Berlin Sans FB" pitchFamily="34" charset="0"/>
            </a:rPr>
            <a:t>’ yang </a:t>
          </a:r>
          <a:r>
            <a:rPr lang="en-US" sz="2400" kern="1200" dirty="0" err="1" smtClean="0">
              <a:effectLst>
                <a:glow rad="101600">
                  <a:schemeClr val="tx1">
                    <a:alpha val="60000"/>
                  </a:schemeClr>
                </a:glow>
              </a:effectLst>
              <a:latin typeface="Berlin Sans FB" pitchFamily="34" charset="0"/>
            </a:rPr>
            <a:t>sebenar</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dan</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akhirnya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tersesat</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akibat</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tidak</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ada</a:t>
          </a:r>
          <a:r>
            <a:rPr lang="en-US" sz="2400" kern="1200" dirty="0" smtClean="0">
              <a:effectLst>
                <a:glow rad="101600">
                  <a:schemeClr val="tx1">
                    <a:alpha val="60000"/>
                  </a:schemeClr>
                </a:glow>
              </a:effectLst>
              <a:latin typeface="Berlin Sans FB" pitchFamily="34" charset="0"/>
            </a:rPr>
            <a:t> rasa </a:t>
          </a:r>
          <a:r>
            <a:rPr lang="en-US" sz="2400" kern="1200" dirty="0" err="1" smtClean="0">
              <a:effectLst>
                <a:glow rad="101600">
                  <a:schemeClr val="tx1">
                    <a:alpha val="60000"/>
                  </a:schemeClr>
                </a:glow>
              </a:effectLst>
              <a:latin typeface="Berlin Sans FB" pitchFamily="34" charset="0"/>
            </a:rPr>
            <a:t>ingin</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tahu</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hukum</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syarak</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dalam</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soal</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perniagaan</a:t>
          </a:r>
          <a:r>
            <a:rPr lang="en-US" sz="2400" kern="1200" dirty="0" smtClean="0">
              <a:effectLst>
                <a:glow rad="101600">
                  <a:schemeClr val="tx1">
                    <a:alpha val="60000"/>
                  </a:schemeClr>
                </a:glow>
              </a:effectLst>
              <a:latin typeface="Berlin Sans FB" pitchFamily="34" charset="0"/>
            </a:rPr>
            <a:t>. </a:t>
          </a:r>
          <a:endParaRPr lang="en-US" sz="2400" kern="1200" dirty="0">
            <a:effectLst>
              <a:glow rad="101600">
                <a:schemeClr val="tx1">
                  <a:alpha val="60000"/>
                </a:schemeClr>
              </a:glow>
            </a:effectLst>
            <a:latin typeface="Berlin Sans FB" pitchFamily="34" charset="0"/>
          </a:endParaRPr>
        </a:p>
      </dsp:txBody>
      <dsp:txXfrm>
        <a:off x="707905" y="2215675"/>
        <a:ext cx="6813788" cy="1817048"/>
      </dsp:txXfrm>
    </dsp:sp>
    <dsp:sp modelId="{A4F6A61D-D500-412C-88A4-153BD41CDBBE}">
      <dsp:nvSpPr>
        <dsp:cNvPr id="0" name=""/>
        <dsp:cNvSpPr/>
      </dsp:nvSpPr>
      <dsp:spPr>
        <a:xfrm>
          <a:off x="609607" y="4231704"/>
          <a:ext cx="7010384" cy="2013644"/>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err="1" smtClean="0">
              <a:effectLst>
                <a:glow rad="101600">
                  <a:schemeClr val="tx1">
                    <a:alpha val="60000"/>
                  </a:schemeClr>
                </a:glow>
              </a:effectLst>
              <a:latin typeface="Berlin Sans FB" pitchFamily="34" charset="0"/>
            </a:rPr>
            <a:t>sengaja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tidak</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mahu</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ambil</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tahu</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atau</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pura-pura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tidak</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tahu</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dan</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tidak</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mahu</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bertanya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kepada</a:t>
          </a:r>
          <a:r>
            <a:rPr lang="en-US" sz="2400" kern="1200" dirty="0" smtClean="0">
              <a:effectLst>
                <a:glow rad="101600">
                  <a:schemeClr val="tx1">
                    <a:alpha val="60000"/>
                  </a:schemeClr>
                </a:glow>
              </a:effectLst>
              <a:latin typeface="Berlin Sans FB" pitchFamily="34" charset="0"/>
            </a:rPr>
            <a:t> para </a:t>
          </a:r>
          <a:r>
            <a:rPr lang="en-US" sz="2400" kern="1200" dirty="0" err="1" smtClean="0">
              <a:effectLst>
                <a:glow rad="101600">
                  <a:schemeClr val="tx1">
                    <a:alpha val="60000"/>
                  </a:schemeClr>
                </a:glow>
              </a:effectLst>
              <a:latin typeface="Berlin Sans FB" pitchFamily="34" charset="0"/>
            </a:rPr>
            <a:t>ulama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kerana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menganggapnya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akan</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menyusahkan</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dirinya</a:t>
          </a:r>
          <a:r>
            <a:rPr lang="en-US" sz="2400" kern="1200" dirty="0" smtClean="0">
              <a:effectLst>
                <a:glow rad="101600">
                  <a:schemeClr val="tx1">
                    <a:alpha val="60000"/>
                  </a:schemeClr>
                </a:glow>
              </a:effectLst>
              <a:latin typeface="Berlin Sans FB" pitchFamily="34" charset="0"/>
            </a:rPr>
            <a:t> </a:t>
          </a:r>
          <a:r>
            <a:rPr lang="en-US" sz="2400" kern="1200" dirty="0" err="1" smtClean="0">
              <a:effectLst>
                <a:glow rad="101600">
                  <a:schemeClr val="tx1">
                    <a:alpha val="60000"/>
                  </a:schemeClr>
                </a:glow>
              </a:effectLst>
              <a:latin typeface="Berlin Sans FB" pitchFamily="34" charset="0"/>
            </a:rPr>
            <a:t>sendiri</a:t>
          </a:r>
          <a:r>
            <a:rPr lang="en-US" sz="2400" kern="1200" dirty="0" smtClean="0">
              <a:effectLst>
                <a:glow rad="101600">
                  <a:schemeClr val="tx1">
                    <a:alpha val="60000"/>
                  </a:schemeClr>
                </a:glow>
              </a:effectLst>
              <a:latin typeface="Berlin Sans FB" pitchFamily="34" charset="0"/>
            </a:rPr>
            <a:t>.</a:t>
          </a:r>
          <a:endParaRPr lang="en-US" sz="2400" kern="1200" dirty="0">
            <a:effectLst>
              <a:glow rad="101600">
                <a:schemeClr val="tx1">
                  <a:alpha val="60000"/>
                </a:schemeClr>
              </a:glow>
            </a:effectLst>
            <a:latin typeface="Berlin Sans FB" pitchFamily="34" charset="0"/>
          </a:endParaRPr>
        </a:p>
      </dsp:txBody>
      <dsp:txXfrm>
        <a:off x="707905" y="4330002"/>
        <a:ext cx="6813788" cy="18170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22C6E-9373-4CB3-809B-DB199E0201EA}">
      <dsp:nvSpPr>
        <dsp:cNvPr id="0" name=""/>
        <dsp:cNvSpPr/>
      </dsp:nvSpPr>
      <dsp:spPr>
        <a:xfrm>
          <a:off x="2113018" y="25845"/>
          <a:ext cx="4180773" cy="4180893"/>
        </a:xfrm>
        <a:prstGeom prst="circularArrow">
          <a:avLst>
            <a:gd name="adj1" fmla="val 10980"/>
            <a:gd name="adj2" fmla="val 1142322"/>
            <a:gd name="adj3" fmla="val 4500000"/>
            <a:gd name="adj4" fmla="val 10800000"/>
            <a:gd name="adj5" fmla="val 125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4346BD-F2DC-4B26-BA80-B75B07A990FD}">
      <dsp:nvSpPr>
        <dsp:cNvPr id="0" name=""/>
        <dsp:cNvSpPr/>
      </dsp:nvSpPr>
      <dsp:spPr>
        <a:xfrm>
          <a:off x="3036379" y="1539498"/>
          <a:ext cx="2332542" cy="116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0" i="0" kern="1200" baseline="0" smtClean="0">
              <a:latin typeface="Berlin Sans FB" pitchFamily="34" charset="0"/>
            </a:rPr>
            <a:t>Ada  yang menganggap rasuah itu sebagai </a:t>
          </a:r>
          <a:endParaRPr lang="en-US" sz="1500" kern="1200" dirty="0">
            <a:latin typeface="Berlin Sans FB" pitchFamily="34" charset="0"/>
          </a:endParaRPr>
        </a:p>
      </dsp:txBody>
      <dsp:txXfrm>
        <a:off x="3036379" y="1539498"/>
        <a:ext cx="2332542" cy="1166133"/>
      </dsp:txXfrm>
    </dsp:sp>
    <dsp:sp modelId="{6D4A0562-A4D6-4584-8D88-D6839E909DDD}">
      <dsp:nvSpPr>
        <dsp:cNvPr id="0" name=""/>
        <dsp:cNvSpPr/>
      </dsp:nvSpPr>
      <dsp:spPr>
        <a:xfrm>
          <a:off x="1250007" y="2705632"/>
          <a:ext cx="3591603" cy="3593122"/>
        </a:xfrm>
        <a:prstGeom prst="blockArc">
          <a:avLst>
            <a:gd name="adj1" fmla="val 0"/>
            <a:gd name="adj2" fmla="val 18900000"/>
            <a:gd name="adj3" fmla="val 12740"/>
          </a:avLst>
        </a:prstGeom>
        <a:gradFill rotWithShape="0">
          <a:gsLst>
            <a:gs pos="0">
              <a:schemeClr val="accent4">
                <a:hueOff val="-911834"/>
                <a:satOff val="-4605"/>
                <a:lumOff val="-6470"/>
                <a:alphaOff val="0"/>
                <a:tint val="96000"/>
                <a:lumMod val="100000"/>
              </a:schemeClr>
            </a:gs>
            <a:gs pos="78000">
              <a:schemeClr val="accent4">
                <a:hueOff val="-911834"/>
                <a:satOff val="-4605"/>
                <a:lumOff val="-647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3489056-48F7-4AC0-8C81-F3F9037034D2}">
      <dsp:nvSpPr>
        <dsp:cNvPr id="0" name=""/>
        <dsp:cNvSpPr/>
      </dsp:nvSpPr>
      <dsp:spPr>
        <a:xfrm>
          <a:off x="1870108" y="3946413"/>
          <a:ext cx="2332542" cy="116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n-US" sz="1500" b="0" i="0" kern="1200" baseline="0" smtClean="0">
              <a:latin typeface="Berlin Sans FB" pitchFamily="34" charset="0"/>
            </a:rPr>
            <a:t>jalan mudah untuk mengecap kekayaan dunia sehingga bukan sahaja melakukan dosa malah menjejaskan reputasi umat Islam. </a:t>
          </a:r>
          <a:endParaRPr lang="en-US" sz="1500" kern="1200" dirty="0">
            <a:latin typeface="Berlin Sans FB" pitchFamily="34" charset="0"/>
          </a:endParaRPr>
        </a:p>
      </dsp:txBody>
      <dsp:txXfrm>
        <a:off x="1870108" y="3946413"/>
        <a:ext cx="2332542" cy="11661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87A70-C96A-40E0-AF3F-A6DA11F36250}">
      <dsp:nvSpPr>
        <dsp:cNvPr id="0" name=""/>
        <dsp:cNvSpPr/>
      </dsp:nvSpPr>
      <dsp:spPr>
        <a:xfrm>
          <a:off x="0" y="4937540"/>
          <a:ext cx="8610600" cy="108021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Berlin Sans FB" pitchFamily="34" charset="0"/>
            </a:rPr>
            <a:t>Kesannya, tetamu tidak akan dihormati, janji tidak ditepati, amanah tidak ditunaikan dan keperluan seseorang tidak akan dipenuhi.</a:t>
          </a:r>
          <a:endParaRPr lang="en-US" sz="2200" kern="1200">
            <a:solidFill>
              <a:schemeClr val="tx1"/>
            </a:solidFill>
            <a:latin typeface="Berlin Sans FB" pitchFamily="34" charset="0"/>
          </a:endParaRPr>
        </a:p>
      </dsp:txBody>
      <dsp:txXfrm>
        <a:off x="0" y="4937540"/>
        <a:ext cx="8610600" cy="1080213"/>
      </dsp:txXfrm>
    </dsp:sp>
    <dsp:sp modelId="{47772ECC-86C4-438A-909B-9270CFC44292}">
      <dsp:nvSpPr>
        <dsp:cNvPr id="0" name=""/>
        <dsp:cNvSpPr/>
      </dsp:nvSpPr>
      <dsp:spPr>
        <a:xfrm rot="10800000">
          <a:off x="0" y="3292375"/>
          <a:ext cx="8610600" cy="1661367"/>
        </a:xfrm>
        <a:prstGeom prst="upArrowCallout">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Berlin Sans FB" pitchFamily="34" charset="0"/>
            </a:rPr>
            <a:t>maka orang yang tidak memiliki rasa malu bererti tidak ada bagi dirinya sifat kemanusiaan. </a:t>
          </a:r>
          <a:endParaRPr lang="en-US" sz="2200" kern="1200">
            <a:solidFill>
              <a:schemeClr val="tx1"/>
            </a:solidFill>
            <a:latin typeface="Berlin Sans FB" pitchFamily="34" charset="0"/>
          </a:endParaRPr>
        </a:p>
      </dsp:txBody>
      <dsp:txXfrm rot="10800000">
        <a:off x="0" y="3292375"/>
        <a:ext cx="8610600" cy="1079506"/>
      </dsp:txXfrm>
    </dsp:sp>
    <dsp:sp modelId="{83FB57C3-3163-486A-AFC3-83402F111156}">
      <dsp:nvSpPr>
        <dsp:cNvPr id="0" name=""/>
        <dsp:cNvSpPr/>
      </dsp:nvSpPr>
      <dsp:spPr>
        <a:xfrm rot="10800000">
          <a:off x="0" y="1647211"/>
          <a:ext cx="8610600" cy="1661367"/>
        </a:xfrm>
        <a:prstGeom prst="upArrowCallout">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Berlin Sans FB" pitchFamily="34" charset="0"/>
            </a:rPr>
            <a:t>Ibn Qayyim pernah menegaskan bahawa sifat malu adalah sifat yang khusus bagi kemanusiaan, </a:t>
          </a:r>
          <a:endParaRPr lang="en-US" sz="2200" kern="1200">
            <a:solidFill>
              <a:schemeClr val="tx1"/>
            </a:solidFill>
            <a:latin typeface="Berlin Sans FB" pitchFamily="34" charset="0"/>
          </a:endParaRPr>
        </a:p>
      </dsp:txBody>
      <dsp:txXfrm rot="10800000">
        <a:off x="0" y="1647211"/>
        <a:ext cx="8610600" cy="1079506"/>
      </dsp:txXfrm>
    </dsp:sp>
    <dsp:sp modelId="{35CBBEC2-0197-4BA1-9736-1862CCE70A1A}">
      <dsp:nvSpPr>
        <dsp:cNvPr id="0" name=""/>
        <dsp:cNvSpPr/>
      </dsp:nvSpPr>
      <dsp:spPr>
        <a:xfrm rot="10800000">
          <a:off x="0" y="2046"/>
          <a:ext cx="8610600" cy="1661367"/>
        </a:xfrm>
        <a:prstGeom prst="upArrowCallou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kern="1200" smtClean="0">
              <a:solidFill>
                <a:schemeClr val="tx1"/>
              </a:solidFill>
              <a:latin typeface="Berlin Sans FB" pitchFamily="34" charset="0"/>
            </a:rPr>
            <a:t>Angkara perbuatan ini, tercabutlah sedikit demi sedikit sifat malu dari dalam diri seseorang. </a:t>
          </a:r>
          <a:endParaRPr lang="en-US" sz="2200" kern="1200">
            <a:solidFill>
              <a:schemeClr val="tx1"/>
            </a:solidFill>
            <a:latin typeface="Berlin Sans FB" pitchFamily="34" charset="0"/>
          </a:endParaRPr>
        </a:p>
      </dsp:txBody>
      <dsp:txXfrm rot="10800000">
        <a:off x="0" y="2046"/>
        <a:ext cx="8610600" cy="10795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C84A4-2B6C-428C-878B-7B77C65854AC}">
      <dsp:nvSpPr>
        <dsp:cNvPr id="0" name=""/>
        <dsp:cNvSpPr/>
      </dsp:nvSpPr>
      <dsp:spPr>
        <a:xfrm>
          <a:off x="2926008" y="167"/>
          <a:ext cx="5135713" cy="232280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solidFill>
                <a:schemeClr val="tx1"/>
              </a:solidFill>
              <a:latin typeface="Berlin Sans FB" pitchFamily="34" charset="0"/>
            </a:rPr>
            <a:t>Dengan ini diharapkan, agar sifat malu yang terpuji mampu mencegah seseorang daripada perbuatan maksiat dan mendorong ke arah pelbagai kebaikan. </a:t>
          </a:r>
          <a:endParaRPr lang="en-US" sz="2700" kern="1200">
            <a:solidFill>
              <a:schemeClr val="tx1"/>
            </a:solidFill>
            <a:latin typeface="Berlin Sans FB" pitchFamily="34" charset="0"/>
          </a:endParaRPr>
        </a:p>
      </dsp:txBody>
      <dsp:txXfrm>
        <a:off x="2926008" y="167"/>
        <a:ext cx="5135713" cy="2322801"/>
      </dsp:txXfrm>
    </dsp:sp>
    <dsp:sp modelId="{AB3F1121-F918-455E-9265-D191A7004340}">
      <dsp:nvSpPr>
        <dsp:cNvPr id="0" name=""/>
        <dsp:cNvSpPr/>
      </dsp:nvSpPr>
      <dsp:spPr>
        <a:xfrm>
          <a:off x="396478" y="167"/>
          <a:ext cx="2299573" cy="2322801"/>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87B86C-0DBA-4837-A271-1C87301ED106}">
      <dsp:nvSpPr>
        <dsp:cNvPr id="0" name=""/>
        <dsp:cNvSpPr/>
      </dsp:nvSpPr>
      <dsp:spPr>
        <a:xfrm>
          <a:off x="396478" y="2706231"/>
          <a:ext cx="5135713" cy="2322801"/>
        </a:xfrm>
        <a:prstGeom prst="rect">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smtClean="0">
              <a:solidFill>
                <a:schemeClr val="tx1"/>
              </a:solidFill>
              <a:latin typeface="Berlin Sans FB" pitchFamily="34" charset="0"/>
            </a:rPr>
            <a:t>Sebagai seorang yang beriman, kita tidak perlu malu untuk mengucapkan kalimah yang baik dan bertanya sesuatu yang tidak difahami dalam urusan agama.</a:t>
          </a:r>
          <a:endParaRPr lang="en-US" sz="2700" kern="1200">
            <a:solidFill>
              <a:schemeClr val="tx1"/>
            </a:solidFill>
            <a:latin typeface="Berlin Sans FB" pitchFamily="34" charset="0"/>
          </a:endParaRPr>
        </a:p>
      </dsp:txBody>
      <dsp:txXfrm>
        <a:off x="396478" y="2706231"/>
        <a:ext cx="5135713" cy="2322801"/>
      </dsp:txXfrm>
    </dsp:sp>
    <dsp:sp modelId="{B77F4021-5293-4940-9BE5-13534DE38B5B}">
      <dsp:nvSpPr>
        <dsp:cNvPr id="0" name=""/>
        <dsp:cNvSpPr/>
      </dsp:nvSpPr>
      <dsp:spPr>
        <a:xfrm>
          <a:off x="5762148" y="2706231"/>
          <a:ext cx="2299573" cy="2322801"/>
        </a:xfrm>
        <a:prstGeom prst="rect">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6DF7C-4347-453F-9499-97917C4D954B}">
      <dsp:nvSpPr>
        <dsp:cNvPr id="0" name=""/>
        <dsp:cNvSpPr/>
      </dsp:nvSpPr>
      <dsp:spPr>
        <a:xfrm>
          <a:off x="0" y="2621472"/>
          <a:ext cx="8305800" cy="171996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b="1" kern="1200" smtClean="0">
              <a:solidFill>
                <a:schemeClr val="accent4">
                  <a:lumMod val="50000"/>
                </a:schemeClr>
              </a:solidFill>
              <a:latin typeface="Bodoni MT Condensed" pitchFamily="18" charset="0"/>
            </a:rPr>
            <a:t>mereka seolah-olah terlupa bahawa setiap saat segala amal mereka </a:t>
          </a:r>
          <a:r>
            <a:rPr lang="en-US" sz="3200" b="1" kern="1200" smtClean="0">
              <a:solidFill>
                <a:srgbClr val="003300"/>
              </a:solidFill>
              <a:latin typeface="Bodoni MT Condensed" pitchFamily="18" charset="0"/>
            </a:rPr>
            <a:t>dicatat dan dirakam oleh malaikat </a:t>
          </a:r>
          <a:r>
            <a:rPr lang="en-US" sz="3200" b="1" kern="1200" smtClean="0">
              <a:solidFill>
                <a:schemeClr val="accent4">
                  <a:lumMod val="50000"/>
                </a:schemeClr>
              </a:solidFill>
              <a:latin typeface="Bodoni MT Condensed" pitchFamily="18" charset="0"/>
            </a:rPr>
            <a:t>yang diutus oleh Allah SWT.</a:t>
          </a:r>
          <a:endParaRPr lang="en-US" sz="3200" b="1" kern="1200" dirty="0">
            <a:solidFill>
              <a:schemeClr val="accent4">
                <a:lumMod val="50000"/>
              </a:schemeClr>
            </a:solidFill>
            <a:latin typeface="Bodoni MT Condensed" pitchFamily="18" charset="0"/>
          </a:endParaRPr>
        </a:p>
      </dsp:txBody>
      <dsp:txXfrm>
        <a:off x="0" y="2621472"/>
        <a:ext cx="8305800" cy="1719969"/>
      </dsp:txXfrm>
    </dsp:sp>
    <dsp:sp modelId="{E71B3EAE-7583-437F-9CA4-B42B77D0A0B1}">
      <dsp:nvSpPr>
        <dsp:cNvPr id="0" name=""/>
        <dsp:cNvSpPr/>
      </dsp:nvSpPr>
      <dsp:spPr>
        <a:xfrm rot="10800000">
          <a:off x="0" y="1958"/>
          <a:ext cx="8305800" cy="2645312"/>
        </a:xfrm>
        <a:prstGeom prst="upArrowCallou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b="1" kern="1200" dirty="0" err="1" smtClean="0">
              <a:solidFill>
                <a:srgbClr val="0000FF"/>
              </a:solidFill>
              <a:latin typeface="Bodoni MT Condensed" pitchFamily="18" charset="0"/>
            </a:rPr>
            <a:t>sifat</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terpuji</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mula</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ditinggalkan</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oleh</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segelintir</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masyarakat</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kerana</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beranggapan</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bahawa</a:t>
          </a:r>
          <a:r>
            <a:rPr lang="en-US" sz="3200" b="1" kern="1200" dirty="0" smtClean="0">
              <a:solidFill>
                <a:srgbClr val="0000FF"/>
              </a:solidFill>
              <a:latin typeface="Bodoni MT Condensed" pitchFamily="18" charset="0"/>
            </a:rPr>
            <a:t> </a:t>
          </a:r>
          <a:r>
            <a:rPr lang="en-US" sz="3200" b="1" kern="1200" dirty="0" err="1" smtClean="0">
              <a:solidFill>
                <a:srgbClr val="FF0000"/>
              </a:solidFill>
              <a:latin typeface="Bodoni MT Condensed" pitchFamily="18" charset="0"/>
            </a:rPr>
            <a:t>maksiat</a:t>
          </a:r>
          <a:r>
            <a:rPr lang="en-US" sz="3200" b="1" kern="1200" dirty="0" smtClean="0">
              <a:solidFill>
                <a:srgbClr val="0000FF"/>
              </a:solidFill>
              <a:latin typeface="Bodoni MT Condensed" pitchFamily="18" charset="0"/>
            </a:rPr>
            <a:t> yang </a:t>
          </a:r>
          <a:r>
            <a:rPr lang="en-US" sz="3200" b="1" kern="1200" dirty="0" err="1" smtClean="0">
              <a:solidFill>
                <a:srgbClr val="0000FF"/>
              </a:solidFill>
              <a:latin typeface="Bodoni MT Condensed" pitchFamily="18" charset="0"/>
            </a:rPr>
            <a:t>dilakukan</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secara</a:t>
          </a:r>
          <a:r>
            <a:rPr lang="en-US" sz="3200" b="1" kern="1200" dirty="0" err="1" smtClean="0">
              <a:solidFill>
                <a:srgbClr val="FF0000"/>
              </a:solidFill>
              <a:latin typeface="Bodoni MT Condensed" pitchFamily="18" charset="0"/>
            </a:rPr>
            <a:t>tersorok</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dan</a:t>
          </a:r>
          <a:r>
            <a:rPr lang="en-US" sz="3200" b="1" kern="1200" dirty="0" smtClean="0">
              <a:solidFill>
                <a:srgbClr val="0000FF"/>
              </a:solidFill>
              <a:latin typeface="Bodoni MT Condensed" pitchFamily="18" charset="0"/>
            </a:rPr>
            <a:t> </a:t>
          </a:r>
          <a:r>
            <a:rPr lang="en-US" sz="3200" b="1" kern="1200" dirty="0" err="1" smtClean="0">
              <a:solidFill>
                <a:srgbClr val="FF0000"/>
              </a:solidFill>
              <a:latin typeface="Bodoni MT Condensed" pitchFamily="18" charset="0"/>
            </a:rPr>
            <a:t>tidak</a:t>
          </a:r>
          <a:r>
            <a:rPr lang="en-US" sz="3200" b="1" kern="1200" dirty="0" smtClean="0">
              <a:solidFill>
                <a:srgbClr val="FF0000"/>
              </a:solidFill>
              <a:latin typeface="Bodoni MT Condensed" pitchFamily="18" charset="0"/>
            </a:rPr>
            <a:t> </a:t>
          </a:r>
          <a:r>
            <a:rPr lang="en-US" sz="3200" b="1" kern="1200" dirty="0" err="1" smtClean="0">
              <a:solidFill>
                <a:srgbClr val="FF0000"/>
              </a:solidFill>
              <a:latin typeface="Bodoni MT Condensed" pitchFamily="18" charset="0"/>
            </a:rPr>
            <a:t>diketahui</a:t>
          </a:r>
          <a:r>
            <a:rPr lang="en-US" sz="3200" b="1" kern="1200" dirty="0" smtClean="0">
              <a:solidFill>
                <a:srgbClr val="FF0000"/>
              </a:solidFill>
              <a:latin typeface="Bodoni MT Condensed" pitchFamily="18" charset="0"/>
            </a:rPr>
            <a:t> </a:t>
          </a:r>
          <a:r>
            <a:rPr lang="en-US" sz="3200" b="1" kern="1200" dirty="0" err="1" smtClean="0">
              <a:solidFill>
                <a:srgbClr val="0000FF"/>
              </a:solidFill>
              <a:latin typeface="Bodoni MT Condensed" pitchFamily="18" charset="0"/>
            </a:rPr>
            <a:t>oleh</a:t>
          </a:r>
          <a:r>
            <a:rPr lang="en-US" sz="3200" b="1" kern="1200" dirty="0" smtClean="0">
              <a:solidFill>
                <a:srgbClr val="0000FF"/>
              </a:solidFill>
              <a:latin typeface="Bodoni MT Condensed" pitchFamily="18" charset="0"/>
            </a:rPr>
            <a:t> </a:t>
          </a:r>
          <a:r>
            <a:rPr lang="en-US" sz="3200" b="1" kern="1200" dirty="0" err="1" smtClean="0">
              <a:solidFill>
                <a:srgbClr val="0000FF"/>
              </a:solidFill>
              <a:latin typeface="Bodoni MT Condensed" pitchFamily="18" charset="0"/>
            </a:rPr>
            <a:t>sesiapa</a:t>
          </a:r>
          <a:r>
            <a:rPr lang="en-US" sz="3200" b="1" kern="1200" dirty="0" smtClean="0">
              <a:solidFill>
                <a:srgbClr val="0000FF"/>
              </a:solidFill>
              <a:latin typeface="Bodoni MT Condensed" pitchFamily="18" charset="0"/>
            </a:rPr>
            <a:t> pun. </a:t>
          </a:r>
          <a:endParaRPr lang="en-US" sz="3200" b="1" kern="1200" dirty="0">
            <a:solidFill>
              <a:srgbClr val="0000FF"/>
            </a:solidFill>
            <a:latin typeface="Bodoni MT Condensed" pitchFamily="18" charset="0"/>
          </a:endParaRPr>
        </a:p>
      </dsp:txBody>
      <dsp:txXfrm rot="10800000">
        <a:off x="0" y="1958"/>
        <a:ext cx="8305800" cy="1718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C9D64-1FEC-4082-B7A9-8593636BB355}">
      <dsp:nvSpPr>
        <dsp:cNvPr id="0" name=""/>
        <dsp:cNvSpPr/>
      </dsp:nvSpPr>
      <dsp:spPr>
        <a:xfrm>
          <a:off x="-6804089" y="-1040805"/>
          <a:ext cx="8101411" cy="8101411"/>
        </a:xfrm>
        <a:prstGeom prst="blockArc">
          <a:avLst>
            <a:gd name="adj1" fmla="val 18900000"/>
            <a:gd name="adj2" fmla="val 2700000"/>
            <a:gd name="adj3" fmla="val 267"/>
          </a:avLst>
        </a:pr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855C5-9EF8-4E42-9C99-1050828641A0}">
      <dsp:nvSpPr>
        <dsp:cNvPr id="0" name=""/>
        <dsp:cNvSpPr/>
      </dsp:nvSpPr>
      <dsp:spPr>
        <a:xfrm>
          <a:off x="835548" y="601980"/>
          <a:ext cx="7539578" cy="1203960"/>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5643" tIns="71120" rIns="71120" bIns="71120" numCol="1" spcCol="1270" anchor="ctr" anchorCtr="0">
          <a:noAutofit/>
        </a:bodyPr>
        <a:lstStyle/>
        <a:p>
          <a:pPr lvl="0" algn="l" defTabSz="1244600" rtl="0">
            <a:lnSpc>
              <a:spcPct val="90000"/>
            </a:lnSpc>
            <a:spcBef>
              <a:spcPct val="0"/>
            </a:spcBef>
            <a:spcAft>
              <a:spcPct val="35000"/>
            </a:spcAft>
          </a:pPr>
          <a:r>
            <a:rPr lang="ms-MY" sz="2800" kern="1200" dirty="0" smtClean="0">
              <a:solidFill>
                <a:srgbClr val="FFFF00"/>
              </a:solidFill>
              <a:latin typeface="Bodoni MT Condensed" pitchFamily="18" charset="0"/>
            </a:rPr>
            <a:t>Ibnul Qayyim rahimahullah menukilkan bahawa tahap malu seseorang itu berkait rapat dengan keadaan hati mereka. </a:t>
          </a:r>
          <a:endParaRPr lang="en-US" sz="2800" kern="1200" dirty="0">
            <a:solidFill>
              <a:srgbClr val="FFFF00"/>
            </a:solidFill>
            <a:latin typeface="Bodoni MT Condensed" pitchFamily="18" charset="0"/>
          </a:endParaRPr>
        </a:p>
      </dsp:txBody>
      <dsp:txXfrm>
        <a:off x="835548" y="601980"/>
        <a:ext cx="7539578" cy="1203960"/>
      </dsp:txXfrm>
    </dsp:sp>
    <dsp:sp modelId="{19D017BB-2605-4C97-AC78-C5353EDC7BC0}">
      <dsp:nvSpPr>
        <dsp:cNvPr id="0" name=""/>
        <dsp:cNvSpPr/>
      </dsp:nvSpPr>
      <dsp:spPr>
        <a:xfrm>
          <a:off x="83073" y="451485"/>
          <a:ext cx="1504950" cy="1504950"/>
        </a:xfrm>
        <a:prstGeom prst="ellipse">
          <a:avLst/>
        </a:prstGeom>
        <a:solidFill>
          <a:schemeClr val="lt1">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A291A2-DA46-468F-9DD2-485300787B54}">
      <dsp:nvSpPr>
        <dsp:cNvPr id="0" name=""/>
        <dsp:cNvSpPr/>
      </dsp:nvSpPr>
      <dsp:spPr>
        <a:xfrm>
          <a:off x="1273187" y="2407920"/>
          <a:ext cx="7101939" cy="1203960"/>
        </a:xfrm>
        <a:prstGeom prst="rect">
          <a:avLst/>
        </a:prstGeom>
        <a:solidFill>
          <a:schemeClr val="accent4">
            <a:hueOff val="-455917"/>
            <a:satOff val="-2303"/>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5643" tIns="71120" rIns="71120" bIns="71120" numCol="1" spcCol="1270" anchor="ctr" anchorCtr="0">
          <a:noAutofit/>
        </a:bodyPr>
        <a:lstStyle/>
        <a:p>
          <a:pPr lvl="0" algn="l" defTabSz="1244600" rtl="0">
            <a:lnSpc>
              <a:spcPct val="90000"/>
            </a:lnSpc>
            <a:spcBef>
              <a:spcPct val="0"/>
            </a:spcBef>
            <a:spcAft>
              <a:spcPct val="35000"/>
            </a:spcAft>
          </a:pPr>
          <a:r>
            <a:rPr lang="ms-MY" sz="2800" kern="1200" dirty="0" smtClean="0">
              <a:solidFill>
                <a:srgbClr val="FFFF00"/>
              </a:solidFill>
              <a:latin typeface="Bodoni MT Condensed" pitchFamily="18" charset="0"/>
            </a:rPr>
            <a:t>Tatkala sifat malu seseorang itu sangat rendah, ia menunjukkan yang hati dan rohnya telah mati. </a:t>
          </a:r>
          <a:endParaRPr lang="en-US" sz="2800" kern="1200" dirty="0">
            <a:solidFill>
              <a:srgbClr val="FFFF00"/>
            </a:solidFill>
            <a:latin typeface="Bodoni MT Condensed" pitchFamily="18" charset="0"/>
          </a:endParaRPr>
        </a:p>
      </dsp:txBody>
      <dsp:txXfrm>
        <a:off x="1273187" y="2407920"/>
        <a:ext cx="7101939" cy="1203960"/>
      </dsp:txXfrm>
    </dsp:sp>
    <dsp:sp modelId="{AA6E8B66-50C7-4E3B-9AA0-E1124F7D6927}">
      <dsp:nvSpPr>
        <dsp:cNvPr id="0" name=""/>
        <dsp:cNvSpPr/>
      </dsp:nvSpPr>
      <dsp:spPr>
        <a:xfrm>
          <a:off x="520712" y="2257425"/>
          <a:ext cx="1504950" cy="1504950"/>
        </a:xfrm>
        <a:prstGeom prst="ellipse">
          <a:avLst/>
        </a:prstGeom>
        <a:solidFill>
          <a:schemeClr val="lt1">
            <a:hueOff val="0"/>
            <a:satOff val="0"/>
            <a:lumOff val="0"/>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dsp:style>
    </dsp:sp>
    <dsp:sp modelId="{E4494A91-0017-4AC0-B44C-BCD261C46406}">
      <dsp:nvSpPr>
        <dsp:cNvPr id="0" name=""/>
        <dsp:cNvSpPr/>
      </dsp:nvSpPr>
      <dsp:spPr>
        <a:xfrm>
          <a:off x="835548" y="4213860"/>
          <a:ext cx="7539578" cy="1203960"/>
        </a:xfrm>
        <a:prstGeom prst="rect">
          <a:avLst/>
        </a:prstGeom>
        <a:solidFill>
          <a:schemeClr val="accent4">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5643" tIns="71120" rIns="71120" bIns="71120" numCol="1" spcCol="1270" anchor="ctr" anchorCtr="0">
          <a:noAutofit/>
        </a:bodyPr>
        <a:lstStyle/>
        <a:p>
          <a:pPr lvl="0" algn="l" defTabSz="1244600" rtl="0">
            <a:lnSpc>
              <a:spcPct val="90000"/>
            </a:lnSpc>
            <a:spcBef>
              <a:spcPct val="0"/>
            </a:spcBef>
            <a:spcAft>
              <a:spcPct val="35000"/>
            </a:spcAft>
          </a:pPr>
          <a:r>
            <a:rPr lang="ms-MY" sz="2800" kern="1200" dirty="0" smtClean="0">
              <a:solidFill>
                <a:srgbClr val="FFFF00"/>
              </a:solidFill>
              <a:latin typeface="Bodoni MT Condensed" pitchFamily="18" charset="0"/>
            </a:rPr>
            <a:t>sifat malu yang tinggi menunjukkan keadaan hati mereka menjadi hidup malah mampu membenteng diri daripada melakukan kemurkaan Allah SWT.</a:t>
          </a:r>
          <a:endParaRPr lang="en-US" sz="2800" kern="1200" dirty="0">
            <a:solidFill>
              <a:srgbClr val="FFFF00"/>
            </a:solidFill>
            <a:latin typeface="Bodoni MT Condensed" pitchFamily="18" charset="0"/>
          </a:endParaRPr>
        </a:p>
      </dsp:txBody>
      <dsp:txXfrm>
        <a:off x="835548" y="4213860"/>
        <a:ext cx="7539578" cy="1203960"/>
      </dsp:txXfrm>
    </dsp:sp>
    <dsp:sp modelId="{9B0265EE-DAC1-4230-97CE-917E4FEF1C84}">
      <dsp:nvSpPr>
        <dsp:cNvPr id="0" name=""/>
        <dsp:cNvSpPr/>
      </dsp:nvSpPr>
      <dsp:spPr>
        <a:xfrm>
          <a:off x="83073" y="4063365"/>
          <a:ext cx="1504950" cy="1504950"/>
        </a:xfrm>
        <a:prstGeom prst="ellipse">
          <a:avLst/>
        </a:prstGeom>
        <a:solidFill>
          <a:schemeClr val="lt1">
            <a:hueOff val="0"/>
            <a:satOff val="0"/>
            <a:lumOff val="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A4937-4658-46F8-BCB7-1211C0C96482}">
      <dsp:nvSpPr>
        <dsp:cNvPr id="0" name=""/>
        <dsp:cNvSpPr/>
      </dsp:nvSpPr>
      <dsp:spPr>
        <a:xfrm>
          <a:off x="2857" y="1062632"/>
          <a:ext cx="3521868" cy="1760934"/>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ms-MY" sz="3200" b="0" kern="1200" dirty="0" smtClean="0">
              <a:effectLst>
                <a:glow rad="101600">
                  <a:schemeClr val="tx1">
                    <a:alpha val="60000"/>
                  </a:schemeClr>
                </a:glow>
              </a:effectLst>
              <a:latin typeface="Berlin Sans FB" pitchFamily="34" charset="0"/>
            </a:rPr>
            <a:t>hati yang hidup bersangkut-paut dengan adanya sifat </a:t>
          </a:r>
          <a:endParaRPr lang="en-US" sz="3200" b="0" kern="1200" dirty="0">
            <a:effectLst>
              <a:glow rad="101600">
                <a:schemeClr val="tx1">
                  <a:alpha val="60000"/>
                </a:schemeClr>
              </a:glow>
            </a:effectLst>
            <a:latin typeface="Berlin Sans FB" pitchFamily="34" charset="0"/>
          </a:endParaRPr>
        </a:p>
      </dsp:txBody>
      <dsp:txXfrm>
        <a:off x="54433" y="1114208"/>
        <a:ext cx="3418716" cy="1657782"/>
      </dsp:txXfrm>
    </dsp:sp>
    <dsp:sp modelId="{80B43EBA-828F-433B-8BD1-4EBFFEF6F368}">
      <dsp:nvSpPr>
        <dsp:cNvPr id="0" name=""/>
        <dsp:cNvSpPr/>
      </dsp:nvSpPr>
      <dsp:spPr>
        <a:xfrm rot="19457599">
          <a:off x="3361661" y="1396050"/>
          <a:ext cx="1734877" cy="81562"/>
        </a:xfrm>
        <a:custGeom>
          <a:avLst/>
          <a:gdLst/>
          <a:ahLst/>
          <a:cxnLst/>
          <a:rect l="0" t="0" r="0" b="0"/>
          <a:pathLst>
            <a:path>
              <a:moveTo>
                <a:pt x="0" y="40781"/>
              </a:moveTo>
              <a:lnTo>
                <a:pt x="1734877" y="40781"/>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0" kern="1200">
            <a:solidFill>
              <a:srgbClr val="003300"/>
            </a:solidFill>
            <a:effectLst>
              <a:glow rad="101600">
                <a:schemeClr val="tx1">
                  <a:alpha val="60000"/>
                </a:schemeClr>
              </a:glow>
            </a:effectLst>
            <a:latin typeface="Berlin Sans FB" pitchFamily="34" charset="0"/>
          </a:endParaRPr>
        </a:p>
      </dsp:txBody>
      <dsp:txXfrm>
        <a:off x="4185728" y="1393459"/>
        <a:ext cx="86743" cy="86743"/>
      </dsp:txXfrm>
    </dsp:sp>
    <dsp:sp modelId="{009245D4-85A0-4B4B-AD28-AECD51D4CD8F}">
      <dsp:nvSpPr>
        <dsp:cNvPr id="0" name=""/>
        <dsp:cNvSpPr/>
      </dsp:nvSpPr>
      <dsp:spPr>
        <a:xfrm>
          <a:off x="4933473" y="50095"/>
          <a:ext cx="3521868" cy="1760934"/>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ms-MY" sz="3200" b="0" kern="1200" smtClean="0">
              <a:effectLst>
                <a:glow rad="101600">
                  <a:schemeClr val="tx1">
                    <a:alpha val="60000"/>
                  </a:schemeClr>
                </a:glow>
              </a:effectLst>
              <a:latin typeface="Berlin Sans FB" pitchFamily="34" charset="0"/>
            </a:rPr>
            <a:t>malu kepada Allah SWT </a:t>
          </a:r>
          <a:endParaRPr lang="en-US" sz="3200" b="0" kern="1200" dirty="0">
            <a:effectLst>
              <a:glow rad="101600">
                <a:schemeClr val="tx1">
                  <a:alpha val="60000"/>
                </a:schemeClr>
              </a:glow>
            </a:effectLst>
            <a:latin typeface="Berlin Sans FB" pitchFamily="34" charset="0"/>
          </a:endParaRPr>
        </a:p>
      </dsp:txBody>
      <dsp:txXfrm>
        <a:off x="4985049" y="101671"/>
        <a:ext cx="3418716" cy="1657782"/>
      </dsp:txXfrm>
    </dsp:sp>
    <dsp:sp modelId="{23E1EA69-6B52-4A22-AAA4-D2BC1B393223}">
      <dsp:nvSpPr>
        <dsp:cNvPr id="0" name=""/>
        <dsp:cNvSpPr/>
      </dsp:nvSpPr>
      <dsp:spPr>
        <a:xfrm rot="2142401">
          <a:off x="3361661" y="2408587"/>
          <a:ext cx="1734877" cy="81562"/>
        </a:xfrm>
        <a:custGeom>
          <a:avLst/>
          <a:gdLst/>
          <a:ahLst/>
          <a:cxnLst/>
          <a:rect l="0" t="0" r="0" b="0"/>
          <a:pathLst>
            <a:path>
              <a:moveTo>
                <a:pt x="0" y="40781"/>
              </a:moveTo>
              <a:lnTo>
                <a:pt x="1734877" y="40781"/>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b="0" kern="1200">
            <a:solidFill>
              <a:srgbClr val="003300"/>
            </a:solidFill>
            <a:effectLst>
              <a:glow rad="101600">
                <a:schemeClr val="tx1">
                  <a:alpha val="60000"/>
                </a:schemeClr>
              </a:glow>
            </a:effectLst>
            <a:latin typeface="Berlin Sans FB" pitchFamily="34" charset="0"/>
          </a:endParaRPr>
        </a:p>
      </dsp:txBody>
      <dsp:txXfrm>
        <a:off x="4185728" y="2405996"/>
        <a:ext cx="86743" cy="86743"/>
      </dsp:txXfrm>
    </dsp:sp>
    <dsp:sp modelId="{54D0CF01-F551-40C4-A9CB-C70751F7646A}">
      <dsp:nvSpPr>
        <dsp:cNvPr id="0" name=""/>
        <dsp:cNvSpPr/>
      </dsp:nvSpPr>
      <dsp:spPr>
        <a:xfrm>
          <a:off x="4933473" y="2075170"/>
          <a:ext cx="3521868" cy="1760934"/>
        </a:xfrm>
        <a:prstGeom prst="roundRect">
          <a:avLst>
            <a:gd name="adj" fmla="val 1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ms-MY" sz="3200" b="0" kern="1200" dirty="0" smtClean="0">
              <a:effectLst>
                <a:glow rad="101600">
                  <a:schemeClr val="tx1">
                    <a:alpha val="60000"/>
                  </a:schemeClr>
                </a:glow>
              </a:effectLst>
              <a:latin typeface="Berlin Sans FB" pitchFamily="34" charset="0"/>
            </a:rPr>
            <a:t>malu kepada manusia. </a:t>
          </a:r>
          <a:endParaRPr lang="en-US" sz="3200" b="0" kern="1200" dirty="0">
            <a:effectLst>
              <a:glow rad="101600">
                <a:schemeClr val="tx1">
                  <a:alpha val="60000"/>
                </a:schemeClr>
              </a:glow>
            </a:effectLst>
            <a:latin typeface="Berlin Sans FB" pitchFamily="34" charset="0"/>
          </a:endParaRPr>
        </a:p>
      </dsp:txBody>
      <dsp:txXfrm>
        <a:off x="4985049" y="2126746"/>
        <a:ext cx="3418716" cy="16577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9B541-5F9C-46BB-A2BC-8D06E97D6A1E}">
      <dsp:nvSpPr>
        <dsp:cNvPr id="0" name=""/>
        <dsp:cNvSpPr/>
      </dsp:nvSpPr>
      <dsp:spPr>
        <a:xfrm>
          <a:off x="0" y="0"/>
          <a:ext cx="8458200" cy="5867399"/>
        </a:xfrm>
        <a:prstGeom prst="roundRect">
          <a:avLst>
            <a:gd name="adj" fmla="val 85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4553754" numCol="1" spcCol="1270" anchor="t" anchorCtr="0">
          <a:noAutofit/>
        </a:bodyPr>
        <a:lstStyle/>
        <a:p>
          <a:pPr lvl="0" algn="ctr" defTabSz="1066800" rtl="0">
            <a:lnSpc>
              <a:spcPct val="90000"/>
            </a:lnSpc>
            <a:spcBef>
              <a:spcPct val="0"/>
            </a:spcBef>
            <a:spcAft>
              <a:spcPct val="35000"/>
            </a:spcAft>
          </a:pPr>
          <a:r>
            <a:rPr lang="ms-MY" sz="2400" kern="1200" smtClean="0">
              <a:solidFill>
                <a:schemeClr val="tx1"/>
              </a:solidFill>
              <a:latin typeface="Berlin Sans FB" pitchFamily="34" charset="0"/>
            </a:rPr>
            <a:t>Menurut Imam Tirmizi bahawa Abdullah Ibnu Mas’ud r.a berkata bahawa Rasulullah SAW telah bersabda yang mafhumnya:</a:t>
          </a:r>
          <a:endParaRPr lang="en-US" sz="2400" kern="1200">
            <a:solidFill>
              <a:schemeClr val="tx1"/>
            </a:solidFill>
            <a:latin typeface="Berlin Sans FB" pitchFamily="34" charset="0"/>
          </a:endParaRPr>
        </a:p>
      </dsp:txBody>
      <dsp:txXfrm>
        <a:off x="146073" y="146073"/>
        <a:ext cx="8166054" cy="5575253"/>
      </dsp:txXfrm>
    </dsp:sp>
    <dsp:sp modelId="{7DC29DAD-8EA4-4A95-AE87-184C8C5F60F6}">
      <dsp:nvSpPr>
        <dsp:cNvPr id="0" name=""/>
        <dsp:cNvSpPr/>
      </dsp:nvSpPr>
      <dsp:spPr>
        <a:xfrm>
          <a:off x="211455" y="1466849"/>
          <a:ext cx="8035290" cy="4107180"/>
        </a:xfrm>
        <a:prstGeom prst="roundRect">
          <a:avLst>
            <a:gd name="adj" fmla="val 105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2608059" numCol="1" spcCol="1270" anchor="t" anchorCtr="0">
          <a:noAutofit/>
        </a:bodyPr>
        <a:lstStyle/>
        <a:p>
          <a:pPr lvl="0" algn="ctr" defTabSz="1066800" rtl="0">
            <a:lnSpc>
              <a:spcPct val="90000"/>
            </a:lnSpc>
            <a:spcBef>
              <a:spcPct val="0"/>
            </a:spcBef>
            <a:spcAft>
              <a:spcPct val="35000"/>
            </a:spcAft>
          </a:pPr>
          <a:r>
            <a:rPr lang="en-US" sz="2400" i="1" kern="1200" dirty="0" smtClean="0">
              <a:solidFill>
                <a:srgbClr val="CC00CC"/>
              </a:solidFill>
              <a:effectLst>
                <a:glow rad="101600">
                  <a:schemeClr val="tx1">
                    <a:alpha val="60000"/>
                  </a:schemeClr>
                </a:glow>
              </a:effectLst>
              <a:latin typeface="Berlin Sans FB" pitchFamily="34" charset="0"/>
            </a:rPr>
            <a:t>“</a:t>
          </a:r>
          <a:r>
            <a:rPr lang="en-US" sz="2400" i="1" kern="1200" dirty="0" err="1" smtClean="0">
              <a:solidFill>
                <a:srgbClr val="CC00CC"/>
              </a:solidFill>
              <a:effectLst>
                <a:glow rad="101600">
                  <a:schemeClr val="tx1">
                    <a:alpha val="60000"/>
                  </a:schemeClr>
                </a:glow>
              </a:effectLst>
              <a:latin typeface="Berlin Sans FB" pitchFamily="34" charset="0"/>
            </a:rPr>
            <a:t>Hendaklah</a:t>
          </a:r>
          <a:r>
            <a:rPr lang="en-US" sz="2400" i="1" kern="1200" dirty="0" smtClean="0">
              <a:solidFill>
                <a:srgbClr val="CC00CC"/>
              </a:solidFill>
              <a:effectLst>
                <a:glow rad="101600">
                  <a:schemeClr val="tx1">
                    <a:alpha val="60000"/>
                  </a:schemeClr>
                </a:glow>
              </a:effectLst>
              <a:latin typeface="Berlin Sans FB" pitchFamily="34" charset="0"/>
            </a:rPr>
            <a:t> </a:t>
          </a:r>
          <a:r>
            <a:rPr lang="en-US" sz="2400" i="1" kern="1200" dirty="0" err="1" smtClean="0">
              <a:solidFill>
                <a:srgbClr val="CC00CC"/>
              </a:solidFill>
              <a:effectLst>
                <a:glow rad="101600">
                  <a:schemeClr val="tx1">
                    <a:alpha val="60000"/>
                  </a:schemeClr>
                </a:glow>
              </a:effectLst>
              <a:latin typeface="Berlin Sans FB" pitchFamily="34" charset="0"/>
            </a:rPr>
            <a:t>kamu</a:t>
          </a:r>
          <a:r>
            <a:rPr lang="en-US" sz="2400" i="1" kern="1200" dirty="0" smtClean="0">
              <a:solidFill>
                <a:srgbClr val="CC00CC"/>
              </a:solidFill>
              <a:effectLst>
                <a:glow rad="101600">
                  <a:schemeClr val="tx1">
                    <a:alpha val="60000"/>
                  </a:schemeClr>
                </a:glow>
              </a:effectLst>
              <a:latin typeface="Berlin Sans FB" pitchFamily="34" charset="0"/>
            </a:rPr>
            <a:t> </a:t>
          </a:r>
          <a:r>
            <a:rPr lang="en-US" sz="2400" i="1" kern="1200" dirty="0" err="1" smtClean="0">
              <a:solidFill>
                <a:srgbClr val="CC00CC"/>
              </a:solidFill>
              <a:effectLst>
                <a:glow rad="101600">
                  <a:schemeClr val="tx1">
                    <a:alpha val="60000"/>
                  </a:schemeClr>
                </a:glow>
              </a:effectLst>
              <a:latin typeface="Berlin Sans FB" pitchFamily="34" charset="0"/>
            </a:rPr>
            <a:t>benar-benar</a:t>
          </a:r>
          <a:r>
            <a:rPr lang="en-US" sz="2400" i="1" kern="1200" dirty="0" smtClean="0">
              <a:solidFill>
                <a:srgbClr val="CC00CC"/>
              </a:solidFill>
              <a:effectLst>
                <a:glow rad="101600">
                  <a:schemeClr val="tx1">
                    <a:alpha val="60000"/>
                  </a:schemeClr>
                </a:glow>
              </a:effectLst>
              <a:latin typeface="Berlin Sans FB" pitchFamily="34" charset="0"/>
            </a:rPr>
            <a:t> </a:t>
          </a:r>
          <a:r>
            <a:rPr lang="en-US" sz="2400" i="1" kern="1200" dirty="0" err="1" smtClean="0">
              <a:solidFill>
                <a:srgbClr val="CC00CC"/>
              </a:solidFill>
              <a:effectLst>
                <a:glow rad="101600">
                  <a:schemeClr val="tx1">
                    <a:alpha val="60000"/>
                  </a:schemeClr>
                </a:glow>
              </a:effectLst>
              <a:latin typeface="Berlin Sans FB" pitchFamily="34" charset="0"/>
            </a:rPr>
            <a:t>merasa</a:t>
          </a:r>
          <a:r>
            <a:rPr lang="en-US" sz="2400" i="1" kern="1200" dirty="0" smtClean="0">
              <a:solidFill>
                <a:srgbClr val="CC00CC"/>
              </a:solidFill>
              <a:effectLst>
                <a:glow rad="101600">
                  <a:schemeClr val="tx1">
                    <a:alpha val="60000"/>
                  </a:schemeClr>
                </a:glow>
              </a:effectLst>
              <a:latin typeface="Berlin Sans FB" pitchFamily="34" charset="0"/>
            </a:rPr>
            <a:t> </a:t>
          </a:r>
          <a:r>
            <a:rPr lang="en-US" sz="2400" i="1" kern="1200" dirty="0" err="1" smtClean="0">
              <a:solidFill>
                <a:srgbClr val="CC00CC"/>
              </a:solidFill>
              <a:effectLst>
                <a:glow rad="101600">
                  <a:schemeClr val="tx1">
                    <a:alpha val="60000"/>
                  </a:schemeClr>
                </a:glow>
              </a:effectLst>
              <a:latin typeface="Berlin Sans FB" pitchFamily="34" charset="0"/>
            </a:rPr>
            <a:t>malu</a:t>
          </a:r>
          <a:r>
            <a:rPr lang="en-US" sz="2400" i="1" kern="1200" dirty="0" smtClean="0">
              <a:solidFill>
                <a:srgbClr val="CC00CC"/>
              </a:solidFill>
              <a:effectLst>
                <a:glow rad="101600">
                  <a:schemeClr val="tx1">
                    <a:alpha val="60000"/>
                  </a:schemeClr>
                </a:glow>
              </a:effectLst>
              <a:latin typeface="Berlin Sans FB" pitchFamily="34" charset="0"/>
            </a:rPr>
            <a:t> </a:t>
          </a:r>
          <a:r>
            <a:rPr lang="en-US" sz="2400" i="1" kern="1200" dirty="0" err="1" smtClean="0">
              <a:solidFill>
                <a:srgbClr val="CC00CC"/>
              </a:solidFill>
              <a:effectLst>
                <a:glow rad="101600">
                  <a:schemeClr val="tx1">
                    <a:alpha val="60000"/>
                  </a:schemeClr>
                </a:glow>
              </a:effectLst>
              <a:latin typeface="Berlin Sans FB" pitchFamily="34" charset="0"/>
            </a:rPr>
            <a:t>kepada</a:t>
          </a:r>
          <a:r>
            <a:rPr lang="en-US" sz="2400" i="1" kern="1200" dirty="0" smtClean="0">
              <a:solidFill>
                <a:srgbClr val="CC00CC"/>
              </a:solidFill>
              <a:effectLst>
                <a:glow rad="101600">
                  <a:schemeClr val="tx1">
                    <a:alpha val="60000"/>
                  </a:schemeClr>
                </a:glow>
              </a:effectLst>
              <a:latin typeface="Berlin Sans FB" pitchFamily="34" charset="0"/>
            </a:rPr>
            <a:t> Allah SWT. </a:t>
          </a:r>
        </a:p>
        <a:p>
          <a:pPr lvl="0" algn="ctr" defTabSz="1066800" rtl="0">
            <a:lnSpc>
              <a:spcPct val="90000"/>
            </a:lnSpc>
            <a:spcBef>
              <a:spcPct val="0"/>
            </a:spcBef>
            <a:spcAft>
              <a:spcPct val="35000"/>
            </a:spcAft>
          </a:pPr>
          <a:r>
            <a:rPr lang="en-US" sz="2400" i="1" kern="1200" dirty="0" err="1" smtClean="0">
              <a:solidFill>
                <a:srgbClr val="FFFF00"/>
              </a:solidFill>
              <a:effectLst>
                <a:glow rad="101600">
                  <a:schemeClr val="tx1">
                    <a:alpha val="60000"/>
                  </a:schemeClr>
                </a:glow>
              </a:effectLst>
              <a:latin typeface="Berlin Sans FB" pitchFamily="34" charset="0"/>
            </a:rPr>
            <a:t>Jawab</a:t>
          </a:r>
          <a:r>
            <a:rPr lang="en-US" sz="2400" i="1" kern="1200" dirty="0" smtClean="0">
              <a:solidFill>
                <a:srgbClr val="FFFF00"/>
              </a:solidFill>
              <a:effectLst>
                <a:glow rad="101600">
                  <a:schemeClr val="tx1">
                    <a:alpha val="60000"/>
                  </a:schemeClr>
                </a:glow>
              </a:effectLst>
              <a:latin typeface="Berlin Sans FB" pitchFamily="34" charset="0"/>
            </a:rPr>
            <a:t> </a:t>
          </a:r>
          <a:r>
            <a:rPr lang="en-US" sz="2400" i="1" kern="1200" dirty="0" err="1" smtClean="0">
              <a:solidFill>
                <a:srgbClr val="FFFF00"/>
              </a:solidFill>
              <a:effectLst>
                <a:glow rad="101600">
                  <a:schemeClr val="tx1">
                    <a:alpha val="60000"/>
                  </a:schemeClr>
                </a:glow>
              </a:effectLst>
              <a:latin typeface="Berlin Sans FB" pitchFamily="34" charset="0"/>
            </a:rPr>
            <a:t>para</a:t>
          </a:r>
          <a:r>
            <a:rPr lang="en-US" sz="2400" i="1" kern="1200" dirty="0" smtClean="0">
              <a:solidFill>
                <a:srgbClr val="FFFF00"/>
              </a:solidFill>
              <a:effectLst>
                <a:glow rad="101600">
                  <a:schemeClr val="tx1">
                    <a:alpha val="60000"/>
                  </a:schemeClr>
                </a:glow>
              </a:effectLst>
              <a:latin typeface="Berlin Sans FB" pitchFamily="34" charset="0"/>
            </a:rPr>
            <a:t> </a:t>
          </a:r>
          <a:r>
            <a:rPr lang="en-US" sz="2400" i="1" kern="1200" dirty="0" err="1" smtClean="0">
              <a:solidFill>
                <a:srgbClr val="FFFF00"/>
              </a:solidFill>
              <a:effectLst>
                <a:glow rad="101600">
                  <a:schemeClr val="tx1">
                    <a:alpha val="60000"/>
                  </a:schemeClr>
                </a:glow>
              </a:effectLst>
              <a:latin typeface="Berlin Sans FB" pitchFamily="34" charset="0"/>
            </a:rPr>
            <a:t>sahabat</a:t>
          </a:r>
          <a:r>
            <a:rPr lang="en-US" sz="2400" i="1" kern="1200" dirty="0" smtClean="0">
              <a:solidFill>
                <a:srgbClr val="FFFF00"/>
              </a:solidFill>
              <a:effectLst>
                <a:glow rad="101600">
                  <a:schemeClr val="tx1">
                    <a:alpha val="60000"/>
                  </a:schemeClr>
                </a:glow>
              </a:effectLst>
              <a:latin typeface="Berlin Sans FB" pitchFamily="34" charset="0"/>
            </a:rPr>
            <a:t>, “Kami </a:t>
          </a:r>
          <a:r>
            <a:rPr lang="en-US" sz="2400" i="1" kern="1200" dirty="0" err="1" smtClean="0">
              <a:solidFill>
                <a:srgbClr val="FFFF00"/>
              </a:solidFill>
              <a:effectLst>
                <a:glow rad="101600">
                  <a:schemeClr val="tx1">
                    <a:alpha val="60000"/>
                  </a:schemeClr>
                </a:glow>
              </a:effectLst>
              <a:latin typeface="Berlin Sans FB" pitchFamily="34" charset="0"/>
            </a:rPr>
            <a:t>sudah</a:t>
          </a:r>
          <a:r>
            <a:rPr lang="en-US" sz="2400" i="1" kern="1200" dirty="0" smtClean="0">
              <a:solidFill>
                <a:srgbClr val="FFFF00"/>
              </a:solidFill>
              <a:effectLst>
                <a:glow rad="101600">
                  <a:schemeClr val="tx1">
                    <a:alpha val="60000"/>
                  </a:schemeClr>
                </a:glow>
              </a:effectLst>
              <a:latin typeface="Berlin Sans FB" pitchFamily="34" charset="0"/>
            </a:rPr>
            <a:t> </a:t>
          </a:r>
          <a:r>
            <a:rPr lang="en-US" sz="2400" i="1" kern="1200" dirty="0" err="1" smtClean="0">
              <a:solidFill>
                <a:srgbClr val="FFFF00"/>
              </a:solidFill>
              <a:effectLst>
                <a:glow rad="101600">
                  <a:schemeClr val="tx1">
                    <a:alpha val="60000"/>
                  </a:schemeClr>
                </a:glow>
              </a:effectLst>
              <a:latin typeface="Berlin Sans FB" pitchFamily="34" charset="0"/>
            </a:rPr>
            <a:t>merasa</a:t>
          </a:r>
          <a:r>
            <a:rPr lang="en-US" sz="2400" i="1" kern="1200" dirty="0" smtClean="0">
              <a:solidFill>
                <a:srgbClr val="FFFF00"/>
              </a:solidFill>
              <a:effectLst>
                <a:glow rad="101600">
                  <a:schemeClr val="tx1">
                    <a:alpha val="60000"/>
                  </a:schemeClr>
                </a:glow>
              </a:effectLst>
              <a:latin typeface="Berlin Sans FB" pitchFamily="34" charset="0"/>
            </a:rPr>
            <a:t> </a:t>
          </a:r>
          <a:r>
            <a:rPr lang="en-US" sz="2400" i="1" kern="1200" dirty="0" err="1" smtClean="0">
              <a:solidFill>
                <a:srgbClr val="FFFF00"/>
              </a:solidFill>
              <a:effectLst>
                <a:glow rad="101600">
                  <a:schemeClr val="tx1">
                    <a:alpha val="60000"/>
                  </a:schemeClr>
                </a:glow>
              </a:effectLst>
              <a:latin typeface="Berlin Sans FB" pitchFamily="34" charset="0"/>
            </a:rPr>
            <a:t>malu</a:t>
          </a:r>
          <a:r>
            <a:rPr lang="en-US" sz="2400" i="1" kern="1200" dirty="0" smtClean="0">
              <a:solidFill>
                <a:srgbClr val="FFFF00"/>
              </a:solidFill>
              <a:effectLst>
                <a:glow rad="101600">
                  <a:schemeClr val="tx1">
                    <a:alpha val="60000"/>
                  </a:schemeClr>
                </a:glow>
              </a:effectLst>
              <a:latin typeface="Berlin Sans FB" pitchFamily="34" charset="0"/>
            </a:rPr>
            <a:t>, </a:t>
          </a:r>
          <a:r>
            <a:rPr lang="en-US" sz="2400" i="1" kern="1200" dirty="0" err="1" smtClean="0">
              <a:solidFill>
                <a:srgbClr val="FFFF00"/>
              </a:solidFill>
              <a:effectLst>
                <a:glow rad="101600">
                  <a:schemeClr val="tx1">
                    <a:alpha val="60000"/>
                  </a:schemeClr>
                </a:glow>
              </a:effectLst>
              <a:latin typeface="Berlin Sans FB" pitchFamily="34" charset="0"/>
            </a:rPr>
            <a:t>Ya</a:t>
          </a:r>
          <a:r>
            <a:rPr lang="en-US" sz="2400" i="1" kern="1200" dirty="0" smtClean="0">
              <a:solidFill>
                <a:srgbClr val="FFFF00"/>
              </a:solidFill>
              <a:effectLst>
                <a:glow rad="101600">
                  <a:schemeClr val="tx1">
                    <a:alpha val="60000"/>
                  </a:schemeClr>
                </a:glow>
              </a:effectLst>
              <a:latin typeface="Berlin Sans FB" pitchFamily="34" charset="0"/>
            </a:rPr>
            <a:t> </a:t>
          </a:r>
          <a:r>
            <a:rPr lang="en-US" sz="2400" i="1" kern="1200" dirty="0" err="1" smtClean="0">
              <a:solidFill>
                <a:srgbClr val="FFFF00"/>
              </a:solidFill>
              <a:effectLst>
                <a:glow rad="101600">
                  <a:schemeClr val="tx1">
                    <a:alpha val="60000"/>
                  </a:schemeClr>
                </a:glow>
              </a:effectLst>
              <a:latin typeface="Berlin Sans FB" pitchFamily="34" charset="0"/>
            </a:rPr>
            <a:t>Rasulullah</a:t>
          </a:r>
          <a:r>
            <a:rPr lang="en-US" sz="2400" i="1" kern="1200" dirty="0" smtClean="0">
              <a:solidFill>
                <a:srgbClr val="FFFF00"/>
              </a:solidFill>
              <a:effectLst>
                <a:glow rad="101600">
                  <a:schemeClr val="tx1">
                    <a:alpha val="60000"/>
                  </a:schemeClr>
                </a:glow>
              </a:effectLst>
              <a:latin typeface="Berlin Sans FB" pitchFamily="34" charset="0"/>
            </a:rPr>
            <a:t>. </a:t>
          </a:r>
        </a:p>
        <a:p>
          <a:pPr lvl="0" algn="ctr" defTabSz="1066800" rtl="0">
            <a:lnSpc>
              <a:spcPct val="90000"/>
            </a:lnSpc>
            <a:spcBef>
              <a:spcPct val="0"/>
            </a:spcBef>
            <a:spcAft>
              <a:spcPct val="35000"/>
            </a:spcAft>
          </a:pPr>
          <a:r>
            <a:rPr lang="en-US" sz="2400" i="1" kern="1200" dirty="0" err="1" smtClean="0">
              <a:solidFill>
                <a:srgbClr val="FF00FF"/>
              </a:solidFill>
              <a:effectLst>
                <a:glow rad="101600">
                  <a:schemeClr val="tx1">
                    <a:alpha val="60000"/>
                  </a:schemeClr>
                </a:glow>
              </a:effectLst>
              <a:latin typeface="Berlin Sans FB" pitchFamily="34" charset="0"/>
            </a:rPr>
            <a:t>Jelas</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baginda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Bukan</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itu</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maksudnya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Sesiapa</a:t>
          </a:r>
          <a:r>
            <a:rPr lang="en-US" sz="2400" i="1" kern="1200" dirty="0" smtClean="0">
              <a:solidFill>
                <a:srgbClr val="FF00FF"/>
              </a:solidFill>
              <a:effectLst>
                <a:glow rad="101600">
                  <a:schemeClr val="tx1">
                    <a:alpha val="60000"/>
                  </a:schemeClr>
                </a:glow>
              </a:effectLst>
              <a:latin typeface="Berlin Sans FB" pitchFamily="34" charset="0"/>
            </a:rPr>
            <a:t> yang </a:t>
          </a:r>
          <a:r>
            <a:rPr lang="en-US" sz="2400" i="1" kern="1200" dirty="0" err="1" smtClean="0">
              <a:solidFill>
                <a:srgbClr val="FF00FF"/>
              </a:solidFill>
              <a:effectLst>
                <a:glow rad="101600">
                  <a:schemeClr val="tx1">
                    <a:alpha val="60000"/>
                  </a:schemeClr>
                </a:glow>
              </a:effectLst>
              <a:latin typeface="Berlin Sans FB" pitchFamily="34" charset="0"/>
            </a:rPr>
            <a:t>benar-benar</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merasa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malu</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kepada</a:t>
          </a:r>
          <a:r>
            <a:rPr lang="en-US" sz="2400" i="1" kern="1200" dirty="0" smtClean="0">
              <a:solidFill>
                <a:srgbClr val="FF00FF"/>
              </a:solidFill>
              <a:effectLst>
                <a:glow rad="101600">
                  <a:schemeClr val="tx1">
                    <a:alpha val="60000"/>
                  </a:schemeClr>
                </a:glow>
              </a:effectLst>
              <a:latin typeface="Berlin Sans FB" pitchFamily="34" charset="0"/>
            </a:rPr>
            <a:t> Allah SWT, </a:t>
          </a:r>
          <a:r>
            <a:rPr lang="en-US" sz="2400" i="1" kern="1200" dirty="0" err="1" smtClean="0">
              <a:solidFill>
                <a:srgbClr val="FF00FF"/>
              </a:solidFill>
              <a:effectLst>
                <a:glow rad="101600">
                  <a:schemeClr val="tx1">
                    <a:alpha val="60000"/>
                  </a:schemeClr>
                </a:glow>
              </a:effectLst>
              <a:latin typeface="Berlin Sans FB" pitchFamily="34" charset="0"/>
            </a:rPr>
            <a:t>maka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dia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perlu</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menjaga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kepala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dan</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isinya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menjaga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perut</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dan</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isinya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serta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selalu</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mengingati</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mati</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Sesungguhnya</a:t>
          </a:r>
          <a:r>
            <a:rPr lang="en-US" sz="2400" i="1" kern="1200" dirty="0" smtClean="0">
              <a:solidFill>
                <a:srgbClr val="FF00FF"/>
              </a:solidFill>
              <a:effectLst>
                <a:glow rad="101600">
                  <a:schemeClr val="tx1">
                    <a:alpha val="60000"/>
                  </a:schemeClr>
                </a:glow>
              </a:effectLst>
              <a:latin typeface="Berlin Sans FB" pitchFamily="34" charset="0"/>
            </a:rPr>
            <a:t> orang yang </a:t>
          </a:r>
          <a:r>
            <a:rPr lang="en-US" sz="2400" i="1" kern="1200" dirty="0" err="1" smtClean="0">
              <a:solidFill>
                <a:srgbClr val="FF00FF"/>
              </a:solidFill>
              <a:effectLst>
                <a:glow rad="101600">
                  <a:schemeClr val="tx1">
                    <a:alpha val="60000"/>
                  </a:schemeClr>
                </a:glow>
              </a:effectLst>
              <a:latin typeface="Berlin Sans FB" pitchFamily="34" charset="0"/>
            </a:rPr>
            <a:t>mencintai</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akhirat</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pasti</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akan</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meninggalkan</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keindahan</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dunia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Sesiapa</a:t>
          </a:r>
          <a:r>
            <a:rPr lang="en-US" sz="2400" i="1" kern="1200" dirty="0" smtClean="0">
              <a:solidFill>
                <a:srgbClr val="FF00FF"/>
              </a:solidFill>
              <a:effectLst>
                <a:glow rad="101600">
                  <a:schemeClr val="tx1">
                    <a:alpha val="60000"/>
                  </a:schemeClr>
                </a:glow>
              </a:effectLst>
              <a:latin typeface="Berlin Sans FB" pitchFamily="34" charset="0"/>
            </a:rPr>
            <a:t> yang </a:t>
          </a:r>
          <a:r>
            <a:rPr lang="en-US" sz="2400" i="1" kern="1200" dirty="0" err="1" smtClean="0">
              <a:solidFill>
                <a:srgbClr val="FF00FF"/>
              </a:solidFill>
              <a:effectLst>
                <a:glow rad="101600">
                  <a:schemeClr val="tx1">
                    <a:alpha val="60000"/>
                  </a:schemeClr>
                </a:glow>
              </a:effectLst>
              <a:latin typeface="Berlin Sans FB" pitchFamily="34" charset="0"/>
            </a:rPr>
            <a:t>melakukan</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ini</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bererti</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dia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benar-benar</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merasa</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malu</a:t>
          </a:r>
          <a:r>
            <a:rPr lang="en-US" sz="2400" i="1" kern="1200" dirty="0" smtClean="0">
              <a:solidFill>
                <a:srgbClr val="FF00FF"/>
              </a:solidFill>
              <a:effectLst>
                <a:glow rad="101600">
                  <a:schemeClr val="tx1">
                    <a:alpha val="60000"/>
                  </a:schemeClr>
                </a:glow>
              </a:effectLst>
              <a:latin typeface="Berlin Sans FB" pitchFamily="34" charset="0"/>
            </a:rPr>
            <a:t> </a:t>
          </a:r>
          <a:r>
            <a:rPr lang="en-US" sz="2400" i="1" kern="1200" dirty="0" err="1" smtClean="0">
              <a:solidFill>
                <a:srgbClr val="FF00FF"/>
              </a:solidFill>
              <a:effectLst>
                <a:glow rad="101600">
                  <a:schemeClr val="tx1">
                    <a:alpha val="60000"/>
                  </a:schemeClr>
                </a:glow>
              </a:effectLst>
              <a:latin typeface="Berlin Sans FB" pitchFamily="34" charset="0"/>
            </a:rPr>
            <a:t>kepada</a:t>
          </a:r>
          <a:r>
            <a:rPr lang="en-US" sz="2400" i="1" kern="1200" dirty="0" smtClean="0">
              <a:solidFill>
                <a:srgbClr val="FF00FF"/>
              </a:solidFill>
              <a:effectLst>
                <a:glow rad="101600">
                  <a:schemeClr val="tx1">
                    <a:alpha val="60000"/>
                  </a:schemeClr>
                </a:glow>
              </a:effectLst>
              <a:latin typeface="Berlin Sans FB" pitchFamily="34" charset="0"/>
            </a:rPr>
            <a:t> Allah SWT.</a:t>
          </a:r>
          <a:endParaRPr lang="en-US" sz="2400" kern="1200" dirty="0">
            <a:solidFill>
              <a:srgbClr val="FF00FF"/>
            </a:solidFill>
            <a:effectLst>
              <a:glow rad="101600">
                <a:schemeClr val="tx1">
                  <a:alpha val="60000"/>
                </a:schemeClr>
              </a:glow>
            </a:effectLst>
            <a:latin typeface="Berlin Sans FB" pitchFamily="34" charset="0"/>
          </a:endParaRPr>
        </a:p>
      </dsp:txBody>
      <dsp:txXfrm>
        <a:off x="337765" y="1593159"/>
        <a:ext cx="7782670" cy="3854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5C2DD-6BF8-4564-8C5B-10961C60C3D7}">
      <dsp:nvSpPr>
        <dsp:cNvPr id="0" name=""/>
        <dsp:cNvSpPr/>
      </dsp:nvSpPr>
      <dsp:spPr>
        <a:xfrm>
          <a:off x="0" y="3957824"/>
          <a:ext cx="8610600" cy="129904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err="1" smtClean="0">
              <a:solidFill>
                <a:schemeClr val="tx1"/>
              </a:solidFill>
              <a:latin typeface="Berlin Sans FB" pitchFamily="34" charset="0"/>
            </a:rPr>
            <a:t>Manusia</a:t>
          </a:r>
          <a:r>
            <a:rPr lang="en-US" sz="2500" kern="1200" dirty="0" smtClean="0">
              <a:solidFill>
                <a:schemeClr val="tx1"/>
              </a:solidFill>
              <a:latin typeface="Berlin Sans FB" pitchFamily="34" charset="0"/>
            </a:rPr>
            <a:t> </a:t>
          </a:r>
          <a:r>
            <a:rPr lang="en-US" sz="2500" kern="1200" dirty="0" err="1" smtClean="0">
              <a:solidFill>
                <a:schemeClr val="tx1"/>
              </a:solidFill>
              <a:latin typeface="Berlin Sans FB" pitchFamily="34" charset="0"/>
            </a:rPr>
            <a:t>belum</a:t>
          </a:r>
          <a:r>
            <a:rPr lang="en-US" sz="2500" kern="1200" dirty="0" smtClean="0">
              <a:solidFill>
                <a:schemeClr val="tx1"/>
              </a:solidFill>
              <a:latin typeface="Berlin Sans FB" pitchFamily="34" charset="0"/>
            </a:rPr>
            <a:t> </a:t>
          </a:r>
          <a:r>
            <a:rPr lang="en-US" sz="2500" kern="1200" dirty="0" err="1" smtClean="0">
              <a:solidFill>
                <a:schemeClr val="tx1"/>
              </a:solidFill>
              <a:latin typeface="Berlin Sans FB" pitchFamily="34" charset="0"/>
            </a:rPr>
            <a:t>dikira</a:t>
          </a:r>
          <a:r>
            <a:rPr lang="en-US" sz="2500" kern="1200" dirty="0" smtClean="0">
              <a:solidFill>
                <a:schemeClr val="tx1"/>
              </a:solidFill>
              <a:latin typeface="Berlin Sans FB" pitchFamily="34" charset="0"/>
            </a:rPr>
            <a:t> </a:t>
          </a:r>
          <a:r>
            <a:rPr lang="en-US" sz="2500" kern="1200" dirty="0" err="1" smtClean="0">
              <a:solidFill>
                <a:schemeClr val="tx1"/>
              </a:solidFill>
              <a:latin typeface="Berlin Sans FB" pitchFamily="34" charset="0"/>
            </a:rPr>
            <a:t>sempurna</a:t>
          </a:r>
          <a:r>
            <a:rPr lang="en-US" sz="2500" kern="1200" dirty="0" smtClean="0">
              <a:solidFill>
                <a:schemeClr val="tx1"/>
              </a:solidFill>
              <a:latin typeface="Berlin Sans FB" pitchFamily="34" charset="0"/>
            </a:rPr>
            <a:t> </a:t>
          </a:r>
          <a:r>
            <a:rPr lang="en-US" sz="2500" kern="1200" dirty="0" err="1" smtClean="0">
              <a:solidFill>
                <a:schemeClr val="tx1"/>
              </a:solidFill>
              <a:latin typeface="Berlin Sans FB" pitchFamily="34" charset="0"/>
            </a:rPr>
            <a:t>akhlaknya</a:t>
          </a:r>
          <a:r>
            <a:rPr lang="en-US" sz="2500" kern="1200" dirty="0" smtClean="0">
              <a:solidFill>
                <a:schemeClr val="tx1"/>
              </a:solidFill>
              <a:latin typeface="Berlin Sans FB" pitchFamily="34" charset="0"/>
            </a:rPr>
            <a:t> </a:t>
          </a:r>
          <a:r>
            <a:rPr lang="en-US" sz="2500" kern="1200" dirty="0" err="1" smtClean="0">
              <a:solidFill>
                <a:schemeClr val="tx1"/>
              </a:solidFill>
              <a:latin typeface="Berlin Sans FB" pitchFamily="34" charset="0"/>
            </a:rPr>
            <a:t>selagi</a:t>
          </a:r>
          <a:r>
            <a:rPr lang="en-US" sz="2500" kern="1200" dirty="0" smtClean="0">
              <a:solidFill>
                <a:schemeClr val="tx1"/>
              </a:solidFill>
              <a:latin typeface="Berlin Sans FB" pitchFamily="34" charset="0"/>
            </a:rPr>
            <a:t> </a:t>
          </a:r>
          <a:r>
            <a:rPr lang="en-US" sz="2500" kern="1200" dirty="0" err="1" smtClean="0">
              <a:solidFill>
                <a:schemeClr val="tx1"/>
              </a:solidFill>
              <a:latin typeface="Berlin Sans FB" pitchFamily="34" charset="0"/>
            </a:rPr>
            <a:t>belum</a:t>
          </a:r>
          <a:r>
            <a:rPr lang="en-US" sz="2500" kern="1200" dirty="0" smtClean="0">
              <a:solidFill>
                <a:schemeClr val="tx1"/>
              </a:solidFill>
              <a:latin typeface="Berlin Sans FB" pitchFamily="34" charset="0"/>
            </a:rPr>
            <a:t> </a:t>
          </a:r>
          <a:r>
            <a:rPr lang="en-US" sz="2500" kern="1200" dirty="0" err="1" smtClean="0">
              <a:solidFill>
                <a:schemeClr val="tx1"/>
              </a:solidFill>
              <a:latin typeface="Berlin Sans FB" pitchFamily="34" charset="0"/>
            </a:rPr>
            <a:t>bersifat</a:t>
          </a:r>
          <a:r>
            <a:rPr lang="en-US" sz="2500" kern="1200" dirty="0" smtClean="0">
              <a:solidFill>
                <a:schemeClr val="tx1"/>
              </a:solidFill>
              <a:latin typeface="Berlin Sans FB" pitchFamily="34" charset="0"/>
            </a:rPr>
            <a:t> </a:t>
          </a:r>
          <a:r>
            <a:rPr lang="en-US" sz="2500" kern="1200" dirty="0" err="1" smtClean="0">
              <a:solidFill>
                <a:schemeClr val="tx1"/>
              </a:solidFill>
              <a:latin typeface="Berlin Sans FB" pitchFamily="34" charset="0"/>
            </a:rPr>
            <a:t>dengan</a:t>
          </a:r>
          <a:r>
            <a:rPr lang="en-US" sz="2500" kern="1200" dirty="0" smtClean="0">
              <a:solidFill>
                <a:schemeClr val="tx1"/>
              </a:solidFill>
              <a:latin typeface="Berlin Sans FB" pitchFamily="34" charset="0"/>
            </a:rPr>
            <a:t> </a:t>
          </a:r>
          <a:r>
            <a:rPr lang="en-US" sz="2500" kern="1200" dirty="0" err="1" smtClean="0">
              <a:solidFill>
                <a:schemeClr val="tx1"/>
              </a:solidFill>
              <a:latin typeface="Berlin Sans FB" pitchFamily="34" charset="0"/>
            </a:rPr>
            <a:t>sifat</a:t>
          </a:r>
          <a:r>
            <a:rPr lang="en-US" sz="2500" kern="1200" dirty="0" smtClean="0">
              <a:solidFill>
                <a:schemeClr val="tx1"/>
              </a:solidFill>
              <a:latin typeface="Berlin Sans FB" pitchFamily="34" charset="0"/>
            </a:rPr>
            <a:t> </a:t>
          </a:r>
          <a:r>
            <a:rPr lang="en-US" sz="2500" b="1" kern="1200" dirty="0" err="1" smtClean="0">
              <a:solidFill>
                <a:schemeClr val="tx1"/>
              </a:solidFill>
              <a:latin typeface="Berlin Sans FB" pitchFamily="34" charset="0"/>
            </a:rPr>
            <a:t>malu</a:t>
          </a:r>
          <a:r>
            <a:rPr lang="en-US" sz="2500" kern="1200" dirty="0" smtClean="0">
              <a:solidFill>
                <a:schemeClr val="tx1"/>
              </a:solidFill>
              <a:latin typeface="Berlin Sans FB" pitchFamily="34" charset="0"/>
            </a:rPr>
            <a:t>. </a:t>
          </a:r>
          <a:endParaRPr lang="en-US" sz="2500" kern="1200" dirty="0">
            <a:solidFill>
              <a:schemeClr val="tx1"/>
            </a:solidFill>
            <a:latin typeface="Berlin Sans FB" pitchFamily="34" charset="0"/>
          </a:endParaRPr>
        </a:p>
      </dsp:txBody>
      <dsp:txXfrm>
        <a:off x="0" y="3957824"/>
        <a:ext cx="8610600" cy="1299046"/>
      </dsp:txXfrm>
    </dsp:sp>
    <dsp:sp modelId="{816EF2AC-1305-4348-815A-EB8D4A884945}">
      <dsp:nvSpPr>
        <dsp:cNvPr id="0" name=""/>
        <dsp:cNvSpPr/>
      </dsp:nvSpPr>
      <dsp:spPr>
        <a:xfrm rot="10800000">
          <a:off x="0" y="1979376"/>
          <a:ext cx="8610600" cy="1997933"/>
        </a:xfrm>
        <a:prstGeom prst="upArrowCallout">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dirty="0" err="1" smtClean="0">
              <a:solidFill>
                <a:srgbClr val="0000FF"/>
              </a:solidFill>
              <a:latin typeface="Berlin Sans FB" pitchFamily="34" charset="0"/>
            </a:rPr>
            <a:t>sifat</a:t>
          </a:r>
          <a:r>
            <a:rPr lang="en-US" sz="2500" kern="1200" dirty="0" smtClean="0">
              <a:solidFill>
                <a:srgbClr val="0000FF"/>
              </a:solidFill>
              <a:latin typeface="Berlin Sans FB" pitchFamily="34" charset="0"/>
            </a:rPr>
            <a:t> </a:t>
          </a:r>
          <a:r>
            <a:rPr lang="en-US" sz="2500" b="1" kern="1200" dirty="0" err="1" smtClean="0">
              <a:solidFill>
                <a:srgbClr val="0000FF"/>
              </a:solidFill>
              <a:latin typeface="Berlin Sans FB" pitchFamily="34" charset="0"/>
            </a:rPr>
            <a:t>malu</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itu</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adalah</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sebaik-baik</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sifat</a:t>
          </a:r>
          <a:r>
            <a:rPr lang="en-US" sz="2500" kern="1200" dirty="0" smtClean="0">
              <a:solidFill>
                <a:srgbClr val="0000FF"/>
              </a:solidFill>
              <a:latin typeface="Berlin Sans FB" pitchFamily="34" charset="0"/>
            </a:rPr>
            <a:t> yang </a:t>
          </a:r>
          <a:r>
            <a:rPr lang="en-US" sz="2500" kern="1200" dirty="0" err="1" smtClean="0">
              <a:solidFill>
                <a:srgbClr val="0000FF"/>
              </a:solidFill>
              <a:latin typeface="Berlin Sans FB" pitchFamily="34" charset="0"/>
            </a:rPr>
            <a:t>harus</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dimiliki</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oleh</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manusia</a:t>
          </a:r>
          <a:r>
            <a:rPr lang="en-US" sz="2500" kern="1200" dirty="0" smtClean="0">
              <a:solidFill>
                <a:srgbClr val="0000FF"/>
              </a:solidFill>
              <a:latin typeface="Berlin Sans FB" pitchFamily="34" charset="0"/>
            </a:rPr>
            <a:t> yang </a:t>
          </a:r>
          <a:r>
            <a:rPr lang="en-US" sz="2500" kern="1200" dirty="0" err="1" smtClean="0">
              <a:solidFill>
                <a:srgbClr val="0000FF"/>
              </a:solidFill>
              <a:latin typeface="Berlin Sans FB" pitchFamily="34" charset="0"/>
            </a:rPr>
            <a:t>waras</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fikirannya</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dan</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lurus</a:t>
          </a:r>
          <a:r>
            <a:rPr lang="en-US" sz="2500" kern="1200" dirty="0" smtClean="0">
              <a:solidFill>
                <a:srgbClr val="0000FF"/>
              </a:solidFill>
              <a:latin typeface="Berlin Sans FB" pitchFamily="34" charset="0"/>
            </a:rPr>
            <a:t> </a:t>
          </a:r>
          <a:r>
            <a:rPr lang="en-US" sz="2500" kern="1200" dirty="0" err="1" smtClean="0">
              <a:solidFill>
                <a:srgbClr val="0000FF"/>
              </a:solidFill>
              <a:latin typeface="Berlin Sans FB" pitchFamily="34" charset="0"/>
            </a:rPr>
            <a:t>perjalanannya</a:t>
          </a:r>
          <a:r>
            <a:rPr lang="en-US" sz="2500" kern="1200" dirty="0" smtClean="0">
              <a:solidFill>
                <a:schemeClr val="tx1"/>
              </a:solidFill>
              <a:latin typeface="Berlin Sans FB" pitchFamily="34" charset="0"/>
            </a:rPr>
            <a:t>. </a:t>
          </a:r>
          <a:endParaRPr lang="en-US" sz="2500" kern="1200" dirty="0">
            <a:solidFill>
              <a:schemeClr val="tx1"/>
            </a:solidFill>
            <a:latin typeface="Berlin Sans FB" pitchFamily="34" charset="0"/>
          </a:endParaRPr>
        </a:p>
      </dsp:txBody>
      <dsp:txXfrm rot="10800000">
        <a:off x="0" y="1979376"/>
        <a:ext cx="8610600" cy="1298197"/>
      </dsp:txXfrm>
    </dsp:sp>
    <dsp:sp modelId="{2C03F343-5EF2-4B8E-9681-ABA5347C9CF3}">
      <dsp:nvSpPr>
        <dsp:cNvPr id="0" name=""/>
        <dsp:cNvSpPr/>
      </dsp:nvSpPr>
      <dsp:spPr>
        <a:xfrm rot="10800000">
          <a:off x="0" y="929"/>
          <a:ext cx="8610600" cy="1997933"/>
        </a:xfrm>
        <a:prstGeom prst="upArrowCallou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rtl="0">
            <a:lnSpc>
              <a:spcPct val="90000"/>
            </a:lnSpc>
            <a:spcBef>
              <a:spcPct val="0"/>
            </a:spcBef>
            <a:spcAft>
              <a:spcPct val="35000"/>
            </a:spcAft>
          </a:pPr>
          <a:r>
            <a:rPr lang="en-US" sz="2500" kern="1200" smtClean="0">
              <a:solidFill>
                <a:schemeClr val="tx1"/>
              </a:solidFill>
              <a:latin typeface="Berlin Sans FB" pitchFamily="34" charset="0"/>
            </a:rPr>
            <a:t>Para ulama bersepakat mengatakan bahawa</a:t>
          </a:r>
          <a:endParaRPr lang="en-US" sz="2500" kern="1200">
            <a:solidFill>
              <a:schemeClr val="tx1"/>
            </a:solidFill>
            <a:latin typeface="Berlin Sans FB" pitchFamily="34" charset="0"/>
          </a:endParaRPr>
        </a:p>
      </dsp:txBody>
      <dsp:txXfrm rot="10800000">
        <a:off x="0" y="929"/>
        <a:ext cx="8610600" cy="12981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140F5-20B7-4FDF-B013-8CC0325420AB}">
      <dsp:nvSpPr>
        <dsp:cNvPr id="0" name=""/>
        <dsp:cNvSpPr/>
      </dsp:nvSpPr>
      <dsp:spPr>
        <a:xfrm rot="16200000">
          <a:off x="-944517" y="948407"/>
          <a:ext cx="5638800" cy="3741985"/>
        </a:xfrm>
        <a:prstGeom prst="flowChartManualOperation">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7739" bIns="0" numCol="1" spcCol="1270" anchor="ctr" anchorCtr="0">
          <a:noAutofit/>
        </a:bodyPr>
        <a:lstStyle/>
        <a:p>
          <a:pPr lvl="0" algn="ctr" defTabSz="1511300" rtl="0">
            <a:lnSpc>
              <a:spcPct val="90000"/>
            </a:lnSpc>
            <a:spcBef>
              <a:spcPct val="0"/>
            </a:spcBef>
            <a:spcAft>
              <a:spcPct val="35000"/>
            </a:spcAft>
          </a:pPr>
          <a:r>
            <a:rPr lang="ms-MY" sz="3400" kern="1200" dirty="0" smtClean="0">
              <a:solidFill>
                <a:srgbClr val="003300"/>
              </a:solidFill>
              <a:latin typeface="Bodoni MT Condensed" pitchFamily="18" charset="0"/>
            </a:rPr>
            <a:t>mereka yang merasa </a:t>
          </a:r>
          <a:r>
            <a:rPr lang="ms-MY" sz="3400" b="0" i="1" kern="1200" dirty="0" smtClean="0">
              <a:solidFill>
                <a:srgbClr val="FFFF00"/>
              </a:solidFill>
              <a:latin typeface="Bodoni MT Condensed" pitchFamily="18" charset="0"/>
            </a:rPr>
            <a:t>malu kepada Allah SWT </a:t>
          </a:r>
          <a:r>
            <a:rPr lang="ms-MY" sz="3400" kern="1200" dirty="0" smtClean="0">
              <a:solidFill>
                <a:srgbClr val="003300"/>
              </a:solidFill>
              <a:latin typeface="Bodoni MT Condensed" pitchFamily="18" charset="0"/>
            </a:rPr>
            <a:t>akan bertindak menjauhi segala larangan-Nya dalam semua keadaan sama ada dilihat mahupun tidak. </a:t>
          </a:r>
          <a:endParaRPr lang="en-US" sz="3400" kern="1200" dirty="0">
            <a:solidFill>
              <a:srgbClr val="003300"/>
            </a:solidFill>
            <a:latin typeface="Bodoni MT Condensed" pitchFamily="18" charset="0"/>
          </a:endParaRPr>
        </a:p>
      </dsp:txBody>
      <dsp:txXfrm rot="5400000">
        <a:off x="3891" y="1127759"/>
        <a:ext cx="3741985" cy="3383280"/>
      </dsp:txXfrm>
    </dsp:sp>
    <dsp:sp modelId="{CDAA30D9-0D47-497E-9346-6D31E2280FCD}">
      <dsp:nvSpPr>
        <dsp:cNvPr id="0" name=""/>
        <dsp:cNvSpPr/>
      </dsp:nvSpPr>
      <dsp:spPr>
        <a:xfrm rot="16200000">
          <a:off x="3078117" y="948407"/>
          <a:ext cx="5638800" cy="3741985"/>
        </a:xfrm>
        <a:prstGeom prst="flowChartManualOperation">
          <a:avLst/>
        </a:prstGeom>
        <a:solidFill>
          <a:schemeClr val="accent5">
            <a:hueOff val="2495256"/>
            <a:satOff val="-50489"/>
            <a:lumOff val="1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0" tIns="0" rIns="217739" bIns="0" numCol="1" spcCol="1270" anchor="ctr" anchorCtr="0">
          <a:noAutofit/>
        </a:bodyPr>
        <a:lstStyle/>
        <a:p>
          <a:pPr lvl="0" algn="ctr" defTabSz="1511300" rtl="0">
            <a:lnSpc>
              <a:spcPct val="90000"/>
            </a:lnSpc>
            <a:spcBef>
              <a:spcPct val="0"/>
            </a:spcBef>
            <a:spcAft>
              <a:spcPct val="35000"/>
            </a:spcAft>
          </a:pPr>
          <a:r>
            <a:rPr lang="ms-MY" sz="3400" kern="1200" dirty="0" smtClean="0">
              <a:solidFill>
                <a:srgbClr val="003300"/>
              </a:solidFill>
              <a:latin typeface="Bodoni MT Condensed" pitchFamily="18" charset="0"/>
            </a:rPr>
            <a:t>pelaksanaan sifat malu ialah ibadah yang buahnya daripada </a:t>
          </a:r>
          <a:r>
            <a:rPr lang="ms-MY" sz="3400" i="1" kern="1200" dirty="0" smtClean="0">
              <a:solidFill>
                <a:srgbClr val="FFFF00"/>
              </a:solidFill>
              <a:latin typeface="Bodoni MT Condensed" pitchFamily="18" charset="0"/>
            </a:rPr>
            <a:t>ma’rifatullâh</a:t>
          </a:r>
          <a:r>
            <a:rPr lang="ms-MY" sz="3400" kern="1200" dirty="0" smtClean="0">
              <a:solidFill>
                <a:srgbClr val="003300"/>
              </a:solidFill>
              <a:latin typeface="Bodoni MT Condensed" pitchFamily="18" charset="0"/>
            </a:rPr>
            <a:t> (mengenal Allah) yang terzahir akibat </a:t>
          </a:r>
          <a:r>
            <a:rPr lang="ms-MY" sz="3400" kern="1200" dirty="0" smtClean="0">
              <a:solidFill>
                <a:schemeClr val="tx1"/>
              </a:solidFill>
              <a:latin typeface="Bodoni MT Condensed" pitchFamily="18" charset="0"/>
            </a:rPr>
            <a:t>hampirnya</a:t>
          </a:r>
          <a:r>
            <a:rPr lang="ms-MY" sz="3400" kern="1200" dirty="0" smtClean="0">
              <a:solidFill>
                <a:srgbClr val="003300"/>
              </a:solidFill>
              <a:latin typeface="Bodoni MT Condensed" pitchFamily="18" charset="0"/>
            </a:rPr>
            <a:t> seseorang dengan Allah SWT.</a:t>
          </a:r>
          <a:endParaRPr lang="en-US" sz="3400" kern="1200" dirty="0">
            <a:solidFill>
              <a:srgbClr val="003300"/>
            </a:solidFill>
            <a:latin typeface="Bodoni MT Condensed" pitchFamily="18" charset="0"/>
          </a:endParaRPr>
        </a:p>
      </dsp:txBody>
      <dsp:txXfrm rot="5400000">
        <a:off x="4026525" y="1127759"/>
        <a:ext cx="3741985" cy="33832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B460-0806-45D7-A292-8947328CEDD5}">
      <dsp:nvSpPr>
        <dsp:cNvPr id="0" name=""/>
        <dsp:cNvSpPr/>
      </dsp:nvSpPr>
      <dsp:spPr>
        <a:xfrm>
          <a:off x="-6890148" y="-1053911"/>
          <a:ext cx="8203824" cy="8203824"/>
        </a:xfrm>
        <a:prstGeom prst="blockArc">
          <a:avLst>
            <a:gd name="adj1" fmla="val 18900000"/>
            <a:gd name="adj2" fmla="val 2700000"/>
            <a:gd name="adj3" fmla="val 263"/>
          </a:avLst>
        </a:prstGeom>
        <a:noFill/>
        <a:ln w="19050"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FA1D93-AEB0-4A28-A76D-3ED55DC1669A}">
      <dsp:nvSpPr>
        <dsp:cNvPr id="0" name=""/>
        <dsp:cNvSpPr/>
      </dsp:nvSpPr>
      <dsp:spPr>
        <a:xfrm>
          <a:off x="846124" y="609600"/>
          <a:ext cx="7832750" cy="1219200"/>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740" tIns="55880" rIns="55880" bIns="55880" numCol="1" spcCol="1270" anchor="ctr" anchorCtr="0">
          <a:noAutofit/>
        </a:bodyPr>
        <a:lstStyle/>
        <a:p>
          <a:pPr lvl="0" algn="l" defTabSz="977900" rtl="0">
            <a:lnSpc>
              <a:spcPct val="90000"/>
            </a:lnSpc>
            <a:spcBef>
              <a:spcPct val="0"/>
            </a:spcBef>
            <a:spcAft>
              <a:spcPct val="35000"/>
            </a:spcAft>
          </a:pPr>
          <a:r>
            <a:rPr lang="en-US" sz="2200" kern="1200" smtClean="0">
              <a:solidFill>
                <a:schemeClr val="tx1"/>
              </a:solidFill>
              <a:latin typeface="Berlin Sans FB" pitchFamily="34" charset="0"/>
            </a:rPr>
            <a:t>kita juga perlu merasa malu kepada manusia. </a:t>
          </a:r>
          <a:endParaRPr lang="en-US" sz="2200" kern="1200">
            <a:solidFill>
              <a:schemeClr val="tx1"/>
            </a:solidFill>
            <a:latin typeface="Berlin Sans FB" pitchFamily="34" charset="0"/>
          </a:endParaRPr>
        </a:p>
      </dsp:txBody>
      <dsp:txXfrm>
        <a:off x="846124" y="609600"/>
        <a:ext cx="7832750" cy="1219200"/>
      </dsp:txXfrm>
    </dsp:sp>
    <dsp:sp modelId="{7B9F1A6C-DE1D-4098-9D16-ACE91B0080CE}">
      <dsp:nvSpPr>
        <dsp:cNvPr id="0" name=""/>
        <dsp:cNvSpPr/>
      </dsp:nvSpPr>
      <dsp:spPr>
        <a:xfrm>
          <a:off x="84124" y="457200"/>
          <a:ext cx="1524000" cy="1524000"/>
        </a:xfrm>
        <a:prstGeom prst="ellipse">
          <a:avLst/>
        </a:prstGeom>
        <a:solidFill>
          <a:schemeClr val="lt1">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A9E51F-9133-4D61-8D82-7C52C607D5AB}">
      <dsp:nvSpPr>
        <dsp:cNvPr id="0" name=""/>
        <dsp:cNvSpPr/>
      </dsp:nvSpPr>
      <dsp:spPr>
        <a:xfrm>
          <a:off x="1289303" y="2438400"/>
          <a:ext cx="7389571" cy="1219200"/>
        </a:xfrm>
        <a:prstGeom prst="rect">
          <a:avLst/>
        </a:prstGeom>
        <a:solidFill>
          <a:schemeClr val="accent3">
            <a:hueOff val="-716701"/>
            <a:satOff val="590"/>
            <a:lumOff val="-49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740" tIns="55880" rIns="55880" bIns="55880" numCol="1" spcCol="1270" anchor="ctr" anchorCtr="0">
          <a:noAutofit/>
        </a:bodyPr>
        <a:lstStyle/>
        <a:p>
          <a:pPr lvl="0" algn="l" defTabSz="977900" rtl="0">
            <a:lnSpc>
              <a:spcPct val="90000"/>
            </a:lnSpc>
            <a:spcBef>
              <a:spcPct val="0"/>
            </a:spcBef>
            <a:spcAft>
              <a:spcPct val="35000"/>
            </a:spcAft>
          </a:pPr>
          <a:r>
            <a:rPr lang="en-US" sz="2200" kern="1200" dirty="0" err="1" smtClean="0">
              <a:solidFill>
                <a:schemeClr val="tx1"/>
              </a:solidFill>
              <a:latin typeface="Berlin Sans FB" pitchFamily="34" charset="0"/>
            </a:rPr>
            <a:t>sifat</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malu</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dapat</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mencegah</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kita</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dari</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perbuatan</a:t>
          </a:r>
          <a:r>
            <a:rPr lang="en-US" sz="2200" kern="1200" dirty="0" smtClean="0">
              <a:solidFill>
                <a:schemeClr val="tx1"/>
              </a:solidFill>
              <a:latin typeface="Berlin Sans FB" pitchFamily="34" charset="0"/>
            </a:rPr>
            <a:t> yang </a:t>
          </a:r>
          <a:r>
            <a:rPr lang="en-US" sz="2200" kern="1200" dirty="0" err="1" smtClean="0">
              <a:solidFill>
                <a:schemeClr val="tx1"/>
              </a:solidFill>
              <a:latin typeface="Berlin Sans FB" pitchFamily="34" charset="0"/>
            </a:rPr>
            <a:t>tidak</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selayaknya</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kita</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lakukan</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seperti</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menyebar</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fitnah</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menjadi</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batu</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api</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dan</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segala</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maksiat</a:t>
          </a:r>
          <a:r>
            <a:rPr lang="en-US" sz="2200" kern="1200" dirty="0" smtClean="0">
              <a:solidFill>
                <a:schemeClr val="tx1"/>
              </a:solidFill>
              <a:latin typeface="Berlin Sans FB" pitchFamily="34" charset="0"/>
            </a:rPr>
            <a:t> yang lain. </a:t>
          </a:r>
          <a:endParaRPr lang="en-US" sz="2200" kern="1200" dirty="0">
            <a:solidFill>
              <a:schemeClr val="tx1"/>
            </a:solidFill>
            <a:latin typeface="Berlin Sans FB" pitchFamily="34" charset="0"/>
          </a:endParaRPr>
        </a:p>
      </dsp:txBody>
      <dsp:txXfrm>
        <a:off x="1289303" y="2438400"/>
        <a:ext cx="7389571" cy="1219200"/>
      </dsp:txXfrm>
    </dsp:sp>
    <dsp:sp modelId="{1BC6EDD4-012B-4567-9D1D-27425C99540C}">
      <dsp:nvSpPr>
        <dsp:cNvPr id="0" name=""/>
        <dsp:cNvSpPr/>
      </dsp:nvSpPr>
      <dsp:spPr>
        <a:xfrm>
          <a:off x="527303" y="2286000"/>
          <a:ext cx="1524000" cy="1524000"/>
        </a:xfrm>
        <a:prstGeom prst="ellipse">
          <a:avLst/>
        </a:prstGeom>
        <a:solidFill>
          <a:schemeClr val="lt1">
            <a:hueOff val="0"/>
            <a:satOff val="0"/>
            <a:lumOff val="0"/>
            <a:alphaOff val="0"/>
          </a:schemeClr>
        </a:solidFill>
        <a:ln w="19050" cap="rnd" cmpd="sng" algn="ctr">
          <a:solidFill>
            <a:schemeClr val="accent3">
              <a:hueOff val="-716701"/>
              <a:satOff val="590"/>
              <a:lumOff val="-491"/>
              <a:alphaOff val="0"/>
            </a:schemeClr>
          </a:solidFill>
          <a:prstDash val="solid"/>
        </a:ln>
        <a:effectLst/>
      </dsp:spPr>
      <dsp:style>
        <a:lnRef idx="2">
          <a:scrgbClr r="0" g="0" b="0"/>
        </a:lnRef>
        <a:fillRef idx="1">
          <a:scrgbClr r="0" g="0" b="0"/>
        </a:fillRef>
        <a:effectRef idx="0">
          <a:scrgbClr r="0" g="0" b="0"/>
        </a:effectRef>
        <a:fontRef idx="minor"/>
      </dsp:style>
    </dsp:sp>
    <dsp:sp modelId="{AE339DDF-005C-4ADE-9131-EF12B161D10F}">
      <dsp:nvSpPr>
        <dsp:cNvPr id="0" name=""/>
        <dsp:cNvSpPr/>
      </dsp:nvSpPr>
      <dsp:spPr>
        <a:xfrm>
          <a:off x="846124" y="4267200"/>
          <a:ext cx="7832750" cy="1219200"/>
        </a:xfrm>
        <a:prstGeom prst="rect">
          <a:avLst/>
        </a:prstGeom>
        <a:solidFill>
          <a:schemeClr val="accent3">
            <a:hueOff val="-1433403"/>
            <a:satOff val="1180"/>
            <a:lumOff val="-9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7740" tIns="55880" rIns="55880" bIns="55880" numCol="1" spcCol="1270" anchor="ctr" anchorCtr="0">
          <a:noAutofit/>
        </a:bodyPr>
        <a:lstStyle/>
        <a:p>
          <a:pPr lvl="0" algn="l" defTabSz="977900" rtl="0">
            <a:lnSpc>
              <a:spcPct val="90000"/>
            </a:lnSpc>
            <a:spcBef>
              <a:spcPct val="0"/>
            </a:spcBef>
            <a:spcAft>
              <a:spcPct val="35000"/>
            </a:spcAft>
          </a:pPr>
          <a:r>
            <a:rPr lang="en-US" sz="2200" kern="1200" dirty="0" err="1" smtClean="0">
              <a:solidFill>
                <a:schemeClr val="tx1"/>
              </a:solidFill>
              <a:latin typeface="Berlin Sans FB" pitchFamily="34" charset="0"/>
            </a:rPr>
            <a:t>mereka</a:t>
          </a:r>
          <a:r>
            <a:rPr lang="en-US" sz="2200" kern="1200" dirty="0" smtClean="0">
              <a:solidFill>
                <a:schemeClr val="tx1"/>
              </a:solidFill>
              <a:latin typeface="Berlin Sans FB" pitchFamily="34" charset="0"/>
            </a:rPr>
            <a:t> yang </a:t>
          </a:r>
          <a:r>
            <a:rPr lang="en-US" sz="2200" kern="1200" dirty="0" err="1" smtClean="0">
              <a:solidFill>
                <a:schemeClr val="tx1"/>
              </a:solidFill>
              <a:latin typeface="Berlin Sans FB" pitchFamily="34" charset="0"/>
            </a:rPr>
            <a:t>tiada</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sifat</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malu</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akan</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menyebabkan</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benteng</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dirinya</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runtuh</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dan</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sukar</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menghalangnya</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daripada</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melakukan</a:t>
          </a:r>
          <a:r>
            <a:rPr lang="en-US" sz="2200" kern="1200" dirty="0" smtClean="0">
              <a:solidFill>
                <a:schemeClr val="tx1"/>
              </a:solidFill>
              <a:latin typeface="Berlin Sans FB" pitchFamily="34" charset="0"/>
            </a:rPr>
            <a:t> </a:t>
          </a:r>
          <a:r>
            <a:rPr lang="en-US" sz="2200" kern="1200" dirty="0" err="1" smtClean="0">
              <a:solidFill>
                <a:schemeClr val="tx1"/>
              </a:solidFill>
              <a:latin typeface="Berlin Sans FB" pitchFamily="34" charset="0"/>
            </a:rPr>
            <a:t>maksiat</a:t>
          </a:r>
          <a:r>
            <a:rPr lang="en-US" sz="2200" kern="1200" dirty="0" smtClean="0">
              <a:solidFill>
                <a:schemeClr val="tx1"/>
              </a:solidFill>
              <a:latin typeface="Berlin Sans FB" pitchFamily="34" charset="0"/>
            </a:rPr>
            <a:t>. </a:t>
          </a:r>
          <a:endParaRPr lang="en-US" sz="2200" kern="1200" dirty="0">
            <a:solidFill>
              <a:schemeClr val="tx1"/>
            </a:solidFill>
            <a:latin typeface="Berlin Sans FB" pitchFamily="34" charset="0"/>
          </a:endParaRPr>
        </a:p>
      </dsp:txBody>
      <dsp:txXfrm>
        <a:off x="846124" y="4267200"/>
        <a:ext cx="7832750" cy="1219200"/>
      </dsp:txXfrm>
    </dsp:sp>
    <dsp:sp modelId="{D7D27809-EBDA-4325-B272-91A645141F9B}">
      <dsp:nvSpPr>
        <dsp:cNvPr id="0" name=""/>
        <dsp:cNvSpPr/>
      </dsp:nvSpPr>
      <dsp:spPr>
        <a:xfrm>
          <a:off x="84124" y="4114800"/>
          <a:ext cx="1524000" cy="1524000"/>
        </a:xfrm>
        <a:prstGeom prst="ellipse">
          <a:avLst/>
        </a:prstGeom>
        <a:solidFill>
          <a:schemeClr val="lt1">
            <a:hueOff val="0"/>
            <a:satOff val="0"/>
            <a:lumOff val="0"/>
            <a:alphaOff val="0"/>
          </a:schemeClr>
        </a:solidFill>
        <a:ln w="19050" cap="rnd" cmpd="sng" algn="ctr">
          <a:solidFill>
            <a:schemeClr val="accent3">
              <a:hueOff val="-1433403"/>
              <a:satOff val="1180"/>
              <a:lumOff val="-98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F5253-0977-4BE0-A617-C98F64A91944}">
      <dsp:nvSpPr>
        <dsp:cNvPr id="0" name=""/>
        <dsp:cNvSpPr/>
      </dsp:nvSpPr>
      <dsp:spPr>
        <a:xfrm>
          <a:off x="0" y="4416701"/>
          <a:ext cx="8305800" cy="144966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latin typeface="Berlin Sans FB" pitchFamily="34" charset="0"/>
            </a:rPr>
            <a:t>Riba menyebabkan cahaya sifat malu menjadi malap dan akhirnya terpadam dalam kehidupan manusia. </a:t>
          </a:r>
          <a:endParaRPr lang="en-US" sz="2400" kern="1200">
            <a:solidFill>
              <a:schemeClr val="tx1"/>
            </a:solidFill>
            <a:latin typeface="Berlin Sans FB" pitchFamily="34" charset="0"/>
          </a:endParaRPr>
        </a:p>
      </dsp:txBody>
      <dsp:txXfrm>
        <a:off x="0" y="4416701"/>
        <a:ext cx="8305800" cy="1449660"/>
      </dsp:txXfrm>
    </dsp:sp>
    <dsp:sp modelId="{7BA2D356-58A1-4B76-8F21-EAA32CE10008}">
      <dsp:nvSpPr>
        <dsp:cNvPr id="0" name=""/>
        <dsp:cNvSpPr/>
      </dsp:nvSpPr>
      <dsp:spPr>
        <a:xfrm rot="10800000">
          <a:off x="0" y="2208869"/>
          <a:ext cx="8305800" cy="2229577"/>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latin typeface="Berlin Sans FB" pitchFamily="34" charset="0"/>
            </a:rPr>
            <a:t>Dalam Islam, memungut riba atau mendapatkan keuntungan berupa riba pinjaman adalah haram. </a:t>
          </a:r>
          <a:endParaRPr lang="en-US" sz="2400" kern="1200">
            <a:solidFill>
              <a:schemeClr val="tx1"/>
            </a:solidFill>
            <a:latin typeface="Berlin Sans FB" pitchFamily="34" charset="0"/>
          </a:endParaRPr>
        </a:p>
      </dsp:txBody>
      <dsp:txXfrm rot="10800000">
        <a:off x="0" y="2208869"/>
        <a:ext cx="8305800" cy="1448712"/>
      </dsp:txXfrm>
    </dsp:sp>
    <dsp:sp modelId="{05133167-3FC8-4D12-9250-11CC25809E89}">
      <dsp:nvSpPr>
        <dsp:cNvPr id="0" name=""/>
        <dsp:cNvSpPr/>
      </dsp:nvSpPr>
      <dsp:spPr>
        <a:xfrm rot="10800000">
          <a:off x="0" y="1037"/>
          <a:ext cx="8305800" cy="2229577"/>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smtClean="0">
              <a:solidFill>
                <a:schemeClr val="tx1"/>
              </a:solidFill>
              <a:latin typeface="Berlin Sans FB" pitchFamily="34" charset="0"/>
            </a:rPr>
            <a:t>Termasuk dalam perbuatan maksiat ini ialah perbuatan riba’ yang terus berkembang kerana sikap segelintir manusia yang suka mengejar keuntungan dunia tanpa ada belas kasihan kepada orang lain. </a:t>
          </a:r>
          <a:endParaRPr lang="en-US" sz="2400" kern="1200">
            <a:solidFill>
              <a:schemeClr val="tx1"/>
            </a:solidFill>
            <a:latin typeface="Berlin Sans FB" pitchFamily="34" charset="0"/>
          </a:endParaRPr>
        </a:p>
      </dsp:txBody>
      <dsp:txXfrm rot="10800000">
        <a:off x="0" y="1037"/>
        <a:ext cx="8305800" cy="14487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23/2/2017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p="http://schemas.openxmlformats.org/presentationml/2006/main" xmlns:a="http://schemas.openxmlformats.org/drawingml/2006/main" xmlns:r="http://schemas.openxmlformats.org/officeDocument/2006/relationships" preserve="1" showMasterSp="0" type="title">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descr="SD-PanelTitle-R1.png"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Title-UniformTrim.png" id="12" name="Picture 11"/>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a:off x="0" y="3128434"/>
              <a:ext cx="1664208" cy="612648"/>
            </a:xfrm>
            <a:prstGeom prst="rect">
              <a:avLst/>
            </a:prstGeom>
          </p:spPr>
        </p:pic>
        <p:pic>
          <p:nvPicPr>
            <p:cNvPr descr="HDRibbonTitle-UniformTrim.png" id="13" name="Picture 12"/>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dirty="0" lang="en-US"/>
          </a:p>
        </p:txBody>
      </p:sp>
      <p:sp>
        <p:nvSpPr>
          <p:cNvPr id="3" name="Subtitle 2"/>
          <p:cNvSpPr>
            <a:spLocks noGrp="1"/>
          </p:cNvSpPr>
          <p:nvPr>
            <p:ph idx="1" type="subTitle"/>
          </p:nvPr>
        </p:nvSpPr>
        <p:spPr>
          <a:xfrm>
            <a:off x="1921934" y="3598327"/>
            <a:ext cx="5308866" cy="1377651"/>
          </a:xfrm>
        </p:spPr>
        <p:txBody>
          <a:bodyPr anchor="t">
            <a:normAutofit/>
          </a:bodyPr>
          <a:lstStyle>
            <a:lvl1pPr algn="ctr" indent="0" marL="0">
              <a:buNone/>
              <a:defRPr sz="20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4" name="Date Placeholder 3"/>
          <p:cNvSpPr>
            <a:spLocks noGrp="1"/>
          </p:cNvSpPr>
          <p:nvPr>
            <p:ph idx="10" sz="half" type="dt"/>
          </p:nvPr>
        </p:nvSpPr>
        <p:spPr>
          <a:xfrm>
            <a:off x="6065417" y="5054602"/>
            <a:ext cx="673276" cy="279400"/>
          </a:xfrm>
        </p:spPr>
        <p:txBody>
          <a:bodyPr/>
          <a:lstStyle/>
          <a:p>
            <a:fld id="{28ABDA28-8FD6-4624-B7A0-145B971B0CD9}" type="datetime1">
              <a:rPr lang="en-MY" smtClean="0"/>
              <a:pPr/>
              <a:t>23/2/2017</a:t>
            </a:fld>
            <a:endParaRPr lang="en-MY"/>
          </a:p>
        </p:txBody>
      </p:sp>
      <p:sp>
        <p:nvSpPr>
          <p:cNvPr id="5" name="Footer Placeholder 4"/>
          <p:cNvSpPr>
            <a:spLocks noGrp="1"/>
          </p:cNvSpPr>
          <p:nvPr>
            <p:ph idx="11" sz="quarter" type="ftr"/>
          </p:nvPr>
        </p:nvSpPr>
        <p:spPr>
          <a:xfrm>
            <a:off x="1921934" y="5054602"/>
            <a:ext cx="4064860" cy="279400"/>
          </a:xfrm>
        </p:spPr>
        <p:txBody>
          <a:bodyPr/>
          <a:lstStyle/>
          <a:p>
            <a:endParaRPr lang="en-MY"/>
          </a:p>
        </p:txBody>
      </p:sp>
      <p:sp>
        <p:nvSpPr>
          <p:cNvPr id="6" name="Slide Number Placeholder 5"/>
          <p:cNvSpPr>
            <a:spLocks noGrp="1"/>
          </p:cNvSpPr>
          <p:nvPr>
            <p:ph idx="12" sz="quarter" type="sldNum"/>
          </p:nvPr>
        </p:nvSpPr>
        <p:spPr>
          <a:xfrm>
            <a:off x="6817317" y="5054602"/>
            <a:ext cx="413483" cy="279400"/>
          </a:xfrm>
        </p:spPr>
        <p:txBody>
          <a:bodyPr/>
          <a:lstStyle/>
          <a:p>
            <a:fld id="{BA8784F8-D9B1-479F-A9B4-848AA317FB34}" type="slidenum">
              <a:rPr lang="en-MY" smtClean="0"/>
              <a:pPr/>
              <a:t>‹#›</a:t>
            </a:fld>
            <a:endParaRPr lang="en-MY"/>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68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08387062"/>
      </p:ext>
    </p:extLst>
  </p:cSld>
  <p:clrMapOvr>
    <a:masterClrMapping/>
  </p:clrMapOvr>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2893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931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888837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500341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11288807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5482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45947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833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0881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22666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DCC1BF3-E720-4C22-9E45-DDBFBFBFBFEA}"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16794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7098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0436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66369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23083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EE4D6B5-6656-4EE9-8DE6-BDE8CC9D8C6D}" type="datetime1">
              <a:rPr lang="en-MY" smtClean="0"/>
              <a:pPr/>
              <a:t>23/2/2017</a:t>
            </a:fld>
            <a:endParaRPr lang="en-MY"/>
          </a:p>
        </p:txBody>
      </p:sp>
      <p:sp>
        <p:nvSpPr>
          <p:cNvPr id="5" name="Footer Placeholder 3"/>
          <p:cNvSpPr>
            <a:spLocks noGrp="1"/>
          </p:cNvSpPr>
          <p:nvPr>
            <p:ph type="ftr" sz="quarter" idx="11"/>
          </p:nvPr>
        </p:nvSpPr>
        <p:spPr/>
        <p:txBody>
          <a:bodyPr/>
          <a:lstStyle/>
          <a:p>
            <a:endParaRPr lang="en-MY"/>
          </a:p>
        </p:txBody>
      </p:sp>
      <p:sp>
        <p:nvSpPr>
          <p:cNvPr id="6"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5171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BC187B1-03C5-49BA-B7B0-3EF6DB396982}" type="datetime1">
              <a:rPr lang="en-MY" smtClean="0"/>
              <a:pPr/>
              <a:t>23/2/2017</a:t>
            </a:fld>
            <a:endParaRPr lang="en-MY"/>
          </a:p>
        </p:txBody>
      </p:sp>
      <p:sp>
        <p:nvSpPr>
          <p:cNvPr id="5" name="Footer Placeholder 2"/>
          <p:cNvSpPr>
            <a:spLocks noGrp="1"/>
          </p:cNvSpPr>
          <p:nvPr>
            <p:ph type="ftr" sz="quarter" idx="11"/>
          </p:nvPr>
        </p:nvSpPr>
        <p:spPr/>
        <p:txBody>
          <a:bodyPr/>
          <a:lstStyle/>
          <a:p>
            <a:endParaRPr lang="en-MY"/>
          </a:p>
        </p:txBody>
      </p:sp>
      <p:sp>
        <p:nvSpPr>
          <p:cNvPr id="6"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55131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92D768A7-71B4-49F3-9E0B-4A0B6DB83CA8}" type="datetime1">
              <a:rPr lang="en-MY" smtClean="0"/>
              <a:pPr/>
              <a:t>23/2/2017</a:t>
            </a:fld>
            <a:endParaRPr lang="en-MY"/>
          </a:p>
        </p:txBody>
      </p:sp>
      <p:sp>
        <p:nvSpPr>
          <p:cNvPr id="5" name="Footer Placeholder 5"/>
          <p:cNvSpPr>
            <a:spLocks noGrp="1"/>
          </p:cNvSpPr>
          <p:nvPr>
            <p:ph type="ftr" sz="quarter" idx="11"/>
          </p:nvPr>
        </p:nvSpPr>
        <p:spPr/>
        <p:txBody>
          <a:bodyPr/>
          <a:lstStyle/>
          <a:p>
            <a:endParaRPr lang="en-MY"/>
          </a:p>
        </p:txBody>
      </p:sp>
      <p:sp>
        <p:nvSpPr>
          <p:cNvPr id="6"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76502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3430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58122891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67453628"/>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5162927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37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5763121"/>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27013339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4"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1776128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79639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266544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896397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902228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342730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967940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0883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43933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79643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364774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364687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23/2/2017</a:t>
            </a:fld>
            <a:endParaRPr lang="en-MY"/>
          </a:p>
        </p:txBody>
      </p:sp>
      <p:sp>
        <p:nvSpPr>
          <p:cNvPr id="6" name="Footer Placeholder 5"/>
          <p:cNvSpPr>
            <a:spLocks noGrp="1"/>
          </p:cNvSpPr>
          <p:nvPr>
            <p:ph type="ftr" sz="quarter" idx="11"/>
          </p:nvPr>
        </p:nvSpPr>
        <p:spPr>
          <a:xfrm>
            <a:off x="533400" y="6172200"/>
            <a:ext cx="5811724" cy="365125"/>
          </a:xfrm>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879830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A3793427-0925-45C8-8E89-B1651BC7B608}" type="datetime1">
              <a:rPr lang="en-MY" smtClean="0"/>
              <a:pPr/>
              <a:t>23/2/2017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87473506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65403108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44313374"/>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8783987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61450154"/>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3677258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3379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585515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200229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419018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5834519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018678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4190084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152155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7792786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6046918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66713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7925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78845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08942230"/>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58544429"/>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1309936156"/>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17709654"/>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66167888"/>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529943-5684-4C80-927A-9D3BD58A0D80}"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826510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8813880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28ABDA28-8FD6-4624-B7A0-145B971B0CD9}" type="datetime1">
              <a:rPr lang="en-MY" smtClean="0"/>
              <a:pPr/>
              <a:t>23/2/2017</a:t>
            </a:fld>
            <a:endParaRPr lang="en-MY"/>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MY"/>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8429621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15705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0222992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114497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2738172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310077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793867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DBC187B1-03C5-49BA-B7B0-3EF6DB396982}" type="datetime1">
              <a:rPr lang="en-MY" smtClean="0"/>
              <a:pPr/>
              <a:t>23/2/2017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0166447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1606669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200462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604547769"/>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529759248"/>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428202875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8976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401873786"/>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793427-0925-45C8-8E89-B1651BC7B608}" type="datetime1">
              <a:rPr lang="en-MY" smtClean="0"/>
              <a:pPr/>
              <a:t>23/2/2017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87012699"/>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3793427-0925-45C8-8E89-B1651BC7B608}" type="datetime1">
              <a:rPr lang="en-MY" smtClean="0"/>
              <a:pPr/>
              <a:t>23/2/2017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28020565"/>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FC529943-5684-4C80-927A-9D3BD58A0D80}" type="datetime1">
              <a:rPr lang="en-MY" smtClean="0"/>
              <a:pPr/>
              <a:t>23/2/2017</a:t>
            </a:fld>
            <a:endParaRPr lang="en-MY"/>
          </a:p>
        </p:txBody>
      </p:sp>
      <p:sp>
        <p:nvSpPr>
          <p:cNvPr id="5" name="Footer Placeholder 4"/>
          <p:cNvSpPr>
            <a:spLocks noGrp="1"/>
          </p:cNvSpPr>
          <p:nvPr>
            <p:ph type="ftr" sz="quarter" idx="11"/>
          </p:nvPr>
        </p:nvSpPr>
        <p:spPr>
          <a:xfrm>
            <a:off x="516133" y="6387910"/>
            <a:ext cx="3859795" cy="228660"/>
          </a:xfrm>
        </p:spPr>
        <p:txBody>
          <a:bodyPr/>
          <a:lstStyle/>
          <a:p>
            <a:endParaRPr lang="en-MY"/>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8348549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23/2/2017</a:t>
            </a:fld>
            <a:endParaRPr lang="en-MY"/>
          </a:p>
        </p:txBody>
      </p:sp>
      <p:sp>
        <p:nvSpPr>
          <p:cNvPr id="5" name="Footer Placeholder 4"/>
          <p:cNvSpPr>
            <a:spLocks noGrp="1"/>
          </p:cNvSpPr>
          <p:nvPr>
            <p:ph type="ftr" sz="quarter" idx="11"/>
          </p:nvPr>
        </p:nvSpPr>
        <p:spPr>
          <a:xfrm>
            <a:off x="538546" y="6365498"/>
            <a:ext cx="3859795" cy="228660"/>
          </a:xfrm>
        </p:spPr>
        <p:txBody>
          <a:bodyPr/>
          <a:lstStyle/>
          <a:p>
            <a:endParaRPr lang="en-MY"/>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06077428"/>
      </p:ext>
    </p:extLst>
  </p:cSld>
  <p:clrMapOvr>
    <a:masterClrMapping/>
  </p:clrMapOvr>
</p:sldLayout>
</file>

<file path=ppt/slideLayouts/slideLayout85.xml><?xml version="1.0" encoding="utf-8"?>
<p:sldLayout xmlns:p="http://schemas.openxmlformats.org/presentationml/2006/main" xmlns:a="http://schemas.openxmlformats.org/drawingml/2006/main" xmlns:r="http://schemas.openxmlformats.org/officeDocument/2006/relationships" preserve="1" showMasterSp="0" type="title">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descr="SD-PanelTitle-V.png"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Title-UniformTrim.png" id="12" name="Picture 11"/>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rot="5400000">
              <a:off x="3739196" y="525780"/>
              <a:ext cx="1664208" cy="612648"/>
            </a:xfrm>
            <a:prstGeom prst="rect">
              <a:avLst/>
            </a:prstGeom>
          </p:spPr>
        </p:pic>
        <p:pic>
          <p:nvPicPr>
            <p:cNvPr descr="HDRibbonTitle-UniformTrim.png" id="14" name="Picture 13"/>
            <p:cNvPicPr>
              <a:picLocks noChangeAspect="1"/>
            </p:cNvPicPr>
            <p:nvPr/>
          </p:nvPicPr>
          <p:blipFill rotWithShape="1">
            <a:blip r:embed="rId3">
              <a:extLst>
                <a:ext uri="{28A0092B-C50C-407E-A947-70E740481C1C}">
                  <a14:useLocalDpi xmlns:a14="http://schemas.microsoft.com/office/drawing/2010/main" val="0"/>
                </a:ext>
              </a:extLst>
            </a:blip>
            <a:srcRect l="-4" r="-7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dirty="0" lang="en-US"/>
          </a:p>
        </p:txBody>
      </p:sp>
      <p:sp>
        <p:nvSpPr>
          <p:cNvPr id="3" name="Subtitle 2"/>
          <p:cNvSpPr>
            <a:spLocks noGrp="1"/>
          </p:cNvSpPr>
          <p:nvPr>
            <p:ph idx="1" type="subTitle"/>
          </p:nvPr>
        </p:nvSpPr>
        <p:spPr>
          <a:xfrm>
            <a:off x="1921934" y="3598327"/>
            <a:ext cx="5308866" cy="1377651"/>
          </a:xfrm>
        </p:spPr>
        <p:txBody>
          <a:bodyPr anchor="t">
            <a:normAutofit/>
          </a:bodyPr>
          <a:lstStyle>
            <a:lvl1pPr algn="ctr" indent="0" marL="0">
              <a:buNone/>
              <a:defRPr sz="2000">
                <a:solidFill>
                  <a:schemeClr val="tx1"/>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dirty="0" lang="en-US"/>
          </a:p>
        </p:txBody>
      </p:sp>
      <p:sp>
        <p:nvSpPr>
          <p:cNvPr id="4" name="Date Placeholder 3"/>
          <p:cNvSpPr>
            <a:spLocks noGrp="1"/>
          </p:cNvSpPr>
          <p:nvPr>
            <p:ph idx="10" sz="half" type="dt"/>
          </p:nvPr>
        </p:nvSpPr>
        <p:spPr>
          <a:xfrm>
            <a:off x="6065417" y="5054602"/>
            <a:ext cx="673276" cy="279400"/>
          </a:xfrm>
        </p:spPr>
        <p:txBody>
          <a:bodyPr/>
          <a:lstStyle/>
          <a:p>
            <a:fld id="{28ABDA28-8FD6-4624-B7A0-145B971B0CD9}" type="datetime1">
              <a:rPr lang="en-MY" smtClean="0"/>
              <a:pPr/>
              <a:t>23/2/2017</a:t>
            </a:fld>
            <a:endParaRPr lang="en-MY"/>
          </a:p>
        </p:txBody>
      </p:sp>
      <p:sp>
        <p:nvSpPr>
          <p:cNvPr id="5" name="Footer Placeholder 4"/>
          <p:cNvSpPr>
            <a:spLocks noGrp="1"/>
          </p:cNvSpPr>
          <p:nvPr>
            <p:ph idx="11" sz="quarter" type="ftr"/>
          </p:nvPr>
        </p:nvSpPr>
        <p:spPr>
          <a:xfrm>
            <a:off x="1921934" y="5054602"/>
            <a:ext cx="4064860" cy="279400"/>
          </a:xfrm>
        </p:spPr>
        <p:txBody>
          <a:bodyPr/>
          <a:lstStyle/>
          <a:p>
            <a:endParaRPr lang="en-MY"/>
          </a:p>
        </p:txBody>
      </p:sp>
      <p:sp>
        <p:nvSpPr>
          <p:cNvPr id="6" name="Slide Number Placeholder 5"/>
          <p:cNvSpPr>
            <a:spLocks noGrp="1"/>
          </p:cNvSpPr>
          <p:nvPr>
            <p:ph idx="12" sz="quarter" type="sldNum"/>
          </p:nvPr>
        </p:nvSpPr>
        <p:spPr>
          <a:xfrm>
            <a:off x="6817317" y="5054602"/>
            <a:ext cx="413483" cy="279400"/>
          </a:xfrm>
        </p:spPr>
        <p:txBody>
          <a:bodyPr/>
          <a:lstStyle/>
          <a:p>
            <a:fld id="{BA8784F8-D9B1-479F-A9B4-848AA317FB34}" type="slidenum">
              <a:rPr lang="en-MY" smtClean="0"/>
              <a:pPr/>
              <a:t>‹#›</a:t>
            </a:fld>
            <a:endParaRPr lang="en-MY"/>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82817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CC1BF3-E720-4C22-9E45-DDBFBFBFBFEA}"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30072529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32050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33FD72-CB97-43FF-9BC8-1BC5D284E0E6}"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0172725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23/2/2017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4419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30761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23/2/2017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84341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23/2/2017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415530895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2859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2668104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793427-0925-45C8-8E89-B1651BC7B608}" type="datetime1">
              <a:rPr lang="en-MY" smtClean="0"/>
              <a:pPr/>
              <a:t>23/2/2017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406798602"/>
      </p:ext>
    </p:extLst>
  </p:cSld>
  <p:clrMapOvr>
    <a:masterClrMapping/>
  </p:clrMapOvr>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893965"/>
      </p:ext>
    </p:extLst>
  </p:cSld>
  <p:clrMapOvr>
    <a:masterClrMapping/>
  </p:clrMapOvr>
  <p:hf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244974"/>
      </p:ext>
    </p:extLst>
  </p:cSld>
  <p:clrMapOvr>
    <a:masterClrMapping/>
  </p:clrMapOvr>
  <p:hf hdr="0" ft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extLst>
      <p:ext uri="{BB962C8B-B14F-4D97-AF65-F5344CB8AC3E}">
        <p14:creationId xmlns:p14="http://schemas.microsoft.com/office/powerpoint/2010/main" val="2656048738"/>
      </p:ext>
    </p:extLst>
  </p:cSld>
  <p:clrMapOvr>
    <a:masterClrMapping/>
  </p:clrMapOvr>
  <p:hf hdr="0" ft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865171"/>
      </p:ext>
    </p:extLst>
  </p:cSld>
  <p:clrMapOvr>
    <a:masterClrMapping/>
  </p:clrMapOvr>
  <p:hf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793427-0925-45C8-8E89-B1651BC7B608}" type="datetime1">
              <a:rPr lang="en-MY" smtClean="0"/>
              <a:pPr/>
              <a:t>23/2/2017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235110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image" Target="../media/image7.jpe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6.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image" Target="../media/image4.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image" Target="../media/image9.png"/><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p="http://schemas.openxmlformats.org/presentationml/2006/main" xmlns:a="http://schemas.openxmlformats.org/drawingml/2006/main" xmlns:r="http://schemas.openxmlformats.org/officeDocument/2006/relationships">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descr="SD-PanelContent.png"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Content-UniformTrim.png" id="10" name="Picture 9"/>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a:off x="0" y="3128434"/>
              <a:ext cx="685800" cy="606425"/>
            </a:xfrm>
            <a:prstGeom prst="rect">
              <a:avLst/>
            </a:prstGeom>
          </p:spPr>
        </p:pic>
        <p:pic>
          <p:nvPicPr>
            <p:cNvPr descr="HDRibbonContent-UniformTrim.png" id="11" name="Picture 10"/>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anchor="ctr" bIns="45720" lIns="91440" rIns="91440" rtlCol="0" tIns="45720" vert="horz">
            <a:normAutofit/>
          </a:bodyPr>
          <a:lstStyle/>
          <a:p>
            <a:r>
              <a:rPr lang="en-US" smtClean="0"/>
              <a:t>Click to edit Master title style</a:t>
            </a:r>
            <a:endParaRPr dirty="0" lang="en-US"/>
          </a:p>
        </p:txBody>
      </p:sp>
      <p:sp>
        <p:nvSpPr>
          <p:cNvPr id="3" name="Text Placeholder 2"/>
          <p:cNvSpPr>
            <a:spLocks noGrp="1"/>
          </p:cNvSpPr>
          <p:nvPr>
            <p:ph idx="1" type="body"/>
          </p:nvPr>
        </p:nvSpPr>
        <p:spPr>
          <a:xfrm>
            <a:off x="1176865" y="2490135"/>
            <a:ext cx="6798736" cy="3444997"/>
          </a:xfrm>
          <a:prstGeom prst="rect">
            <a:avLst/>
          </a:prstGeom>
        </p:spPr>
        <p:txBody>
          <a:bodyPr anchor="t" bIns="45720" lIns="91440" rIns="91440" rtlCol="0" tIns="45720"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Date Placeholder 3"/>
          <p:cNvSpPr>
            <a:spLocks noGrp="1"/>
          </p:cNvSpPr>
          <p:nvPr>
            <p:ph idx="2" sz="half" type="dt"/>
          </p:nvPr>
        </p:nvSpPr>
        <p:spPr>
          <a:xfrm>
            <a:off x="6356670" y="5960533"/>
            <a:ext cx="1148283"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A3793427-0925-45C8-8E89-B1651BC7B608}" type="datetime1">
              <a:rPr lang="en-MY" smtClean="0"/>
              <a:pPr/>
              <a:t>23/2/2017</a:t>
            </a:fld>
            <a:endParaRPr lang="en-MY"/>
          </a:p>
        </p:txBody>
      </p:sp>
      <p:sp>
        <p:nvSpPr>
          <p:cNvPr id="5" name="Footer Placeholder 4"/>
          <p:cNvSpPr>
            <a:spLocks noGrp="1"/>
          </p:cNvSpPr>
          <p:nvPr>
            <p:ph idx="3" sz="quarter" type="ftr"/>
          </p:nvPr>
        </p:nvSpPr>
        <p:spPr>
          <a:xfrm>
            <a:off x="1176865" y="5960533"/>
            <a:ext cx="5104667" cy="279400"/>
          </a:xfrm>
          <a:prstGeom prst="rect">
            <a:avLst/>
          </a:prstGeom>
        </p:spPr>
        <p:txBody>
          <a:bodyPr anchor="ctr" bIns="45720" lIns="91440" rIns="91440" rtlCol="0" tIns="45720" vert="horz"/>
          <a:lstStyle>
            <a:lvl1pPr algn="l">
              <a:defRPr b="0" i="0" sz="1000">
                <a:solidFill>
                  <a:schemeClr val="tx1"/>
                </a:solidFill>
                <a:effectLst/>
                <a:latin typeface="+mn-lt"/>
              </a:defRPr>
            </a:lvl1pPr>
          </a:lstStyle>
          <a:p>
            <a:endParaRPr lang="en-MY"/>
          </a:p>
        </p:txBody>
      </p:sp>
      <p:sp>
        <p:nvSpPr>
          <p:cNvPr id="6" name="Slide Number Placeholder 5"/>
          <p:cNvSpPr>
            <a:spLocks noGrp="1"/>
          </p:cNvSpPr>
          <p:nvPr>
            <p:ph idx="4" sz="quarter" type="sldNum"/>
          </p:nvPr>
        </p:nvSpPr>
        <p:spPr>
          <a:xfrm>
            <a:off x="7580091" y="5960533"/>
            <a:ext cx="395510"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330229611"/>
      </p:ext>
    </p:extLst>
  </p:cSld>
  <p:clrMap accent1="accent1" accent2="accent2" accent3="accent3" accent4="accent4" accent5="accent5" accent6="accent6" bg1="lt1" bg2="lt2" folHlink="folHlink" hlink="hlink" tx1="dk1" tx2="dk2"/>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Lst>
  <p:hf dt="0" ftr="0" hdr="0"/>
  <p:txStyles>
    <p:titleStyle>
      <a:lvl1pPr algn="ctr" defTabSz="457200" eaLnBrk="1" hangingPunct="1" latinLnBrk="0" rtl="0">
        <a:spcBef>
          <a:spcPct val="0"/>
        </a:spcBef>
        <a:buNone/>
        <a:defRPr cap="none" kern="1200" sz="4000">
          <a:ln cmpd="sng" w="3175">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ct val="20000"/>
        </a:spcBef>
        <a:spcAft>
          <a:spcPts val="600"/>
        </a:spcAft>
        <a:buClr>
          <a:schemeClr val="accent1"/>
        </a:buClr>
        <a:buSzPct val="115000"/>
        <a:buFont typeface="Arial"/>
        <a:buChar char="•"/>
        <a:defRPr cap="none" kern="1200" sz="2400">
          <a:solidFill>
            <a:schemeClr val="tx1">
              <a:lumMod val="85000"/>
              <a:lumOff val="15000"/>
            </a:schemeClr>
          </a:solidFill>
          <a:effectLst/>
          <a:latin typeface="+mn-lt"/>
          <a:ea typeface="+mn-ea"/>
          <a:cs typeface="+mn-cs"/>
        </a:defRPr>
      </a:lvl1pPr>
      <a:lvl2pPr algn="l" defTabSz="457200" eaLnBrk="1" hangingPunct="1" indent="-285750" latinLnBrk="0" marL="742950" rtl="0">
        <a:spcBef>
          <a:spcPct val="20000"/>
        </a:spcBef>
        <a:spcAft>
          <a:spcPts val="600"/>
        </a:spcAft>
        <a:buClr>
          <a:schemeClr val="accent1"/>
        </a:buClr>
        <a:buSzPct val="115000"/>
        <a:buFont typeface="Arial"/>
        <a:buChar char="•"/>
        <a:defRPr cap="none" kern="1200" sz="2000">
          <a:solidFill>
            <a:schemeClr val="tx1">
              <a:lumMod val="85000"/>
              <a:lumOff val="15000"/>
            </a:schemeClr>
          </a:solidFill>
          <a:effectLst/>
          <a:latin typeface="+mn-lt"/>
          <a:ea typeface="+mn-ea"/>
          <a:cs typeface="+mn-cs"/>
        </a:defRPr>
      </a:lvl2pPr>
      <a:lvl3pPr algn="l" defTabSz="457200" eaLnBrk="1" hangingPunct="1" indent="-285750" latinLnBrk="0" marL="1200150" rtl="0">
        <a:spcBef>
          <a:spcPct val="20000"/>
        </a:spcBef>
        <a:spcAft>
          <a:spcPts val="600"/>
        </a:spcAft>
        <a:buClr>
          <a:schemeClr val="accent1"/>
        </a:buClr>
        <a:buSzPct val="115000"/>
        <a:buFont typeface="Arial"/>
        <a:buChar char="•"/>
        <a:defRPr cap="none" kern="1200" sz="1800">
          <a:solidFill>
            <a:schemeClr val="tx1">
              <a:lumMod val="85000"/>
              <a:lumOff val="15000"/>
            </a:schemeClr>
          </a:solidFill>
          <a:effectLst/>
          <a:latin typeface="+mn-lt"/>
          <a:ea typeface="+mn-ea"/>
          <a:cs typeface="+mn-cs"/>
        </a:defRPr>
      </a:lvl3pPr>
      <a:lvl4pPr algn="l" defTabSz="457200" eaLnBrk="1" hangingPunct="1" indent="-171450" latinLnBrk="0" marL="1543050" rtl="0">
        <a:spcBef>
          <a:spcPct val="20000"/>
        </a:spcBef>
        <a:spcAft>
          <a:spcPts val="600"/>
        </a:spcAft>
        <a:buClr>
          <a:schemeClr val="accent1"/>
        </a:buClr>
        <a:buSzPct val="115000"/>
        <a:buFont typeface="Arial"/>
        <a:buChar char="•"/>
        <a:defRPr cap="none" kern="1200" sz="1600">
          <a:solidFill>
            <a:schemeClr val="tx1">
              <a:lumMod val="85000"/>
              <a:lumOff val="15000"/>
            </a:schemeClr>
          </a:solidFill>
          <a:effectLst/>
          <a:latin typeface="+mn-lt"/>
          <a:ea typeface="+mn-ea"/>
          <a:cs typeface="+mn-cs"/>
        </a:defRPr>
      </a:lvl4pPr>
      <a:lvl5pPr algn="l" defTabSz="457200" eaLnBrk="1" hangingPunct="1" indent="-171450" latinLnBrk="0" marL="200025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5pPr>
      <a:lvl6pPr algn="l" defTabSz="457200" eaLnBrk="1" hangingPunct="1" indent="-228600" latinLnBrk="0" marL="25146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6pPr>
      <a:lvl7pPr algn="l" defTabSz="457200" eaLnBrk="1" hangingPunct="1" indent="-228600" latinLnBrk="0" marL="29718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7pPr>
      <a:lvl8pPr algn="l" defTabSz="457200" eaLnBrk="1" hangingPunct="1" indent="-228600" latinLnBrk="0" marL="34290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8pPr>
      <a:lvl9pPr algn="l" defTabSz="457200" eaLnBrk="1" hangingPunct="1" indent="-228600" latinLnBrk="0" marL="38862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793427-0925-45C8-8E89-B1651BC7B608}" type="datetime1">
              <a:rPr lang="en-MY" smtClean="0"/>
              <a:pPr/>
              <a:t>23/2/2017</a:t>
            </a:fld>
            <a:endParaRPr lang="en-MY"/>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MY"/>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387809355"/>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3793427-0925-45C8-8E89-B1651BC7B608}" type="datetime1">
              <a:rPr lang="en-MY" smtClean="0"/>
              <a:pPr/>
              <a:t>23/2/2017</a:t>
            </a:fld>
            <a:endParaRPr lang="en-MY"/>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MY"/>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21444821"/>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793427-0925-45C8-8E89-B1651BC7B608}" type="datetime1">
              <a:rPr lang="en-MY" smtClean="0"/>
              <a:pPr/>
              <a:t>23/2/2017</a:t>
            </a:fld>
            <a:endParaRPr lang="en-MY"/>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3823653028"/>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A3793427-0925-45C8-8E89-B1651BC7B608}" type="datetime1">
              <a:rPr lang="en-MY" smtClean="0"/>
              <a:pPr/>
              <a:t>23/2/2017</a:t>
            </a:fld>
            <a:endParaRPr lang="en-MY"/>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MY"/>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108084104"/>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p="http://schemas.openxmlformats.org/presentationml/2006/main" xmlns:a="http://schemas.openxmlformats.org/drawingml/2006/main" xmlns:r="http://schemas.openxmlformats.org/officeDocument/2006/relationships">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descr="SD-PanelContent-V.png"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cap="flat" w="15875">
              <a:miter lim="800000"/>
            </a:ln>
          </p:spPr>
          <p:style>
            <a:lnRef idx="1">
              <a:schemeClr val="accent1"/>
            </a:lnRef>
            <a:fillRef idx="3">
              <a:schemeClr val="accent1"/>
            </a:fillRef>
            <a:effectRef idx="2">
              <a:schemeClr val="accent1"/>
            </a:effectRef>
            <a:fontRef idx="minor">
              <a:schemeClr val="lt1"/>
            </a:fontRef>
          </p:style>
        </p:sp>
        <p:pic>
          <p:nvPicPr>
            <p:cNvPr descr="HDRibbonContent-UniformTrim.png" id="10" name="Picture 9"/>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rot="5400000">
              <a:off x="4221675" y="39689"/>
              <a:ext cx="685800" cy="606425"/>
            </a:xfrm>
            <a:prstGeom prst="rect">
              <a:avLst/>
            </a:prstGeom>
          </p:spPr>
        </p:pic>
        <p:pic>
          <p:nvPicPr>
            <p:cNvPr descr="HDRibbonContent-UniformTrim.png" id="11" name="Picture 10"/>
            <p:cNvPicPr>
              <a:picLocks noChangeAspect="1"/>
            </p:cNvPicPr>
            <p:nvPr/>
          </p:nvPicPr>
          <p:blipFill rotWithShape="1">
            <a:blip r:embed="rId20">
              <a:extLst>
                <a:ext uri="{28A0092B-C50C-407E-A947-70E740481C1C}">
                  <a14:useLocalDpi xmlns:a14="http://schemas.microsoft.com/office/drawing/2010/main" val="0"/>
                </a:ext>
              </a:extLst>
            </a:blip>
            <a:srcRect r="87"/>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anchor="ctr" bIns="45720" lIns="91440" rIns="91440" rtlCol="0" tIns="45720" vert="horz">
            <a:normAutofit/>
          </a:bodyPr>
          <a:lstStyle/>
          <a:p>
            <a:r>
              <a:rPr lang="en-US" smtClean="0"/>
              <a:t>Click to edit Master title style</a:t>
            </a:r>
            <a:endParaRPr dirty="0" lang="en-US"/>
          </a:p>
        </p:txBody>
      </p:sp>
      <p:sp>
        <p:nvSpPr>
          <p:cNvPr id="3" name="Text Placeholder 2"/>
          <p:cNvSpPr>
            <a:spLocks noGrp="1"/>
          </p:cNvSpPr>
          <p:nvPr>
            <p:ph idx="1" type="body"/>
          </p:nvPr>
        </p:nvSpPr>
        <p:spPr>
          <a:xfrm>
            <a:off x="1176865" y="2490135"/>
            <a:ext cx="6798736" cy="3444997"/>
          </a:xfrm>
          <a:prstGeom prst="rect">
            <a:avLst/>
          </a:prstGeom>
        </p:spPr>
        <p:txBody>
          <a:bodyPr anchor="t" bIns="45720" lIns="91440" rIns="91440" rtlCol="0" tIns="45720"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lang="en-US"/>
          </a:p>
        </p:txBody>
      </p:sp>
      <p:sp>
        <p:nvSpPr>
          <p:cNvPr id="4" name="Date Placeholder 3"/>
          <p:cNvSpPr>
            <a:spLocks noGrp="1"/>
          </p:cNvSpPr>
          <p:nvPr>
            <p:ph idx="2" sz="half" type="dt"/>
          </p:nvPr>
        </p:nvSpPr>
        <p:spPr>
          <a:xfrm>
            <a:off x="6356670" y="5960533"/>
            <a:ext cx="1148283"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A3793427-0925-45C8-8E89-B1651BC7B608}" type="datetime1">
              <a:rPr lang="en-MY" smtClean="0"/>
              <a:pPr/>
              <a:t>23/2/2017</a:t>
            </a:fld>
            <a:endParaRPr lang="en-MY"/>
          </a:p>
        </p:txBody>
      </p:sp>
      <p:sp>
        <p:nvSpPr>
          <p:cNvPr id="5" name="Footer Placeholder 4"/>
          <p:cNvSpPr>
            <a:spLocks noGrp="1"/>
          </p:cNvSpPr>
          <p:nvPr>
            <p:ph idx="3" sz="quarter" type="ftr"/>
          </p:nvPr>
        </p:nvSpPr>
        <p:spPr>
          <a:xfrm>
            <a:off x="1176865" y="5960533"/>
            <a:ext cx="5104667" cy="279400"/>
          </a:xfrm>
          <a:prstGeom prst="rect">
            <a:avLst/>
          </a:prstGeom>
        </p:spPr>
        <p:txBody>
          <a:bodyPr anchor="ctr" bIns="45720" lIns="91440" rIns="91440" rtlCol="0" tIns="45720" vert="horz"/>
          <a:lstStyle>
            <a:lvl1pPr algn="l">
              <a:defRPr b="0" i="0" sz="1000">
                <a:solidFill>
                  <a:schemeClr val="tx1"/>
                </a:solidFill>
                <a:effectLst/>
                <a:latin typeface="+mn-lt"/>
              </a:defRPr>
            </a:lvl1pPr>
          </a:lstStyle>
          <a:p>
            <a:endParaRPr lang="en-MY"/>
          </a:p>
        </p:txBody>
      </p:sp>
      <p:sp>
        <p:nvSpPr>
          <p:cNvPr id="6" name="Slide Number Placeholder 5"/>
          <p:cNvSpPr>
            <a:spLocks noGrp="1"/>
          </p:cNvSpPr>
          <p:nvPr>
            <p:ph idx="4" sz="quarter" type="sldNum"/>
          </p:nvPr>
        </p:nvSpPr>
        <p:spPr>
          <a:xfrm>
            <a:off x="7580091" y="5960533"/>
            <a:ext cx="395510" cy="279400"/>
          </a:xfrm>
          <a:prstGeom prst="rect">
            <a:avLst/>
          </a:prstGeom>
        </p:spPr>
        <p:txBody>
          <a:bodyPr anchor="ctr" bIns="45720" lIns="91440" rIns="91440" rtlCol="0" tIns="45720" vert="horz"/>
          <a:lstStyle>
            <a:lvl1pPr algn="r">
              <a:defRPr b="0" i="0" sz="1000">
                <a:solidFill>
                  <a:schemeClr val="tx1"/>
                </a:solidFill>
                <a:effectLst/>
                <a:latin typeface="+mn-lt"/>
              </a:defRPr>
            </a:lvl1pPr>
          </a:lstStyle>
          <a:p>
            <a:fld id="{BA8784F8-D9B1-479F-A9B4-848AA317FB34}" type="slidenum">
              <a:rPr lang="en-MY" smtClean="0"/>
              <a:pPr/>
              <a:t>‹#›</a:t>
            </a:fld>
            <a:endParaRPr lang="en-MY"/>
          </a:p>
        </p:txBody>
      </p:sp>
    </p:spTree>
    <p:extLst>
      <p:ext uri="{BB962C8B-B14F-4D97-AF65-F5344CB8AC3E}">
        <p14:creationId xmlns:p14="http://schemas.microsoft.com/office/powerpoint/2010/main" val="2179804737"/>
      </p:ext>
    </p:extLst>
  </p:cSld>
  <p:clrMap accent1="accent1" accent2="accent2" accent3="accent3" accent4="accent4" accent5="accent5" accent6="accent6" bg1="lt1" bg2="lt2" folHlink="folHlink" hlink="hlink" tx1="dk1" tx2="dk2"/>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Lst>
  <p:hf dt="0" ftr="0" hdr="0"/>
  <p:txStyles>
    <p:titleStyle>
      <a:lvl1pPr algn="ctr" defTabSz="457200" eaLnBrk="1" hangingPunct="1" latinLnBrk="0" rtl="0">
        <a:spcBef>
          <a:spcPct val="0"/>
        </a:spcBef>
        <a:buNone/>
        <a:defRPr cap="none" kern="1200" sz="4000">
          <a:ln cmpd="sng" w="3175">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algn="l" defTabSz="457200" eaLnBrk="1" hangingPunct="1" indent="-285750" latinLnBrk="0" marL="285750" rtl="0">
        <a:spcBef>
          <a:spcPct val="20000"/>
        </a:spcBef>
        <a:spcAft>
          <a:spcPts val="600"/>
        </a:spcAft>
        <a:buClr>
          <a:schemeClr val="accent1"/>
        </a:buClr>
        <a:buSzPct val="115000"/>
        <a:buFont typeface="Arial"/>
        <a:buChar char="•"/>
        <a:defRPr cap="none" kern="1200" sz="2400">
          <a:solidFill>
            <a:schemeClr val="tx1">
              <a:lumMod val="85000"/>
              <a:lumOff val="15000"/>
            </a:schemeClr>
          </a:solidFill>
          <a:effectLst/>
          <a:latin typeface="+mn-lt"/>
          <a:ea typeface="+mn-ea"/>
          <a:cs typeface="+mn-cs"/>
        </a:defRPr>
      </a:lvl1pPr>
      <a:lvl2pPr algn="l" defTabSz="457200" eaLnBrk="1" hangingPunct="1" indent="-285750" latinLnBrk="0" marL="742950" rtl="0">
        <a:spcBef>
          <a:spcPct val="20000"/>
        </a:spcBef>
        <a:spcAft>
          <a:spcPts val="600"/>
        </a:spcAft>
        <a:buClr>
          <a:schemeClr val="accent1"/>
        </a:buClr>
        <a:buSzPct val="115000"/>
        <a:buFont typeface="Arial"/>
        <a:buChar char="•"/>
        <a:defRPr cap="none" kern="1200" sz="2000">
          <a:solidFill>
            <a:schemeClr val="tx1">
              <a:lumMod val="85000"/>
              <a:lumOff val="15000"/>
            </a:schemeClr>
          </a:solidFill>
          <a:effectLst/>
          <a:latin typeface="+mn-lt"/>
          <a:ea typeface="+mn-ea"/>
          <a:cs typeface="+mn-cs"/>
        </a:defRPr>
      </a:lvl2pPr>
      <a:lvl3pPr algn="l" defTabSz="457200" eaLnBrk="1" hangingPunct="1" indent="-285750" latinLnBrk="0" marL="1200150" rtl="0">
        <a:spcBef>
          <a:spcPct val="20000"/>
        </a:spcBef>
        <a:spcAft>
          <a:spcPts val="600"/>
        </a:spcAft>
        <a:buClr>
          <a:schemeClr val="accent1"/>
        </a:buClr>
        <a:buSzPct val="115000"/>
        <a:buFont typeface="Arial"/>
        <a:buChar char="•"/>
        <a:defRPr cap="none" kern="1200" sz="1800">
          <a:solidFill>
            <a:schemeClr val="tx1">
              <a:lumMod val="85000"/>
              <a:lumOff val="15000"/>
            </a:schemeClr>
          </a:solidFill>
          <a:effectLst/>
          <a:latin typeface="+mn-lt"/>
          <a:ea typeface="+mn-ea"/>
          <a:cs typeface="+mn-cs"/>
        </a:defRPr>
      </a:lvl3pPr>
      <a:lvl4pPr algn="l" defTabSz="457200" eaLnBrk="1" hangingPunct="1" indent="-171450" latinLnBrk="0" marL="1543050" rtl="0">
        <a:spcBef>
          <a:spcPct val="20000"/>
        </a:spcBef>
        <a:spcAft>
          <a:spcPts val="600"/>
        </a:spcAft>
        <a:buClr>
          <a:schemeClr val="accent1"/>
        </a:buClr>
        <a:buSzPct val="115000"/>
        <a:buFont typeface="Arial"/>
        <a:buChar char="•"/>
        <a:defRPr cap="none" kern="1200" sz="1600">
          <a:solidFill>
            <a:schemeClr val="tx1">
              <a:lumMod val="85000"/>
              <a:lumOff val="15000"/>
            </a:schemeClr>
          </a:solidFill>
          <a:effectLst/>
          <a:latin typeface="+mn-lt"/>
          <a:ea typeface="+mn-ea"/>
          <a:cs typeface="+mn-cs"/>
        </a:defRPr>
      </a:lvl4pPr>
      <a:lvl5pPr algn="l" defTabSz="457200" eaLnBrk="1" hangingPunct="1" indent="-171450" latinLnBrk="0" marL="200025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5pPr>
      <a:lvl6pPr algn="l" defTabSz="457200" eaLnBrk="1" hangingPunct="1" indent="-228600" latinLnBrk="0" marL="25146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6pPr>
      <a:lvl7pPr algn="l" defTabSz="457200" eaLnBrk="1" hangingPunct="1" indent="-228600" latinLnBrk="0" marL="29718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7pPr>
      <a:lvl8pPr algn="l" defTabSz="457200" eaLnBrk="1" hangingPunct="1" indent="-228600" latinLnBrk="0" marL="34290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8pPr>
      <a:lvl9pPr algn="l" defTabSz="457200" eaLnBrk="1" hangingPunct="1" indent="-228600" latinLnBrk="0" marL="38862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latin typeface="+mn-lt"/>
          <a:ea typeface="+mn-ea"/>
          <a:cs typeface="+mn-cs"/>
        </a:defRPr>
      </a:lvl9pPr>
    </p:bodyStyle>
    <p:other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5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5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5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8.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1" y="1600200"/>
            <a:ext cx="8381999" cy="3139321"/>
          </a:xfrm>
          <a:prstGeom prst="rect">
            <a:avLst/>
          </a:prstGeom>
        </p:spPr>
        <p:txBody>
          <a:bodyPr wrap="square">
            <a:spAutoFit/>
          </a:bodyPr>
          <a:lstStyle/>
          <a:p>
            <a:pPr algn="ctr"/>
            <a:r>
              <a:rPr lang="en-US" sz="6600" dirty="0" err="1" smtClean="0">
                <a:ln w="18415" cmpd="sng">
                  <a:solidFill>
                    <a:srgbClr val="003300"/>
                  </a:solidFill>
                  <a:prstDash val="solid"/>
                </a:ln>
                <a:solidFill>
                  <a:srgbClr val="FF0000"/>
                </a:solidFill>
                <a:effectLst>
                  <a:outerShdw blurRad="63500" dir="3600000" algn="tl" rotWithShape="0">
                    <a:srgbClr val="000000">
                      <a:alpha val="70000"/>
                    </a:srgbClr>
                  </a:outerShdw>
                </a:effectLst>
                <a:latin typeface="Bernard MT Condensed" pitchFamily="18" charset="0"/>
              </a:rPr>
              <a:t>Sifat</a:t>
            </a:r>
            <a:r>
              <a:rPr lang="en-US" sz="6600" dirty="0" smtClean="0">
                <a:ln w="18415" cmpd="sng">
                  <a:solidFill>
                    <a:srgbClr val="003300"/>
                  </a:solidFill>
                  <a:prstDash val="solid"/>
                </a:ln>
                <a:solidFill>
                  <a:srgbClr val="FF0000"/>
                </a:solidFill>
                <a:effectLst>
                  <a:outerShdw blurRad="63500" dir="3600000" algn="tl" rotWithShape="0">
                    <a:srgbClr val="000000">
                      <a:alpha val="70000"/>
                    </a:srgbClr>
                  </a:outerShdw>
                </a:effectLst>
                <a:latin typeface="Bernard MT Condensed" pitchFamily="18" charset="0"/>
              </a:rPr>
              <a:t> </a:t>
            </a:r>
            <a:r>
              <a:rPr lang="en-US" sz="6600" dirty="0" err="1" smtClean="0">
                <a:ln w="18415" cmpd="sng">
                  <a:solidFill>
                    <a:srgbClr val="003300"/>
                  </a:solidFill>
                  <a:prstDash val="solid"/>
                </a:ln>
                <a:solidFill>
                  <a:srgbClr val="FF0000"/>
                </a:solidFill>
                <a:effectLst>
                  <a:outerShdw blurRad="63500" dir="3600000" algn="tl" rotWithShape="0">
                    <a:srgbClr val="000000">
                      <a:alpha val="70000"/>
                    </a:srgbClr>
                  </a:outerShdw>
                </a:effectLst>
                <a:latin typeface="Bernard MT Condensed" pitchFamily="18" charset="0"/>
              </a:rPr>
              <a:t>Malu</a:t>
            </a:r>
            <a:endParaRPr lang="en-US" sz="6600" dirty="0" smtClean="0">
              <a:ln w="18415" cmpd="sng">
                <a:solidFill>
                  <a:srgbClr val="003300"/>
                </a:solidFill>
                <a:prstDash val="solid"/>
              </a:ln>
              <a:solidFill>
                <a:srgbClr val="FF0000"/>
              </a:solidFill>
              <a:effectLst>
                <a:outerShdw blurRad="63500" dir="3600000" algn="tl" rotWithShape="0">
                  <a:srgbClr val="000000">
                    <a:alpha val="70000"/>
                  </a:srgbClr>
                </a:outerShdw>
              </a:effectLst>
              <a:latin typeface="Bernard MT Condensed" pitchFamily="18" charset="0"/>
            </a:endParaRPr>
          </a:p>
          <a:p>
            <a:pPr algn="ctr"/>
            <a:r>
              <a:rPr lang="en-US" sz="6600" dirty="0" err="1" smtClean="0">
                <a:ln w="18415" cmpd="sng">
                  <a:solidFill>
                    <a:srgbClr val="003300"/>
                  </a:solidFill>
                  <a:prstDash val="solid"/>
                </a:ln>
                <a:solidFill>
                  <a:srgbClr val="0000FF"/>
                </a:solidFill>
                <a:effectLst>
                  <a:outerShdw blurRad="63500" dir="3600000" algn="tl" rotWithShape="0">
                    <a:srgbClr val="000000">
                      <a:alpha val="70000"/>
                    </a:srgbClr>
                  </a:outerShdw>
                </a:effectLst>
                <a:latin typeface="Mistral" pitchFamily="66" charset="0"/>
              </a:rPr>
              <a:t>Benteng</a:t>
            </a:r>
            <a:r>
              <a:rPr lang="en-US" sz="6600" dirty="0" smtClean="0">
                <a:ln w="18415" cmpd="sng">
                  <a:solidFill>
                    <a:srgbClr val="003300"/>
                  </a:solidFill>
                  <a:prstDash val="solid"/>
                </a:ln>
                <a:solidFill>
                  <a:srgbClr val="0000FF"/>
                </a:solidFill>
                <a:effectLst>
                  <a:outerShdw blurRad="63500" dir="3600000" algn="tl" rotWithShape="0">
                    <a:srgbClr val="000000">
                      <a:alpha val="70000"/>
                    </a:srgbClr>
                  </a:outerShdw>
                </a:effectLst>
                <a:latin typeface="Mistral" pitchFamily="66" charset="0"/>
              </a:rPr>
              <a:t> </a:t>
            </a:r>
            <a:r>
              <a:rPr lang="en-US" sz="6600" dirty="0" err="1" smtClean="0">
                <a:ln w="18415" cmpd="sng">
                  <a:solidFill>
                    <a:srgbClr val="003300"/>
                  </a:solidFill>
                  <a:prstDash val="solid"/>
                </a:ln>
                <a:solidFill>
                  <a:srgbClr val="0000FF"/>
                </a:solidFill>
                <a:effectLst>
                  <a:outerShdw blurRad="63500" dir="3600000" algn="tl" rotWithShape="0">
                    <a:srgbClr val="000000">
                      <a:alpha val="70000"/>
                    </a:srgbClr>
                  </a:outerShdw>
                </a:effectLst>
                <a:latin typeface="Mistral" pitchFamily="66" charset="0"/>
              </a:rPr>
              <a:t>Mencegah</a:t>
            </a:r>
            <a:endParaRPr lang="en-US" sz="6600" dirty="0" smtClean="0">
              <a:ln w="18415" cmpd="sng">
                <a:solidFill>
                  <a:srgbClr val="003300"/>
                </a:solidFill>
                <a:prstDash val="solid"/>
              </a:ln>
              <a:solidFill>
                <a:srgbClr val="0000FF"/>
              </a:solidFill>
              <a:effectLst>
                <a:outerShdw blurRad="63500" dir="3600000" algn="tl" rotWithShape="0">
                  <a:srgbClr val="000000">
                    <a:alpha val="70000"/>
                  </a:srgbClr>
                </a:outerShdw>
              </a:effectLst>
              <a:latin typeface="Bernard MT Condensed" pitchFamily="18" charset="0"/>
            </a:endParaRPr>
          </a:p>
          <a:p>
            <a:pPr algn="ctr"/>
            <a:r>
              <a:rPr lang="en-US" sz="6600" dirty="0" err="1" smtClean="0">
                <a:ln w="18415" cmpd="sng">
                  <a:solidFill>
                    <a:srgbClr val="003300"/>
                  </a:solidFill>
                  <a:prstDash val="solid"/>
                </a:ln>
                <a:solidFill>
                  <a:srgbClr val="003300"/>
                </a:solidFill>
                <a:effectLst>
                  <a:outerShdw blurRad="63500" dir="3600000" algn="tl" rotWithShape="0">
                    <a:srgbClr val="000000">
                      <a:alpha val="70000"/>
                    </a:srgbClr>
                  </a:outerShdw>
                </a:effectLst>
                <a:latin typeface="Bernard MT Condensed" pitchFamily="18" charset="0"/>
              </a:rPr>
              <a:t>Kemaksiatan</a:t>
            </a:r>
            <a:endParaRPr lang="en-US" sz="6600" dirty="0">
              <a:ln w="18415" cmpd="sng">
                <a:solidFill>
                  <a:srgbClr val="003300"/>
                </a:solidFill>
                <a:prstDash val="solid"/>
              </a:ln>
              <a:solidFill>
                <a:srgbClr val="003300"/>
              </a:solidFill>
              <a:effectLst>
                <a:outerShdw blurRad="63500" dir="3600000" algn="tl" rotWithShape="0">
                  <a:srgbClr val="000000">
                    <a:alpha val="70000"/>
                  </a:srgbClr>
                </a:outerShdw>
              </a:effectLst>
              <a:latin typeface="Bernard MT Condensed" pitchFamily="18" charset="0"/>
            </a:endParaRPr>
          </a:p>
        </p:txBody>
      </p:sp>
      <p:sp>
        <p:nvSpPr>
          <p:cNvPr id="4" name="Rectangle 3"/>
          <p:cNvSpPr/>
          <p:nvPr/>
        </p:nvSpPr>
        <p:spPr>
          <a:xfrm>
            <a:off x="2218704" y="4800600"/>
            <a:ext cx="4791696" cy="400110"/>
          </a:xfrm>
          <a:prstGeom prst="rect">
            <a:avLst/>
          </a:prstGeom>
        </p:spPr>
        <p:txBody>
          <a:bodyPr wrap="none">
            <a:spAutoFit/>
          </a:bodyPr>
          <a:lstStyle/>
          <a:p>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24 </a:t>
            </a:r>
            <a:r>
              <a:rPr lang="en-US" sz="2000" dirty="0" err="1">
                <a:ln w="18415" cmpd="sng">
                  <a:solidFill>
                    <a:schemeClr val="tx1"/>
                  </a:solidFill>
                  <a:prstDash val="solid"/>
                </a:ln>
                <a:solidFill>
                  <a:srgbClr val="FFFFFF"/>
                </a:solidFill>
                <a:effectLst>
                  <a:outerShdw blurRad="63500" dir="3600000" algn="tl" rotWithShape="0">
                    <a:srgbClr val="000000">
                      <a:alpha val="70000"/>
                    </a:srgbClr>
                  </a:outerShdw>
                </a:effectLst>
              </a:rPr>
              <a:t>Februari</a:t>
            </a:r>
            <a:r>
              <a:rPr lang="en-US" sz="2000" dirty="0">
                <a:ln w="18415" cmpd="sng">
                  <a:solidFill>
                    <a:schemeClr val="tx1"/>
                  </a:solidFill>
                  <a:prstDash val="solid"/>
                </a:ln>
                <a:solidFill>
                  <a:srgbClr val="FFFFFF"/>
                </a:solidFill>
                <a:effectLst>
                  <a:outerShdw blurRad="63500" dir="3600000" algn="tl" rotWithShape="0">
                    <a:srgbClr val="000000">
                      <a:alpha val="70000"/>
                    </a:srgbClr>
                  </a:outerShdw>
                </a:effectLst>
              </a:rPr>
              <a:t> 2017 / </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27 </a:t>
            </a:r>
            <a:r>
              <a:rPr lang="en-US" sz="2000" dirty="0" err="1">
                <a:ln w="18415" cmpd="sng">
                  <a:solidFill>
                    <a:schemeClr val="tx1"/>
                  </a:solidFill>
                  <a:prstDash val="solid"/>
                </a:ln>
                <a:solidFill>
                  <a:srgbClr val="FFFFFF"/>
                </a:solidFill>
                <a:effectLst>
                  <a:outerShdw blurRad="63500" dir="3600000" algn="tl" rotWithShape="0">
                    <a:srgbClr val="000000">
                      <a:alpha val="70000"/>
                    </a:srgbClr>
                  </a:outerShdw>
                </a:effectLst>
              </a:rPr>
              <a:t>Jamadilawal</a:t>
            </a:r>
            <a:r>
              <a:rPr lang="en-US" sz="2000" dirty="0">
                <a:ln w="18415" cmpd="sng">
                  <a:solidFill>
                    <a:schemeClr val="tx1"/>
                  </a:solidFill>
                  <a:prstDash val="solid"/>
                </a:ln>
                <a:solidFill>
                  <a:srgbClr val="FFFFFF"/>
                </a:solidFill>
                <a:effectLst>
                  <a:outerShdw blurRad="63500" dir="3600000" algn="tl" rotWithShape="0">
                    <a:srgbClr val="000000">
                      <a:alpha val="70000"/>
                    </a:srgbClr>
                  </a:outerShdw>
                </a:effectLst>
              </a:rPr>
              <a:t> 1438</a:t>
            </a: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10</a:t>
            </a:fld>
            <a:endParaRPr lang="en-MY"/>
          </a:p>
        </p:txBody>
      </p:sp>
      <p:graphicFrame>
        <p:nvGraphicFramePr>
          <p:cNvPr id="5" name="Diagram 4"/>
          <p:cNvGraphicFramePr/>
          <p:nvPr>
            <p:extLst>
              <p:ext uri="{D42A27DB-BD31-4B8C-83A1-F6EECF244321}">
                <p14:modId xmlns:p14="http://schemas.microsoft.com/office/powerpoint/2010/main" val="4108744338"/>
              </p:ext>
            </p:extLst>
          </p:nvPr>
        </p:nvGraphicFramePr>
        <p:xfrm>
          <a:off x="228600" y="1219200"/>
          <a:ext cx="8458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84425400"/>
              </p:ext>
            </p:extLst>
          </p:nvPr>
        </p:nvGraphicFramePr>
        <p:xfrm>
          <a:off x="381000" y="457200"/>
          <a:ext cx="84582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87693872"/>
              </p:ext>
            </p:extLst>
          </p:nvPr>
        </p:nvGraphicFramePr>
        <p:xfrm>
          <a:off x="304800" y="685800"/>
          <a:ext cx="8610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1848" y="381000"/>
            <a:ext cx="6629400" cy="646331"/>
          </a:xfrm>
          <a:prstGeom prst="rect">
            <a:avLst/>
          </a:prstGeom>
        </p:spPr>
        <p:txBody>
          <a:bodyPr wrap="square">
            <a:spAutoFit/>
          </a:bodyPr>
          <a:lstStyle/>
          <a:p>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112334" y="6286647"/>
            <a:ext cx="2409634" cy="523220"/>
          </a:xfrm>
          <a:prstGeom prst="rect">
            <a:avLst/>
          </a:prstGeom>
          <a:noFill/>
        </p:spPr>
        <p:txBody>
          <a:bodyPr wrap="none" rtlCol="0">
            <a:spAutoFit/>
          </a:bodyPr>
          <a:lstStyle/>
          <a:p>
            <a:r>
              <a:rPr lang="en-US" sz="2800" b="1" dirty="0" smtClean="0">
                <a:ln>
                  <a:solidFill>
                    <a:schemeClr val="tx1"/>
                  </a:solidFill>
                </a:ln>
                <a:solidFill>
                  <a:srgbClr val="FFFF00"/>
                </a:solidFill>
                <a:latin typeface="Mistral" pitchFamily="66" charset="0"/>
              </a:rPr>
              <a:t>Surah Al </a:t>
            </a:r>
            <a:r>
              <a:rPr lang="en-US" sz="2800" b="1" dirty="0" err="1" smtClean="0">
                <a:ln>
                  <a:solidFill>
                    <a:schemeClr val="tx1"/>
                  </a:solidFill>
                </a:ln>
                <a:solidFill>
                  <a:srgbClr val="FFFF00"/>
                </a:solidFill>
                <a:latin typeface="Mistral" pitchFamily="66" charset="0"/>
              </a:rPr>
              <a:t>Mulk</a:t>
            </a:r>
            <a:r>
              <a:rPr lang="en-US" sz="2800" b="1" dirty="0" smtClean="0">
                <a:ln>
                  <a:solidFill>
                    <a:schemeClr val="tx1"/>
                  </a:solidFill>
                </a:ln>
                <a:solidFill>
                  <a:srgbClr val="FFFF00"/>
                </a:solidFill>
                <a:latin typeface="Mistral" pitchFamily="66" charset="0"/>
              </a:rPr>
              <a:t> : 12</a:t>
            </a:r>
            <a:endParaRPr lang="en-US" sz="2800" b="1" dirty="0">
              <a:ln>
                <a:solidFill>
                  <a:schemeClr val="tx1"/>
                </a:solidFill>
              </a:ln>
              <a:solidFill>
                <a:srgbClr val="FFFF00"/>
              </a:solidFill>
              <a:latin typeface="Mistral" pitchFamily="66" charset="0"/>
            </a:endParaRPr>
          </a:p>
        </p:txBody>
      </p:sp>
      <p:sp>
        <p:nvSpPr>
          <p:cNvPr id="7" name="Rectangle 3"/>
          <p:cNvSpPr>
            <a:spLocks noChangeArrowheads="1"/>
          </p:cNvSpPr>
          <p:nvPr/>
        </p:nvSpPr>
        <p:spPr bwMode="auto">
          <a:xfrm>
            <a:off x="419100" y="2935545"/>
            <a:ext cx="8153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Maksudnya</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Sesungguhnya</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orang yang </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takutkan</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Tuhannya</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semasa</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tidak</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kelihatan</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bagi</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mereka</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keampunan</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dan</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pahala</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 yang </a:t>
            </a:r>
            <a:r>
              <a:rPr kumimoji="0" lang="en-US" sz="4000" b="1" u="none" strike="noStrike" cap="none" normalizeH="0" baseline="0" dirty="0" err="1" smtClean="0">
                <a:ln>
                  <a:solidFill>
                    <a:schemeClr val="tx1"/>
                  </a:solidFill>
                </a:ln>
                <a:solidFill>
                  <a:srgbClr val="FFC000"/>
                </a:solidFill>
                <a:effectLst/>
                <a:latin typeface="Brush Script MT" pitchFamily="66" charset="0"/>
                <a:ea typeface="Cambria Math" pitchFamily="18" charset="0"/>
                <a:cs typeface="Times New Roman" pitchFamily="18" charset="0"/>
              </a:rPr>
              <a:t>besar</a:t>
            </a:r>
            <a:r>
              <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Times New Roman" pitchFamily="18" charset="0"/>
              </a:rPr>
              <a:t>.”</a:t>
            </a:r>
            <a:endParaRPr kumimoji="0" lang="en-US" sz="4000" b="1" u="none" strike="noStrike" cap="none" normalizeH="0" baseline="0" dirty="0" smtClean="0">
              <a:ln>
                <a:solidFill>
                  <a:schemeClr val="tx1"/>
                </a:solidFill>
              </a:ln>
              <a:solidFill>
                <a:srgbClr val="FFC000"/>
              </a:solidFill>
              <a:effectLst/>
              <a:latin typeface="Brush Script MT" pitchFamily="66" charset="0"/>
              <a:ea typeface="Cambria Math" pitchFamily="18" charset="0"/>
              <a:cs typeface="Arial" pitchFamily="34" charset="0"/>
            </a:endParaRPr>
          </a:p>
        </p:txBody>
      </p:sp>
      <p:sp>
        <p:nvSpPr>
          <p:cNvPr id="8" name="Rectangle 7"/>
          <p:cNvSpPr/>
          <p:nvPr/>
        </p:nvSpPr>
        <p:spPr>
          <a:xfrm>
            <a:off x="533400" y="1027331"/>
            <a:ext cx="7924800" cy="1754326"/>
          </a:xfrm>
          <a:prstGeom prst="rect">
            <a:avLst/>
          </a:prstGeom>
        </p:spPr>
        <p:txBody>
          <a:bodyPr wrap="square">
            <a:spAutoFit/>
          </a:bodyPr>
          <a:lstStyle/>
          <a:p>
            <a:pPr algn="ctr"/>
            <a:r>
              <a:rPr lang="ar-SA" sz="5400" dirty="0">
                <a:ln>
                  <a:solidFill>
                    <a:schemeClr val="tx1"/>
                  </a:solidFill>
                </a:ln>
                <a:solidFill>
                  <a:srgbClr val="FF0000"/>
                </a:solidFill>
                <a:latin typeface="QCF_P562" pitchFamily="2" charset="2"/>
                <a:cs typeface="QCF_P562" pitchFamily="2" charset="2"/>
              </a:rPr>
              <a:t>ﯽ ﯾ ﯿ ﰀ ﰁ ﰂ ﰃ ﰄ ﰅ</a:t>
            </a:r>
            <a:endParaRPr lang="en-US" sz="5400" dirty="0">
              <a:ln>
                <a:solidFill>
                  <a:schemeClr val="tx1"/>
                </a:solidFill>
              </a:ln>
              <a:solidFill>
                <a:srgbClr val="FF0000"/>
              </a:solidFill>
              <a:latin typeface="QCF_P562" pitchFamily="2" charset="2"/>
              <a:cs typeface="QCF_P562" pitchFamily="2"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87138926"/>
              </p:ext>
            </p:extLst>
          </p:nvPr>
        </p:nvGraphicFramePr>
        <p:xfrm>
          <a:off x="685800" y="609600"/>
          <a:ext cx="7772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768145791"/>
              </p:ext>
            </p:extLst>
          </p:nvPr>
        </p:nvGraphicFramePr>
        <p:xfrm>
          <a:off x="152400" y="228600"/>
          <a:ext cx="8763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393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4336299"/>
              </p:ext>
            </p:extLst>
          </p:nvPr>
        </p:nvGraphicFramePr>
        <p:xfrm>
          <a:off x="457200" y="609600"/>
          <a:ext cx="8305800" cy="586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570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228600" y="2849701"/>
            <a:ext cx="8458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Maksudnya</a:t>
            </a:r>
            <a:r>
              <a:rPr kumimoji="0" lang="en-US" sz="4000" b="1"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Wahai</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orang yang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beriman</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Bertakwalah</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kamu</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kepada</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Allah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dan</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tinggalkanlah</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sisa</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riba</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(yang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belum</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dipungut</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jika</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benar</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kamu</a:t>
            </a:r>
            <a:r>
              <a:rPr kumimoji="0" lang="en-US" sz="40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orang yang </a:t>
            </a:r>
            <a:r>
              <a:rPr kumimoji="0" lang="en-US" sz="40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beriman</a:t>
            </a:r>
            <a:r>
              <a:rPr kumimoji="0" lang="en-US" sz="4000" b="1"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a:t>
            </a:r>
            <a:endParaRPr kumimoji="0" lang="en-US" sz="4000" b="1"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cs typeface="Arial" pitchFamily="34" charset="0"/>
            </a:endParaRPr>
          </a:p>
        </p:txBody>
      </p:sp>
      <p:sp>
        <p:nvSpPr>
          <p:cNvPr id="5" name="Rectangle 4"/>
          <p:cNvSpPr/>
          <p:nvPr/>
        </p:nvSpPr>
        <p:spPr>
          <a:xfrm>
            <a:off x="-220639" y="6019800"/>
            <a:ext cx="4394152" cy="707886"/>
          </a:xfrm>
          <a:prstGeom prst="rect">
            <a:avLst/>
          </a:prstGeom>
        </p:spPr>
        <p:txBody>
          <a:bodyPr wrap="none">
            <a:spAutoFit/>
          </a:bodyPr>
          <a:lstStyle/>
          <a:p>
            <a:pPr lvl="0" indent="457200" fontAlgn="base">
              <a:spcBef>
                <a:spcPct val="0"/>
              </a:spcBef>
              <a:spcAft>
                <a:spcPct val="0"/>
              </a:spcAft>
            </a:pPr>
            <a:r>
              <a:rPr lang="en-US" sz="4000" dirty="0">
                <a:ln>
                  <a:solidFill>
                    <a:schemeClr val="tx1"/>
                  </a:solidFill>
                </a:ln>
                <a:solidFill>
                  <a:srgbClr val="FFFF00"/>
                </a:solidFill>
                <a:latin typeface="Mistral" pitchFamily="66" charset="0"/>
                <a:ea typeface="Calibri" pitchFamily="34" charset="0"/>
                <a:cs typeface="Times New Roman" pitchFamily="18" charset="0"/>
              </a:rPr>
              <a:t>Surah Al </a:t>
            </a:r>
            <a:r>
              <a:rPr lang="en-US" sz="4000" dirty="0" err="1">
                <a:ln>
                  <a:solidFill>
                    <a:schemeClr val="tx1"/>
                  </a:solidFill>
                </a:ln>
                <a:solidFill>
                  <a:srgbClr val="FFFF00"/>
                </a:solidFill>
                <a:latin typeface="Mistral" pitchFamily="66" charset="0"/>
                <a:ea typeface="Calibri" pitchFamily="34" charset="0"/>
                <a:cs typeface="Times New Roman" pitchFamily="18" charset="0"/>
              </a:rPr>
              <a:t>Baqarah</a:t>
            </a:r>
            <a:r>
              <a:rPr lang="en-US" sz="4000" dirty="0">
                <a:ln>
                  <a:solidFill>
                    <a:schemeClr val="tx1"/>
                  </a:solidFill>
                </a:ln>
                <a:solidFill>
                  <a:srgbClr val="FFFF00"/>
                </a:solidFill>
                <a:latin typeface="Mistral" pitchFamily="66" charset="0"/>
                <a:ea typeface="Calibri" pitchFamily="34" charset="0"/>
                <a:cs typeface="Times New Roman" pitchFamily="18" charset="0"/>
              </a:rPr>
              <a:t> :278</a:t>
            </a:r>
            <a:endParaRPr lang="en-US" sz="4000" dirty="0">
              <a:ln>
                <a:solidFill>
                  <a:schemeClr val="tx1"/>
                </a:solidFill>
              </a:ln>
              <a:solidFill>
                <a:srgbClr val="FFFF00"/>
              </a:solidFill>
              <a:latin typeface="Mistral" pitchFamily="66" charset="0"/>
              <a:cs typeface="Arial" pitchFamily="34" charset="0"/>
            </a:endParaRPr>
          </a:p>
        </p:txBody>
      </p:sp>
      <p:sp>
        <p:nvSpPr>
          <p:cNvPr id="6" name="Rectangle 5"/>
          <p:cNvSpPr/>
          <p:nvPr/>
        </p:nvSpPr>
        <p:spPr>
          <a:xfrm>
            <a:off x="152400" y="533400"/>
            <a:ext cx="8851362" cy="1938992"/>
          </a:xfrm>
          <a:prstGeom prst="rect">
            <a:avLst/>
          </a:prstGeom>
        </p:spPr>
        <p:txBody>
          <a:bodyPr wrap="square">
            <a:spAutoFit/>
          </a:bodyPr>
          <a:lstStyle/>
          <a:p>
            <a:pPr algn="ctr" rtl="1"/>
            <a:r>
              <a:rPr lang="ar-SA" sz="6000" dirty="0">
                <a:ln>
                  <a:solidFill>
                    <a:schemeClr val="tx1"/>
                  </a:solidFill>
                </a:ln>
                <a:solidFill>
                  <a:srgbClr val="FF0000"/>
                </a:solidFill>
                <a:latin typeface="QCF_P047" pitchFamily="2" charset="2"/>
                <a:cs typeface="QCF_P047" pitchFamily="2" charset="2"/>
              </a:rPr>
              <a:t>ﮄ ﮅ ﮆ ﮇ ﮈ ﮉ ﮊ ﮋ ﮌ ﮍ ﮎ ﮏ</a:t>
            </a:r>
            <a:endParaRPr lang="en-US" sz="6000" dirty="0">
              <a:ln>
                <a:solidFill>
                  <a:schemeClr val="tx1"/>
                </a:solidFill>
              </a:ln>
              <a:solidFill>
                <a:srgbClr val="FF0000"/>
              </a:solidFill>
              <a:latin typeface="QCF_P047" pitchFamily="2" charset="2"/>
              <a:cs typeface="QCF_P047" pitchFamily="2" charset="2"/>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57950523"/>
              </p:ext>
            </p:extLst>
          </p:nvPr>
        </p:nvGraphicFramePr>
        <p:xfrm>
          <a:off x="381000" y="304800"/>
          <a:ext cx="8229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293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60" y="2019300"/>
            <a:ext cx="8534400" cy="1600200"/>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21860" y="3718679"/>
            <a:ext cx="8458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Mafhumnya</a:t>
            </a:r>
            <a:r>
              <a:rPr kumimoji="0" lang="en-US" sz="3600" b="1"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Daripada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Abi</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Hurairah</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r.a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bahawa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Nabi</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SAW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bersabda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Akan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datang</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kepada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manusia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suatu</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masa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di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mana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seseorang</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tidak</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lagi</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peduli</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dengan</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cara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apa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ia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mengambil</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harta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apakah</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cara</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itu</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halal </a:t>
            </a:r>
            <a:r>
              <a:rPr kumimoji="0" lang="en-US" sz="3600" b="1" i="1" u="none" strike="noStrike" normalizeH="0" baseline="0" dirty="0" err="1"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atau</a:t>
            </a:r>
            <a:r>
              <a:rPr kumimoji="0" lang="en-US" sz="3600" b="1"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ea typeface="Calibri" pitchFamily="34" charset="0"/>
                <a:cs typeface="Times New Roman" pitchFamily="18" charset="0"/>
              </a:rPr>
              <a:t> haram”.</a:t>
            </a:r>
            <a:endParaRPr kumimoji="0" lang="en-US" sz="3600" b="1"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rush Script MT" pitchFamily="66" charset="0"/>
              <a:cs typeface="Arial" pitchFamily="34" charset="0"/>
            </a:endParaRPr>
          </a:p>
        </p:txBody>
      </p:sp>
      <p:sp>
        <p:nvSpPr>
          <p:cNvPr id="4" name="Flowchart: Punched Tape 3"/>
          <p:cNvSpPr/>
          <p:nvPr/>
        </p:nvSpPr>
        <p:spPr>
          <a:xfrm>
            <a:off x="398060" y="152400"/>
            <a:ext cx="8382000" cy="1524000"/>
          </a:xfrm>
          <a:prstGeom prst="flowChartPunchedTap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fontAlgn="base">
              <a:spcBef>
                <a:spcPct val="0"/>
              </a:spcBef>
              <a:spcAft>
                <a:spcPct val="0"/>
              </a:spcAft>
            </a:pPr>
            <a:endParaRPr lang="en-US" dirty="0" smtClean="0">
              <a:solidFill>
                <a:schemeClr val="tx1"/>
              </a:solidFill>
              <a:latin typeface="Times New Roman" pitchFamily="18" charset="0"/>
              <a:ea typeface="Calibri" pitchFamily="34" charset="0"/>
              <a:cs typeface="Times New Roman" pitchFamily="18" charset="0"/>
            </a:endParaRPr>
          </a:p>
          <a:p>
            <a:pPr lvl="0" indent="457200" algn="ctr" fontAlgn="base">
              <a:spcBef>
                <a:spcPct val="0"/>
              </a:spcBef>
              <a:spcAft>
                <a:spcPct val="0"/>
              </a:spcAft>
            </a:pPr>
            <a:r>
              <a:rPr lang="en-US" sz="2800" dirty="0" smtClean="0">
                <a:solidFill>
                  <a:schemeClr val="tx1"/>
                </a:solidFill>
                <a:latin typeface="Berlin Sans FB" pitchFamily="34" charset="0"/>
                <a:ea typeface="Calibri" pitchFamily="34" charset="0"/>
                <a:cs typeface="Times New Roman" pitchFamily="18" charset="0"/>
              </a:rPr>
              <a:t>Imam </a:t>
            </a:r>
            <a:r>
              <a:rPr lang="en-US" sz="2800" dirty="0">
                <a:solidFill>
                  <a:schemeClr val="tx1"/>
                </a:solidFill>
                <a:latin typeface="Berlin Sans FB" pitchFamily="34" charset="0"/>
                <a:ea typeface="Calibri" pitchFamily="34" charset="0"/>
                <a:cs typeface="Times New Roman" pitchFamily="18" charset="0"/>
              </a:rPr>
              <a:t>Al </a:t>
            </a:r>
            <a:r>
              <a:rPr lang="en-US" sz="2800" dirty="0" err="1">
                <a:solidFill>
                  <a:schemeClr val="tx1"/>
                </a:solidFill>
                <a:latin typeface="Berlin Sans FB" pitchFamily="34" charset="0"/>
                <a:ea typeface="Calibri" pitchFamily="34" charset="0"/>
                <a:cs typeface="Times New Roman" pitchFamily="18" charset="0"/>
              </a:rPr>
              <a:t>Bukhari</a:t>
            </a:r>
            <a:r>
              <a:rPr lang="en-US" sz="2800" dirty="0">
                <a:solidFill>
                  <a:schemeClr val="tx1"/>
                </a:solidFill>
                <a:latin typeface="Berlin Sans FB" pitchFamily="34" charset="0"/>
                <a:ea typeface="Calibri" pitchFamily="34" charset="0"/>
                <a:cs typeface="Times New Roman" pitchFamily="18" charset="0"/>
              </a:rPr>
              <a:t> </a:t>
            </a:r>
            <a:r>
              <a:rPr lang="en-US" sz="2800" dirty="0" err="1">
                <a:solidFill>
                  <a:schemeClr val="tx1"/>
                </a:solidFill>
                <a:latin typeface="Berlin Sans FB" pitchFamily="34" charset="0"/>
                <a:ea typeface="Calibri" pitchFamily="34" charset="0"/>
                <a:cs typeface="Times New Roman" pitchFamily="18" charset="0"/>
              </a:rPr>
              <a:t>meriwayatkan</a:t>
            </a:r>
            <a:r>
              <a:rPr lang="en-US" sz="2800" dirty="0">
                <a:solidFill>
                  <a:schemeClr val="tx1"/>
                </a:solidFill>
                <a:latin typeface="Berlin Sans FB" pitchFamily="34" charset="0"/>
                <a:ea typeface="Calibri" pitchFamily="34" charset="0"/>
                <a:cs typeface="Times New Roman" pitchFamily="18" charset="0"/>
              </a:rPr>
              <a:t> </a:t>
            </a:r>
            <a:r>
              <a:rPr lang="en-US" sz="2800" dirty="0" err="1">
                <a:solidFill>
                  <a:schemeClr val="tx1"/>
                </a:solidFill>
                <a:latin typeface="Berlin Sans FB" pitchFamily="34" charset="0"/>
                <a:ea typeface="Calibri" pitchFamily="34" charset="0"/>
                <a:cs typeface="Times New Roman" pitchFamily="18" charset="0"/>
              </a:rPr>
              <a:t>daripada</a:t>
            </a:r>
            <a:r>
              <a:rPr lang="en-US" sz="2800" dirty="0">
                <a:solidFill>
                  <a:schemeClr val="tx1"/>
                </a:solidFill>
                <a:latin typeface="Berlin Sans FB" pitchFamily="34" charset="0"/>
                <a:ea typeface="Calibri" pitchFamily="34" charset="0"/>
                <a:cs typeface="Times New Roman" pitchFamily="18" charset="0"/>
              </a:rPr>
              <a:t> Abu </a:t>
            </a:r>
            <a:r>
              <a:rPr lang="en-US" sz="2800" dirty="0" err="1">
                <a:solidFill>
                  <a:schemeClr val="tx1"/>
                </a:solidFill>
                <a:latin typeface="Berlin Sans FB" pitchFamily="34" charset="0"/>
                <a:ea typeface="Calibri" pitchFamily="34" charset="0"/>
                <a:cs typeface="Times New Roman" pitchFamily="18" charset="0"/>
              </a:rPr>
              <a:t>Hurairah</a:t>
            </a:r>
            <a:r>
              <a:rPr lang="en-US" sz="2800" dirty="0">
                <a:solidFill>
                  <a:schemeClr val="tx1"/>
                </a:solidFill>
                <a:latin typeface="Berlin Sans FB" pitchFamily="34" charset="0"/>
                <a:ea typeface="Calibri" pitchFamily="34" charset="0"/>
                <a:cs typeface="Times New Roman" pitchFamily="18" charset="0"/>
              </a:rPr>
              <a:t> </a:t>
            </a:r>
            <a:r>
              <a:rPr lang="en-US" sz="2800" dirty="0" err="1">
                <a:solidFill>
                  <a:schemeClr val="tx1"/>
                </a:solidFill>
                <a:latin typeface="Berlin Sans FB" pitchFamily="34" charset="0"/>
                <a:ea typeface="Calibri" pitchFamily="34" charset="0"/>
                <a:cs typeface="Times New Roman" pitchFamily="18" charset="0"/>
              </a:rPr>
              <a:t>r.a</a:t>
            </a:r>
            <a:r>
              <a:rPr lang="en-US" sz="2800" dirty="0">
                <a:solidFill>
                  <a:schemeClr val="tx1"/>
                </a:solidFill>
                <a:latin typeface="Berlin Sans FB" pitchFamily="34" charset="0"/>
                <a:ea typeface="Calibri" pitchFamily="34" charset="0"/>
                <a:cs typeface="Times New Roman" pitchFamily="18" charset="0"/>
              </a:rPr>
              <a:t> </a:t>
            </a:r>
            <a:r>
              <a:rPr lang="en-US" sz="2800" dirty="0" err="1">
                <a:solidFill>
                  <a:schemeClr val="tx1"/>
                </a:solidFill>
                <a:latin typeface="Berlin Sans FB" pitchFamily="34" charset="0"/>
                <a:ea typeface="Calibri" pitchFamily="34" charset="0"/>
                <a:cs typeface="Times New Roman" pitchFamily="18" charset="0"/>
              </a:rPr>
              <a:t>bahawa</a:t>
            </a:r>
            <a:r>
              <a:rPr lang="en-US" sz="2800" dirty="0">
                <a:solidFill>
                  <a:schemeClr val="tx1"/>
                </a:solidFill>
                <a:latin typeface="Berlin Sans FB" pitchFamily="34" charset="0"/>
                <a:ea typeface="Calibri" pitchFamily="34" charset="0"/>
                <a:cs typeface="Times New Roman" pitchFamily="18" charset="0"/>
              </a:rPr>
              <a:t> </a:t>
            </a:r>
            <a:r>
              <a:rPr lang="en-US" sz="2800" dirty="0" err="1">
                <a:solidFill>
                  <a:schemeClr val="tx1"/>
                </a:solidFill>
                <a:latin typeface="Berlin Sans FB" pitchFamily="34" charset="0"/>
                <a:ea typeface="Calibri" pitchFamily="34" charset="0"/>
                <a:cs typeface="Times New Roman" pitchFamily="18" charset="0"/>
              </a:rPr>
              <a:t>Rasulullah</a:t>
            </a:r>
            <a:r>
              <a:rPr lang="en-US" sz="2800" dirty="0">
                <a:solidFill>
                  <a:schemeClr val="tx1"/>
                </a:solidFill>
                <a:latin typeface="Berlin Sans FB" pitchFamily="34" charset="0"/>
                <a:ea typeface="Calibri" pitchFamily="34" charset="0"/>
                <a:cs typeface="Times New Roman" pitchFamily="18" charset="0"/>
              </a:rPr>
              <a:t> SAW </a:t>
            </a:r>
            <a:r>
              <a:rPr lang="en-US" sz="2800" dirty="0" err="1">
                <a:solidFill>
                  <a:schemeClr val="tx1"/>
                </a:solidFill>
                <a:latin typeface="Berlin Sans FB" pitchFamily="34" charset="0"/>
                <a:ea typeface="Calibri" pitchFamily="34" charset="0"/>
                <a:cs typeface="Times New Roman" pitchFamily="18" charset="0"/>
              </a:rPr>
              <a:t>bersabda</a:t>
            </a:r>
            <a:r>
              <a:rPr lang="en-US" sz="2800" dirty="0">
                <a:solidFill>
                  <a:schemeClr val="tx1"/>
                </a:solidFill>
                <a:latin typeface="Berlin Sans FB" pitchFamily="34" charset="0"/>
                <a:ea typeface="Calibri" pitchFamily="34" charset="0"/>
                <a:cs typeface="Times New Roman" pitchFamily="18" charset="0"/>
              </a:rPr>
              <a:t>:</a:t>
            </a:r>
            <a:endParaRPr lang="en-US" sz="2800" dirty="0">
              <a:solidFill>
                <a:schemeClr val="tx1"/>
              </a:solidFill>
              <a:latin typeface="Berlin Sans FB" pitchFamily="34" charset="0"/>
              <a:cs typeface="Arial" pitchFamily="34" charset="0"/>
            </a:endParaRPr>
          </a:p>
          <a:p>
            <a:pPr lvl="0" indent="457200" eaLnBrk="0" fontAlgn="base" hangingPunct="0">
              <a:spcBef>
                <a:spcPct val="0"/>
              </a:spcBef>
              <a:spcAft>
                <a:spcPct val="0"/>
              </a:spcAft>
            </a:pPr>
            <a:endParaRPr lang="en-US" sz="2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762000" y="1433362"/>
            <a:ext cx="7391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ar-SA" sz="6000" i="0" u="none" strike="noStrike" normalizeH="0" baseline="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a:t>
            </a:r>
            <a:r>
              <a:rPr kumimoji="0" lang="en-US" sz="6000" i="0" u="none" strike="noStrike" normalizeH="0" baseline="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Arial" pitchFamily="34" charset="0"/>
                <a:cs typeface="Traditional Arabic" pitchFamily="2" charset="-78"/>
              </a:rPr>
              <a:t> </a:t>
            </a:r>
          </a:p>
        </p:txBody>
      </p:sp>
      <p:sp>
        <p:nvSpPr>
          <p:cNvPr id="4" name="Rectangle 3"/>
          <p:cNvSpPr/>
          <p:nvPr/>
        </p:nvSpPr>
        <p:spPr>
          <a:xfrm>
            <a:off x="0" y="12510"/>
            <a:ext cx="5334000" cy="923330"/>
          </a:xfrm>
          <a:prstGeom prst="rect">
            <a:avLst/>
          </a:prstGeom>
        </p:spPr>
        <p:txBody>
          <a:bodyPr wrap="square">
            <a:spAutoFit/>
          </a:bodyPr>
          <a:lstStyle/>
          <a:p>
            <a:pPr lvl="0" algn="r" fontAlgn="base">
              <a:spcBef>
                <a:spcPct val="0"/>
              </a:spcBef>
              <a:spcAft>
                <a:spcPct val="0"/>
              </a:spcAft>
            </a:pP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Pujian</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t>
            </a:r>
            <a:r>
              <a:rPr lang="en-US" sz="5400" dirty="0" err="1"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kepada</a:t>
            </a:r>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ea typeface="Times New Roman" pitchFamily="18" charset="0"/>
                <a:cs typeface="Times New Roman" pitchFamily="18" charset="0"/>
              </a:rPr>
              <a:t> Allah SWT</a:t>
            </a:r>
            <a:endParaRPr lang="en-US" sz="5400" b="1" dirty="0" smtClean="0">
              <a:ln>
                <a:solidFill>
                  <a:srgbClr val="FF0000"/>
                </a:solidFill>
              </a:ln>
              <a:solidFill>
                <a:srgbClr val="FF0000"/>
              </a:solidFill>
              <a:effectLst>
                <a:glow rad="101600">
                  <a:schemeClr val="tx1">
                    <a:alpha val="60000"/>
                  </a:schemeClr>
                </a:glow>
              </a:effectLst>
              <a:latin typeface="Gloucester MT Extra Condensed" pitchFamily="18" charset="0"/>
              <a:ea typeface="Calibri" pitchFamily="34" charset="0"/>
              <a:cs typeface="Arial" pitchFamily="34" charset="0"/>
            </a:endParaRPr>
          </a:p>
        </p:txBody>
      </p:sp>
      <p:sp>
        <p:nvSpPr>
          <p:cNvPr id="5" name="Rectangle 4"/>
          <p:cNvSpPr/>
          <p:nvPr/>
        </p:nvSpPr>
        <p:spPr>
          <a:xfrm>
            <a:off x="304800" y="2667000"/>
            <a:ext cx="8625385" cy="1754326"/>
          </a:xfrm>
          <a:prstGeom prst="rect">
            <a:avLst/>
          </a:prstGeom>
        </p:spPr>
        <p:txBody>
          <a:bodyPr wrap="square">
            <a:spAutoFit/>
          </a:bodyPr>
          <a:lstStyle/>
          <a:p>
            <a:pPr algn="ctr"/>
            <a:r>
              <a:rPr lang="ar-SA" sz="5400" dirty="0">
                <a:ln>
                  <a:solidFill>
                    <a:schemeClr val="tx1"/>
                  </a:solidFill>
                </a:ln>
                <a:solidFill>
                  <a:srgbClr val="FF0000"/>
                </a:solidFill>
                <a:latin typeface="QCF_P047" pitchFamily="2" charset="2"/>
                <a:cs typeface="QCF_P047" pitchFamily="2" charset="2"/>
              </a:rPr>
              <a:t>ﮄ ﮅ ﮆ ﮇ ﮈ ﮉ ﮊ ﮋ ﮌ ﮍ ﮎ ﮏ </a:t>
            </a:r>
            <a:endParaRPr lang="en-US" sz="5400" dirty="0">
              <a:ln>
                <a:solidFill>
                  <a:schemeClr val="tx1"/>
                </a:solidFill>
              </a:ln>
              <a:solidFill>
                <a:srgbClr val="FF0000"/>
              </a:solidFill>
              <a:latin typeface="QCF_P047" pitchFamily="2" charset="2"/>
              <a:cs typeface="QCF_P047" pitchFamily="2" charset="2"/>
            </a:endParaRPr>
          </a:p>
        </p:txBody>
      </p:sp>
      <p:sp>
        <p:nvSpPr>
          <p:cNvPr id="6" name="TextBox 5"/>
          <p:cNvSpPr txBox="1"/>
          <p:nvPr/>
        </p:nvSpPr>
        <p:spPr>
          <a:xfrm>
            <a:off x="3223520" y="4724400"/>
            <a:ext cx="2787943" cy="523220"/>
          </a:xfrm>
          <a:prstGeom prst="rect">
            <a:avLst/>
          </a:prstGeom>
          <a:noFill/>
        </p:spPr>
        <p:txBody>
          <a:bodyPr wrap="none" rtlCol="0">
            <a:spAutoFit/>
          </a:bodyPr>
          <a:lstStyle/>
          <a:p>
            <a:r>
              <a:rPr lang="en-US" sz="2800" dirty="0" smtClean="0">
                <a:ln>
                  <a:solidFill>
                    <a:schemeClr val="tx1"/>
                  </a:solidFill>
                </a:ln>
                <a:solidFill>
                  <a:srgbClr val="FFFF00"/>
                </a:solidFill>
                <a:latin typeface="Mistral" pitchFamily="66" charset="0"/>
              </a:rPr>
              <a:t>Surah Al </a:t>
            </a:r>
            <a:r>
              <a:rPr lang="en-US" sz="2800" dirty="0" err="1" smtClean="0">
                <a:ln>
                  <a:solidFill>
                    <a:schemeClr val="tx1"/>
                  </a:solidFill>
                </a:ln>
                <a:solidFill>
                  <a:srgbClr val="FFFF00"/>
                </a:solidFill>
                <a:latin typeface="Mistral" pitchFamily="66" charset="0"/>
              </a:rPr>
              <a:t>Baqarah</a:t>
            </a:r>
            <a:r>
              <a:rPr lang="en-US" sz="2800" dirty="0" smtClean="0">
                <a:ln>
                  <a:solidFill>
                    <a:schemeClr val="tx1"/>
                  </a:solidFill>
                </a:ln>
                <a:solidFill>
                  <a:srgbClr val="FFFF00"/>
                </a:solidFill>
                <a:latin typeface="Mistral" pitchFamily="66" charset="0"/>
              </a:rPr>
              <a:t>: 276</a:t>
            </a:r>
            <a:endParaRPr lang="en-US" sz="2800" dirty="0">
              <a:ln>
                <a:solidFill>
                  <a:schemeClr val="tx1"/>
                </a:solidFill>
              </a:ln>
              <a:solidFill>
                <a:srgbClr val="FFFF00"/>
              </a:solidFill>
              <a:latin typeface="Mistral"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20</a:t>
            </a:fld>
            <a:endParaRPr lang="en-MY"/>
          </a:p>
        </p:txBody>
      </p:sp>
      <p:graphicFrame>
        <p:nvGraphicFramePr>
          <p:cNvPr id="5" name="Diagram 4"/>
          <p:cNvGraphicFramePr/>
          <p:nvPr>
            <p:extLst>
              <p:ext uri="{D42A27DB-BD31-4B8C-83A1-F6EECF244321}">
                <p14:modId xmlns:p14="http://schemas.microsoft.com/office/powerpoint/2010/main" val="2378343603"/>
              </p:ext>
            </p:extLst>
          </p:nvPr>
        </p:nvGraphicFramePr>
        <p:xfrm>
          <a:off x="685800" y="304800"/>
          <a:ext cx="75438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401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21</a:t>
            </a:fld>
            <a:endParaRPr lang="en-MY"/>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7086600" cy="1676400"/>
          </a:xfrm>
          <a:prstGeom prst="rect">
            <a:avLst/>
          </a:prstGeom>
          <a:ln w="127000" cap="sq">
            <a:solidFill>
              <a:srgbClr val="FF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33400" y="3522821"/>
            <a:ext cx="8153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sv-SE" sz="3200"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a typeface="Calibri" pitchFamily="34" charset="0"/>
                <a:cs typeface="Times New Roman" pitchFamily="18" charset="0"/>
              </a:rPr>
              <a:t>Mafhumnya:</a:t>
            </a:r>
          </a:p>
          <a:p>
            <a:pPr marL="0" marR="0" lvl="0" indent="0" algn="ctr" defTabSz="914400" rtl="0" eaLnBrk="1" fontAlgn="base" latinLnBrk="0" hangingPunct="1">
              <a:lnSpc>
                <a:spcPct val="100000"/>
              </a:lnSpc>
              <a:spcBef>
                <a:spcPct val="0"/>
              </a:spcBef>
              <a:spcAft>
                <a:spcPct val="0"/>
              </a:spcAft>
              <a:buClrTx/>
              <a:buSzTx/>
              <a:buFontTx/>
              <a:buNone/>
              <a:tabLst/>
            </a:pPr>
            <a:r>
              <a:rPr kumimoji="0" lang="sv-SE" sz="3200"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a typeface="Calibri" pitchFamily="34" charset="0"/>
                <a:cs typeface="Times New Roman" pitchFamily="18" charset="0"/>
              </a:rPr>
              <a:t> “</a:t>
            </a:r>
            <a:r>
              <a:rPr kumimoji="0" lang="sv-SE" sz="3200"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a typeface="Calibri" pitchFamily="34" charset="0"/>
                <a:cs typeface="Times New Roman" pitchFamily="18" charset="0"/>
              </a:rPr>
              <a:t>Daripada Ibnu Umar RA bahawa Nabi SAW bersabda: Pemberi rasuah dan penerima rasuah akan masuk ke dalam api neraka</a:t>
            </a:r>
            <a:r>
              <a:rPr kumimoji="0" lang="sv-SE" sz="3200"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a typeface="Calibri" pitchFamily="34" charset="0"/>
                <a:cs typeface="Times New Roman" pitchFamily="18" charset="0"/>
              </a:rPr>
              <a:t>”</a:t>
            </a:r>
            <a:r>
              <a:rPr kumimoji="0" lang="sv-SE" sz="3200" i="1"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a typeface="Calibri" pitchFamily="34" charset="0"/>
                <a:cs typeface="Times New Roman" pitchFamily="18" charset="0"/>
              </a:rPr>
              <a:t>.</a:t>
            </a:r>
            <a:r>
              <a:rPr kumimoji="0" lang="sv-SE" sz="3200"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ea typeface="Calibri" pitchFamily="34" charset="0"/>
                <a:cs typeface="Times New Roman" pitchFamily="18" charset="0"/>
              </a:rPr>
              <a:t> (HR at-Tabrani)</a:t>
            </a:r>
            <a:endParaRPr kumimoji="0" lang="sv-SE" sz="3200" i="0" u="none" strike="noStrike" normalizeH="0" baseline="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Berlin Sans FB" pitchFamily="34" charset="0"/>
              <a:cs typeface="Arial" pitchFamily="34" charset="0"/>
            </a:endParaRPr>
          </a:p>
        </p:txBody>
      </p:sp>
    </p:spTree>
    <p:extLst>
      <p:ext uri="{BB962C8B-B14F-4D97-AF65-F5344CB8AC3E}">
        <p14:creationId xmlns:p14="http://schemas.microsoft.com/office/powerpoint/2010/main" val="7780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93301517"/>
              </p:ext>
            </p:extLst>
          </p:nvPr>
        </p:nvGraphicFramePr>
        <p:xfrm>
          <a:off x="228600" y="457200"/>
          <a:ext cx="8610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86500250"/>
              </p:ext>
            </p:extLst>
          </p:nvPr>
        </p:nvGraphicFramePr>
        <p:xfrm>
          <a:off x="304800" y="762000"/>
          <a:ext cx="8458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8988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228600" y="0"/>
            <a:ext cx="8680545" cy="1828800"/>
          </a:xfrm>
          <a:prstGeom prst="flowChartPunchedTap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200" algn="ctr" fontAlgn="base">
              <a:spcBef>
                <a:spcPct val="0"/>
              </a:spcBef>
              <a:spcAft>
                <a:spcPct val="0"/>
              </a:spcAft>
            </a:pPr>
            <a:r>
              <a:rPr lang="ms-MY" sz="3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intipati khutbah yang disampaikan sebagai pedoman di dalam kehidupan </a:t>
            </a:r>
            <a:r>
              <a:rPr lang="ms-MY" sz="3600" dirty="0" smtClean="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Calibri" pitchFamily="34" charset="0"/>
                <a:cs typeface="Times New Roman" pitchFamily="18" charset="0"/>
              </a:rPr>
              <a:t>kita</a:t>
            </a:r>
            <a:endParaRPr lang="en-US" sz="3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29255720"/>
              </p:ext>
            </p:extLst>
          </p:nvPr>
        </p:nvGraphicFramePr>
        <p:xfrm>
          <a:off x="339772" y="1981200"/>
          <a:ext cx="8458200" cy="4197630"/>
        </p:xfrm>
        <a:graphic>
          <a:graphicData uri="http://schemas.openxmlformats.org/drawingml/2006/table">
            <a:tbl>
              <a:tblPr firstRow="1" firstCol="1" bandRow="1">
                <a:tableStyleId>{5C22544A-7EE6-4342-B048-85BDC9FD1C3A}</a:tableStyleId>
              </a:tblPr>
              <a:tblGrid>
                <a:gridCol w="457200"/>
                <a:gridCol w="8001000"/>
              </a:tblGrid>
              <a:tr h="1260124">
                <a:tc>
                  <a:txBody>
                    <a:bodyPr/>
                    <a:lstStyle/>
                    <a:p>
                      <a:pPr marL="0" marR="0" algn="just">
                        <a:lnSpc>
                          <a:spcPct val="150000"/>
                        </a:lnSpc>
                        <a:spcBef>
                          <a:spcPts val="0"/>
                        </a:spcBef>
                        <a:spcAft>
                          <a:spcPts val="0"/>
                        </a:spcAft>
                      </a:pPr>
                      <a:r>
                        <a:rPr lang="en-US" sz="2800" dirty="0" smtClean="0">
                          <a:effectLst>
                            <a:glow rad="101600">
                              <a:schemeClr val="tx1">
                                <a:alpha val="60000"/>
                              </a:schemeClr>
                            </a:glow>
                          </a:effectLst>
                          <a:latin typeface="Bodoni MT Condensed" pitchFamily="18" charset="0"/>
                        </a:rPr>
                        <a:t>1.</a:t>
                      </a:r>
                      <a:endParaRPr lang="en-US" sz="2800" dirty="0">
                        <a:effectLst>
                          <a:glow rad="101600">
                            <a:schemeClr val="tx1">
                              <a:alpha val="60000"/>
                            </a:schemeClr>
                          </a:glow>
                        </a:effectLst>
                        <a:latin typeface="Bodoni MT Condensed" pitchFamily="18" charset="0"/>
                        <a:ea typeface="Calibri"/>
                        <a:cs typeface="Arial"/>
                      </a:endParaRPr>
                    </a:p>
                  </a:txBody>
                  <a:tcPr marL="68580" marR="68580" marT="0" marB="0">
                    <a:solidFill>
                      <a:schemeClr val="accent5">
                        <a:lumMod val="75000"/>
                      </a:schemeClr>
                    </a:solidFill>
                  </a:tcPr>
                </a:tc>
                <a:tc>
                  <a:txBody>
                    <a:bodyPr/>
                    <a:lstStyle/>
                    <a:p>
                      <a:pPr marL="0" marR="0" algn="just">
                        <a:lnSpc>
                          <a:spcPct val="150000"/>
                        </a:lnSpc>
                        <a:spcBef>
                          <a:spcPts val="0"/>
                        </a:spcBef>
                        <a:spcAft>
                          <a:spcPts val="0"/>
                        </a:spcAft>
                      </a:pPr>
                      <a:r>
                        <a:rPr lang="en-US" sz="2800" b="0" dirty="0" err="1">
                          <a:solidFill>
                            <a:srgbClr val="FFC000"/>
                          </a:solidFill>
                          <a:effectLst>
                            <a:glow rad="101600">
                              <a:schemeClr val="tx1">
                                <a:alpha val="60000"/>
                              </a:schemeClr>
                            </a:glow>
                          </a:effectLst>
                          <a:latin typeface="Bodoni MT Condensed" pitchFamily="18" charset="0"/>
                        </a:rPr>
                        <a:t>Sifat</a:t>
                      </a:r>
                      <a:r>
                        <a:rPr lang="en-US" sz="2800" b="0" dirty="0">
                          <a:solidFill>
                            <a:srgbClr val="FFC000"/>
                          </a:solidFill>
                          <a:effectLst>
                            <a:glow rad="101600">
                              <a:schemeClr val="tx1">
                                <a:alpha val="60000"/>
                              </a:schemeClr>
                            </a:glow>
                          </a:effectLst>
                          <a:latin typeface="Bodoni MT Condensed" pitchFamily="18" charset="0"/>
                        </a:rPr>
                        <a:t> </a:t>
                      </a:r>
                      <a:r>
                        <a:rPr lang="en-US" sz="2800" b="0" dirty="0" err="1">
                          <a:solidFill>
                            <a:srgbClr val="FFC000"/>
                          </a:solidFill>
                          <a:effectLst>
                            <a:glow rad="101600">
                              <a:schemeClr val="tx1">
                                <a:alpha val="60000"/>
                              </a:schemeClr>
                            </a:glow>
                          </a:effectLst>
                          <a:latin typeface="Bodoni MT Condensed" pitchFamily="18" charset="0"/>
                        </a:rPr>
                        <a:t>malu</a:t>
                      </a:r>
                      <a:r>
                        <a:rPr lang="en-US" sz="2800" b="0" dirty="0">
                          <a:solidFill>
                            <a:srgbClr val="FFC000"/>
                          </a:solidFill>
                          <a:effectLst>
                            <a:glow rad="101600">
                              <a:schemeClr val="tx1">
                                <a:alpha val="60000"/>
                              </a:schemeClr>
                            </a:glow>
                          </a:effectLst>
                          <a:latin typeface="Bodoni MT Condensed" pitchFamily="18" charset="0"/>
                        </a:rPr>
                        <a:t> </a:t>
                      </a:r>
                      <a:r>
                        <a:rPr lang="en-US" sz="2800" b="0" dirty="0" err="1">
                          <a:solidFill>
                            <a:srgbClr val="FFC000"/>
                          </a:solidFill>
                          <a:effectLst>
                            <a:glow rad="101600">
                              <a:schemeClr val="tx1">
                                <a:alpha val="60000"/>
                              </a:schemeClr>
                            </a:glow>
                          </a:effectLst>
                          <a:latin typeface="Bodoni MT Condensed" pitchFamily="18" charset="0"/>
                        </a:rPr>
                        <a:t>adalah</a:t>
                      </a:r>
                      <a:r>
                        <a:rPr lang="en-US" sz="2800" b="0" dirty="0">
                          <a:solidFill>
                            <a:srgbClr val="FFC000"/>
                          </a:solidFill>
                          <a:effectLst>
                            <a:glow rad="101600">
                              <a:schemeClr val="tx1">
                                <a:alpha val="60000"/>
                              </a:schemeClr>
                            </a:glow>
                          </a:effectLst>
                          <a:latin typeface="Bodoni MT Condensed" pitchFamily="18" charset="0"/>
                        </a:rPr>
                        <a:t> </a:t>
                      </a:r>
                      <a:r>
                        <a:rPr lang="en-US" sz="2800" b="0" dirty="0" err="1">
                          <a:solidFill>
                            <a:srgbClr val="FFC000"/>
                          </a:solidFill>
                          <a:effectLst>
                            <a:glow rad="101600">
                              <a:schemeClr val="tx1">
                                <a:alpha val="60000"/>
                              </a:schemeClr>
                            </a:glow>
                          </a:effectLst>
                          <a:latin typeface="Bodoni MT Condensed" pitchFamily="18" charset="0"/>
                        </a:rPr>
                        <a:t>adalah</a:t>
                      </a:r>
                      <a:r>
                        <a:rPr lang="en-US" sz="2800" b="0" dirty="0">
                          <a:solidFill>
                            <a:srgbClr val="FFC000"/>
                          </a:solidFill>
                          <a:effectLst>
                            <a:glow rad="101600">
                              <a:schemeClr val="tx1">
                                <a:alpha val="60000"/>
                              </a:schemeClr>
                            </a:glow>
                          </a:effectLst>
                          <a:latin typeface="Bodoni MT Condensed" pitchFamily="18" charset="0"/>
                        </a:rPr>
                        <a:t> </a:t>
                      </a:r>
                      <a:r>
                        <a:rPr lang="en-US" sz="2800" b="0" dirty="0" err="1">
                          <a:solidFill>
                            <a:srgbClr val="FFC000"/>
                          </a:solidFill>
                          <a:effectLst>
                            <a:glow rad="101600">
                              <a:schemeClr val="tx1">
                                <a:alpha val="60000"/>
                              </a:schemeClr>
                            </a:glow>
                          </a:effectLst>
                          <a:latin typeface="Bodoni MT Condensed" pitchFamily="18" charset="0"/>
                        </a:rPr>
                        <a:t>sebahagian</a:t>
                      </a:r>
                      <a:r>
                        <a:rPr lang="en-US" sz="2800" b="0" dirty="0">
                          <a:solidFill>
                            <a:srgbClr val="FFC000"/>
                          </a:solidFill>
                          <a:effectLst>
                            <a:glow rad="101600">
                              <a:schemeClr val="tx1">
                                <a:alpha val="60000"/>
                              </a:schemeClr>
                            </a:glow>
                          </a:effectLst>
                          <a:latin typeface="Bodoni MT Condensed" pitchFamily="18" charset="0"/>
                        </a:rPr>
                        <a:t> </a:t>
                      </a:r>
                      <a:r>
                        <a:rPr lang="en-US" sz="2800" b="0" dirty="0" err="1">
                          <a:solidFill>
                            <a:srgbClr val="FFC000"/>
                          </a:solidFill>
                          <a:effectLst>
                            <a:glow rad="101600">
                              <a:schemeClr val="tx1">
                                <a:alpha val="60000"/>
                              </a:schemeClr>
                            </a:glow>
                          </a:effectLst>
                          <a:latin typeface="Bodoni MT Condensed" pitchFamily="18" charset="0"/>
                        </a:rPr>
                        <a:t>daripada</a:t>
                      </a:r>
                      <a:r>
                        <a:rPr lang="en-US" sz="2800" b="0" dirty="0">
                          <a:solidFill>
                            <a:srgbClr val="FFC000"/>
                          </a:solidFill>
                          <a:effectLst>
                            <a:glow rad="101600">
                              <a:schemeClr val="tx1">
                                <a:alpha val="60000"/>
                              </a:schemeClr>
                            </a:glow>
                          </a:effectLst>
                          <a:latin typeface="Bodoni MT Condensed" pitchFamily="18" charset="0"/>
                        </a:rPr>
                        <a:t> </a:t>
                      </a:r>
                      <a:r>
                        <a:rPr lang="en-US" sz="2800" b="0" dirty="0" err="1">
                          <a:solidFill>
                            <a:srgbClr val="FFC000"/>
                          </a:solidFill>
                          <a:effectLst>
                            <a:glow rad="101600">
                              <a:schemeClr val="tx1">
                                <a:alpha val="60000"/>
                              </a:schemeClr>
                            </a:glow>
                          </a:effectLst>
                          <a:latin typeface="Bodoni MT Condensed" pitchFamily="18" charset="0"/>
                        </a:rPr>
                        <a:t>indikator</a:t>
                      </a:r>
                      <a:r>
                        <a:rPr lang="en-US" sz="2800" b="0" dirty="0">
                          <a:solidFill>
                            <a:srgbClr val="FFC000"/>
                          </a:solidFill>
                          <a:effectLst>
                            <a:glow rad="101600">
                              <a:schemeClr val="tx1">
                                <a:alpha val="60000"/>
                              </a:schemeClr>
                            </a:glow>
                          </a:effectLst>
                          <a:latin typeface="Bodoni MT Condensed" pitchFamily="18" charset="0"/>
                        </a:rPr>
                        <a:t> </a:t>
                      </a:r>
                      <a:r>
                        <a:rPr lang="en-US" sz="2800" b="0" dirty="0" err="1">
                          <a:solidFill>
                            <a:srgbClr val="FFC000"/>
                          </a:solidFill>
                          <a:effectLst>
                            <a:glow rad="101600">
                              <a:schemeClr val="tx1">
                                <a:alpha val="60000"/>
                              </a:schemeClr>
                            </a:glow>
                          </a:effectLst>
                          <a:latin typeface="Bodoni MT Condensed" pitchFamily="18" charset="0"/>
                        </a:rPr>
                        <a:t>kesempurnaan</a:t>
                      </a:r>
                      <a:r>
                        <a:rPr lang="en-US" sz="2800" b="0" dirty="0">
                          <a:solidFill>
                            <a:srgbClr val="FFC000"/>
                          </a:solidFill>
                          <a:effectLst>
                            <a:glow rad="101600">
                              <a:schemeClr val="tx1">
                                <a:alpha val="60000"/>
                              </a:schemeClr>
                            </a:glow>
                          </a:effectLst>
                          <a:latin typeface="Bodoni MT Condensed" pitchFamily="18" charset="0"/>
                        </a:rPr>
                        <a:t> </a:t>
                      </a:r>
                      <a:r>
                        <a:rPr lang="en-US" sz="2800" b="0" dirty="0" err="1">
                          <a:solidFill>
                            <a:srgbClr val="FFC000"/>
                          </a:solidFill>
                          <a:effectLst>
                            <a:glow rad="101600">
                              <a:schemeClr val="tx1">
                                <a:alpha val="60000"/>
                              </a:schemeClr>
                            </a:glow>
                          </a:effectLst>
                          <a:latin typeface="Bodoni MT Condensed" pitchFamily="18" charset="0"/>
                        </a:rPr>
                        <a:t>iman</a:t>
                      </a:r>
                      <a:r>
                        <a:rPr lang="en-US" sz="2800" b="0" dirty="0">
                          <a:solidFill>
                            <a:srgbClr val="FFC000"/>
                          </a:solidFill>
                          <a:effectLst>
                            <a:glow rad="101600">
                              <a:schemeClr val="tx1">
                                <a:alpha val="60000"/>
                              </a:schemeClr>
                            </a:glow>
                          </a:effectLst>
                          <a:latin typeface="Bodoni MT Condensed" pitchFamily="18" charset="0"/>
                        </a:rPr>
                        <a:t> </a:t>
                      </a:r>
                      <a:r>
                        <a:rPr lang="en-US" sz="2800" b="0" dirty="0" err="1">
                          <a:solidFill>
                            <a:srgbClr val="FFC000"/>
                          </a:solidFill>
                          <a:effectLst>
                            <a:glow rad="101600">
                              <a:schemeClr val="tx1">
                                <a:alpha val="60000"/>
                              </a:schemeClr>
                            </a:glow>
                          </a:effectLst>
                          <a:latin typeface="Bodoni MT Condensed" pitchFamily="18" charset="0"/>
                        </a:rPr>
                        <a:t>seorang</a:t>
                      </a:r>
                      <a:r>
                        <a:rPr lang="en-US" sz="2800" b="0" dirty="0">
                          <a:solidFill>
                            <a:srgbClr val="FFC000"/>
                          </a:solidFill>
                          <a:effectLst>
                            <a:glow rad="101600">
                              <a:schemeClr val="tx1">
                                <a:alpha val="60000"/>
                              </a:schemeClr>
                            </a:glow>
                          </a:effectLst>
                          <a:latin typeface="Bodoni MT Condensed" pitchFamily="18" charset="0"/>
                        </a:rPr>
                        <a:t> </a:t>
                      </a:r>
                      <a:r>
                        <a:rPr lang="en-US" sz="2800" b="0" dirty="0" err="1">
                          <a:solidFill>
                            <a:srgbClr val="FFC000"/>
                          </a:solidFill>
                          <a:effectLst>
                            <a:glow rad="101600">
                              <a:schemeClr val="tx1">
                                <a:alpha val="60000"/>
                              </a:schemeClr>
                            </a:glow>
                          </a:effectLst>
                          <a:latin typeface="Bodoni MT Condensed" pitchFamily="18" charset="0"/>
                        </a:rPr>
                        <a:t>muslim</a:t>
                      </a:r>
                      <a:r>
                        <a:rPr lang="en-US" sz="2800" b="0" dirty="0">
                          <a:solidFill>
                            <a:srgbClr val="FFC000"/>
                          </a:solidFill>
                          <a:effectLst>
                            <a:glow rad="101600">
                              <a:schemeClr val="tx1">
                                <a:alpha val="60000"/>
                              </a:schemeClr>
                            </a:glow>
                          </a:effectLst>
                          <a:latin typeface="Bodoni MT Condensed" pitchFamily="18" charset="0"/>
                        </a:rPr>
                        <a:t>.</a:t>
                      </a:r>
                      <a:endParaRPr lang="en-US" sz="2800" b="0" dirty="0">
                        <a:solidFill>
                          <a:srgbClr val="FFC000"/>
                        </a:solidFill>
                        <a:effectLst>
                          <a:glow rad="101600">
                            <a:schemeClr val="tx1">
                              <a:alpha val="60000"/>
                            </a:schemeClr>
                          </a:glow>
                        </a:effectLst>
                        <a:latin typeface="Bodoni MT Condensed" pitchFamily="18" charset="0"/>
                        <a:ea typeface="Calibri"/>
                        <a:cs typeface="Arial"/>
                      </a:endParaRPr>
                    </a:p>
                  </a:txBody>
                  <a:tcPr marL="68580" marR="68580" marT="0" marB="0">
                    <a:solidFill>
                      <a:srgbClr val="0000FF"/>
                    </a:solidFill>
                  </a:tcPr>
                </a:tc>
              </a:tr>
              <a:tr h="1328388">
                <a:tc>
                  <a:txBody>
                    <a:bodyPr/>
                    <a:lstStyle/>
                    <a:p>
                      <a:pPr marL="0" marR="0" algn="just">
                        <a:lnSpc>
                          <a:spcPct val="150000"/>
                        </a:lnSpc>
                        <a:spcBef>
                          <a:spcPts val="0"/>
                        </a:spcBef>
                        <a:spcAft>
                          <a:spcPts val="0"/>
                        </a:spcAft>
                      </a:pPr>
                      <a:r>
                        <a:rPr lang="en-US" sz="2800" dirty="0" smtClean="0">
                          <a:effectLst>
                            <a:glow rad="101600">
                              <a:schemeClr val="tx1">
                                <a:alpha val="60000"/>
                              </a:schemeClr>
                            </a:glow>
                          </a:effectLst>
                          <a:latin typeface="Bodoni MT Condensed" pitchFamily="18" charset="0"/>
                        </a:rPr>
                        <a:t>2.</a:t>
                      </a:r>
                      <a:endParaRPr lang="en-US" sz="2800" dirty="0">
                        <a:effectLst>
                          <a:glow rad="101600">
                            <a:schemeClr val="tx1">
                              <a:alpha val="60000"/>
                            </a:schemeClr>
                          </a:glow>
                        </a:effectLst>
                        <a:latin typeface="Bodoni MT Condensed" pitchFamily="18" charset="0"/>
                        <a:ea typeface="Calibri"/>
                        <a:cs typeface="Arial"/>
                      </a:endParaRPr>
                    </a:p>
                  </a:txBody>
                  <a:tcPr marL="68580" marR="68580" marT="0" marB="0"/>
                </a:tc>
                <a:tc>
                  <a:txBody>
                    <a:bodyPr/>
                    <a:lstStyle/>
                    <a:p>
                      <a:pPr marL="0" marR="0" algn="just">
                        <a:lnSpc>
                          <a:spcPct val="150000"/>
                        </a:lnSpc>
                        <a:spcBef>
                          <a:spcPts val="0"/>
                        </a:spcBef>
                        <a:spcAft>
                          <a:spcPts val="0"/>
                        </a:spcAft>
                      </a:pPr>
                      <a:r>
                        <a:rPr lang="en-US" sz="2800" dirty="0" err="1">
                          <a:solidFill>
                            <a:schemeClr val="tx1"/>
                          </a:solidFill>
                          <a:effectLst/>
                          <a:latin typeface="Bodoni MT Condensed" pitchFamily="18" charset="0"/>
                        </a:rPr>
                        <a:t>Amalan</a:t>
                      </a:r>
                      <a:r>
                        <a:rPr lang="en-US" sz="2800" dirty="0">
                          <a:solidFill>
                            <a:schemeClr val="tx1"/>
                          </a:solidFill>
                          <a:effectLst/>
                          <a:latin typeface="Bodoni MT Condensed" pitchFamily="18" charset="0"/>
                        </a:rPr>
                        <a:t> </a:t>
                      </a:r>
                      <a:r>
                        <a:rPr lang="en-US" sz="2800" dirty="0" err="1">
                          <a:solidFill>
                            <a:schemeClr val="tx1"/>
                          </a:solidFill>
                          <a:effectLst/>
                          <a:latin typeface="Bodoni MT Condensed" pitchFamily="18" charset="0"/>
                        </a:rPr>
                        <a:t>riba</a:t>
                      </a:r>
                      <a:r>
                        <a:rPr lang="en-US" sz="2800" dirty="0">
                          <a:solidFill>
                            <a:schemeClr val="tx1"/>
                          </a:solidFill>
                          <a:effectLst/>
                          <a:latin typeface="Bodoni MT Condensed" pitchFamily="18" charset="0"/>
                        </a:rPr>
                        <a:t>’ </a:t>
                      </a:r>
                      <a:r>
                        <a:rPr lang="en-US" sz="2800" dirty="0" err="1">
                          <a:solidFill>
                            <a:schemeClr val="tx1"/>
                          </a:solidFill>
                          <a:effectLst/>
                          <a:latin typeface="Bodoni MT Condensed" pitchFamily="18" charset="0"/>
                        </a:rPr>
                        <a:t>akan</a:t>
                      </a:r>
                      <a:r>
                        <a:rPr lang="en-US" sz="2800" dirty="0">
                          <a:solidFill>
                            <a:schemeClr val="tx1"/>
                          </a:solidFill>
                          <a:effectLst/>
                          <a:latin typeface="Bodoni MT Condensed" pitchFamily="18" charset="0"/>
                        </a:rPr>
                        <a:t> </a:t>
                      </a:r>
                      <a:r>
                        <a:rPr lang="en-US" sz="2800" dirty="0" err="1">
                          <a:solidFill>
                            <a:schemeClr val="tx1"/>
                          </a:solidFill>
                          <a:effectLst/>
                          <a:latin typeface="Bodoni MT Condensed" pitchFamily="18" charset="0"/>
                        </a:rPr>
                        <a:t>memusnahkan</a:t>
                      </a:r>
                      <a:r>
                        <a:rPr lang="en-US" sz="2800" dirty="0">
                          <a:solidFill>
                            <a:schemeClr val="tx1"/>
                          </a:solidFill>
                          <a:effectLst/>
                          <a:latin typeface="Bodoni MT Condensed" pitchFamily="18" charset="0"/>
                        </a:rPr>
                        <a:t> </a:t>
                      </a:r>
                      <a:r>
                        <a:rPr lang="en-US" sz="2800" dirty="0" err="1">
                          <a:solidFill>
                            <a:schemeClr val="tx1"/>
                          </a:solidFill>
                          <a:effectLst/>
                          <a:latin typeface="Bodoni MT Condensed" pitchFamily="18" charset="0"/>
                        </a:rPr>
                        <a:t>nilai</a:t>
                      </a:r>
                      <a:r>
                        <a:rPr lang="en-US" sz="2800" dirty="0">
                          <a:solidFill>
                            <a:schemeClr val="tx1"/>
                          </a:solidFill>
                          <a:effectLst/>
                          <a:latin typeface="Bodoni MT Condensed" pitchFamily="18" charset="0"/>
                        </a:rPr>
                        <a:t> </a:t>
                      </a:r>
                      <a:r>
                        <a:rPr lang="en-US" sz="2800" dirty="0" err="1">
                          <a:solidFill>
                            <a:schemeClr val="tx1"/>
                          </a:solidFill>
                          <a:effectLst/>
                          <a:latin typeface="Bodoni MT Condensed" pitchFamily="18" charset="0"/>
                        </a:rPr>
                        <a:t>kemanusiaan</a:t>
                      </a:r>
                      <a:r>
                        <a:rPr lang="en-US" sz="2800" dirty="0">
                          <a:solidFill>
                            <a:schemeClr val="tx1"/>
                          </a:solidFill>
                          <a:effectLst/>
                          <a:latin typeface="Bodoni MT Condensed" pitchFamily="18" charset="0"/>
                        </a:rPr>
                        <a:t> </a:t>
                      </a:r>
                      <a:r>
                        <a:rPr lang="en-US" sz="2800" dirty="0" err="1">
                          <a:solidFill>
                            <a:schemeClr val="tx1"/>
                          </a:solidFill>
                          <a:effectLst/>
                          <a:latin typeface="Bodoni MT Condensed" pitchFamily="18" charset="0"/>
                        </a:rPr>
                        <a:t>dan</a:t>
                      </a:r>
                      <a:r>
                        <a:rPr lang="en-US" sz="2800" dirty="0">
                          <a:solidFill>
                            <a:schemeClr val="tx1"/>
                          </a:solidFill>
                          <a:effectLst/>
                          <a:latin typeface="Bodoni MT Condensed" pitchFamily="18" charset="0"/>
                        </a:rPr>
                        <a:t> </a:t>
                      </a:r>
                      <a:r>
                        <a:rPr lang="en-US" sz="2800" dirty="0" err="1">
                          <a:solidFill>
                            <a:schemeClr val="tx1"/>
                          </a:solidFill>
                          <a:effectLst/>
                          <a:latin typeface="Bodoni MT Condensed" pitchFamily="18" charset="0"/>
                        </a:rPr>
                        <a:t>mengakibatkan</a:t>
                      </a:r>
                      <a:r>
                        <a:rPr lang="en-US" sz="2800" dirty="0">
                          <a:solidFill>
                            <a:schemeClr val="tx1"/>
                          </a:solidFill>
                          <a:effectLst/>
                          <a:latin typeface="Bodoni MT Condensed" pitchFamily="18" charset="0"/>
                        </a:rPr>
                        <a:t> </a:t>
                      </a:r>
                      <a:r>
                        <a:rPr lang="en-US" sz="2800" dirty="0" err="1">
                          <a:solidFill>
                            <a:schemeClr val="tx1"/>
                          </a:solidFill>
                          <a:effectLst/>
                          <a:latin typeface="Bodoni MT Condensed" pitchFamily="18" charset="0"/>
                        </a:rPr>
                        <a:t>berlakunya</a:t>
                      </a:r>
                      <a:r>
                        <a:rPr lang="en-US" sz="2800" dirty="0">
                          <a:solidFill>
                            <a:schemeClr val="tx1"/>
                          </a:solidFill>
                          <a:effectLst/>
                          <a:latin typeface="Bodoni MT Condensed" pitchFamily="18" charset="0"/>
                        </a:rPr>
                        <a:t> </a:t>
                      </a:r>
                      <a:r>
                        <a:rPr lang="en-US" sz="2800" dirty="0" err="1">
                          <a:solidFill>
                            <a:schemeClr val="tx1"/>
                          </a:solidFill>
                          <a:effectLst/>
                          <a:latin typeface="Bodoni MT Condensed" pitchFamily="18" charset="0"/>
                        </a:rPr>
                        <a:t>penindasan</a:t>
                      </a:r>
                      <a:r>
                        <a:rPr lang="en-US" sz="2800" dirty="0">
                          <a:solidFill>
                            <a:schemeClr val="tx1"/>
                          </a:solidFill>
                          <a:effectLst/>
                          <a:latin typeface="Bodoni MT Condensed" pitchFamily="18" charset="0"/>
                        </a:rPr>
                        <a:t> </a:t>
                      </a:r>
                      <a:r>
                        <a:rPr lang="en-US" sz="2800" dirty="0" err="1">
                          <a:solidFill>
                            <a:schemeClr val="tx1"/>
                          </a:solidFill>
                          <a:effectLst/>
                          <a:latin typeface="Bodoni MT Condensed" pitchFamily="18" charset="0"/>
                        </a:rPr>
                        <a:t>dan</a:t>
                      </a:r>
                      <a:r>
                        <a:rPr lang="en-US" sz="2800" dirty="0">
                          <a:solidFill>
                            <a:schemeClr val="tx1"/>
                          </a:solidFill>
                          <a:effectLst/>
                          <a:latin typeface="Bodoni MT Condensed" pitchFamily="18" charset="0"/>
                        </a:rPr>
                        <a:t> </a:t>
                      </a:r>
                      <a:r>
                        <a:rPr lang="en-US" sz="2800" dirty="0" err="1">
                          <a:solidFill>
                            <a:schemeClr val="tx1"/>
                          </a:solidFill>
                          <a:effectLst/>
                          <a:latin typeface="Bodoni MT Condensed" pitchFamily="18" charset="0"/>
                        </a:rPr>
                        <a:t>kezaliman</a:t>
                      </a:r>
                      <a:r>
                        <a:rPr lang="en-US" sz="2800" dirty="0">
                          <a:solidFill>
                            <a:schemeClr val="tx1"/>
                          </a:solidFill>
                          <a:effectLst/>
                          <a:latin typeface="Bodoni MT Condensed" pitchFamily="18" charset="0"/>
                        </a:rPr>
                        <a:t>.</a:t>
                      </a:r>
                      <a:endParaRPr lang="en-US" sz="2800" dirty="0">
                        <a:solidFill>
                          <a:schemeClr val="tx1"/>
                        </a:solidFill>
                        <a:effectLst/>
                        <a:latin typeface="Bodoni MT Condensed" pitchFamily="18" charset="0"/>
                        <a:ea typeface="Calibri"/>
                        <a:cs typeface="Arial"/>
                      </a:endParaRPr>
                    </a:p>
                  </a:txBody>
                  <a:tcPr marL="68580" marR="68580" marT="0" marB="0">
                    <a:solidFill>
                      <a:srgbClr val="FFC000"/>
                    </a:solidFill>
                  </a:tcPr>
                </a:tc>
              </a:tr>
              <a:tr h="1609118">
                <a:tc>
                  <a:txBody>
                    <a:bodyPr/>
                    <a:lstStyle/>
                    <a:p>
                      <a:pPr marL="0" marR="0" algn="just">
                        <a:lnSpc>
                          <a:spcPct val="150000"/>
                        </a:lnSpc>
                        <a:spcBef>
                          <a:spcPts val="0"/>
                        </a:spcBef>
                        <a:spcAft>
                          <a:spcPts val="0"/>
                        </a:spcAft>
                      </a:pPr>
                      <a:r>
                        <a:rPr lang="en-US" sz="2800" dirty="0" smtClean="0">
                          <a:effectLst>
                            <a:glow rad="101600">
                              <a:schemeClr val="tx1">
                                <a:alpha val="60000"/>
                              </a:schemeClr>
                            </a:glow>
                          </a:effectLst>
                          <a:latin typeface="Bodoni MT Condensed" pitchFamily="18" charset="0"/>
                          <a:ea typeface="+mn-ea"/>
                          <a:cs typeface="+mn-cs"/>
                        </a:rPr>
                        <a:t>3.</a:t>
                      </a:r>
                      <a:endParaRPr lang="en-US" sz="2800" dirty="0">
                        <a:effectLst>
                          <a:glow rad="101600">
                            <a:schemeClr val="tx1">
                              <a:alpha val="60000"/>
                            </a:schemeClr>
                          </a:glow>
                        </a:effectLst>
                        <a:latin typeface="Bodoni MT Condensed" pitchFamily="18" charset="0"/>
                        <a:ea typeface="Calibri"/>
                        <a:cs typeface="Arial"/>
                      </a:endParaRPr>
                    </a:p>
                  </a:txBody>
                  <a:tcPr marL="68580" marR="68580" marT="0" marB="0"/>
                </a:tc>
                <a:tc>
                  <a:txBody>
                    <a:bodyPr/>
                    <a:lstStyle/>
                    <a:p>
                      <a:pPr marL="0" marR="0" algn="just">
                        <a:lnSpc>
                          <a:spcPct val="150000"/>
                        </a:lnSpc>
                        <a:spcBef>
                          <a:spcPts val="0"/>
                        </a:spcBef>
                        <a:spcAft>
                          <a:spcPts val="0"/>
                        </a:spcAft>
                      </a:pPr>
                      <a:r>
                        <a:rPr lang="en-US" sz="2800" dirty="0" err="1">
                          <a:solidFill>
                            <a:schemeClr val="bg1"/>
                          </a:solidFill>
                          <a:effectLst>
                            <a:glow rad="101600">
                              <a:schemeClr val="tx1">
                                <a:alpha val="60000"/>
                              </a:schemeClr>
                            </a:glow>
                          </a:effectLst>
                          <a:latin typeface="Bodoni MT Condensed" pitchFamily="18" charset="0"/>
                        </a:rPr>
                        <a:t>Pengharaman</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riba</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adalah</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satu</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usaha</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untuk</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memperbaiki</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akhlak</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manusia</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secara</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adil</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bukan</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penghalang</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kepada</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kemajuan</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kegiatan</a:t>
                      </a:r>
                      <a:r>
                        <a:rPr lang="en-US" sz="2800" dirty="0">
                          <a:solidFill>
                            <a:schemeClr val="bg1"/>
                          </a:solidFill>
                          <a:effectLst>
                            <a:glow rad="101600">
                              <a:schemeClr val="tx1">
                                <a:alpha val="60000"/>
                              </a:schemeClr>
                            </a:glow>
                          </a:effectLst>
                          <a:latin typeface="Bodoni MT Condensed" pitchFamily="18" charset="0"/>
                        </a:rPr>
                        <a:t> </a:t>
                      </a:r>
                      <a:r>
                        <a:rPr lang="en-US" sz="2800" dirty="0" err="1">
                          <a:solidFill>
                            <a:schemeClr val="bg1"/>
                          </a:solidFill>
                          <a:effectLst>
                            <a:glow rad="101600">
                              <a:schemeClr val="tx1">
                                <a:alpha val="60000"/>
                              </a:schemeClr>
                            </a:glow>
                          </a:effectLst>
                          <a:latin typeface="Bodoni MT Condensed" pitchFamily="18" charset="0"/>
                        </a:rPr>
                        <a:t>ekonomi</a:t>
                      </a:r>
                      <a:r>
                        <a:rPr lang="en-US" sz="2800" dirty="0">
                          <a:solidFill>
                            <a:schemeClr val="bg1"/>
                          </a:solidFill>
                          <a:effectLst>
                            <a:glow rad="101600">
                              <a:schemeClr val="tx1">
                                <a:alpha val="60000"/>
                              </a:schemeClr>
                            </a:glow>
                          </a:effectLst>
                          <a:latin typeface="Bodoni MT Condensed" pitchFamily="18" charset="0"/>
                        </a:rPr>
                        <a:t>.</a:t>
                      </a:r>
                      <a:endParaRPr lang="en-US" sz="2800" dirty="0">
                        <a:solidFill>
                          <a:schemeClr val="bg1"/>
                        </a:solidFill>
                        <a:effectLst>
                          <a:glow rad="101600">
                            <a:schemeClr val="tx1">
                              <a:alpha val="60000"/>
                            </a:schemeClr>
                          </a:glow>
                        </a:effectLst>
                        <a:latin typeface="Bodoni MT Condensed" pitchFamily="18" charset="0"/>
                        <a:ea typeface="Calibri"/>
                        <a:cs typeface="Arial"/>
                      </a:endParaRPr>
                    </a:p>
                  </a:txBody>
                  <a:tcPr marL="68580" marR="68580" marT="0" marB="0">
                    <a:solidFill>
                      <a:srgbClr val="CC00CC"/>
                    </a:solidFill>
                  </a:tcPr>
                </a:tc>
              </a:tr>
            </a:tbl>
          </a:graphicData>
        </a:graphic>
      </p:graphicFrame>
    </p:spTree>
    <p:extLst>
      <p:ext uri="{BB962C8B-B14F-4D97-AF65-F5344CB8AC3E}">
        <p14:creationId xmlns:p14="http://schemas.microsoft.com/office/powerpoint/2010/main" val="28721962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62200" y="372070"/>
            <a:ext cx="4676280" cy="923330"/>
          </a:xfrm>
          <a:prstGeom prst="rect">
            <a:avLst/>
          </a:prstGeom>
        </p:spPr>
        <p:txBody>
          <a:bodyPr wrap="none">
            <a:spAutoFit/>
          </a:bodyPr>
          <a:lstStyle/>
          <a:p>
            <a:pPr algn="ctr"/>
            <a:r>
              <a:rPr lang="ar-SA" sz="54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QCF_BSML" pitchFamily="2" charset="2"/>
              <a:cs typeface="QCF_BSML" pitchFamily="2" charset="2"/>
            </a:endParaRPr>
          </a:p>
        </p:txBody>
      </p:sp>
      <p:sp>
        <p:nvSpPr>
          <p:cNvPr id="2" name="Rectangle 1"/>
          <p:cNvSpPr/>
          <p:nvPr/>
        </p:nvSpPr>
        <p:spPr>
          <a:xfrm>
            <a:off x="838200" y="1600200"/>
            <a:ext cx="7620000" cy="3785652"/>
          </a:xfrm>
          <a:prstGeom prst="rect">
            <a:avLst/>
          </a:prstGeom>
        </p:spPr>
        <p:txBody>
          <a:bodyPr wrap="square">
            <a:spAutoFit/>
          </a:bodyPr>
          <a:lstStyle/>
          <a:p>
            <a:pPr algn="ctr" rtl="1"/>
            <a:r>
              <a:rPr lang="ar-SA" sz="6000" dirty="0">
                <a:ln>
                  <a:solidFill>
                    <a:schemeClr val="tx1"/>
                  </a:solidFill>
                </a:ln>
                <a:effectLst>
                  <a:glow rad="101600">
                    <a:schemeClr val="bg1">
                      <a:alpha val="60000"/>
                    </a:schemeClr>
                  </a:glow>
                </a:effectLst>
                <a:latin typeface="QCF_P481" pitchFamily="2" charset="2"/>
                <a:cs typeface="QCF_P481" pitchFamily="2" charset="2"/>
              </a:rPr>
              <a:t>ﭪ ﭫ ﭬ ﭭ ﭮ ﭯ ﭰ ﭱ ﭲ ﭳ ﭴ ﭵ ﭶ ﭷ ﭸ ﭹ ﭺ ﭻ ﭼ ﭽ ﭾ ﭿ ﮀ ﮁ ﮂ ﮃ ﮄ ﮅ ﮆ</a:t>
            </a:r>
            <a:endParaRPr lang="en-US" sz="6000" dirty="0">
              <a:ln>
                <a:solidFill>
                  <a:schemeClr val="tx1"/>
                </a:solidFill>
              </a:ln>
              <a:effectLst>
                <a:glow rad="101600">
                  <a:schemeClr val="bg1">
                    <a:alpha val="60000"/>
                  </a:schemeClr>
                </a:glow>
              </a:effectLst>
              <a:latin typeface="QCF_P481" pitchFamily="2" charset="2"/>
              <a:cs typeface="QCF_P481" pitchFamily="2" charset="2"/>
            </a:endParaRPr>
          </a:p>
        </p:txBody>
      </p:sp>
    </p:spTree>
    <p:extLst>
      <p:ext uri="{BB962C8B-B14F-4D97-AF65-F5344CB8AC3E}">
        <p14:creationId xmlns:p14="http://schemas.microsoft.com/office/powerpoint/2010/main" val="20499347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991" y="6095999"/>
            <a:ext cx="2036135"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dirty="0">
                <a:latin typeface="Mistral" pitchFamily="66" charset="0"/>
              </a:rPr>
              <a:t>Surah </a:t>
            </a:r>
            <a:r>
              <a:rPr lang="en-US" sz="2400" dirty="0" err="1">
                <a:latin typeface="Mistral" pitchFamily="66" charset="0"/>
              </a:rPr>
              <a:t>Fussilat</a:t>
            </a:r>
            <a:r>
              <a:rPr lang="en-US" sz="2400" dirty="0">
                <a:latin typeface="Mistral" pitchFamily="66" charset="0"/>
              </a:rPr>
              <a:t>: 40</a:t>
            </a:r>
            <a:endParaRPr lang="en-US" sz="2400" dirty="0">
              <a:ln w="11430">
                <a:solidFill>
                  <a:schemeClr val="tx1"/>
                </a:solidFill>
              </a:ln>
              <a:solidFill>
                <a:srgbClr val="FF0000"/>
              </a:solidFill>
              <a:latin typeface="Mistral" pitchFamily="66" charset="0"/>
            </a:endParaRPr>
          </a:p>
        </p:txBody>
      </p:sp>
      <p:sp>
        <p:nvSpPr>
          <p:cNvPr id="3" name="Rectangle 2"/>
          <p:cNvSpPr/>
          <p:nvPr/>
        </p:nvSpPr>
        <p:spPr>
          <a:xfrm>
            <a:off x="206989" y="1219200"/>
            <a:ext cx="8708409" cy="4524315"/>
          </a:xfrm>
          <a:prstGeom prst="rect">
            <a:avLst/>
          </a:prstGeom>
        </p:spPr>
        <p:txBody>
          <a:bodyPr wrap="square">
            <a:spAutoFit/>
          </a:bodyPr>
          <a:lstStyle/>
          <a:p>
            <a:pPr algn="ctr"/>
            <a:r>
              <a:rPr lang="en-US" sz="3600" b="1" dirty="0" err="1" smtClean="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Maksudnya</a:t>
            </a:r>
            <a:r>
              <a:rPr lang="en-US" sz="3600" b="1" dirty="0" smtClean="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p>
          <a:p>
            <a:pPr algn="ctr"/>
            <a:r>
              <a:rPr lang="en-US" sz="3600" b="1" dirty="0" smtClean="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a:t>
            </a:r>
            <a:r>
              <a:rPr lang="en-US" sz="3600" b="1" dirty="0" err="1" smtClean="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Sebenarnya</a:t>
            </a:r>
            <a:r>
              <a:rPr lang="en-US" sz="3600" b="1" dirty="0" smtClean="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orang yang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menyeleweng</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dari</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jalan</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yang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benar</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mengenai</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ayat-ayat</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Kami,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tidak</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terselindung</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dari</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Kami.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Maka</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adakah</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orang yang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dihumbankan</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ke</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dalam</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Neraka</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lebih</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baik</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atau</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orang yang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datang</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dalam</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keadaan</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aman</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pada</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hari</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kiamat</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Buatlah</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apa</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yang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kamu</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suka</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sesungguhnya</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Allah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Maha</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Melihat</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akan</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apa</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yang </a:t>
            </a:r>
            <a:r>
              <a:rPr lang="en-US" sz="3600" b="1" dirty="0" err="1">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kamu</a:t>
            </a:r>
            <a:r>
              <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 </a:t>
            </a:r>
            <a:r>
              <a:rPr lang="en-US" sz="3600" b="1" dirty="0" err="1" smtClean="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lakukan</a:t>
            </a:r>
            <a:r>
              <a:rPr lang="en-US" sz="3600" b="1" dirty="0" smtClean="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rPr>
              <a:t>”.</a:t>
            </a:r>
            <a:endParaRPr lang="en-US" sz="3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latin typeface="Brush Script MT"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038285"/>
            <a:ext cx="8286328" cy="4524315"/>
          </a:xfrm>
          <a:prstGeom prst="rect">
            <a:avLst/>
          </a:prstGeom>
        </p:spPr>
        <p:txBody>
          <a:bodyPr wrap="square">
            <a:spAutoFit/>
          </a:bodyPr>
          <a:lstStyle/>
          <a:p>
            <a:pPr algn="ctr" rtl="1"/>
            <a:r>
              <a:rPr lang="ar-SA" sz="4800" b="1"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cs typeface="Traditional Arabic" panose="02010000000000000000" pitchFamily="2" charset="-78"/>
              </a:rPr>
              <a:t>بِالْقُرْآنِ </a:t>
            </a:r>
            <a:r>
              <a:rPr lang="ar-SA" sz="4800" b="1"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MY"/>
          </a:p>
        </p:txBody>
      </p:sp>
      <p:sp>
        <p:nvSpPr>
          <p:cNvPr id="6" name="Slide Number Placeholder 5"/>
          <p:cNvSpPr>
            <a:spLocks noGrp="1"/>
          </p:cNvSpPr>
          <p:nvPr>
            <p:ph idx="12" sz="quarter" type="sldNum"/>
          </p:nvPr>
        </p:nvSpPr>
        <p:spPr>
          <a:xfrm>
            <a:off x="8172400" y="6306777"/>
            <a:ext cx="504056" cy="365125"/>
          </a:xfrm>
        </p:spPr>
        <p:txBody>
          <a:bodyPr>
            <a:normAutofit/>
          </a:bodyPr>
          <a:lstStyle/>
          <a:p>
            <a:fld id="{BA8784F8-D9B1-479F-A9B4-848AA317FB34}" type="slidenum">
              <a:rPr b="1" lang="en-MY" smtClean="0" sz="1600">
                <a:solidFill>
                  <a:srgbClr val="FF0000"/>
                </a:solidFill>
              </a:rPr>
              <a:pPr/>
              <a:t>28</a:t>
            </a:fld>
            <a:endParaRPr b="1" dirty="0" lang="en-MY" sz="1600">
              <a:solidFill>
                <a:srgbClr val="FF0000"/>
              </a:solidFill>
            </a:endParaRPr>
          </a:p>
        </p:txBody>
      </p:sp>
      <p:grpSp>
        <p:nvGrpSpPr>
          <p:cNvPr id="5" name="Group 4"/>
          <p:cNvGrpSpPr/>
          <p:nvPr/>
        </p:nvGrpSpPr>
        <p:grpSpPr>
          <a:xfrm>
            <a:off x="-2118" y="0"/>
            <a:ext cx="9146118" cy="6858000"/>
            <a:chOff x="-2118" y="0"/>
            <a:chExt cx="9146118" cy="6858000"/>
          </a:xfrm>
        </p:grpSpPr>
        <p:pic>
          <p:nvPicPr>
            <p:cNvPr descr="32112626.jpg" id="7" name="Picture 6"/>
            <p:cNvPicPr>
              <a:picLocks noChangeAspect="1"/>
            </p:cNvPicPr>
            <p:nvPr/>
          </p:nvPicPr>
          <p:blipFill>
            <a:blip cstate="print" r:embed="rId2">
              <a:extLst>
                <a:ext uri="{28A0092B-C50C-407E-A947-70E740481C1C}">
                  <a14:useLocalDpi xmlns:a14="http://schemas.microsoft.com/office/drawing/2010/main" val="0"/>
                </a:ext>
              </a:extLst>
            </a:blip>
            <a:srcRect b="-15"/>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rrowheads="1" noChangeAspect="1"/>
            </p:cNvPicPr>
            <p:nvPr/>
          </p:nvPicPr>
          <p:blipFill>
            <a:blip cstate="print" r:embed="rId3"/>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algn="t" blurRad="50800" dir="5400000" dist="38100" rotWithShape="0">
                <a:prstClr val="black">
                  <a:alpha val="40000"/>
                </a:prstClr>
              </a:outerShdw>
            </a:effectLst>
          </p:spPr>
        </p:pic>
        <p:pic>
          <p:nvPicPr>
            <p:cNvPr id="9" name="Picture 2"/>
            <p:cNvPicPr>
              <a:picLocks noChangeArrowheads="1" noChangeAspect="1"/>
            </p:cNvPicPr>
            <p:nvPr/>
          </p:nvPicPr>
          <p:blipFill>
            <a:blip cstate="print" r:embed="rId4">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dur="indefinite" id="1" nodeType="tmRoot" restart="never"/>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86152" y="1689080"/>
            <a:ext cx="6324600" cy="34163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905"/>
                <a:effectLst>
                  <a:innerShdw blurRad="69850" dist="43180" dir="5400000">
                    <a:srgbClr val="000000">
                      <a:alpha val="65000"/>
                    </a:srgbClr>
                  </a:inn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905"/>
                <a:effectLst>
                  <a:innerShdw blurRad="69850" dist="43180" dir="5400000">
                    <a:srgbClr val="000000">
                      <a:alpha val="65000"/>
                    </a:srgbClr>
                  </a:innerShdw>
                </a:effectLst>
                <a:cs typeface="Traditional Arabic" pitchFamily="2" charset="-78"/>
              </a:rPr>
              <a:t>ّ</a:t>
            </a:r>
            <a:r>
              <a:rPr lang="ar-SA" sz="3600" b="1" dirty="0">
                <a:ln w="1905"/>
                <a:effectLst>
                  <a:innerShdw blurRad="69850" dist="43180" dir="5400000">
                    <a:srgbClr val="000000">
                      <a:alpha val="65000"/>
                    </a:srgbClr>
                  </a:inn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905"/>
              <a:effectLst>
                <a:innerShdw blurRad="69850" dist="43180" dir="5400000">
                  <a:srgbClr val="000000">
                    <a:alpha val="65000"/>
                  </a:srgbClr>
                </a:innerShdw>
              </a:effectLst>
              <a:cs typeface="Traditional Arabic" pitchFamily="2" charset="-78"/>
            </a:endParaRPr>
          </a:p>
        </p:txBody>
      </p:sp>
      <p:sp>
        <p:nvSpPr>
          <p:cNvPr id="2" name="Rectangle 1"/>
          <p:cNvSpPr/>
          <p:nvPr/>
        </p:nvSpPr>
        <p:spPr>
          <a:xfrm>
            <a:off x="381504" y="5646003"/>
            <a:ext cx="8533896" cy="830997"/>
          </a:xfrm>
          <a:prstGeom prst="rect">
            <a:avLst/>
          </a:prstGeom>
        </p:spPr>
        <p:txBody>
          <a:bodyPr wrap="square">
            <a:spAutoFit/>
          </a:bodyPr>
          <a:lstStyle/>
          <a:p>
            <a:pPr algn="ctr">
              <a:defRPr/>
            </a:pP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16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16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3352800" cy="923330"/>
          </a:xfrm>
          <a:prstGeom prst="rect">
            <a:avLst/>
          </a:prstGeom>
        </p:spPr>
        <p:txBody>
          <a:bodyPr wrap="square">
            <a:spAutoFit/>
          </a:bodyPr>
          <a:lstStyle/>
          <a:p>
            <a:pPr lvl="0" fontAlgn="base">
              <a:spcBef>
                <a:spcPct val="0"/>
              </a:spcBef>
              <a:spcAft>
                <a:spcPct val="0"/>
              </a:spcAft>
            </a:pPr>
            <a:r>
              <a:rPr lang="en-US" sz="5400" dirty="0" err="1" smtClean="0">
                <a:ln>
                  <a:solidFill>
                    <a:srgbClr val="0000FF"/>
                  </a:solidFill>
                </a:ln>
                <a:solidFill>
                  <a:srgbClr val="0000FF"/>
                </a:solidFill>
                <a:effectLst>
                  <a:glow rad="101600">
                    <a:schemeClr val="bg1">
                      <a:alpha val="60000"/>
                    </a:schemeClr>
                  </a:glow>
                </a:effectLst>
                <a:latin typeface="Gloucester MT Extra Condensed" pitchFamily="18" charset="0"/>
                <a:ea typeface="Times New Roman" pitchFamily="18" charset="0"/>
                <a:cs typeface="Times New Roman" pitchFamily="18" charset="0"/>
              </a:rPr>
              <a:t>Syahadah</a:t>
            </a:r>
            <a:endParaRPr lang="en-US" sz="5400" dirty="0" smtClean="0">
              <a:ln>
                <a:solidFill>
                  <a:srgbClr val="0000FF"/>
                </a:solidFill>
              </a:ln>
              <a:solidFill>
                <a:srgbClr val="0000FF"/>
              </a:solidFill>
              <a:effectLst>
                <a:glow rad="101600">
                  <a:schemeClr val="bg1">
                    <a:alpha val="60000"/>
                  </a:schemeClr>
                </a:glow>
              </a:effectLst>
              <a:latin typeface="Gloucester MT Extra Condensed" pitchFamily="18" charset="0"/>
              <a:cs typeface="Arial" pitchFamily="34" charset="0"/>
            </a:endParaRPr>
          </a:p>
        </p:txBody>
      </p:sp>
      <p:sp>
        <p:nvSpPr>
          <p:cNvPr id="2" name="Rectangle 1"/>
          <p:cNvSpPr/>
          <p:nvPr/>
        </p:nvSpPr>
        <p:spPr>
          <a:xfrm>
            <a:off x="762000" y="1219200"/>
            <a:ext cx="7772400" cy="4154984"/>
          </a:xfrm>
          <a:prstGeom prst="rect">
            <a:avLst/>
          </a:prstGeom>
        </p:spPr>
        <p:txBody>
          <a:bodyPr wrap="square">
            <a:spAutoFit/>
          </a:bodyPr>
          <a:lstStyle/>
          <a:p>
            <a:pPr algn="ctr" rtl="1"/>
            <a:r>
              <a:rPr lang="ar-SA" sz="6600" b="1" dirty="0">
                <a:ln>
                  <a:solidFill>
                    <a:schemeClr val="tx1"/>
                  </a:solidFill>
                </a:ln>
                <a:solidFill>
                  <a:srgbClr val="00CC00"/>
                </a:solidFill>
                <a:cs typeface="Traditional Arabic" pitchFamily="2" charset="-78"/>
              </a:rPr>
              <a:t>أَشْـهَدُ أَن لاَّ إِلَـهَ إِلاَّ اللهُ وَحْـدَهُ لاَ شَـرِيْكَ لَهُ، وَأَشْـهَدُ أَنَّ سَيِّدَنَا وَنَبِيَّنَا مُحَمَّدًا عَبْدُهُ </a:t>
            </a:r>
            <a:r>
              <a:rPr lang="ar-SA" sz="6600" b="1" dirty="0" smtClean="0">
                <a:ln>
                  <a:solidFill>
                    <a:schemeClr val="tx1"/>
                  </a:solidFill>
                </a:ln>
                <a:solidFill>
                  <a:srgbClr val="00CC00"/>
                </a:solidFill>
                <a:cs typeface="Traditional Arabic" pitchFamily="2" charset="-78"/>
              </a:rPr>
              <a:t>وَرَسُـولُهُ</a:t>
            </a:r>
            <a:endParaRPr lang="en-US" sz="6600" dirty="0">
              <a:ln>
                <a:solidFill>
                  <a:schemeClr val="tx1"/>
                </a:solidFill>
              </a:ln>
              <a:solidFill>
                <a:srgbClr val="00CC00"/>
              </a:solidFill>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2057400"/>
            <a:ext cx="6096000" cy="2308324"/>
          </a:xfrm>
          <a:prstGeom prst="rect">
            <a:avLst/>
          </a:prstGeom>
        </p:spPr>
        <p:txBody>
          <a:bodyPr wrap="square">
            <a:spAutoFit/>
          </a:bodyPr>
          <a:lstStyle/>
          <a:p>
            <a:pPr algn="ctr" rtl="1"/>
            <a:r>
              <a:rPr lang="ar-SA" sz="4800" b="1" dirty="0">
                <a:ln w="1905"/>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685800" y="5638800"/>
            <a:ext cx="8229600" cy="584775"/>
          </a:xfrm>
          <a:prstGeom prst="rect">
            <a:avLst/>
          </a:prstGeom>
        </p:spPr>
        <p:txBody>
          <a:bodyPr wrap="square">
            <a:spAutoFit/>
          </a:bodyPr>
          <a:lstStyle/>
          <a:p>
            <a:pPr algn="ctr">
              <a:defRPr/>
            </a:pP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16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16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781413"/>
            <a:ext cx="6096000" cy="3323987"/>
          </a:xfrm>
          <a:prstGeom prst="rect">
            <a:avLst/>
          </a:prstGeom>
        </p:spPr>
        <p:txBody>
          <a:bodyPr wrap="square">
            <a:spAutoFit/>
          </a:bodyPr>
          <a:lstStyle/>
          <a:p>
            <a:pPr algn="just" rtl="1"/>
            <a:r>
              <a:rPr lang="ar-SA" sz="4200" dirty="0">
                <a:ln w="18415" cmpd="sng">
                  <a:solidFill>
                    <a:sysClr val="windowText" lastClr="000000"/>
                  </a:solidFill>
                  <a:prstDash val="solid"/>
                </a:ln>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200" dirty="0">
              <a:ln w="18415" cmpd="sng">
                <a:solidFill>
                  <a:sysClr val="windowText" lastClr="000000"/>
                </a:solidFill>
                <a:prstDash val="solid"/>
              </a:ln>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1" y="2057400"/>
            <a:ext cx="6172200" cy="2585323"/>
          </a:xfrm>
          <a:prstGeom prst="rect">
            <a:avLst/>
          </a:prstGeom>
        </p:spPr>
        <p:txBody>
          <a:bodyPr wrap="square">
            <a:spAutoFit/>
          </a:bodyPr>
          <a:lstStyle/>
          <a:p>
            <a:pPr algn="ctr"/>
            <a:r>
              <a:rPr lang="ar-SA" sz="5400" dirty="0">
                <a:ln w="18415" cmpd="sng">
                  <a:solidFill>
                    <a:schemeClr val="tx1"/>
                  </a:solidFill>
                  <a:prstDash val="solid"/>
                </a:ln>
                <a:effectLst>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effectLst>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106826"/>
            <a:ext cx="6324600" cy="4339650"/>
          </a:xfrm>
          <a:prstGeom prst="rect">
            <a:avLst/>
          </a:prstGeom>
        </p:spPr>
        <p:txBody>
          <a:bodyPr wrap="square">
            <a:spAutoFit/>
          </a:bodyPr>
          <a:lstStyle/>
          <a:p>
            <a:pPr algn="ctr" rtl="1">
              <a:lnSpc>
                <a:spcPct val="115000"/>
              </a:lnSpc>
            </a:pPr>
            <a:r>
              <a:rPr lang="ar-SA" sz="4000" dirty="0">
                <a:ln w="18415" cmpd="sng">
                  <a:solidFill>
                    <a:srgbClr val="0000FF"/>
                  </a:solidFill>
                  <a:prstDash val="solid"/>
                </a:ln>
                <a:effectLst/>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000" dirty="0">
              <a:ln w="18415" cmpd="sng">
                <a:solidFill>
                  <a:srgbClr val="0000FF"/>
                </a:solidFill>
                <a:prstDash val="solid"/>
              </a:ln>
              <a:effectLst/>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865525"/>
            <a:ext cx="80772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ysClr val="windowText" lastClr="000000"/>
                  </a:solidFill>
                  <a:prstDash val="solid"/>
                </a:ln>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ysClr val="windowText" lastClr="000000"/>
                </a:solidFill>
                <a:prstDash val="solid"/>
              </a:ln>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5341203"/>
            <a:ext cx="8305800" cy="830997"/>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Ya</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Allah,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kurniakanlah</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keredaan</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kepada</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empat</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orang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khulafa</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ar-Rasyidin</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Saidina</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Abu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Bakar</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Umar,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Usman</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dan</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Ali bin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Abi</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Talib</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Isteri-isteri</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Nabi</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yang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suci</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ahli</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keluarga</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seluruh</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sahabat</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serta</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para</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tabiin</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Juga</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redhailah</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kami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sekalian</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wahai</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Tuhan</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Yang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Maha</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sz="1600" dirty="0" err="1">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Penyayang</a:t>
            </a:r>
            <a:r>
              <a:rPr lang="en-GB" sz="1600" dirty="0">
                <a:ln w="18415" cmpd="sng">
                  <a:solidFill>
                    <a:sysClr val="windowText" lastClr="000000"/>
                  </a:solidFill>
                  <a:prstDash val="solid"/>
                </a:ln>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65287"/>
            <a:ext cx="8077200" cy="5078313"/>
          </a:xfrm>
          <a:prstGeom prst="rect">
            <a:avLst/>
          </a:prstGeom>
        </p:spPr>
        <p:txBody>
          <a:bodyPr wrap="square">
            <a:spAutoFit/>
          </a:bodyPr>
          <a:lstStyle/>
          <a:p>
            <a:pPr algn="ctr" rtl="1"/>
            <a:r>
              <a:rPr lang="ar-SA" sz="3600" dirty="0">
                <a:ln w="0">
                  <a:solidFill>
                    <a:sysClr val="windowText" lastClr="000000"/>
                  </a:solidFill>
                </a:ln>
                <a:effectLst>
                  <a:outerShdw blurRad="38100" dist="19050" dir="2700000" algn="tl" rotWithShape="0">
                    <a:schemeClr val="dk1">
                      <a:alpha val="40000"/>
                    </a:schemeClr>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ysClr val="windowText" lastClr="000000"/>
                </a:solidFill>
              </a:ln>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ysClr val="windowText" lastClr="000000"/>
                  </a:solidFill>
                </a:ln>
                <a:effectLst>
                  <a:outerShdw blurRad="38100" dist="19050" dir="2700000" algn="tl" rotWithShape="0">
                    <a:schemeClr val="dk1">
                      <a:alpha val="40000"/>
                    </a:scheme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0">
                <a:solidFill>
                  <a:sysClr val="windowText" lastClr="000000"/>
                </a:solidFill>
              </a:ln>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ysClr val="windowText" lastClr="000000"/>
                  </a:solidFill>
                </a:ln>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0">
                  <a:solidFill>
                    <a:sysClr val="windowText" lastClr="000000"/>
                  </a:solidFill>
                </a:ln>
                <a:effectLst>
                  <a:outerShdw blurRad="38100" dist="19050" dir="2700000" algn="tl" rotWithShape="0">
                    <a:schemeClr val="dk1">
                      <a:alpha val="40000"/>
                    </a:schemeClr>
                  </a:outerShdw>
                </a:effectLst>
                <a:cs typeface="Traditional Arabic" pitchFamily="2" charset="-78"/>
              </a:rPr>
              <a:t> لَهُمُ الْعِـزَّةَ والتَّـمْـكِينِ. </a:t>
            </a:r>
            <a:endParaRPr lang="en-MY" sz="3600" dirty="0">
              <a:ln w="0">
                <a:solidFill>
                  <a:sysClr val="windowText" lastClr="000000"/>
                </a:solidFill>
              </a:ln>
              <a:effectLst>
                <a:outerShdw blurRad="38100" dist="19050" dir="2700000" algn="tl" rotWithShape="0">
                  <a:schemeClr val="dk1">
                    <a:alpha val="40000"/>
                  </a:schemeClr>
                </a:outerShdw>
              </a:effectLst>
              <a:cs typeface="Traditional Arabic" pitchFamily="2" charset="-78"/>
            </a:endParaRPr>
          </a:p>
          <a:p>
            <a:pPr algn="ctr" rtl="1"/>
            <a:r>
              <a:rPr lang="ar-EG" sz="3600" dirty="0">
                <a:ln w="0">
                  <a:solidFill>
                    <a:sysClr val="windowText" lastClr="000000"/>
                  </a:solidFill>
                </a:ln>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0">
                <a:solidFill>
                  <a:sysClr val="windowText" lastClr="000000"/>
                </a:solidFill>
              </a:ln>
              <a:effectLst>
                <a:outerShdw blurRad="38100" dist="19050" dir="2700000" algn="tl" rotWithShape="0">
                  <a:schemeClr val="dk1">
                    <a:alpha val="40000"/>
                  </a:schemeClr>
                </a:outerShdw>
              </a:effectLst>
              <a:cs typeface="Traditional Arabic"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472148"/>
            <a:ext cx="6400800" cy="3908762"/>
          </a:xfrm>
          <a:prstGeom prst="rect">
            <a:avLst/>
          </a:prstGeom>
        </p:spPr>
        <p:txBody>
          <a:bodyPr wrap="square">
            <a:spAutoFit/>
          </a:bodyPr>
          <a:lstStyle/>
          <a:p>
            <a:pPr algn="ctr" rtl="1">
              <a:lnSpc>
                <a:spcPct val="150000"/>
              </a:lnSpc>
            </a:pPr>
            <a:r>
              <a:rPr lang="ar-SA" sz="3200" dirty="0">
                <a:ln w="0">
                  <a:solidFill>
                    <a:sysClr val="windowText" lastClr="000000"/>
                  </a:solidFill>
                </a:ln>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ysClr val="windowText" lastClr="000000"/>
                  </a:solidFill>
                </a:ln>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ysClr val="windowText" lastClr="000000"/>
                  </a:solidFill>
                </a:ln>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ysClr val="windowText" lastClr="000000"/>
                </a:solidFill>
              </a:ln>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4000" b="1" dirty="0">
                <a:ln w="9525">
                  <a:solidFill>
                    <a:srgbClr val="FFFF00"/>
                  </a:solidFill>
                  <a:prstDash val="solid"/>
                </a:ln>
                <a:solidFill>
                  <a:srgbClr val="FFFF00"/>
                </a:solidFill>
                <a:effectLst>
                  <a:glow rad="101600">
                    <a:schemeClr val="tx1">
                      <a:alpha val="60000"/>
                    </a:schemeClr>
                  </a:glow>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ctr" rtl="1">
              <a:lnSpc>
                <a:spcPct val="150000"/>
              </a:lnSpc>
            </a:pPr>
            <a:r>
              <a:rPr lang="ar-SA" sz="3200" dirty="0">
                <a:ln w="0">
                  <a:solidFill>
                    <a:sysClr val="windowText" lastClr="000000"/>
                  </a:solidFill>
                </a:ln>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a:t>
            </a:r>
            <a:r>
              <a:rPr lang="ar-SA" sz="3200" dirty="0" smtClean="0">
                <a:ln w="0">
                  <a:solidFill>
                    <a:sysClr val="windowText" lastClr="000000"/>
                  </a:solidFill>
                </a:ln>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a:t>
            </a:r>
            <a:endParaRPr lang="en-US" sz="3200" dirty="0">
              <a:ln w="0">
                <a:solidFill>
                  <a:sysClr val="windowText" lastClr="000000"/>
                </a:solidFill>
              </a:ln>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1967567"/>
            <a:ext cx="6400800" cy="2985433"/>
          </a:xfrm>
          <a:prstGeom prst="rect">
            <a:avLst/>
          </a:prstGeom>
        </p:spPr>
        <p:txBody>
          <a:bodyPr wrap="square">
            <a:spAutoFit/>
          </a:bodyPr>
          <a:lstStyle/>
          <a:p>
            <a:pPr algn="ctr" rtl="1">
              <a:lnSpc>
                <a:spcPct val="150000"/>
              </a:lnSpc>
            </a:pPr>
            <a:r>
              <a:rPr lang="ar-SA" sz="3200" dirty="0" smtClean="0">
                <a:ln w="0">
                  <a:solidFill>
                    <a:schemeClr val="tx1"/>
                  </a:solidFill>
                </a:ln>
                <a:effectLst>
                  <a:outerShdw blurRad="38100" dist="19050" dir="2700000" algn="tl" rotWithShape="0">
                    <a:schemeClr val="dk1">
                      <a:alpha val="40000"/>
                    </a:schemeClr>
                  </a:outerShdw>
                </a:effectLst>
                <a:cs typeface="Traditional Arabic" pitchFamily="2" charset="-78"/>
              </a:rPr>
              <a:t>أَصْلَحَ </a:t>
            </a:r>
            <a:r>
              <a:rPr lang="ar-SA" sz="3200" dirty="0">
                <a:ln w="0">
                  <a:solidFill>
                    <a:schemeClr val="tx1"/>
                  </a:solidFill>
                </a:ln>
                <a:effectLst>
                  <a:outerShdw blurRad="38100" dist="19050" dir="2700000" algn="tl" rotWithShape="0">
                    <a:schemeClr val="dk1">
                      <a:alpha val="40000"/>
                    </a:schemeClr>
                  </a:outerShdw>
                </a:effectLst>
                <a:cs typeface="Traditional Arabic" pitchFamily="2" charset="-78"/>
              </a:rPr>
              <a:t>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chemeClr val="tx1"/>
                </a:solidFill>
              </a:ln>
              <a:effectLst>
                <a:outerShdw blurRad="38100" dist="19050" dir="2700000" algn="tl" rotWithShape="0">
                  <a:schemeClr val="dk1">
                    <a:alpha val="40000"/>
                  </a:schemeClr>
                </a:outerShdw>
              </a:effectLst>
              <a:cs typeface="Traditional Arabic" pitchFamily="2" charset="-78"/>
            </a:endParaRPr>
          </a:p>
        </p:txBody>
      </p:sp>
    </p:spTree>
    <p:extLst>
      <p:ext uri="{BB962C8B-B14F-4D97-AF65-F5344CB8AC3E}">
        <p14:creationId xmlns:p14="http://schemas.microsoft.com/office/powerpoint/2010/main" val="108700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900" y="1828800"/>
            <a:ext cx="6248400" cy="2862322"/>
          </a:xfrm>
          <a:prstGeom prst="rect">
            <a:avLst/>
          </a:prstGeom>
        </p:spPr>
        <p:txBody>
          <a:bodyPr wrap="square">
            <a:spAutoFit/>
          </a:bodyPr>
          <a:lstStyle/>
          <a:p>
            <a:pPr algn="just" rtl="1"/>
            <a:r>
              <a:rPr lang="ar-EG" sz="3600" dirty="0">
                <a:ln w="0">
                  <a:solidFill>
                    <a:schemeClr val="tx1"/>
                  </a:solidFill>
                </a:ln>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chemeClr val="tx1"/>
                </a:solidFill>
              </a:ln>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04800" y="5552182"/>
            <a:ext cx="8610600"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Ya</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Allah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jadikanlah</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Malaysia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dan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seluruh</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negara</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umat</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Islam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dalam</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keadaan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aman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tenang</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dan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makmur</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Ya</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Allah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selamatkan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negara</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kami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daripada</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golongan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yang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melakukan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kerosakan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dan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bersihkannya</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daripada</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golongan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yang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melampaui</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batasan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dan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perbaiki</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jalan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kami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dalam</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mentaati</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-Mu,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Rasul</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-Mu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dan</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mereka</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yang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engkau</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perintah</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 kami </a:t>
            </a:r>
            <a:r>
              <a:rPr lang="en-US" sz="1600" b="1" dirty="0" err="1">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mentaatinya</a:t>
            </a:r>
            <a:r>
              <a:rPr lang="en-US" sz="1600" b="1" dirty="0">
                <a:ln w="11430">
                  <a:solidFill>
                    <a:srgbClr val="FFFF00"/>
                  </a:solidFill>
                </a:ln>
                <a:solidFill>
                  <a:srgbClr val="FFFF00"/>
                </a:solidFill>
                <a:effectLst>
                  <a:glow rad="101600">
                    <a:schemeClr val="tx1">
                      <a:alpha val="60000"/>
                    </a:schemeClr>
                  </a:glow>
                  <a:outerShdw blurRad="50800" dist="39000" dir="5460000" algn="tl">
                    <a:srgbClr val="000000">
                      <a:alpha val="38000"/>
                    </a:srgbClr>
                  </a:outerShd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447800"/>
            <a:ext cx="6172200" cy="3970318"/>
          </a:xfrm>
          <a:prstGeom prst="rect">
            <a:avLst/>
          </a:prstGeom>
        </p:spPr>
        <p:txBody>
          <a:bodyPr wrap="square">
            <a:spAutoFit/>
          </a:bodyPr>
          <a:lstStyle/>
          <a:p>
            <a:pPr algn="ct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28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28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3733800" cy="923330"/>
          </a:xfrm>
          <a:prstGeom prst="rect">
            <a:avLst/>
          </a:prstGeom>
        </p:spPr>
        <p:txBody>
          <a:bodyPr wrap="square">
            <a:spAutoFit/>
          </a:bodyPr>
          <a:lstStyle/>
          <a:p>
            <a:r>
              <a:rPr lang="en-US" sz="5400" b="1" dirty="0" err="1" smtClean="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a typeface="Times New Roman" pitchFamily="18" charset="0"/>
                <a:cs typeface="Times New Roman" pitchFamily="18" charset="0"/>
              </a:rPr>
              <a:t>Selawat</a:t>
            </a:r>
            <a:endParaRPr lang="en-US" sz="5400" b="1" dirty="0">
              <a:ln w="19050">
                <a:solidFill>
                  <a:srgbClr val="808000"/>
                </a:solidFill>
                <a:prstDash val="solid"/>
              </a:ln>
              <a:solidFill>
                <a:srgbClr val="808000"/>
              </a:solidFill>
              <a:effectLst>
                <a:glow rad="101600">
                  <a:schemeClr val="tx1">
                    <a:alpha val="60000"/>
                  </a:schemeClr>
                </a:glow>
                <a:outerShdw blurRad="50000" dist="50800" dir="7500000" algn="tl">
                  <a:srgbClr val="000000">
                    <a:shade val="5000"/>
                    <a:alpha val="35000"/>
                  </a:srgbClr>
                </a:outerShdw>
              </a:effectLst>
              <a:latin typeface="Gloucester MT Extra Condensed" pitchFamily="18" charset="0"/>
            </a:endParaRPr>
          </a:p>
        </p:txBody>
      </p:sp>
      <p:sp>
        <p:nvSpPr>
          <p:cNvPr id="4" name="Rectangle 3"/>
          <p:cNvSpPr/>
          <p:nvPr/>
        </p:nvSpPr>
        <p:spPr>
          <a:xfrm>
            <a:off x="914400" y="1447800"/>
            <a:ext cx="7543800" cy="4154984"/>
          </a:xfrm>
          <a:prstGeom prst="rect">
            <a:avLst/>
          </a:prstGeom>
        </p:spPr>
        <p:txBody>
          <a:bodyPr wrap="square">
            <a:spAutoFit/>
          </a:bodyPr>
          <a:lstStyle/>
          <a:p>
            <a:pPr algn="ctr" rtl="1"/>
            <a:r>
              <a:rPr lang="ar-SA" sz="6600" b="1" dirty="0" smtClean="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cs typeface="Traditional Arabic" pitchFamily="2" charset="-78"/>
              </a:rPr>
              <a:t>اللَّـهُمَّ </a:t>
            </a:r>
            <a:r>
              <a:rPr lang="ar-SA" sz="6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cs typeface="Traditional Arabic" pitchFamily="2" charset="-78"/>
              </a:rPr>
              <a:t>صَلِّ وَسَلِّمْ وَبَارِكْ عَلَى سَيِّدِنَا مُحَمَّدٍ خَاتَمِ الأَنْبِيَاءِ وَالْمُرْسَلِيْنَ وَعَلَى آلِهِ وَصَحْبِهِ </a:t>
            </a:r>
            <a:r>
              <a:rPr lang="ar-SA" sz="6600" b="1" dirty="0" smtClean="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cs typeface="Traditional Arabic" pitchFamily="2" charset="-78"/>
              </a:rPr>
              <a:t>أَجْمَعِيْنَ</a:t>
            </a:r>
            <a:endParaRPr lang="en-US" sz="6600" b="1" dirty="0">
              <a:ln w="1905">
                <a:solidFill>
                  <a:schemeClr val="tx1"/>
                </a:solidFill>
              </a:ln>
              <a:solidFill>
                <a:srgbClr val="FFFF00"/>
              </a:solidFill>
              <a:effectLst>
                <a:glow rad="101600">
                  <a:schemeClr val="bg1">
                    <a:alpha val="60000"/>
                  </a:schemeClr>
                </a:glow>
                <a:innerShdw blurRad="69850" dist="43180" dir="5400000">
                  <a:srgbClr val="000000">
                    <a:alpha val="65000"/>
                  </a:srgbClr>
                </a:innerShdw>
              </a:effectLst>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1" y="2590800"/>
            <a:ext cx="6172200" cy="1569660"/>
          </a:xfrm>
          <a:prstGeom prst="rect">
            <a:avLst/>
          </a:prstGeom>
        </p:spPr>
        <p:txBody>
          <a:bodyPr wrap="square">
            <a:spAutoFit/>
          </a:bodyPr>
          <a:lstStyle/>
          <a:p>
            <a:pPr algn="ctr" rtl="1"/>
            <a:r>
              <a:rPr lang="ar-SA" sz="4800" dirty="0">
                <a:ln w="18415" cmpd="sng">
                  <a:solidFill>
                    <a:schemeClr val="tx1"/>
                  </a:solidFill>
                  <a:prstDash val="solid"/>
                </a:ln>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533400" y="5715000"/>
            <a:ext cx="8305800" cy="537711"/>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kami,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kami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kami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kami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di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1600" dirty="0" err="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1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057400"/>
            <a:ext cx="5638801" cy="1323439"/>
          </a:xfrm>
          <a:prstGeom prst="rect">
            <a:avLst/>
          </a:prstGeom>
        </p:spPr>
        <p:txBody>
          <a:bodyPr wrap="square">
            <a:spAutoFit/>
          </a:bodyPr>
          <a:lstStyle/>
          <a:p>
            <a:r>
              <a:rPr lang="ar-SA" sz="4000" dirty="0">
                <a:ln w="18415" cmpd="sng">
                  <a:solidFill>
                    <a:schemeClr val="tx1"/>
                  </a:solidFill>
                  <a:prstDash val="solid"/>
                </a:ln>
                <a:effectLst>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40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2362200" y="3886200"/>
            <a:ext cx="4572000" cy="840230"/>
          </a:xfrm>
          <a:prstGeom prst="rect">
            <a:avLst/>
          </a:prstGeom>
        </p:spPr>
        <p:txBody>
          <a:bodyPr>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Allah,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Tuhan</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anugerahkanlah</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dengan</a:t>
            </a:r>
            <a:r>
              <a:rPr lang="ar-SA" dirty="0">
                <a:ln w="18415" cmpd="sng">
                  <a:solidFill>
                    <a:schemeClr val="tx1"/>
                  </a:solidFill>
                  <a:prstDash val="solid"/>
                </a:ln>
                <a:effectLst>
                  <a:outerShdw blurRad="63500" dir="3600000" algn="tl" rotWithShape="0">
                    <a:srgbClr val="000000">
                      <a:alpha val="70000"/>
                    </a:srgbClr>
                  </a:outerShdw>
                </a:effectLst>
                <a:ea typeface="Arial Unicode MS" pitchFamily="34" charset="-128"/>
              </a:rPr>
              <a:t>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kebaikan</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dunia</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dan</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akhirat</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serta</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jauhilah</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daripada</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azab</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api</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neraka</a:t>
            </a:r>
            <a:r>
              <a:rPr lang="en-GB" dirty="0">
                <a:ln w="18415" cmpd="sng">
                  <a:solidFill>
                    <a:schemeClr val="tx1"/>
                  </a:solidFill>
                  <a:prstDash val="solid"/>
                </a:ln>
                <a:effectLst>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42</a:t>
            </a:fld>
            <a:endParaRPr lang="en-MY"/>
          </a:p>
        </p:txBody>
      </p:sp>
      <p:sp>
        <p:nvSpPr>
          <p:cNvPr id="3" name="Rectangle 2"/>
          <p:cNvSpPr/>
          <p:nvPr/>
        </p:nvSpPr>
        <p:spPr>
          <a:xfrm>
            <a:off x="609600" y="691277"/>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a:solidFill>
                    <a:schemeClr val="tx1"/>
                  </a:solidFill>
                </a:ln>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lang="en-US" sz="3600" dirty="0">
                <a:ln>
                  <a:solidFill>
                    <a:schemeClr val="tx1"/>
                  </a:solidFill>
                </a:ln>
                <a:effectLst>
                  <a:glow rad="101600">
                    <a:schemeClr val="bg1">
                      <a:alpha val="60000"/>
                    </a:schemeClr>
                  </a:glow>
                </a:effectLst>
                <a:latin typeface="QCF_P277" pitchFamily="2" charset="2"/>
                <a:ea typeface="Times New Roman" pitchFamily="18" charset="0"/>
                <a:cs typeface="QCF_P277" pitchFamily="2" charset="2"/>
              </a:rPr>
              <a:t> </a:t>
            </a:r>
            <a:endParaRPr lang="en-US" sz="3600" dirty="0">
              <a:ln>
                <a:solidFill>
                  <a:schemeClr val="tx1"/>
                </a:solidFill>
              </a:ln>
              <a:effectLst>
                <a:glow rad="101600">
                  <a:schemeClr val="bg1">
                    <a:alpha val="60000"/>
                  </a:schemeClr>
                </a:glow>
              </a:effectLst>
              <a:latin typeface="Arial" pitchFamily="34" charset="0"/>
              <a:cs typeface="Arial" pitchFamily="34" charset="0"/>
            </a:endParaRPr>
          </a:p>
        </p:txBody>
      </p:sp>
      <p:sp>
        <p:nvSpPr>
          <p:cNvPr id="4" name="Rectangle 3"/>
          <p:cNvSpPr/>
          <p:nvPr/>
        </p:nvSpPr>
        <p:spPr>
          <a:xfrm>
            <a:off x="609600" y="3623608"/>
            <a:ext cx="7924800" cy="1938992"/>
          </a:xfrm>
          <a:prstGeom prst="rect">
            <a:avLst/>
          </a:prstGeom>
        </p:spPr>
        <p:txBody>
          <a:bodyPr wrap="square">
            <a:spAutoFit/>
          </a:bodyPr>
          <a:lstStyle/>
          <a:p>
            <a:pPr algn="ctr" rtl="1"/>
            <a:r>
              <a:rPr lang="ar-SA" sz="40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4000" dirty="0">
                <a:ln w="18415" cmpd="sng">
                  <a:solidFill>
                    <a:schemeClr val="tx1"/>
                  </a:solidFill>
                  <a:prstDash val="solid"/>
                </a:ln>
                <a:effectLst>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r>
              <a:rPr lang="ar-SA" sz="40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chemeClr val="tx1"/>
                </a:solidFill>
                <a:prstDash val="solid"/>
              </a:ln>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6701" y="1371600"/>
            <a:ext cx="8001000" cy="2862322"/>
          </a:xfrm>
          <a:prstGeom prst="rect">
            <a:avLst/>
          </a:prstGeom>
        </p:spPr>
        <p:txBody>
          <a:bodyPr wrap="square">
            <a:spAutoFit/>
          </a:bodyPr>
          <a:lstStyle/>
          <a:p>
            <a:pPr algn="ctr" rtl="1"/>
            <a:r>
              <a:rPr lang="ar-SA" sz="6000" b="1" dirty="0" smtClean="0">
                <a:ln>
                  <a:solidFill>
                    <a:schemeClr val="tx1"/>
                  </a:solidFill>
                </a:ln>
                <a:solidFill>
                  <a:srgbClr val="FFFF00"/>
                </a:solidFill>
                <a:effectLst>
                  <a:glow rad="101600">
                    <a:schemeClr val="bg1">
                      <a:alpha val="60000"/>
                    </a:schemeClr>
                  </a:glow>
                </a:effectLst>
                <a:cs typeface="Traditional Arabic" pitchFamily="2" charset="-78"/>
              </a:rPr>
              <a:t>أَمَّـا </a:t>
            </a:r>
            <a:r>
              <a:rPr lang="ar-SA" sz="6000" b="1" dirty="0">
                <a:ln>
                  <a:solidFill>
                    <a:schemeClr val="tx1"/>
                  </a:solidFill>
                </a:ln>
                <a:solidFill>
                  <a:srgbClr val="FFFF00"/>
                </a:solidFill>
                <a:effectLst>
                  <a:glow rad="101600">
                    <a:schemeClr val="bg1">
                      <a:alpha val="60000"/>
                    </a:schemeClr>
                  </a:glow>
                </a:effectLst>
                <a:cs typeface="Traditional Arabic" pitchFamily="2" charset="-78"/>
              </a:rPr>
              <a:t>بَعْدُ، فَيَا عِبَـادَ اللهِ اتَّقُوا اللهَ، أُوْصِيْكُمْ وَإِيَّايَ بِتَقْوَى اللهِ وَطَاعَتِهِ لَعَلَّكُمْ تُرْحَمُوْنَ.</a:t>
            </a:r>
            <a:endParaRPr lang="en-US" sz="6000" dirty="0">
              <a:ln>
                <a:solidFill>
                  <a:schemeClr val="tx1"/>
                </a:solidFill>
              </a:ln>
              <a:solidFill>
                <a:srgbClr val="FFFF00"/>
              </a:solidFill>
              <a:effectLst>
                <a:glow rad="101600">
                  <a:schemeClr val="bg1">
                    <a:alpha val="60000"/>
                  </a:schemeClr>
                </a:glow>
              </a:effectLst>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8240" y="4991204"/>
            <a:ext cx="8229600" cy="1446550"/>
          </a:xfrm>
          <a:prstGeom prst="rect">
            <a:avLst/>
          </a:prstGeom>
        </p:spPr>
        <p:txBody>
          <a:bodyPr wrap="square">
            <a:spAutoFit/>
          </a:bodyPr>
          <a:lstStyle/>
          <a:p>
            <a:pPr algn="ctr"/>
            <a:r>
              <a:rPr lang="en-US" sz="4400" b="1" dirty="0" err="1" smtClean="0">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Mudah-mudahan</a:t>
            </a:r>
            <a:r>
              <a:rPr lang="en-US" sz="4400" b="1" dirty="0" smtClean="0">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 </a:t>
            </a:r>
            <a:r>
              <a:rPr lang="en-US" sz="4400" b="1" dirty="0" err="1">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kehidupan</a:t>
            </a:r>
            <a:r>
              <a:rPr lang="en-US" sz="4400" b="1" dirty="0">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 </a:t>
            </a:r>
            <a:r>
              <a:rPr lang="en-US" sz="4400" b="1" dirty="0" err="1">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ini</a:t>
            </a:r>
            <a:r>
              <a:rPr lang="en-US" sz="4400" b="1" dirty="0">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 </a:t>
            </a:r>
            <a:r>
              <a:rPr lang="en-US" sz="4400" b="1" dirty="0" err="1">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mendapat</a:t>
            </a:r>
            <a:r>
              <a:rPr lang="en-US" sz="4400" b="1" dirty="0">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 </a:t>
            </a:r>
            <a:r>
              <a:rPr lang="en-US" sz="4400" b="1" dirty="0" err="1">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keberkatan</a:t>
            </a:r>
            <a:r>
              <a:rPr lang="en-US" sz="4400" b="1" dirty="0">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 di </a:t>
            </a:r>
            <a:r>
              <a:rPr lang="en-US" sz="4400" b="1" dirty="0" err="1">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dunia</a:t>
            </a:r>
            <a:r>
              <a:rPr lang="en-US" sz="4400" b="1" dirty="0">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 </a:t>
            </a:r>
            <a:r>
              <a:rPr lang="en-US" sz="4400" b="1" dirty="0" err="1">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dan</a:t>
            </a:r>
            <a:r>
              <a:rPr lang="en-US" sz="4400" b="1" dirty="0">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 di </a:t>
            </a:r>
            <a:r>
              <a:rPr lang="en-US" sz="4400" b="1" dirty="0" err="1">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akhirat</a:t>
            </a:r>
            <a:r>
              <a:rPr lang="en-US" sz="4400" b="1" dirty="0">
                <a:ln w="1905">
                  <a:solidFill>
                    <a:schemeClr val="tx1"/>
                  </a:solidFill>
                </a:ln>
                <a:effectLst>
                  <a:glow rad="101600">
                    <a:schemeClr val="bg1">
                      <a:alpha val="60000"/>
                    </a:schemeClr>
                  </a:glow>
                  <a:innerShdw blurRad="69850" dist="43180" dir="5400000">
                    <a:srgbClr val="000000">
                      <a:alpha val="65000"/>
                    </a:srgbClr>
                  </a:innerShdw>
                </a:effectLst>
                <a:latin typeface="Bodoni MT Poster Compressed" pitchFamily="18" charset="0"/>
              </a:rPr>
              <a:t>. </a:t>
            </a:r>
          </a:p>
        </p:txBody>
      </p:sp>
      <p:sp>
        <p:nvSpPr>
          <p:cNvPr id="7" name="Down Arrow Callout 6"/>
          <p:cNvSpPr/>
          <p:nvPr/>
        </p:nvSpPr>
        <p:spPr>
          <a:xfrm>
            <a:off x="609600" y="619836"/>
            <a:ext cx="7696200" cy="2209800"/>
          </a:xfrm>
          <a:prstGeom prst="downArrowCallout">
            <a:avLst/>
          </a:prstGeom>
          <a:solidFill>
            <a:srgbClr val="FF99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dirty="0" smtClean="0">
              <a:effectLst>
                <a:glow rad="101600">
                  <a:schemeClr val="bg1">
                    <a:alpha val="60000"/>
                  </a:schemeClr>
                </a:glow>
              </a:effectLst>
              <a:latin typeface="Bernard MT Condensed" pitchFamily="18" charset="0"/>
            </a:endParaRPr>
          </a:p>
          <a:p>
            <a:pPr algn="ctr"/>
            <a:r>
              <a:rPr lang="en-US" sz="2800" b="1" dirty="0" err="1" smtClean="0">
                <a:ln>
                  <a:solidFill>
                    <a:schemeClr val="tx1"/>
                  </a:solidFill>
                </a:ln>
                <a:solidFill>
                  <a:srgbClr val="0070C0"/>
                </a:solidFill>
                <a:effectLst>
                  <a:glow rad="101600">
                    <a:schemeClr val="bg1">
                      <a:alpha val="60000"/>
                    </a:schemeClr>
                  </a:glow>
                </a:effectLst>
                <a:latin typeface="Bernard MT Condensed" pitchFamily="18" charset="0"/>
              </a:rPr>
              <a:t>marilah</a:t>
            </a:r>
            <a:r>
              <a:rPr lang="en-US" sz="2800" b="1" dirty="0" smtClean="0">
                <a:ln>
                  <a:solidFill>
                    <a:schemeClr val="tx1"/>
                  </a:solidFill>
                </a:ln>
                <a:solidFill>
                  <a:srgbClr val="0070C0"/>
                </a:solidFill>
                <a:effectLst>
                  <a:glow rad="101600">
                    <a:schemeClr val="bg1">
                      <a:alpha val="60000"/>
                    </a:schemeClr>
                  </a:glow>
                </a:effectLst>
                <a:latin typeface="Bernard MT Condensed" pitchFamily="18" charset="0"/>
              </a:rPr>
              <a:t> </a:t>
            </a:r>
            <a:r>
              <a:rPr lang="en-US" sz="2800" b="1" dirty="0" err="1">
                <a:ln>
                  <a:solidFill>
                    <a:schemeClr val="tx1"/>
                  </a:solidFill>
                </a:ln>
                <a:solidFill>
                  <a:srgbClr val="0070C0"/>
                </a:solidFill>
                <a:effectLst>
                  <a:glow rad="101600">
                    <a:schemeClr val="bg1">
                      <a:alpha val="60000"/>
                    </a:schemeClr>
                  </a:glow>
                </a:effectLst>
                <a:latin typeface="Bernard MT Condensed" pitchFamily="18" charset="0"/>
              </a:rPr>
              <a:t>sama-sama</a:t>
            </a:r>
            <a:r>
              <a:rPr lang="en-US" sz="2800" b="1" dirty="0">
                <a:ln>
                  <a:solidFill>
                    <a:schemeClr val="tx1"/>
                  </a:solidFill>
                </a:ln>
                <a:solidFill>
                  <a:srgbClr val="0070C0"/>
                </a:solidFill>
                <a:effectLst>
                  <a:glow rad="101600">
                    <a:schemeClr val="bg1">
                      <a:alpha val="60000"/>
                    </a:schemeClr>
                  </a:glow>
                </a:effectLst>
                <a:latin typeface="Bernard MT Condensed" pitchFamily="18" charset="0"/>
              </a:rPr>
              <a:t> </a:t>
            </a:r>
            <a:r>
              <a:rPr lang="en-US" sz="2800" b="1" dirty="0" err="1">
                <a:ln>
                  <a:solidFill>
                    <a:schemeClr val="tx1"/>
                  </a:solidFill>
                </a:ln>
                <a:solidFill>
                  <a:srgbClr val="0070C0"/>
                </a:solidFill>
                <a:effectLst>
                  <a:glow rad="101600">
                    <a:schemeClr val="bg1">
                      <a:alpha val="60000"/>
                    </a:schemeClr>
                  </a:glow>
                </a:effectLst>
                <a:latin typeface="Bernard MT Condensed" pitchFamily="18" charset="0"/>
              </a:rPr>
              <a:t>kita</a:t>
            </a:r>
            <a:r>
              <a:rPr lang="en-US" sz="2800" b="1" dirty="0">
                <a:ln>
                  <a:solidFill>
                    <a:schemeClr val="tx1"/>
                  </a:solidFill>
                </a:ln>
                <a:solidFill>
                  <a:srgbClr val="0070C0"/>
                </a:solidFill>
                <a:effectLst>
                  <a:glow rad="101600">
                    <a:schemeClr val="bg1">
                      <a:alpha val="60000"/>
                    </a:schemeClr>
                  </a:glow>
                </a:effectLst>
                <a:latin typeface="Bernard MT Condensed" pitchFamily="18" charset="0"/>
              </a:rPr>
              <a:t> </a:t>
            </a:r>
            <a:r>
              <a:rPr lang="en-US" sz="2800" b="1" dirty="0" err="1">
                <a:ln>
                  <a:solidFill>
                    <a:schemeClr val="tx1"/>
                  </a:solidFill>
                </a:ln>
                <a:solidFill>
                  <a:srgbClr val="0070C0"/>
                </a:solidFill>
                <a:effectLst>
                  <a:glow rad="101600">
                    <a:schemeClr val="bg1">
                      <a:alpha val="60000"/>
                    </a:schemeClr>
                  </a:glow>
                </a:effectLst>
                <a:latin typeface="Bernard MT Condensed" pitchFamily="18" charset="0"/>
              </a:rPr>
              <a:t>meningkatkan</a:t>
            </a:r>
            <a:r>
              <a:rPr lang="en-US" sz="2800" b="1" dirty="0">
                <a:ln>
                  <a:solidFill>
                    <a:schemeClr val="tx1"/>
                  </a:solidFill>
                </a:ln>
                <a:solidFill>
                  <a:srgbClr val="0070C0"/>
                </a:solidFill>
                <a:effectLst>
                  <a:glow rad="101600">
                    <a:schemeClr val="bg1">
                      <a:alpha val="60000"/>
                    </a:schemeClr>
                  </a:glow>
                </a:effectLst>
                <a:latin typeface="Bernard MT Condensed" pitchFamily="18" charset="0"/>
              </a:rPr>
              <a:t> </a:t>
            </a:r>
            <a:r>
              <a:rPr lang="en-US" sz="2800" b="1" dirty="0" err="1">
                <a:ln>
                  <a:solidFill>
                    <a:schemeClr val="tx1"/>
                  </a:solidFill>
                </a:ln>
                <a:solidFill>
                  <a:srgbClr val="0070C0"/>
                </a:solidFill>
                <a:effectLst>
                  <a:glow rad="101600">
                    <a:schemeClr val="bg1">
                      <a:alpha val="60000"/>
                    </a:schemeClr>
                  </a:glow>
                </a:effectLst>
                <a:latin typeface="Bernard MT Condensed" pitchFamily="18" charset="0"/>
              </a:rPr>
              <a:t>ketakwaan</a:t>
            </a:r>
            <a:r>
              <a:rPr lang="en-US" sz="2800" b="1" dirty="0">
                <a:ln>
                  <a:solidFill>
                    <a:schemeClr val="tx1"/>
                  </a:solidFill>
                </a:ln>
                <a:solidFill>
                  <a:srgbClr val="0070C0"/>
                </a:solidFill>
                <a:effectLst>
                  <a:glow rad="101600">
                    <a:schemeClr val="bg1">
                      <a:alpha val="60000"/>
                    </a:schemeClr>
                  </a:glow>
                </a:effectLst>
                <a:latin typeface="Bernard MT Condensed" pitchFamily="18" charset="0"/>
              </a:rPr>
              <a:t> </a:t>
            </a:r>
            <a:r>
              <a:rPr lang="en-US" sz="2800" b="1" dirty="0" err="1">
                <a:ln>
                  <a:solidFill>
                    <a:schemeClr val="tx1"/>
                  </a:solidFill>
                </a:ln>
                <a:solidFill>
                  <a:srgbClr val="0070C0"/>
                </a:solidFill>
                <a:effectLst>
                  <a:glow rad="101600">
                    <a:schemeClr val="bg1">
                      <a:alpha val="60000"/>
                    </a:schemeClr>
                  </a:glow>
                </a:effectLst>
                <a:latin typeface="Bernard MT Condensed" pitchFamily="18" charset="0"/>
              </a:rPr>
              <a:t>kepada</a:t>
            </a:r>
            <a:r>
              <a:rPr lang="en-US" sz="2800" b="1" dirty="0">
                <a:ln>
                  <a:solidFill>
                    <a:schemeClr val="tx1"/>
                  </a:solidFill>
                </a:ln>
                <a:solidFill>
                  <a:srgbClr val="0070C0"/>
                </a:solidFill>
                <a:effectLst>
                  <a:glow rad="101600">
                    <a:schemeClr val="bg1">
                      <a:alpha val="60000"/>
                    </a:schemeClr>
                  </a:glow>
                </a:effectLst>
                <a:latin typeface="Bernard MT Condensed" pitchFamily="18" charset="0"/>
              </a:rPr>
              <a:t> Allah SWT </a:t>
            </a:r>
            <a:r>
              <a:rPr lang="en-US" sz="2800" b="1" dirty="0" err="1">
                <a:ln>
                  <a:solidFill>
                    <a:schemeClr val="tx1"/>
                  </a:solidFill>
                </a:ln>
                <a:solidFill>
                  <a:srgbClr val="0070C0"/>
                </a:solidFill>
                <a:effectLst>
                  <a:glow rad="101600">
                    <a:schemeClr val="bg1">
                      <a:alpha val="60000"/>
                    </a:schemeClr>
                  </a:glow>
                </a:effectLst>
                <a:latin typeface="Bernard MT Condensed" pitchFamily="18" charset="0"/>
              </a:rPr>
              <a:t>dengan</a:t>
            </a:r>
            <a:endParaRPr lang="en-US" sz="2800" b="1" dirty="0">
              <a:ln>
                <a:solidFill>
                  <a:schemeClr val="tx1"/>
                </a:solidFill>
              </a:ln>
              <a:solidFill>
                <a:srgbClr val="0070C0"/>
              </a:solidFill>
              <a:effectLst>
                <a:glow rad="101600">
                  <a:schemeClr val="bg1">
                    <a:alpha val="60000"/>
                  </a:schemeClr>
                </a:glow>
              </a:effectLst>
              <a:latin typeface="Bernard MT Condensed" pitchFamily="18" charset="0"/>
            </a:endParaRPr>
          </a:p>
        </p:txBody>
      </p:sp>
      <p:sp>
        <p:nvSpPr>
          <p:cNvPr id="8" name="Round Diagonal Corner Rectangle 7"/>
          <p:cNvSpPr/>
          <p:nvPr/>
        </p:nvSpPr>
        <p:spPr>
          <a:xfrm>
            <a:off x="592540" y="3048000"/>
            <a:ext cx="8001000" cy="1447800"/>
          </a:xfrm>
          <a:prstGeom prst="round2DiagRect">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a:solidFill>
                    <a:schemeClr val="tx1"/>
                  </a:solidFill>
                </a:ln>
                <a:solidFill>
                  <a:srgbClr val="002060"/>
                </a:solidFill>
                <a:latin typeface="Bernard MT Condensed" pitchFamily="18" charset="0"/>
              </a:rPr>
              <a:t>bersungguh-sungguh</a:t>
            </a:r>
            <a:r>
              <a:rPr lang="en-US" sz="2800" dirty="0">
                <a:ln>
                  <a:solidFill>
                    <a:schemeClr val="tx1"/>
                  </a:solidFill>
                </a:ln>
                <a:solidFill>
                  <a:srgbClr val="002060"/>
                </a:solidFill>
                <a:latin typeface="Bernard MT Condensed" pitchFamily="18" charset="0"/>
              </a:rPr>
              <a:t> </a:t>
            </a:r>
            <a:r>
              <a:rPr lang="en-US" sz="2800" dirty="0" err="1">
                <a:ln>
                  <a:solidFill>
                    <a:schemeClr val="tx1"/>
                  </a:solidFill>
                </a:ln>
                <a:solidFill>
                  <a:srgbClr val="002060"/>
                </a:solidFill>
                <a:latin typeface="Bernard MT Condensed" pitchFamily="18" charset="0"/>
              </a:rPr>
              <a:t>melaksanakan</a:t>
            </a:r>
            <a:r>
              <a:rPr lang="en-US" sz="2800" dirty="0">
                <a:ln>
                  <a:solidFill>
                    <a:schemeClr val="tx1"/>
                  </a:solidFill>
                </a:ln>
                <a:solidFill>
                  <a:srgbClr val="002060"/>
                </a:solidFill>
                <a:latin typeface="Bernard MT Condensed" pitchFamily="18" charset="0"/>
              </a:rPr>
              <a:t> </a:t>
            </a:r>
            <a:r>
              <a:rPr lang="en-US" sz="2800" dirty="0" err="1">
                <a:ln>
                  <a:solidFill>
                    <a:schemeClr val="tx1"/>
                  </a:solidFill>
                </a:ln>
                <a:solidFill>
                  <a:srgbClr val="002060"/>
                </a:solidFill>
                <a:latin typeface="Bernard MT Condensed" pitchFamily="18" charset="0"/>
              </a:rPr>
              <a:t>segala</a:t>
            </a:r>
            <a:r>
              <a:rPr lang="en-US" sz="2800" dirty="0">
                <a:ln>
                  <a:solidFill>
                    <a:schemeClr val="tx1"/>
                  </a:solidFill>
                </a:ln>
                <a:solidFill>
                  <a:srgbClr val="002060"/>
                </a:solidFill>
                <a:latin typeface="Bernard MT Condensed" pitchFamily="18" charset="0"/>
              </a:rPr>
              <a:t> </a:t>
            </a:r>
            <a:r>
              <a:rPr lang="en-US" sz="2800" dirty="0" err="1">
                <a:ln>
                  <a:solidFill>
                    <a:schemeClr val="tx1"/>
                  </a:solidFill>
                </a:ln>
                <a:solidFill>
                  <a:srgbClr val="002060"/>
                </a:solidFill>
                <a:latin typeface="Bernard MT Condensed" pitchFamily="18" charset="0"/>
              </a:rPr>
              <a:t>perintah-Nya</a:t>
            </a:r>
            <a:r>
              <a:rPr lang="en-US" sz="2800" dirty="0">
                <a:ln>
                  <a:solidFill>
                    <a:schemeClr val="tx1"/>
                  </a:solidFill>
                </a:ln>
                <a:solidFill>
                  <a:srgbClr val="002060"/>
                </a:solidFill>
                <a:latin typeface="Bernard MT Condensed" pitchFamily="18" charset="0"/>
              </a:rPr>
              <a:t> </a:t>
            </a:r>
            <a:r>
              <a:rPr lang="en-US" sz="2800" dirty="0" err="1">
                <a:ln>
                  <a:solidFill>
                    <a:schemeClr val="tx1"/>
                  </a:solidFill>
                </a:ln>
                <a:solidFill>
                  <a:srgbClr val="002060"/>
                </a:solidFill>
                <a:latin typeface="Bernard MT Condensed" pitchFamily="18" charset="0"/>
              </a:rPr>
              <a:t>dan</a:t>
            </a:r>
            <a:r>
              <a:rPr lang="en-US" sz="2800" dirty="0">
                <a:ln>
                  <a:solidFill>
                    <a:schemeClr val="tx1"/>
                  </a:solidFill>
                </a:ln>
                <a:solidFill>
                  <a:srgbClr val="002060"/>
                </a:solidFill>
                <a:latin typeface="Bernard MT Condensed" pitchFamily="18" charset="0"/>
              </a:rPr>
              <a:t> </a:t>
            </a:r>
            <a:r>
              <a:rPr lang="en-US" sz="2800" dirty="0" err="1">
                <a:ln>
                  <a:solidFill>
                    <a:schemeClr val="tx1"/>
                  </a:solidFill>
                </a:ln>
                <a:solidFill>
                  <a:srgbClr val="002060"/>
                </a:solidFill>
                <a:latin typeface="Bernard MT Condensed" pitchFamily="18" charset="0"/>
              </a:rPr>
              <a:t>meninggalkan</a:t>
            </a:r>
            <a:r>
              <a:rPr lang="en-US" sz="2800" dirty="0">
                <a:ln>
                  <a:solidFill>
                    <a:schemeClr val="tx1"/>
                  </a:solidFill>
                </a:ln>
                <a:solidFill>
                  <a:srgbClr val="002060"/>
                </a:solidFill>
                <a:latin typeface="Bernard MT Condensed" pitchFamily="18" charset="0"/>
              </a:rPr>
              <a:t> </a:t>
            </a:r>
            <a:r>
              <a:rPr lang="en-US" sz="2800" dirty="0" err="1">
                <a:ln>
                  <a:solidFill>
                    <a:schemeClr val="tx1"/>
                  </a:solidFill>
                </a:ln>
                <a:solidFill>
                  <a:srgbClr val="002060"/>
                </a:solidFill>
                <a:latin typeface="Bernard MT Condensed" pitchFamily="18" charset="0"/>
              </a:rPr>
              <a:t>segala</a:t>
            </a:r>
            <a:r>
              <a:rPr lang="en-US" sz="2800" dirty="0">
                <a:ln>
                  <a:solidFill>
                    <a:schemeClr val="tx1"/>
                  </a:solidFill>
                </a:ln>
                <a:solidFill>
                  <a:srgbClr val="002060"/>
                </a:solidFill>
                <a:latin typeface="Bernard MT Condensed" pitchFamily="18" charset="0"/>
              </a:rPr>
              <a:t> </a:t>
            </a:r>
            <a:r>
              <a:rPr lang="en-US" sz="2800" dirty="0" err="1">
                <a:ln>
                  <a:solidFill>
                    <a:schemeClr val="tx1"/>
                  </a:solidFill>
                </a:ln>
                <a:solidFill>
                  <a:srgbClr val="002060"/>
                </a:solidFill>
                <a:latin typeface="Bernard MT Condensed" pitchFamily="18" charset="0"/>
              </a:rPr>
              <a:t>larangan-Nya</a:t>
            </a:r>
            <a:r>
              <a:rPr lang="en-US" sz="2800" dirty="0">
                <a:ln>
                  <a:solidFill>
                    <a:schemeClr val="tx1"/>
                  </a:solidFill>
                </a:ln>
                <a:solidFill>
                  <a:srgbClr val="002060"/>
                </a:solidFill>
                <a:latin typeface="Bernard MT Condensed" pitchFamily="18"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828800" y="339804"/>
            <a:ext cx="4953000" cy="1107996"/>
          </a:xfrm>
          <a:prstGeom prst="rect">
            <a:avLst/>
          </a:prstGeom>
        </p:spPr>
        <p:txBody>
          <a:bodyPr wrap="square">
            <a:spAutoFit/>
          </a:bodyPr>
          <a:lstStyle/>
          <a:p>
            <a:pPr algn="ctr"/>
            <a:r>
              <a:rPr lang="en-US" sz="6600" b="1" dirty="0" err="1"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70C0"/>
                  </a:solidFill>
                </a:ln>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endParaRPr>
          </a:p>
        </p:txBody>
      </p:sp>
      <p:sp>
        <p:nvSpPr>
          <p:cNvPr id="4" name="Rectangle 3"/>
          <p:cNvSpPr/>
          <p:nvPr/>
        </p:nvSpPr>
        <p:spPr>
          <a:xfrm>
            <a:off x="152400" y="1828800"/>
            <a:ext cx="8762999" cy="3785652"/>
          </a:xfrm>
          <a:prstGeom prst="rect">
            <a:avLst/>
          </a:prstGeom>
        </p:spPr>
        <p:txBody>
          <a:bodyPr wrap="square">
            <a:spAutoFit/>
          </a:bodyPr>
          <a:lstStyle/>
          <a:p>
            <a:pPr algn="ctr"/>
            <a:r>
              <a:rPr lang="en-US" sz="8000" dirty="0" err="1" smtClean="0">
                <a:ln w="18415" cmpd="sng">
                  <a:solidFill>
                    <a:srgbClr val="003300"/>
                  </a:solidFill>
                  <a:prstDash val="solid"/>
                </a:ln>
                <a:solidFill>
                  <a:srgbClr val="FFFFFF"/>
                </a:solidFill>
                <a:effectLst>
                  <a:outerShdw blurRad="63500" dir="3600000" algn="tl" rotWithShape="0">
                    <a:srgbClr val="000000">
                      <a:alpha val="70000"/>
                    </a:srgbClr>
                  </a:outerShdw>
                </a:effectLst>
                <a:latin typeface="Bernard MT Condensed" pitchFamily="18" charset="0"/>
              </a:rPr>
              <a:t>Sifat</a:t>
            </a:r>
            <a:r>
              <a:rPr lang="en-US" sz="8000" dirty="0" smtClean="0">
                <a:ln w="18415" cmpd="sng">
                  <a:solidFill>
                    <a:srgbClr val="003300"/>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r>
              <a:rPr lang="en-US" sz="8000" dirty="0" err="1" smtClean="0">
                <a:ln w="18415" cmpd="sng">
                  <a:solidFill>
                    <a:srgbClr val="003300"/>
                  </a:solidFill>
                  <a:prstDash val="solid"/>
                </a:ln>
                <a:solidFill>
                  <a:srgbClr val="FFFFFF"/>
                </a:solidFill>
                <a:effectLst>
                  <a:outerShdw blurRad="63500" dir="3600000" algn="tl" rotWithShape="0">
                    <a:srgbClr val="000000">
                      <a:alpha val="70000"/>
                    </a:srgbClr>
                  </a:outerShdw>
                </a:effectLst>
                <a:latin typeface="Bernard MT Condensed" pitchFamily="18" charset="0"/>
              </a:rPr>
              <a:t>Malu</a:t>
            </a:r>
            <a:endParaRPr lang="en-US" sz="8000" dirty="0" smtClean="0">
              <a:ln w="18415" cmpd="sng">
                <a:solidFill>
                  <a:srgbClr val="003300"/>
                </a:solidFill>
                <a:prstDash val="solid"/>
              </a:ln>
              <a:solidFill>
                <a:srgbClr val="FFFFFF"/>
              </a:solidFill>
              <a:effectLst>
                <a:outerShdw blurRad="63500" dir="3600000" algn="tl" rotWithShape="0">
                  <a:srgbClr val="000000">
                    <a:alpha val="70000"/>
                  </a:srgbClr>
                </a:outerShdw>
              </a:effectLst>
              <a:latin typeface="Bernard MT Condensed" pitchFamily="18" charset="0"/>
            </a:endParaRPr>
          </a:p>
          <a:p>
            <a:pPr algn="ctr"/>
            <a:r>
              <a:rPr lang="en-US" sz="8000" dirty="0" err="1" smtClean="0">
                <a:ln w="18415" cmpd="sng">
                  <a:solidFill>
                    <a:srgbClr val="003300"/>
                  </a:solidFill>
                  <a:prstDash val="solid"/>
                </a:ln>
                <a:solidFill>
                  <a:srgbClr val="FFFFFF"/>
                </a:solidFill>
                <a:effectLst>
                  <a:outerShdw blurRad="63500" dir="3600000" algn="tl" rotWithShape="0">
                    <a:srgbClr val="000000">
                      <a:alpha val="70000"/>
                    </a:srgbClr>
                  </a:outerShdw>
                </a:effectLst>
                <a:latin typeface="Mistral" pitchFamily="66" charset="0"/>
              </a:rPr>
              <a:t>Benteng</a:t>
            </a:r>
            <a:r>
              <a:rPr lang="en-US" sz="8000" dirty="0" smtClean="0">
                <a:ln w="18415" cmpd="sng">
                  <a:solidFill>
                    <a:srgbClr val="003300"/>
                  </a:solidFill>
                  <a:prstDash val="solid"/>
                </a:ln>
                <a:solidFill>
                  <a:srgbClr val="FFFFFF"/>
                </a:solidFill>
                <a:effectLst>
                  <a:outerShdw blurRad="63500" dir="3600000" algn="tl" rotWithShape="0">
                    <a:srgbClr val="000000">
                      <a:alpha val="70000"/>
                    </a:srgbClr>
                  </a:outerShdw>
                </a:effectLst>
                <a:latin typeface="Mistral" pitchFamily="66" charset="0"/>
              </a:rPr>
              <a:t> </a:t>
            </a:r>
            <a:r>
              <a:rPr lang="en-US" sz="8000" dirty="0" err="1" smtClean="0">
                <a:ln w="18415" cmpd="sng">
                  <a:solidFill>
                    <a:srgbClr val="003300"/>
                  </a:solidFill>
                  <a:prstDash val="solid"/>
                </a:ln>
                <a:solidFill>
                  <a:srgbClr val="FFFFFF"/>
                </a:solidFill>
                <a:effectLst>
                  <a:outerShdw blurRad="63500" dir="3600000" algn="tl" rotWithShape="0">
                    <a:srgbClr val="000000">
                      <a:alpha val="70000"/>
                    </a:srgbClr>
                  </a:outerShdw>
                </a:effectLst>
                <a:latin typeface="Mistral" pitchFamily="66" charset="0"/>
              </a:rPr>
              <a:t>Mencegah</a:t>
            </a:r>
            <a:r>
              <a:rPr lang="en-US" sz="8000" dirty="0" smtClean="0">
                <a:ln w="18415" cmpd="sng">
                  <a:solidFill>
                    <a:srgbClr val="003300"/>
                  </a:solidFill>
                  <a:prstDash val="solid"/>
                </a:ln>
                <a:solidFill>
                  <a:srgbClr val="FFFFFF"/>
                </a:solidFill>
                <a:effectLst>
                  <a:outerShdw blurRad="63500" dir="3600000" algn="tl" rotWithShape="0">
                    <a:srgbClr val="000000">
                      <a:alpha val="70000"/>
                    </a:srgbClr>
                  </a:outerShdw>
                </a:effectLst>
                <a:latin typeface="Bernard MT Condensed" pitchFamily="18" charset="0"/>
              </a:rPr>
              <a:t> </a:t>
            </a:r>
          </a:p>
          <a:p>
            <a:pPr algn="ctr"/>
            <a:r>
              <a:rPr lang="en-US" sz="8000" dirty="0" err="1" smtClean="0">
                <a:ln w="18415" cmpd="sng">
                  <a:solidFill>
                    <a:srgbClr val="003300"/>
                  </a:solidFill>
                  <a:prstDash val="solid"/>
                </a:ln>
                <a:solidFill>
                  <a:srgbClr val="FFFFFF"/>
                </a:solidFill>
                <a:effectLst>
                  <a:outerShdw blurRad="63500" dir="3600000" algn="tl" rotWithShape="0">
                    <a:srgbClr val="000000">
                      <a:alpha val="70000"/>
                    </a:srgbClr>
                  </a:outerShdw>
                </a:effectLst>
                <a:latin typeface="Bernard MT Condensed" pitchFamily="18" charset="0"/>
              </a:rPr>
              <a:t>Kemaksiatan</a:t>
            </a:r>
            <a:endParaRPr lang="en-US" sz="8000" dirty="0">
              <a:ln w="18415" cmpd="sng">
                <a:solidFill>
                  <a:srgbClr val="003300"/>
                </a:solidFill>
                <a:prstDash val="solid"/>
              </a:ln>
              <a:solidFill>
                <a:srgbClr val="FFFFFF"/>
              </a:solidFill>
              <a:effectLst>
                <a:outerShdw blurRad="63500" dir="3600000" algn="tl" rotWithShape="0">
                  <a:srgbClr val="000000">
                    <a:alpha val="70000"/>
                  </a:srgbClr>
                </a:outerShdw>
              </a:effectLst>
              <a:latin typeface="Bernard MT Condensed" pitchFamily="18"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4034356865"/>
              </p:ext>
            </p:extLst>
          </p:nvPr>
        </p:nvGraphicFramePr>
        <p:xfrm>
          <a:off x="228600" y="228600"/>
          <a:ext cx="86868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2024747506"/>
              </p:ext>
            </p:extLst>
          </p:nvPr>
        </p:nvGraphicFramePr>
        <p:xfrm>
          <a:off x="533400" y="2209800"/>
          <a:ext cx="83058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61309149"/>
              </p:ext>
            </p:extLst>
          </p:nvPr>
        </p:nvGraphicFramePr>
        <p:xfrm>
          <a:off x="381000" y="457200"/>
          <a:ext cx="84582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4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6.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6200</TotalTime>
  <Words>1739</Words>
  <Application>Microsoft Office PowerPoint</Application>
  <PresentationFormat>On-screen Show (4:3)</PresentationFormat>
  <Paragraphs>118</Paragraphs>
  <Slides>42</Slides>
  <Notes>0</Notes>
  <HiddenSlides>0</HiddenSlides>
  <MMClips>0</MMClips>
  <ScaleCrop>false</ScaleCrop>
  <HeadingPairs>
    <vt:vector size="6" baseType="variant">
      <vt:variant>
        <vt:lpstr>Fonts Used</vt:lpstr>
      </vt:variant>
      <vt:variant>
        <vt:i4>30</vt:i4>
      </vt:variant>
      <vt:variant>
        <vt:lpstr>Theme</vt:lpstr>
      </vt:variant>
      <vt:variant>
        <vt:i4>6</vt:i4>
      </vt:variant>
      <vt:variant>
        <vt:lpstr>Slide Titles</vt:lpstr>
      </vt:variant>
      <vt:variant>
        <vt:i4>42</vt:i4>
      </vt:variant>
    </vt:vector>
  </HeadingPairs>
  <TitlesOfParts>
    <vt:vector size="78" baseType="lpstr">
      <vt:lpstr>Arial Unicode MS</vt:lpstr>
      <vt:lpstr>SimSun</vt:lpstr>
      <vt:lpstr>Arb Naskh</vt:lpstr>
      <vt:lpstr>Arial</vt:lpstr>
      <vt:lpstr>Berlin Sans FB</vt:lpstr>
      <vt:lpstr>Bernard MT Condensed</vt:lpstr>
      <vt:lpstr>Bodoni MT Condensed</vt:lpstr>
      <vt:lpstr>Bodoni MT Poster Compressed</vt:lpstr>
      <vt:lpstr>Brush Script MT</vt:lpstr>
      <vt:lpstr>Calibri</vt:lpstr>
      <vt:lpstr>Cambria Math</vt:lpstr>
      <vt:lpstr>Century Gothic</vt:lpstr>
      <vt:lpstr>方正舒体</vt:lpstr>
      <vt:lpstr>Garamond</vt:lpstr>
      <vt:lpstr>Gloucester MT Extra Condensed</vt:lpstr>
      <vt:lpstr>Jawi - Biasa</vt:lpstr>
      <vt:lpstr>Mistral</vt:lpstr>
      <vt:lpstr>Monotype Corsiva</vt:lpstr>
      <vt:lpstr>QCF_BSML</vt:lpstr>
      <vt:lpstr>QCF_P031</vt:lpstr>
      <vt:lpstr>QCF_P047</vt:lpstr>
      <vt:lpstr>QCF_P050</vt:lpstr>
      <vt:lpstr>QCF_P277</vt:lpstr>
      <vt:lpstr>QCF_P426</vt:lpstr>
      <vt:lpstr>QCF_P481</vt:lpstr>
      <vt:lpstr>QCF_P562</vt:lpstr>
      <vt:lpstr>Times New Roman</vt:lpstr>
      <vt:lpstr>Traditional Arabic</vt:lpstr>
      <vt:lpstr>Trebuchet MS</vt:lpstr>
      <vt:lpstr>Wingdings 3</vt:lpstr>
      <vt:lpstr>Organic</vt:lpstr>
      <vt:lpstr>Ion</vt:lpstr>
      <vt:lpstr>Slice</vt:lpstr>
      <vt:lpstr>Facet</vt:lpstr>
      <vt:lpstr>Ion Boardroom</vt:lpstr>
      <vt:lpstr>1_Organic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Ahmad Termizi Zainudin</cp:lastModifiedBy>
  <cp:revision>646</cp:revision>
  <dcterms:created xsi:type="dcterms:W3CDTF">2014-12-10T01:16:34Z</dcterms:created>
  <dcterms:modified xsi:type="dcterms:W3CDTF">2017-02-23T11:30:10Z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2740984</vt:lpwstr>
  </property>
  <property fmtid="{D5CDD505-2E9C-101B-9397-08002B2CF9AE}" name="NXPowerLiteSettings" pid="3">
    <vt:lpwstr>F7000400038000</vt:lpwstr>
  </property>
  <property fmtid="{D5CDD505-2E9C-101B-9397-08002B2CF9AE}" name="NXPowerLiteVersion" pid="4">
    <vt:lpwstr>S9.1.0</vt:lpwstr>
  </property>
</Properties>
</file>