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theme+xml" PartName="/ppt/theme/theme3.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theme+xml" PartName="/ppt/theme/theme4.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theme+xml" PartName="/ppt/theme/theme5.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theme+xml" PartName="/ppt/theme/theme6.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theme+xml" PartName="/ppt/theme/theme7.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theme+xml" PartName="/ppt/theme/theme8.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theme+xml" PartName="/ppt/theme/theme9.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theme+xml" PartName="/ppt/theme/theme10.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theme+xml" PartName="/ppt/theme/theme11.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Layout+xml" PartName="/ppt/slideLayouts/slideLayout164.xml"/>
  <Override ContentType="application/vnd.openxmlformats-officedocument.presentationml.slideLayout+xml" PartName="/ppt/slideLayouts/slideLayout165.xml"/>
  <Override ContentType="application/vnd.openxmlformats-officedocument.theme+xml" PartName="/ppt/theme/theme12.xml"/>
  <Override ContentType="application/vnd.openxmlformats-officedocument.presentationml.slideLayout+xml" PartName="/ppt/slideLayouts/slideLayout166.xml"/>
  <Override ContentType="application/vnd.openxmlformats-officedocument.presentationml.slideLayout+xml" PartName="/ppt/slideLayouts/slideLayout167.xml"/>
  <Override ContentType="application/vnd.openxmlformats-officedocument.presentationml.slideLayout+xml" PartName="/ppt/slideLayouts/slideLayout168.xml"/>
  <Override ContentType="application/vnd.openxmlformats-officedocument.presentationml.slideLayout+xml" PartName="/ppt/slideLayouts/slideLayout169.xml"/>
  <Override ContentType="application/vnd.openxmlformats-officedocument.presentationml.slideLayout+xml" PartName="/ppt/slideLayouts/slideLayout170.xml"/>
  <Override ContentType="application/vnd.openxmlformats-officedocument.presentationml.slideLayout+xml" PartName="/ppt/slideLayouts/slideLayout171.xml"/>
  <Override ContentType="application/vnd.openxmlformats-officedocument.presentationml.slideLayout+xml" PartName="/ppt/slideLayouts/slideLayout172.xml"/>
  <Override ContentType="application/vnd.openxmlformats-officedocument.presentationml.slideLayout+xml" PartName="/ppt/slideLayouts/slideLayout173.xml"/>
  <Override ContentType="application/vnd.openxmlformats-officedocument.presentationml.slideLayout+xml" PartName="/ppt/slideLayouts/slideLayout174.xml"/>
  <Override ContentType="application/vnd.openxmlformats-officedocument.presentationml.slideLayout+xml" PartName="/ppt/slideLayouts/slideLayout175.xml"/>
  <Override ContentType="application/vnd.openxmlformats-officedocument.presentationml.slideLayout+xml" PartName="/ppt/slideLayouts/slideLayout176.xml"/>
  <Override ContentType="application/vnd.openxmlformats-officedocument.presentationml.slideLayout+xml" PartName="/ppt/slideLayouts/slideLayout177.xml"/>
  <Override ContentType="application/vnd.openxmlformats-officedocument.presentationml.slideLayout+xml" PartName="/ppt/slideLayouts/slideLayout178.xml"/>
  <Override ContentType="application/vnd.openxmlformats-officedocument.presentationml.slideLayout+xml" PartName="/ppt/slideLayouts/slideLayout179.xml"/>
  <Override ContentType="application/vnd.openxmlformats-officedocument.presentationml.slideLayout+xml" PartName="/ppt/slideLayouts/slideLayout180.xml"/>
  <Override ContentType="application/vnd.openxmlformats-officedocument.presentationml.slideLayout+xml" PartName="/ppt/slideLayouts/slideLayout181.xml"/>
  <Override ContentType="application/vnd.openxmlformats-officedocument.presentationml.slideLayout+xml" PartName="/ppt/slideLayouts/slideLayout182.xml"/>
  <Override ContentType="application/vnd.openxmlformats-officedocument.theme+xml" PartName="/ppt/theme/theme13.xml"/>
  <Override ContentType="application/vnd.openxmlformats-officedocument.theme+xml" PartName="/ppt/theme/theme14.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08" r:id="rId1"/>
    <p:sldMasterId id="2147484020" r:id="rId2"/>
    <p:sldMasterId id="2147484038" r:id="rId3"/>
    <p:sldMasterId id="2147484062" r:id="rId4"/>
    <p:sldMasterId id="2147484104" r:id="rId5"/>
    <p:sldMasterId id="2147484152" r:id="rId6"/>
    <p:sldMasterId id="2147484164" r:id="rId7"/>
    <p:sldMasterId id="2147484182" r:id="rId8"/>
    <p:sldMasterId id="2147484212" r:id="rId9"/>
    <p:sldMasterId id="2147484224" r:id="rId10"/>
    <p:sldMasterId id="2147484251" r:id="rId11"/>
    <p:sldMasterId id="2147484284" r:id="rId12"/>
    <p:sldMasterId id="2147484302" r:id="rId13"/>
  </p:sldMasterIdLst>
  <p:notesMasterIdLst>
    <p:notesMasterId r:id="rId48"/>
  </p:notesMasterIdLst>
  <p:sldIdLst>
    <p:sldId id="311" r:id="rId14"/>
    <p:sldId id="310" r:id="rId15"/>
    <p:sldId id="257" r:id="rId16"/>
    <p:sldId id="368" r:id="rId17"/>
    <p:sldId id="312" r:id="rId18"/>
    <p:sldId id="369" r:id="rId19"/>
    <p:sldId id="315" r:id="rId20"/>
    <p:sldId id="316" r:id="rId21"/>
    <p:sldId id="391" r:id="rId22"/>
    <p:sldId id="384" r:id="rId23"/>
    <p:sldId id="405" r:id="rId24"/>
    <p:sldId id="345" r:id="rId25"/>
    <p:sldId id="388" r:id="rId26"/>
    <p:sldId id="406" r:id="rId27"/>
    <p:sldId id="381" r:id="rId28"/>
    <p:sldId id="401" r:id="rId29"/>
    <p:sldId id="400" r:id="rId30"/>
    <p:sldId id="396" r:id="rId31"/>
    <p:sldId id="397" r:id="rId32"/>
    <p:sldId id="330" r:id="rId33"/>
    <p:sldId id="284" r:id="rId34"/>
    <p:sldId id="285" r:id="rId35"/>
    <p:sldId id="286" r:id="rId36"/>
    <p:sldId id="287" r:id="rId37"/>
    <p:sldId id="289" r:id="rId38"/>
    <p:sldId id="290" r:id="rId39"/>
    <p:sldId id="340" r:id="rId40"/>
    <p:sldId id="341" r:id="rId41"/>
    <p:sldId id="291" r:id="rId42"/>
    <p:sldId id="295" r:id="rId43"/>
    <p:sldId id="296" r:id="rId44"/>
    <p:sldId id="297" r:id="rId45"/>
    <p:sldId id="298" r:id="rId46"/>
    <p:sldId id="39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00FF00"/>
    <a:srgbClr val="CC66FF"/>
    <a:srgbClr val="663300"/>
    <a:srgbClr val="FF66FF"/>
    <a:srgbClr val="FF00FF"/>
    <a:srgbClr val="0000FF"/>
    <a:srgbClr val="CC00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4" autoAdjust="0"/>
    <p:restoredTop sz="93813" autoAdjust="0"/>
  </p:normalViewPr>
  <p:slideViewPr>
    <p:cSldViewPr>
      <p:cViewPr>
        <p:scale>
          <a:sx n="70" d="100"/>
          <a:sy n="70" d="100"/>
        </p:scale>
        <p:origin x="1938" y="54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jpe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0646-63C4-42DD-B7DE-CEBE160DD7FE}" type="doc">
      <dgm:prSet loTypeId="urn:microsoft.com/office/officeart/2008/layout/RadialCluster" loCatId="cycle" qsTypeId="urn:microsoft.com/office/officeart/2005/8/quickstyle/simple4" qsCatId="simple" csTypeId="urn:microsoft.com/office/officeart/2005/8/colors/colorful2" csCatId="colorful" phldr="1"/>
      <dgm:spPr/>
      <dgm:t>
        <a:bodyPr/>
        <a:lstStyle/>
        <a:p>
          <a:endParaRPr lang="en-US"/>
        </a:p>
      </dgm:t>
    </dgm:pt>
    <dgm:pt modelId="{7489E065-8E7C-49B5-BD28-76EBCE55B1CF}">
      <dgm:prSet/>
      <dgm:spPr/>
      <dgm:t>
        <a:bodyPr/>
        <a:lstStyle/>
        <a:p>
          <a:pPr algn="ctr" rtl="0"/>
          <a:r>
            <a:rPr lang="ms-MY" dirty="0" smtClean="0">
              <a:effectLst>
                <a:glow rad="101600">
                  <a:schemeClr val="bg1">
                    <a:alpha val="60000"/>
                  </a:schemeClr>
                </a:glow>
              </a:effectLst>
            </a:rPr>
            <a:t>Komunikasi</a:t>
          </a:r>
          <a:endParaRPr lang="en-US" b="1" dirty="0">
            <a:effectLst>
              <a:glow rad="101600">
                <a:schemeClr val="bg1">
                  <a:alpha val="60000"/>
                </a:schemeClr>
              </a:glow>
            </a:effectLst>
            <a:latin typeface="Baskerville Old Face" pitchFamily="18" charset="0"/>
          </a:endParaRPr>
        </a:p>
      </dgm:t>
    </dgm:pt>
    <dgm:pt modelId="{6E64F09C-6C9A-4F41-8D3A-15F7B44FF8D9}" type="parTrans" cxnId="{ABFA8318-3250-4573-8EB5-3FF833A0BF65}">
      <dgm:prSet/>
      <dgm:spPr/>
      <dgm:t>
        <a:bodyPr/>
        <a:lstStyle/>
        <a:p>
          <a:endParaRPr lang="en-US">
            <a:effectLst>
              <a:glow rad="101600">
                <a:schemeClr val="bg1">
                  <a:alpha val="60000"/>
                </a:schemeClr>
              </a:glow>
            </a:effectLst>
          </a:endParaRPr>
        </a:p>
      </dgm:t>
    </dgm:pt>
    <dgm:pt modelId="{C53F9546-D0E5-4394-A956-5B9DED9E3103}" type="sibTrans" cxnId="{ABFA8318-3250-4573-8EB5-3FF833A0BF65}">
      <dgm:prSet/>
      <dgm:spPr/>
      <dgm:t>
        <a:bodyPr/>
        <a:lstStyle/>
        <a:p>
          <a:endParaRPr lang="en-US">
            <a:effectLst>
              <a:glow rad="101600">
                <a:schemeClr val="bg1">
                  <a:alpha val="60000"/>
                </a:schemeClr>
              </a:glow>
            </a:effectLst>
          </a:endParaRPr>
        </a:p>
      </dgm:t>
    </dgm:pt>
    <dgm:pt modelId="{9EB92961-52E4-4533-A13C-003A5B4CCA05}">
      <dgm:prSet/>
      <dgm:spPr/>
      <dgm:t>
        <a:bodyPr/>
        <a:lstStyle/>
        <a:p>
          <a:pPr algn="ctr"/>
          <a:r>
            <a:rPr lang="ms-MY" dirty="0" smtClean="0">
              <a:effectLst>
                <a:glow rad="101600">
                  <a:schemeClr val="bg1">
                    <a:alpha val="60000"/>
                  </a:schemeClr>
                </a:glow>
              </a:effectLst>
            </a:rPr>
            <a:t>Berpandu al-Quran dan as-Sunnah</a:t>
          </a:r>
          <a:endParaRPr lang="en-US" b="1" dirty="0">
            <a:effectLst>
              <a:glow rad="101600">
                <a:schemeClr val="bg1">
                  <a:alpha val="60000"/>
                </a:schemeClr>
              </a:glow>
            </a:effectLst>
            <a:latin typeface="Baskerville Old Face" pitchFamily="18" charset="0"/>
          </a:endParaRPr>
        </a:p>
      </dgm:t>
    </dgm:pt>
    <dgm:pt modelId="{C27F3D57-1AFA-4593-AD98-103CD265557F}" type="parTrans" cxnId="{67E3F405-199A-49F7-993C-4E256E59EB64}">
      <dgm:prSet/>
      <dgm:spPr/>
      <dgm:t>
        <a:bodyPr/>
        <a:lstStyle/>
        <a:p>
          <a:endParaRPr lang="en-US">
            <a:effectLst>
              <a:glow rad="101600">
                <a:schemeClr val="bg1">
                  <a:alpha val="60000"/>
                </a:schemeClr>
              </a:glow>
            </a:effectLst>
          </a:endParaRPr>
        </a:p>
      </dgm:t>
    </dgm:pt>
    <dgm:pt modelId="{FF2DDDA1-A867-4605-AB65-19EC2C4A4728}" type="sibTrans" cxnId="{67E3F405-199A-49F7-993C-4E256E59EB64}">
      <dgm:prSet/>
      <dgm:spPr/>
      <dgm:t>
        <a:bodyPr/>
        <a:lstStyle/>
        <a:p>
          <a:endParaRPr lang="en-US">
            <a:effectLst>
              <a:glow rad="101600">
                <a:schemeClr val="bg1">
                  <a:alpha val="60000"/>
                </a:schemeClr>
              </a:glow>
            </a:effectLst>
          </a:endParaRPr>
        </a:p>
      </dgm:t>
    </dgm:pt>
    <dgm:pt modelId="{D0C41258-569A-4D93-B6B1-BBF1899554ED}">
      <dgm:prSet/>
      <dgm:spPr/>
      <dgm:t>
        <a:bodyPr/>
        <a:lstStyle/>
        <a:p>
          <a:pPr algn="ctr"/>
          <a:r>
            <a:rPr lang="ms-MY" smtClean="0">
              <a:effectLst>
                <a:glow rad="101600">
                  <a:schemeClr val="bg1">
                    <a:alpha val="60000"/>
                  </a:schemeClr>
                </a:glow>
              </a:effectLst>
            </a:rPr>
            <a:t>mesej dakwah Islamiah</a:t>
          </a:r>
          <a:endParaRPr lang="en-US" b="1" dirty="0">
            <a:effectLst>
              <a:glow rad="101600">
                <a:schemeClr val="bg1">
                  <a:alpha val="60000"/>
                </a:schemeClr>
              </a:glow>
            </a:effectLst>
            <a:latin typeface="Baskerville Old Face" pitchFamily="18" charset="0"/>
          </a:endParaRPr>
        </a:p>
      </dgm:t>
    </dgm:pt>
    <dgm:pt modelId="{CF292798-2FDD-45AF-AC3B-46C3C227115D}" type="parTrans" cxnId="{71EB2DB9-D7AD-461E-A7F7-81B937F5DFCD}">
      <dgm:prSet/>
      <dgm:spPr/>
      <dgm:t>
        <a:bodyPr/>
        <a:lstStyle/>
        <a:p>
          <a:endParaRPr lang="en-US">
            <a:effectLst>
              <a:glow rad="101600">
                <a:schemeClr val="bg1">
                  <a:alpha val="60000"/>
                </a:schemeClr>
              </a:glow>
            </a:effectLst>
          </a:endParaRPr>
        </a:p>
      </dgm:t>
    </dgm:pt>
    <dgm:pt modelId="{F288281A-1AB7-40EE-9200-7A2D455882C0}" type="sibTrans" cxnId="{71EB2DB9-D7AD-461E-A7F7-81B937F5DFCD}">
      <dgm:prSet/>
      <dgm:spPr/>
      <dgm:t>
        <a:bodyPr/>
        <a:lstStyle/>
        <a:p>
          <a:endParaRPr lang="en-US">
            <a:effectLst>
              <a:glow rad="101600">
                <a:schemeClr val="bg1">
                  <a:alpha val="60000"/>
                </a:schemeClr>
              </a:glow>
            </a:effectLst>
          </a:endParaRPr>
        </a:p>
      </dgm:t>
    </dgm:pt>
    <dgm:pt modelId="{17328002-34DB-432C-8138-F218A738F57F}">
      <dgm:prSet/>
      <dgm:spPr/>
      <dgm:t>
        <a:bodyPr/>
        <a:lstStyle/>
        <a:p>
          <a:pPr algn="ctr"/>
          <a:r>
            <a:rPr lang="ms-MY" dirty="0" smtClean="0">
              <a:effectLst>
                <a:glow rad="101600">
                  <a:schemeClr val="bg1">
                    <a:alpha val="60000"/>
                  </a:schemeClr>
                </a:glow>
              </a:effectLst>
            </a:rPr>
            <a:t>nadi kepada maklumat</a:t>
          </a:r>
          <a:endParaRPr lang="en-US" b="1" dirty="0">
            <a:effectLst>
              <a:glow rad="101600">
                <a:schemeClr val="bg1">
                  <a:alpha val="60000"/>
                </a:schemeClr>
              </a:glow>
            </a:effectLst>
            <a:latin typeface="Baskerville Old Face" pitchFamily="18" charset="0"/>
          </a:endParaRPr>
        </a:p>
      </dgm:t>
    </dgm:pt>
    <dgm:pt modelId="{7C03F302-F486-47A5-8917-B23A24A89606}" type="parTrans" cxnId="{E5D3A7C2-10F5-4BBF-920C-2FD315458168}">
      <dgm:prSet/>
      <dgm:spPr/>
      <dgm:t>
        <a:bodyPr/>
        <a:lstStyle/>
        <a:p>
          <a:endParaRPr lang="en-US">
            <a:effectLst>
              <a:glow rad="101600">
                <a:schemeClr val="bg1">
                  <a:alpha val="60000"/>
                </a:schemeClr>
              </a:glow>
            </a:effectLst>
          </a:endParaRPr>
        </a:p>
      </dgm:t>
    </dgm:pt>
    <dgm:pt modelId="{3909DEDB-381C-48B2-93E3-12B9E39C481B}" type="sibTrans" cxnId="{E5D3A7C2-10F5-4BBF-920C-2FD315458168}">
      <dgm:prSet/>
      <dgm:spPr/>
      <dgm:t>
        <a:bodyPr/>
        <a:lstStyle/>
        <a:p>
          <a:endParaRPr lang="en-US">
            <a:effectLst>
              <a:glow rad="101600">
                <a:schemeClr val="bg1">
                  <a:alpha val="60000"/>
                </a:schemeClr>
              </a:glow>
            </a:effectLst>
          </a:endParaRPr>
        </a:p>
      </dgm:t>
    </dgm:pt>
    <dgm:pt modelId="{1B4672A6-D9E3-442F-A571-7A001754FD99}">
      <dgm:prSet/>
      <dgm:spPr/>
      <dgm:t>
        <a:bodyPr/>
        <a:lstStyle/>
        <a:p>
          <a:pPr algn="ctr" rtl="0"/>
          <a:r>
            <a:rPr lang="ms-MY" smtClean="0">
              <a:effectLst>
                <a:glow rad="101600">
                  <a:schemeClr val="bg1">
                    <a:alpha val="60000"/>
                  </a:schemeClr>
                </a:glow>
              </a:effectLst>
            </a:rPr>
            <a:t>keperluan </a:t>
          </a:r>
          <a:r>
            <a:rPr lang="ms-MY" dirty="0" smtClean="0">
              <a:effectLst>
                <a:glow rad="101600">
                  <a:schemeClr val="bg1">
                    <a:alpha val="60000"/>
                  </a:schemeClr>
                </a:glow>
              </a:effectLst>
            </a:rPr>
            <a:t>manusia</a:t>
          </a:r>
          <a:endParaRPr lang="en-US" b="1" dirty="0">
            <a:effectLst>
              <a:glow rad="101600">
                <a:schemeClr val="bg1">
                  <a:alpha val="60000"/>
                </a:schemeClr>
              </a:glow>
            </a:effectLst>
            <a:latin typeface="Baskerville Old Face" pitchFamily="18" charset="0"/>
          </a:endParaRPr>
        </a:p>
      </dgm:t>
    </dgm:pt>
    <dgm:pt modelId="{1A374F64-4706-45D7-80CD-1BE6F7E28183}" type="parTrans" cxnId="{352DE6A6-DBFA-4971-9145-BCF7E98B7C4E}">
      <dgm:prSet/>
      <dgm:spPr/>
      <dgm:t>
        <a:bodyPr/>
        <a:lstStyle/>
        <a:p>
          <a:endParaRPr lang="en-US"/>
        </a:p>
      </dgm:t>
    </dgm:pt>
    <dgm:pt modelId="{13136124-4801-489C-A682-7C78AE613499}" type="sibTrans" cxnId="{352DE6A6-DBFA-4971-9145-BCF7E98B7C4E}">
      <dgm:prSet/>
      <dgm:spPr/>
      <dgm:t>
        <a:bodyPr/>
        <a:lstStyle/>
        <a:p>
          <a:endParaRPr lang="en-US"/>
        </a:p>
      </dgm:t>
    </dgm:pt>
    <dgm:pt modelId="{EE4FBEA2-D232-4CBA-8144-68182AC53CDC}" type="pres">
      <dgm:prSet presAssocID="{10F10646-63C4-42DD-B7DE-CEBE160DD7FE}" presName="Name0" presStyleCnt="0">
        <dgm:presLayoutVars>
          <dgm:chMax val="1"/>
          <dgm:chPref val="1"/>
          <dgm:dir/>
          <dgm:animOne val="branch"/>
          <dgm:animLvl val="lvl"/>
        </dgm:presLayoutVars>
      </dgm:prSet>
      <dgm:spPr/>
      <dgm:t>
        <a:bodyPr/>
        <a:lstStyle/>
        <a:p>
          <a:endParaRPr lang="en-US"/>
        </a:p>
      </dgm:t>
    </dgm:pt>
    <dgm:pt modelId="{09B952A4-FAF3-4753-AD21-0E7FF2A19EF2}" type="pres">
      <dgm:prSet presAssocID="{7489E065-8E7C-49B5-BD28-76EBCE55B1CF}" presName="singleCycle" presStyleCnt="0"/>
      <dgm:spPr/>
    </dgm:pt>
    <dgm:pt modelId="{3ABF0575-AC08-4A82-B0A1-71EE1EDD8488}" type="pres">
      <dgm:prSet presAssocID="{7489E065-8E7C-49B5-BD28-76EBCE55B1CF}" presName="singleCenter" presStyleLbl="node1" presStyleIdx="0" presStyleCnt="5">
        <dgm:presLayoutVars>
          <dgm:chMax val="7"/>
          <dgm:chPref val="7"/>
        </dgm:presLayoutVars>
      </dgm:prSet>
      <dgm:spPr/>
      <dgm:t>
        <a:bodyPr/>
        <a:lstStyle/>
        <a:p>
          <a:endParaRPr lang="en-US"/>
        </a:p>
      </dgm:t>
    </dgm:pt>
    <dgm:pt modelId="{2FF3E24E-0512-4166-BF4E-FE861B64BB0E}" type="pres">
      <dgm:prSet presAssocID="{1A374F64-4706-45D7-80CD-1BE6F7E28183}" presName="Name56" presStyleLbl="parChTrans1D2" presStyleIdx="0" presStyleCnt="4"/>
      <dgm:spPr/>
    </dgm:pt>
    <dgm:pt modelId="{FE2C5DBF-EF53-4EA3-B2FD-615E9DC233BD}" type="pres">
      <dgm:prSet presAssocID="{1B4672A6-D9E3-442F-A571-7A001754FD99}" presName="text0" presStyleLbl="node1" presStyleIdx="1" presStyleCnt="5">
        <dgm:presLayoutVars>
          <dgm:bulletEnabled val="1"/>
        </dgm:presLayoutVars>
      </dgm:prSet>
      <dgm:spPr/>
      <dgm:t>
        <a:bodyPr/>
        <a:lstStyle/>
        <a:p>
          <a:endParaRPr lang="en-US"/>
        </a:p>
      </dgm:t>
    </dgm:pt>
    <dgm:pt modelId="{94CF99F3-5405-47B1-B5C3-6AD5AD13000C}" type="pres">
      <dgm:prSet presAssocID="{C27F3D57-1AFA-4593-AD98-103CD265557F}" presName="Name56" presStyleLbl="parChTrans1D2" presStyleIdx="1" presStyleCnt="4"/>
      <dgm:spPr/>
    </dgm:pt>
    <dgm:pt modelId="{87C90FEC-D9EF-4C0A-86E9-FCEE7698B6DC}" type="pres">
      <dgm:prSet presAssocID="{9EB92961-52E4-4533-A13C-003A5B4CCA05}" presName="text0" presStyleLbl="node1" presStyleIdx="2" presStyleCnt="5">
        <dgm:presLayoutVars>
          <dgm:bulletEnabled val="1"/>
        </dgm:presLayoutVars>
      </dgm:prSet>
      <dgm:spPr/>
      <dgm:t>
        <a:bodyPr/>
        <a:lstStyle/>
        <a:p>
          <a:endParaRPr lang="en-US"/>
        </a:p>
      </dgm:t>
    </dgm:pt>
    <dgm:pt modelId="{509316DD-AA5B-4A1F-8402-FCB12E750B96}" type="pres">
      <dgm:prSet presAssocID="{CF292798-2FDD-45AF-AC3B-46C3C227115D}" presName="Name56" presStyleLbl="parChTrans1D2" presStyleIdx="2" presStyleCnt="4"/>
      <dgm:spPr/>
    </dgm:pt>
    <dgm:pt modelId="{EE105AB9-9184-4AEB-B4B2-C346F17F6A7B}" type="pres">
      <dgm:prSet presAssocID="{D0C41258-569A-4D93-B6B1-BBF1899554ED}" presName="text0" presStyleLbl="node1" presStyleIdx="3" presStyleCnt="5">
        <dgm:presLayoutVars>
          <dgm:bulletEnabled val="1"/>
        </dgm:presLayoutVars>
      </dgm:prSet>
      <dgm:spPr/>
      <dgm:t>
        <a:bodyPr/>
        <a:lstStyle/>
        <a:p>
          <a:endParaRPr lang="en-US"/>
        </a:p>
      </dgm:t>
    </dgm:pt>
    <dgm:pt modelId="{A4F929FB-ED93-4A22-8CFF-4A4F617A14D7}" type="pres">
      <dgm:prSet presAssocID="{7C03F302-F486-47A5-8917-B23A24A89606}" presName="Name56" presStyleLbl="parChTrans1D2" presStyleIdx="3" presStyleCnt="4"/>
      <dgm:spPr/>
    </dgm:pt>
    <dgm:pt modelId="{CBF511D4-E7C4-42A6-A2B4-020B345C55FA}" type="pres">
      <dgm:prSet presAssocID="{17328002-34DB-432C-8138-F218A738F57F}" presName="text0" presStyleLbl="node1" presStyleIdx="4" presStyleCnt="5">
        <dgm:presLayoutVars>
          <dgm:bulletEnabled val="1"/>
        </dgm:presLayoutVars>
      </dgm:prSet>
      <dgm:spPr/>
      <dgm:t>
        <a:bodyPr/>
        <a:lstStyle/>
        <a:p>
          <a:endParaRPr lang="en-US"/>
        </a:p>
      </dgm:t>
    </dgm:pt>
  </dgm:ptLst>
  <dgm:cxnLst>
    <dgm:cxn modelId="{71EB2DB9-D7AD-461E-A7F7-81B937F5DFCD}" srcId="{7489E065-8E7C-49B5-BD28-76EBCE55B1CF}" destId="{D0C41258-569A-4D93-B6B1-BBF1899554ED}" srcOrd="2" destOrd="0" parTransId="{CF292798-2FDD-45AF-AC3B-46C3C227115D}" sibTransId="{F288281A-1AB7-40EE-9200-7A2D455882C0}"/>
    <dgm:cxn modelId="{ABFA8318-3250-4573-8EB5-3FF833A0BF65}" srcId="{10F10646-63C4-42DD-B7DE-CEBE160DD7FE}" destId="{7489E065-8E7C-49B5-BD28-76EBCE55B1CF}" srcOrd="0" destOrd="0" parTransId="{6E64F09C-6C9A-4F41-8D3A-15F7B44FF8D9}" sibTransId="{C53F9546-D0E5-4394-A956-5B9DED9E3103}"/>
    <dgm:cxn modelId="{C430EBCA-8938-458A-89F8-D3F1DCF777CE}" type="presOf" srcId="{9EB92961-52E4-4533-A13C-003A5B4CCA05}" destId="{87C90FEC-D9EF-4C0A-86E9-FCEE7698B6DC}" srcOrd="0" destOrd="0" presId="urn:microsoft.com/office/officeart/2008/layout/RadialCluster"/>
    <dgm:cxn modelId="{352DE6A6-DBFA-4971-9145-BCF7E98B7C4E}" srcId="{7489E065-8E7C-49B5-BD28-76EBCE55B1CF}" destId="{1B4672A6-D9E3-442F-A571-7A001754FD99}" srcOrd="0" destOrd="0" parTransId="{1A374F64-4706-45D7-80CD-1BE6F7E28183}" sibTransId="{13136124-4801-489C-A682-7C78AE613499}"/>
    <dgm:cxn modelId="{AD7AC8DC-24C9-41BE-9CBF-3100F08D85EB}" type="presOf" srcId="{C27F3D57-1AFA-4593-AD98-103CD265557F}" destId="{94CF99F3-5405-47B1-B5C3-6AD5AD13000C}" srcOrd="0" destOrd="0" presId="urn:microsoft.com/office/officeart/2008/layout/RadialCluster"/>
    <dgm:cxn modelId="{5F081192-3935-49B4-9ADC-37825BB4BEB8}" type="presOf" srcId="{CF292798-2FDD-45AF-AC3B-46C3C227115D}" destId="{509316DD-AA5B-4A1F-8402-FCB12E750B96}" srcOrd="0" destOrd="0" presId="urn:microsoft.com/office/officeart/2008/layout/RadialCluster"/>
    <dgm:cxn modelId="{13AA0221-8081-48B9-A9A2-D058F5131866}" type="presOf" srcId="{1B4672A6-D9E3-442F-A571-7A001754FD99}" destId="{FE2C5DBF-EF53-4EA3-B2FD-615E9DC233BD}" srcOrd="0" destOrd="0" presId="urn:microsoft.com/office/officeart/2008/layout/RadialCluster"/>
    <dgm:cxn modelId="{67E3F405-199A-49F7-993C-4E256E59EB64}" srcId="{7489E065-8E7C-49B5-BD28-76EBCE55B1CF}" destId="{9EB92961-52E4-4533-A13C-003A5B4CCA05}" srcOrd="1" destOrd="0" parTransId="{C27F3D57-1AFA-4593-AD98-103CD265557F}" sibTransId="{FF2DDDA1-A867-4605-AB65-19EC2C4A4728}"/>
    <dgm:cxn modelId="{333FCCFD-6C24-44C6-85D8-A7FA1F03601B}" type="presOf" srcId="{1A374F64-4706-45D7-80CD-1BE6F7E28183}" destId="{2FF3E24E-0512-4166-BF4E-FE861B64BB0E}" srcOrd="0" destOrd="0" presId="urn:microsoft.com/office/officeart/2008/layout/RadialCluster"/>
    <dgm:cxn modelId="{228F4203-A90C-4704-9369-AB54399B1300}" type="presOf" srcId="{7489E065-8E7C-49B5-BD28-76EBCE55B1CF}" destId="{3ABF0575-AC08-4A82-B0A1-71EE1EDD8488}" srcOrd="0" destOrd="0" presId="urn:microsoft.com/office/officeart/2008/layout/RadialCluster"/>
    <dgm:cxn modelId="{6B7F1667-825C-42D3-81C3-E12A8F99E244}" type="presOf" srcId="{17328002-34DB-432C-8138-F218A738F57F}" destId="{CBF511D4-E7C4-42A6-A2B4-020B345C55FA}" srcOrd="0" destOrd="0" presId="urn:microsoft.com/office/officeart/2008/layout/RadialCluster"/>
    <dgm:cxn modelId="{02B61929-D8B3-4213-B975-8225CAFD6728}" type="presOf" srcId="{D0C41258-569A-4D93-B6B1-BBF1899554ED}" destId="{EE105AB9-9184-4AEB-B4B2-C346F17F6A7B}" srcOrd="0" destOrd="0" presId="urn:microsoft.com/office/officeart/2008/layout/RadialCluster"/>
    <dgm:cxn modelId="{703CC6E1-2A95-404B-BCE8-832E1184979A}" type="presOf" srcId="{7C03F302-F486-47A5-8917-B23A24A89606}" destId="{A4F929FB-ED93-4A22-8CFF-4A4F617A14D7}" srcOrd="0" destOrd="0" presId="urn:microsoft.com/office/officeart/2008/layout/RadialCluster"/>
    <dgm:cxn modelId="{E5D3A7C2-10F5-4BBF-920C-2FD315458168}" srcId="{7489E065-8E7C-49B5-BD28-76EBCE55B1CF}" destId="{17328002-34DB-432C-8138-F218A738F57F}" srcOrd="3" destOrd="0" parTransId="{7C03F302-F486-47A5-8917-B23A24A89606}" sibTransId="{3909DEDB-381C-48B2-93E3-12B9E39C481B}"/>
    <dgm:cxn modelId="{BEFE507A-BA48-438D-8E04-0DDB480DDEB1}" type="presOf" srcId="{10F10646-63C4-42DD-B7DE-CEBE160DD7FE}" destId="{EE4FBEA2-D232-4CBA-8144-68182AC53CDC}" srcOrd="0" destOrd="0" presId="urn:microsoft.com/office/officeart/2008/layout/RadialCluster"/>
    <dgm:cxn modelId="{32D26F6F-A942-46A1-BACA-6A6E23A2EEB1}" type="presParOf" srcId="{EE4FBEA2-D232-4CBA-8144-68182AC53CDC}" destId="{09B952A4-FAF3-4753-AD21-0E7FF2A19EF2}" srcOrd="0" destOrd="0" presId="urn:microsoft.com/office/officeart/2008/layout/RadialCluster"/>
    <dgm:cxn modelId="{5706678F-4CEB-4B15-A250-1BDB434B3018}" type="presParOf" srcId="{09B952A4-FAF3-4753-AD21-0E7FF2A19EF2}" destId="{3ABF0575-AC08-4A82-B0A1-71EE1EDD8488}" srcOrd="0" destOrd="0" presId="urn:microsoft.com/office/officeart/2008/layout/RadialCluster"/>
    <dgm:cxn modelId="{FD49A293-8D07-4069-8022-581383562146}" type="presParOf" srcId="{09B952A4-FAF3-4753-AD21-0E7FF2A19EF2}" destId="{2FF3E24E-0512-4166-BF4E-FE861B64BB0E}" srcOrd="1" destOrd="0" presId="urn:microsoft.com/office/officeart/2008/layout/RadialCluster"/>
    <dgm:cxn modelId="{9FCDC0CF-14A3-4318-8569-805A1B546A69}" type="presParOf" srcId="{09B952A4-FAF3-4753-AD21-0E7FF2A19EF2}" destId="{FE2C5DBF-EF53-4EA3-B2FD-615E9DC233BD}" srcOrd="2" destOrd="0" presId="urn:microsoft.com/office/officeart/2008/layout/RadialCluster"/>
    <dgm:cxn modelId="{28D916D9-47AB-4721-ADA7-702433493FFC}" type="presParOf" srcId="{09B952A4-FAF3-4753-AD21-0E7FF2A19EF2}" destId="{94CF99F3-5405-47B1-B5C3-6AD5AD13000C}" srcOrd="3" destOrd="0" presId="urn:microsoft.com/office/officeart/2008/layout/RadialCluster"/>
    <dgm:cxn modelId="{0A883205-3745-43ED-8798-E0391AB8DC18}" type="presParOf" srcId="{09B952A4-FAF3-4753-AD21-0E7FF2A19EF2}" destId="{87C90FEC-D9EF-4C0A-86E9-FCEE7698B6DC}" srcOrd="4" destOrd="0" presId="urn:microsoft.com/office/officeart/2008/layout/RadialCluster"/>
    <dgm:cxn modelId="{DCF1FC94-1E4B-42BC-941D-337AE0FA25C9}" type="presParOf" srcId="{09B952A4-FAF3-4753-AD21-0E7FF2A19EF2}" destId="{509316DD-AA5B-4A1F-8402-FCB12E750B96}" srcOrd="5" destOrd="0" presId="urn:microsoft.com/office/officeart/2008/layout/RadialCluster"/>
    <dgm:cxn modelId="{5487B348-BC4D-4E6D-AFEB-727C053A9C6E}" type="presParOf" srcId="{09B952A4-FAF3-4753-AD21-0E7FF2A19EF2}" destId="{EE105AB9-9184-4AEB-B4B2-C346F17F6A7B}" srcOrd="6" destOrd="0" presId="urn:microsoft.com/office/officeart/2008/layout/RadialCluster"/>
    <dgm:cxn modelId="{86569F0E-C8F9-4DE6-BAFE-C0EE63F597A7}" type="presParOf" srcId="{09B952A4-FAF3-4753-AD21-0E7FF2A19EF2}" destId="{A4F929FB-ED93-4A22-8CFF-4A4F617A14D7}" srcOrd="7" destOrd="0" presId="urn:microsoft.com/office/officeart/2008/layout/RadialCluster"/>
    <dgm:cxn modelId="{86B0C18B-8628-4CF0-8BDB-FDC8E40CF196}" type="presParOf" srcId="{09B952A4-FAF3-4753-AD21-0E7FF2A19EF2}" destId="{CBF511D4-E7C4-42A6-A2B4-020B345C55FA}"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1B456-48AC-4A73-91D8-72E40CAE7C45}" type="doc">
      <dgm:prSet loTypeId="urn:microsoft.com/office/officeart/2005/8/layout/target2" loCatId="relationship" qsTypeId="urn:microsoft.com/office/officeart/2005/8/quickstyle/simple5" qsCatId="simple" csTypeId="urn:microsoft.com/office/officeart/2005/8/colors/colorful5" csCatId="colorful" phldr="1"/>
      <dgm:spPr/>
      <dgm:t>
        <a:bodyPr/>
        <a:lstStyle/>
        <a:p>
          <a:endParaRPr lang="en-US"/>
        </a:p>
      </dgm:t>
    </dgm:pt>
    <dgm:pt modelId="{2CF470E0-8909-450D-9D34-58B5BF2A553B}">
      <dgm:prSet/>
      <dgm:spPr/>
      <dgm:t>
        <a:bodyPr/>
        <a:lstStyle/>
        <a:p>
          <a:pPr algn="ctr" rtl="0"/>
          <a:r>
            <a:rPr lang="ms-MY" smtClean="0">
              <a:effectLst>
                <a:glow rad="101600">
                  <a:schemeClr val="bg1">
                    <a:alpha val="60000"/>
                  </a:schemeClr>
                </a:glow>
              </a:effectLst>
              <a:latin typeface="Baskerville Old Face" pitchFamily="18" charset="0"/>
            </a:rPr>
            <a:t>Allah SWT melarang umat Islam menghina dan menjatuhkan maruah orang lain </a:t>
          </a:r>
          <a:endParaRPr lang="en-US" dirty="0">
            <a:effectLst>
              <a:glow rad="101600">
                <a:schemeClr val="bg1">
                  <a:alpha val="60000"/>
                </a:schemeClr>
              </a:glow>
            </a:effectLst>
            <a:latin typeface="Baskerville Old Face" pitchFamily="18" charset="0"/>
          </a:endParaRPr>
        </a:p>
      </dgm:t>
    </dgm:pt>
    <dgm:pt modelId="{E98EF009-3BBF-432B-90A8-49A6513FEFC5}" type="parTrans" cxnId="{82D4F6C9-EE71-43EB-9D4B-6C45C87B7E25}">
      <dgm:prSet/>
      <dgm:spPr/>
      <dgm:t>
        <a:bodyPr/>
        <a:lstStyle/>
        <a:p>
          <a:pPr algn="ctr"/>
          <a:endParaRPr lang="en-US">
            <a:solidFill>
              <a:schemeClr val="tx1"/>
            </a:solidFill>
            <a:effectLst>
              <a:glow rad="101600">
                <a:schemeClr val="bg1">
                  <a:alpha val="60000"/>
                </a:schemeClr>
              </a:glow>
            </a:effectLst>
            <a:latin typeface="Baskerville Old Face" pitchFamily="18" charset="0"/>
          </a:endParaRPr>
        </a:p>
      </dgm:t>
    </dgm:pt>
    <dgm:pt modelId="{88400C03-1AE2-4207-BD98-42FB1CEF10A7}" type="sibTrans" cxnId="{82D4F6C9-EE71-43EB-9D4B-6C45C87B7E25}">
      <dgm:prSet/>
      <dgm:spPr/>
      <dgm:t>
        <a:bodyPr/>
        <a:lstStyle/>
        <a:p>
          <a:pPr algn="ctr"/>
          <a:endParaRPr lang="en-US">
            <a:solidFill>
              <a:schemeClr val="tx1"/>
            </a:solidFill>
            <a:effectLst>
              <a:glow rad="101600">
                <a:schemeClr val="bg1">
                  <a:alpha val="60000"/>
                </a:schemeClr>
              </a:glow>
            </a:effectLst>
            <a:latin typeface="Baskerville Old Face" pitchFamily="18" charset="0"/>
          </a:endParaRPr>
        </a:p>
      </dgm:t>
    </dgm:pt>
    <dgm:pt modelId="{C94AD3FC-E208-4046-A503-81ECBE23AC61}">
      <dgm:prSet/>
      <dgm:spPr/>
      <dgm:t>
        <a:bodyPr/>
        <a:lstStyle/>
        <a:p>
          <a:pPr algn="ctr" rtl="0"/>
          <a:r>
            <a:rPr lang="ms-MY" dirty="0" smtClean="0">
              <a:solidFill>
                <a:schemeClr val="tx1"/>
              </a:solidFill>
              <a:effectLst>
                <a:glow rad="101600">
                  <a:schemeClr val="bg1">
                    <a:alpha val="60000"/>
                  </a:schemeClr>
                </a:glow>
              </a:effectLst>
              <a:latin typeface="Baskerville Old Face" pitchFamily="18" charset="0"/>
            </a:rPr>
            <a:t>perubahan mendadak persepsi sesetengah masyarakat dalam mendepani proses sosialisasi sehingga memberi kesan negatif</a:t>
          </a:r>
          <a:endParaRPr lang="en-US" dirty="0">
            <a:effectLst>
              <a:glow rad="101600">
                <a:schemeClr val="bg1">
                  <a:alpha val="60000"/>
                </a:schemeClr>
              </a:glow>
            </a:effectLst>
            <a:latin typeface="Baskerville Old Face" pitchFamily="18" charset="0"/>
          </a:endParaRPr>
        </a:p>
      </dgm:t>
    </dgm:pt>
    <dgm:pt modelId="{8EEABFC6-AF8C-491A-ABC3-2D26C4904A80}" type="parTrans" cxnId="{4F780D68-B49E-47A1-B33D-35B960373233}">
      <dgm:prSet/>
      <dgm:spPr/>
      <dgm:t>
        <a:bodyPr/>
        <a:lstStyle/>
        <a:p>
          <a:pPr algn="ctr"/>
          <a:endParaRPr lang="en-US">
            <a:solidFill>
              <a:schemeClr val="tx1"/>
            </a:solidFill>
            <a:effectLst>
              <a:glow rad="101600">
                <a:schemeClr val="bg1">
                  <a:alpha val="60000"/>
                </a:schemeClr>
              </a:glow>
            </a:effectLst>
            <a:latin typeface="Baskerville Old Face" pitchFamily="18" charset="0"/>
          </a:endParaRPr>
        </a:p>
      </dgm:t>
    </dgm:pt>
    <dgm:pt modelId="{569103FA-F433-46C1-94F0-C8B35F56B36B}" type="sibTrans" cxnId="{4F780D68-B49E-47A1-B33D-35B960373233}">
      <dgm:prSet/>
      <dgm:spPr/>
      <dgm:t>
        <a:bodyPr/>
        <a:lstStyle/>
        <a:p>
          <a:pPr algn="ctr"/>
          <a:endParaRPr lang="en-US">
            <a:solidFill>
              <a:schemeClr val="tx1"/>
            </a:solidFill>
            <a:effectLst>
              <a:glow rad="101600">
                <a:schemeClr val="bg1">
                  <a:alpha val="60000"/>
                </a:schemeClr>
              </a:glow>
            </a:effectLst>
            <a:latin typeface="Baskerville Old Face" pitchFamily="18" charset="0"/>
          </a:endParaRPr>
        </a:p>
      </dgm:t>
    </dgm:pt>
    <dgm:pt modelId="{E3F31E2C-487C-4960-A0A3-2A734261D705}">
      <dgm:prSet/>
      <dgm:spPr/>
      <dgm:t>
        <a:bodyPr/>
        <a:lstStyle/>
        <a:p>
          <a:pPr algn="ctr" rtl="0"/>
          <a:r>
            <a:rPr lang="ms-MY" dirty="0" smtClean="0">
              <a:solidFill>
                <a:schemeClr val="tx1"/>
              </a:solidFill>
              <a:effectLst>
                <a:glow rad="101600">
                  <a:schemeClr val="bg1">
                    <a:alpha val="60000"/>
                  </a:schemeClr>
                </a:glow>
              </a:effectLst>
              <a:latin typeface="Baskerville Old Face" pitchFamily="18" charset="0"/>
            </a:rPr>
            <a:t>menghakis dan mengubah paradigma tauhid, syariah dan akhlak mulia sehingga menghilangnya nilai-nilai keinsanan</a:t>
          </a:r>
          <a:endParaRPr lang="en-US" dirty="0">
            <a:effectLst>
              <a:glow rad="101600">
                <a:schemeClr val="bg1">
                  <a:alpha val="60000"/>
                </a:schemeClr>
              </a:glow>
            </a:effectLst>
            <a:latin typeface="Baskerville Old Face" pitchFamily="18" charset="0"/>
          </a:endParaRPr>
        </a:p>
      </dgm:t>
    </dgm:pt>
    <dgm:pt modelId="{D15002C3-A7D0-497D-8E15-E9A916D6D5C8}" type="parTrans" cxnId="{9CF99BC1-98D7-4122-85CC-81D3CDF4BAB8}">
      <dgm:prSet/>
      <dgm:spPr/>
      <dgm:t>
        <a:bodyPr/>
        <a:lstStyle/>
        <a:p>
          <a:pPr algn="ctr"/>
          <a:endParaRPr lang="en-US">
            <a:solidFill>
              <a:schemeClr val="tx1"/>
            </a:solidFill>
            <a:effectLst>
              <a:glow rad="101600">
                <a:schemeClr val="bg1">
                  <a:alpha val="60000"/>
                </a:schemeClr>
              </a:glow>
            </a:effectLst>
            <a:latin typeface="Baskerville Old Face" pitchFamily="18" charset="0"/>
          </a:endParaRPr>
        </a:p>
      </dgm:t>
    </dgm:pt>
    <dgm:pt modelId="{39110FAF-0B80-4D2D-80DB-20A3D813BBDC}" type="sibTrans" cxnId="{9CF99BC1-98D7-4122-85CC-81D3CDF4BAB8}">
      <dgm:prSet/>
      <dgm:spPr/>
      <dgm:t>
        <a:bodyPr/>
        <a:lstStyle/>
        <a:p>
          <a:pPr algn="ctr"/>
          <a:endParaRPr lang="en-US">
            <a:solidFill>
              <a:schemeClr val="tx1"/>
            </a:solidFill>
            <a:effectLst>
              <a:glow rad="101600">
                <a:schemeClr val="bg1">
                  <a:alpha val="60000"/>
                </a:schemeClr>
              </a:glow>
            </a:effectLst>
            <a:latin typeface="Baskerville Old Face" pitchFamily="18" charset="0"/>
          </a:endParaRPr>
        </a:p>
      </dgm:t>
    </dgm:pt>
    <dgm:pt modelId="{81B5A1CC-DBD3-40E8-B085-92845022F1E6}" type="pres">
      <dgm:prSet presAssocID="{DE41B456-48AC-4A73-91D8-72E40CAE7C45}" presName="Name0" presStyleCnt="0">
        <dgm:presLayoutVars>
          <dgm:chMax val="3"/>
          <dgm:chPref val="1"/>
          <dgm:dir/>
          <dgm:animLvl val="lvl"/>
          <dgm:resizeHandles/>
        </dgm:presLayoutVars>
      </dgm:prSet>
      <dgm:spPr/>
      <dgm:t>
        <a:bodyPr/>
        <a:lstStyle/>
        <a:p>
          <a:endParaRPr lang="en-US"/>
        </a:p>
      </dgm:t>
    </dgm:pt>
    <dgm:pt modelId="{3714EEBD-2EC4-4804-8D0F-1E044E3E5E3D}" type="pres">
      <dgm:prSet presAssocID="{DE41B456-48AC-4A73-91D8-72E40CAE7C45}" presName="outerBox" presStyleCnt="0"/>
      <dgm:spPr/>
      <dgm:t>
        <a:bodyPr/>
        <a:lstStyle/>
        <a:p>
          <a:endParaRPr lang="en-US"/>
        </a:p>
      </dgm:t>
    </dgm:pt>
    <dgm:pt modelId="{CBC19A58-2757-4A8B-841C-A74295AE5E8B}" type="pres">
      <dgm:prSet presAssocID="{DE41B456-48AC-4A73-91D8-72E40CAE7C45}" presName="outerBoxParent" presStyleLbl="node1" presStyleIdx="0" presStyleCnt="3"/>
      <dgm:spPr/>
      <dgm:t>
        <a:bodyPr/>
        <a:lstStyle/>
        <a:p>
          <a:endParaRPr lang="en-US"/>
        </a:p>
      </dgm:t>
    </dgm:pt>
    <dgm:pt modelId="{FC26DEC5-FD73-4ED3-B689-4CC9F94C2D41}" type="pres">
      <dgm:prSet presAssocID="{DE41B456-48AC-4A73-91D8-72E40CAE7C45}" presName="outerBoxChildren" presStyleCnt="0"/>
      <dgm:spPr/>
      <dgm:t>
        <a:bodyPr/>
        <a:lstStyle/>
        <a:p>
          <a:endParaRPr lang="en-US"/>
        </a:p>
      </dgm:t>
    </dgm:pt>
    <dgm:pt modelId="{CA990B50-999A-4FC1-ABE6-F09AE572A1A1}" type="pres">
      <dgm:prSet presAssocID="{DE41B456-48AC-4A73-91D8-72E40CAE7C45}" presName="middleBox" presStyleCnt="0"/>
      <dgm:spPr/>
      <dgm:t>
        <a:bodyPr/>
        <a:lstStyle/>
        <a:p>
          <a:endParaRPr lang="en-US"/>
        </a:p>
      </dgm:t>
    </dgm:pt>
    <dgm:pt modelId="{C8298A39-C02E-44D1-AC2F-9278B5D895E8}" type="pres">
      <dgm:prSet presAssocID="{DE41B456-48AC-4A73-91D8-72E40CAE7C45}" presName="middleBoxParent" presStyleLbl="node1" presStyleIdx="1" presStyleCnt="3"/>
      <dgm:spPr/>
      <dgm:t>
        <a:bodyPr/>
        <a:lstStyle/>
        <a:p>
          <a:endParaRPr lang="en-US"/>
        </a:p>
      </dgm:t>
    </dgm:pt>
    <dgm:pt modelId="{1677B3D9-72BD-4575-B730-E7F067386EE9}" type="pres">
      <dgm:prSet presAssocID="{DE41B456-48AC-4A73-91D8-72E40CAE7C45}" presName="middleBoxChildren" presStyleCnt="0"/>
      <dgm:spPr/>
      <dgm:t>
        <a:bodyPr/>
        <a:lstStyle/>
        <a:p>
          <a:endParaRPr lang="en-US"/>
        </a:p>
      </dgm:t>
    </dgm:pt>
    <dgm:pt modelId="{525E596D-7067-451C-A6E5-9B218DA8F788}" type="pres">
      <dgm:prSet presAssocID="{DE41B456-48AC-4A73-91D8-72E40CAE7C45}" presName="centerBox" presStyleCnt="0"/>
      <dgm:spPr/>
      <dgm:t>
        <a:bodyPr/>
        <a:lstStyle/>
        <a:p>
          <a:endParaRPr lang="en-US"/>
        </a:p>
      </dgm:t>
    </dgm:pt>
    <dgm:pt modelId="{BFD5AB1C-05F1-461A-8EE9-E3A8DA068359}" type="pres">
      <dgm:prSet presAssocID="{DE41B456-48AC-4A73-91D8-72E40CAE7C45}" presName="centerBoxParent" presStyleLbl="node1" presStyleIdx="2" presStyleCnt="3" custScaleY="75610" custLinFactNeighborX="292" custLinFactNeighborY="9147"/>
      <dgm:spPr/>
      <dgm:t>
        <a:bodyPr/>
        <a:lstStyle/>
        <a:p>
          <a:endParaRPr lang="en-US"/>
        </a:p>
      </dgm:t>
    </dgm:pt>
  </dgm:ptLst>
  <dgm:cxnLst>
    <dgm:cxn modelId="{9CF99BC1-98D7-4122-85CC-81D3CDF4BAB8}" srcId="{DE41B456-48AC-4A73-91D8-72E40CAE7C45}" destId="{E3F31E2C-487C-4960-A0A3-2A734261D705}" srcOrd="2" destOrd="0" parTransId="{D15002C3-A7D0-497D-8E15-E9A916D6D5C8}" sibTransId="{39110FAF-0B80-4D2D-80DB-20A3D813BBDC}"/>
    <dgm:cxn modelId="{4F780D68-B49E-47A1-B33D-35B960373233}" srcId="{DE41B456-48AC-4A73-91D8-72E40CAE7C45}" destId="{C94AD3FC-E208-4046-A503-81ECBE23AC61}" srcOrd="1" destOrd="0" parTransId="{8EEABFC6-AF8C-491A-ABC3-2D26C4904A80}" sibTransId="{569103FA-F433-46C1-94F0-C8B35F56B36B}"/>
    <dgm:cxn modelId="{325F079F-6BBE-402F-9D24-CDF5D8D1AED8}" type="presOf" srcId="{E3F31E2C-487C-4960-A0A3-2A734261D705}" destId="{BFD5AB1C-05F1-461A-8EE9-E3A8DA068359}" srcOrd="0" destOrd="0" presId="urn:microsoft.com/office/officeart/2005/8/layout/target2"/>
    <dgm:cxn modelId="{09C431E6-9669-4DB2-9832-3326B5CDC3C6}" type="presOf" srcId="{2CF470E0-8909-450D-9D34-58B5BF2A553B}" destId="{CBC19A58-2757-4A8B-841C-A74295AE5E8B}" srcOrd="0" destOrd="0" presId="urn:microsoft.com/office/officeart/2005/8/layout/target2"/>
    <dgm:cxn modelId="{F53DEA2B-B424-4941-AE92-BA3DC3280FB6}" type="presOf" srcId="{DE41B456-48AC-4A73-91D8-72E40CAE7C45}" destId="{81B5A1CC-DBD3-40E8-B085-92845022F1E6}" srcOrd="0" destOrd="0" presId="urn:microsoft.com/office/officeart/2005/8/layout/target2"/>
    <dgm:cxn modelId="{B0AB8079-CD1F-4A64-816A-40DD27DA66BC}" type="presOf" srcId="{C94AD3FC-E208-4046-A503-81ECBE23AC61}" destId="{C8298A39-C02E-44D1-AC2F-9278B5D895E8}" srcOrd="0" destOrd="0" presId="urn:microsoft.com/office/officeart/2005/8/layout/target2"/>
    <dgm:cxn modelId="{82D4F6C9-EE71-43EB-9D4B-6C45C87B7E25}" srcId="{DE41B456-48AC-4A73-91D8-72E40CAE7C45}" destId="{2CF470E0-8909-450D-9D34-58B5BF2A553B}" srcOrd="0" destOrd="0" parTransId="{E98EF009-3BBF-432B-90A8-49A6513FEFC5}" sibTransId="{88400C03-1AE2-4207-BD98-42FB1CEF10A7}"/>
    <dgm:cxn modelId="{2221539A-1068-4C97-9E31-C8A6CC9474C0}" type="presParOf" srcId="{81B5A1CC-DBD3-40E8-B085-92845022F1E6}" destId="{3714EEBD-2EC4-4804-8D0F-1E044E3E5E3D}" srcOrd="0" destOrd="0" presId="urn:microsoft.com/office/officeart/2005/8/layout/target2"/>
    <dgm:cxn modelId="{97BBF03D-64AB-4D7A-BD61-2B864BE480E6}" type="presParOf" srcId="{3714EEBD-2EC4-4804-8D0F-1E044E3E5E3D}" destId="{CBC19A58-2757-4A8B-841C-A74295AE5E8B}" srcOrd="0" destOrd="0" presId="urn:microsoft.com/office/officeart/2005/8/layout/target2"/>
    <dgm:cxn modelId="{7384E62B-23D4-4727-8D86-866438D38433}" type="presParOf" srcId="{3714EEBD-2EC4-4804-8D0F-1E044E3E5E3D}" destId="{FC26DEC5-FD73-4ED3-B689-4CC9F94C2D41}" srcOrd="1" destOrd="0" presId="urn:microsoft.com/office/officeart/2005/8/layout/target2"/>
    <dgm:cxn modelId="{32E1886D-F003-4D78-B78D-89CB83AAF174}" type="presParOf" srcId="{81B5A1CC-DBD3-40E8-B085-92845022F1E6}" destId="{CA990B50-999A-4FC1-ABE6-F09AE572A1A1}" srcOrd="1" destOrd="0" presId="urn:microsoft.com/office/officeart/2005/8/layout/target2"/>
    <dgm:cxn modelId="{9CCBA329-C7D8-4ED6-8C6F-DFD9B6C9AAB1}" type="presParOf" srcId="{CA990B50-999A-4FC1-ABE6-F09AE572A1A1}" destId="{C8298A39-C02E-44D1-AC2F-9278B5D895E8}" srcOrd="0" destOrd="0" presId="urn:microsoft.com/office/officeart/2005/8/layout/target2"/>
    <dgm:cxn modelId="{4D5FAB0D-30CD-4D7E-BCD7-3F89E946CE03}" type="presParOf" srcId="{CA990B50-999A-4FC1-ABE6-F09AE572A1A1}" destId="{1677B3D9-72BD-4575-B730-E7F067386EE9}" srcOrd="1" destOrd="0" presId="urn:microsoft.com/office/officeart/2005/8/layout/target2"/>
    <dgm:cxn modelId="{7058B0FA-7286-488D-A7DA-79CF5320CE8A}" type="presParOf" srcId="{81B5A1CC-DBD3-40E8-B085-92845022F1E6}" destId="{525E596D-7067-451C-A6E5-9B218DA8F788}" srcOrd="2" destOrd="0" presId="urn:microsoft.com/office/officeart/2005/8/layout/target2"/>
    <dgm:cxn modelId="{91D47DEE-7F2C-4FEE-8AE5-2763ECA70760}" type="presParOf" srcId="{525E596D-7067-451C-A6E5-9B218DA8F788}" destId="{BFD5AB1C-05F1-461A-8EE9-E3A8DA068359}"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483E4-1D27-4C0D-8023-F9894870EB22}"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F80FF060-ECA6-4AEA-88D9-4306CD1F57EA}">
      <dgm:prSet/>
      <dgm:spPr/>
      <dgm:t>
        <a:bodyPr/>
        <a:lstStyle/>
        <a:p>
          <a:pPr rtl="0"/>
          <a:r>
            <a:rPr lang="ms-MY" smtClean="0">
              <a:effectLst>
                <a:glow rad="101600">
                  <a:schemeClr val="tx1">
                    <a:alpha val="60000"/>
                  </a:schemeClr>
                </a:glow>
              </a:effectLst>
              <a:latin typeface="Baskerville Old Face" pitchFamily="18" charset="0"/>
            </a:rPr>
            <a:t>Konsep </a:t>
          </a:r>
          <a:r>
            <a:rPr lang="ms-MY" i="1" smtClean="0">
              <a:effectLst>
                <a:glow rad="101600">
                  <a:schemeClr val="tx1">
                    <a:alpha val="60000"/>
                  </a:schemeClr>
                </a:glow>
              </a:effectLst>
              <a:latin typeface="Baskerville Old Face" pitchFamily="18" charset="0"/>
            </a:rPr>
            <a:t>Tabayyun</a:t>
          </a:r>
          <a:endParaRPr lang="en-US" dirty="0">
            <a:effectLst>
              <a:glow rad="101600">
                <a:schemeClr val="tx1">
                  <a:alpha val="60000"/>
                </a:schemeClr>
              </a:glow>
            </a:effectLst>
            <a:latin typeface="Baskerville Old Face" pitchFamily="18" charset="0"/>
          </a:endParaRPr>
        </a:p>
      </dgm:t>
    </dgm:pt>
    <dgm:pt modelId="{FFD8063E-6D5C-4014-9EF9-5E72DBA5B266}" type="parTrans" cxnId="{832B48F0-4172-43AE-8AB9-72A9071F0133}">
      <dgm:prSet/>
      <dgm:spPr/>
      <dgm:t>
        <a:bodyPr/>
        <a:lstStyle/>
        <a:p>
          <a:endParaRPr lang="en-US">
            <a:solidFill>
              <a:schemeClr val="tx1"/>
            </a:solidFill>
            <a:effectLst>
              <a:glow rad="101600">
                <a:schemeClr val="tx1">
                  <a:alpha val="60000"/>
                </a:schemeClr>
              </a:glow>
            </a:effectLst>
            <a:latin typeface="Baskerville Old Face" pitchFamily="18" charset="0"/>
          </a:endParaRPr>
        </a:p>
      </dgm:t>
    </dgm:pt>
    <dgm:pt modelId="{3C03CC86-5BED-4BE0-AA4C-5335427CA365}" type="sibTrans" cxnId="{832B48F0-4172-43AE-8AB9-72A9071F0133}">
      <dgm:prSet/>
      <dgm:spPr/>
      <dgm:t>
        <a:bodyPr/>
        <a:lstStyle/>
        <a:p>
          <a:endParaRPr lang="en-US">
            <a:solidFill>
              <a:schemeClr val="tx1"/>
            </a:solidFill>
            <a:effectLst>
              <a:glow rad="101600">
                <a:schemeClr val="tx1">
                  <a:alpha val="60000"/>
                </a:schemeClr>
              </a:glow>
            </a:effectLst>
            <a:latin typeface="Baskerville Old Face" pitchFamily="18" charset="0"/>
          </a:endParaRPr>
        </a:p>
      </dgm:t>
    </dgm:pt>
    <dgm:pt modelId="{1BBC5E49-0457-4397-AC1F-16076F9E83F4}">
      <dgm:prSet/>
      <dgm:spPr/>
      <dgm:t>
        <a:bodyPr/>
        <a:lstStyle/>
        <a:p>
          <a:pPr rtl="0"/>
          <a:r>
            <a:rPr lang="ms-MY" dirty="0" smtClean="0">
              <a:effectLst>
                <a:glow rad="101600">
                  <a:schemeClr val="tx1">
                    <a:alpha val="60000"/>
                  </a:schemeClr>
                </a:glow>
              </a:effectLst>
              <a:latin typeface="Baskerville Old Face" pitchFamily="18" charset="0"/>
            </a:rPr>
            <a:t>memeriksa dengan teliti</a:t>
          </a:r>
          <a:endParaRPr lang="en-US" dirty="0">
            <a:effectLst>
              <a:glow rad="101600">
                <a:schemeClr val="tx1">
                  <a:alpha val="60000"/>
                </a:schemeClr>
              </a:glow>
            </a:effectLst>
            <a:latin typeface="Baskerville Old Face" pitchFamily="18" charset="0"/>
          </a:endParaRPr>
        </a:p>
      </dgm:t>
    </dgm:pt>
    <dgm:pt modelId="{54127ACD-6126-4575-BACC-159192AE4FDD}" type="parTrans" cxnId="{5209629F-76AF-4DDE-964E-C99C60E43461}">
      <dgm:prSet/>
      <dgm:spPr/>
      <dgm:t>
        <a:bodyPr/>
        <a:lstStyle/>
        <a:p>
          <a:endParaRPr lang="en-US">
            <a:solidFill>
              <a:schemeClr val="tx1"/>
            </a:solidFill>
            <a:effectLst>
              <a:glow rad="101600">
                <a:schemeClr val="tx1">
                  <a:alpha val="60000"/>
                </a:schemeClr>
              </a:glow>
            </a:effectLst>
            <a:latin typeface="Baskerville Old Face" pitchFamily="18" charset="0"/>
          </a:endParaRPr>
        </a:p>
      </dgm:t>
    </dgm:pt>
    <dgm:pt modelId="{DA22EEF9-31B3-4AFC-AFA6-A417EF39C930}" type="sibTrans" cxnId="{5209629F-76AF-4DDE-964E-C99C60E43461}">
      <dgm:prSet/>
      <dgm:spPr/>
      <dgm:t>
        <a:bodyPr/>
        <a:lstStyle/>
        <a:p>
          <a:endParaRPr lang="en-US">
            <a:solidFill>
              <a:schemeClr val="tx1"/>
            </a:solidFill>
            <a:effectLst>
              <a:glow rad="101600">
                <a:schemeClr val="tx1">
                  <a:alpha val="60000"/>
                </a:schemeClr>
              </a:glow>
            </a:effectLst>
            <a:latin typeface="Baskerville Old Face" pitchFamily="18" charset="0"/>
          </a:endParaRPr>
        </a:p>
      </dgm:t>
    </dgm:pt>
    <dgm:pt modelId="{8FEAD5D1-4C7A-4396-B7AC-12EEBD0E0A61}">
      <dgm:prSet/>
      <dgm:spPr/>
      <dgm:t>
        <a:bodyPr/>
        <a:lstStyle/>
        <a:p>
          <a:pPr rtl="0"/>
          <a:r>
            <a:rPr lang="ms-MY" smtClean="0">
              <a:effectLst>
                <a:glow rad="101600">
                  <a:schemeClr val="tx1">
                    <a:alpha val="60000"/>
                  </a:schemeClr>
                </a:glow>
              </a:effectLst>
              <a:latin typeface="Baskerville Old Face" pitchFamily="18" charset="0"/>
            </a:rPr>
            <a:t>pendekatan yang menggunakan metodologi Islam</a:t>
          </a:r>
          <a:endParaRPr lang="en-US" dirty="0">
            <a:effectLst>
              <a:glow rad="101600">
                <a:schemeClr val="tx1">
                  <a:alpha val="60000"/>
                </a:schemeClr>
              </a:glow>
            </a:effectLst>
            <a:latin typeface="Baskerville Old Face" pitchFamily="18" charset="0"/>
          </a:endParaRPr>
        </a:p>
      </dgm:t>
    </dgm:pt>
    <dgm:pt modelId="{344BE7BA-8D9D-4058-B44B-FDCB94C446F4}" type="parTrans" cxnId="{A7E6BD3A-7051-41B8-9854-CA34787C89E9}">
      <dgm:prSet/>
      <dgm:spPr/>
      <dgm:t>
        <a:bodyPr/>
        <a:lstStyle/>
        <a:p>
          <a:endParaRPr lang="en-US">
            <a:effectLst>
              <a:glow rad="101600">
                <a:schemeClr val="tx1">
                  <a:alpha val="60000"/>
                </a:schemeClr>
              </a:glow>
            </a:effectLst>
          </a:endParaRPr>
        </a:p>
      </dgm:t>
    </dgm:pt>
    <dgm:pt modelId="{F9120C3E-97A0-4E13-82B7-FE52D7F84B66}" type="sibTrans" cxnId="{A7E6BD3A-7051-41B8-9854-CA34787C89E9}">
      <dgm:prSet/>
      <dgm:spPr/>
      <dgm:t>
        <a:bodyPr/>
        <a:lstStyle/>
        <a:p>
          <a:endParaRPr lang="en-US">
            <a:effectLst>
              <a:glow rad="101600">
                <a:schemeClr val="tx1">
                  <a:alpha val="60000"/>
                </a:schemeClr>
              </a:glow>
            </a:effectLst>
          </a:endParaRPr>
        </a:p>
      </dgm:t>
    </dgm:pt>
    <dgm:pt modelId="{01CFFF75-812D-44D5-B3E8-6F1AB08045F1}">
      <dgm:prSet/>
      <dgm:spPr/>
      <dgm:t>
        <a:bodyPr/>
        <a:lstStyle/>
        <a:p>
          <a:pPr rtl="0"/>
          <a:r>
            <a:rPr lang="ms-MY" dirty="0" smtClean="0">
              <a:effectLst>
                <a:glow rad="101600">
                  <a:schemeClr val="tx1">
                    <a:alpha val="60000"/>
                  </a:schemeClr>
                </a:glow>
              </a:effectLst>
              <a:latin typeface="Baskerville Old Face" pitchFamily="18" charset="0"/>
            </a:rPr>
            <a:t>berhati-hati dan tidak tergesa-gesa</a:t>
          </a:r>
          <a:endParaRPr lang="en-US" dirty="0">
            <a:effectLst>
              <a:glow rad="101600">
                <a:schemeClr val="tx1">
                  <a:alpha val="60000"/>
                </a:schemeClr>
              </a:glow>
            </a:effectLst>
            <a:latin typeface="Baskerville Old Face" pitchFamily="18" charset="0"/>
          </a:endParaRPr>
        </a:p>
      </dgm:t>
    </dgm:pt>
    <dgm:pt modelId="{EA3A0AAA-EFED-4AE3-8128-47FC1CF93152}" type="parTrans" cxnId="{D00F01AE-9C09-4B46-AAE6-B2DD11D2C146}">
      <dgm:prSet/>
      <dgm:spPr/>
      <dgm:t>
        <a:bodyPr/>
        <a:lstStyle/>
        <a:p>
          <a:endParaRPr lang="en-US">
            <a:effectLst>
              <a:glow rad="101600">
                <a:schemeClr val="tx1">
                  <a:alpha val="60000"/>
                </a:schemeClr>
              </a:glow>
            </a:effectLst>
          </a:endParaRPr>
        </a:p>
      </dgm:t>
    </dgm:pt>
    <dgm:pt modelId="{6429A13A-C892-47AB-9C59-F5DAFF57A891}" type="sibTrans" cxnId="{D00F01AE-9C09-4B46-AAE6-B2DD11D2C146}">
      <dgm:prSet/>
      <dgm:spPr/>
      <dgm:t>
        <a:bodyPr/>
        <a:lstStyle/>
        <a:p>
          <a:endParaRPr lang="en-US">
            <a:effectLst>
              <a:glow rad="101600">
                <a:schemeClr val="tx1">
                  <a:alpha val="60000"/>
                </a:schemeClr>
              </a:glow>
            </a:effectLst>
          </a:endParaRPr>
        </a:p>
      </dgm:t>
    </dgm:pt>
    <dgm:pt modelId="{1256C9A4-23FF-4672-A3CC-A0D2A51F2524}">
      <dgm:prSet/>
      <dgm:spPr/>
      <dgm:t>
        <a:bodyPr/>
        <a:lstStyle/>
        <a:p>
          <a:pPr rtl="0"/>
          <a:r>
            <a:rPr lang="ms-MY" dirty="0" smtClean="0">
              <a:effectLst>
                <a:glow rad="101600">
                  <a:schemeClr val="tx1">
                    <a:alpha val="60000"/>
                  </a:schemeClr>
                </a:glow>
              </a:effectLst>
              <a:latin typeface="Baskerville Old Face" pitchFamily="18" charset="0"/>
            </a:rPr>
            <a:t>melihat dengan keilmuan yang dalam</a:t>
          </a:r>
          <a:endParaRPr lang="en-US" dirty="0">
            <a:effectLst>
              <a:glow rad="101600">
                <a:schemeClr val="tx1">
                  <a:alpha val="60000"/>
                </a:schemeClr>
              </a:glow>
            </a:effectLst>
            <a:latin typeface="Baskerville Old Face" pitchFamily="18" charset="0"/>
          </a:endParaRPr>
        </a:p>
      </dgm:t>
    </dgm:pt>
    <dgm:pt modelId="{BB599C0A-856C-4018-9D11-02CE426F4018}" type="parTrans" cxnId="{CC3897E5-493A-4EE7-A71C-608A0C5BB06F}">
      <dgm:prSet/>
      <dgm:spPr/>
      <dgm:t>
        <a:bodyPr/>
        <a:lstStyle/>
        <a:p>
          <a:endParaRPr lang="en-US">
            <a:effectLst>
              <a:glow rad="101600">
                <a:schemeClr val="tx1">
                  <a:alpha val="60000"/>
                </a:schemeClr>
              </a:glow>
            </a:effectLst>
          </a:endParaRPr>
        </a:p>
      </dgm:t>
    </dgm:pt>
    <dgm:pt modelId="{07340457-8D9A-41AC-A845-0CAFF68B410C}" type="sibTrans" cxnId="{CC3897E5-493A-4EE7-A71C-608A0C5BB06F}">
      <dgm:prSet/>
      <dgm:spPr/>
      <dgm:t>
        <a:bodyPr/>
        <a:lstStyle/>
        <a:p>
          <a:endParaRPr lang="en-US">
            <a:effectLst>
              <a:glow rad="101600">
                <a:schemeClr val="tx1">
                  <a:alpha val="60000"/>
                </a:schemeClr>
              </a:glow>
            </a:effectLst>
          </a:endParaRPr>
        </a:p>
      </dgm:t>
    </dgm:pt>
    <dgm:pt modelId="{F630C92F-B9F7-415F-8F81-F1D53621A2E1}">
      <dgm:prSet/>
      <dgm:spPr/>
      <dgm:t>
        <a:bodyPr/>
        <a:lstStyle/>
        <a:p>
          <a:pPr rtl="0"/>
          <a:r>
            <a:rPr lang="ms-MY" smtClean="0">
              <a:effectLst>
                <a:glow rad="101600">
                  <a:schemeClr val="tx1">
                    <a:alpha val="60000"/>
                  </a:schemeClr>
                </a:glow>
              </a:effectLst>
              <a:latin typeface="Baskerville Old Face" pitchFamily="18" charset="0"/>
            </a:rPr>
            <a:t>jelas dan terang </a:t>
          </a:r>
          <a:endParaRPr lang="en-US" dirty="0">
            <a:effectLst>
              <a:glow rad="101600">
                <a:schemeClr val="tx1">
                  <a:alpha val="60000"/>
                </a:schemeClr>
              </a:glow>
            </a:effectLst>
            <a:latin typeface="Baskerville Old Face" pitchFamily="18" charset="0"/>
          </a:endParaRPr>
        </a:p>
      </dgm:t>
    </dgm:pt>
    <dgm:pt modelId="{CAE99197-DEED-43C4-BA3C-588F3301A2FC}" type="parTrans" cxnId="{FCD30F67-EB58-40DE-874C-E1E814DE6814}">
      <dgm:prSet/>
      <dgm:spPr/>
      <dgm:t>
        <a:bodyPr/>
        <a:lstStyle/>
        <a:p>
          <a:endParaRPr lang="en-US">
            <a:effectLst>
              <a:glow rad="101600">
                <a:schemeClr val="tx1">
                  <a:alpha val="60000"/>
                </a:schemeClr>
              </a:glow>
            </a:effectLst>
          </a:endParaRPr>
        </a:p>
      </dgm:t>
    </dgm:pt>
    <dgm:pt modelId="{F70FA52A-45C0-4BA1-83E5-F80FD743D694}" type="sibTrans" cxnId="{FCD30F67-EB58-40DE-874C-E1E814DE6814}">
      <dgm:prSet/>
      <dgm:spPr/>
      <dgm:t>
        <a:bodyPr/>
        <a:lstStyle/>
        <a:p>
          <a:endParaRPr lang="en-US">
            <a:effectLst>
              <a:glow rad="101600">
                <a:schemeClr val="tx1">
                  <a:alpha val="60000"/>
                </a:schemeClr>
              </a:glow>
            </a:effectLst>
          </a:endParaRPr>
        </a:p>
      </dgm:t>
    </dgm:pt>
    <dgm:pt modelId="{740E6A61-C474-4CFF-AF92-32E9B2AEE99E}" type="pres">
      <dgm:prSet presAssocID="{43D483E4-1D27-4C0D-8023-F9894870EB22}" presName="cycle" presStyleCnt="0">
        <dgm:presLayoutVars>
          <dgm:chMax val="1"/>
          <dgm:dir/>
          <dgm:animLvl val="ctr"/>
          <dgm:resizeHandles val="exact"/>
        </dgm:presLayoutVars>
      </dgm:prSet>
      <dgm:spPr/>
      <dgm:t>
        <a:bodyPr/>
        <a:lstStyle/>
        <a:p>
          <a:endParaRPr lang="en-US"/>
        </a:p>
      </dgm:t>
    </dgm:pt>
    <dgm:pt modelId="{65256DC9-479A-4FFA-B3C9-74E5EB459183}" type="pres">
      <dgm:prSet presAssocID="{F80FF060-ECA6-4AEA-88D9-4306CD1F57EA}" presName="centerShape" presStyleLbl="node0" presStyleIdx="0" presStyleCnt="1"/>
      <dgm:spPr/>
      <dgm:t>
        <a:bodyPr/>
        <a:lstStyle/>
        <a:p>
          <a:endParaRPr lang="en-US"/>
        </a:p>
      </dgm:t>
    </dgm:pt>
    <dgm:pt modelId="{F48571ED-8412-4085-B04D-866732AD936E}" type="pres">
      <dgm:prSet presAssocID="{344BE7BA-8D9D-4058-B44B-FDCB94C446F4}" presName="parTrans" presStyleLbl="bgSibTrans2D1" presStyleIdx="0" presStyleCnt="5"/>
      <dgm:spPr/>
      <dgm:t>
        <a:bodyPr/>
        <a:lstStyle/>
        <a:p>
          <a:endParaRPr lang="en-US"/>
        </a:p>
      </dgm:t>
    </dgm:pt>
    <dgm:pt modelId="{C39BD434-FF90-4E4C-AFFB-0911A852D087}" type="pres">
      <dgm:prSet presAssocID="{8FEAD5D1-4C7A-4396-B7AC-12EEBD0E0A61}" presName="node" presStyleLbl="node1" presStyleIdx="0" presStyleCnt="5">
        <dgm:presLayoutVars>
          <dgm:bulletEnabled val="1"/>
        </dgm:presLayoutVars>
      </dgm:prSet>
      <dgm:spPr/>
      <dgm:t>
        <a:bodyPr/>
        <a:lstStyle/>
        <a:p>
          <a:endParaRPr lang="en-US"/>
        </a:p>
      </dgm:t>
    </dgm:pt>
    <dgm:pt modelId="{704CFB44-947B-4B2A-B875-35B521314BC8}" type="pres">
      <dgm:prSet presAssocID="{54127ACD-6126-4575-BACC-159192AE4FDD}" presName="parTrans" presStyleLbl="bgSibTrans2D1" presStyleIdx="1" presStyleCnt="5"/>
      <dgm:spPr/>
      <dgm:t>
        <a:bodyPr/>
        <a:lstStyle/>
        <a:p>
          <a:endParaRPr lang="en-US"/>
        </a:p>
      </dgm:t>
    </dgm:pt>
    <dgm:pt modelId="{402642D8-DA5E-41BD-AD63-FC173387D6A0}" type="pres">
      <dgm:prSet presAssocID="{1BBC5E49-0457-4397-AC1F-16076F9E83F4}" presName="node" presStyleLbl="node1" presStyleIdx="1" presStyleCnt="5">
        <dgm:presLayoutVars>
          <dgm:bulletEnabled val="1"/>
        </dgm:presLayoutVars>
      </dgm:prSet>
      <dgm:spPr/>
      <dgm:t>
        <a:bodyPr/>
        <a:lstStyle/>
        <a:p>
          <a:endParaRPr lang="en-US"/>
        </a:p>
      </dgm:t>
    </dgm:pt>
    <dgm:pt modelId="{10F6B06A-F719-43A9-BBCB-BD594A485134}" type="pres">
      <dgm:prSet presAssocID="{EA3A0AAA-EFED-4AE3-8128-47FC1CF93152}" presName="parTrans" presStyleLbl="bgSibTrans2D1" presStyleIdx="2" presStyleCnt="5"/>
      <dgm:spPr/>
      <dgm:t>
        <a:bodyPr/>
        <a:lstStyle/>
        <a:p>
          <a:endParaRPr lang="en-US"/>
        </a:p>
      </dgm:t>
    </dgm:pt>
    <dgm:pt modelId="{16BBB990-B8D3-4407-BE25-647075968BD1}" type="pres">
      <dgm:prSet presAssocID="{01CFFF75-812D-44D5-B3E8-6F1AB08045F1}" presName="node" presStyleLbl="node1" presStyleIdx="2" presStyleCnt="5">
        <dgm:presLayoutVars>
          <dgm:bulletEnabled val="1"/>
        </dgm:presLayoutVars>
      </dgm:prSet>
      <dgm:spPr/>
      <dgm:t>
        <a:bodyPr/>
        <a:lstStyle/>
        <a:p>
          <a:endParaRPr lang="en-US"/>
        </a:p>
      </dgm:t>
    </dgm:pt>
    <dgm:pt modelId="{DF92618E-93B6-4B3D-A4B4-B500A53546D8}" type="pres">
      <dgm:prSet presAssocID="{BB599C0A-856C-4018-9D11-02CE426F4018}" presName="parTrans" presStyleLbl="bgSibTrans2D1" presStyleIdx="3" presStyleCnt="5"/>
      <dgm:spPr/>
      <dgm:t>
        <a:bodyPr/>
        <a:lstStyle/>
        <a:p>
          <a:endParaRPr lang="en-US"/>
        </a:p>
      </dgm:t>
    </dgm:pt>
    <dgm:pt modelId="{65B0EFAD-2529-4541-B847-30D9DF3DC3A9}" type="pres">
      <dgm:prSet presAssocID="{1256C9A4-23FF-4672-A3CC-A0D2A51F2524}" presName="node" presStyleLbl="node1" presStyleIdx="3" presStyleCnt="5">
        <dgm:presLayoutVars>
          <dgm:bulletEnabled val="1"/>
        </dgm:presLayoutVars>
      </dgm:prSet>
      <dgm:spPr/>
      <dgm:t>
        <a:bodyPr/>
        <a:lstStyle/>
        <a:p>
          <a:endParaRPr lang="en-US"/>
        </a:p>
      </dgm:t>
    </dgm:pt>
    <dgm:pt modelId="{E7DAB0F4-D572-430A-8F34-20B30C98174F}" type="pres">
      <dgm:prSet presAssocID="{CAE99197-DEED-43C4-BA3C-588F3301A2FC}" presName="parTrans" presStyleLbl="bgSibTrans2D1" presStyleIdx="4" presStyleCnt="5"/>
      <dgm:spPr/>
      <dgm:t>
        <a:bodyPr/>
        <a:lstStyle/>
        <a:p>
          <a:endParaRPr lang="en-US"/>
        </a:p>
      </dgm:t>
    </dgm:pt>
    <dgm:pt modelId="{6CD9589A-6F93-4146-BECA-7F6551852EDC}" type="pres">
      <dgm:prSet presAssocID="{F630C92F-B9F7-415F-8F81-F1D53621A2E1}" presName="node" presStyleLbl="node1" presStyleIdx="4" presStyleCnt="5">
        <dgm:presLayoutVars>
          <dgm:bulletEnabled val="1"/>
        </dgm:presLayoutVars>
      </dgm:prSet>
      <dgm:spPr/>
      <dgm:t>
        <a:bodyPr/>
        <a:lstStyle/>
        <a:p>
          <a:endParaRPr lang="en-US"/>
        </a:p>
      </dgm:t>
    </dgm:pt>
  </dgm:ptLst>
  <dgm:cxnLst>
    <dgm:cxn modelId="{4A80B613-598F-42D0-BB2E-1F7FBAE2E608}" type="presOf" srcId="{CAE99197-DEED-43C4-BA3C-588F3301A2FC}" destId="{E7DAB0F4-D572-430A-8F34-20B30C98174F}" srcOrd="0" destOrd="0" presId="urn:microsoft.com/office/officeart/2005/8/layout/radial4"/>
    <dgm:cxn modelId="{AD14431D-E2B8-4D3D-BDE6-C29EA39D7928}" type="presOf" srcId="{8FEAD5D1-4C7A-4396-B7AC-12EEBD0E0A61}" destId="{C39BD434-FF90-4E4C-AFFB-0911A852D087}" srcOrd="0" destOrd="0" presId="urn:microsoft.com/office/officeart/2005/8/layout/radial4"/>
    <dgm:cxn modelId="{8D78A123-34DD-4491-AA59-21EBE2292AA1}" type="presOf" srcId="{01CFFF75-812D-44D5-B3E8-6F1AB08045F1}" destId="{16BBB990-B8D3-4407-BE25-647075968BD1}" srcOrd="0" destOrd="0" presId="urn:microsoft.com/office/officeart/2005/8/layout/radial4"/>
    <dgm:cxn modelId="{701ECFD7-13B7-49B5-B28E-380A528125D3}" type="presOf" srcId="{43D483E4-1D27-4C0D-8023-F9894870EB22}" destId="{740E6A61-C474-4CFF-AF92-32E9B2AEE99E}" srcOrd="0" destOrd="0" presId="urn:microsoft.com/office/officeart/2005/8/layout/radial4"/>
    <dgm:cxn modelId="{2D504C7B-7031-4334-B8D5-9D73489403E2}" type="presOf" srcId="{BB599C0A-856C-4018-9D11-02CE426F4018}" destId="{DF92618E-93B6-4B3D-A4B4-B500A53546D8}" srcOrd="0" destOrd="0" presId="urn:microsoft.com/office/officeart/2005/8/layout/radial4"/>
    <dgm:cxn modelId="{9EC0480D-DFE9-43B8-B99F-6681B8427BF7}" type="presOf" srcId="{344BE7BA-8D9D-4058-B44B-FDCB94C446F4}" destId="{F48571ED-8412-4085-B04D-866732AD936E}" srcOrd="0" destOrd="0" presId="urn:microsoft.com/office/officeart/2005/8/layout/radial4"/>
    <dgm:cxn modelId="{FCD30F67-EB58-40DE-874C-E1E814DE6814}" srcId="{F80FF060-ECA6-4AEA-88D9-4306CD1F57EA}" destId="{F630C92F-B9F7-415F-8F81-F1D53621A2E1}" srcOrd="4" destOrd="0" parTransId="{CAE99197-DEED-43C4-BA3C-588F3301A2FC}" sibTransId="{F70FA52A-45C0-4BA1-83E5-F80FD743D694}"/>
    <dgm:cxn modelId="{A42605C9-9FB1-47FE-A73A-43F1D2B02DD0}" type="presOf" srcId="{EA3A0AAA-EFED-4AE3-8128-47FC1CF93152}" destId="{10F6B06A-F719-43A9-BBCB-BD594A485134}" srcOrd="0" destOrd="0" presId="urn:microsoft.com/office/officeart/2005/8/layout/radial4"/>
    <dgm:cxn modelId="{3ECE28CC-620E-4EA0-963E-A55685D8B747}" type="presOf" srcId="{1BBC5E49-0457-4397-AC1F-16076F9E83F4}" destId="{402642D8-DA5E-41BD-AD63-FC173387D6A0}" srcOrd="0" destOrd="0" presId="urn:microsoft.com/office/officeart/2005/8/layout/radial4"/>
    <dgm:cxn modelId="{932C0B0E-5434-4CF1-856A-E82DB491D2E6}" type="presOf" srcId="{54127ACD-6126-4575-BACC-159192AE4FDD}" destId="{704CFB44-947B-4B2A-B875-35B521314BC8}" srcOrd="0" destOrd="0" presId="urn:microsoft.com/office/officeart/2005/8/layout/radial4"/>
    <dgm:cxn modelId="{CC3897E5-493A-4EE7-A71C-608A0C5BB06F}" srcId="{F80FF060-ECA6-4AEA-88D9-4306CD1F57EA}" destId="{1256C9A4-23FF-4672-A3CC-A0D2A51F2524}" srcOrd="3" destOrd="0" parTransId="{BB599C0A-856C-4018-9D11-02CE426F4018}" sibTransId="{07340457-8D9A-41AC-A845-0CAFF68B410C}"/>
    <dgm:cxn modelId="{D00F01AE-9C09-4B46-AAE6-B2DD11D2C146}" srcId="{F80FF060-ECA6-4AEA-88D9-4306CD1F57EA}" destId="{01CFFF75-812D-44D5-B3E8-6F1AB08045F1}" srcOrd="2" destOrd="0" parTransId="{EA3A0AAA-EFED-4AE3-8128-47FC1CF93152}" sibTransId="{6429A13A-C892-47AB-9C59-F5DAFF57A891}"/>
    <dgm:cxn modelId="{5209629F-76AF-4DDE-964E-C99C60E43461}" srcId="{F80FF060-ECA6-4AEA-88D9-4306CD1F57EA}" destId="{1BBC5E49-0457-4397-AC1F-16076F9E83F4}" srcOrd="1" destOrd="0" parTransId="{54127ACD-6126-4575-BACC-159192AE4FDD}" sibTransId="{DA22EEF9-31B3-4AFC-AFA6-A417EF39C930}"/>
    <dgm:cxn modelId="{A2EB1EEB-A403-44EB-AEA2-08580D13060D}" type="presOf" srcId="{F630C92F-B9F7-415F-8F81-F1D53621A2E1}" destId="{6CD9589A-6F93-4146-BECA-7F6551852EDC}" srcOrd="0" destOrd="0" presId="urn:microsoft.com/office/officeart/2005/8/layout/radial4"/>
    <dgm:cxn modelId="{832B48F0-4172-43AE-8AB9-72A9071F0133}" srcId="{43D483E4-1D27-4C0D-8023-F9894870EB22}" destId="{F80FF060-ECA6-4AEA-88D9-4306CD1F57EA}" srcOrd="0" destOrd="0" parTransId="{FFD8063E-6D5C-4014-9EF9-5E72DBA5B266}" sibTransId="{3C03CC86-5BED-4BE0-AA4C-5335427CA365}"/>
    <dgm:cxn modelId="{A7E6BD3A-7051-41B8-9854-CA34787C89E9}" srcId="{F80FF060-ECA6-4AEA-88D9-4306CD1F57EA}" destId="{8FEAD5D1-4C7A-4396-B7AC-12EEBD0E0A61}" srcOrd="0" destOrd="0" parTransId="{344BE7BA-8D9D-4058-B44B-FDCB94C446F4}" sibTransId="{F9120C3E-97A0-4E13-82B7-FE52D7F84B66}"/>
    <dgm:cxn modelId="{247974CB-350E-49C7-935A-12A374D81F2B}" type="presOf" srcId="{1256C9A4-23FF-4672-A3CC-A0D2A51F2524}" destId="{65B0EFAD-2529-4541-B847-30D9DF3DC3A9}" srcOrd="0" destOrd="0" presId="urn:microsoft.com/office/officeart/2005/8/layout/radial4"/>
    <dgm:cxn modelId="{39904794-9EEE-4CC0-9FBC-77A39665C245}" type="presOf" srcId="{F80FF060-ECA6-4AEA-88D9-4306CD1F57EA}" destId="{65256DC9-479A-4FFA-B3C9-74E5EB459183}" srcOrd="0" destOrd="0" presId="urn:microsoft.com/office/officeart/2005/8/layout/radial4"/>
    <dgm:cxn modelId="{43C8A8D9-1617-47A0-8ADB-7ED1F88AE41D}" type="presParOf" srcId="{740E6A61-C474-4CFF-AF92-32E9B2AEE99E}" destId="{65256DC9-479A-4FFA-B3C9-74E5EB459183}" srcOrd="0" destOrd="0" presId="urn:microsoft.com/office/officeart/2005/8/layout/radial4"/>
    <dgm:cxn modelId="{CAC5FB89-B107-4D9B-A421-F9B50D458FFF}" type="presParOf" srcId="{740E6A61-C474-4CFF-AF92-32E9B2AEE99E}" destId="{F48571ED-8412-4085-B04D-866732AD936E}" srcOrd="1" destOrd="0" presId="urn:microsoft.com/office/officeart/2005/8/layout/radial4"/>
    <dgm:cxn modelId="{70B2532A-7317-402F-84F6-1CE05F560E65}" type="presParOf" srcId="{740E6A61-C474-4CFF-AF92-32E9B2AEE99E}" destId="{C39BD434-FF90-4E4C-AFFB-0911A852D087}" srcOrd="2" destOrd="0" presId="urn:microsoft.com/office/officeart/2005/8/layout/radial4"/>
    <dgm:cxn modelId="{44BAB67F-90D3-4122-98B0-70776B73D459}" type="presParOf" srcId="{740E6A61-C474-4CFF-AF92-32E9B2AEE99E}" destId="{704CFB44-947B-4B2A-B875-35B521314BC8}" srcOrd="3" destOrd="0" presId="urn:microsoft.com/office/officeart/2005/8/layout/radial4"/>
    <dgm:cxn modelId="{CC3DC9C5-1D2E-49DD-83D7-FFEA5D1A7B85}" type="presParOf" srcId="{740E6A61-C474-4CFF-AF92-32E9B2AEE99E}" destId="{402642D8-DA5E-41BD-AD63-FC173387D6A0}" srcOrd="4" destOrd="0" presId="urn:microsoft.com/office/officeart/2005/8/layout/radial4"/>
    <dgm:cxn modelId="{0634673B-DC71-4EE1-9ED7-9C36FF5866E4}" type="presParOf" srcId="{740E6A61-C474-4CFF-AF92-32E9B2AEE99E}" destId="{10F6B06A-F719-43A9-BBCB-BD594A485134}" srcOrd="5" destOrd="0" presId="urn:microsoft.com/office/officeart/2005/8/layout/radial4"/>
    <dgm:cxn modelId="{6708C365-DEB3-4606-A40E-D42A4A22BFAD}" type="presParOf" srcId="{740E6A61-C474-4CFF-AF92-32E9B2AEE99E}" destId="{16BBB990-B8D3-4407-BE25-647075968BD1}" srcOrd="6" destOrd="0" presId="urn:microsoft.com/office/officeart/2005/8/layout/radial4"/>
    <dgm:cxn modelId="{099F9309-BF09-48B1-931C-1F617AAC517A}" type="presParOf" srcId="{740E6A61-C474-4CFF-AF92-32E9B2AEE99E}" destId="{DF92618E-93B6-4B3D-A4B4-B500A53546D8}" srcOrd="7" destOrd="0" presId="urn:microsoft.com/office/officeart/2005/8/layout/radial4"/>
    <dgm:cxn modelId="{9790E9A2-A5DF-47E9-8F8E-D9E7A40C11F5}" type="presParOf" srcId="{740E6A61-C474-4CFF-AF92-32E9B2AEE99E}" destId="{65B0EFAD-2529-4541-B847-30D9DF3DC3A9}" srcOrd="8" destOrd="0" presId="urn:microsoft.com/office/officeart/2005/8/layout/radial4"/>
    <dgm:cxn modelId="{2A135F00-7E71-4723-B286-8837C24C8EE2}" type="presParOf" srcId="{740E6A61-C474-4CFF-AF92-32E9B2AEE99E}" destId="{E7DAB0F4-D572-430A-8F34-20B30C98174F}" srcOrd="9" destOrd="0" presId="urn:microsoft.com/office/officeart/2005/8/layout/radial4"/>
    <dgm:cxn modelId="{B75996C8-C413-4742-9C67-71D88BA1DEF6}" type="presParOf" srcId="{740E6A61-C474-4CFF-AF92-32E9B2AEE99E}" destId="{6CD9589A-6F93-4146-BECA-7F6551852ED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72363A-3E76-40FF-B490-9AF0614AC0D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207935F-2C8C-41C6-BF01-A5C94A78B175}">
      <dgm:prSet/>
      <dgm:spPr/>
      <dgm:t>
        <a:bodyPr/>
        <a:lstStyle/>
        <a:p>
          <a:pPr rtl="0"/>
          <a:r>
            <a:rPr lang="ms-MY" dirty="0" smtClean="0">
              <a:solidFill>
                <a:schemeClr val="tx1"/>
              </a:solidFill>
              <a:effectLst>
                <a:glow rad="101600">
                  <a:schemeClr val="bg1">
                    <a:alpha val="60000"/>
                  </a:schemeClr>
                </a:glow>
              </a:effectLst>
              <a:latin typeface="Baskerville Old Face" pitchFamily="18" charset="0"/>
            </a:rPr>
            <a:t>tidak mendakwa atau memperkatakan sesuatu kecuali yang benar; </a:t>
          </a:r>
          <a:endParaRPr lang="en-US" dirty="0">
            <a:solidFill>
              <a:schemeClr val="tx1"/>
            </a:solidFill>
            <a:effectLst>
              <a:glow rad="101600">
                <a:schemeClr val="bg1">
                  <a:alpha val="60000"/>
                </a:schemeClr>
              </a:glow>
            </a:effectLst>
            <a:latin typeface="Baskerville Old Face" pitchFamily="18" charset="0"/>
          </a:endParaRPr>
        </a:p>
      </dgm:t>
    </dgm:pt>
    <dgm:pt modelId="{FA104601-B143-4821-A554-67E00FF542C1}" type="parTrans" cxnId="{CF1B0C98-1679-4490-A638-61D9FE700D12}">
      <dgm:prSet/>
      <dgm:spPr/>
      <dgm:t>
        <a:bodyPr/>
        <a:lstStyle/>
        <a:p>
          <a:endParaRPr lang="en-US">
            <a:solidFill>
              <a:schemeClr val="tx1"/>
            </a:solidFill>
            <a:effectLst>
              <a:glow rad="101600">
                <a:schemeClr val="bg1">
                  <a:alpha val="60000"/>
                </a:schemeClr>
              </a:glow>
            </a:effectLst>
            <a:latin typeface="Baskerville Old Face" pitchFamily="18" charset="0"/>
          </a:endParaRPr>
        </a:p>
      </dgm:t>
    </dgm:pt>
    <dgm:pt modelId="{204A8F23-13BF-4822-BBA7-05910FE205E1}" type="sibTrans" cxnId="{CF1B0C98-1679-4490-A638-61D9FE700D12}">
      <dgm:prSet/>
      <dgm:spPr/>
      <dgm:t>
        <a:bodyPr/>
        <a:lstStyle/>
        <a:p>
          <a:endParaRPr lang="en-US">
            <a:solidFill>
              <a:schemeClr val="tx1"/>
            </a:solidFill>
            <a:effectLst>
              <a:glow rad="101600">
                <a:schemeClr val="bg1">
                  <a:alpha val="60000"/>
                </a:schemeClr>
              </a:glow>
            </a:effectLst>
            <a:latin typeface="Baskerville Old Face" pitchFamily="18" charset="0"/>
          </a:endParaRPr>
        </a:p>
      </dgm:t>
    </dgm:pt>
    <dgm:pt modelId="{A73B347F-F876-4BE6-9123-5764BDDA0A5E}">
      <dgm:prSet/>
      <dgm:spPr/>
      <dgm:t>
        <a:bodyPr/>
        <a:lstStyle/>
        <a:p>
          <a:pPr rtl="0"/>
          <a:r>
            <a:rPr lang="ms-MY" smtClean="0">
              <a:solidFill>
                <a:schemeClr val="tx1"/>
              </a:solidFill>
              <a:effectLst>
                <a:glow rad="101600">
                  <a:schemeClr val="bg1">
                    <a:alpha val="60000"/>
                  </a:schemeClr>
                </a:glow>
              </a:effectLst>
              <a:latin typeface="Baskerville Old Face" pitchFamily="18" charset="0"/>
            </a:rPr>
            <a:t>mengadakan berita bohong adalah tanda-tanda munafiq dan berdosa; </a:t>
          </a:r>
          <a:endParaRPr lang="en-US">
            <a:solidFill>
              <a:schemeClr val="tx1"/>
            </a:solidFill>
            <a:effectLst>
              <a:glow rad="101600">
                <a:schemeClr val="bg1">
                  <a:alpha val="60000"/>
                </a:schemeClr>
              </a:glow>
            </a:effectLst>
            <a:latin typeface="Baskerville Old Face" pitchFamily="18" charset="0"/>
          </a:endParaRPr>
        </a:p>
      </dgm:t>
    </dgm:pt>
    <dgm:pt modelId="{4A57ACF3-EF5F-4739-9FA1-9E7840793C02}" type="parTrans" cxnId="{30B462A8-62BA-438B-9E6B-2C9CE82F0279}">
      <dgm:prSet/>
      <dgm:spPr/>
      <dgm:t>
        <a:bodyPr/>
        <a:lstStyle/>
        <a:p>
          <a:endParaRPr lang="en-US">
            <a:solidFill>
              <a:schemeClr val="tx1"/>
            </a:solidFill>
            <a:effectLst>
              <a:glow rad="101600">
                <a:schemeClr val="bg1">
                  <a:alpha val="60000"/>
                </a:schemeClr>
              </a:glow>
            </a:effectLst>
            <a:latin typeface="Baskerville Old Face" pitchFamily="18" charset="0"/>
          </a:endParaRPr>
        </a:p>
      </dgm:t>
    </dgm:pt>
    <dgm:pt modelId="{2308389C-CA16-4B3A-947D-EEBD6925184A}" type="sibTrans" cxnId="{30B462A8-62BA-438B-9E6B-2C9CE82F0279}">
      <dgm:prSet/>
      <dgm:spPr/>
      <dgm:t>
        <a:bodyPr/>
        <a:lstStyle/>
        <a:p>
          <a:endParaRPr lang="en-US">
            <a:solidFill>
              <a:schemeClr val="tx1"/>
            </a:solidFill>
            <a:effectLst>
              <a:glow rad="101600">
                <a:schemeClr val="bg1">
                  <a:alpha val="60000"/>
                </a:schemeClr>
              </a:glow>
            </a:effectLst>
            <a:latin typeface="Baskerville Old Face" pitchFamily="18" charset="0"/>
          </a:endParaRPr>
        </a:p>
      </dgm:t>
    </dgm:pt>
    <dgm:pt modelId="{8F8A5A5D-9ED7-44C8-8EDA-741115B02587}">
      <dgm:prSet/>
      <dgm:spPr/>
      <dgm:t>
        <a:bodyPr/>
        <a:lstStyle/>
        <a:p>
          <a:pPr rtl="0"/>
          <a:r>
            <a:rPr lang="ms-MY" smtClean="0">
              <a:solidFill>
                <a:schemeClr val="tx1"/>
              </a:solidFill>
              <a:effectLst>
                <a:glow rad="101600">
                  <a:schemeClr val="bg1">
                    <a:alpha val="60000"/>
                  </a:schemeClr>
                </a:glow>
              </a:effectLst>
              <a:latin typeface="Baskerville Old Face" pitchFamily="18" charset="0"/>
            </a:rPr>
            <a:t>hanya berita yang telah diselidiki kebenaran atau kepalsuannya sahaja boleh disebarkan. </a:t>
          </a:r>
          <a:endParaRPr lang="en-US">
            <a:solidFill>
              <a:schemeClr val="tx1"/>
            </a:solidFill>
            <a:effectLst>
              <a:glow rad="101600">
                <a:schemeClr val="bg1">
                  <a:alpha val="60000"/>
                </a:schemeClr>
              </a:glow>
            </a:effectLst>
            <a:latin typeface="Baskerville Old Face" pitchFamily="18" charset="0"/>
          </a:endParaRPr>
        </a:p>
      </dgm:t>
    </dgm:pt>
    <dgm:pt modelId="{519933C2-CB47-487B-96E9-A88F8F914F4B}" type="parTrans" cxnId="{5BBBE928-C45B-4B0F-AEB4-FA0CD5AAB01F}">
      <dgm:prSet/>
      <dgm:spPr/>
      <dgm:t>
        <a:bodyPr/>
        <a:lstStyle/>
        <a:p>
          <a:endParaRPr lang="en-US">
            <a:solidFill>
              <a:schemeClr val="tx1"/>
            </a:solidFill>
            <a:effectLst>
              <a:glow rad="101600">
                <a:schemeClr val="bg1">
                  <a:alpha val="60000"/>
                </a:schemeClr>
              </a:glow>
            </a:effectLst>
            <a:latin typeface="Baskerville Old Face" pitchFamily="18" charset="0"/>
          </a:endParaRPr>
        </a:p>
      </dgm:t>
    </dgm:pt>
    <dgm:pt modelId="{44C870A9-2CEB-4898-95CF-617127F402D5}" type="sibTrans" cxnId="{5BBBE928-C45B-4B0F-AEB4-FA0CD5AAB01F}">
      <dgm:prSet/>
      <dgm:spPr/>
      <dgm:t>
        <a:bodyPr/>
        <a:lstStyle/>
        <a:p>
          <a:endParaRPr lang="en-US">
            <a:solidFill>
              <a:schemeClr val="tx1"/>
            </a:solidFill>
            <a:effectLst>
              <a:glow rad="101600">
                <a:schemeClr val="bg1">
                  <a:alpha val="60000"/>
                </a:schemeClr>
              </a:glow>
            </a:effectLst>
            <a:latin typeface="Baskerville Old Face" pitchFamily="18" charset="0"/>
          </a:endParaRPr>
        </a:p>
      </dgm:t>
    </dgm:pt>
    <dgm:pt modelId="{0D9C188D-D84D-4E95-9A02-28D0A010E30E}" type="pres">
      <dgm:prSet presAssocID="{BB72363A-3E76-40FF-B490-9AF0614AC0D8}" presName="Name0" presStyleCnt="0">
        <dgm:presLayoutVars>
          <dgm:chMax val="7"/>
          <dgm:chPref val="7"/>
          <dgm:dir/>
        </dgm:presLayoutVars>
      </dgm:prSet>
      <dgm:spPr/>
      <dgm:t>
        <a:bodyPr/>
        <a:lstStyle/>
        <a:p>
          <a:endParaRPr lang="en-US"/>
        </a:p>
      </dgm:t>
    </dgm:pt>
    <dgm:pt modelId="{3DF9FEB3-B335-4735-8E9C-2C0D463C1D3C}" type="pres">
      <dgm:prSet presAssocID="{BB72363A-3E76-40FF-B490-9AF0614AC0D8}" presName="Name1" presStyleCnt="0"/>
      <dgm:spPr/>
    </dgm:pt>
    <dgm:pt modelId="{F4D52C9A-446B-4D82-81CE-B8F779A87339}" type="pres">
      <dgm:prSet presAssocID="{BB72363A-3E76-40FF-B490-9AF0614AC0D8}" presName="cycle" presStyleCnt="0"/>
      <dgm:spPr/>
    </dgm:pt>
    <dgm:pt modelId="{F0257C6E-76F4-473C-9CFE-D60F1C5114F9}" type="pres">
      <dgm:prSet presAssocID="{BB72363A-3E76-40FF-B490-9AF0614AC0D8}" presName="srcNode" presStyleLbl="node1" presStyleIdx="0" presStyleCnt="3"/>
      <dgm:spPr/>
    </dgm:pt>
    <dgm:pt modelId="{096A9035-A330-473A-B852-09EF3EC91A32}" type="pres">
      <dgm:prSet presAssocID="{BB72363A-3E76-40FF-B490-9AF0614AC0D8}" presName="conn" presStyleLbl="parChTrans1D2" presStyleIdx="0" presStyleCnt="1"/>
      <dgm:spPr/>
      <dgm:t>
        <a:bodyPr/>
        <a:lstStyle/>
        <a:p>
          <a:endParaRPr lang="en-US"/>
        </a:p>
      </dgm:t>
    </dgm:pt>
    <dgm:pt modelId="{478970DB-3CA0-4488-AF0B-C57A87CEB0E7}" type="pres">
      <dgm:prSet presAssocID="{BB72363A-3E76-40FF-B490-9AF0614AC0D8}" presName="extraNode" presStyleLbl="node1" presStyleIdx="0" presStyleCnt="3"/>
      <dgm:spPr/>
    </dgm:pt>
    <dgm:pt modelId="{35CEDC28-71A1-4758-A1FD-8BC302F13CBE}" type="pres">
      <dgm:prSet presAssocID="{BB72363A-3E76-40FF-B490-9AF0614AC0D8}" presName="dstNode" presStyleLbl="node1" presStyleIdx="0" presStyleCnt="3"/>
      <dgm:spPr/>
    </dgm:pt>
    <dgm:pt modelId="{3359D0BC-4C33-4DFB-9B10-2A69F043776C}" type="pres">
      <dgm:prSet presAssocID="{9207935F-2C8C-41C6-BF01-A5C94A78B175}" presName="text_1" presStyleLbl="node1" presStyleIdx="0" presStyleCnt="3">
        <dgm:presLayoutVars>
          <dgm:bulletEnabled val="1"/>
        </dgm:presLayoutVars>
      </dgm:prSet>
      <dgm:spPr/>
      <dgm:t>
        <a:bodyPr/>
        <a:lstStyle/>
        <a:p>
          <a:endParaRPr lang="en-US"/>
        </a:p>
      </dgm:t>
    </dgm:pt>
    <dgm:pt modelId="{B16AA9E2-8185-4DC6-ACE9-3826CA4370EB}" type="pres">
      <dgm:prSet presAssocID="{9207935F-2C8C-41C6-BF01-A5C94A78B175}" presName="accent_1" presStyleCnt="0"/>
      <dgm:spPr/>
    </dgm:pt>
    <dgm:pt modelId="{1930C101-8140-47BD-BDE9-432AABC6A7DD}" type="pres">
      <dgm:prSet presAssocID="{9207935F-2C8C-41C6-BF01-A5C94A78B175}" presName="accentRepeatNode" presStyleLbl="solidFgAcc1" presStyleIdx="0" presStyleCnt="3" custLinFactNeighborX="730" custLinFactNeighborY="7500"/>
      <dgm:spPr/>
    </dgm:pt>
    <dgm:pt modelId="{7F66D540-8069-4E3F-BCBD-63EB3D7D1C90}" type="pres">
      <dgm:prSet presAssocID="{A73B347F-F876-4BE6-9123-5764BDDA0A5E}" presName="text_2" presStyleLbl="node1" presStyleIdx="1" presStyleCnt="3">
        <dgm:presLayoutVars>
          <dgm:bulletEnabled val="1"/>
        </dgm:presLayoutVars>
      </dgm:prSet>
      <dgm:spPr/>
      <dgm:t>
        <a:bodyPr/>
        <a:lstStyle/>
        <a:p>
          <a:endParaRPr lang="en-US"/>
        </a:p>
      </dgm:t>
    </dgm:pt>
    <dgm:pt modelId="{88F3B0BD-1D9F-4B5C-92ED-079663BB5BEB}" type="pres">
      <dgm:prSet presAssocID="{A73B347F-F876-4BE6-9123-5764BDDA0A5E}" presName="accent_2" presStyleCnt="0"/>
      <dgm:spPr/>
    </dgm:pt>
    <dgm:pt modelId="{05B4C05C-368B-45CF-88DD-4FD2D25DA4CF}" type="pres">
      <dgm:prSet presAssocID="{A73B347F-F876-4BE6-9123-5764BDDA0A5E}" presName="accentRepeatNode" presStyleLbl="solidFgAcc1" presStyleIdx="1" presStyleCnt="3"/>
      <dgm:spPr/>
    </dgm:pt>
    <dgm:pt modelId="{59CB630F-0219-473F-BCAD-CFC09B3267CB}" type="pres">
      <dgm:prSet presAssocID="{8F8A5A5D-9ED7-44C8-8EDA-741115B02587}" presName="text_3" presStyleLbl="node1" presStyleIdx="2" presStyleCnt="3">
        <dgm:presLayoutVars>
          <dgm:bulletEnabled val="1"/>
        </dgm:presLayoutVars>
      </dgm:prSet>
      <dgm:spPr/>
      <dgm:t>
        <a:bodyPr/>
        <a:lstStyle/>
        <a:p>
          <a:endParaRPr lang="en-US"/>
        </a:p>
      </dgm:t>
    </dgm:pt>
    <dgm:pt modelId="{B0F37556-FE10-453B-BE2A-5AC1153B260F}" type="pres">
      <dgm:prSet presAssocID="{8F8A5A5D-9ED7-44C8-8EDA-741115B02587}" presName="accent_3" presStyleCnt="0"/>
      <dgm:spPr/>
    </dgm:pt>
    <dgm:pt modelId="{457FCBBE-3D41-49BF-BB25-3442DB6FFC2B}" type="pres">
      <dgm:prSet presAssocID="{8F8A5A5D-9ED7-44C8-8EDA-741115B02587}" presName="accentRepeatNode" presStyleLbl="solidFgAcc1" presStyleIdx="2" presStyleCnt="3"/>
      <dgm:spPr/>
    </dgm:pt>
  </dgm:ptLst>
  <dgm:cxnLst>
    <dgm:cxn modelId="{B0CA5E39-D089-4219-9F83-7A97030254C6}" type="presOf" srcId="{8F8A5A5D-9ED7-44C8-8EDA-741115B02587}" destId="{59CB630F-0219-473F-BCAD-CFC09B3267CB}" srcOrd="0" destOrd="0" presId="urn:microsoft.com/office/officeart/2008/layout/VerticalCurvedList"/>
    <dgm:cxn modelId="{DD05D193-E476-45C3-9032-5CB107AE0A1A}" type="presOf" srcId="{9207935F-2C8C-41C6-BF01-A5C94A78B175}" destId="{3359D0BC-4C33-4DFB-9B10-2A69F043776C}" srcOrd="0" destOrd="0" presId="urn:microsoft.com/office/officeart/2008/layout/VerticalCurvedList"/>
    <dgm:cxn modelId="{30B462A8-62BA-438B-9E6B-2C9CE82F0279}" srcId="{BB72363A-3E76-40FF-B490-9AF0614AC0D8}" destId="{A73B347F-F876-4BE6-9123-5764BDDA0A5E}" srcOrd="1" destOrd="0" parTransId="{4A57ACF3-EF5F-4739-9FA1-9E7840793C02}" sibTransId="{2308389C-CA16-4B3A-947D-EEBD6925184A}"/>
    <dgm:cxn modelId="{EC3A8279-9AF3-47B7-9EC2-5042E47985AC}" type="presOf" srcId="{204A8F23-13BF-4822-BBA7-05910FE205E1}" destId="{096A9035-A330-473A-B852-09EF3EC91A32}" srcOrd="0" destOrd="0" presId="urn:microsoft.com/office/officeart/2008/layout/VerticalCurvedList"/>
    <dgm:cxn modelId="{EF4E357F-2BE5-4DA0-AA30-70AE5C388A44}" type="presOf" srcId="{BB72363A-3E76-40FF-B490-9AF0614AC0D8}" destId="{0D9C188D-D84D-4E95-9A02-28D0A010E30E}" srcOrd="0" destOrd="0" presId="urn:microsoft.com/office/officeart/2008/layout/VerticalCurvedList"/>
    <dgm:cxn modelId="{5BBBE928-C45B-4B0F-AEB4-FA0CD5AAB01F}" srcId="{BB72363A-3E76-40FF-B490-9AF0614AC0D8}" destId="{8F8A5A5D-9ED7-44C8-8EDA-741115B02587}" srcOrd="2" destOrd="0" parTransId="{519933C2-CB47-487B-96E9-A88F8F914F4B}" sibTransId="{44C870A9-2CEB-4898-95CF-617127F402D5}"/>
    <dgm:cxn modelId="{C0DC80B3-FBD7-483F-BC38-E4D4D033D62F}" type="presOf" srcId="{A73B347F-F876-4BE6-9123-5764BDDA0A5E}" destId="{7F66D540-8069-4E3F-BCBD-63EB3D7D1C90}" srcOrd="0" destOrd="0" presId="urn:microsoft.com/office/officeart/2008/layout/VerticalCurvedList"/>
    <dgm:cxn modelId="{CF1B0C98-1679-4490-A638-61D9FE700D12}" srcId="{BB72363A-3E76-40FF-B490-9AF0614AC0D8}" destId="{9207935F-2C8C-41C6-BF01-A5C94A78B175}" srcOrd="0" destOrd="0" parTransId="{FA104601-B143-4821-A554-67E00FF542C1}" sibTransId="{204A8F23-13BF-4822-BBA7-05910FE205E1}"/>
    <dgm:cxn modelId="{D6040E94-6358-4A63-8CC2-2C4A42BD86B9}" type="presParOf" srcId="{0D9C188D-D84D-4E95-9A02-28D0A010E30E}" destId="{3DF9FEB3-B335-4735-8E9C-2C0D463C1D3C}" srcOrd="0" destOrd="0" presId="urn:microsoft.com/office/officeart/2008/layout/VerticalCurvedList"/>
    <dgm:cxn modelId="{8ADC805C-6248-4F1E-9567-AA555462420C}" type="presParOf" srcId="{3DF9FEB3-B335-4735-8E9C-2C0D463C1D3C}" destId="{F4D52C9A-446B-4D82-81CE-B8F779A87339}" srcOrd="0" destOrd="0" presId="urn:microsoft.com/office/officeart/2008/layout/VerticalCurvedList"/>
    <dgm:cxn modelId="{62CC9846-235B-4267-8442-08CB329A112D}" type="presParOf" srcId="{F4D52C9A-446B-4D82-81CE-B8F779A87339}" destId="{F0257C6E-76F4-473C-9CFE-D60F1C5114F9}" srcOrd="0" destOrd="0" presId="urn:microsoft.com/office/officeart/2008/layout/VerticalCurvedList"/>
    <dgm:cxn modelId="{72ED0092-AA33-4E35-ABF5-3E839248BA13}" type="presParOf" srcId="{F4D52C9A-446B-4D82-81CE-B8F779A87339}" destId="{096A9035-A330-473A-B852-09EF3EC91A32}" srcOrd="1" destOrd="0" presId="urn:microsoft.com/office/officeart/2008/layout/VerticalCurvedList"/>
    <dgm:cxn modelId="{769593DD-C4E6-4DC7-ADF3-ACFAD492D266}" type="presParOf" srcId="{F4D52C9A-446B-4D82-81CE-B8F779A87339}" destId="{478970DB-3CA0-4488-AF0B-C57A87CEB0E7}" srcOrd="2" destOrd="0" presId="urn:microsoft.com/office/officeart/2008/layout/VerticalCurvedList"/>
    <dgm:cxn modelId="{B45A45E2-ED91-4058-831A-C0ACE56B814B}" type="presParOf" srcId="{F4D52C9A-446B-4D82-81CE-B8F779A87339}" destId="{35CEDC28-71A1-4758-A1FD-8BC302F13CBE}" srcOrd="3" destOrd="0" presId="urn:microsoft.com/office/officeart/2008/layout/VerticalCurvedList"/>
    <dgm:cxn modelId="{990AC579-7A5F-42DD-83FC-E52769BC25B7}" type="presParOf" srcId="{3DF9FEB3-B335-4735-8E9C-2C0D463C1D3C}" destId="{3359D0BC-4C33-4DFB-9B10-2A69F043776C}" srcOrd="1" destOrd="0" presId="urn:microsoft.com/office/officeart/2008/layout/VerticalCurvedList"/>
    <dgm:cxn modelId="{A6A5C263-7431-4CB4-9C3B-0FBDBDEED30F}" type="presParOf" srcId="{3DF9FEB3-B335-4735-8E9C-2C0D463C1D3C}" destId="{B16AA9E2-8185-4DC6-ACE9-3826CA4370EB}" srcOrd="2" destOrd="0" presId="urn:microsoft.com/office/officeart/2008/layout/VerticalCurvedList"/>
    <dgm:cxn modelId="{13BE4FF9-F4A9-435E-900D-98C5335F51DE}" type="presParOf" srcId="{B16AA9E2-8185-4DC6-ACE9-3826CA4370EB}" destId="{1930C101-8140-47BD-BDE9-432AABC6A7DD}" srcOrd="0" destOrd="0" presId="urn:microsoft.com/office/officeart/2008/layout/VerticalCurvedList"/>
    <dgm:cxn modelId="{E30ADDA8-6D22-4091-BA92-ECD62A1F9839}" type="presParOf" srcId="{3DF9FEB3-B335-4735-8E9C-2C0D463C1D3C}" destId="{7F66D540-8069-4E3F-BCBD-63EB3D7D1C90}" srcOrd="3" destOrd="0" presId="urn:microsoft.com/office/officeart/2008/layout/VerticalCurvedList"/>
    <dgm:cxn modelId="{606F28CD-A74F-44C0-ABE2-DD10E1F2B0A2}" type="presParOf" srcId="{3DF9FEB3-B335-4735-8E9C-2C0D463C1D3C}" destId="{88F3B0BD-1D9F-4B5C-92ED-079663BB5BEB}" srcOrd="4" destOrd="0" presId="urn:microsoft.com/office/officeart/2008/layout/VerticalCurvedList"/>
    <dgm:cxn modelId="{C7404ADE-145B-4458-BDD5-BF49B901D894}" type="presParOf" srcId="{88F3B0BD-1D9F-4B5C-92ED-079663BB5BEB}" destId="{05B4C05C-368B-45CF-88DD-4FD2D25DA4CF}" srcOrd="0" destOrd="0" presId="urn:microsoft.com/office/officeart/2008/layout/VerticalCurvedList"/>
    <dgm:cxn modelId="{F17DC845-B62D-4F84-87AA-1A09C8D9843E}" type="presParOf" srcId="{3DF9FEB3-B335-4735-8E9C-2C0D463C1D3C}" destId="{59CB630F-0219-473F-BCAD-CFC09B3267CB}" srcOrd="5" destOrd="0" presId="urn:microsoft.com/office/officeart/2008/layout/VerticalCurvedList"/>
    <dgm:cxn modelId="{3621A162-3072-462B-B2BB-F7E5DA3FFB7F}" type="presParOf" srcId="{3DF9FEB3-B335-4735-8E9C-2C0D463C1D3C}" destId="{B0F37556-FE10-453B-BE2A-5AC1153B260F}" srcOrd="6" destOrd="0" presId="urn:microsoft.com/office/officeart/2008/layout/VerticalCurvedList"/>
    <dgm:cxn modelId="{AF113494-39D3-4D0D-98AC-9A9F88E4567D}" type="presParOf" srcId="{B0F37556-FE10-453B-BE2A-5AC1153B260F}" destId="{457FCBBE-3D41-49BF-BB25-3442DB6FFC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69825C-B7CD-4F07-88DF-5BF2AC29B409}" type="doc">
      <dgm:prSet loTypeId="urn:microsoft.com/office/officeart/2005/8/layout/hierarchy4" loCatId="list" qsTypeId="urn:microsoft.com/office/officeart/2005/8/quickstyle/simple5" qsCatId="simple" csTypeId="urn:microsoft.com/office/officeart/2005/8/colors/colorful4" csCatId="colorful" phldr="1"/>
      <dgm:spPr/>
      <dgm:t>
        <a:bodyPr/>
        <a:lstStyle/>
        <a:p>
          <a:endParaRPr lang="en-US"/>
        </a:p>
      </dgm:t>
    </dgm:pt>
    <dgm:pt modelId="{8180B25B-6726-4305-835F-12335A601A32}">
      <dgm:prSet custT="1"/>
      <dgm:spPr/>
      <dgm:t>
        <a:bodyPr/>
        <a:lstStyle/>
        <a:p>
          <a:pPr rtl="0"/>
          <a:r>
            <a:rPr lang="ms-MY" sz="2400" b="1" cap="none" spc="50" dirty="0" smtClean="0">
              <a:ln w="0"/>
              <a:solidFill>
                <a:srgbClr val="FFFF00"/>
              </a:solidFill>
              <a:effectLst>
                <a:innerShdw blurRad="63500" dist="50800" dir="13500000">
                  <a:srgbClr val="000000">
                    <a:alpha val="50000"/>
                  </a:srgbClr>
                </a:innerShdw>
              </a:effectLst>
              <a:latin typeface="+mn-lt"/>
              <a:cs typeface="Arial" panose="020B0604020202020204" pitchFamily="34" charset="0"/>
            </a:rPr>
            <a:t>Isu keselamatan melibatkan maruah dan nyawa</a:t>
          </a:r>
          <a:endParaRPr lang="en-US" sz="2400" b="1" cap="none" spc="50" dirty="0">
            <a:ln w="0"/>
            <a:solidFill>
              <a:srgbClr val="FFFF00"/>
            </a:solidFill>
            <a:effectLst>
              <a:innerShdw blurRad="63500" dist="50800" dir="13500000">
                <a:srgbClr val="000000">
                  <a:alpha val="50000"/>
                </a:srgbClr>
              </a:innerShdw>
            </a:effectLst>
            <a:latin typeface="+mn-lt"/>
            <a:cs typeface="Arial" panose="020B0604020202020204" pitchFamily="34" charset="0"/>
          </a:endParaRPr>
        </a:p>
      </dgm:t>
    </dgm:pt>
    <dgm:pt modelId="{F536C05C-2F9F-4E42-B453-2C693FAE0487}" type="parTrans" cxnId="{107FCC8C-D07C-4D40-8FB3-8A642CC954C9}">
      <dgm:prSet/>
      <dgm:spPr/>
      <dgm:t>
        <a:bodyPr/>
        <a:lstStyle/>
        <a:p>
          <a:endParaRPr lang="en-US" sz="1800">
            <a:effectLst>
              <a:glow rad="101600">
                <a:schemeClr val="tx1">
                  <a:alpha val="60000"/>
                </a:schemeClr>
              </a:glow>
            </a:effectLst>
            <a:latin typeface="Bernard MT Condensed" pitchFamily="18" charset="0"/>
          </a:endParaRPr>
        </a:p>
      </dgm:t>
    </dgm:pt>
    <dgm:pt modelId="{07046805-8715-43CA-BF3A-9BF37F0F4685}" type="sibTrans" cxnId="{107FCC8C-D07C-4D40-8FB3-8A642CC954C9}">
      <dgm:prSet/>
      <dgm:spPr/>
      <dgm:t>
        <a:bodyPr/>
        <a:lstStyle/>
        <a:p>
          <a:endParaRPr lang="en-US" sz="1800">
            <a:effectLst>
              <a:glow rad="101600">
                <a:schemeClr val="tx1">
                  <a:alpha val="60000"/>
                </a:schemeClr>
              </a:glow>
            </a:effectLst>
            <a:latin typeface="Bernard MT Condensed" pitchFamily="18" charset="0"/>
          </a:endParaRPr>
        </a:p>
      </dgm:t>
    </dgm:pt>
    <dgm:pt modelId="{A9A146EE-E5A5-426F-9E7C-C8A2E6560B1C}">
      <dgm:prSet custT="1"/>
      <dgm:spPr/>
      <dgm:t>
        <a:bodyPr/>
        <a:lstStyle/>
        <a:p>
          <a:pPr rtl="0"/>
          <a:r>
            <a:rPr lang="ms-MY" sz="2400" b="1" cap="none" spc="50" dirty="0" smtClean="0">
              <a:ln w="0"/>
              <a:solidFill>
                <a:srgbClr val="FFFF00"/>
              </a:solidFill>
              <a:effectLst>
                <a:innerShdw blurRad="63500" dist="50800" dir="13500000">
                  <a:srgbClr val="000000">
                    <a:alpha val="50000"/>
                  </a:srgbClr>
                </a:innerShdw>
              </a:effectLst>
              <a:latin typeface="+mn-lt"/>
            </a:rPr>
            <a:t>ada </a:t>
          </a:r>
          <a:r>
            <a:rPr lang="ms-MY" sz="2400" b="1" cap="none" spc="50" dirty="0" smtClean="0">
              <a:ln w="0"/>
              <a:solidFill>
                <a:srgbClr val="FFFF00"/>
              </a:solidFill>
              <a:effectLst>
                <a:innerShdw blurRad="63500" dist="50800" dir="13500000">
                  <a:srgbClr val="000000">
                    <a:alpha val="50000"/>
                  </a:srgbClr>
                </a:innerShdw>
              </a:effectLst>
              <a:latin typeface="+mn-lt"/>
            </a:rPr>
            <a:t>sesetengah perkara boleh dikongsikan dan ada yang perlu </a:t>
          </a:r>
          <a:r>
            <a:rPr lang="ms-MY" sz="2400" b="1" cap="none" spc="50" dirty="0" smtClean="0">
              <a:ln w="0"/>
              <a:solidFill>
                <a:srgbClr val="FFFF00"/>
              </a:solidFill>
              <a:effectLst>
                <a:innerShdw blurRad="63500" dist="50800" dir="13500000">
                  <a:srgbClr val="000000">
                    <a:alpha val="50000"/>
                  </a:srgbClr>
                </a:innerShdw>
              </a:effectLst>
              <a:latin typeface="+mn-lt"/>
            </a:rPr>
            <a:t>dirahsiakan </a:t>
          </a:r>
          <a:endParaRPr lang="en-US" sz="2400" b="1" cap="none" spc="50" dirty="0">
            <a:ln w="0"/>
            <a:solidFill>
              <a:srgbClr val="FFFF00"/>
            </a:solidFill>
            <a:effectLst>
              <a:innerShdw blurRad="63500" dist="50800" dir="13500000">
                <a:srgbClr val="000000">
                  <a:alpha val="50000"/>
                </a:srgbClr>
              </a:innerShdw>
            </a:effectLst>
            <a:latin typeface="+mn-lt"/>
          </a:endParaRPr>
        </a:p>
      </dgm:t>
    </dgm:pt>
    <dgm:pt modelId="{27C54154-5234-48C1-BCCC-9B24E2879040}" type="parTrans" cxnId="{D283DD1B-696A-4231-991D-74DECAB86D5B}">
      <dgm:prSet/>
      <dgm:spPr/>
      <dgm:t>
        <a:bodyPr/>
        <a:lstStyle/>
        <a:p>
          <a:endParaRPr lang="en-US" sz="1800">
            <a:effectLst>
              <a:glow rad="101600">
                <a:schemeClr val="tx1">
                  <a:alpha val="60000"/>
                </a:schemeClr>
              </a:glow>
            </a:effectLst>
            <a:latin typeface="Bernard MT Condensed" pitchFamily="18" charset="0"/>
          </a:endParaRPr>
        </a:p>
      </dgm:t>
    </dgm:pt>
    <dgm:pt modelId="{669C0980-7C46-437B-B498-E426D301DF05}" type="sibTrans" cxnId="{D283DD1B-696A-4231-991D-74DECAB86D5B}">
      <dgm:prSet/>
      <dgm:spPr/>
      <dgm:t>
        <a:bodyPr/>
        <a:lstStyle/>
        <a:p>
          <a:endParaRPr lang="en-US" sz="1800">
            <a:effectLst>
              <a:glow rad="101600">
                <a:schemeClr val="tx1">
                  <a:alpha val="60000"/>
                </a:schemeClr>
              </a:glow>
            </a:effectLst>
            <a:latin typeface="Bernard MT Condensed" pitchFamily="18" charset="0"/>
          </a:endParaRPr>
        </a:p>
      </dgm:t>
    </dgm:pt>
    <dgm:pt modelId="{C7999EDD-A87D-42D2-81BD-87388CBB1634}">
      <dgm:prSet custT="1"/>
      <dgm:spPr/>
      <dgm:t>
        <a:bodyPr/>
        <a:lstStyle/>
        <a:p>
          <a:pPr rtl="0"/>
          <a:r>
            <a:rPr lang="ms-MY" sz="2400" b="1" cap="none" spc="50" dirty="0" smtClean="0">
              <a:ln w="0"/>
              <a:solidFill>
                <a:srgbClr val="FFFF00"/>
              </a:solidFill>
              <a:effectLst>
                <a:innerShdw blurRad="63500" dist="50800" dir="13500000">
                  <a:srgbClr val="000000">
                    <a:alpha val="50000"/>
                  </a:srgbClr>
                </a:innerShdw>
              </a:effectLst>
              <a:latin typeface="+mn-lt"/>
            </a:rPr>
            <a:t>Perlu satu garis panduan dan adab penggunaan media sosial</a:t>
          </a:r>
          <a:endParaRPr lang="en-US" sz="2400" b="1" cap="none" spc="50" dirty="0">
            <a:ln w="0"/>
            <a:solidFill>
              <a:srgbClr val="FFFF00"/>
            </a:solidFill>
            <a:effectLst>
              <a:innerShdw blurRad="63500" dist="50800" dir="13500000">
                <a:srgbClr val="000000">
                  <a:alpha val="50000"/>
                </a:srgbClr>
              </a:innerShdw>
            </a:effectLst>
            <a:latin typeface="+mn-lt"/>
          </a:endParaRPr>
        </a:p>
      </dgm:t>
    </dgm:pt>
    <dgm:pt modelId="{97A8F3EF-5A70-4410-A814-7E4916AB258C}" type="parTrans" cxnId="{42E899CB-E9E3-4C08-A395-59B8D3BA95A1}">
      <dgm:prSet/>
      <dgm:spPr/>
      <dgm:t>
        <a:bodyPr/>
        <a:lstStyle/>
        <a:p>
          <a:endParaRPr lang="en-US" sz="1800">
            <a:effectLst>
              <a:glow rad="101600">
                <a:schemeClr val="tx1">
                  <a:alpha val="60000"/>
                </a:schemeClr>
              </a:glow>
            </a:effectLst>
            <a:latin typeface="Bernard MT Condensed" pitchFamily="18" charset="0"/>
          </a:endParaRPr>
        </a:p>
      </dgm:t>
    </dgm:pt>
    <dgm:pt modelId="{3CCCDB3C-0F2A-480C-9722-C6EE57D50FDB}" type="sibTrans" cxnId="{42E899CB-E9E3-4C08-A395-59B8D3BA95A1}">
      <dgm:prSet/>
      <dgm:spPr/>
      <dgm:t>
        <a:bodyPr/>
        <a:lstStyle/>
        <a:p>
          <a:endParaRPr lang="en-US" sz="1800">
            <a:effectLst>
              <a:glow rad="101600">
                <a:schemeClr val="tx1">
                  <a:alpha val="60000"/>
                </a:schemeClr>
              </a:glow>
            </a:effectLst>
            <a:latin typeface="Bernard MT Condensed" pitchFamily="18" charset="0"/>
          </a:endParaRPr>
        </a:p>
      </dgm:t>
    </dgm:pt>
    <dgm:pt modelId="{650DF543-FADE-473B-A120-ADC4677222B8}" type="pres">
      <dgm:prSet presAssocID="{DC69825C-B7CD-4F07-88DF-5BF2AC29B409}" presName="Name0" presStyleCnt="0">
        <dgm:presLayoutVars>
          <dgm:chPref val="1"/>
          <dgm:dir/>
          <dgm:animOne val="branch"/>
          <dgm:animLvl val="lvl"/>
          <dgm:resizeHandles/>
        </dgm:presLayoutVars>
      </dgm:prSet>
      <dgm:spPr/>
      <dgm:t>
        <a:bodyPr/>
        <a:lstStyle/>
        <a:p>
          <a:endParaRPr lang="en-US"/>
        </a:p>
      </dgm:t>
    </dgm:pt>
    <dgm:pt modelId="{93A33299-475D-4CBC-BB2A-326E6525EEC4}" type="pres">
      <dgm:prSet presAssocID="{8180B25B-6726-4305-835F-12335A601A32}" presName="vertOne" presStyleCnt="0"/>
      <dgm:spPr/>
    </dgm:pt>
    <dgm:pt modelId="{AC1C479B-7781-4639-ADF4-DF511A7618AD}" type="pres">
      <dgm:prSet presAssocID="{8180B25B-6726-4305-835F-12335A601A32}" presName="txOne" presStyleLbl="node0" presStyleIdx="0" presStyleCnt="3">
        <dgm:presLayoutVars>
          <dgm:chPref val="3"/>
        </dgm:presLayoutVars>
      </dgm:prSet>
      <dgm:spPr/>
      <dgm:t>
        <a:bodyPr/>
        <a:lstStyle/>
        <a:p>
          <a:endParaRPr lang="en-US"/>
        </a:p>
      </dgm:t>
    </dgm:pt>
    <dgm:pt modelId="{C9B38B35-960F-42F5-8C13-F03BDCAC2BE7}" type="pres">
      <dgm:prSet presAssocID="{8180B25B-6726-4305-835F-12335A601A32}" presName="horzOne" presStyleCnt="0"/>
      <dgm:spPr/>
    </dgm:pt>
    <dgm:pt modelId="{19B7420F-70E9-422A-84D1-02B2E692E714}" type="pres">
      <dgm:prSet presAssocID="{07046805-8715-43CA-BF3A-9BF37F0F4685}" presName="sibSpaceOne" presStyleCnt="0"/>
      <dgm:spPr/>
    </dgm:pt>
    <dgm:pt modelId="{6B9EB56D-FFEC-4214-AD77-AB87540E8276}" type="pres">
      <dgm:prSet presAssocID="{A9A146EE-E5A5-426F-9E7C-C8A2E6560B1C}" presName="vertOne" presStyleCnt="0"/>
      <dgm:spPr/>
    </dgm:pt>
    <dgm:pt modelId="{B5CB3165-B951-4C28-A597-A0781CE97E4B}" type="pres">
      <dgm:prSet presAssocID="{A9A146EE-E5A5-426F-9E7C-C8A2E6560B1C}" presName="txOne" presStyleLbl="node0" presStyleIdx="1" presStyleCnt="3">
        <dgm:presLayoutVars>
          <dgm:chPref val="3"/>
        </dgm:presLayoutVars>
      </dgm:prSet>
      <dgm:spPr/>
      <dgm:t>
        <a:bodyPr/>
        <a:lstStyle/>
        <a:p>
          <a:endParaRPr lang="en-US"/>
        </a:p>
      </dgm:t>
    </dgm:pt>
    <dgm:pt modelId="{A6103FFB-5DD9-4A44-9A69-D359F50DA3CF}" type="pres">
      <dgm:prSet presAssocID="{A9A146EE-E5A5-426F-9E7C-C8A2E6560B1C}" presName="horzOne" presStyleCnt="0"/>
      <dgm:spPr/>
    </dgm:pt>
    <dgm:pt modelId="{44F3B9EC-BB4F-4FE9-ADCD-F73E548C8A72}" type="pres">
      <dgm:prSet presAssocID="{669C0980-7C46-437B-B498-E426D301DF05}" presName="sibSpaceOne" presStyleCnt="0"/>
      <dgm:spPr/>
    </dgm:pt>
    <dgm:pt modelId="{61460E06-905A-4DF3-AA8B-F080C6AA04D0}" type="pres">
      <dgm:prSet presAssocID="{C7999EDD-A87D-42D2-81BD-87388CBB1634}" presName="vertOne" presStyleCnt="0"/>
      <dgm:spPr/>
    </dgm:pt>
    <dgm:pt modelId="{4184D230-FA02-4C39-84A6-F7ADB1B014FD}" type="pres">
      <dgm:prSet presAssocID="{C7999EDD-A87D-42D2-81BD-87388CBB1634}" presName="txOne" presStyleLbl="node0" presStyleIdx="2" presStyleCnt="3">
        <dgm:presLayoutVars>
          <dgm:chPref val="3"/>
        </dgm:presLayoutVars>
      </dgm:prSet>
      <dgm:spPr/>
      <dgm:t>
        <a:bodyPr/>
        <a:lstStyle/>
        <a:p>
          <a:endParaRPr lang="en-US"/>
        </a:p>
      </dgm:t>
    </dgm:pt>
    <dgm:pt modelId="{6D2DF429-EB22-4524-81E5-925B2C6BBF54}" type="pres">
      <dgm:prSet presAssocID="{C7999EDD-A87D-42D2-81BD-87388CBB1634}" presName="horzOne" presStyleCnt="0"/>
      <dgm:spPr/>
    </dgm:pt>
  </dgm:ptLst>
  <dgm:cxnLst>
    <dgm:cxn modelId="{42E899CB-E9E3-4C08-A395-59B8D3BA95A1}" srcId="{DC69825C-B7CD-4F07-88DF-5BF2AC29B409}" destId="{C7999EDD-A87D-42D2-81BD-87388CBB1634}" srcOrd="2" destOrd="0" parTransId="{97A8F3EF-5A70-4410-A814-7E4916AB258C}" sibTransId="{3CCCDB3C-0F2A-480C-9722-C6EE57D50FDB}"/>
    <dgm:cxn modelId="{5D18D668-EDFB-4C0B-B299-B770B82AAB1C}" type="presOf" srcId="{A9A146EE-E5A5-426F-9E7C-C8A2E6560B1C}" destId="{B5CB3165-B951-4C28-A597-A0781CE97E4B}" srcOrd="0" destOrd="0" presId="urn:microsoft.com/office/officeart/2005/8/layout/hierarchy4"/>
    <dgm:cxn modelId="{477353F3-99CE-467E-8091-5147662936CD}" type="presOf" srcId="{8180B25B-6726-4305-835F-12335A601A32}" destId="{AC1C479B-7781-4639-ADF4-DF511A7618AD}" srcOrd="0" destOrd="0" presId="urn:microsoft.com/office/officeart/2005/8/layout/hierarchy4"/>
    <dgm:cxn modelId="{107FCC8C-D07C-4D40-8FB3-8A642CC954C9}" srcId="{DC69825C-B7CD-4F07-88DF-5BF2AC29B409}" destId="{8180B25B-6726-4305-835F-12335A601A32}" srcOrd="0" destOrd="0" parTransId="{F536C05C-2F9F-4E42-B453-2C693FAE0487}" sibTransId="{07046805-8715-43CA-BF3A-9BF37F0F4685}"/>
    <dgm:cxn modelId="{D283DD1B-696A-4231-991D-74DECAB86D5B}" srcId="{DC69825C-B7CD-4F07-88DF-5BF2AC29B409}" destId="{A9A146EE-E5A5-426F-9E7C-C8A2E6560B1C}" srcOrd="1" destOrd="0" parTransId="{27C54154-5234-48C1-BCCC-9B24E2879040}" sibTransId="{669C0980-7C46-437B-B498-E426D301DF05}"/>
    <dgm:cxn modelId="{ABA30AC6-3CD8-4F8E-8AA0-B91F95465364}" type="presOf" srcId="{DC69825C-B7CD-4F07-88DF-5BF2AC29B409}" destId="{650DF543-FADE-473B-A120-ADC4677222B8}" srcOrd="0" destOrd="0" presId="urn:microsoft.com/office/officeart/2005/8/layout/hierarchy4"/>
    <dgm:cxn modelId="{F8DAAFAF-B54E-494D-AC45-D6F7BE28BB9C}" type="presOf" srcId="{C7999EDD-A87D-42D2-81BD-87388CBB1634}" destId="{4184D230-FA02-4C39-84A6-F7ADB1B014FD}" srcOrd="0" destOrd="0" presId="urn:microsoft.com/office/officeart/2005/8/layout/hierarchy4"/>
    <dgm:cxn modelId="{3788966A-85D3-4AB5-A0AF-64E30CCEFB3E}" type="presParOf" srcId="{650DF543-FADE-473B-A120-ADC4677222B8}" destId="{93A33299-475D-4CBC-BB2A-326E6525EEC4}" srcOrd="0" destOrd="0" presId="urn:microsoft.com/office/officeart/2005/8/layout/hierarchy4"/>
    <dgm:cxn modelId="{F7EFD7B9-E88B-4EA4-A77F-62DC834A477F}" type="presParOf" srcId="{93A33299-475D-4CBC-BB2A-326E6525EEC4}" destId="{AC1C479B-7781-4639-ADF4-DF511A7618AD}" srcOrd="0" destOrd="0" presId="urn:microsoft.com/office/officeart/2005/8/layout/hierarchy4"/>
    <dgm:cxn modelId="{EA7810E1-4F3A-48B0-9EBC-FCA4865F3D31}" type="presParOf" srcId="{93A33299-475D-4CBC-BB2A-326E6525EEC4}" destId="{C9B38B35-960F-42F5-8C13-F03BDCAC2BE7}" srcOrd="1" destOrd="0" presId="urn:microsoft.com/office/officeart/2005/8/layout/hierarchy4"/>
    <dgm:cxn modelId="{386A3F0E-6B1D-4E72-9CE0-8FE51A2D6F03}" type="presParOf" srcId="{650DF543-FADE-473B-A120-ADC4677222B8}" destId="{19B7420F-70E9-422A-84D1-02B2E692E714}" srcOrd="1" destOrd="0" presId="urn:microsoft.com/office/officeart/2005/8/layout/hierarchy4"/>
    <dgm:cxn modelId="{71BC31DC-75E5-4BCB-99D6-3BC1FF0E7448}" type="presParOf" srcId="{650DF543-FADE-473B-A120-ADC4677222B8}" destId="{6B9EB56D-FFEC-4214-AD77-AB87540E8276}" srcOrd="2" destOrd="0" presId="urn:microsoft.com/office/officeart/2005/8/layout/hierarchy4"/>
    <dgm:cxn modelId="{81FAC3CA-5B49-4D35-BAD4-906E6602D0C6}" type="presParOf" srcId="{6B9EB56D-FFEC-4214-AD77-AB87540E8276}" destId="{B5CB3165-B951-4C28-A597-A0781CE97E4B}" srcOrd="0" destOrd="0" presId="urn:microsoft.com/office/officeart/2005/8/layout/hierarchy4"/>
    <dgm:cxn modelId="{33ECD9E3-5E5E-47E1-867D-0DA1167396FE}" type="presParOf" srcId="{6B9EB56D-FFEC-4214-AD77-AB87540E8276}" destId="{A6103FFB-5DD9-4A44-9A69-D359F50DA3CF}" srcOrd="1" destOrd="0" presId="urn:microsoft.com/office/officeart/2005/8/layout/hierarchy4"/>
    <dgm:cxn modelId="{BF0265A4-D8C1-466A-B2E1-11E6471E963E}" type="presParOf" srcId="{650DF543-FADE-473B-A120-ADC4677222B8}" destId="{44F3B9EC-BB4F-4FE9-ADCD-F73E548C8A72}" srcOrd="3" destOrd="0" presId="urn:microsoft.com/office/officeart/2005/8/layout/hierarchy4"/>
    <dgm:cxn modelId="{41F9230D-FA5B-4D70-8B89-CCB36B964B5C}" type="presParOf" srcId="{650DF543-FADE-473B-A120-ADC4677222B8}" destId="{61460E06-905A-4DF3-AA8B-F080C6AA04D0}" srcOrd="4" destOrd="0" presId="urn:microsoft.com/office/officeart/2005/8/layout/hierarchy4"/>
    <dgm:cxn modelId="{D3F179DF-3A9E-4DDC-84A7-AE0346F02C27}" type="presParOf" srcId="{61460E06-905A-4DF3-AA8B-F080C6AA04D0}" destId="{4184D230-FA02-4C39-84A6-F7ADB1B014FD}" srcOrd="0" destOrd="0" presId="urn:microsoft.com/office/officeart/2005/8/layout/hierarchy4"/>
    <dgm:cxn modelId="{E244E871-DE0C-4B86-9B02-4953AB9430E5}" type="presParOf" srcId="{61460E06-905A-4DF3-AA8B-F080C6AA04D0}" destId="{6D2DF429-EB22-4524-81E5-925B2C6BBF5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0E9486-F389-45AF-8580-80D13676700B}" type="doc">
      <dgm:prSet loTypeId="urn:microsoft.com/office/officeart/2005/8/layout/process4" loCatId="process" qsTypeId="urn:microsoft.com/office/officeart/2005/8/quickstyle/simple5" qsCatId="simple" csTypeId="urn:microsoft.com/office/officeart/2005/8/colors/colorful1" csCatId="colorful" phldr="1"/>
      <dgm:spPr/>
      <dgm:t>
        <a:bodyPr/>
        <a:lstStyle/>
        <a:p>
          <a:endParaRPr lang="en-US"/>
        </a:p>
      </dgm:t>
    </dgm:pt>
    <dgm:pt modelId="{E54D514C-B01A-4340-A801-DEB99E9F7267}">
      <dgm:prSet custT="1"/>
      <dgm:spPr/>
      <dgm:t>
        <a:bodyPr/>
        <a:lstStyle/>
        <a:p>
          <a:pPr rtl="0"/>
          <a:r>
            <a:rPr lang="ms-MY" sz="3200" dirty="0" smtClean="0">
              <a:effectLst>
                <a:glow rad="101600">
                  <a:schemeClr val="bg1">
                    <a:alpha val="60000"/>
                  </a:schemeClr>
                </a:glow>
              </a:effectLst>
              <a:latin typeface="Arial" panose="020B0604020202020204" pitchFamily="34" charset="0"/>
              <a:cs typeface="Arial" panose="020B0604020202020204" pitchFamily="34" charset="0"/>
            </a:rPr>
            <a:t>LANGKAH-LANGKAH UTAMA </a:t>
          </a:r>
        </a:p>
        <a:p>
          <a:pPr rtl="0"/>
          <a:r>
            <a:rPr lang="ms-MY" sz="3200" dirty="0" smtClean="0">
              <a:effectLst>
                <a:glow rad="101600">
                  <a:schemeClr val="bg1">
                    <a:alpha val="60000"/>
                  </a:schemeClr>
                </a:glow>
              </a:effectLst>
              <a:latin typeface="Arial" panose="020B0604020202020204" pitchFamily="34" charset="0"/>
              <a:cs typeface="Arial" panose="020B0604020202020204" pitchFamily="34" charset="0"/>
            </a:rPr>
            <a:t>YANG BOLEH DIAMBIL</a:t>
          </a:r>
          <a:endParaRPr lang="en-US" sz="3200" dirty="0">
            <a:effectLst>
              <a:glow rad="101600">
                <a:schemeClr val="bg1">
                  <a:alpha val="60000"/>
                </a:schemeClr>
              </a:glow>
            </a:effectLst>
            <a:latin typeface="Arial" panose="020B0604020202020204" pitchFamily="34" charset="0"/>
            <a:cs typeface="Arial" panose="020B0604020202020204" pitchFamily="34" charset="0"/>
          </a:endParaRPr>
        </a:p>
      </dgm:t>
    </dgm:pt>
    <dgm:pt modelId="{43C6069E-2897-48D9-8401-4CEA577DFC05}" type="parTrans" cxnId="{A0B3DEA6-A504-48D8-96BB-71D2D6C10528}">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B7535D17-1A08-40B1-BB71-77A52A5D2465}" type="sibTrans" cxnId="{A0B3DEA6-A504-48D8-96BB-71D2D6C10528}">
      <dgm:prSet custT="1"/>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C97D65D1-E16E-4C10-8F8E-98DAD4904CCE}">
      <dgm:prSet custT="1"/>
      <dgm:spPr/>
      <dgm:t>
        <a:bodyPr/>
        <a:lstStyle/>
        <a:p>
          <a:pPr rtl="0"/>
          <a:r>
            <a:rPr lang="ms-MY" sz="2400" dirty="0" smtClean="0">
              <a:latin typeface="Arial" panose="020B0604020202020204" pitchFamily="34" charset="0"/>
              <a:cs typeface="Arial" panose="020B0604020202020204" pitchFamily="34" charset="0"/>
            </a:rPr>
            <a:t>mempertingkatkan ilmu terutamanya ilmu agama</a:t>
          </a:r>
          <a:endParaRPr lang="en-US" sz="2400" dirty="0">
            <a:latin typeface="Arial" panose="020B0604020202020204" pitchFamily="34" charset="0"/>
            <a:cs typeface="Arial" panose="020B0604020202020204" pitchFamily="34" charset="0"/>
          </a:endParaRPr>
        </a:p>
      </dgm:t>
    </dgm:pt>
    <dgm:pt modelId="{6D60CFB1-FC23-45D5-ACAE-135C9676A110}" type="parTrans" cxnId="{F60DEA94-C681-4832-9C01-6E06E55419F6}">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7FB5D297-5F60-4597-BE78-B8ADBB3C795A}" type="sibTrans" cxnId="{F60DEA94-C681-4832-9C01-6E06E55419F6}">
      <dgm:prSet custT="1"/>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8760422E-DF79-44E4-BE00-3CBCA0FC4057}">
      <dgm:prSet custT="1"/>
      <dgm:spPr/>
      <dgm:t>
        <a:bodyPr/>
        <a:lstStyle/>
        <a:p>
          <a:pPr rtl="0"/>
          <a:r>
            <a:rPr lang="ms-MY" sz="2400" dirty="0" smtClean="0">
              <a:latin typeface="Arial" panose="020B0604020202020204" pitchFamily="34" charset="0"/>
              <a:cs typeface="Arial" panose="020B0604020202020204" pitchFamily="34" charset="0"/>
            </a:rPr>
            <a:t>menguasai kemahiran media sosial berasaskan panduan dan acuan Islam</a:t>
          </a:r>
          <a:endParaRPr lang="en-US" sz="2400" dirty="0">
            <a:latin typeface="Arial" panose="020B0604020202020204" pitchFamily="34" charset="0"/>
            <a:cs typeface="Arial" panose="020B0604020202020204" pitchFamily="34" charset="0"/>
          </a:endParaRPr>
        </a:p>
      </dgm:t>
    </dgm:pt>
    <dgm:pt modelId="{0F2ADE7D-8963-413A-8D8A-33F07D36D706}" type="parTrans" cxnId="{05E8EE20-705E-4EDE-9A76-E9BE18522E2B}">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5AFEA240-370B-46F6-9107-9D27BE29BA60}" type="sibTrans" cxnId="{05E8EE20-705E-4EDE-9A76-E9BE18522E2B}">
      <dgm:prSet custT="1"/>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ED4CED3F-EA69-4F71-B0D0-4901FBED7629}">
      <dgm:prSet custT="1"/>
      <dgm:spPr/>
      <dgm:t>
        <a:bodyPr/>
        <a:lstStyle/>
        <a:p>
          <a:pPr rtl="0"/>
          <a:r>
            <a:rPr lang="ms-MY" sz="2400" dirty="0" smtClean="0">
              <a:latin typeface="Arial" panose="020B0604020202020204" pitchFamily="34" charset="0"/>
              <a:cs typeface="Arial" panose="020B0604020202020204" pitchFamily="34" charset="0"/>
            </a:rPr>
            <a:t>menyedari apakah kepentingan media sosial ke arah kesejahteraan ummah</a:t>
          </a:r>
          <a:endParaRPr lang="en-US" sz="2400" dirty="0">
            <a:latin typeface="Arial" panose="020B0604020202020204" pitchFamily="34" charset="0"/>
            <a:cs typeface="Arial" panose="020B0604020202020204" pitchFamily="34" charset="0"/>
          </a:endParaRPr>
        </a:p>
      </dgm:t>
    </dgm:pt>
    <dgm:pt modelId="{365E41C9-63E6-4C0C-8B24-B5CEEA961315}" type="parTrans" cxnId="{EF77CF2F-EFFF-477D-A659-6EDEEB8A4834}">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BCE7CABE-B43C-45AF-8B55-F8434F52E381}" type="sibTrans" cxnId="{EF77CF2F-EFFF-477D-A659-6EDEEB8A4834}">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6C56BB1A-581D-4342-8585-2381D8314F95}" type="pres">
      <dgm:prSet presAssocID="{5B0E9486-F389-45AF-8580-80D13676700B}" presName="Name0" presStyleCnt="0">
        <dgm:presLayoutVars>
          <dgm:dir/>
          <dgm:animLvl val="lvl"/>
          <dgm:resizeHandles val="exact"/>
        </dgm:presLayoutVars>
      </dgm:prSet>
      <dgm:spPr/>
      <dgm:t>
        <a:bodyPr/>
        <a:lstStyle/>
        <a:p>
          <a:endParaRPr lang="en-US"/>
        </a:p>
      </dgm:t>
    </dgm:pt>
    <dgm:pt modelId="{EF03A24F-FE5B-4605-A970-5A0FB851DE13}" type="pres">
      <dgm:prSet presAssocID="{E54D514C-B01A-4340-A801-DEB99E9F7267}" presName="boxAndChildren" presStyleCnt="0"/>
      <dgm:spPr/>
      <dgm:t>
        <a:bodyPr/>
        <a:lstStyle/>
        <a:p>
          <a:endParaRPr lang="en-US"/>
        </a:p>
      </dgm:t>
    </dgm:pt>
    <dgm:pt modelId="{A46BC426-8C71-4CB6-ADE7-B44F2C70B95B}" type="pres">
      <dgm:prSet presAssocID="{E54D514C-B01A-4340-A801-DEB99E9F7267}" presName="parentTextBox" presStyleLbl="node1" presStyleIdx="0" presStyleCnt="1"/>
      <dgm:spPr/>
      <dgm:t>
        <a:bodyPr/>
        <a:lstStyle/>
        <a:p>
          <a:endParaRPr lang="en-US"/>
        </a:p>
      </dgm:t>
    </dgm:pt>
    <dgm:pt modelId="{D51702E7-3E0F-4F52-ADB2-4953051D1917}" type="pres">
      <dgm:prSet presAssocID="{E54D514C-B01A-4340-A801-DEB99E9F7267}" presName="entireBox" presStyleLbl="node1" presStyleIdx="0" presStyleCnt="1"/>
      <dgm:spPr/>
      <dgm:t>
        <a:bodyPr/>
        <a:lstStyle/>
        <a:p>
          <a:endParaRPr lang="en-US"/>
        </a:p>
      </dgm:t>
    </dgm:pt>
    <dgm:pt modelId="{7AF2FC32-E11D-4CE3-ADA8-2825F8DA1AB7}" type="pres">
      <dgm:prSet presAssocID="{E54D514C-B01A-4340-A801-DEB99E9F7267}" presName="descendantBox" presStyleCnt="0"/>
      <dgm:spPr/>
      <dgm:t>
        <a:bodyPr/>
        <a:lstStyle/>
        <a:p>
          <a:endParaRPr lang="en-US"/>
        </a:p>
      </dgm:t>
    </dgm:pt>
    <dgm:pt modelId="{71546B1C-7CCB-41D7-AD44-9FAC8044A791}" type="pres">
      <dgm:prSet presAssocID="{C97D65D1-E16E-4C10-8F8E-98DAD4904CCE}" presName="childTextBox" presStyleLbl="fgAccFollowNode1" presStyleIdx="0" presStyleCnt="3">
        <dgm:presLayoutVars>
          <dgm:bulletEnabled val="1"/>
        </dgm:presLayoutVars>
      </dgm:prSet>
      <dgm:spPr/>
      <dgm:t>
        <a:bodyPr/>
        <a:lstStyle/>
        <a:p>
          <a:endParaRPr lang="en-US"/>
        </a:p>
      </dgm:t>
    </dgm:pt>
    <dgm:pt modelId="{4167B11E-480D-40DA-8EB1-9C89D91148D4}" type="pres">
      <dgm:prSet presAssocID="{8760422E-DF79-44E4-BE00-3CBCA0FC4057}" presName="childTextBox" presStyleLbl="fgAccFollowNode1" presStyleIdx="1" presStyleCnt="3">
        <dgm:presLayoutVars>
          <dgm:bulletEnabled val="1"/>
        </dgm:presLayoutVars>
      </dgm:prSet>
      <dgm:spPr/>
      <dgm:t>
        <a:bodyPr/>
        <a:lstStyle/>
        <a:p>
          <a:endParaRPr lang="en-US"/>
        </a:p>
      </dgm:t>
    </dgm:pt>
    <dgm:pt modelId="{441D6E06-2589-437C-B4C3-937FE4B8E4D2}" type="pres">
      <dgm:prSet presAssocID="{ED4CED3F-EA69-4F71-B0D0-4901FBED7629}" presName="childTextBox" presStyleLbl="fgAccFollowNode1" presStyleIdx="2" presStyleCnt="3">
        <dgm:presLayoutVars>
          <dgm:bulletEnabled val="1"/>
        </dgm:presLayoutVars>
      </dgm:prSet>
      <dgm:spPr/>
      <dgm:t>
        <a:bodyPr/>
        <a:lstStyle/>
        <a:p>
          <a:endParaRPr lang="en-US"/>
        </a:p>
      </dgm:t>
    </dgm:pt>
  </dgm:ptLst>
  <dgm:cxnLst>
    <dgm:cxn modelId="{4D852513-FDB1-44C9-86B5-B9E9CE7C7658}" type="presOf" srcId="{E54D514C-B01A-4340-A801-DEB99E9F7267}" destId="{A46BC426-8C71-4CB6-ADE7-B44F2C70B95B}" srcOrd="0" destOrd="0" presId="urn:microsoft.com/office/officeart/2005/8/layout/process4"/>
    <dgm:cxn modelId="{A0B3DEA6-A504-48D8-96BB-71D2D6C10528}" srcId="{5B0E9486-F389-45AF-8580-80D13676700B}" destId="{E54D514C-B01A-4340-A801-DEB99E9F7267}" srcOrd="0" destOrd="0" parTransId="{43C6069E-2897-48D9-8401-4CEA577DFC05}" sibTransId="{B7535D17-1A08-40B1-BB71-77A52A5D2465}"/>
    <dgm:cxn modelId="{CE091846-4D00-412F-A884-CCF055A694B9}" type="presOf" srcId="{5B0E9486-F389-45AF-8580-80D13676700B}" destId="{6C56BB1A-581D-4342-8585-2381D8314F95}" srcOrd="0" destOrd="0" presId="urn:microsoft.com/office/officeart/2005/8/layout/process4"/>
    <dgm:cxn modelId="{EF77CF2F-EFFF-477D-A659-6EDEEB8A4834}" srcId="{E54D514C-B01A-4340-A801-DEB99E9F7267}" destId="{ED4CED3F-EA69-4F71-B0D0-4901FBED7629}" srcOrd="2" destOrd="0" parTransId="{365E41C9-63E6-4C0C-8B24-B5CEEA961315}" sibTransId="{BCE7CABE-B43C-45AF-8B55-F8434F52E381}"/>
    <dgm:cxn modelId="{05E8EE20-705E-4EDE-9A76-E9BE18522E2B}" srcId="{E54D514C-B01A-4340-A801-DEB99E9F7267}" destId="{8760422E-DF79-44E4-BE00-3CBCA0FC4057}" srcOrd="1" destOrd="0" parTransId="{0F2ADE7D-8963-413A-8D8A-33F07D36D706}" sibTransId="{5AFEA240-370B-46F6-9107-9D27BE29BA60}"/>
    <dgm:cxn modelId="{F60DEA94-C681-4832-9C01-6E06E55419F6}" srcId="{E54D514C-B01A-4340-A801-DEB99E9F7267}" destId="{C97D65D1-E16E-4C10-8F8E-98DAD4904CCE}" srcOrd="0" destOrd="0" parTransId="{6D60CFB1-FC23-45D5-ACAE-135C9676A110}" sibTransId="{7FB5D297-5F60-4597-BE78-B8ADBB3C795A}"/>
    <dgm:cxn modelId="{6DCC28A3-2C6A-40DC-9E20-51B626A6738C}" type="presOf" srcId="{C97D65D1-E16E-4C10-8F8E-98DAD4904CCE}" destId="{71546B1C-7CCB-41D7-AD44-9FAC8044A791}" srcOrd="0" destOrd="0" presId="urn:microsoft.com/office/officeart/2005/8/layout/process4"/>
    <dgm:cxn modelId="{7A442408-5A2F-4D5A-A921-353A2F62909D}" type="presOf" srcId="{E54D514C-B01A-4340-A801-DEB99E9F7267}" destId="{D51702E7-3E0F-4F52-ADB2-4953051D1917}" srcOrd="1" destOrd="0" presId="urn:microsoft.com/office/officeart/2005/8/layout/process4"/>
    <dgm:cxn modelId="{AABCD403-CC17-4FBC-BECB-72D83D805D7A}" type="presOf" srcId="{8760422E-DF79-44E4-BE00-3CBCA0FC4057}" destId="{4167B11E-480D-40DA-8EB1-9C89D91148D4}" srcOrd="0" destOrd="0" presId="urn:microsoft.com/office/officeart/2005/8/layout/process4"/>
    <dgm:cxn modelId="{F534F994-5E2F-411D-88AB-4CB193E80FFA}" type="presOf" srcId="{ED4CED3F-EA69-4F71-B0D0-4901FBED7629}" destId="{441D6E06-2589-437C-B4C3-937FE4B8E4D2}" srcOrd="0" destOrd="0" presId="urn:microsoft.com/office/officeart/2005/8/layout/process4"/>
    <dgm:cxn modelId="{E4F42BA5-6607-42E1-832A-E6B4F262187E}" type="presParOf" srcId="{6C56BB1A-581D-4342-8585-2381D8314F95}" destId="{EF03A24F-FE5B-4605-A970-5A0FB851DE13}" srcOrd="0" destOrd="0" presId="urn:microsoft.com/office/officeart/2005/8/layout/process4"/>
    <dgm:cxn modelId="{D3B444D4-D5AB-4DDD-9393-9D9E3FAE07DF}" type="presParOf" srcId="{EF03A24F-FE5B-4605-A970-5A0FB851DE13}" destId="{A46BC426-8C71-4CB6-ADE7-B44F2C70B95B}" srcOrd="0" destOrd="0" presId="urn:microsoft.com/office/officeart/2005/8/layout/process4"/>
    <dgm:cxn modelId="{5537ECAD-2B65-410A-ACD0-1EFAEAC09540}" type="presParOf" srcId="{EF03A24F-FE5B-4605-A970-5A0FB851DE13}" destId="{D51702E7-3E0F-4F52-ADB2-4953051D1917}" srcOrd="1" destOrd="0" presId="urn:microsoft.com/office/officeart/2005/8/layout/process4"/>
    <dgm:cxn modelId="{1F0236E1-73A2-468F-AB6F-FAD7509117FA}" type="presParOf" srcId="{EF03A24F-FE5B-4605-A970-5A0FB851DE13}" destId="{7AF2FC32-E11D-4CE3-ADA8-2825F8DA1AB7}" srcOrd="2" destOrd="0" presId="urn:microsoft.com/office/officeart/2005/8/layout/process4"/>
    <dgm:cxn modelId="{B08DD04C-C19C-474D-BB90-463F5CD4EDCB}" type="presParOf" srcId="{7AF2FC32-E11D-4CE3-ADA8-2825F8DA1AB7}" destId="{71546B1C-7CCB-41D7-AD44-9FAC8044A791}" srcOrd="0" destOrd="0" presId="urn:microsoft.com/office/officeart/2005/8/layout/process4"/>
    <dgm:cxn modelId="{C2847DED-B4D8-41A0-B4EC-DD7F65B215BE}" type="presParOf" srcId="{7AF2FC32-E11D-4CE3-ADA8-2825F8DA1AB7}" destId="{4167B11E-480D-40DA-8EB1-9C89D91148D4}" srcOrd="1" destOrd="0" presId="urn:microsoft.com/office/officeart/2005/8/layout/process4"/>
    <dgm:cxn modelId="{2CB3AE60-51F4-4B36-9DD9-7EC07B9B15BB}" type="presParOf" srcId="{7AF2FC32-E11D-4CE3-ADA8-2825F8DA1AB7}" destId="{441D6E06-2589-437C-B4C3-937FE4B8E4D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412089-1EC8-46CF-9AD6-231DD1958ADE}" type="doc">
      <dgm:prSet loTypeId="urn:microsoft.com/office/officeart/2005/8/layout/vList3" loCatId="list" qsTypeId="urn:microsoft.com/office/officeart/2005/8/quickstyle/simple5" qsCatId="simple" csTypeId="urn:microsoft.com/office/officeart/2005/8/colors/colorful1" csCatId="colorful" phldr="1"/>
      <dgm:spPr/>
    </dgm:pt>
    <dgm:pt modelId="{0791BE3B-0298-4564-8C27-EC69DDEFF203}">
      <dgm:prSet phldrT="[Text]" custT="1"/>
      <dgm:spPr/>
      <dgm:t>
        <a:bodyPr/>
        <a:lstStyle/>
        <a:p>
          <a:pPr algn="just"/>
          <a:r>
            <a:rPr lang="ms-MY" sz="2400" b="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Baskerville Old Face" pitchFamily="18" charset="0"/>
            </a:rPr>
            <a:t>Komunikasi membantu manusia memahami segala peristiwa yang berlaku dalam usaha menjalin hubungan sesama manusia dan melahirkan banyak idea serta maklumat bagi manfaat bersama.</a:t>
          </a:r>
          <a:endParaRPr lang="en-US" sz="2400" b="0" cap="none" spc="0" dirty="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1ABEB262-9C46-49C7-AEDC-4C131FF8AFFB}" type="parTrans" cxnId="{7BAAF774-D428-4FA6-A7A0-20534631F6A1}">
      <dgm:prSet/>
      <dgm:spPr/>
      <dgm:t>
        <a:bodyPr/>
        <a:lstStyle/>
        <a:p>
          <a:pPr algn="just"/>
          <a:endParaRPr lang="en-US" sz="2400" b="0" cap="none" spc="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441CD883-EAA7-4989-9DD9-4E4670F27F83}" type="sibTrans" cxnId="{7BAAF774-D428-4FA6-A7A0-20534631F6A1}">
      <dgm:prSet/>
      <dgm:spPr/>
      <dgm:t>
        <a:bodyPr/>
        <a:lstStyle/>
        <a:p>
          <a:pPr algn="just"/>
          <a:endParaRPr lang="en-US" sz="2400" b="0" cap="none" spc="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1AAF0FCB-276F-4CE3-B304-E9E843AE9A14}">
      <dgm:prSet phldrT="[Text]" custT="1"/>
      <dgm:spPr/>
      <dgm:t>
        <a:bodyPr/>
        <a:lstStyle/>
        <a:p>
          <a:pPr algn="just"/>
          <a:r>
            <a:rPr lang="ms-MY" sz="2400" b="0" cap="none" spc="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Baskerville Old Face" pitchFamily="18" charset="0"/>
            </a:rPr>
            <a:t>Kegagalan proses sosialisasi memberi impak kepada pegangan dan penghayatan nilai-nilai murni agama serta akhlak manusia.</a:t>
          </a:r>
          <a:endParaRPr lang="en-US" sz="2400" b="0" cap="none" spc="0" dirty="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58352A40-4737-4DD4-8F23-523C75220DBD}" type="parTrans" cxnId="{2EA2F644-555A-4ACB-9C72-69795F56CAD0}">
      <dgm:prSet/>
      <dgm:spPr/>
      <dgm:t>
        <a:bodyPr/>
        <a:lstStyle/>
        <a:p>
          <a:pPr algn="just"/>
          <a:endParaRPr lang="en-US" sz="2400" b="0" cap="none" spc="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FE00751B-6AD4-40E2-B2A9-3B986405F87A}" type="sibTrans" cxnId="{2EA2F644-555A-4ACB-9C72-69795F56CAD0}">
      <dgm:prSet/>
      <dgm:spPr/>
      <dgm:t>
        <a:bodyPr/>
        <a:lstStyle/>
        <a:p>
          <a:pPr algn="just"/>
          <a:endParaRPr lang="en-US" sz="2400" b="0" cap="none" spc="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F3D827EE-5622-4635-8EAC-4FB1CA277264}">
      <dgm:prSet phldrT="[Text]" custT="1"/>
      <dgm:spPr/>
      <dgm:t>
        <a:bodyPr/>
        <a:lstStyle/>
        <a:p>
          <a:pPr algn="just"/>
          <a:r>
            <a:rPr lang="ms-MY" sz="2400" b="0" cap="none" spc="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Baskerville Old Face" pitchFamily="18" charset="0"/>
            </a:rPr>
            <a:t>Konsep Tabayyun dapat menyekat penularan bahaya fitnah yang boleh mengancam keselamatan masyarakat dan negara.</a:t>
          </a:r>
          <a:endParaRPr lang="en-US" sz="2400" b="0" cap="none" spc="0" dirty="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732A6A26-F63A-4198-AD13-0137BFDA8063}" type="parTrans" cxnId="{D2792661-A3EF-4C23-A34C-4939053E7AFC}">
      <dgm:prSet/>
      <dgm:spPr/>
      <dgm:t>
        <a:bodyPr/>
        <a:lstStyle/>
        <a:p>
          <a:pPr algn="just"/>
          <a:endParaRPr lang="en-US" sz="2400" b="0" cap="none" spc="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A7C648AC-7346-4F62-82BC-010FF6C555E1}" type="sibTrans" cxnId="{D2792661-A3EF-4C23-A34C-4939053E7AFC}">
      <dgm:prSet/>
      <dgm:spPr/>
      <dgm:t>
        <a:bodyPr/>
        <a:lstStyle/>
        <a:p>
          <a:pPr algn="just"/>
          <a:endParaRPr lang="en-US" sz="2400" b="0" cap="none" spc="0">
            <a:ln w="0"/>
            <a:solidFill>
              <a:srgbClr val="FFFF00"/>
            </a:solidFill>
            <a:effectLst>
              <a:glow rad="101600">
                <a:schemeClr val="tx1">
                  <a:alpha val="60000"/>
                </a:schemeClr>
              </a:glow>
              <a:outerShdw blurRad="38100" dist="19050" dir="2700000" algn="tl" rotWithShape="0">
                <a:schemeClr val="dk1">
                  <a:alpha val="40000"/>
                </a:schemeClr>
              </a:outerShdw>
            </a:effectLst>
          </a:endParaRPr>
        </a:p>
      </dgm:t>
    </dgm:pt>
    <dgm:pt modelId="{BEF7129C-7AE7-470C-B794-D93D7E8C82C6}" type="pres">
      <dgm:prSet presAssocID="{A0412089-1EC8-46CF-9AD6-231DD1958ADE}" presName="linearFlow" presStyleCnt="0">
        <dgm:presLayoutVars>
          <dgm:dir/>
          <dgm:resizeHandles val="exact"/>
        </dgm:presLayoutVars>
      </dgm:prSet>
      <dgm:spPr/>
    </dgm:pt>
    <dgm:pt modelId="{5D53D092-3BBA-4ACC-B345-8454DBC4198A}" type="pres">
      <dgm:prSet presAssocID="{0791BE3B-0298-4564-8C27-EC69DDEFF203}" presName="composite" presStyleCnt="0"/>
      <dgm:spPr/>
    </dgm:pt>
    <dgm:pt modelId="{8EC17270-5182-4917-9E6A-19ABD0AF08A1}" type="pres">
      <dgm:prSet presAssocID="{0791BE3B-0298-4564-8C27-EC69DDEFF203}" presName="imgShp" presStyleLbl="fgImgPlace1" presStyleIdx="0" presStyleCnt="3" custScaleX="53845" custScaleY="43220" custLinFactNeighborX="-542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pt>
    <dgm:pt modelId="{262F86D7-53E4-4D95-B23E-3C9F3FA68899}" type="pres">
      <dgm:prSet presAssocID="{0791BE3B-0298-4564-8C27-EC69DDEFF203}" presName="txShp" presStyleLbl="node1" presStyleIdx="0" presStyleCnt="3" custScaleX="134290">
        <dgm:presLayoutVars>
          <dgm:bulletEnabled val="1"/>
        </dgm:presLayoutVars>
      </dgm:prSet>
      <dgm:spPr/>
      <dgm:t>
        <a:bodyPr/>
        <a:lstStyle/>
        <a:p>
          <a:endParaRPr lang="en-US"/>
        </a:p>
      </dgm:t>
    </dgm:pt>
    <dgm:pt modelId="{B467D688-30FA-4B6A-BA6A-4FCED1BF32B8}" type="pres">
      <dgm:prSet presAssocID="{441CD883-EAA7-4989-9DD9-4E4670F27F83}" presName="spacing" presStyleCnt="0"/>
      <dgm:spPr/>
    </dgm:pt>
    <dgm:pt modelId="{C3342D3B-861D-440D-AFA9-2227F05A3DD1}" type="pres">
      <dgm:prSet presAssocID="{1AAF0FCB-276F-4CE3-B304-E9E843AE9A14}" presName="composite" presStyleCnt="0"/>
      <dgm:spPr/>
    </dgm:pt>
    <dgm:pt modelId="{0A8B736A-B01D-4C20-89E3-6EA206EA8466}" type="pres">
      <dgm:prSet presAssocID="{1AAF0FCB-276F-4CE3-B304-E9E843AE9A14}" presName="imgShp" presStyleLbl="fgImgPlace1" presStyleIdx="1" presStyleCnt="3" custScaleX="53845" custScaleY="43220" custLinFactNeighborX="-5420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C909A570-CB39-4AAF-B71D-5D3F9661C443}" type="pres">
      <dgm:prSet presAssocID="{1AAF0FCB-276F-4CE3-B304-E9E843AE9A14}" presName="txShp" presStyleLbl="node1" presStyleIdx="1" presStyleCnt="3" custScaleX="134290">
        <dgm:presLayoutVars>
          <dgm:bulletEnabled val="1"/>
        </dgm:presLayoutVars>
      </dgm:prSet>
      <dgm:spPr/>
      <dgm:t>
        <a:bodyPr/>
        <a:lstStyle/>
        <a:p>
          <a:endParaRPr lang="en-US"/>
        </a:p>
      </dgm:t>
    </dgm:pt>
    <dgm:pt modelId="{470569C1-D750-4726-BBD8-C8C66521B0AA}" type="pres">
      <dgm:prSet presAssocID="{FE00751B-6AD4-40E2-B2A9-3B986405F87A}" presName="spacing" presStyleCnt="0"/>
      <dgm:spPr/>
    </dgm:pt>
    <dgm:pt modelId="{D1D11DCC-652E-429C-991C-38336DC13CD6}" type="pres">
      <dgm:prSet presAssocID="{F3D827EE-5622-4635-8EAC-4FB1CA277264}" presName="composite" presStyleCnt="0"/>
      <dgm:spPr/>
    </dgm:pt>
    <dgm:pt modelId="{44EF5076-7E17-4B28-AAF6-B08B414012B7}" type="pres">
      <dgm:prSet presAssocID="{F3D827EE-5622-4635-8EAC-4FB1CA277264}" presName="imgShp" presStyleLbl="fgImgPlace1" presStyleIdx="2" presStyleCnt="3" custScaleX="53845" custScaleY="43220" custLinFactNeighborX="-542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4781D054-E5A3-4B8A-8AF7-D2CEE386A8FB}" type="pres">
      <dgm:prSet presAssocID="{F3D827EE-5622-4635-8EAC-4FB1CA277264}" presName="txShp" presStyleLbl="node1" presStyleIdx="2" presStyleCnt="3" custScaleX="134290">
        <dgm:presLayoutVars>
          <dgm:bulletEnabled val="1"/>
        </dgm:presLayoutVars>
      </dgm:prSet>
      <dgm:spPr/>
      <dgm:t>
        <a:bodyPr/>
        <a:lstStyle/>
        <a:p>
          <a:endParaRPr lang="en-US"/>
        </a:p>
      </dgm:t>
    </dgm:pt>
  </dgm:ptLst>
  <dgm:cxnLst>
    <dgm:cxn modelId="{50BD3C86-36EF-4518-B9D2-3F549B5E7602}" type="presOf" srcId="{F3D827EE-5622-4635-8EAC-4FB1CA277264}" destId="{4781D054-E5A3-4B8A-8AF7-D2CEE386A8FB}" srcOrd="0" destOrd="0" presId="urn:microsoft.com/office/officeart/2005/8/layout/vList3"/>
    <dgm:cxn modelId="{7BAAF774-D428-4FA6-A7A0-20534631F6A1}" srcId="{A0412089-1EC8-46CF-9AD6-231DD1958ADE}" destId="{0791BE3B-0298-4564-8C27-EC69DDEFF203}" srcOrd="0" destOrd="0" parTransId="{1ABEB262-9C46-49C7-AEDC-4C131FF8AFFB}" sibTransId="{441CD883-EAA7-4989-9DD9-4E4670F27F83}"/>
    <dgm:cxn modelId="{7502FFFD-AF60-4161-ABBD-533B19C69F5A}" type="presOf" srcId="{A0412089-1EC8-46CF-9AD6-231DD1958ADE}" destId="{BEF7129C-7AE7-470C-B794-D93D7E8C82C6}" srcOrd="0" destOrd="0" presId="urn:microsoft.com/office/officeart/2005/8/layout/vList3"/>
    <dgm:cxn modelId="{70FE0F3C-D0CC-46C2-BBB0-08C8B5F3C6A9}" type="presOf" srcId="{0791BE3B-0298-4564-8C27-EC69DDEFF203}" destId="{262F86D7-53E4-4D95-B23E-3C9F3FA68899}" srcOrd="0" destOrd="0" presId="urn:microsoft.com/office/officeart/2005/8/layout/vList3"/>
    <dgm:cxn modelId="{2EA2F644-555A-4ACB-9C72-69795F56CAD0}" srcId="{A0412089-1EC8-46CF-9AD6-231DD1958ADE}" destId="{1AAF0FCB-276F-4CE3-B304-E9E843AE9A14}" srcOrd="1" destOrd="0" parTransId="{58352A40-4737-4DD4-8F23-523C75220DBD}" sibTransId="{FE00751B-6AD4-40E2-B2A9-3B986405F87A}"/>
    <dgm:cxn modelId="{D2792661-A3EF-4C23-A34C-4939053E7AFC}" srcId="{A0412089-1EC8-46CF-9AD6-231DD1958ADE}" destId="{F3D827EE-5622-4635-8EAC-4FB1CA277264}" srcOrd="2" destOrd="0" parTransId="{732A6A26-F63A-4198-AD13-0137BFDA8063}" sibTransId="{A7C648AC-7346-4F62-82BC-010FF6C555E1}"/>
    <dgm:cxn modelId="{08DCB15D-49EB-4705-9F21-4085AC068DF8}" type="presOf" srcId="{1AAF0FCB-276F-4CE3-B304-E9E843AE9A14}" destId="{C909A570-CB39-4AAF-B71D-5D3F9661C443}" srcOrd="0" destOrd="0" presId="urn:microsoft.com/office/officeart/2005/8/layout/vList3"/>
    <dgm:cxn modelId="{70593BB1-1CF3-4215-A289-B4806D500ADB}" type="presParOf" srcId="{BEF7129C-7AE7-470C-B794-D93D7E8C82C6}" destId="{5D53D092-3BBA-4ACC-B345-8454DBC4198A}" srcOrd="0" destOrd="0" presId="urn:microsoft.com/office/officeart/2005/8/layout/vList3"/>
    <dgm:cxn modelId="{F1B56A64-8024-462D-932C-B4499BC4EFFC}" type="presParOf" srcId="{5D53D092-3BBA-4ACC-B345-8454DBC4198A}" destId="{8EC17270-5182-4917-9E6A-19ABD0AF08A1}" srcOrd="0" destOrd="0" presId="urn:microsoft.com/office/officeart/2005/8/layout/vList3"/>
    <dgm:cxn modelId="{5E983B5F-0F64-4B96-807D-54CC62569A55}" type="presParOf" srcId="{5D53D092-3BBA-4ACC-B345-8454DBC4198A}" destId="{262F86D7-53E4-4D95-B23E-3C9F3FA68899}" srcOrd="1" destOrd="0" presId="urn:microsoft.com/office/officeart/2005/8/layout/vList3"/>
    <dgm:cxn modelId="{A673CA4D-CD00-429A-AF5E-241F407BBEB6}" type="presParOf" srcId="{BEF7129C-7AE7-470C-B794-D93D7E8C82C6}" destId="{B467D688-30FA-4B6A-BA6A-4FCED1BF32B8}" srcOrd="1" destOrd="0" presId="urn:microsoft.com/office/officeart/2005/8/layout/vList3"/>
    <dgm:cxn modelId="{B8550E30-2EA6-4F7E-B9A9-B2543B235EFB}" type="presParOf" srcId="{BEF7129C-7AE7-470C-B794-D93D7E8C82C6}" destId="{C3342D3B-861D-440D-AFA9-2227F05A3DD1}" srcOrd="2" destOrd="0" presId="urn:microsoft.com/office/officeart/2005/8/layout/vList3"/>
    <dgm:cxn modelId="{DC1A7153-3746-4A27-96E0-15098318A7B6}" type="presParOf" srcId="{C3342D3B-861D-440D-AFA9-2227F05A3DD1}" destId="{0A8B736A-B01D-4C20-89E3-6EA206EA8466}" srcOrd="0" destOrd="0" presId="urn:microsoft.com/office/officeart/2005/8/layout/vList3"/>
    <dgm:cxn modelId="{A1BCDA9D-4923-4EDF-B1C9-73D7DF2D2138}" type="presParOf" srcId="{C3342D3B-861D-440D-AFA9-2227F05A3DD1}" destId="{C909A570-CB39-4AAF-B71D-5D3F9661C443}" srcOrd="1" destOrd="0" presId="urn:microsoft.com/office/officeart/2005/8/layout/vList3"/>
    <dgm:cxn modelId="{E0E1054C-1EEE-4399-AEAF-9A40FAF36F23}" type="presParOf" srcId="{BEF7129C-7AE7-470C-B794-D93D7E8C82C6}" destId="{470569C1-D750-4726-BBD8-C8C66521B0AA}" srcOrd="3" destOrd="0" presId="urn:microsoft.com/office/officeart/2005/8/layout/vList3"/>
    <dgm:cxn modelId="{ED5B7ECA-03E5-4EDB-A456-D2A38717ACFE}" type="presParOf" srcId="{BEF7129C-7AE7-470C-B794-D93D7E8C82C6}" destId="{D1D11DCC-652E-429C-991C-38336DC13CD6}" srcOrd="4" destOrd="0" presId="urn:microsoft.com/office/officeart/2005/8/layout/vList3"/>
    <dgm:cxn modelId="{CA08CD3B-3C7E-4D80-BC54-AC111B352BAA}" type="presParOf" srcId="{D1D11DCC-652E-429C-991C-38336DC13CD6}" destId="{44EF5076-7E17-4B28-AAF6-B08B414012B7}" srcOrd="0" destOrd="0" presId="urn:microsoft.com/office/officeart/2005/8/layout/vList3"/>
    <dgm:cxn modelId="{C10EC0B7-B161-446D-9179-455E1E7A1366}" type="presParOf" srcId="{D1D11DCC-652E-429C-991C-38336DC13CD6}" destId="{4781D054-E5A3-4B8A-8AF7-D2CEE386A8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F0575-AC08-4A82-B0A1-71EE1EDD8488}">
      <dsp:nvSpPr>
        <dsp:cNvPr id="0" name=""/>
        <dsp:cNvSpPr/>
      </dsp:nvSpPr>
      <dsp:spPr>
        <a:xfrm>
          <a:off x="3486149" y="2266949"/>
          <a:ext cx="1943100" cy="194310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ms-MY" sz="2400" kern="1200" dirty="0" smtClean="0">
              <a:effectLst>
                <a:glow rad="101600">
                  <a:schemeClr val="bg1">
                    <a:alpha val="60000"/>
                  </a:schemeClr>
                </a:glow>
              </a:effectLst>
            </a:rPr>
            <a:t>Komunikasi</a:t>
          </a:r>
          <a:endParaRPr lang="en-US" sz="2400" b="1" kern="1200" dirty="0">
            <a:effectLst>
              <a:glow rad="101600">
                <a:schemeClr val="bg1">
                  <a:alpha val="60000"/>
                </a:schemeClr>
              </a:glow>
            </a:effectLst>
            <a:latin typeface="Baskerville Old Face" pitchFamily="18" charset="0"/>
          </a:endParaRPr>
        </a:p>
      </dsp:txBody>
      <dsp:txXfrm>
        <a:off x="3581003" y="2361803"/>
        <a:ext cx="1753392" cy="1753392"/>
      </dsp:txXfrm>
    </dsp:sp>
    <dsp:sp modelId="{2FF3E24E-0512-4166-BF4E-FE861B64BB0E}">
      <dsp:nvSpPr>
        <dsp:cNvPr id="0" name=""/>
        <dsp:cNvSpPr/>
      </dsp:nvSpPr>
      <dsp:spPr>
        <a:xfrm rot="16200000">
          <a:off x="3975441" y="1784691"/>
          <a:ext cx="964516" cy="0"/>
        </a:xfrm>
        <a:custGeom>
          <a:avLst/>
          <a:gdLst/>
          <a:ahLst/>
          <a:cxnLst/>
          <a:rect l="0" t="0" r="0" b="0"/>
          <a:pathLst>
            <a:path>
              <a:moveTo>
                <a:pt x="0" y="0"/>
              </a:moveTo>
              <a:lnTo>
                <a:pt x="964516" y="0"/>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2C5DBF-EF53-4EA3-B2FD-615E9DC233BD}">
      <dsp:nvSpPr>
        <dsp:cNvPr id="0" name=""/>
        <dsp:cNvSpPr/>
      </dsp:nvSpPr>
      <dsp:spPr>
        <a:xfrm>
          <a:off x="3806761" y="556"/>
          <a:ext cx="1301877" cy="1301877"/>
        </a:xfrm>
        <a:prstGeom prst="roundRect">
          <a:avLst/>
        </a:prstGeom>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ms-MY" sz="1800" kern="1200" smtClean="0">
              <a:effectLst>
                <a:glow rad="101600">
                  <a:schemeClr val="bg1">
                    <a:alpha val="60000"/>
                  </a:schemeClr>
                </a:glow>
              </a:effectLst>
            </a:rPr>
            <a:t>keperluan </a:t>
          </a:r>
          <a:r>
            <a:rPr lang="ms-MY" sz="1800" kern="1200" dirty="0" smtClean="0">
              <a:effectLst>
                <a:glow rad="101600">
                  <a:schemeClr val="bg1">
                    <a:alpha val="60000"/>
                  </a:schemeClr>
                </a:glow>
              </a:effectLst>
            </a:rPr>
            <a:t>manusia</a:t>
          </a:r>
          <a:endParaRPr lang="en-US" sz="1800" b="1" kern="1200" dirty="0">
            <a:effectLst>
              <a:glow rad="101600">
                <a:schemeClr val="bg1">
                  <a:alpha val="60000"/>
                </a:schemeClr>
              </a:glow>
            </a:effectLst>
            <a:latin typeface="Baskerville Old Face" pitchFamily="18" charset="0"/>
          </a:endParaRPr>
        </a:p>
      </dsp:txBody>
      <dsp:txXfrm>
        <a:off x="3870313" y="64108"/>
        <a:ext cx="1174773" cy="1174773"/>
      </dsp:txXfrm>
    </dsp:sp>
    <dsp:sp modelId="{94CF99F3-5405-47B1-B5C3-6AD5AD13000C}">
      <dsp:nvSpPr>
        <dsp:cNvPr id="0" name=""/>
        <dsp:cNvSpPr/>
      </dsp:nvSpPr>
      <dsp:spPr>
        <a:xfrm>
          <a:off x="5429250" y="3238499"/>
          <a:ext cx="964516" cy="0"/>
        </a:xfrm>
        <a:custGeom>
          <a:avLst/>
          <a:gdLst/>
          <a:ahLst/>
          <a:cxnLst/>
          <a:rect l="0" t="0" r="0" b="0"/>
          <a:pathLst>
            <a:path>
              <a:moveTo>
                <a:pt x="0" y="0"/>
              </a:moveTo>
              <a:lnTo>
                <a:pt x="964516" y="0"/>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C90FEC-D9EF-4C0A-86E9-FCEE7698B6DC}">
      <dsp:nvSpPr>
        <dsp:cNvPr id="0" name=""/>
        <dsp:cNvSpPr/>
      </dsp:nvSpPr>
      <dsp:spPr>
        <a:xfrm>
          <a:off x="6393766" y="2587561"/>
          <a:ext cx="1301877" cy="1301877"/>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ms-MY" sz="1800" kern="1200" dirty="0" smtClean="0">
              <a:effectLst>
                <a:glow rad="101600">
                  <a:schemeClr val="bg1">
                    <a:alpha val="60000"/>
                  </a:schemeClr>
                </a:glow>
              </a:effectLst>
            </a:rPr>
            <a:t>Berpandu al-Quran dan as-Sunnah</a:t>
          </a:r>
          <a:endParaRPr lang="en-US" sz="1800" b="1" kern="1200" dirty="0">
            <a:effectLst>
              <a:glow rad="101600">
                <a:schemeClr val="bg1">
                  <a:alpha val="60000"/>
                </a:schemeClr>
              </a:glow>
            </a:effectLst>
            <a:latin typeface="Baskerville Old Face" pitchFamily="18" charset="0"/>
          </a:endParaRPr>
        </a:p>
      </dsp:txBody>
      <dsp:txXfrm>
        <a:off x="6457318" y="2651113"/>
        <a:ext cx="1174773" cy="1174773"/>
      </dsp:txXfrm>
    </dsp:sp>
    <dsp:sp modelId="{509316DD-AA5B-4A1F-8402-FCB12E750B96}">
      <dsp:nvSpPr>
        <dsp:cNvPr id="0" name=""/>
        <dsp:cNvSpPr/>
      </dsp:nvSpPr>
      <dsp:spPr>
        <a:xfrm rot="5400000">
          <a:off x="3975441" y="4692308"/>
          <a:ext cx="964516" cy="0"/>
        </a:xfrm>
        <a:custGeom>
          <a:avLst/>
          <a:gdLst/>
          <a:ahLst/>
          <a:cxnLst/>
          <a:rect l="0" t="0" r="0" b="0"/>
          <a:pathLst>
            <a:path>
              <a:moveTo>
                <a:pt x="0" y="0"/>
              </a:moveTo>
              <a:lnTo>
                <a:pt x="964516" y="0"/>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105AB9-9184-4AEB-B4B2-C346F17F6A7B}">
      <dsp:nvSpPr>
        <dsp:cNvPr id="0" name=""/>
        <dsp:cNvSpPr/>
      </dsp:nvSpPr>
      <dsp:spPr>
        <a:xfrm>
          <a:off x="3806761" y="5174566"/>
          <a:ext cx="1301877" cy="1301877"/>
        </a:xfrm>
        <a:prstGeom prst="roundRect">
          <a:avLst/>
        </a:prstGeom>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ms-MY" sz="2100" kern="1200" smtClean="0">
              <a:effectLst>
                <a:glow rad="101600">
                  <a:schemeClr val="bg1">
                    <a:alpha val="60000"/>
                  </a:schemeClr>
                </a:glow>
              </a:effectLst>
            </a:rPr>
            <a:t>mesej dakwah Islamiah</a:t>
          </a:r>
          <a:endParaRPr lang="en-US" sz="2100" b="1" kern="1200" dirty="0">
            <a:effectLst>
              <a:glow rad="101600">
                <a:schemeClr val="bg1">
                  <a:alpha val="60000"/>
                </a:schemeClr>
              </a:glow>
            </a:effectLst>
            <a:latin typeface="Baskerville Old Face" pitchFamily="18" charset="0"/>
          </a:endParaRPr>
        </a:p>
      </dsp:txBody>
      <dsp:txXfrm>
        <a:off x="3870313" y="5238118"/>
        <a:ext cx="1174773" cy="1174773"/>
      </dsp:txXfrm>
    </dsp:sp>
    <dsp:sp modelId="{A4F929FB-ED93-4A22-8CFF-4A4F617A14D7}">
      <dsp:nvSpPr>
        <dsp:cNvPr id="0" name=""/>
        <dsp:cNvSpPr/>
      </dsp:nvSpPr>
      <dsp:spPr>
        <a:xfrm rot="10800000">
          <a:off x="2521633" y="3238500"/>
          <a:ext cx="964516" cy="0"/>
        </a:xfrm>
        <a:custGeom>
          <a:avLst/>
          <a:gdLst/>
          <a:ahLst/>
          <a:cxnLst/>
          <a:rect l="0" t="0" r="0" b="0"/>
          <a:pathLst>
            <a:path>
              <a:moveTo>
                <a:pt x="0" y="0"/>
              </a:moveTo>
              <a:lnTo>
                <a:pt x="964516" y="0"/>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F511D4-E7C4-42A6-A2B4-020B345C55FA}">
      <dsp:nvSpPr>
        <dsp:cNvPr id="0" name=""/>
        <dsp:cNvSpPr/>
      </dsp:nvSpPr>
      <dsp:spPr>
        <a:xfrm>
          <a:off x="1219756" y="2587561"/>
          <a:ext cx="1301877" cy="1301877"/>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ms-MY" sz="1800" kern="1200" dirty="0" smtClean="0">
              <a:effectLst>
                <a:glow rad="101600">
                  <a:schemeClr val="bg1">
                    <a:alpha val="60000"/>
                  </a:schemeClr>
                </a:glow>
              </a:effectLst>
            </a:rPr>
            <a:t>nadi kepada maklumat</a:t>
          </a:r>
          <a:endParaRPr lang="en-US" sz="1800" b="1" kern="1200" dirty="0">
            <a:effectLst>
              <a:glow rad="101600">
                <a:schemeClr val="bg1">
                  <a:alpha val="60000"/>
                </a:schemeClr>
              </a:glow>
            </a:effectLst>
            <a:latin typeface="Baskerville Old Face" pitchFamily="18" charset="0"/>
          </a:endParaRPr>
        </a:p>
      </dsp:txBody>
      <dsp:txXfrm>
        <a:off x="1283308" y="2651113"/>
        <a:ext cx="1174773" cy="1174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19A58-2757-4A8B-841C-A74295AE5E8B}">
      <dsp:nvSpPr>
        <dsp:cNvPr id="0" name=""/>
        <dsp:cNvSpPr/>
      </dsp:nvSpPr>
      <dsp:spPr>
        <a:xfrm>
          <a:off x="0" y="0"/>
          <a:ext cx="8686800" cy="6248400"/>
        </a:xfrm>
        <a:prstGeom prst="roundRect">
          <a:avLst>
            <a:gd name="adj" fmla="val 85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4849453" numCol="1" spcCol="1270" anchor="t" anchorCtr="0">
          <a:noAutofit/>
        </a:bodyPr>
        <a:lstStyle/>
        <a:p>
          <a:pPr lvl="0" algn="ctr" defTabSz="1333500" rtl="0">
            <a:lnSpc>
              <a:spcPct val="90000"/>
            </a:lnSpc>
            <a:spcBef>
              <a:spcPct val="0"/>
            </a:spcBef>
            <a:spcAft>
              <a:spcPct val="35000"/>
            </a:spcAft>
          </a:pPr>
          <a:r>
            <a:rPr lang="ms-MY" sz="3000" kern="1200" smtClean="0">
              <a:effectLst>
                <a:glow rad="101600">
                  <a:schemeClr val="bg1">
                    <a:alpha val="60000"/>
                  </a:schemeClr>
                </a:glow>
              </a:effectLst>
              <a:latin typeface="Baskerville Old Face" pitchFamily="18" charset="0"/>
            </a:rPr>
            <a:t>Allah SWT melarang umat Islam menghina dan menjatuhkan maruah orang lain </a:t>
          </a:r>
          <a:endParaRPr lang="en-US" sz="3000" kern="1200" dirty="0">
            <a:effectLst>
              <a:glow rad="101600">
                <a:schemeClr val="bg1">
                  <a:alpha val="60000"/>
                </a:schemeClr>
              </a:glow>
            </a:effectLst>
            <a:latin typeface="Baskerville Old Face" pitchFamily="18" charset="0"/>
          </a:endParaRPr>
        </a:p>
      </dsp:txBody>
      <dsp:txXfrm>
        <a:off x="155558" y="155558"/>
        <a:ext cx="8375684" cy="5937284"/>
      </dsp:txXfrm>
    </dsp:sp>
    <dsp:sp modelId="{C8298A39-C02E-44D1-AC2F-9278B5D895E8}">
      <dsp:nvSpPr>
        <dsp:cNvPr id="0" name=""/>
        <dsp:cNvSpPr/>
      </dsp:nvSpPr>
      <dsp:spPr>
        <a:xfrm>
          <a:off x="217170" y="1562100"/>
          <a:ext cx="8252460" cy="4373880"/>
        </a:xfrm>
        <a:prstGeom prst="roundRect">
          <a:avLst>
            <a:gd name="adj" fmla="val 10500"/>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2777414" numCol="1" spcCol="1270" anchor="t" anchorCtr="0">
          <a:noAutofit/>
        </a:bodyPr>
        <a:lstStyle/>
        <a:p>
          <a:pPr lvl="0" algn="ctr" defTabSz="1333500" rtl="0">
            <a:lnSpc>
              <a:spcPct val="90000"/>
            </a:lnSpc>
            <a:spcBef>
              <a:spcPct val="0"/>
            </a:spcBef>
            <a:spcAft>
              <a:spcPct val="35000"/>
            </a:spcAft>
          </a:pPr>
          <a:r>
            <a:rPr lang="ms-MY" sz="3000" kern="1200" dirty="0" smtClean="0">
              <a:solidFill>
                <a:schemeClr val="tx1"/>
              </a:solidFill>
              <a:effectLst>
                <a:glow rad="101600">
                  <a:schemeClr val="bg1">
                    <a:alpha val="60000"/>
                  </a:schemeClr>
                </a:glow>
              </a:effectLst>
              <a:latin typeface="Baskerville Old Face" pitchFamily="18" charset="0"/>
            </a:rPr>
            <a:t>perubahan mendadak persepsi sesetengah masyarakat dalam mendepani proses sosialisasi sehingga memberi kesan negatif</a:t>
          </a:r>
          <a:endParaRPr lang="en-US" sz="3000" kern="1200" dirty="0">
            <a:effectLst>
              <a:glow rad="101600">
                <a:schemeClr val="bg1">
                  <a:alpha val="60000"/>
                </a:schemeClr>
              </a:glow>
            </a:effectLst>
            <a:latin typeface="Baskerville Old Face" pitchFamily="18" charset="0"/>
          </a:endParaRPr>
        </a:p>
      </dsp:txBody>
      <dsp:txXfrm>
        <a:off x="351682" y="1696612"/>
        <a:ext cx="7983436" cy="4104856"/>
      </dsp:txXfrm>
    </dsp:sp>
    <dsp:sp modelId="{BFD5AB1C-05F1-461A-8EE9-E3A8DA068359}">
      <dsp:nvSpPr>
        <dsp:cNvPr id="0" name=""/>
        <dsp:cNvSpPr/>
      </dsp:nvSpPr>
      <dsp:spPr>
        <a:xfrm>
          <a:off x="457168" y="3657613"/>
          <a:ext cx="7818120" cy="1889766"/>
        </a:xfrm>
        <a:prstGeom prst="roundRect">
          <a:avLst>
            <a:gd name="adj" fmla="val 10500"/>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213360" numCol="1" spcCol="1270" anchor="t" anchorCtr="0">
          <a:noAutofit/>
        </a:bodyPr>
        <a:lstStyle/>
        <a:p>
          <a:pPr lvl="0" algn="ctr" defTabSz="1333500" rtl="0">
            <a:lnSpc>
              <a:spcPct val="90000"/>
            </a:lnSpc>
            <a:spcBef>
              <a:spcPct val="0"/>
            </a:spcBef>
            <a:spcAft>
              <a:spcPct val="35000"/>
            </a:spcAft>
          </a:pPr>
          <a:r>
            <a:rPr lang="ms-MY" sz="3000" kern="1200" dirty="0" smtClean="0">
              <a:solidFill>
                <a:schemeClr val="tx1"/>
              </a:solidFill>
              <a:effectLst>
                <a:glow rad="101600">
                  <a:schemeClr val="bg1">
                    <a:alpha val="60000"/>
                  </a:schemeClr>
                </a:glow>
              </a:effectLst>
              <a:latin typeface="Baskerville Old Face" pitchFamily="18" charset="0"/>
            </a:rPr>
            <a:t>menghakis dan mengubah paradigma tauhid, syariah dan akhlak mulia sehingga menghilangnya nilai-nilai keinsanan</a:t>
          </a:r>
          <a:endParaRPr lang="en-US" sz="3000" kern="1200" dirty="0">
            <a:effectLst>
              <a:glow rad="101600">
                <a:schemeClr val="bg1">
                  <a:alpha val="60000"/>
                </a:schemeClr>
              </a:glow>
            </a:effectLst>
            <a:latin typeface="Baskerville Old Face" pitchFamily="18" charset="0"/>
          </a:endParaRPr>
        </a:p>
      </dsp:txBody>
      <dsp:txXfrm>
        <a:off x="515285" y="3715730"/>
        <a:ext cx="7701886" cy="1773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56DC9-479A-4FFA-B3C9-74E5EB459183}">
      <dsp:nvSpPr>
        <dsp:cNvPr id="0" name=""/>
        <dsp:cNvSpPr/>
      </dsp:nvSpPr>
      <dsp:spPr>
        <a:xfrm>
          <a:off x="3027586" y="3043980"/>
          <a:ext cx="2098226" cy="2098226"/>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ms-MY" sz="2900" kern="1200" smtClean="0">
              <a:effectLst>
                <a:glow rad="101600">
                  <a:schemeClr val="tx1">
                    <a:alpha val="60000"/>
                  </a:schemeClr>
                </a:glow>
              </a:effectLst>
              <a:latin typeface="Baskerville Old Face" pitchFamily="18" charset="0"/>
            </a:rPr>
            <a:t>Konsep </a:t>
          </a:r>
          <a:r>
            <a:rPr lang="ms-MY" sz="2900" i="1" kern="1200" smtClean="0">
              <a:effectLst>
                <a:glow rad="101600">
                  <a:schemeClr val="tx1">
                    <a:alpha val="60000"/>
                  </a:schemeClr>
                </a:glow>
              </a:effectLst>
              <a:latin typeface="Baskerville Old Face" pitchFamily="18" charset="0"/>
            </a:rPr>
            <a:t>Tabayyun</a:t>
          </a:r>
          <a:endParaRPr lang="en-US" sz="2900" kern="1200" dirty="0">
            <a:effectLst>
              <a:glow rad="101600">
                <a:schemeClr val="tx1">
                  <a:alpha val="60000"/>
                </a:schemeClr>
              </a:glow>
            </a:effectLst>
            <a:latin typeface="Baskerville Old Face" pitchFamily="18" charset="0"/>
          </a:endParaRPr>
        </a:p>
      </dsp:txBody>
      <dsp:txXfrm>
        <a:off x="3334864" y="3351258"/>
        <a:ext cx="1483670" cy="1483670"/>
      </dsp:txXfrm>
    </dsp:sp>
    <dsp:sp modelId="{F48571ED-8412-4085-B04D-866732AD936E}">
      <dsp:nvSpPr>
        <dsp:cNvPr id="0" name=""/>
        <dsp:cNvSpPr/>
      </dsp:nvSpPr>
      <dsp:spPr>
        <a:xfrm rot="10800000">
          <a:off x="997281" y="3794096"/>
          <a:ext cx="1918638" cy="597994"/>
        </a:xfrm>
        <a:prstGeom prst="lef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C39BD434-FF90-4E4C-AFFB-0911A852D087}">
      <dsp:nvSpPr>
        <dsp:cNvPr id="0" name=""/>
        <dsp:cNvSpPr/>
      </dsp:nvSpPr>
      <dsp:spPr>
        <a:xfrm>
          <a:off x="624" y="3295767"/>
          <a:ext cx="1993315" cy="1594652"/>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ms-MY" sz="2100" kern="1200" smtClean="0">
              <a:effectLst>
                <a:glow rad="101600">
                  <a:schemeClr val="tx1">
                    <a:alpha val="60000"/>
                  </a:schemeClr>
                </a:glow>
              </a:effectLst>
              <a:latin typeface="Baskerville Old Face" pitchFamily="18" charset="0"/>
            </a:rPr>
            <a:t>pendekatan yang menggunakan metodologi Islam</a:t>
          </a:r>
          <a:endParaRPr lang="en-US" sz="2100" kern="1200" dirty="0">
            <a:effectLst>
              <a:glow rad="101600">
                <a:schemeClr val="tx1">
                  <a:alpha val="60000"/>
                </a:schemeClr>
              </a:glow>
            </a:effectLst>
            <a:latin typeface="Baskerville Old Face" pitchFamily="18" charset="0"/>
          </a:endParaRPr>
        </a:p>
      </dsp:txBody>
      <dsp:txXfrm>
        <a:off x="47330" y="3342473"/>
        <a:ext cx="1899903" cy="1501240"/>
      </dsp:txXfrm>
    </dsp:sp>
    <dsp:sp modelId="{704CFB44-947B-4B2A-B875-35B521314BC8}">
      <dsp:nvSpPr>
        <dsp:cNvPr id="0" name=""/>
        <dsp:cNvSpPr/>
      </dsp:nvSpPr>
      <dsp:spPr>
        <a:xfrm rot="13500000">
          <a:off x="1618244" y="2294960"/>
          <a:ext cx="1918638" cy="597994"/>
        </a:xfrm>
        <a:prstGeom prst="leftArrow">
          <a:avLst>
            <a:gd name="adj1" fmla="val 60000"/>
            <a:gd name="adj2" fmla="val 50000"/>
          </a:avLst>
        </a:prstGeom>
        <a:gradFill rotWithShape="0">
          <a:gsLst>
            <a:gs pos="0">
              <a:schemeClr val="accent2">
                <a:hueOff val="-835890"/>
                <a:satOff val="-3320"/>
                <a:lumOff val="2108"/>
                <a:alphaOff val="0"/>
                <a:tint val="94000"/>
                <a:satMod val="100000"/>
                <a:lumMod val="108000"/>
              </a:schemeClr>
            </a:gs>
            <a:gs pos="50000">
              <a:schemeClr val="accent2">
                <a:hueOff val="-835890"/>
                <a:satOff val="-3320"/>
                <a:lumOff val="2108"/>
                <a:alphaOff val="0"/>
                <a:tint val="98000"/>
                <a:shade val="100000"/>
                <a:satMod val="100000"/>
                <a:lumMod val="100000"/>
              </a:schemeClr>
            </a:gs>
            <a:gs pos="100000">
              <a:schemeClr val="accent2">
                <a:hueOff val="-835890"/>
                <a:satOff val="-3320"/>
                <a:lumOff val="210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402642D8-DA5E-41BD-AD63-FC173387D6A0}">
      <dsp:nvSpPr>
        <dsp:cNvPr id="0" name=""/>
        <dsp:cNvSpPr/>
      </dsp:nvSpPr>
      <dsp:spPr>
        <a:xfrm>
          <a:off x="902564" y="1118290"/>
          <a:ext cx="1993315" cy="1594652"/>
        </a:xfrm>
        <a:prstGeom prst="roundRect">
          <a:avLst>
            <a:gd name="adj" fmla="val 10000"/>
          </a:avLst>
        </a:prstGeom>
        <a:gradFill rotWithShape="0">
          <a:gsLst>
            <a:gs pos="0">
              <a:schemeClr val="accent2">
                <a:hueOff val="-835890"/>
                <a:satOff val="-3320"/>
                <a:lumOff val="2108"/>
                <a:alphaOff val="0"/>
                <a:tint val="94000"/>
                <a:satMod val="100000"/>
                <a:lumMod val="108000"/>
              </a:schemeClr>
            </a:gs>
            <a:gs pos="50000">
              <a:schemeClr val="accent2">
                <a:hueOff val="-835890"/>
                <a:satOff val="-3320"/>
                <a:lumOff val="2108"/>
                <a:alphaOff val="0"/>
                <a:tint val="98000"/>
                <a:shade val="100000"/>
                <a:satMod val="100000"/>
                <a:lumMod val="100000"/>
              </a:schemeClr>
            </a:gs>
            <a:gs pos="100000">
              <a:schemeClr val="accent2">
                <a:hueOff val="-835890"/>
                <a:satOff val="-3320"/>
                <a:lumOff val="210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ms-MY" sz="2100" kern="1200" dirty="0" smtClean="0">
              <a:effectLst>
                <a:glow rad="101600">
                  <a:schemeClr val="tx1">
                    <a:alpha val="60000"/>
                  </a:schemeClr>
                </a:glow>
              </a:effectLst>
              <a:latin typeface="Baskerville Old Face" pitchFamily="18" charset="0"/>
            </a:rPr>
            <a:t>memeriksa dengan teliti</a:t>
          </a:r>
          <a:endParaRPr lang="en-US" sz="2100" kern="1200" dirty="0">
            <a:effectLst>
              <a:glow rad="101600">
                <a:schemeClr val="tx1">
                  <a:alpha val="60000"/>
                </a:schemeClr>
              </a:glow>
            </a:effectLst>
            <a:latin typeface="Baskerville Old Face" pitchFamily="18" charset="0"/>
          </a:endParaRPr>
        </a:p>
      </dsp:txBody>
      <dsp:txXfrm>
        <a:off x="949270" y="1164996"/>
        <a:ext cx="1899903" cy="1501240"/>
      </dsp:txXfrm>
    </dsp:sp>
    <dsp:sp modelId="{10F6B06A-F719-43A9-BBCB-BD594A485134}">
      <dsp:nvSpPr>
        <dsp:cNvPr id="0" name=""/>
        <dsp:cNvSpPr/>
      </dsp:nvSpPr>
      <dsp:spPr>
        <a:xfrm rot="16200000">
          <a:off x="3117380" y="1673997"/>
          <a:ext cx="1918638" cy="597994"/>
        </a:xfrm>
        <a:prstGeom prst="leftArrow">
          <a:avLst>
            <a:gd name="adj1" fmla="val 60000"/>
            <a:gd name="adj2" fmla="val 50000"/>
          </a:avLst>
        </a:prstGeom>
        <a:gradFill rotWithShape="0">
          <a:gsLst>
            <a:gs pos="0">
              <a:schemeClr val="accent2">
                <a:hueOff val="-1671780"/>
                <a:satOff val="-6640"/>
                <a:lumOff val="4216"/>
                <a:alphaOff val="0"/>
                <a:tint val="94000"/>
                <a:satMod val="100000"/>
                <a:lumMod val="108000"/>
              </a:schemeClr>
            </a:gs>
            <a:gs pos="50000">
              <a:schemeClr val="accent2">
                <a:hueOff val="-1671780"/>
                <a:satOff val="-6640"/>
                <a:lumOff val="4216"/>
                <a:alphaOff val="0"/>
                <a:tint val="98000"/>
                <a:shade val="100000"/>
                <a:satMod val="100000"/>
                <a:lumMod val="100000"/>
              </a:schemeClr>
            </a:gs>
            <a:gs pos="100000">
              <a:schemeClr val="accent2">
                <a:hueOff val="-1671780"/>
                <a:satOff val="-6640"/>
                <a:lumOff val="4216"/>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16BBB990-B8D3-4407-BE25-647075968BD1}">
      <dsp:nvSpPr>
        <dsp:cNvPr id="0" name=""/>
        <dsp:cNvSpPr/>
      </dsp:nvSpPr>
      <dsp:spPr>
        <a:xfrm>
          <a:off x="3080042" y="216349"/>
          <a:ext cx="1993315" cy="1594652"/>
        </a:xfrm>
        <a:prstGeom prst="roundRect">
          <a:avLst>
            <a:gd name="adj" fmla="val 10000"/>
          </a:avLst>
        </a:prstGeom>
        <a:gradFill rotWithShape="0">
          <a:gsLst>
            <a:gs pos="0">
              <a:schemeClr val="accent2">
                <a:hueOff val="-1671780"/>
                <a:satOff val="-6640"/>
                <a:lumOff val="4216"/>
                <a:alphaOff val="0"/>
                <a:tint val="94000"/>
                <a:satMod val="100000"/>
                <a:lumMod val="108000"/>
              </a:schemeClr>
            </a:gs>
            <a:gs pos="50000">
              <a:schemeClr val="accent2">
                <a:hueOff val="-1671780"/>
                <a:satOff val="-6640"/>
                <a:lumOff val="4216"/>
                <a:alphaOff val="0"/>
                <a:tint val="98000"/>
                <a:shade val="100000"/>
                <a:satMod val="100000"/>
                <a:lumMod val="100000"/>
              </a:schemeClr>
            </a:gs>
            <a:gs pos="100000">
              <a:schemeClr val="accent2">
                <a:hueOff val="-1671780"/>
                <a:satOff val="-6640"/>
                <a:lumOff val="4216"/>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ms-MY" sz="2100" kern="1200" dirty="0" smtClean="0">
              <a:effectLst>
                <a:glow rad="101600">
                  <a:schemeClr val="tx1">
                    <a:alpha val="60000"/>
                  </a:schemeClr>
                </a:glow>
              </a:effectLst>
              <a:latin typeface="Baskerville Old Face" pitchFamily="18" charset="0"/>
            </a:rPr>
            <a:t>berhati-hati dan tidak tergesa-gesa</a:t>
          </a:r>
          <a:endParaRPr lang="en-US" sz="2100" kern="1200" dirty="0">
            <a:effectLst>
              <a:glow rad="101600">
                <a:schemeClr val="tx1">
                  <a:alpha val="60000"/>
                </a:schemeClr>
              </a:glow>
            </a:effectLst>
            <a:latin typeface="Baskerville Old Face" pitchFamily="18" charset="0"/>
          </a:endParaRPr>
        </a:p>
      </dsp:txBody>
      <dsp:txXfrm>
        <a:off x="3126748" y="263055"/>
        <a:ext cx="1899903" cy="1501240"/>
      </dsp:txXfrm>
    </dsp:sp>
    <dsp:sp modelId="{DF92618E-93B6-4B3D-A4B4-B500A53546D8}">
      <dsp:nvSpPr>
        <dsp:cNvPr id="0" name=""/>
        <dsp:cNvSpPr/>
      </dsp:nvSpPr>
      <dsp:spPr>
        <a:xfrm rot="18900000">
          <a:off x="4616517" y="2294960"/>
          <a:ext cx="1918638" cy="597994"/>
        </a:xfrm>
        <a:prstGeom prst="leftArrow">
          <a:avLst>
            <a:gd name="adj1" fmla="val 60000"/>
            <a:gd name="adj2" fmla="val 50000"/>
          </a:avLst>
        </a:prstGeom>
        <a:gradFill rotWithShape="0">
          <a:gsLst>
            <a:gs pos="0">
              <a:schemeClr val="accent2">
                <a:hueOff val="-2507671"/>
                <a:satOff val="-9959"/>
                <a:lumOff val="6324"/>
                <a:alphaOff val="0"/>
                <a:tint val="94000"/>
                <a:satMod val="100000"/>
                <a:lumMod val="108000"/>
              </a:schemeClr>
            </a:gs>
            <a:gs pos="50000">
              <a:schemeClr val="accent2">
                <a:hueOff val="-2507671"/>
                <a:satOff val="-9959"/>
                <a:lumOff val="6324"/>
                <a:alphaOff val="0"/>
                <a:tint val="98000"/>
                <a:shade val="100000"/>
                <a:satMod val="100000"/>
                <a:lumMod val="100000"/>
              </a:schemeClr>
            </a:gs>
            <a:gs pos="100000">
              <a:schemeClr val="accent2">
                <a:hueOff val="-2507671"/>
                <a:satOff val="-9959"/>
                <a:lumOff val="6324"/>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65B0EFAD-2529-4541-B847-30D9DF3DC3A9}">
      <dsp:nvSpPr>
        <dsp:cNvPr id="0" name=""/>
        <dsp:cNvSpPr/>
      </dsp:nvSpPr>
      <dsp:spPr>
        <a:xfrm>
          <a:off x="5257519" y="1118290"/>
          <a:ext cx="1993315" cy="1594652"/>
        </a:xfrm>
        <a:prstGeom prst="roundRect">
          <a:avLst>
            <a:gd name="adj" fmla="val 10000"/>
          </a:avLst>
        </a:prstGeom>
        <a:gradFill rotWithShape="0">
          <a:gsLst>
            <a:gs pos="0">
              <a:schemeClr val="accent2">
                <a:hueOff val="-2507671"/>
                <a:satOff val="-9959"/>
                <a:lumOff val="6324"/>
                <a:alphaOff val="0"/>
                <a:tint val="94000"/>
                <a:satMod val="100000"/>
                <a:lumMod val="108000"/>
              </a:schemeClr>
            </a:gs>
            <a:gs pos="50000">
              <a:schemeClr val="accent2">
                <a:hueOff val="-2507671"/>
                <a:satOff val="-9959"/>
                <a:lumOff val="6324"/>
                <a:alphaOff val="0"/>
                <a:tint val="98000"/>
                <a:shade val="100000"/>
                <a:satMod val="100000"/>
                <a:lumMod val="100000"/>
              </a:schemeClr>
            </a:gs>
            <a:gs pos="100000">
              <a:schemeClr val="accent2">
                <a:hueOff val="-2507671"/>
                <a:satOff val="-9959"/>
                <a:lumOff val="6324"/>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ms-MY" sz="2100" kern="1200" dirty="0" smtClean="0">
              <a:effectLst>
                <a:glow rad="101600">
                  <a:schemeClr val="tx1">
                    <a:alpha val="60000"/>
                  </a:schemeClr>
                </a:glow>
              </a:effectLst>
              <a:latin typeface="Baskerville Old Face" pitchFamily="18" charset="0"/>
            </a:rPr>
            <a:t>melihat dengan keilmuan yang dalam</a:t>
          </a:r>
          <a:endParaRPr lang="en-US" sz="2100" kern="1200" dirty="0">
            <a:effectLst>
              <a:glow rad="101600">
                <a:schemeClr val="tx1">
                  <a:alpha val="60000"/>
                </a:schemeClr>
              </a:glow>
            </a:effectLst>
            <a:latin typeface="Baskerville Old Face" pitchFamily="18" charset="0"/>
          </a:endParaRPr>
        </a:p>
      </dsp:txBody>
      <dsp:txXfrm>
        <a:off x="5304225" y="1164996"/>
        <a:ext cx="1899903" cy="1501240"/>
      </dsp:txXfrm>
    </dsp:sp>
    <dsp:sp modelId="{E7DAB0F4-D572-430A-8F34-20B30C98174F}">
      <dsp:nvSpPr>
        <dsp:cNvPr id="0" name=""/>
        <dsp:cNvSpPr/>
      </dsp:nvSpPr>
      <dsp:spPr>
        <a:xfrm>
          <a:off x="5237480" y="3794096"/>
          <a:ext cx="1918638" cy="597994"/>
        </a:xfrm>
        <a:prstGeom prst="leftArrow">
          <a:avLst>
            <a:gd name="adj1" fmla="val 60000"/>
            <a:gd name="adj2" fmla="val 50000"/>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6CD9589A-6F93-4146-BECA-7F6551852EDC}">
      <dsp:nvSpPr>
        <dsp:cNvPr id="0" name=""/>
        <dsp:cNvSpPr/>
      </dsp:nvSpPr>
      <dsp:spPr>
        <a:xfrm>
          <a:off x="6159460" y="3295767"/>
          <a:ext cx="1993315" cy="1594652"/>
        </a:xfrm>
        <a:prstGeom prst="roundRect">
          <a:avLst>
            <a:gd name="adj" fmla="val 10000"/>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ms-MY" sz="2100" kern="1200" smtClean="0">
              <a:effectLst>
                <a:glow rad="101600">
                  <a:schemeClr val="tx1">
                    <a:alpha val="60000"/>
                  </a:schemeClr>
                </a:glow>
              </a:effectLst>
              <a:latin typeface="Baskerville Old Face" pitchFamily="18" charset="0"/>
            </a:rPr>
            <a:t>jelas dan terang </a:t>
          </a:r>
          <a:endParaRPr lang="en-US" sz="2100" kern="1200" dirty="0">
            <a:effectLst>
              <a:glow rad="101600">
                <a:schemeClr val="tx1">
                  <a:alpha val="60000"/>
                </a:schemeClr>
              </a:glow>
            </a:effectLst>
            <a:latin typeface="Baskerville Old Face" pitchFamily="18" charset="0"/>
          </a:endParaRPr>
        </a:p>
      </dsp:txBody>
      <dsp:txXfrm>
        <a:off x="6206166" y="3342473"/>
        <a:ext cx="1899903" cy="1501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A9035-A330-473A-B852-09EF3EC91A32}">
      <dsp:nvSpPr>
        <dsp:cNvPr id="0" name=""/>
        <dsp:cNvSpPr/>
      </dsp:nvSpPr>
      <dsp:spPr>
        <a:xfrm>
          <a:off x="-5513198" y="-844209"/>
          <a:ext cx="6565219" cy="6565219"/>
        </a:xfrm>
        <a:prstGeom prst="blockArc">
          <a:avLst>
            <a:gd name="adj1" fmla="val 18900000"/>
            <a:gd name="adj2" fmla="val 2700000"/>
            <a:gd name="adj3" fmla="val 329"/>
          </a:avLst>
        </a:pr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59D0BC-4C33-4DFB-9B10-2A69F043776C}">
      <dsp:nvSpPr>
        <dsp:cNvPr id="0" name=""/>
        <dsp:cNvSpPr/>
      </dsp:nvSpPr>
      <dsp:spPr>
        <a:xfrm>
          <a:off x="676899" y="487680"/>
          <a:ext cx="7561600" cy="97536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6200" rIns="76200" bIns="76200" numCol="1" spcCol="1270" anchor="ctr" anchorCtr="0">
          <a:noAutofit/>
        </a:bodyPr>
        <a:lstStyle/>
        <a:p>
          <a:pPr lvl="0" algn="l" defTabSz="1333500" rtl="0">
            <a:lnSpc>
              <a:spcPct val="90000"/>
            </a:lnSpc>
            <a:spcBef>
              <a:spcPct val="0"/>
            </a:spcBef>
            <a:spcAft>
              <a:spcPct val="35000"/>
            </a:spcAft>
          </a:pPr>
          <a:r>
            <a:rPr lang="ms-MY" sz="3000" kern="1200" dirty="0" smtClean="0">
              <a:solidFill>
                <a:schemeClr val="tx1"/>
              </a:solidFill>
              <a:effectLst>
                <a:glow rad="101600">
                  <a:schemeClr val="bg1">
                    <a:alpha val="60000"/>
                  </a:schemeClr>
                </a:glow>
              </a:effectLst>
              <a:latin typeface="Baskerville Old Face" pitchFamily="18" charset="0"/>
            </a:rPr>
            <a:t>tidak mendakwa atau memperkatakan sesuatu kecuali yang benar; </a:t>
          </a:r>
          <a:endParaRPr lang="en-US" sz="3000" kern="1200" dirty="0">
            <a:solidFill>
              <a:schemeClr val="tx1"/>
            </a:solidFill>
            <a:effectLst>
              <a:glow rad="101600">
                <a:schemeClr val="bg1">
                  <a:alpha val="60000"/>
                </a:schemeClr>
              </a:glow>
            </a:effectLst>
            <a:latin typeface="Baskerville Old Face" pitchFamily="18" charset="0"/>
          </a:endParaRPr>
        </a:p>
      </dsp:txBody>
      <dsp:txXfrm>
        <a:off x="676899" y="487680"/>
        <a:ext cx="7561600" cy="975360"/>
      </dsp:txXfrm>
    </dsp:sp>
    <dsp:sp modelId="{1930C101-8140-47BD-BDE9-432AABC6A7DD}">
      <dsp:nvSpPr>
        <dsp:cNvPr id="0" name=""/>
        <dsp:cNvSpPr/>
      </dsp:nvSpPr>
      <dsp:spPr>
        <a:xfrm>
          <a:off x="76199" y="457200"/>
          <a:ext cx="1219200" cy="1219200"/>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6D540-8069-4E3F-BCBD-63EB3D7D1C90}">
      <dsp:nvSpPr>
        <dsp:cNvPr id="0" name=""/>
        <dsp:cNvSpPr/>
      </dsp:nvSpPr>
      <dsp:spPr>
        <a:xfrm>
          <a:off x="1031443" y="1950720"/>
          <a:ext cx="7207056" cy="975360"/>
        </a:xfrm>
        <a:prstGeom prst="rect">
          <a:avLst/>
        </a:prstGeom>
        <a:solidFill>
          <a:schemeClr val="accent5">
            <a:hueOff val="-9214729"/>
            <a:satOff val="10313"/>
            <a:lumOff val="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6200" rIns="76200" bIns="76200" numCol="1" spcCol="1270" anchor="ctr" anchorCtr="0">
          <a:noAutofit/>
        </a:bodyPr>
        <a:lstStyle/>
        <a:p>
          <a:pPr lvl="0" algn="l" defTabSz="1333500" rtl="0">
            <a:lnSpc>
              <a:spcPct val="90000"/>
            </a:lnSpc>
            <a:spcBef>
              <a:spcPct val="0"/>
            </a:spcBef>
            <a:spcAft>
              <a:spcPct val="35000"/>
            </a:spcAft>
          </a:pPr>
          <a:r>
            <a:rPr lang="ms-MY" sz="3000" kern="1200" smtClean="0">
              <a:solidFill>
                <a:schemeClr val="tx1"/>
              </a:solidFill>
              <a:effectLst>
                <a:glow rad="101600">
                  <a:schemeClr val="bg1">
                    <a:alpha val="60000"/>
                  </a:schemeClr>
                </a:glow>
              </a:effectLst>
              <a:latin typeface="Baskerville Old Face" pitchFamily="18" charset="0"/>
            </a:rPr>
            <a:t>mengadakan berita bohong adalah tanda-tanda munafiq dan berdosa; </a:t>
          </a:r>
          <a:endParaRPr lang="en-US" sz="3000" kern="1200">
            <a:solidFill>
              <a:schemeClr val="tx1"/>
            </a:solidFill>
            <a:effectLst>
              <a:glow rad="101600">
                <a:schemeClr val="bg1">
                  <a:alpha val="60000"/>
                </a:schemeClr>
              </a:glow>
            </a:effectLst>
            <a:latin typeface="Baskerville Old Face" pitchFamily="18" charset="0"/>
          </a:endParaRPr>
        </a:p>
      </dsp:txBody>
      <dsp:txXfrm>
        <a:off x="1031443" y="1950720"/>
        <a:ext cx="7207056" cy="975360"/>
      </dsp:txXfrm>
    </dsp:sp>
    <dsp:sp modelId="{05B4C05C-368B-45CF-88DD-4FD2D25DA4CF}">
      <dsp:nvSpPr>
        <dsp:cNvPr id="0" name=""/>
        <dsp:cNvSpPr/>
      </dsp:nvSpPr>
      <dsp:spPr>
        <a:xfrm>
          <a:off x="421843" y="1828800"/>
          <a:ext cx="1219200" cy="1219200"/>
        </a:xfrm>
        <a:prstGeom prst="ellipse">
          <a:avLst/>
        </a:prstGeom>
        <a:solidFill>
          <a:schemeClr val="lt1">
            <a:hueOff val="0"/>
            <a:satOff val="0"/>
            <a:lumOff val="0"/>
            <a:alphaOff val="0"/>
          </a:schemeClr>
        </a:solidFill>
        <a:ln w="19050" cap="flat" cmpd="sng" algn="ctr">
          <a:solidFill>
            <a:schemeClr val="accent5">
              <a:hueOff val="-9214729"/>
              <a:satOff val="10313"/>
              <a:lumOff val="589"/>
              <a:alphaOff val="0"/>
            </a:schemeClr>
          </a:solidFill>
          <a:prstDash val="solid"/>
        </a:ln>
        <a:effectLst/>
      </dsp:spPr>
      <dsp:style>
        <a:lnRef idx="2">
          <a:scrgbClr r="0" g="0" b="0"/>
        </a:lnRef>
        <a:fillRef idx="1">
          <a:scrgbClr r="0" g="0" b="0"/>
        </a:fillRef>
        <a:effectRef idx="0">
          <a:scrgbClr r="0" g="0" b="0"/>
        </a:effectRef>
        <a:fontRef idx="minor"/>
      </dsp:style>
    </dsp:sp>
    <dsp:sp modelId="{59CB630F-0219-473F-BCAD-CFC09B3267CB}">
      <dsp:nvSpPr>
        <dsp:cNvPr id="0" name=""/>
        <dsp:cNvSpPr/>
      </dsp:nvSpPr>
      <dsp:spPr>
        <a:xfrm>
          <a:off x="676899" y="3413760"/>
          <a:ext cx="7561600" cy="975360"/>
        </a:xfrm>
        <a:prstGeom prst="rect">
          <a:avLst/>
        </a:prstGeom>
        <a:solidFill>
          <a:schemeClr val="accent5">
            <a:hueOff val="-18429457"/>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6200" rIns="76200" bIns="76200" numCol="1" spcCol="1270" anchor="ctr" anchorCtr="0">
          <a:noAutofit/>
        </a:bodyPr>
        <a:lstStyle/>
        <a:p>
          <a:pPr lvl="0" algn="l" defTabSz="1333500" rtl="0">
            <a:lnSpc>
              <a:spcPct val="90000"/>
            </a:lnSpc>
            <a:spcBef>
              <a:spcPct val="0"/>
            </a:spcBef>
            <a:spcAft>
              <a:spcPct val="35000"/>
            </a:spcAft>
          </a:pPr>
          <a:r>
            <a:rPr lang="ms-MY" sz="3000" kern="1200" smtClean="0">
              <a:solidFill>
                <a:schemeClr val="tx1"/>
              </a:solidFill>
              <a:effectLst>
                <a:glow rad="101600">
                  <a:schemeClr val="bg1">
                    <a:alpha val="60000"/>
                  </a:schemeClr>
                </a:glow>
              </a:effectLst>
              <a:latin typeface="Baskerville Old Face" pitchFamily="18" charset="0"/>
            </a:rPr>
            <a:t>hanya berita yang telah diselidiki kebenaran atau kepalsuannya sahaja boleh disebarkan. </a:t>
          </a:r>
          <a:endParaRPr lang="en-US" sz="3000" kern="1200">
            <a:solidFill>
              <a:schemeClr val="tx1"/>
            </a:solidFill>
            <a:effectLst>
              <a:glow rad="101600">
                <a:schemeClr val="bg1">
                  <a:alpha val="60000"/>
                </a:schemeClr>
              </a:glow>
            </a:effectLst>
            <a:latin typeface="Baskerville Old Face" pitchFamily="18" charset="0"/>
          </a:endParaRPr>
        </a:p>
      </dsp:txBody>
      <dsp:txXfrm>
        <a:off x="676899" y="3413760"/>
        <a:ext cx="7561600" cy="975360"/>
      </dsp:txXfrm>
    </dsp:sp>
    <dsp:sp modelId="{457FCBBE-3D41-49BF-BB25-3442DB6FFC2B}">
      <dsp:nvSpPr>
        <dsp:cNvPr id="0" name=""/>
        <dsp:cNvSpPr/>
      </dsp:nvSpPr>
      <dsp:spPr>
        <a:xfrm>
          <a:off x="67299" y="3291840"/>
          <a:ext cx="1219200" cy="1219200"/>
        </a:xfrm>
        <a:prstGeom prst="ellipse">
          <a:avLst/>
        </a:prstGeom>
        <a:solidFill>
          <a:schemeClr val="lt1">
            <a:hueOff val="0"/>
            <a:satOff val="0"/>
            <a:lumOff val="0"/>
            <a:alphaOff val="0"/>
          </a:schemeClr>
        </a:solidFill>
        <a:ln w="19050" cap="flat" cmpd="sng" algn="ctr">
          <a:solidFill>
            <a:schemeClr val="accent5">
              <a:hueOff val="-18429457"/>
              <a:satOff val="20625"/>
              <a:lumOff val="117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C479B-7781-4639-ADF4-DF511A7618AD}">
      <dsp:nvSpPr>
        <dsp:cNvPr id="0" name=""/>
        <dsp:cNvSpPr/>
      </dsp:nvSpPr>
      <dsp:spPr>
        <a:xfrm>
          <a:off x="6768" y="0"/>
          <a:ext cx="2736949" cy="6858000"/>
        </a:xfrm>
        <a:prstGeom prst="roundRect">
          <a:avLst>
            <a:gd name="adj" fmla="val 10000"/>
          </a:avLst>
        </a:prstGeom>
        <a:blipFill rotWithShape="0">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b="1" kern="1200" cap="none" spc="50" dirty="0" smtClean="0">
              <a:ln w="0"/>
              <a:solidFill>
                <a:srgbClr val="FFFF00"/>
              </a:solidFill>
              <a:effectLst>
                <a:innerShdw blurRad="63500" dist="50800" dir="13500000">
                  <a:srgbClr val="000000">
                    <a:alpha val="50000"/>
                  </a:srgbClr>
                </a:innerShdw>
              </a:effectLst>
              <a:latin typeface="+mn-lt"/>
              <a:cs typeface="Arial" panose="020B0604020202020204" pitchFamily="34" charset="0"/>
            </a:rPr>
            <a:t>Isu keselamatan melibatkan maruah dan nyawa</a:t>
          </a:r>
          <a:endParaRPr lang="en-US" sz="2400" b="1" kern="1200" cap="none" spc="50" dirty="0">
            <a:ln w="0"/>
            <a:solidFill>
              <a:srgbClr val="FFFF00"/>
            </a:solidFill>
            <a:effectLst>
              <a:innerShdw blurRad="63500" dist="50800" dir="13500000">
                <a:srgbClr val="000000">
                  <a:alpha val="50000"/>
                </a:srgbClr>
              </a:innerShdw>
            </a:effectLst>
            <a:latin typeface="+mn-lt"/>
            <a:cs typeface="Arial" panose="020B0604020202020204" pitchFamily="34" charset="0"/>
          </a:endParaRPr>
        </a:p>
      </dsp:txBody>
      <dsp:txXfrm>
        <a:off x="86930" y="80162"/>
        <a:ext cx="2576625" cy="6697676"/>
      </dsp:txXfrm>
    </dsp:sp>
    <dsp:sp modelId="{B5CB3165-B951-4C28-A597-A0781CE97E4B}">
      <dsp:nvSpPr>
        <dsp:cNvPr id="0" name=""/>
        <dsp:cNvSpPr/>
      </dsp:nvSpPr>
      <dsp:spPr>
        <a:xfrm>
          <a:off x="3203525" y="0"/>
          <a:ext cx="2736949" cy="6858000"/>
        </a:xfrm>
        <a:prstGeom prst="roundRect">
          <a:avLst>
            <a:gd name="adj" fmla="val 10000"/>
          </a:avLst>
        </a:prstGeom>
        <a:blipFill rotWithShape="0">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b="1" kern="1200" cap="none" spc="50" dirty="0" smtClean="0">
              <a:ln w="0"/>
              <a:solidFill>
                <a:srgbClr val="FFFF00"/>
              </a:solidFill>
              <a:effectLst>
                <a:innerShdw blurRad="63500" dist="50800" dir="13500000">
                  <a:srgbClr val="000000">
                    <a:alpha val="50000"/>
                  </a:srgbClr>
                </a:innerShdw>
              </a:effectLst>
              <a:latin typeface="+mn-lt"/>
            </a:rPr>
            <a:t>ada </a:t>
          </a:r>
          <a:r>
            <a:rPr lang="ms-MY" sz="2400" b="1" kern="1200" cap="none" spc="50" dirty="0" smtClean="0">
              <a:ln w="0"/>
              <a:solidFill>
                <a:srgbClr val="FFFF00"/>
              </a:solidFill>
              <a:effectLst>
                <a:innerShdw blurRad="63500" dist="50800" dir="13500000">
                  <a:srgbClr val="000000">
                    <a:alpha val="50000"/>
                  </a:srgbClr>
                </a:innerShdw>
              </a:effectLst>
              <a:latin typeface="+mn-lt"/>
            </a:rPr>
            <a:t>sesetengah perkara boleh dikongsikan dan ada yang perlu </a:t>
          </a:r>
          <a:r>
            <a:rPr lang="ms-MY" sz="2400" b="1" kern="1200" cap="none" spc="50" dirty="0" smtClean="0">
              <a:ln w="0"/>
              <a:solidFill>
                <a:srgbClr val="FFFF00"/>
              </a:solidFill>
              <a:effectLst>
                <a:innerShdw blurRad="63500" dist="50800" dir="13500000">
                  <a:srgbClr val="000000">
                    <a:alpha val="50000"/>
                  </a:srgbClr>
                </a:innerShdw>
              </a:effectLst>
              <a:latin typeface="+mn-lt"/>
            </a:rPr>
            <a:t>dirahsiakan </a:t>
          </a:r>
          <a:endParaRPr lang="en-US" sz="2400" b="1" kern="1200" cap="none" spc="50" dirty="0">
            <a:ln w="0"/>
            <a:solidFill>
              <a:srgbClr val="FFFF00"/>
            </a:solidFill>
            <a:effectLst>
              <a:innerShdw blurRad="63500" dist="50800" dir="13500000">
                <a:srgbClr val="000000">
                  <a:alpha val="50000"/>
                </a:srgbClr>
              </a:innerShdw>
            </a:effectLst>
            <a:latin typeface="+mn-lt"/>
          </a:endParaRPr>
        </a:p>
      </dsp:txBody>
      <dsp:txXfrm>
        <a:off x="3283687" y="80162"/>
        <a:ext cx="2576625" cy="6697676"/>
      </dsp:txXfrm>
    </dsp:sp>
    <dsp:sp modelId="{4184D230-FA02-4C39-84A6-F7ADB1B014FD}">
      <dsp:nvSpPr>
        <dsp:cNvPr id="0" name=""/>
        <dsp:cNvSpPr/>
      </dsp:nvSpPr>
      <dsp:spPr>
        <a:xfrm>
          <a:off x="6400282" y="0"/>
          <a:ext cx="2736949" cy="6858000"/>
        </a:xfrm>
        <a:prstGeom prst="roundRect">
          <a:avLst>
            <a:gd name="adj" fmla="val 10000"/>
          </a:avLst>
        </a:prstGeom>
        <a:blipFill rotWithShape="0">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b="1" kern="1200" cap="none" spc="50" dirty="0" smtClean="0">
              <a:ln w="0"/>
              <a:solidFill>
                <a:srgbClr val="FFFF00"/>
              </a:solidFill>
              <a:effectLst>
                <a:innerShdw blurRad="63500" dist="50800" dir="13500000">
                  <a:srgbClr val="000000">
                    <a:alpha val="50000"/>
                  </a:srgbClr>
                </a:innerShdw>
              </a:effectLst>
              <a:latin typeface="+mn-lt"/>
            </a:rPr>
            <a:t>Perlu satu garis panduan dan adab penggunaan media sosial</a:t>
          </a:r>
          <a:endParaRPr lang="en-US" sz="2400" b="1" kern="1200" cap="none" spc="50" dirty="0">
            <a:ln w="0"/>
            <a:solidFill>
              <a:srgbClr val="FFFF00"/>
            </a:solidFill>
            <a:effectLst>
              <a:innerShdw blurRad="63500" dist="50800" dir="13500000">
                <a:srgbClr val="000000">
                  <a:alpha val="50000"/>
                </a:srgbClr>
              </a:innerShdw>
            </a:effectLst>
            <a:latin typeface="+mn-lt"/>
          </a:endParaRPr>
        </a:p>
      </dsp:txBody>
      <dsp:txXfrm>
        <a:off x="6480444" y="80162"/>
        <a:ext cx="2576625" cy="66976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702E7-3E0F-4F52-ADB2-4953051D1917}">
      <dsp:nvSpPr>
        <dsp:cNvPr id="0" name=""/>
        <dsp:cNvSpPr/>
      </dsp:nvSpPr>
      <dsp:spPr>
        <a:xfrm>
          <a:off x="0" y="0"/>
          <a:ext cx="9144000" cy="6857999"/>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ms-MY" sz="3200" kern="1200" dirty="0" smtClean="0">
              <a:effectLst>
                <a:glow rad="101600">
                  <a:schemeClr val="bg1">
                    <a:alpha val="60000"/>
                  </a:schemeClr>
                </a:glow>
              </a:effectLst>
              <a:latin typeface="Arial" panose="020B0604020202020204" pitchFamily="34" charset="0"/>
              <a:cs typeface="Arial" panose="020B0604020202020204" pitchFamily="34" charset="0"/>
            </a:rPr>
            <a:t>LANGKAH-LANGKAH UTAMA </a:t>
          </a:r>
        </a:p>
        <a:p>
          <a:pPr lvl="0" algn="ctr" defTabSz="1422400" rtl="0">
            <a:lnSpc>
              <a:spcPct val="90000"/>
            </a:lnSpc>
            <a:spcBef>
              <a:spcPct val="0"/>
            </a:spcBef>
            <a:spcAft>
              <a:spcPct val="35000"/>
            </a:spcAft>
          </a:pPr>
          <a:r>
            <a:rPr lang="ms-MY" sz="3200" kern="1200" dirty="0" smtClean="0">
              <a:effectLst>
                <a:glow rad="101600">
                  <a:schemeClr val="bg1">
                    <a:alpha val="60000"/>
                  </a:schemeClr>
                </a:glow>
              </a:effectLst>
              <a:latin typeface="Arial" panose="020B0604020202020204" pitchFamily="34" charset="0"/>
              <a:cs typeface="Arial" panose="020B0604020202020204" pitchFamily="34" charset="0"/>
            </a:rPr>
            <a:t>YANG BOLEH DIAMBIL</a:t>
          </a:r>
          <a:endParaRPr lang="en-US" sz="3200" kern="1200" dirty="0">
            <a:effectLst>
              <a:glow rad="101600">
                <a:schemeClr val="bg1">
                  <a:alpha val="60000"/>
                </a:schemeClr>
              </a:glow>
            </a:effectLst>
            <a:latin typeface="Arial" panose="020B0604020202020204" pitchFamily="34" charset="0"/>
            <a:cs typeface="Arial" panose="020B0604020202020204" pitchFamily="34" charset="0"/>
          </a:endParaRPr>
        </a:p>
      </dsp:txBody>
      <dsp:txXfrm>
        <a:off x="0" y="0"/>
        <a:ext cx="9144000" cy="3703319"/>
      </dsp:txXfrm>
    </dsp:sp>
    <dsp:sp modelId="{71546B1C-7CCB-41D7-AD44-9FAC8044A791}">
      <dsp:nvSpPr>
        <dsp:cNvPr id="0" name=""/>
        <dsp:cNvSpPr/>
      </dsp:nvSpPr>
      <dsp:spPr>
        <a:xfrm>
          <a:off x="4464" y="3566159"/>
          <a:ext cx="3045023" cy="31546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ms-MY" sz="2400" kern="1200" dirty="0" smtClean="0">
              <a:latin typeface="Arial" panose="020B0604020202020204" pitchFamily="34" charset="0"/>
              <a:cs typeface="Arial" panose="020B0604020202020204" pitchFamily="34" charset="0"/>
            </a:rPr>
            <a:t>mempertingkatkan ilmu terutamanya ilmu agama</a:t>
          </a:r>
          <a:endParaRPr lang="en-US" sz="2400" kern="1200" dirty="0">
            <a:latin typeface="Arial" panose="020B0604020202020204" pitchFamily="34" charset="0"/>
            <a:cs typeface="Arial" panose="020B0604020202020204" pitchFamily="34" charset="0"/>
          </a:endParaRPr>
        </a:p>
      </dsp:txBody>
      <dsp:txXfrm>
        <a:off x="4464" y="3566159"/>
        <a:ext cx="3045023" cy="3154679"/>
      </dsp:txXfrm>
    </dsp:sp>
    <dsp:sp modelId="{4167B11E-480D-40DA-8EB1-9C89D91148D4}">
      <dsp:nvSpPr>
        <dsp:cNvPr id="0" name=""/>
        <dsp:cNvSpPr/>
      </dsp:nvSpPr>
      <dsp:spPr>
        <a:xfrm>
          <a:off x="3049488" y="3566159"/>
          <a:ext cx="3045023" cy="31546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ms-MY" sz="2400" kern="1200" dirty="0" smtClean="0">
              <a:latin typeface="Arial" panose="020B0604020202020204" pitchFamily="34" charset="0"/>
              <a:cs typeface="Arial" panose="020B0604020202020204" pitchFamily="34" charset="0"/>
            </a:rPr>
            <a:t>menguasai kemahiran media sosial berasaskan panduan dan acuan Islam</a:t>
          </a:r>
          <a:endParaRPr lang="en-US" sz="2400" kern="1200" dirty="0">
            <a:latin typeface="Arial" panose="020B0604020202020204" pitchFamily="34" charset="0"/>
            <a:cs typeface="Arial" panose="020B0604020202020204" pitchFamily="34" charset="0"/>
          </a:endParaRPr>
        </a:p>
      </dsp:txBody>
      <dsp:txXfrm>
        <a:off x="3049488" y="3566159"/>
        <a:ext cx="3045023" cy="3154679"/>
      </dsp:txXfrm>
    </dsp:sp>
    <dsp:sp modelId="{441D6E06-2589-437C-B4C3-937FE4B8E4D2}">
      <dsp:nvSpPr>
        <dsp:cNvPr id="0" name=""/>
        <dsp:cNvSpPr/>
      </dsp:nvSpPr>
      <dsp:spPr>
        <a:xfrm>
          <a:off x="6094511" y="3566159"/>
          <a:ext cx="3045023" cy="315467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ms-MY" sz="2400" kern="1200" dirty="0" smtClean="0">
              <a:latin typeface="Arial" panose="020B0604020202020204" pitchFamily="34" charset="0"/>
              <a:cs typeface="Arial" panose="020B0604020202020204" pitchFamily="34" charset="0"/>
            </a:rPr>
            <a:t>menyedari apakah kepentingan media sosial ke arah kesejahteraan ummah</a:t>
          </a:r>
          <a:endParaRPr lang="en-US" sz="2400" kern="1200" dirty="0">
            <a:latin typeface="Arial" panose="020B0604020202020204" pitchFamily="34" charset="0"/>
            <a:cs typeface="Arial" panose="020B0604020202020204" pitchFamily="34" charset="0"/>
          </a:endParaRPr>
        </a:p>
      </dsp:txBody>
      <dsp:txXfrm>
        <a:off x="6094511" y="3566159"/>
        <a:ext cx="3045023" cy="31546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86D7-53E4-4D95-B23E-3C9F3FA68899}">
      <dsp:nvSpPr>
        <dsp:cNvPr id="0" name=""/>
        <dsp:cNvSpPr/>
      </dsp:nvSpPr>
      <dsp:spPr>
        <a:xfrm rot="10800000">
          <a:off x="468695" y="198"/>
          <a:ext cx="7825608" cy="1334496"/>
        </a:xfrm>
        <a:prstGeom prst="homePlat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476" tIns="91440" rIns="170688" bIns="91440" numCol="1" spcCol="1270" anchor="ctr" anchorCtr="0">
          <a:noAutofit/>
        </a:bodyPr>
        <a:lstStyle/>
        <a:p>
          <a:pPr lvl="0" algn="just" defTabSz="1066800">
            <a:lnSpc>
              <a:spcPct val="90000"/>
            </a:lnSpc>
            <a:spcBef>
              <a:spcPct val="0"/>
            </a:spcBef>
            <a:spcAft>
              <a:spcPct val="35000"/>
            </a:spcAft>
          </a:pPr>
          <a:r>
            <a:rPr lang="ms-MY" sz="2400" b="0" kern="120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Baskerville Old Face" pitchFamily="18" charset="0"/>
            </a:rPr>
            <a:t>Komunikasi membantu manusia memahami segala peristiwa yang berlaku dalam usaha menjalin hubungan sesama manusia dan melahirkan banyak idea serta maklumat bagi manfaat bersama.</a:t>
          </a:r>
          <a:endParaRPr lang="en-US" sz="2400" b="0" kern="1200" cap="none" spc="0" dirty="0">
            <a:ln w="0"/>
            <a:solidFill>
              <a:srgbClr val="FFFF00"/>
            </a:solidFill>
            <a:effectLst>
              <a:glow rad="101600">
                <a:schemeClr val="tx1">
                  <a:alpha val="60000"/>
                </a:schemeClr>
              </a:glow>
              <a:outerShdw blurRad="38100" dist="19050" dir="2700000" algn="tl" rotWithShape="0">
                <a:schemeClr val="dk1">
                  <a:alpha val="40000"/>
                </a:schemeClr>
              </a:outerShdw>
            </a:effectLst>
          </a:endParaRPr>
        </a:p>
      </dsp:txBody>
      <dsp:txXfrm rot="10800000">
        <a:off x="802319" y="198"/>
        <a:ext cx="7491984" cy="1334496"/>
      </dsp:txXfrm>
    </dsp:sp>
    <dsp:sp modelId="{8EC17270-5182-4917-9E6A-19ABD0AF08A1}">
      <dsp:nvSpPr>
        <dsp:cNvPr id="0" name=""/>
        <dsp:cNvSpPr/>
      </dsp:nvSpPr>
      <dsp:spPr>
        <a:xfrm>
          <a:off x="385172" y="379062"/>
          <a:ext cx="718559" cy="57676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a:noFill/>
        </a:ln>
        <a:effectLst>
          <a:outerShdw blurRad="38100" dist="254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C909A570-CB39-4AAF-B71D-5D3F9661C443}">
      <dsp:nvSpPr>
        <dsp:cNvPr id="0" name=""/>
        <dsp:cNvSpPr/>
      </dsp:nvSpPr>
      <dsp:spPr>
        <a:xfrm rot="10800000">
          <a:off x="468695" y="1733051"/>
          <a:ext cx="7825608" cy="1334496"/>
        </a:xfrm>
        <a:prstGeom prst="homePlate">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476" tIns="91440" rIns="170688" bIns="91440" numCol="1" spcCol="1270" anchor="ctr" anchorCtr="0">
          <a:noAutofit/>
        </a:bodyPr>
        <a:lstStyle/>
        <a:p>
          <a:pPr lvl="0" algn="just" defTabSz="1066800">
            <a:lnSpc>
              <a:spcPct val="90000"/>
            </a:lnSpc>
            <a:spcBef>
              <a:spcPct val="0"/>
            </a:spcBef>
            <a:spcAft>
              <a:spcPct val="35000"/>
            </a:spcAft>
          </a:pPr>
          <a:r>
            <a:rPr lang="ms-MY" sz="2400" b="0" kern="1200" cap="none" spc="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Baskerville Old Face" pitchFamily="18" charset="0"/>
            </a:rPr>
            <a:t>Kegagalan proses sosialisasi memberi impak kepada pegangan dan penghayatan nilai-nilai murni agama serta akhlak manusia.</a:t>
          </a:r>
          <a:endParaRPr lang="en-US" sz="2400" b="0" kern="1200" cap="none" spc="0" dirty="0">
            <a:ln w="0"/>
            <a:solidFill>
              <a:srgbClr val="FFFF00"/>
            </a:solidFill>
            <a:effectLst>
              <a:glow rad="101600">
                <a:schemeClr val="tx1">
                  <a:alpha val="60000"/>
                </a:schemeClr>
              </a:glow>
              <a:outerShdw blurRad="38100" dist="19050" dir="2700000" algn="tl" rotWithShape="0">
                <a:schemeClr val="dk1">
                  <a:alpha val="40000"/>
                </a:schemeClr>
              </a:outerShdw>
            </a:effectLst>
          </a:endParaRPr>
        </a:p>
      </dsp:txBody>
      <dsp:txXfrm rot="10800000">
        <a:off x="802319" y="1733051"/>
        <a:ext cx="7491984" cy="1334496"/>
      </dsp:txXfrm>
    </dsp:sp>
    <dsp:sp modelId="{0A8B736A-B01D-4C20-89E3-6EA206EA8466}">
      <dsp:nvSpPr>
        <dsp:cNvPr id="0" name=""/>
        <dsp:cNvSpPr/>
      </dsp:nvSpPr>
      <dsp:spPr>
        <a:xfrm>
          <a:off x="385172" y="2111915"/>
          <a:ext cx="718559" cy="57676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a:noFill/>
        </a:ln>
        <a:effectLst>
          <a:outerShdw blurRad="38100" dist="254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4781D054-E5A3-4B8A-8AF7-D2CEE386A8FB}">
      <dsp:nvSpPr>
        <dsp:cNvPr id="0" name=""/>
        <dsp:cNvSpPr/>
      </dsp:nvSpPr>
      <dsp:spPr>
        <a:xfrm rot="10800000">
          <a:off x="468695" y="3465905"/>
          <a:ext cx="7825608" cy="1334496"/>
        </a:xfrm>
        <a:prstGeom prst="homePlat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476" tIns="91440" rIns="170688" bIns="91440" numCol="1" spcCol="1270" anchor="ctr" anchorCtr="0">
          <a:noAutofit/>
        </a:bodyPr>
        <a:lstStyle/>
        <a:p>
          <a:pPr lvl="0" algn="just" defTabSz="1066800">
            <a:lnSpc>
              <a:spcPct val="90000"/>
            </a:lnSpc>
            <a:spcBef>
              <a:spcPct val="0"/>
            </a:spcBef>
            <a:spcAft>
              <a:spcPct val="35000"/>
            </a:spcAft>
          </a:pPr>
          <a:r>
            <a:rPr lang="ms-MY" sz="2400" b="0" kern="1200" cap="none" spc="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Baskerville Old Face" pitchFamily="18" charset="0"/>
            </a:rPr>
            <a:t>Konsep Tabayyun dapat menyekat penularan bahaya fitnah yang boleh mengancam keselamatan masyarakat dan negara.</a:t>
          </a:r>
          <a:endParaRPr lang="en-US" sz="2400" b="0" kern="1200" cap="none" spc="0" dirty="0">
            <a:ln w="0"/>
            <a:solidFill>
              <a:srgbClr val="FFFF00"/>
            </a:solidFill>
            <a:effectLst>
              <a:glow rad="101600">
                <a:schemeClr val="tx1">
                  <a:alpha val="60000"/>
                </a:schemeClr>
              </a:glow>
              <a:outerShdw blurRad="38100" dist="19050" dir="2700000" algn="tl" rotWithShape="0">
                <a:schemeClr val="dk1">
                  <a:alpha val="40000"/>
                </a:schemeClr>
              </a:outerShdw>
            </a:effectLst>
          </a:endParaRPr>
        </a:p>
      </dsp:txBody>
      <dsp:txXfrm rot="10800000">
        <a:off x="802319" y="3465905"/>
        <a:ext cx="7491984" cy="1334496"/>
      </dsp:txXfrm>
    </dsp:sp>
    <dsp:sp modelId="{44EF5076-7E17-4B28-AAF6-B08B414012B7}">
      <dsp:nvSpPr>
        <dsp:cNvPr id="0" name=""/>
        <dsp:cNvSpPr/>
      </dsp:nvSpPr>
      <dsp:spPr>
        <a:xfrm>
          <a:off x="385172" y="3844768"/>
          <a:ext cx="718559" cy="57676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2000" b="-12000"/>
          </a:stretch>
        </a:blipFill>
        <a:ln>
          <a:noFill/>
        </a:ln>
        <a:effectLst>
          <a:outerShdw blurRad="38100" dist="254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16/3/2017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8ABDA28-8FD6-4624-B7A0-145B971B0CD9}" type="datetime1">
              <a:rPr lang="en-MY" smtClean="0"/>
              <a:pPr/>
              <a:t>16/3/2017</a:t>
            </a:fld>
            <a:endParaRPr lang="en-MY"/>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MY"/>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A8784F8-D9B1-479F-A9B4-848AA317FB34}" type="slidenum">
              <a:rPr lang="en-MY" smtClean="0"/>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69473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881980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457217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765578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9331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73916688"/>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94354766"/>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2253567"/>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04790060"/>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686847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04764905"/>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379217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017794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08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49885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9715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388295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37926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854574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87B1-03C5-49BA-B7B0-3EF6DB396982}" type="datetime1">
              <a:rPr lang="en-MY" smtClean="0"/>
              <a:pPr/>
              <a:t>16/3/2017</a:t>
            </a:fld>
            <a:endParaRPr lang="en-M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87775347"/>
      </p:ext>
    </p:extLst>
  </p:cSld>
  <p:clrMapOvr>
    <a:masterClrMapping/>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preserve="1" showMasterSp="0" type="title">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descr="SD-PanelTitle-R1.png"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Title-UniformTrim.png" id="12" name="Picture 11"/>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0" y="3128434"/>
              <a:ext cx="1664208" cy="612648"/>
            </a:xfrm>
            <a:prstGeom prst="rect">
              <a:avLst/>
            </a:prstGeom>
          </p:spPr>
        </p:pic>
        <p:pic>
          <p:nvPicPr>
            <p:cNvPr descr="HDRibbonTitle-UniformTrim.png" id="13" name="Picture 12"/>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dirty="0" lang="en-US"/>
          </a:p>
        </p:txBody>
      </p:sp>
      <p:sp>
        <p:nvSpPr>
          <p:cNvPr id="3" name="Subtitle 2"/>
          <p:cNvSpPr>
            <a:spLocks noGrp="1"/>
          </p:cNvSpPr>
          <p:nvPr>
            <p:ph idx="1" type="subTitle"/>
          </p:nvPr>
        </p:nvSpPr>
        <p:spPr>
          <a:xfrm>
            <a:off x="1921934" y="3598327"/>
            <a:ext cx="5308866" cy="1377651"/>
          </a:xfrm>
        </p:spPr>
        <p:txBody>
          <a:bodyPr anchor="t">
            <a:normAutofit/>
          </a:bodyPr>
          <a:lstStyle>
            <a:lvl1pPr algn="ctr" indent="0" marL="0">
              <a:buNone/>
              <a:defRPr sz="20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4" name="Date Placeholder 3"/>
          <p:cNvSpPr>
            <a:spLocks noGrp="1"/>
          </p:cNvSpPr>
          <p:nvPr>
            <p:ph idx="10" sz="half" type="dt"/>
          </p:nvPr>
        </p:nvSpPr>
        <p:spPr>
          <a:xfrm>
            <a:off x="6065417" y="5054602"/>
            <a:ext cx="673276" cy="279400"/>
          </a:xfrm>
        </p:spPr>
        <p:txBody>
          <a:bodyPr/>
          <a:lstStyle/>
          <a:p>
            <a:fld id="{28ABDA28-8FD6-4624-B7A0-145B971B0CD9}" type="datetime1">
              <a:rPr lang="en-MY" smtClean="0"/>
              <a:pPr/>
              <a:t>16/3/2017</a:t>
            </a:fld>
            <a:endParaRPr lang="en-MY"/>
          </a:p>
        </p:txBody>
      </p:sp>
      <p:sp>
        <p:nvSpPr>
          <p:cNvPr id="5" name="Footer Placeholder 4"/>
          <p:cNvSpPr>
            <a:spLocks noGrp="1"/>
          </p:cNvSpPr>
          <p:nvPr>
            <p:ph idx="11" sz="quarter" type="ftr"/>
          </p:nvPr>
        </p:nvSpPr>
        <p:spPr>
          <a:xfrm>
            <a:off x="1921934" y="5054602"/>
            <a:ext cx="4064860" cy="279400"/>
          </a:xfrm>
        </p:spPr>
        <p:txBody>
          <a:bodyPr/>
          <a:lstStyle/>
          <a:p>
            <a:endParaRPr lang="en-MY"/>
          </a:p>
        </p:txBody>
      </p:sp>
      <p:sp>
        <p:nvSpPr>
          <p:cNvPr id="6" name="Slide Number Placeholder 5"/>
          <p:cNvSpPr>
            <a:spLocks noGrp="1"/>
          </p:cNvSpPr>
          <p:nvPr>
            <p:ph idx="12" sz="quarter" type="sldNum"/>
          </p:nvPr>
        </p:nvSpPr>
        <p:spPr>
          <a:xfrm>
            <a:off x="6817317" y="5054602"/>
            <a:ext cx="413483" cy="279400"/>
          </a:xfrm>
        </p:spPr>
        <p:txBody>
          <a:bodyPr/>
          <a:lstStyle/>
          <a:p>
            <a:fld id="{BA8784F8-D9B1-479F-A9B4-848AA317FB34}" type="slidenum">
              <a:rPr lang="en-MY" smtClean="0"/>
              <a:pPr/>
              <a:t>‹#›</a:t>
            </a:fld>
            <a:endParaRPr lang="en-MY"/>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2259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6832490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110320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73143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13210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MY"/>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A8784F8-D9B1-479F-A9B4-848AA317FB34}" type="slidenum">
              <a:rPr lang="en-MY" smtClean="0"/>
              <a:pPr/>
              <a:t>‹#›</a:t>
            </a:fld>
            <a:endParaRPr lang="en-MY"/>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848367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833363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MY"/>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A8784F8-D9B1-479F-A9B4-848AA317FB34}" type="slidenum">
              <a:rPr lang="en-MY" smtClean="0"/>
              <a:pPr/>
              <a:t>‹#›</a:t>
            </a:fld>
            <a:endParaRPr lang="en-MY"/>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48577280"/>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889852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620104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40298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152611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69410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MY"/>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A8784F8-D9B1-479F-A9B4-848AA317FB34}" type="slidenum">
              <a:rPr lang="en-MY" smtClean="0"/>
              <a:pPr/>
              <a:t>‹#›</a:t>
            </a:fld>
            <a:endParaRPr lang="en-MY"/>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98152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MY"/>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A8784F8-D9B1-479F-A9B4-848AA317FB34}" type="slidenum">
              <a:rPr lang="en-MY" smtClean="0"/>
              <a:pPr/>
              <a:t>‹#›</a:t>
            </a:fld>
            <a:endParaRPr lang="en-MY"/>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16347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518984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904715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196488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295173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854532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475940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4008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0090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442037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972049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94933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a:xfrm>
            <a:off x="442797" y="6041361"/>
            <a:ext cx="2471560" cy="365125"/>
          </a:xfrm>
        </p:spPr>
        <p:txBody>
          <a:bodyPr/>
          <a:lstStyle/>
          <a:p>
            <a:endParaRPr lang="en-MY"/>
          </a:p>
        </p:txBody>
      </p:sp>
      <p:sp>
        <p:nvSpPr>
          <p:cNvPr id="7" name="Slide Number Placeholder 6"/>
          <p:cNvSpPr>
            <a:spLocks noGrp="1"/>
          </p:cNvSpPr>
          <p:nvPr>
            <p:ph type="sldNum" sz="quarter" idx="12"/>
          </p:nvPr>
        </p:nvSpPr>
        <p:spPr>
          <a:xfrm>
            <a:off x="3647017" y="5915887"/>
            <a:ext cx="796616" cy="490599"/>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131519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1529543"/>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51194288"/>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A3793427-0925-45C8-8E89-B1651BC7B608}"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84096198"/>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343235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651005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56731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076267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62995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114148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14945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249702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173270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192215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424496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872194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18411543"/>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169945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934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9459564"/>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75581257"/>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51582757"/>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82586679"/>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930329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309169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40000"/>
                    <a:lumOff val="60000"/>
                  </a:schemeClr>
                </a:solidFill>
              </a:defRPr>
            </a:lvl1p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endParaRPr lang="en-MY"/>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A8784F8-D9B1-479F-A9B4-848AA317FB34}" type="slidenum">
              <a:rPr lang="en-MY" smtClean="0"/>
              <a:pPr/>
              <a:t>‹#›</a:t>
            </a:fld>
            <a:endParaRPr lang="en-MY"/>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02346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934303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214404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3355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9022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504223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61790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856087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802238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477271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4493577"/>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12186423"/>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0283093"/>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54528764"/>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3278149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591054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03055691"/>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30783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64274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97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DCC1BF3-E720-4C22-9E45-DDBFBFBFBFEA}" type="datetime1">
              <a:rPr lang="en-MY" smtClean="0"/>
              <a:pPr/>
              <a:t>16/3/2017</a:t>
            </a:fld>
            <a:endParaRPr lang="en-MY"/>
          </a:p>
        </p:txBody>
      </p:sp>
      <p:sp>
        <p:nvSpPr>
          <p:cNvPr id="9" name="Slide Number Placeholder 8"/>
          <p:cNvSpPr>
            <a:spLocks noGrp="1"/>
          </p:cNvSpPr>
          <p:nvPr>
            <p:ph type="sldNum" sz="quarter" idx="15"/>
          </p:nvPr>
        </p:nvSpPr>
        <p:spPr/>
        <p:txBody>
          <a:bodyPr rtlCol="0"/>
          <a:lstStyle/>
          <a:p>
            <a:fld id="{BA8784F8-D9B1-479F-A9B4-848AA317FB34}" type="slidenum">
              <a:rPr lang="en-MY" smtClean="0"/>
              <a:pPr/>
              <a:t>‹#›</a:t>
            </a:fld>
            <a:endParaRPr lang="en-MY"/>
          </a:p>
        </p:txBody>
      </p:sp>
      <p:sp>
        <p:nvSpPr>
          <p:cNvPr id="10" name="Footer Placeholder 9"/>
          <p:cNvSpPr>
            <a:spLocks noGrp="1"/>
          </p:cNvSpPr>
          <p:nvPr>
            <p:ph type="ftr" sz="quarter" idx="16"/>
          </p:nvPr>
        </p:nvSpPr>
        <p:spPr/>
        <p:txBody>
          <a:bodyPr rtlCol="0"/>
          <a:lstStyle/>
          <a:p>
            <a:endParaRPr lang="en-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983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8674462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03127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78074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8555525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02437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28856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3109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191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MY"/>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A8784F8-D9B1-479F-A9B4-848AA317FB34}" type="slidenum">
              <a:rPr lang="en-MY" smtClean="0"/>
              <a:pPr/>
              <a:t>‹#›</a:t>
            </a:fld>
            <a:endParaRPr lang="en-MY"/>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46158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252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5428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91628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19401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87B1-03C5-49BA-B7B0-3EF6DB396982}" type="datetime1">
              <a:rPr lang="en-MY" smtClean="0"/>
              <a:pPr/>
              <a:t>16/3/2017</a:t>
            </a:fld>
            <a:endParaRPr lang="en-M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63855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223416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46411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96783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8782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MY"/>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A8784F8-D9B1-479F-A9B4-848AA317FB34}" type="slidenum">
              <a:rPr lang="en-MY" smtClean="0"/>
              <a:pPr/>
              <a:t>‹#›</a:t>
            </a:fld>
            <a:endParaRPr lang="en-MY"/>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03427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8221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MY"/>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A8784F8-D9B1-479F-A9B4-848AA317FB34}" type="slidenum">
              <a:rPr lang="en-MY" smtClean="0"/>
              <a:pPr/>
              <a:t>‹#›</a:t>
            </a:fld>
            <a:endParaRPr lang="en-MY"/>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7486788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55144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3874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26270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03764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MY"/>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A8784F8-D9B1-479F-A9B4-848AA317FB34}" type="slidenum">
              <a:rPr lang="en-MY" smtClean="0"/>
              <a:pPr/>
              <a:t>‹#›</a:t>
            </a:fld>
            <a:endParaRPr lang="en-MY"/>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6315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MY"/>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A8784F8-D9B1-479F-A9B4-848AA317FB34}" type="slidenum">
              <a:rPr lang="en-MY" smtClean="0"/>
              <a:pPr/>
              <a:t>‹#›</a:t>
            </a:fld>
            <a:endParaRPr lang="en-MY"/>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4491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6188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74212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7615414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04703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21929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42797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45203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36957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0958739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2486646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8549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EE4D6B5-6656-4EE9-8DE6-BDE8CC9D8C6D}" type="datetime1">
              <a:rPr lang="en-MY" smtClean="0"/>
              <a:pPr/>
              <a:t>16/3/2017</a:t>
            </a:fld>
            <a:endParaRPr lang="en-MY"/>
          </a:p>
        </p:txBody>
      </p:sp>
      <p:sp>
        <p:nvSpPr>
          <p:cNvPr id="7" name="Slide Number Placeholder 6"/>
          <p:cNvSpPr>
            <a:spLocks noGrp="1"/>
          </p:cNvSpPr>
          <p:nvPr>
            <p:ph type="sldNum" sz="quarter" idx="11"/>
          </p:nvPr>
        </p:nvSpPr>
        <p:spPr/>
        <p:txBody>
          <a:bodyPr rtlCol="0"/>
          <a:lstStyle/>
          <a:p>
            <a:fld id="{BA8784F8-D9B1-479F-A9B4-848AA317FB34}" type="slidenum">
              <a:rPr lang="en-MY" smtClean="0"/>
              <a:pPr/>
              <a:t>‹#›</a:t>
            </a:fld>
            <a:endParaRPr lang="en-MY"/>
          </a:p>
        </p:txBody>
      </p:sp>
      <p:sp>
        <p:nvSpPr>
          <p:cNvPr id="8" name="Footer Placeholder 7"/>
          <p:cNvSpPr>
            <a:spLocks noGrp="1"/>
          </p:cNvSpPr>
          <p:nvPr>
            <p:ph type="ftr" sz="quarter" idx="12"/>
          </p:nvPr>
        </p:nvSpPr>
        <p:spPr/>
        <p:txBody>
          <a:bodyPr rtlCol="0"/>
          <a:lstStyle/>
          <a:p>
            <a:endParaRPr lang="en-MY"/>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88425028"/>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4599212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3950750"/>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95471976"/>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7779856"/>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2432298"/>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64427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0602454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MY"/>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A8784F8-D9B1-479F-A9B4-848AA317FB34}" type="slidenum">
              <a:rPr lang="en-MY" smtClean="0"/>
              <a:pPr/>
              <a:t>‹#›</a:t>
            </a:fld>
            <a:endParaRPr lang="en-MY"/>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469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8317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MY"/>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A8784F8-D9B1-479F-A9B4-848AA317FB34}" type="slidenum">
              <a:rPr lang="en-MY" smtClean="0"/>
              <a:pPr/>
              <a:t>‹#›</a:t>
            </a:fld>
            <a:endParaRPr lang="en-MY"/>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194659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72635353"/>
      </p:ext>
    </p:extLst>
  </p:cSld>
  <p:clrMapOvr>
    <a:masterClrMapping/>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49284503"/>
      </p:ext>
    </p:extLst>
  </p:cSld>
  <p:clrMapOvr>
    <a:masterClrMapping/>
  </p:clrMapOvr>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975821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3170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a:xfrm>
            <a:off x="1577716" y="6375679"/>
            <a:ext cx="2611634" cy="345796"/>
          </a:xfrm>
        </p:spPr>
        <p:txBody>
          <a:bodyPr/>
          <a:lstStyle/>
          <a:p>
            <a:endParaRPr lang="en-MY"/>
          </a:p>
        </p:txBody>
      </p:sp>
      <p:sp>
        <p:nvSpPr>
          <p:cNvPr id="7" name="Slide Number Placeholder 6"/>
          <p:cNvSpPr>
            <a:spLocks noGrp="1"/>
          </p:cNvSpPr>
          <p:nvPr>
            <p:ph type="sldNum" sz="quarter" idx="12"/>
          </p:nvPr>
        </p:nvSpPr>
        <p:spPr>
          <a:xfrm>
            <a:off x="4268261" y="6375679"/>
            <a:ext cx="924342" cy="345796"/>
          </a:xfrm>
        </p:spPr>
        <p:txBody>
          <a:bodyPr/>
          <a:lstStyle/>
          <a:p>
            <a:fld id="{BA8784F8-D9B1-479F-A9B4-848AA317FB34}" type="slidenum">
              <a:rPr lang="en-MY" smtClean="0"/>
              <a:pPr/>
              <a:t>‹#›</a:t>
            </a:fld>
            <a:endParaRPr lang="en-MY"/>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743884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a:xfrm>
            <a:off x="1577716" y="6375679"/>
            <a:ext cx="2611634" cy="345796"/>
          </a:xfrm>
        </p:spPr>
        <p:txBody>
          <a:bodyPr/>
          <a:lstStyle/>
          <a:p>
            <a:endParaRPr lang="en-MY"/>
          </a:p>
        </p:txBody>
      </p:sp>
      <p:sp>
        <p:nvSpPr>
          <p:cNvPr id="7" name="Slide Number Placeholder 6"/>
          <p:cNvSpPr>
            <a:spLocks noGrp="1"/>
          </p:cNvSpPr>
          <p:nvPr>
            <p:ph type="sldNum" sz="quarter" idx="12"/>
          </p:nvPr>
        </p:nvSpPr>
        <p:spPr>
          <a:xfrm>
            <a:off x="4256153" y="6375679"/>
            <a:ext cx="947460" cy="345796"/>
          </a:xfrm>
        </p:spPr>
        <p:txBody>
          <a:bodyPr/>
          <a:lstStyle/>
          <a:p>
            <a:fld id="{BA8784F8-D9B1-479F-A9B4-848AA317FB34}" type="slidenum">
              <a:rPr lang="en-MY" smtClean="0"/>
              <a:pPr/>
              <a:t>‹#›</a:t>
            </a:fld>
            <a:endParaRPr lang="en-MY"/>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6540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33727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464818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MY"/>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A8784F8-D9B1-479F-A9B4-848AA317FB34}" type="slidenum">
              <a:rPr lang="en-MY" smtClean="0"/>
              <a:pPr/>
              <a:t>‹#›</a:t>
            </a:fld>
            <a:endParaRPr lang="en-MY"/>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178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2D768A7-71B4-49F3-9E0B-4A0B6DB83CA8}" type="datetime1">
              <a:rPr lang="en-MY" smtClean="0"/>
              <a:pPr/>
              <a:t>16/3/2017</a:t>
            </a:fld>
            <a:endParaRPr lang="en-MY"/>
          </a:p>
        </p:txBody>
      </p:sp>
      <p:sp>
        <p:nvSpPr>
          <p:cNvPr id="22" name="Slide Number Placeholder 21"/>
          <p:cNvSpPr>
            <a:spLocks noGrp="1"/>
          </p:cNvSpPr>
          <p:nvPr>
            <p:ph type="sldNum" sz="quarter" idx="15"/>
          </p:nvPr>
        </p:nvSpPr>
        <p:spPr/>
        <p:txBody>
          <a:bodyPr rtlCol="0"/>
          <a:lstStyle/>
          <a:p>
            <a:fld id="{BA8784F8-D9B1-479F-A9B4-848AA317FB34}" type="slidenum">
              <a:rPr lang="en-MY" smtClean="0"/>
              <a:pPr/>
              <a:t>‹#›</a:t>
            </a:fld>
            <a:endParaRPr lang="en-MY"/>
          </a:p>
        </p:txBody>
      </p:sp>
      <p:sp>
        <p:nvSpPr>
          <p:cNvPr id="23" name="Footer Placeholder 22"/>
          <p:cNvSpPr>
            <a:spLocks noGrp="1"/>
          </p:cNvSpPr>
          <p:nvPr>
            <p:ph type="ftr" sz="quarter" idx="16"/>
          </p:nvPr>
        </p:nvSpPr>
        <p:spPr/>
        <p:txBody>
          <a:bodyPr rtlCol="0"/>
          <a:lstStyle/>
          <a:p>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749260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17166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18309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845262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625132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94643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395480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64945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96812110"/>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178823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D34E3E6-1E10-4DAC-B272-564ACA4FA87E}" type="datetime1">
              <a:rPr lang="en-MY" smtClean="0"/>
              <a:pPr/>
              <a:t>16/3/2017</a:t>
            </a:fld>
            <a:endParaRPr lang="en-MY"/>
          </a:p>
        </p:txBody>
      </p:sp>
      <p:sp>
        <p:nvSpPr>
          <p:cNvPr id="18" name="Slide Number Placeholder 17"/>
          <p:cNvSpPr>
            <a:spLocks noGrp="1"/>
          </p:cNvSpPr>
          <p:nvPr>
            <p:ph type="sldNum" sz="quarter" idx="11"/>
          </p:nvPr>
        </p:nvSpPr>
        <p:spPr/>
        <p:txBody>
          <a:bodyPr rtlCol="0"/>
          <a:lstStyle/>
          <a:p>
            <a:fld id="{BA8784F8-D9B1-479F-A9B4-848AA317FB34}" type="slidenum">
              <a:rPr lang="en-MY" smtClean="0"/>
              <a:pPr/>
              <a:t>‹#›</a:t>
            </a:fld>
            <a:endParaRPr lang="en-MY"/>
          </a:p>
        </p:txBody>
      </p:sp>
      <p:sp>
        <p:nvSpPr>
          <p:cNvPr id="21" name="Footer Placeholder 20"/>
          <p:cNvSpPr>
            <a:spLocks noGrp="1"/>
          </p:cNvSpPr>
          <p:nvPr>
            <p:ph type="ftr" sz="quarter" idx="12"/>
          </p:nvPr>
        </p:nvSpPr>
        <p:spPr/>
        <p:txBody>
          <a:bodyPr rtlCol="0"/>
          <a:lstStyle/>
          <a:p>
            <a:endParaRPr lang="en-MY"/>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0281178"/>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51101643"/>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19062881"/>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16/3/2017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54309891"/>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61240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18443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66167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278364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003771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16/3/2017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0469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theme" Target="../theme/theme11.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12.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theme" Target="../theme/theme1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image" Target="../media/image14.jpg"/><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9.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4.jp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3793427-0925-45C8-8E89-B1651BC7B608}" type="datetime1">
              <a:rPr lang="en-MY" smtClean="0"/>
              <a:pPr/>
              <a:t>16/3/2017</a:t>
            </a:fld>
            <a:endParaRPr lang="en-MY"/>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MY"/>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MY"/>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BA8784F8-D9B1-479F-A9B4-848AA317FB34}" type="slidenum">
              <a:rPr lang="en-MY" smtClean="0"/>
              <a:pPr/>
              <a:t>‹#›</a:t>
            </a:fld>
            <a:endParaRPr lang="en-MY"/>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807354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MY"/>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A3793427-0925-45C8-8E89-B1651BC7B608}" type="datetime1">
              <a:rPr lang="en-MY" smtClean="0"/>
              <a:pPr/>
              <a:t>16/3/2017</a:t>
            </a:fld>
            <a:endParaRPr lang="en-MY"/>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553366748"/>
      </p:ext>
    </p:extLst>
  </p:cSld>
  <p:clrMap bg1="dk1" tx1="lt1" bg2="dk2"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280529075"/>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40000"/>
                    <a:lumOff val="60000"/>
                  </a:schemeClr>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40000"/>
                    <a:lumOff val="60000"/>
                  </a:schemeClr>
                </a:solidFill>
              </a:defRPr>
            </a:lvl1pPr>
          </a:lstStyle>
          <a:p>
            <a:endParaRPr lang="en-MY"/>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40000"/>
                    <a:lumOff val="60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58902723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Lst>
  <p:hf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http://schemas.openxmlformats.org/presentationml/2006/main" xmlns:a="http://schemas.openxmlformats.org/drawingml/2006/main" xmlns:r="http://schemas.openxmlformats.org/officeDocument/2006/relationships">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descr="SD-PanelContent.png"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Content-UniformTrim.png" id="10" name="Picture 9"/>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0" y="3128434"/>
              <a:ext cx="685800" cy="606425"/>
            </a:xfrm>
            <a:prstGeom prst="rect">
              <a:avLst/>
            </a:prstGeom>
          </p:spPr>
        </p:pic>
        <p:pic>
          <p:nvPicPr>
            <p:cNvPr descr="HDRibbonContent-UniformTrim.png" id="11" name="Picture 10"/>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anchor="ctr" bIns="45720" lIns="91440" rIns="91440" rtlCol="0" tIns="45720" vert="horz">
            <a:normAutofit/>
          </a:bodyPr>
          <a:lstStyle/>
          <a:p>
            <a:r>
              <a:rPr lang="en-US" smtClean="0"/>
              <a:t>Click to edit Master title style</a:t>
            </a:r>
            <a:endParaRPr dirty="0" lang="en-US"/>
          </a:p>
        </p:txBody>
      </p:sp>
      <p:sp>
        <p:nvSpPr>
          <p:cNvPr id="3" name="Text Placeholder 2"/>
          <p:cNvSpPr>
            <a:spLocks noGrp="1"/>
          </p:cNvSpPr>
          <p:nvPr>
            <p:ph idx="1" type="body"/>
          </p:nvPr>
        </p:nvSpPr>
        <p:spPr>
          <a:xfrm>
            <a:off x="1176865" y="2490135"/>
            <a:ext cx="6798736" cy="3444997"/>
          </a:xfrm>
          <a:prstGeom prst="rect">
            <a:avLst/>
          </a:prstGeom>
        </p:spPr>
        <p:txBody>
          <a:bodyPr anchor="t" bIns="45720" lIns="91440" rIns="91440" rtlCol="0" tIns="45720" vert="horz">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2" sz="half" type="dt"/>
          </p:nvPr>
        </p:nvSpPr>
        <p:spPr>
          <a:xfrm>
            <a:off x="6356670" y="5960533"/>
            <a:ext cx="1148283"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A3793427-0925-45C8-8E89-B1651BC7B608}" type="datetime1">
              <a:rPr lang="en-MY" smtClean="0"/>
              <a:pPr/>
              <a:t>16/3/2017</a:t>
            </a:fld>
            <a:endParaRPr lang="en-MY"/>
          </a:p>
        </p:txBody>
      </p:sp>
      <p:sp>
        <p:nvSpPr>
          <p:cNvPr id="5" name="Footer Placeholder 4"/>
          <p:cNvSpPr>
            <a:spLocks noGrp="1"/>
          </p:cNvSpPr>
          <p:nvPr>
            <p:ph idx="3" sz="quarter" type="ftr"/>
          </p:nvPr>
        </p:nvSpPr>
        <p:spPr>
          <a:xfrm>
            <a:off x="1176865" y="5960533"/>
            <a:ext cx="5104667" cy="279400"/>
          </a:xfrm>
          <a:prstGeom prst="rect">
            <a:avLst/>
          </a:prstGeom>
        </p:spPr>
        <p:txBody>
          <a:bodyPr anchor="ctr" bIns="45720" lIns="91440" rIns="91440" rtlCol="0" tIns="45720" vert="horz"/>
          <a:lstStyle>
            <a:lvl1pPr algn="l">
              <a:defRPr b="0" i="0" sz="1000">
                <a:solidFill>
                  <a:schemeClr val="tx1"/>
                </a:solidFill>
                <a:effectLst/>
                <a:latin typeface="+mn-lt"/>
              </a:defRPr>
            </a:lvl1pPr>
          </a:lstStyle>
          <a:p>
            <a:endParaRPr lang="en-MY"/>
          </a:p>
        </p:txBody>
      </p:sp>
      <p:sp>
        <p:nvSpPr>
          <p:cNvPr id="6" name="Slide Number Placeholder 5"/>
          <p:cNvSpPr>
            <a:spLocks noGrp="1"/>
          </p:cNvSpPr>
          <p:nvPr>
            <p:ph idx="4" sz="quarter" type="sldNum"/>
          </p:nvPr>
        </p:nvSpPr>
        <p:spPr>
          <a:xfrm>
            <a:off x="7580091" y="5960533"/>
            <a:ext cx="395510"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60868971"/>
      </p:ext>
    </p:extLst>
  </p:cSld>
  <p:clrMap accent1="accent1" accent2="accent2" accent3="accent3" accent4="accent4" accent5="accent5" accent6="accent6" bg1="lt1" bg2="lt2" folHlink="folHlink" hlink="hlink" tx1="dk1" tx2="dk2"/>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hf dt="0" ftr="0" hdr="0"/>
  <p:txStyles>
    <p:titleStyle>
      <a:lvl1pPr algn="ctr" defTabSz="457200" eaLnBrk="1" hangingPunct="1" latinLnBrk="0" rtl="0">
        <a:spcBef>
          <a:spcPct val="0"/>
        </a:spcBef>
        <a:buNone/>
        <a:defRPr cap="none" kern="1200" sz="4000">
          <a:ln cmpd="sng" w="3175">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buClr>
        <a:buSzPct val="115000"/>
        <a:buFont typeface="Arial"/>
        <a:buChar char="•"/>
        <a:defRPr cap="none" kern="1200" sz="2400">
          <a:solidFill>
            <a:schemeClr val="tx1">
              <a:lumMod val="85000"/>
              <a:lumOff val="1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kern="1200" sz="2000">
          <a:solidFill>
            <a:schemeClr val="tx1">
              <a:lumMod val="85000"/>
              <a:lumOff val="1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kern="1200" sz="1800">
          <a:solidFill>
            <a:schemeClr val="tx1">
              <a:lumMod val="85000"/>
              <a:lumOff val="1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kern="1200" sz="1600">
          <a:solidFill>
            <a:schemeClr val="tx1">
              <a:lumMod val="85000"/>
              <a:lumOff val="1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MY"/>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8784F8-D9B1-479F-A9B4-848AA317FB34}" type="slidenum">
              <a:rPr lang="en-MY" smtClean="0"/>
              <a:pPr/>
              <a:t>‹#›</a:t>
            </a:fld>
            <a:endParaRPr lang="en-M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709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MY"/>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BA8784F8-D9B1-479F-A9B4-848AA317FB34}" type="slidenum">
              <a:rPr lang="en-MY" smtClean="0"/>
              <a:pPr/>
              <a:t>‹#›</a:t>
            </a:fld>
            <a:endParaRPr lang="en-MY"/>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6144091"/>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MY"/>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1282064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MY"/>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A8784F8-D9B1-479F-A9B4-848AA317FB34}" type="slidenum">
              <a:rPr lang="en-MY" smtClean="0"/>
              <a:pPr/>
              <a:t>‹#›</a:t>
            </a:fld>
            <a:endParaRPr lang="en-MY"/>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83849105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MY"/>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44551385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hf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00422874"/>
      </p:ext>
    </p:extLst>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793427-0925-45C8-8E89-B1651BC7B608}" type="datetime1">
              <a:rPr lang="en-MY" smtClean="0"/>
              <a:pPr/>
              <a:t>16/3/2017</a:t>
            </a:fld>
            <a:endParaRPr lang="en-MY"/>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MY"/>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8784F8-D9B1-479F-A9B4-848AA317FB34}" type="slidenum">
              <a:rPr lang="en-MY" smtClean="0"/>
              <a:pPr/>
              <a:t>‹#›</a:t>
            </a:fld>
            <a:endParaRPr lang="en-M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1049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8422" y="5528314"/>
            <a:ext cx="5237524" cy="523220"/>
          </a:xfrm>
          <a:prstGeom prst="rect">
            <a:avLst/>
          </a:prstGeom>
        </p:spPr>
        <p:txBody>
          <a:bodyPr wrap="none">
            <a:spAutoFit/>
          </a:bodyPr>
          <a:lstStyle/>
          <a:p>
            <a:r>
              <a:rPr lang="en-US" sz="280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17 Mac </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rPr>
              <a:t>2017 / </a:t>
            </a:r>
            <a:r>
              <a:rPr lang="en-US" sz="280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18 </a:t>
            </a:r>
            <a:r>
              <a:rPr lang="en-US" sz="2800" dirty="0" err="1" smtClean="0">
                <a:ln w="18415" cmpd="sng">
                  <a:solidFill>
                    <a:schemeClr val="tx1"/>
                  </a:solidFill>
                  <a:prstDash val="solid"/>
                </a:ln>
                <a:solidFill>
                  <a:srgbClr val="FFFF00"/>
                </a:solidFill>
                <a:effectLst>
                  <a:outerShdw blurRad="63500" dir="3600000" algn="tl" rotWithShape="0">
                    <a:srgbClr val="000000">
                      <a:alpha val="70000"/>
                    </a:srgbClr>
                  </a:outerShdw>
                </a:effectLst>
              </a:rPr>
              <a:t>Jamadilakhir</a:t>
            </a:r>
            <a:r>
              <a:rPr lang="en-US" sz="280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 </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rPr>
              <a:t>1438</a:t>
            </a:r>
          </a:p>
        </p:txBody>
      </p:sp>
      <p:sp>
        <p:nvSpPr>
          <p:cNvPr id="5" name="Rectangle 4"/>
          <p:cNvSpPr/>
          <p:nvPr/>
        </p:nvSpPr>
        <p:spPr>
          <a:xfrm>
            <a:off x="914400" y="1524000"/>
            <a:ext cx="6934200" cy="3785652"/>
          </a:xfrm>
          <a:prstGeom prst="rect">
            <a:avLst/>
          </a:prstGeom>
        </p:spPr>
        <p:txBody>
          <a:bodyPr wrap="square">
            <a:spAutoFit/>
          </a:bodyPr>
          <a:lstStyle/>
          <a:p>
            <a:pPr algn="ctr"/>
            <a:r>
              <a:rPr lang="en-US" sz="12000" b="1" dirty="0" err="1" smtClean="0">
                <a:ln w="1905">
                  <a:solidFill>
                    <a:schemeClr val="tx1"/>
                  </a:solidFill>
                </a:ln>
                <a:solidFill>
                  <a:srgbClr val="FFFF00"/>
                </a:solidFill>
                <a:effectLst>
                  <a:glow rad="101600">
                    <a:schemeClr val="tx1">
                      <a:alpha val="60000"/>
                    </a:schemeClr>
                  </a:glow>
                  <a:innerShdw blurRad="69850" dist="43180" dir="5400000">
                    <a:srgbClr val="000000">
                      <a:alpha val="65000"/>
                    </a:srgbClr>
                  </a:innerShdw>
                </a:effectLst>
                <a:latin typeface="Bernard MT Condensed" pitchFamily="18" charset="0"/>
              </a:rPr>
              <a:t>Teliti</a:t>
            </a:r>
            <a:r>
              <a:rPr lang="en-US" sz="9600" b="1" dirty="0" smtClean="0">
                <a:ln w="1905">
                  <a:solidFill>
                    <a:schemeClr val="tx1"/>
                  </a:solidFill>
                </a:ln>
                <a:solidFill>
                  <a:srgbClr val="FF0000"/>
                </a:solidFill>
                <a:effectLst>
                  <a:innerShdw blurRad="69850" dist="43180" dir="5400000">
                    <a:srgbClr val="000000">
                      <a:alpha val="65000"/>
                    </a:srgbClr>
                  </a:innerShdw>
                </a:effectLst>
                <a:latin typeface="Bernard MT Condensed" pitchFamily="18" charset="0"/>
              </a:rPr>
              <a:t> </a:t>
            </a:r>
          </a:p>
          <a:p>
            <a:pPr algn="ctr"/>
            <a:r>
              <a:rPr lang="en-US" sz="9600" b="1" dirty="0" smtClean="0">
                <a:ln w="1905">
                  <a:solidFill>
                    <a:schemeClr val="tx1"/>
                  </a:solidFill>
                </a:ln>
                <a:solidFill>
                  <a:srgbClr val="FF0000"/>
                </a:solidFill>
                <a:effectLst>
                  <a:innerShdw blurRad="69850" dist="43180" dir="5400000">
                    <a:srgbClr val="000000">
                      <a:alpha val="65000"/>
                    </a:srgbClr>
                  </a:innerShdw>
                </a:effectLst>
                <a:latin typeface="Bernard MT Condensed" pitchFamily="18" charset="0"/>
              </a:rPr>
              <a:t> </a:t>
            </a:r>
            <a:r>
              <a:rPr lang="en-US" sz="12000" b="1" dirty="0" err="1" smtClean="0">
                <a:ln w="1905">
                  <a:solidFill>
                    <a:schemeClr val="tx1"/>
                  </a:solidFill>
                </a:ln>
                <a:solidFill>
                  <a:srgbClr val="FF0000"/>
                </a:solidFill>
                <a:effectLst>
                  <a:innerShdw blurRad="69850" dist="43180" dir="5400000">
                    <a:srgbClr val="000000">
                      <a:alpha val="65000"/>
                    </a:srgbClr>
                  </a:innerShdw>
                </a:effectLst>
                <a:latin typeface="Bernard MT Condensed" pitchFamily="18" charset="0"/>
              </a:rPr>
              <a:t>Sebar</a:t>
            </a:r>
            <a:endParaRPr lang="en-US" sz="12000" b="1" dirty="0">
              <a:ln w="1905">
                <a:solidFill>
                  <a:schemeClr val="tx1"/>
                </a:solidFill>
              </a:ln>
              <a:solidFill>
                <a:srgbClr val="FF0000"/>
              </a:solidFill>
              <a:effectLst>
                <a:innerShdw blurRad="69850" dist="43180" dir="5400000">
                  <a:srgbClr val="000000">
                    <a:alpha val="65000"/>
                  </a:srgbClr>
                </a:innerShdw>
              </a:effectLst>
              <a:latin typeface="Bernard MT Condensed" pitchFamily="18" charset="0"/>
            </a:endParaRPr>
          </a:p>
        </p:txBody>
      </p:sp>
      <p:sp>
        <p:nvSpPr>
          <p:cNvPr id="6" name="Rectangle 5"/>
          <p:cNvSpPr/>
          <p:nvPr/>
        </p:nvSpPr>
        <p:spPr>
          <a:xfrm rot="20424950">
            <a:off x="2831371" y="2708090"/>
            <a:ext cx="3371626" cy="1107996"/>
          </a:xfrm>
          <a:prstGeom prst="rect">
            <a:avLst/>
          </a:prstGeom>
          <a:noFill/>
        </p:spPr>
        <p:txBody>
          <a:bodyPr wrap="square" lIns="91440" tIns="45720" rIns="91440" bIns="45720">
            <a:spAutoFit/>
          </a:bodyPr>
          <a:lstStyle/>
          <a:p>
            <a:pPr algn="ctr"/>
            <a:r>
              <a:rPr lang="en-US" sz="6600" b="0" cap="none" spc="0" dirty="0" err="1" smtClean="0">
                <a:ln w="18415" cmpd="sng">
                  <a:solidFill>
                    <a:schemeClr val="tx1"/>
                  </a:solidFill>
                  <a:prstDash val="solid"/>
                </a:ln>
                <a:solidFill>
                  <a:srgbClr val="92D050"/>
                </a:solidFill>
                <a:effectLst>
                  <a:outerShdw blurRad="63500" dir="3600000" algn="tl" rotWithShape="0">
                    <a:srgbClr val="000000">
                      <a:alpha val="70000"/>
                    </a:srgbClr>
                  </a:outerShdw>
                </a:effectLst>
                <a:latin typeface="Brush Script MT" pitchFamily="66" charset="0"/>
              </a:rPr>
              <a:t>Sebelum</a:t>
            </a:r>
            <a:r>
              <a:rPr lang="en-U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387899"/>
            <a:ext cx="1595209" cy="1961209"/>
          </a:xfrm>
          <a:prstGeom prst="ellipse">
            <a:avLst/>
          </a:prstGeom>
          <a:ln>
            <a:noFill/>
          </a:ln>
          <a:effectLst>
            <a:softEdge rad="112500"/>
          </a:effectLst>
        </p:spPr>
      </p:pic>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15933801"/>
              </p:ext>
            </p:extLst>
          </p:nvPr>
        </p:nvGraphicFramePr>
        <p:xfrm>
          <a:off x="228600" y="381000"/>
          <a:ext cx="8686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graphicFrame>
        <p:nvGraphicFramePr>
          <p:cNvPr id="5" name="Diagram 4"/>
          <p:cNvGraphicFramePr/>
          <p:nvPr>
            <p:extLst>
              <p:ext uri="{D42A27DB-BD31-4B8C-83A1-F6EECF244321}">
                <p14:modId xmlns:p14="http://schemas.microsoft.com/office/powerpoint/2010/main" val="1314507532"/>
              </p:ext>
            </p:extLst>
          </p:nvPr>
        </p:nvGraphicFramePr>
        <p:xfrm>
          <a:off x="533400" y="609600"/>
          <a:ext cx="8153400" cy="5358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396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848" y="381000"/>
            <a:ext cx="6629400" cy="646331"/>
          </a:xfrm>
          <a:prstGeom prst="rect">
            <a:avLst/>
          </a:prstGeom>
        </p:spPr>
        <p:txBody>
          <a:bodyPr wrap="square">
            <a:spAutoFit/>
          </a:bodyP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457200" y="1386146"/>
            <a:ext cx="7924800" cy="1446550"/>
          </a:xfrm>
          <a:prstGeom prst="rect">
            <a:avLst/>
          </a:prstGeom>
        </p:spPr>
        <p:txBody>
          <a:bodyPr wrap="square">
            <a:spAutoFit/>
          </a:bodyPr>
          <a:lstStyle/>
          <a:p>
            <a:pPr algn="ctr" rtl="1"/>
            <a:r>
              <a:rPr lang="ar-SA" sz="4400" dirty="0">
                <a:ln w="0"/>
                <a:effectLst>
                  <a:outerShdw blurRad="38100" dist="19050" dir="2700000" algn="tl" rotWithShape="0">
                    <a:schemeClr val="dk1">
                      <a:alpha val="40000"/>
                    </a:schemeClr>
                  </a:outerShdw>
                </a:effectLst>
                <a:latin typeface="QCF_P516" pitchFamily="2" charset="2"/>
                <a:cs typeface="QCF_P516" pitchFamily="2" charset="2"/>
              </a:rPr>
              <a:t>ﭟ ﭠ ﭡ ﭢ ﭣ ﭤ ﭥ ﭦ ﭧ ﭨ ﭩ ﭪ ﭫ ﭬ ﭭ ﭮ ﭯ </a:t>
            </a:r>
            <a:endParaRPr lang="en-US" sz="4400" dirty="0">
              <a:ln w="0"/>
              <a:effectLst>
                <a:outerShdw blurRad="38100" dist="19050" dir="2700000" algn="tl" rotWithShape="0">
                  <a:schemeClr val="dk1">
                    <a:alpha val="40000"/>
                  </a:schemeClr>
                </a:outerShdw>
              </a:effectLst>
              <a:latin typeface="QCF_P516" pitchFamily="2" charset="2"/>
              <a:cs typeface="QCF_P516" pitchFamily="2" charset="2"/>
            </a:endParaRPr>
          </a:p>
        </p:txBody>
      </p:sp>
      <p:sp>
        <p:nvSpPr>
          <p:cNvPr id="5" name="TextBox 4"/>
          <p:cNvSpPr txBox="1"/>
          <p:nvPr/>
        </p:nvSpPr>
        <p:spPr>
          <a:xfrm>
            <a:off x="3505200" y="6421496"/>
            <a:ext cx="1595309" cy="400110"/>
          </a:xfrm>
          <a:prstGeom prst="rect">
            <a:avLst/>
          </a:prstGeom>
          <a:noFill/>
        </p:spPr>
        <p:txBody>
          <a:bodyPr wrap="none" rtlCol="0">
            <a:spAutoFit/>
          </a:bodyPr>
          <a:lstStyle/>
          <a:p>
            <a:r>
              <a:rPr lang="en-US" sz="2000" dirty="0" smtClean="0">
                <a:ln>
                  <a:solidFill>
                    <a:srgbClr val="FFFF00"/>
                  </a:solidFill>
                </a:ln>
                <a:solidFill>
                  <a:srgbClr val="FFFF00"/>
                </a:solidFill>
                <a:effectLst>
                  <a:glow rad="101600">
                    <a:schemeClr val="tx1">
                      <a:alpha val="60000"/>
                    </a:schemeClr>
                  </a:glow>
                </a:effectLst>
                <a:latin typeface="Mistral" pitchFamily="66" charset="0"/>
              </a:rPr>
              <a:t>Surah </a:t>
            </a:r>
            <a:r>
              <a:rPr lang="en-US" sz="2000" dirty="0" err="1" smtClean="0">
                <a:ln>
                  <a:solidFill>
                    <a:srgbClr val="FFFF00"/>
                  </a:solidFill>
                </a:ln>
                <a:solidFill>
                  <a:srgbClr val="FFFF00"/>
                </a:solidFill>
                <a:effectLst>
                  <a:glow rad="101600">
                    <a:schemeClr val="tx1">
                      <a:alpha val="60000"/>
                    </a:schemeClr>
                  </a:glow>
                </a:effectLst>
                <a:latin typeface="Mistral" pitchFamily="66" charset="0"/>
              </a:rPr>
              <a:t>Hujurat</a:t>
            </a:r>
            <a:r>
              <a:rPr lang="en-US" sz="2000" dirty="0" smtClean="0">
                <a:ln>
                  <a:solidFill>
                    <a:srgbClr val="FFFF00"/>
                  </a:solidFill>
                </a:ln>
                <a:solidFill>
                  <a:srgbClr val="FFFF00"/>
                </a:solidFill>
                <a:effectLst>
                  <a:glow rad="101600">
                    <a:schemeClr val="tx1">
                      <a:alpha val="60000"/>
                    </a:schemeClr>
                  </a:glow>
                </a:effectLst>
                <a:latin typeface="Mistral" pitchFamily="66" charset="0"/>
              </a:rPr>
              <a:t>: 6</a:t>
            </a:r>
            <a:endParaRPr lang="en-US" sz="2000" dirty="0">
              <a:ln>
                <a:solidFill>
                  <a:srgbClr val="FFFF00"/>
                </a:solidFill>
              </a:ln>
              <a:solidFill>
                <a:srgbClr val="FFFF00"/>
              </a:solidFill>
              <a:effectLst>
                <a:glow rad="101600">
                  <a:schemeClr val="tx1">
                    <a:alpha val="60000"/>
                  </a:schemeClr>
                </a:glow>
              </a:effectLst>
              <a:latin typeface="Mistral" pitchFamily="66" charset="0"/>
            </a:endParaRPr>
          </a:p>
        </p:txBody>
      </p:sp>
      <p:sp>
        <p:nvSpPr>
          <p:cNvPr id="4" name="Rectangle 3"/>
          <p:cNvSpPr/>
          <p:nvPr/>
        </p:nvSpPr>
        <p:spPr>
          <a:xfrm>
            <a:off x="957048" y="3657600"/>
            <a:ext cx="7239000" cy="1938992"/>
          </a:xfrm>
          <a:prstGeom prst="rect">
            <a:avLst/>
          </a:prstGeom>
        </p:spPr>
        <p:txBody>
          <a:bodyPr wrap="square">
            <a:spAutoFit/>
          </a:bodyPr>
          <a:lstStyle/>
          <a:p>
            <a:pPr algn="ctr"/>
            <a:r>
              <a:rPr lang="ms-MY" sz="2000" dirty="0">
                <a:ln w="0"/>
                <a:effectLst>
                  <a:outerShdw blurRad="38100" dist="19050" dir="2700000" algn="tl" rotWithShape="0">
                    <a:schemeClr val="dk1">
                      <a:alpha val="40000"/>
                    </a:schemeClr>
                  </a:outerShdw>
                </a:effectLst>
                <a:cs typeface="Arial" panose="020B0604020202020204" pitchFamily="34" charset="0"/>
              </a:rPr>
              <a:t>Maksudnya: </a:t>
            </a:r>
          </a:p>
          <a:p>
            <a:pPr algn="ctr"/>
            <a:r>
              <a:rPr lang="ms-MY" sz="2000" dirty="0" smtClean="0">
                <a:ln w="0"/>
                <a:effectLst>
                  <a:outerShdw blurRad="38100" dist="19050" dir="2700000" algn="tl" rotWithShape="0">
                    <a:schemeClr val="dk1">
                      <a:alpha val="40000"/>
                    </a:schemeClr>
                  </a:outerShdw>
                </a:effectLst>
                <a:cs typeface="Arial" panose="020B0604020202020204" pitchFamily="34" charset="0"/>
              </a:rPr>
              <a:t>“</a:t>
            </a:r>
            <a:r>
              <a:rPr lang="ms-MY" sz="2000" i="1" dirty="0"/>
              <a:t>Wahai orang yang beriman! Jika datang kepada kamu seorang yang fasik membawa sesuatu berita, maka selidikilah kebenarannya, supaya kamu tidak menimpakan suatu musibah kepada kaum dengan sebab kejahilan kamu sehingga menjadikan kamu menyesali apa yang kamu lakukan</a:t>
            </a:r>
            <a:r>
              <a:rPr lang="ms-MY" sz="2000" dirty="0" smtClean="0">
                <a:ln w="0"/>
                <a:effectLst>
                  <a:outerShdw blurRad="38100" dist="19050" dir="2700000" algn="tl" rotWithShape="0">
                    <a:schemeClr val="dk1">
                      <a:alpha val="40000"/>
                    </a:schemeClr>
                  </a:outerShdw>
                </a:effectLst>
                <a:cs typeface="Arial" panose="020B0604020202020204" pitchFamily="34" charset="0"/>
              </a:rPr>
              <a:t>.”</a:t>
            </a:r>
            <a:endParaRPr lang="en-US" sz="2000" dirty="0">
              <a:ln w="0"/>
              <a:effectLst>
                <a:outerShdw blurRad="38100" dist="19050" dir="2700000" algn="tl" rotWithShape="0">
                  <a:schemeClr val="dk1">
                    <a:alpha val="40000"/>
                  </a:schemeClr>
                </a:outerShdw>
              </a:effectLst>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600909907"/>
              </p:ext>
            </p:extLst>
          </p:nvPr>
        </p:nvGraphicFramePr>
        <p:xfrm>
          <a:off x="381000" y="14478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own Arrow Callout 8"/>
          <p:cNvSpPr/>
          <p:nvPr/>
        </p:nvSpPr>
        <p:spPr>
          <a:xfrm>
            <a:off x="228600" y="228600"/>
            <a:ext cx="8686800" cy="1600200"/>
          </a:xfrm>
          <a:prstGeom prst="down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ms-MY" sz="3200" dirty="0" smtClean="0">
                <a:solidFill>
                  <a:srgbClr val="00FFFF"/>
                </a:solidFill>
                <a:effectLst>
                  <a:glow rad="101600">
                    <a:schemeClr val="bg1">
                      <a:alpha val="60000"/>
                    </a:schemeClr>
                  </a:glow>
                </a:effectLst>
                <a:latin typeface="Bernard MT Condensed" pitchFamily="18" charset="0"/>
              </a:rPr>
              <a:t>Tabayyun </a:t>
            </a:r>
            <a:r>
              <a:rPr lang="ms-MY" sz="3200" dirty="0">
                <a:solidFill>
                  <a:srgbClr val="00FFFF"/>
                </a:solidFill>
                <a:effectLst>
                  <a:glow rad="101600">
                    <a:schemeClr val="bg1">
                      <a:alpha val="60000"/>
                    </a:schemeClr>
                  </a:glow>
                </a:effectLst>
                <a:latin typeface="Bernard MT Condensed" pitchFamily="18" charset="0"/>
              </a:rPr>
              <a:t>mengajarkan kita </a:t>
            </a:r>
            <a:r>
              <a:rPr lang="ms-MY" sz="3200" dirty="0" smtClean="0">
                <a:solidFill>
                  <a:srgbClr val="00FFFF"/>
                </a:solidFill>
                <a:effectLst>
                  <a:glow rad="101600">
                    <a:schemeClr val="bg1">
                      <a:alpha val="60000"/>
                    </a:schemeClr>
                  </a:glow>
                </a:effectLst>
                <a:latin typeface="Bernard MT Condensed" pitchFamily="18" charset="0"/>
              </a:rPr>
              <a:t>supaya: </a:t>
            </a:r>
            <a:endParaRPr lang="ms-MY" sz="3200" dirty="0">
              <a:solidFill>
                <a:srgbClr val="00FFFF"/>
              </a:solidFill>
              <a:effectLst>
                <a:glow rad="101600">
                  <a:schemeClr val="bg1">
                    <a:alpha val="60000"/>
                  </a:schemeClr>
                </a:glow>
              </a:effectLst>
              <a:latin typeface="Bernard MT Condensed" pitchFamily="18" charset="0"/>
            </a:endParaRPr>
          </a:p>
        </p:txBody>
      </p:sp>
    </p:spTree>
    <p:extLst>
      <p:ext uri="{BB962C8B-B14F-4D97-AF65-F5344CB8AC3E}">
        <p14:creationId xmlns:p14="http://schemas.microsoft.com/office/powerpoint/2010/main" val="2626393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sp>
        <p:nvSpPr>
          <p:cNvPr id="3" name="Rectangle 2"/>
          <p:cNvSpPr/>
          <p:nvPr/>
        </p:nvSpPr>
        <p:spPr>
          <a:xfrm>
            <a:off x="1447800" y="1828800"/>
            <a:ext cx="6248400" cy="2677656"/>
          </a:xfrm>
          <a:prstGeom prst="rect">
            <a:avLst/>
          </a:prstGeom>
        </p:spPr>
        <p:txBody>
          <a:bodyPr wrap="square">
            <a:spAutoFit/>
          </a:bodyPr>
          <a:lstStyle/>
          <a:p>
            <a:pPr lvl="0" algn="ctr"/>
            <a:r>
              <a:rPr lang="ms-MY" sz="2800" dirty="0">
                <a:ln w="0"/>
                <a:effectLst>
                  <a:outerShdw blurRad="38100" dist="19050" dir="2700000" algn="tl" rotWithShape="0">
                    <a:schemeClr val="dk1">
                      <a:alpha val="40000"/>
                    </a:schemeClr>
                  </a:outerShdw>
                </a:effectLst>
                <a:latin typeface="Baskerville Old Face" pitchFamily="18" charset="0"/>
              </a:rPr>
              <a:t>Tidak rugi untuk kita bersikap merendah diri, bertolak ansur, saling memaafkan, hormat menghormati, bersikap adil dan saksama asal tidak menularkan api fitnah yang boleh mengancam keselamatan sesama kita.</a:t>
            </a:r>
            <a:endParaRPr lang="en-US" sz="2800" dirty="0">
              <a:ln w="0"/>
              <a:effectLst>
                <a:outerShdw blurRad="38100" dist="19050" dir="2700000" algn="tl" rotWithShape="0">
                  <a:schemeClr val="dk1">
                    <a:alpha val="40000"/>
                  </a:schemeClr>
                </a:outerShdw>
              </a:effectLst>
              <a:latin typeface="Baskerville Old Face" pitchFamily="18" charset="0"/>
            </a:endParaRPr>
          </a:p>
        </p:txBody>
      </p:sp>
    </p:spTree>
    <p:extLst>
      <p:ext uri="{BB962C8B-B14F-4D97-AF65-F5344CB8AC3E}">
        <p14:creationId xmlns:p14="http://schemas.microsoft.com/office/powerpoint/2010/main" val="26515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0517084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57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98647474"/>
              </p:ext>
            </p:extLst>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99" y="1066800"/>
            <a:ext cx="8153400" cy="2123658"/>
          </a:xfrm>
          <a:prstGeom prst="rect">
            <a:avLst/>
          </a:prstGeom>
        </p:spPr>
        <p:txBody>
          <a:bodyPr wrap="square">
            <a:spAutoFit/>
          </a:bodyPr>
          <a:lstStyle/>
          <a:p>
            <a:pPr algn="ctr" rtl="1"/>
            <a:r>
              <a:rPr lang="ar-SA" sz="4400" dirty="0">
                <a:ln w="0"/>
                <a:effectLst>
                  <a:outerShdw blurRad="38100" dist="19050" dir="2700000" algn="tl" rotWithShape="0">
                    <a:schemeClr val="dk1">
                      <a:alpha val="40000"/>
                    </a:schemeClr>
                  </a:outerShdw>
                </a:effectLst>
                <a:latin typeface="QCF_P281" pitchFamily="2" charset="2"/>
                <a:cs typeface="QCF_P281" pitchFamily="2" charset="2"/>
              </a:rPr>
              <a:t>ﮦ ﮧ ﮨ ﮩ ﮪ ﮫ ﮬ ﮭ ﮮ ﮯ ﮰ ﮱ ﯓ ﯔ ﯕ ﯖ ﯗ ﯘ ﯙ ﯚ ﯛ ﯜ ﯝ ﯞ </a:t>
            </a:r>
            <a:r>
              <a:rPr lang="ar-SA" sz="4400" dirty="0" smtClean="0">
                <a:ln w="0"/>
                <a:effectLst>
                  <a:outerShdw blurRad="38100" dist="19050" dir="2700000" algn="tl" rotWithShape="0">
                    <a:schemeClr val="dk1">
                      <a:alpha val="40000"/>
                    </a:schemeClr>
                  </a:outerShdw>
                </a:effectLst>
                <a:latin typeface="QCF_P281" pitchFamily="2" charset="2"/>
                <a:cs typeface="QCF_P281" pitchFamily="2" charset="2"/>
              </a:rPr>
              <a:t>ﯟ</a:t>
            </a:r>
            <a:endParaRPr lang="en-US" sz="4400" dirty="0">
              <a:ln w="0"/>
              <a:effectLst>
                <a:outerShdw blurRad="38100" dist="19050" dir="2700000" algn="tl" rotWithShape="0">
                  <a:schemeClr val="dk1">
                    <a:alpha val="40000"/>
                  </a:schemeClr>
                </a:outerShdw>
              </a:effectLst>
              <a:latin typeface="QCF_P281" pitchFamily="2" charset="2"/>
              <a:cs typeface="QCF_P281" pitchFamily="2" charset="2"/>
            </a:endParaRPr>
          </a:p>
        </p:txBody>
      </p:sp>
      <p:sp>
        <p:nvSpPr>
          <p:cNvPr id="4" name="TextBox 3"/>
          <p:cNvSpPr txBox="1"/>
          <p:nvPr/>
        </p:nvSpPr>
        <p:spPr>
          <a:xfrm>
            <a:off x="3682974" y="6400800"/>
            <a:ext cx="1778051" cy="400110"/>
          </a:xfrm>
          <a:prstGeom prst="rect">
            <a:avLst/>
          </a:prstGeom>
          <a:noFill/>
        </p:spPr>
        <p:txBody>
          <a:bodyPr wrap="none" rtlCol="0">
            <a:spAutoFit/>
          </a:bodyPr>
          <a:lstStyle/>
          <a:p>
            <a:r>
              <a:rPr lang="en-US" sz="2000" dirty="0" smtClean="0">
                <a:ln>
                  <a:solidFill>
                    <a:srgbClr val="FFFF00"/>
                  </a:solidFill>
                </a:ln>
                <a:solidFill>
                  <a:srgbClr val="FFFF00"/>
                </a:solidFill>
                <a:effectLst>
                  <a:glow rad="101600">
                    <a:schemeClr val="tx1">
                      <a:alpha val="60000"/>
                    </a:schemeClr>
                  </a:glow>
                </a:effectLst>
                <a:latin typeface="Mistral" pitchFamily="66" charset="0"/>
              </a:rPr>
              <a:t>Surah Al-</a:t>
            </a:r>
            <a:r>
              <a:rPr lang="en-US" sz="2000" dirty="0" err="1" smtClean="0">
                <a:ln>
                  <a:solidFill>
                    <a:srgbClr val="FFFF00"/>
                  </a:solidFill>
                </a:ln>
                <a:solidFill>
                  <a:srgbClr val="FFFF00"/>
                </a:solidFill>
                <a:effectLst>
                  <a:glow rad="101600">
                    <a:schemeClr val="tx1">
                      <a:alpha val="60000"/>
                    </a:schemeClr>
                  </a:glow>
                </a:effectLst>
                <a:latin typeface="Mistral" pitchFamily="66" charset="0"/>
              </a:rPr>
              <a:t>Nahl</a:t>
            </a:r>
            <a:r>
              <a:rPr lang="en-US" sz="2000" dirty="0" smtClean="0">
                <a:ln>
                  <a:solidFill>
                    <a:srgbClr val="FFFF00"/>
                  </a:solidFill>
                </a:ln>
                <a:solidFill>
                  <a:srgbClr val="FFFF00"/>
                </a:solidFill>
                <a:effectLst>
                  <a:glow rad="101600">
                    <a:schemeClr val="tx1">
                      <a:alpha val="60000"/>
                    </a:schemeClr>
                  </a:glow>
                </a:effectLst>
                <a:latin typeface="Mistral" pitchFamily="66" charset="0"/>
              </a:rPr>
              <a:t>: 125</a:t>
            </a:r>
            <a:endParaRPr lang="en-US" sz="2000" dirty="0">
              <a:ln>
                <a:solidFill>
                  <a:srgbClr val="FFFF00"/>
                </a:solidFill>
              </a:ln>
              <a:solidFill>
                <a:srgbClr val="FFFF00"/>
              </a:solidFill>
              <a:effectLst>
                <a:glow rad="101600">
                  <a:schemeClr val="tx1">
                    <a:alpha val="60000"/>
                  </a:schemeClr>
                </a:glow>
              </a:effectLst>
              <a:latin typeface="Mistral" pitchFamily="66" charset="0"/>
            </a:endParaRPr>
          </a:p>
        </p:txBody>
      </p:sp>
      <p:sp>
        <p:nvSpPr>
          <p:cNvPr id="3" name="Rectangle 2"/>
          <p:cNvSpPr/>
          <p:nvPr/>
        </p:nvSpPr>
        <p:spPr>
          <a:xfrm>
            <a:off x="761999" y="3733800"/>
            <a:ext cx="7620000" cy="1938992"/>
          </a:xfrm>
          <a:prstGeom prst="rect">
            <a:avLst/>
          </a:prstGeom>
        </p:spPr>
        <p:txBody>
          <a:bodyPr wrap="square">
            <a:spAutoFit/>
          </a:bodyPr>
          <a:lstStyle/>
          <a:p>
            <a:pPr algn="ctr"/>
            <a:r>
              <a:rPr lang="ms-MY" sz="2000" dirty="0">
                <a:ln w="0"/>
                <a:effectLst>
                  <a:outerShdw blurRad="38100" dist="19050" dir="2700000" algn="tl" rotWithShape="0">
                    <a:schemeClr val="dk1">
                      <a:alpha val="40000"/>
                    </a:schemeClr>
                  </a:outerShdw>
                </a:effectLst>
                <a:cs typeface="Arial" panose="020B0604020202020204" pitchFamily="34" charset="0"/>
              </a:rPr>
              <a:t>Maksudnya: </a:t>
            </a:r>
          </a:p>
          <a:p>
            <a:pPr algn="ctr"/>
            <a:r>
              <a:rPr lang="ms-MY" sz="2000" dirty="0" smtClean="0">
                <a:ln w="0"/>
                <a:effectLst>
                  <a:outerShdw blurRad="38100" dist="19050" dir="2700000" algn="tl" rotWithShape="0">
                    <a:schemeClr val="dk1">
                      <a:alpha val="40000"/>
                    </a:schemeClr>
                  </a:outerShdw>
                </a:effectLst>
                <a:cs typeface="Arial" panose="020B0604020202020204" pitchFamily="34" charset="0"/>
              </a:rPr>
              <a:t>“</a:t>
            </a:r>
            <a:r>
              <a:rPr lang="ms-MY" sz="2000" i="1" dirty="0"/>
              <a:t>Serulah ke jalan Tuhanmu dengan hikmat dan nasihat pengajaran yang </a:t>
            </a:r>
            <a:r>
              <a:rPr lang="ms-MY" sz="2000" b="1" i="1" dirty="0"/>
              <a:t>baik</a:t>
            </a:r>
            <a:r>
              <a:rPr lang="ms-MY" sz="2000" i="1" dirty="0"/>
              <a:t>, dan bahaskanlah mereka secara yang baik; sesungguhnya Tuhanmu Dialah yang lebih mengetahui akan orang yang sesat dari jalan-Nya, dan Dialah yang lebih mengetahui akan orang yang mendapat petunjuk</a:t>
            </a:r>
            <a:r>
              <a:rPr lang="ms-MY" sz="2000" dirty="0" smtClean="0">
                <a:ln w="0"/>
                <a:effectLst>
                  <a:outerShdw blurRad="38100" dist="19050" dir="2700000" algn="tl" rotWithShape="0">
                    <a:schemeClr val="dk1">
                      <a:alpha val="40000"/>
                    </a:schemeClr>
                  </a:outerShdw>
                </a:effectLst>
                <a:cs typeface="Arial" panose="020B0604020202020204" pitchFamily="34" charset="0"/>
              </a:rPr>
              <a:t>.”</a:t>
            </a:r>
            <a:endParaRPr lang="en-US" sz="2000" dirty="0">
              <a:ln w="0"/>
              <a:effectLst>
                <a:outerShdw blurRad="38100" dist="19050" dir="2700000" algn="tl" rotWithShape="0">
                  <a:schemeClr val="dk1">
                    <a:alpha val="40000"/>
                  </a:schemeClr>
                </a:outerShdw>
              </a:effectLst>
              <a:cs typeface="Arial" panose="020B0604020202020204" pitchFamily="34" charset="0"/>
            </a:endParaRPr>
          </a:p>
        </p:txBody>
      </p:sp>
    </p:spTree>
    <p:extLst>
      <p:ext uri="{BB962C8B-B14F-4D97-AF65-F5344CB8AC3E}">
        <p14:creationId xmlns:p14="http://schemas.microsoft.com/office/powerpoint/2010/main" val="1474293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98734" cy="1303867"/>
          </a:xfrm>
        </p:spPr>
        <p:txBody>
          <a:bodyPr>
            <a:normAutofit/>
          </a:bodyPr>
          <a:lstStyle/>
          <a:p>
            <a:pPr lvl="0"/>
            <a:r>
              <a:rPr lang="ms-MY" sz="2800" smtClean="0">
                <a:ln w="0"/>
                <a:solidFill>
                  <a:schemeClr val="tx1"/>
                </a:solidFill>
                <a:effectLst>
                  <a:outerShdw blurRad="38100" dist="19050" dir="2700000" algn="tl" rotWithShape="0">
                    <a:schemeClr val="dk1">
                      <a:alpha val="40000"/>
                    </a:schemeClr>
                  </a:outerShdw>
                </a:effectLst>
                <a:latin typeface="+mn-lt"/>
                <a:ea typeface="Calibri" pitchFamily="34" charset="0"/>
                <a:cs typeface="Times New Roman" pitchFamily="18" charset="0"/>
              </a:rPr>
              <a:t>INTIPATI KHUTBAH</a:t>
            </a:r>
            <a:endParaRPr lang="en-MY" sz="2800" dirty="0">
              <a:ln w="0"/>
              <a:solidFill>
                <a:schemeClr val="tx1"/>
              </a:solidFill>
              <a:effectLst>
                <a:outerShdw blurRad="38100" dist="19050" dir="2700000" algn="tl" rotWithShape="0">
                  <a:schemeClr val="dk1">
                    <a:alpha val="40000"/>
                  </a:schemeClr>
                </a:outerShdw>
              </a:effectLst>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2234681"/>
              </p:ext>
            </p:extLst>
          </p:nvPr>
        </p:nvGraphicFramePr>
        <p:xfrm>
          <a:off x="76200" y="1447800"/>
          <a:ext cx="8763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196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0427" y="171629"/>
            <a:ext cx="3579826" cy="707886"/>
          </a:xfrm>
          <a:prstGeom prst="rect">
            <a:avLst/>
          </a:prstGeom>
        </p:spPr>
        <p:txBody>
          <a:bodyPr wrap="none">
            <a:spAutoFit/>
          </a:bodyPr>
          <a:lstStyle/>
          <a:p>
            <a:pPr algn="ctr"/>
            <a:r>
              <a:rPr lang="ar-SA" sz="4000" dirty="0">
                <a:ln w="0"/>
                <a:effectLst>
                  <a:outerShdw blurRad="38100" dist="19050" dir="2700000" algn="tl" rotWithShape="0">
                    <a:schemeClr val="dk1">
                      <a:alpha val="40000"/>
                    </a:schemeClr>
                  </a:outerShdw>
                </a:effectLst>
                <a:latin typeface="QCF_BSML" pitchFamily="2" charset="2"/>
                <a:cs typeface="QCF_BSML" pitchFamily="2" charset="2"/>
              </a:rPr>
              <a:t>ﭷ ﭸ ﭹ ﭺ ﭻ </a:t>
            </a:r>
            <a:endParaRPr lang="en-US" sz="4000" dirty="0">
              <a:ln w="0"/>
              <a:effectLst>
                <a:outerShdw blurRad="38100" dist="19050" dir="2700000" algn="tl" rotWithShape="0">
                  <a:schemeClr val="dk1">
                    <a:alpha val="40000"/>
                  </a:schemeClr>
                </a:outerShdw>
              </a:effectLst>
              <a:latin typeface="QCF_BSML" pitchFamily="2" charset="2"/>
              <a:cs typeface="QCF_BSML" pitchFamily="2" charset="2"/>
            </a:endParaRPr>
          </a:p>
        </p:txBody>
      </p:sp>
      <p:sp>
        <p:nvSpPr>
          <p:cNvPr id="4" name="TextBox 3"/>
          <p:cNvSpPr txBox="1"/>
          <p:nvPr/>
        </p:nvSpPr>
        <p:spPr>
          <a:xfrm>
            <a:off x="3602592" y="6400800"/>
            <a:ext cx="1736373" cy="40011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dirty="0">
                <a:ln>
                  <a:solidFill>
                    <a:srgbClr val="FFFF00"/>
                  </a:solidFill>
                </a:ln>
                <a:solidFill>
                  <a:srgbClr val="FFFF00"/>
                </a:solidFill>
                <a:effectLst>
                  <a:glow rad="101600">
                    <a:schemeClr val="tx1">
                      <a:alpha val="60000"/>
                    </a:schemeClr>
                  </a:glow>
                </a:effectLst>
                <a:latin typeface="Mistral" pitchFamily="66" charset="0"/>
              </a:rPr>
              <a:t>Surah </a:t>
            </a:r>
            <a:r>
              <a:rPr lang="en-US" sz="2000" dirty="0" smtClean="0">
                <a:ln>
                  <a:solidFill>
                    <a:srgbClr val="FFFF00"/>
                  </a:solidFill>
                </a:ln>
                <a:solidFill>
                  <a:srgbClr val="FFFF00"/>
                </a:solidFill>
                <a:effectLst>
                  <a:glow rad="101600">
                    <a:schemeClr val="tx1">
                      <a:alpha val="60000"/>
                    </a:schemeClr>
                  </a:glow>
                </a:effectLst>
                <a:latin typeface="Mistral" pitchFamily="66" charset="0"/>
              </a:rPr>
              <a:t>Al- Hajj: 30</a:t>
            </a:r>
            <a:endParaRPr lang="en-US" sz="2000" dirty="0">
              <a:ln>
                <a:solidFill>
                  <a:srgbClr val="FFFF00"/>
                </a:solidFill>
              </a:ln>
              <a:solidFill>
                <a:srgbClr val="FFFF00"/>
              </a:solidFill>
              <a:effectLst>
                <a:glow rad="101600">
                  <a:schemeClr val="tx1">
                    <a:alpha val="60000"/>
                  </a:schemeClr>
                </a:glow>
              </a:effectLst>
              <a:latin typeface="Mistral" pitchFamily="66" charset="0"/>
            </a:endParaRPr>
          </a:p>
        </p:txBody>
      </p:sp>
      <p:sp>
        <p:nvSpPr>
          <p:cNvPr id="3" name="Rectangle 2"/>
          <p:cNvSpPr/>
          <p:nvPr/>
        </p:nvSpPr>
        <p:spPr>
          <a:xfrm>
            <a:off x="432179" y="1085433"/>
            <a:ext cx="8077200" cy="2800767"/>
          </a:xfrm>
          <a:prstGeom prst="rect">
            <a:avLst/>
          </a:prstGeom>
        </p:spPr>
        <p:txBody>
          <a:bodyPr wrap="square">
            <a:spAutoFit/>
          </a:bodyPr>
          <a:lstStyle/>
          <a:p>
            <a:pPr algn="ctr"/>
            <a:r>
              <a:rPr lang="ar-SA" sz="4400" dirty="0" smtClean="0">
                <a:ln w="0"/>
                <a:effectLst>
                  <a:outerShdw blurRad="38100" dist="19050" dir="2700000" algn="tl" rotWithShape="0">
                    <a:schemeClr val="dk1">
                      <a:alpha val="40000"/>
                    </a:schemeClr>
                  </a:outerShdw>
                </a:effectLst>
                <a:latin typeface="QCF_P335" pitchFamily="2" charset="2"/>
                <a:cs typeface="QCF_P335" pitchFamily="2" charset="2"/>
              </a:rPr>
              <a:t>ﯖ </a:t>
            </a:r>
            <a:r>
              <a:rPr lang="ar-SA" sz="4400" dirty="0">
                <a:ln w="0"/>
                <a:effectLst>
                  <a:outerShdw blurRad="38100" dist="19050" dir="2700000" algn="tl" rotWithShape="0">
                    <a:schemeClr val="dk1">
                      <a:alpha val="40000"/>
                    </a:schemeClr>
                  </a:outerShdw>
                </a:effectLst>
                <a:latin typeface="QCF_P335" pitchFamily="2" charset="2"/>
                <a:cs typeface="QCF_P335" pitchFamily="2" charset="2"/>
              </a:rPr>
              <a:t>ﯗ ﯘ ﯙ ﯚ ﯛ ﯜ ﯝ ﯞ ﯟ ﯠ ﯡ ﯢ ﯣ ﯤ ﯥ ﯦ ﯧ ﯨ ﯩ ﯪ ﯫ </a:t>
            </a:r>
            <a:r>
              <a:rPr lang="ar-SA" sz="4400" dirty="0" smtClean="0">
                <a:ln w="0"/>
                <a:effectLst>
                  <a:outerShdw blurRad="38100" dist="19050" dir="2700000" algn="tl" rotWithShape="0">
                    <a:schemeClr val="dk1">
                      <a:alpha val="40000"/>
                    </a:schemeClr>
                  </a:outerShdw>
                </a:effectLst>
                <a:latin typeface="QCF_P335" pitchFamily="2" charset="2"/>
                <a:cs typeface="QCF_P335" pitchFamily="2" charset="2"/>
              </a:rPr>
              <a:t>ﯬ ﯭ ﯮ ﯯ</a:t>
            </a:r>
            <a:endParaRPr lang="en-US" sz="4400" dirty="0">
              <a:ln w="0"/>
              <a:effectLst>
                <a:outerShdw blurRad="38100" dist="19050" dir="2700000" algn="tl" rotWithShape="0">
                  <a:schemeClr val="dk1">
                    <a:alpha val="40000"/>
                  </a:schemeClr>
                </a:outerShdw>
              </a:effectLst>
            </a:endParaRPr>
          </a:p>
        </p:txBody>
      </p:sp>
      <p:sp>
        <p:nvSpPr>
          <p:cNvPr id="2" name="Rectangle 1"/>
          <p:cNvSpPr/>
          <p:nvPr/>
        </p:nvSpPr>
        <p:spPr>
          <a:xfrm>
            <a:off x="432179" y="4157008"/>
            <a:ext cx="8178421" cy="1938992"/>
          </a:xfrm>
          <a:prstGeom prst="rect">
            <a:avLst/>
          </a:prstGeom>
        </p:spPr>
        <p:txBody>
          <a:bodyPr wrap="square">
            <a:spAutoFit/>
          </a:bodyPr>
          <a:lstStyle/>
          <a:p>
            <a:pPr algn="ctr"/>
            <a:r>
              <a:rPr lang="ms-MY" sz="2000" dirty="0">
                <a:ln w="0"/>
                <a:effectLst>
                  <a:outerShdw blurRad="38100" dist="19050" dir="2700000" algn="tl" rotWithShape="0">
                    <a:schemeClr val="dk1">
                      <a:alpha val="40000"/>
                    </a:schemeClr>
                  </a:outerShdw>
                </a:effectLst>
              </a:rPr>
              <a:t>Maksudnya: </a:t>
            </a:r>
          </a:p>
          <a:p>
            <a:pPr algn="ctr"/>
            <a:r>
              <a:rPr lang="ms-MY" sz="2000" i="1" dirty="0" smtClean="0">
                <a:ln w="0"/>
                <a:effectLst>
                  <a:outerShdw blurRad="38100" dist="19050" dir="2700000" algn="tl" rotWithShape="0">
                    <a:schemeClr val="dk1">
                      <a:alpha val="40000"/>
                    </a:schemeClr>
                  </a:outerShdw>
                </a:effectLst>
              </a:rPr>
              <a:t>“</a:t>
            </a:r>
            <a:r>
              <a:rPr lang="ms-MY" sz="2000" i="1" dirty="0"/>
              <a:t>Itulah yang wajib dipatuhi; dan sesiapa yang menghormati hukum-hukum Allah, maka yang demikian menjadi kebaikan baginya di sisi Tuhannya. Dan dihalalkan bagi kamu binatang-binatang ternak, kecuali yang dibacakan kepada kamu tentang haramnya, maka jauhilah kekotoran syirik yang disebabkan oleh berhala-berhala, serta jauhilah perkataan </a:t>
            </a:r>
            <a:r>
              <a:rPr lang="ms-MY" sz="2000" b="1" i="1" dirty="0"/>
              <a:t>dusta</a:t>
            </a:r>
            <a:r>
              <a:rPr lang="ms-MY" sz="2000" i="1" dirty="0"/>
              <a:t>.</a:t>
            </a:r>
            <a:r>
              <a:rPr lang="ms-MY" sz="2000" i="1" dirty="0" smtClean="0">
                <a:ln w="0"/>
                <a:effectLst>
                  <a:outerShdw blurRad="38100" dist="19050" dir="2700000" algn="tl" rotWithShape="0">
                    <a:schemeClr val="dk1">
                      <a:alpha val="40000"/>
                    </a:schemeClr>
                  </a:outerShdw>
                </a:effectLst>
              </a:rPr>
              <a:t>”</a:t>
            </a:r>
            <a:r>
              <a:rPr lang="ms-MY" sz="2000" dirty="0" smtClean="0">
                <a:ln w="0"/>
                <a:effectLst>
                  <a:outerShdw blurRad="38100" dist="19050" dir="2700000" algn="tl" rotWithShape="0">
                    <a:schemeClr val="dk1">
                      <a:alpha val="40000"/>
                    </a:schemeClr>
                  </a:outerShdw>
                </a:effectLst>
              </a:rPr>
              <a:t> </a:t>
            </a:r>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3886200" cy="707886"/>
          </a:xfrm>
          <a:prstGeom prst="rect">
            <a:avLst/>
          </a:prstGeom>
        </p:spPr>
        <p:txBody>
          <a:bodyPr wrap="square">
            <a:spAutoFit/>
          </a:bodyPr>
          <a:lstStyle/>
          <a:p>
            <a:pPr lvl="0" algn="just" fontAlgn="base">
              <a:spcBef>
                <a:spcPct val="0"/>
              </a:spcBef>
              <a:spcAft>
                <a:spcPct val="0"/>
              </a:spcAft>
            </a:pPr>
            <a:r>
              <a:rPr lang="en-US" sz="4000" dirty="0" err="1" smtClean="0">
                <a:ln w="0"/>
                <a:effectLst>
                  <a:outerShdw blurRad="38100" dist="19050" dir="2700000" algn="tl" rotWithShape="0">
                    <a:schemeClr val="dk1">
                      <a:alpha val="40000"/>
                    </a:schemeClr>
                  </a:outerShdw>
                </a:effectLst>
                <a:latin typeface="Gloucester MT Extra Condensed" pitchFamily="18" charset="0"/>
                <a:ea typeface="Times New Roman" pitchFamily="18" charset="0"/>
                <a:cs typeface="Times New Roman" pitchFamily="18" charset="0"/>
              </a:rPr>
              <a:t>Pujian</a:t>
            </a:r>
            <a:r>
              <a:rPr lang="en-US" sz="4000" dirty="0" smtClean="0">
                <a:ln w="0"/>
                <a:effectLst>
                  <a:outerShdw blurRad="38100" dist="19050" dir="2700000" algn="tl" rotWithShape="0">
                    <a:schemeClr val="dk1">
                      <a:alpha val="40000"/>
                    </a:schemeClr>
                  </a:outerShdw>
                </a:effectLst>
                <a:latin typeface="Gloucester MT Extra Condensed" pitchFamily="18" charset="0"/>
                <a:ea typeface="Times New Roman" pitchFamily="18" charset="0"/>
                <a:cs typeface="Times New Roman" pitchFamily="18" charset="0"/>
              </a:rPr>
              <a:t> </a:t>
            </a:r>
            <a:r>
              <a:rPr lang="en-US" sz="4000" dirty="0" err="1" smtClean="0">
                <a:ln w="0"/>
                <a:effectLst>
                  <a:outerShdw blurRad="38100" dist="19050" dir="2700000" algn="tl" rotWithShape="0">
                    <a:schemeClr val="dk1">
                      <a:alpha val="40000"/>
                    </a:schemeClr>
                  </a:outerShdw>
                </a:effectLst>
                <a:latin typeface="Gloucester MT Extra Condensed" pitchFamily="18" charset="0"/>
                <a:ea typeface="Times New Roman" pitchFamily="18" charset="0"/>
                <a:cs typeface="Times New Roman" pitchFamily="18" charset="0"/>
              </a:rPr>
              <a:t>kepada</a:t>
            </a:r>
            <a:r>
              <a:rPr lang="en-US" sz="4000" dirty="0" smtClean="0">
                <a:ln w="0"/>
                <a:effectLst>
                  <a:outerShdw blurRad="38100" dist="19050" dir="2700000" algn="tl" rotWithShape="0">
                    <a:schemeClr val="dk1">
                      <a:alpha val="40000"/>
                    </a:schemeClr>
                  </a:outerShdw>
                </a:effectLst>
                <a:latin typeface="Gloucester MT Extra Condensed" pitchFamily="18" charset="0"/>
                <a:ea typeface="Times New Roman" pitchFamily="18" charset="0"/>
                <a:cs typeface="Times New Roman" pitchFamily="18" charset="0"/>
              </a:rPr>
              <a:t> Allah SWT</a:t>
            </a:r>
            <a:endParaRPr lang="en-US" sz="4000" dirty="0" smtClean="0">
              <a:ln w="0"/>
              <a:effectLst>
                <a:outerShdw blurRad="38100" dist="19050" dir="2700000" algn="tl" rotWithShape="0">
                  <a:schemeClr val="dk1">
                    <a:alpha val="40000"/>
                  </a:schemeClr>
                </a:outerShdw>
              </a:effectLst>
              <a:latin typeface="Gloucester MT Extra Condensed" pitchFamily="18" charset="0"/>
              <a:ea typeface="Calibri" pitchFamily="34" charset="0"/>
              <a:cs typeface="Arial" pitchFamily="34" charset="0"/>
            </a:endParaRPr>
          </a:p>
        </p:txBody>
      </p:sp>
      <p:sp>
        <p:nvSpPr>
          <p:cNvPr id="6" name="Rectangle 5"/>
          <p:cNvSpPr/>
          <p:nvPr/>
        </p:nvSpPr>
        <p:spPr>
          <a:xfrm>
            <a:off x="2819400" y="1015859"/>
            <a:ext cx="3029997" cy="941796"/>
          </a:xfrm>
          <a:prstGeom prst="rect">
            <a:avLst/>
          </a:prstGeom>
        </p:spPr>
        <p:txBody>
          <a:bodyPr wrap="none">
            <a:spAutoFit/>
          </a:bodyPr>
          <a:lstStyle/>
          <a:p>
            <a:pPr algn="r">
              <a:lnSpc>
                <a:spcPct val="115000"/>
              </a:lnSpc>
              <a:spcAft>
                <a:spcPts val="0"/>
              </a:spcAft>
            </a:pPr>
            <a:r>
              <a:rPr lang="ar-SA" sz="48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155" panose="02000400000000000000" pitchFamily="2" charset="2"/>
              </a:rPr>
              <a:t>ﯯ ﯰ</a:t>
            </a:r>
            <a:r>
              <a:rPr lang="ar-SA" sz="4800" dirty="0">
                <a:ln w="0"/>
                <a:effectLst>
                  <a:outerShdw blurRad="38100" dist="19050" dir="2700000" algn="tl" rotWithShape="0">
                    <a:schemeClr val="dk1">
                      <a:alpha val="40000"/>
                    </a:schemeClr>
                  </a:outerShdw>
                </a:effectLst>
                <a:latin typeface="QCF_P155" panose="02000400000000000000" pitchFamily="2" charset="2"/>
                <a:ea typeface="Calibri" panose="020F0502020204030204" pitchFamily="34" charset="0"/>
                <a:cs typeface="Traditional Arabic" panose="02020603050405020304" pitchFamily="18" charset="-78"/>
              </a:rPr>
              <a:t>القَآئِلِ:</a:t>
            </a:r>
            <a:r>
              <a:rPr lang="ar-SA" sz="4800" dirty="0">
                <a:ln w="0"/>
                <a:effectLst>
                  <a:outerShdw blurRad="38100" dist="19050" dir="2700000" algn="tl" rotWithShape="0">
                    <a:schemeClr val="dk1">
                      <a:alpha val="40000"/>
                    </a:schemeClr>
                  </a:outerShdw>
                </a:effectLst>
                <a:latin typeface="QCF_P155" panose="02000400000000000000" pitchFamily="2" charset="2"/>
                <a:ea typeface="Calibri" panose="020F0502020204030204" pitchFamily="34" charset="0"/>
                <a:cs typeface="Jawi - Biasa" pitchFamily="2" charset="-78"/>
              </a:rPr>
              <a:t> </a:t>
            </a:r>
            <a:endParaRPr lang="en-MY" sz="48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7" name="Rounded Rectangle 6"/>
          <p:cNvSpPr/>
          <p:nvPr/>
        </p:nvSpPr>
        <p:spPr>
          <a:xfrm>
            <a:off x="457200" y="2160996"/>
            <a:ext cx="8153400" cy="3779758"/>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5400" dirty="0">
                <a:ln w="0"/>
                <a:effectLst>
                  <a:outerShdw blurRad="38100" dist="19050" dir="2700000" algn="tl" rotWithShape="0">
                    <a:schemeClr val="dk1">
                      <a:alpha val="40000"/>
                    </a:schemeClr>
                  </a:outerShdw>
                </a:effectLst>
                <a:latin typeface="QCF_P599" pitchFamily="2" charset="2"/>
                <a:cs typeface="QCF_P599" pitchFamily="2" charset="2"/>
              </a:rPr>
              <a:t>ﮀ ﮁ ﮂ ﮃ ﮄ ﮅ ﮆ ﮇ ﮈ ﮉ ﮊ ﮋ ﮌ ﮍ ﮎ ﮏ ﮐ ﮑ ﮒ ﮓ ﮔ</a:t>
            </a:r>
            <a:endParaRPr lang="en-US" sz="5400" dirty="0">
              <a:ln w="0"/>
              <a:effectLst>
                <a:outerShdw blurRad="38100" dist="19050" dir="2700000" algn="tl" rotWithShape="0">
                  <a:schemeClr val="dk1">
                    <a:alpha val="40000"/>
                  </a:schemeClr>
                </a:outerShdw>
              </a:effectLst>
              <a:latin typeface="QCF_P599" pitchFamily="2" charset="2"/>
              <a:cs typeface="QCF_P599" pitchFamily="2" charset="2"/>
            </a:endParaRPr>
          </a:p>
        </p:txBody>
      </p:sp>
      <p:sp>
        <p:nvSpPr>
          <p:cNvPr id="8" name="TextBox 7"/>
          <p:cNvSpPr txBox="1"/>
          <p:nvPr/>
        </p:nvSpPr>
        <p:spPr>
          <a:xfrm>
            <a:off x="3774790" y="6422633"/>
            <a:ext cx="2074607" cy="400110"/>
          </a:xfrm>
          <a:prstGeom prst="rect">
            <a:avLst/>
          </a:prstGeom>
          <a:noFill/>
        </p:spPr>
        <p:txBody>
          <a:bodyPr wrap="none" rtlCol="0">
            <a:spAutoFit/>
          </a:bodyPr>
          <a:lstStyle/>
          <a:p>
            <a:r>
              <a:rPr lang="en-US" sz="2000" b="1"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Mistral" pitchFamily="66" charset="0"/>
              </a:rPr>
              <a:t>Surah Al-</a:t>
            </a:r>
            <a:r>
              <a:rPr lang="en-US" sz="2000" b="1" dirty="0" err="1"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Mistral" pitchFamily="66" charset="0"/>
              </a:rPr>
              <a:t>Zalzalah</a:t>
            </a:r>
            <a:r>
              <a:rPr lang="en-US" sz="2000" b="1"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Mistral" pitchFamily="66" charset="0"/>
              </a:rPr>
              <a:t>: 6-8</a:t>
            </a:r>
            <a:endParaRPr lang="en-US" sz="2000" b="1" dirty="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Mistral"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21441391">
            <a:off x="117088" y="423031"/>
            <a:ext cx="8045450" cy="4154984"/>
          </a:xfrm>
          <a:prstGeom prst="rect">
            <a:avLst/>
          </a:prstGeom>
        </p:spPr>
        <p:txBody>
          <a:bodyPr wrap="square">
            <a:spAutoFit/>
          </a:bodyPr>
          <a:lstStyle/>
          <a:p>
            <a:pPr algn="ctr" rtl="1"/>
            <a:r>
              <a:rPr lang="ar-SA" sz="44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4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4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4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MY"/>
          </a:p>
        </p:txBody>
      </p:sp>
      <p:sp>
        <p:nvSpPr>
          <p:cNvPr id="6" name="Slide Number Placeholder 5"/>
          <p:cNvSpPr>
            <a:spLocks noGrp="1"/>
          </p:cNvSpPr>
          <p:nvPr>
            <p:ph idx="12" sz="quarter" type="sldNum"/>
          </p:nvPr>
        </p:nvSpPr>
        <p:spPr>
          <a:xfrm>
            <a:off x="8172400" y="6306777"/>
            <a:ext cx="504056" cy="365125"/>
          </a:xfrm>
        </p:spPr>
        <p:txBody>
          <a:bodyPr>
            <a:normAutofit/>
          </a:bodyPr>
          <a:lstStyle/>
          <a:p>
            <a:fld id="{BA8784F8-D9B1-479F-A9B4-848AA317FB34}" type="slidenum">
              <a:rPr b="1" lang="en-MY" smtClean="0" sz="1600">
                <a:solidFill>
                  <a:srgbClr val="FF0000"/>
                </a:solidFill>
              </a:rPr>
              <a:pPr/>
              <a:t>21</a:t>
            </a:fld>
            <a:endParaRPr b="1" dirty="0" lang="en-MY" sz="1600">
              <a:solidFill>
                <a:srgbClr val="FF0000"/>
              </a:solidFill>
            </a:endParaRPr>
          </a:p>
        </p:txBody>
      </p:sp>
      <p:grpSp>
        <p:nvGrpSpPr>
          <p:cNvPr id="5" name="Group 4"/>
          <p:cNvGrpSpPr/>
          <p:nvPr/>
        </p:nvGrpSpPr>
        <p:grpSpPr>
          <a:xfrm>
            <a:off x="-2118" y="0"/>
            <a:ext cx="9146118" cy="6858000"/>
            <a:chOff x="-2118" y="0"/>
            <a:chExt cx="9146118" cy="6858000"/>
          </a:xfrm>
        </p:grpSpPr>
        <p:pic>
          <p:nvPicPr>
            <p:cNvPr descr="32112626.jpg" id="7" name="Picture 6"/>
            <p:cNvPicPr>
              <a:picLocks noChangeAspect="1"/>
            </p:cNvPicPr>
            <p:nvPr/>
          </p:nvPicPr>
          <p:blipFill>
            <a:blip cstate="print" r:embed="rId2">
              <a:extLst>
                <a:ext uri="{28A0092B-C50C-407E-A947-70E740481C1C}">
                  <a14:useLocalDpi xmlns:a14="http://schemas.microsoft.com/office/drawing/2010/main" val="0"/>
                </a:ext>
              </a:extLst>
            </a:blip>
            <a:srcRect b="-15"/>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rrowheads="1" noChangeAspect="1"/>
            </p:cNvPicPr>
            <p:nvPr/>
          </p:nvPicPr>
          <p:blipFill>
            <a:blip cstate="print" r:embed="rId3"/>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algn="t" blurRad="50800" dir="5400000" dist="38100" rotWithShape="0">
                <a:prstClr val="black">
                  <a:alpha val="40000"/>
                </a:prstClr>
              </a:outerShdw>
            </a:effectLst>
          </p:spPr>
        </p:pic>
        <p:pic>
          <p:nvPicPr>
            <p:cNvPr id="9"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dur="indefinite" id="1" nodeType="tmRoot" restart="never"/>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504" y="838200"/>
            <a:ext cx="8358246" cy="25160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
        <p:nvSpPr>
          <p:cNvPr id="5" name="Rectangle 4"/>
          <p:cNvSpPr/>
          <p:nvPr/>
        </p:nvSpPr>
        <p:spPr>
          <a:xfrm>
            <a:off x="293679" y="4572000"/>
            <a:ext cx="8533896" cy="1323439"/>
          </a:xfrm>
          <a:prstGeom prst="rect">
            <a:avLst/>
          </a:prstGeom>
        </p:spPr>
        <p:txBody>
          <a:bodyPr wrap="square">
            <a:spAutoFit/>
          </a:bodyPr>
          <a:lstStyle/>
          <a:p>
            <a:pPr algn="just">
              <a:defRPr/>
            </a:pP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bersaksi</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bahawa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tiada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disembah</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melainkan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yang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Esa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tiada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sekutu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bagi-Nya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juga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bersaksi</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bahawa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penghulu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Nabi</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Muhammad SAW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adalah</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hamba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rasul-Nya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penghulu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segala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jin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manusia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524000"/>
            <a:ext cx="4876800" cy="1685077"/>
          </a:xfrm>
          <a:prstGeom prst="rect">
            <a:avLst/>
          </a:prstGeom>
        </p:spPr>
        <p:txBody>
          <a:bodyPr wrap="square">
            <a:spAutoFit/>
          </a:bodyPr>
          <a:lstStyle/>
          <a:p>
            <a:pPr algn="ctr" rtl="1">
              <a:lnSpc>
                <a:spcPct val="150000"/>
              </a:lnSpc>
            </a:pPr>
            <a:r>
              <a:rPr lang="ar-SA" sz="3600" dirty="0">
                <a:ln>
                  <a:solidFill>
                    <a:srgbClr val="FFFF00"/>
                  </a:solidFill>
                </a:ln>
                <a:solidFill>
                  <a:srgbClr val="FFFF00"/>
                </a:solidFill>
                <a:effectLst>
                  <a:glow rad="101600">
                    <a:schemeClr val="tx1">
                      <a:alpha val="60000"/>
                    </a:schemeClr>
                  </a:glow>
                </a:effectLst>
                <a:cs typeface="Traditional Arabic" pitchFamily="2" charset="-78"/>
              </a:rPr>
              <a:t>اللَّـهُمَّ فَـصَــلِّ وَسَــلِّمْ عَلَى سَيِّدِنَــا مُـحَـمَّـدٍ وَعَلَى آلِــــــهِ الْــمُـصـَابِيحِ </a:t>
            </a:r>
            <a:r>
              <a:rPr lang="ar-SA" sz="3600" dirty="0" smtClean="0">
                <a:ln>
                  <a:solidFill>
                    <a:srgbClr val="FFFF00"/>
                  </a:solidFill>
                </a:ln>
                <a:solidFill>
                  <a:srgbClr val="FFFF00"/>
                </a:solidFill>
                <a:effectLst>
                  <a:glow rad="101600">
                    <a:schemeClr val="tx1">
                      <a:alpha val="60000"/>
                    </a:schemeClr>
                  </a:glow>
                </a:effectLst>
                <a:cs typeface="Traditional Arabic" pitchFamily="2" charset="-78"/>
              </a:rPr>
              <a:t>الْغُرَرِ</a:t>
            </a:r>
            <a:endParaRPr lang="en-MY" sz="3600" dirty="0">
              <a:ln>
                <a:solidFill>
                  <a:srgbClr val="FFFF00"/>
                </a:solidFill>
              </a:ln>
              <a:solidFill>
                <a:srgbClr val="FFFF00"/>
              </a:solidFill>
              <a:effectLst>
                <a:glow rad="101600">
                  <a:schemeClr val="tx1">
                    <a:alpha val="60000"/>
                  </a:schemeClr>
                </a:glow>
              </a:effectLst>
              <a:cs typeface="Traditional Arabic" pitchFamily="2" charset="-78"/>
            </a:endParaRPr>
          </a:p>
        </p:txBody>
      </p:sp>
      <p:sp>
        <p:nvSpPr>
          <p:cNvPr id="6" name="Rectangle 5"/>
          <p:cNvSpPr/>
          <p:nvPr/>
        </p:nvSpPr>
        <p:spPr>
          <a:xfrm>
            <a:off x="479946" y="4495800"/>
            <a:ext cx="8229600" cy="1015663"/>
          </a:xfrm>
          <a:prstGeom prst="rect">
            <a:avLst/>
          </a:prstGeom>
        </p:spPr>
        <p:txBody>
          <a:bodyPr wrap="square">
            <a:spAutoFit/>
          </a:bodyPr>
          <a:lstStyle/>
          <a:p>
            <a:pPr algn="just">
              <a:defRPr/>
            </a:pP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Allah,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berilah</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selawat</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sejahtera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berkat</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atas</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penghulu</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Nabi</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Muhammad SAW,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kaum</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keluarga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serta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sahabat</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baginda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620000" cy="3347070"/>
          </a:xfrm>
          <a:prstGeom prst="rect">
            <a:avLst/>
          </a:prstGeom>
        </p:spPr>
        <p:txBody>
          <a:bodyPr wrap="square">
            <a:spAutoFit/>
          </a:bodyPr>
          <a:lstStyle/>
          <a:p>
            <a:pPr algn="just" rtl="1">
              <a:lnSpc>
                <a:spcPct val="150000"/>
              </a:lnSpc>
            </a:pPr>
            <a:r>
              <a:rPr lang="ar-SA"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229601" cy="1754326"/>
          </a:xfrm>
          <a:prstGeom prst="rect">
            <a:avLst/>
          </a:prstGeom>
        </p:spPr>
        <p:txBody>
          <a:bodyPr wrap="square">
            <a:spAutoFit/>
          </a:bodyPr>
          <a:lstStyle/>
          <a:p>
            <a:pPr algn="ctr"/>
            <a:r>
              <a:rPr lang="ar-SA" sz="5400" dirty="0">
                <a:ln>
                  <a:solidFill>
                    <a:srgbClr val="FFFF00"/>
                  </a:solidFill>
                </a:ln>
                <a:solidFill>
                  <a:srgbClr val="FFFF00"/>
                </a:solidFill>
                <a:effectLst>
                  <a:glow rad="101600">
                    <a:schemeClr val="tx1">
                      <a:alpha val="60000"/>
                    </a:schemeClr>
                  </a:glow>
                </a:effectLst>
                <a:latin typeface="QCF_P426" pitchFamily="2" charset="2"/>
                <a:cs typeface="QCF_P426" pitchFamily="2" charset="2"/>
              </a:rPr>
              <a:t>ﭲ ﭳ ﭴ ﭵ ﭶ ﭷ ﭸ ﭹ ﭺ ﭻ ﭼ ﭽ ﭾ </a:t>
            </a:r>
            <a:r>
              <a:rPr lang="ar-SA" sz="5400" dirty="0" smtClean="0">
                <a:ln>
                  <a:solidFill>
                    <a:srgbClr val="FFFF00"/>
                  </a:solidFill>
                </a:ln>
                <a:solidFill>
                  <a:srgbClr val="FFFF00"/>
                </a:solidFill>
                <a:effectLst>
                  <a:glow rad="101600">
                    <a:schemeClr val="tx1">
                      <a:alpha val="60000"/>
                    </a:schemeClr>
                  </a:glow>
                </a:effectLst>
                <a:latin typeface="QCF_P426" pitchFamily="2" charset="2"/>
                <a:cs typeface="QCF_P426" pitchFamily="2" charset="2"/>
              </a:rPr>
              <a:t>ﭿ</a:t>
            </a:r>
            <a:endParaRPr lang="en-US" sz="5400" dirty="0">
              <a:ln>
                <a:solidFill>
                  <a:srgbClr val="FFFF00"/>
                </a:solidFill>
              </a:ln>
              <a:solidFill>
                <a:srgbClr val="FFFF00"/>
              </a:solidFill>
              <a:effectLst>
                <a:glow rad="101600">
                  <a:schemeClr val="tx1">
                    <a:alpha val="60000"/>
                  </a:schemeClr>
                </a:glo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648" y="4572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0"/>
                <a:effectLst>
                  <a:outerShdw blurRad="38100" dist="19050" dir="2700000" algn="tl" rotWithShape="0">
                    <a:schemeClr val="dk1">
                      <a:alpha val="40000"/>
                    </a:scheme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457200" y="4572000"/>
            <a:ext cx="8305800" cy="1323439"/>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kurniakanlah</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keredaan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kepada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empat</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orang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khulafa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ar-Rasyidin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Saidina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Abu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Bakar</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Umar,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Usman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Ali bin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Abi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Talib</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Isteri-isteri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Nabi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suci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ahli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keluarga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seluruh</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sahabat</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serta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para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tabiin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Juga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redhailah</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sekalian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wahai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Penyayang</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101" y="457200"/>
            <a:ext cx="8976815" cy="5632311"/>
          </a:xfrm>
          <a:prstGeom prst="rect">
            <a:avLst/>
          </a:prstGeom>
        </p:spPr>
        <p:txBody>
          <a:bodyPr wrap="square">
            <a:spAutoFit/>
          </a:bodyPr>
          <a:lstStyle/>
          <a:p>
            <a:pPr algn="ctr" rtl="1"/>
            <a:r>
              <a:rPr lang="ar-SA"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ctr" rtl="1"/>
            <a:r>
              <a:rPr lang="ar-SA"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ctr" rtl="1"/>
            <a:r>
              <a:rPr lang="ar-SA"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اللَّهُـمَّ انْصُرْ سَلَاطِينَ الْـمُسْلِمِينَ وَأَيِّـدْهُـمْ بِالتَّـقْوَى والتَّوْفِيقِ إِلَى يَوْمِ الدِّينِ، وَأَعْلِ كَلِمَةَ الْـمُوَحـِّدِينَ، وَأَدِمْ</a:t>
            </a:r>
            <a:r>
              <a:rPr lang="ar-EG"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لَهُمُ الْعِـزَّةَ والتَّـمْـكِينِ. </a:t>
            </a:r>
            <a:endParaRPr lang="en-MY"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ctr" rtl="1"/>
            <a:r>
              <a:rPr lang="ar-EG"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اللَّهُـمَّ اهْدِنَا سُبُـلَ السَّلَامِ وَأَخْرِجْنَا مِنَ الظُّـلُـمَـاتِ إِلَى النُّورِ، وَجَـنِّـبْنَا الْـفَوَاحِشَ مَا ظَهَرَ مِنْهَا وَمَـا بَطَنَ.</a:t>
            </a:r>
            <a:endParaRPr lang="en-MY"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5909310"/>
          </a:xfrm>
          <a:prstGeom prst="rect">
            <a:avLst/>
          </a:prstGeom>
        </p:spPr>
        <p:txBody>
          <a:bodyPr wrap="square">
            <a:spAutoFit/>
          </a:bodyPr>
          <a:lstStyle/>
          <a:p>
            <a:pPr algn="ctr" rtl="1">
              <a:lnSpc>
                <a:spcPct val="150000"/>
              </a:lnSpc>
            </a:pPr>
            <a:r>
              <a:rPr lang="ar-SA" sz="3600" dirty="0">
                <a:ln w="0"/>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a:t>
            </a:r>
            <a:r>
              <a:rPr lang="ar-SA"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أضوغ</a:t>
            </a:r>
            <a:endParaRPr lang="en-MY"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endParaRPr lang="en-US" sz="3600" dirty="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b Naskh"/>
                <a:ea typeface="Calibri" panose="020F0502020204030204" pitchFamily="34" charset="0"/>
                <a:cs typeface="Jawi - Biasa" pitchFamily="2" charset="-78"/>
              </a:rPr>
              <a:t>سلطان محمد كليما </a:t>
            </a:r>
          </a:p>
          <a:p>
            <a:pPr algn="just" rtl="1">
              <a:lnSpc>
                <a:spcPct val="150000"/>
              </a:lnSpc>
            </a:pPr>
            <a:endParaRPr lang="en-MY"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endParaRPr>
          </a:p>
          <a:p>
            <a:pPr algn="just" rtl="1"/>
            <a:r>
              <a:rPr lang="ar-SA"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a:t>
            </a:r>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كُلِّ قَرَابَتِهِ أَجْمَعِيْنَ. </a:t>
            </a:r>
            <a:r>
              <a:rPr lang="ar-SA" sz="3600" dirty="0">
                <a:ln w="0"/>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6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4114"/>
            <a:ext cx="3352800" cy="707886"/>
          </a:xfrm>
          <a:prstGeom prst="rect">
            <a:avLst/>
          </a:prstGeom>
        </p:spPr>
        <p:txBody>
          <a:bodyPr wrap="square">
            <a:spAutoFit/>
          </a:bodyPr>
          <a:lstStyle/>
          <a:p>
            <a:pPr lvl="0" fontAlgn="base">
              <a:spcBef>
                <a:spcPct val="0"/>
              </a:spcBef>
              <a:spcAft>
                <a:spcPct val="0"/>
              </a:spcAft>
            </a:pPr>
            <a:r>
              <a:rPr lang="en-US" sz="4000" b="1" dirty="0" err="1"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Gloucester MT Extra Condensed" pitchFamily="18" charset="0"/>
                <a:ea typeface="Times New Roman" pitchFamily="18" charset="0"/>
                <a:cs typeface="Times New Roman" pitchFamily="18" charset="0"/>
              </a:rPr>
              <a:t>Syahadah</a:t>
            </a:r>
            <a:endParaRPr lang="en-US" sz="4000" b="1"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Gloucester MT Extra Condensed" pitchFamily="18" charset="0"/>
              <a:cs typeface="Arial" pitchFamily="34" charset="0"/>
            </a:endParaRPr>
          </a:p>
        </p:txBody>
      </p:sp>
      <p:sp>
        <p:nvSpPr>
          <p:cNvPr id="6" name="Rectangle 5"/>
          <p:cNvSpPr/>
          <p:nvPr/>
        </p:nvSpPr>
        <p:spPr>
          <a:xfrm>
            <a:off x="990600" y="1661279"/>
            <a:ext cx="7162800" cy="3139321"/>
          </a:xfrm>
          <a:prstGeom prst="rect">
            <a:avLst/>
          </a:prstGeom>
        </p:spPr>
        <p:txBody>
          <a:bodyPr wrap="square">
            <a:spAutoFit/>
          </a:bodyPr>
          <a:lstStyle/>
          <a:p>
            <a:pPr algn="ctr" rtl="1"/>
            <a:r>
              <a:rPr lang="ar-SA" sz="6600" b="1" dirty="0">
                <a:ln w="10160">
                  <a:solidFill>
                    <a:schemeClr val="tx1"/>
                  </a:solidFill>
                  <a:prstDash val="solid"/>
                </a:ln>
                <a:solidFill>
                  <a:srgbClr val="FFFF00"/>
                </a:solidFill>
                <a:effectLst>
                  <a:outerShdw blurRad="38100" dist="22860" dir="5400000" algn="tl" rotWithShape="0">
                    <a:srgbClr val="000000">
                      <a:alpha val="30000"/>
                    </a:srgbClr>
                  </a:outerShdw>
                </a:effectLst>
                <a:cs typeface="Traditional Arabic" pitchFamily="2" charset="-78"/>
              </a:rPr>
              <a:t>أَشْـهَدُ أَن لاَّ إِلَـهَ إِلاَّ اللهُ وَحْـدَهُ لاَ شَـرِيْكَ لَهُ، وَأَشْـهَدُ أَنَّ سَيِّدَنَا وَنَبِيَّنَا مُحَمَّدًا عَبْدُهُ </a:t>
            </a:r>
            <a:r>
              <a:rPr lang="ar-SA" sz="6600" b="1" dirty="0" smtClean="0">
                <a:ln w="10160">
                  <a:solidFill>
                    <a:schemeClr val="tx1"/>
                  </a:solidFill>
                  <a:prstDash val="solid"/>
                </a:ln>
                <a:solidFill>
                  <a:srgbClr val="FFFF00"/>
                </a:solidFill>
                <a:effectLst>
                  <a:outerShdw blurRad="38100" dist="22860" dir="5400000" algn="tl" rotWithShape="0">
                    <a:srgbClr val="000000">
                      <a:alpha val="30000"/>
                    </a:srgbClr>
                  </a:outerShdw>
                </a:effectLst>
                <a:cs typeface="Traditional Arabic" pitchFamily="2" charset="-78"/>
              </a:rPr>
              <a:t>وَرَسُـولُهُ</a:t>
            </a:r>
            <a:endParaRPr lang="en-US" sz="6600" b="1" dirty="0">
              <a:ln w="10160">
                <a:solidFill>
                  <a:schemeClr val="tx1"/>
                </a:solidFill>
                <a:prstDash val="solid"/>
              </a:ln>
              <a:solidFill>
                <a:srgbClr val="FFFF00"/>
              </a:solidFill>
              <a:effectLst>
                <a:outerShdw blurRad="38100" dist="22860" dir="5400000" algn="tl" rotWithShape="0">
                  <a:srgbClr val="000000">
                    <a:alpha val="30000"/>
                  </a:srgb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23" y="990600"/>
            <a:ext cx="8793707" cy="2308324"/>
          </a:xfrm>
          <a:prstGeom prst="rect">
            <a:avLst/>
          </a:prstGeom>
        </p:spPr>
        <p:txBody>
          <a:bodyPr wrap="square">
            <a:spAutoFit/>
          </a:bodyPr>
          <a:lstStyle/>
          <a:p>
            <a:pPr algn="ctr"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66215" y="4343400"/>
            <a:ext cx="8610600" cy="1938992"/>
          </a:xfrm>
          <a:prstGeom prst="rect">
            <a:avLst/>
          </a:prstGeom>
        </p:spPr>
        <p:txBody>
          <a:bodyPr wrap="square">
            <a:spAutoFit/>
          </a:bodyPr>
          <a:lstStyle/>
          <a:p>
            <a:pPr algn="just">
              <a:defRPr/>
            </a:pPr>
            <a:r>
              <a:rPr lang="en-US" sz="2000" dirty="0" err="1">
                <a:latin typeface="Arial" panose="020B0604020202020204" pitchFamily="34" charset="0"/>
                <a:ea typeface="Arial Unicode MS" pitchFamily="34" charset="-128"/>
                <a:cs typeface="Arial" panose="020B0604020202020204" pitchFamily="34" charset="0"/>
              </a:rPr>
              <a:t>Ya</a:t>
            </a:r>
            <a:r>
              <a:rPr lang="en-US" sz="2000" dirty="0">
                <a:latin typeface="Arial" panose="020B0604020202020204" pitchFamily="34" charset="0"/>
                <a:ea typeface="Arial Unicode MS" pitchFamily="34" charset="-128"/>
                <a:cs typeface="Arial" panose="020B0604020202020204" pitchFamily="34" charset="0"/>
              </a:rPr>
              <a:t> Allah </a:t>
            </a:r>
            <a:r>
              <a:rPr lang="en-US" sz="2000" dirty="0" err="1">
                <a:latin typeface="Arial" panose="020B0604020202020204" pitchFamily="34" charset="0"/>
                <a:ea typeface="Arial Unicode MS" pitchFamily="34" charset="-128"/>
                <a:cs typeface="Arial" panose="020B0604020202020204" pitchFamily="34" charset="0"/>
              </a:rPr>
              <a:t>jadikanlah</a:t>
            </a:r>
            <a:r>
              <a:rPr lang="en-US" sz="2000" dirty="0">
                <a:latin typeface="Arial" panose="020B0604020202020204" pitchFamily="34" charset="0"/>
                <a:ea typeface="Arial Unicode MS" pitchFamily="34" charset="-128"/>
                <a:cs typeface="Arial" panose="020B0604020202020204" pitchFamily="34" charset="0"/>
              </a:rPr>
              <a:t> Malaysia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seluruh</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negara</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umat</a:t>
            </a:r>
            <a:r>
              <a:rPr lang="en-US" sz="2000" dirty="0">
                <a:latin typeface="Arial" panose="020B0604020202020204" pitchFamily="34" charset="0"/>
                <a:ea typeface="Arial Unicode MS" pitchFamily="34" charset="-128"/>
                <a:cs typeface="Arial" panose="020B0604020202020204" pitchFamily="34" charset="0"/>
              </a:rPr>
              <a:t> Islam </a:t>
            </a:r>
            <a:r>
              <a:rPr lang="en-US" sz="2000" dirty="0" err="1">
                <a:latin typeface="Arial" panose="020B0604020202020204" pitchFamily="34" charset="0"/>
                <a:ea typeface="Arial Unicode MS" pitchFamily="34" charset="-128"/>
                <a:cs typeface="Arial" panose="020B0604020202020204" pitchFamily="34" charset="0"/>
              </a:rPr>
              <a:t>dalam</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keadaan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aman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tenang</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makmur</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Ya</a:t>
            </a:r>
            <a:r>
              <a:rPr lang="en-US" sz="2000" dirty="0">
                <a:latin typeface="Arial" panose="020B0604020202020204" pitchFamily="34" charset="0"/>
                <a:ea typeface="Arial Unicode MS" pitchFamily="34" charset="-128"/>
                <a:cs typeface="Arial" panose="020B0604020202020204" pitchFamily="34" charset="0"/>
              </a:rPr>
              <a:t> Allah </a:t>
            </a:r>
            <a:r>
              <a:rPr lang="en-US" sz="2000" dirty="0" err="1">
                <a:latin typeface="Arial" panose="020B0604020202020204" pitchFamily="34" charset="0"/>
                <a:ea typeface="Arial Unicode MS" pitchFamily="34" charset="-128"/>
                <a:cs typeface="Arial" panose="020B0604020202020204" pitchFamily="34" charset="0"/>
              </a:rPr>
              <a:t>selamatkan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negara</a:t>
            </a:r>
            <a:r>
              <a:rPr lang="en-US" sz="2000" dirty="0">
                <a:latin typeface="Arial" panose="020B0604020202020204" pitchFamily="34" charset="0"/>
                <a:ea typeface="Arial Unicode MS" pitchFamily="34" charset="-128"/>
                <a:cs typeface="Arial" panose="020B0604020202020204" pitchFamily="34" charset="0"/>
              </a:rPr>
              <a:t> kami </a:t>
            </a:r>
            <a:r>
              <a:rPr lang="en-US" sz="2000" dirty="0" err="1">
                <a:latin typeface="Arial" panose="020B0604020202020204" pitchFamily="34" charset="0"/>
                <a:ea typeface="Arial Unicode MS" pitchFamily="34" charset="-128"/>
                <a:cs typeface="Arial" panose="020B0604020202020204" pitchFamily="34" charset="0"/>
              </a:rPr>
              <a:t>daripada</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golongan</a:t>
            </a:r>
            <a:r>
              <a:rPr lang="en-US" sz="2000" dirty="0">
                <a:latin typeface="Arial" panose="020B0604020202020204" pitchFamily="34" charset="0"/>
                <a:ea typeface="Arial Unicode MS" pitchFamily="34" charset="-128"/>
                <a:cs typeface="Arial" panose="020B0604020202020204" pitchFamily="34" charset="0"/>
              </a:rPr>
              <a:t> yang </a:t>
            </a:r>
            <a:r>
              <a:rPr lang="en-US" sz="2000" dirty="0" err="1">
                <a:latin typeface="Arial" panose="020B0604020202020204" pitchFamily="34" charset="0"/>
                <a:ea typeface="Arial Unicode MS" pitchFamily="34" charset="-128"/>
                <a:cs typeface="Arial" panose="020B0604020202020204" pitchFamily="34" charset="0"/>
              </a:rPr>
              <a:t>melakukan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kerosakan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bersihkannya</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daripada</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golongan</a:t>
            </a:r>
            <a:r>
              <a:rPr lang="en-US" sz="2000" dirty="0">
                <a:latin typeface="Arial" panose="020B0604020202020204" pitchFamily="34" charset="0"/>
                <a:ea typeface="Arial Unicode MS" pitchFamily="34" charset="-128"/>
                <a:cs typeface="Arial" panose="020B0604020202020204" pitchFamily="34" charset="0"/>
              </a:rPr>
              <a:t> yang </a:t>
            </a:r>
            <a:r>
              <a:rPr lang="en-US" sz="2000" dirty="0" err="1">
                <a:latin typeface="Arial" panose="020B0604020202020204" pitchFamily="34" charset="0"/>
                <a:ea typeface="Arial Unicode MS" pitchFamily="34" charset="-128"/>
                <a:cs typeface="Arial" panose="020B0604020202020204" pitchFamily="34" charset="0"/>
              </a:rPr>
              <a:t>melampaui</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batasan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perbaiki</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jalan</a:t>
            </a:r>
            <a:r>
              <a:rPr lang="en-US" sz="2000" dirty="0">
                <a:latin typeface="Arial" panose="020B0604020202020204" pitchFamily="34" charset="0"/>
                <a:ea typeface="Arial Unicode MS" pitchFamily="34" charset="-128"/>
                <a:cs typeface="Arial" panose="020B0604020202020204" pitchFamily="34" charset="0"/>
              </a:rPr>
              <a:t> kami </a:t>
            </a:r>
            <a:r>
              <a:rPr lang="en-US" sz="2000" dirty="0" err="1">
                <a:latin typeface="Arial" panose="020B0604020202020204" pitchFamily="34" charset="0"/>
                <a:ea typeface="Arial Unicode MS" pitchFamily="34" charset="-128"/>
                <a:cs typeface="Arial" panose="020B0604020202020204" pitchFamily="34" charset="0"/>
              </a:rPr>
              <a:t>dalam</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mentaati</a:t>
            </a:r>
            <a:r>
              <a:rPr lang="en-US" sz="2000" dirty="0">
                <a:latin typeface="Arial" panose="020B0604020202020204" pitchFamily="34" charset="0"/>
                <a:ea typeface="Arial Unicode MS" pitchFamily="34" charset="-128"/>
                <a:cs typeface="Arial" panose="020B0604020202020204" pitchFamily="34" charset="0"/>
              </a:rPr>
              <a:t>-Mu, </a:t>
            </a:r>
            <a:r>
              <a:rPr lang="en-US" sz="2000" dirty="0" err="1">
                <a:latin typeface="Arial" panose="020B0604020202020204" pitchFamily="34" charset="0"/>
                <a:ea typeface="Arial Unicode MS" pitchFamily="34" charset="-128"/>
                <a:cs typeface="Arial" panose="020B0604020202020204" pitchFamily="34" charset="0"/>
              </a:rPr>
              <a:t>Rasul</a:t>
            </a:r>
            <a:r>
              <a:rPr lang="en-US" sz="2000" dirty="0">
                <a:latin typeface="Arial" panose="020B0604020202020204" pitchFamily="34" charset="0"/>
                <a:ea typeface="Arial Unicode MS" pitchFamily="34" charset="-128"/>
                <a:cs typeface="Arial" panose="020B0604020202020204" pitchFamily="34" charset="0"/>
              </a:rPr>
              <a:t>-Mu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mereka</a:t>
            </a:r>
            <a:r>
              <a:rPr lang="en-US" sz="2000" dirty="0">
                <a:latin typeface="Arial" panose="020B0604020202020204" pitchFamily="34" charset="0"/>
                <a:ea typeface="Arial Unicode MS" pitchFamily="34" charset="-128"/>
                <a:cs typeface="Arial" panose="020B0604020202020204" pitchFamily="34" charset="0"/>
              </a:rPr>
              <a:t> yang </a:t>
            </a:r>
            <a:r>
              <a:rPr lang="en-US" sz="2000" dirty="0" err="1">
                <a:latin typeface="Arial" panose="020B0604020202020204" pitchFamily="34" charset="0"/>
                <a:ea typeface="Arial Unicode MS" pitchFamily="34" charset="-128"/>
                <a:cs typeface="Arial" panose="020B0604020202020204" pitchFamily="34" charset="0"/>
              </a:rPr>
              <a:t>engkau</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perintah</a:t>
            </a:r>
            <a:r>
              <a:rPr lang="en-US" sz="2000" dirty="0">
                <a:latin typeface="Arial" panose="020B0604020202020204" pitchFamily="34" charset="0"/>
                <a:ea typeface="Arial Unicode MS" pitchFamily="34" charset="-128"/>
                <a:cs typeface="Arial" panose="020B0604020202020204" pitchFamily="34" charset="0"/>
              </a:rPr>
              <a:t> kami </a:t>
            </a:r>
            <a:r>
              <a:rPr lang="en-US" sz="2000" dirty="0" err="1">
                <a:latin typeface="Arial" panose="020B0604020202020204" pitchFamily="34" charset="0"/>
                <a:ea typeface="Arial Unicode MS" pitchFamily="34" charset="-128"/>
                <a:cs typeface="Arial" panose="020B0604020202020204" pitchFamily="34" charset="0"/>
              </a:rPr>
              <a:t>mentaatinya</a:t>
            </a:r>
            <a:r>
              <a:rPr lang="en-US" sz="2000" dirty="0">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696200" cy="3539430"/>
          </a:xfrm>
          <a:prstGeom prst="rect">
            <a:avLst/>
          </a:prstGeom>
        </p:spPr>
        <p:txBody>
          <a:bodyPr wrap="square">
            <a:spAutoFit/>
          </a:bodyPr>
          <a:lstStyle/>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406547" cy="1569660"/>
          </a:xfrm>
          <a:prstGeom prst="rect">
            <a:avLst/>
          </a:prstGeom>
        </p:spPr>
        <p:txBody>
          <a:bodyPr wrap="square">
            <a:spAutoFit/>
          </a:bodyPr>
          <a:lstStyle/>
          <a:p>
            <a:pPr algn="ctr" rtl="1"/>
            <a:r>
              <a:rPr lang="ar-SA" sz="4800" dirty="0">
                <a:ln w="0"/>
                <a:effectLst>
                  <a:outerShdw blurRad="38100" dist="19050" dir="2700000" algn="tl" rotWithShape="0">
                    <a:schemeClr val="dk1">
                      <a:alpha val="40000"/>
                    </a:schemeClr>
                  </a:outerShdw>
                </a:effectLst>
                <a:latin typeface="QCF_P050" pitchFamily="2" charset="2"/>
                <a:ea typeface="Times New Roman" pitchFamily="18" charset="0"/>
                <a:cs typeface="QCF_P050" pitchFamily="2" charset="2"/>
              </a:rPr>
              <a:t>ﯫ ﯬ ﯭ ﯮ ﯯ ﯰ ﯱ ﯲ ﯳ ﯴ ﯵ ﯶ ﯷ ﯸ ﯹ ﯺ</a:t>
            </a:r>
            <a:endParaRPr lang="en-US" sz="4800" dirty="0">
              <a:ln w="0"/>
              <a:effectLst>
                <a:outerShdw blurRad="38100" dist="19050" dir="2700000" algn="tl" rotWithShape="0">
                  <a:schemeClr val="dk1">
                    <a:alpha val="40000"/>
                  </a:schemeClr>
                </a:outerShdw>
              </a:effectLst>
            </a:endParaRPr>
          </a:p>
        </p:txBody>
      </p:sp>
      <p:sp>
        <p:nvSpPr>
          <p:cNvPr id="3" name="Rectangle 2"/>
          <p:cNvSpPr/>
          <p:nvPr/>
        </p:nvSpPr>
        <p:spPr>
          <a:xfrm>
            <a:off x="609600" y="4572000"/>
            <a:ext cx="8305800" cy="923330"/>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a:ea typeface="Arial Unicode MS" pitchFamily="34" charset="-128"/>
                <a:cs typeface="Arial" pitchFamily="34" charset="0"/>
              </a:rPr>
              <a:t>Ya</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Tuhan</a:t>
            </a:r>
            <a:r>
              <a:rPr lang="en-GB" sz="2000" dirty="0">
                <a:ea typeface="Arial Unicode MS" pitchFamily="34" charset="-128"/>
                <a:cs typeface="Arial" pitchFamily="34" charset="0"/>
              </a:rPr>
              <a:t> kami, </a:t>
            </a:r>
            <a:r>
              <a:rPr lang="en-GB" sz="2000" dirty="0" err="1">
                <a:ea typeface="Arial Unicode MS" pitchFamily="34" charset="-128"/>
                <a:cs typeface="Arial" pitchFamily="34" charset="0"/>
              </a:rPr>
              <a:t>janganlah</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engkau</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mengubah</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hati</a:t>
            </a:r>
            <a:r>
              <a:rPr lang="en-GB" sz="2000" dirty="0">
                <a:ea typeface="Arial Unicode MS" pitchFamily="34" charset="-128"/>
                <a:cs typeface="Arial" pitchFamily="34" charset="0"/>
              </a:rPr>
              <a:t> kami </a:t>
            </a:r>
            <a:r>
              <a:rPr lang="en-GB" sz="2000" dirty="0" err="1">
                <a:ea typeface="Arial Unicode MS" pitchFamily="34" charset="-128"/>
                <a:cs typeface="Arial" pitchFamily="34" charset="0"/>
              </a:rPr>
              <a:t>selepas</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Engkau</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memberi</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hidayah</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kepada</a:t>
            </a:r>
            <a:r>
              <a:rPr lang="en-GB" sz="2000" dirty="0">
                <a:ea typeface="Arial Unicode MS" pitchFamily="34" charset="-128"/>
                <a:cs typeface="Arial" pitchFamily="34" charset="0"/>
              </a:rPr>
              <a:t> kami </a:t>
            </a:r>
            <a:r>
              <a:rPr lang="en-GB" sz="2000" dirty="0" err="1">
                <a:ea typeface="Arial Unicode MS" pitchFamily="34" charset="-128"/>
                <a:cs typeface="Arial" pitchFamily="34" charset="0"/>
              </a:rPr>
              <a:t>dan</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kurniakanlah</a:t>
            </a:r>
            <a:r>
              <a:rPr lang="en-GB" sz="2000" dirty="0">
                <a:ea typeface="Arial Unicode MS" pitchFamily="34" charset="-128"/>
                <a:cs typeface="Arial" pitchFamily="34" charset="0"/>
              </a:rPr>
              <a:t> kami </a:t>
            </a:r>
            <a:r>
              <a:rPr lang="en-GB" sz="2000" dirty="0" err="1">
                <a:ea typeface="Arial Unicode MS" pitchFamily="34" charset="-128"/>
                <a:cs typeface="Arial" pitchFamily="34" charset="0"/>
              </a:rPr>
              <a:t>rahmat</a:t>
            </a:r>
            <a:r>
              <a:rPr lang="en-GB" sz="2000" dirty="0">
                <a:ea typeface="Arial Unicode MS" pitchFamily="34" charset="-128"/>
                <a:cs typeface="Arial" pitchFamily="34" charset="0"/>
              </a:rPr>
              <a:t> di </a:t>
            </a:r>
            <a:r>
              <a:rPr lang="en-GB" sz="2000" dirty="0" err="1">
                <a:ea typeface="Arial Unicode MS" pitchFamily="34" charset="-128"/>
                <a:cs typeface="Arial" pitchFamily="34" charset="0"/>
              </a:rPr>
              <a:t>sisiMu</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sesungguhnya</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Engkaulah</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Maha</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Pemberi</a:t>
            </a:r>
            <a:endParaRPr lang="en-GB" sz="2000" dirty="0">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981200"/>
            <a:ext cx="5790368" cy="1200329"/>
          </a:xfrm>
          <a:prstGeom prst="rect">
            <a:avLst/>
          </a:prstGeom>
        </p:spPr>
        <p:txBody>
          <a:bodyPr wrap="none">
            <a:spAutoFit/>
          </a:bodyPr>
          <a:lstStyle/>
          <a:p>
            <a:pPr marL="571500" indent="-571500" algn="ctr">
              <a:buFont typeface="QCF_P031" panose="02000400000000000000" pitchFamily="2" charset="2"/>
              <a:buChar char="ﯜ"/>
            </a:pPr>
            <a:r>
              <a:rPr lang="ar-SA" sz="3600" dirty="0" smtClean="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ﯝ </a:t>
            </a:r>
            <a:r>
              <a:rPr lang="ar-SA" sz="3600" dirty="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ﯞ ﯟ </a:t>
            </a:r>
            <a:r>
              <a:rPr lang="ar-SA" sz="3600" dirty="0" smtClean="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ﯠ</a:t>
            </a:r>
            <a:endParaRPr lang="en-MY" sz="3600" dirty="0" smtClean="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endParaRPr>
          </a:p>
          <a:p>
            <a:pPr marL="571500" indent="-571500" algn="ctr">
              <a:buFont typeface="QCF_P031" panose="02000400000000000000" pitchFamily="2" charset="2"/>
              <a:buChar char="ﯜ"/>
            </a:pPr>
            <a:r>
              <a:rPr lang="ar-SA" sz="3600" dirty="0" smtClean="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 </a:t>
            </a:r>
            <a:r>
              <a:rPr lang="ar-SA" sz="3600" dirty="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ﯡ ﯢ ﯣ ﯤ ﯥ ﯦ</a:t>
            </a:r>
            <a:endParaRPr lang="en-US" sz="3600" dirty="0">
              <a:ln w="0"/>
              <a:effectLst>
                <a:outerShdw blurRad="38100" dist="19050" dir="2700000" algn="tl" rotWithShape="0">
                  <a:schemeClr val="dk1">
                    <a:alpha val="40000"/>
                  </a:schemeClr>
                </a:outerShdw>
              </a:effectLst>
            </a:endParaRPr>
          </a:p>
        </p:txBody>
      </p:sp>
      <p:sp>
        <p:nvSpPr>
          <p:cNvPr id="3" name="Rectangle 2"/>
          <p:cNvSpPr/>
          <p:nvPr/>
        </p:nvSpPr>
        <p:spPr>
          <a:xfrm>
            <a:off x="2209800" y="4724400"/>
            <a:ext cx="4572000" cy="840230"/>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ea typeface="Arial Unicode MS" pitchFamily="34" charset="-128"/>
                <a:cs typeface="Arial" charset="0"/>
              </a:rPr>
              <a:t>Ya</a:t>
            </a:r>
            <a:r>
              <a:rPr lang="en-GB" dirty="0">
                <a:ea typeface="Arial Unicode MS" pitchFamily="34" charset="-128"/>
                <a:cs typeface="Arial" charset="0"/>
              </a:rPr>
              <a:t> Allah, </a:t>
            </a:r>
            <a:r>
              <a:rPr lang="en-GB" dirty="0" err="1">
                <a:ea typeface="Arial Unicode MS" pitchFamily="34" charset="-128"/>
                <a:cs typeface="Arial" charset="0"/>
              </a:rPr>
              <a:t>Ya</a:t>
            </a:r>
            <a:r>
              <a:rPr lang="en-GB" dirty="0">
                <a:ea typeface="Arial Unicode MS" pitchFamily="34" charset="-128"/>
                <a:cs typeface="Arial" charset="0"/>
              </a:rPr>
              <a:t> </a:t>
            </a:r>
            <a:r>
              <a:rPr lang="en-GB" dirty="0" err="1">
                <a:ea typeface="Arial Unicode MS" pitchFamily="34" charset="-128"/>
                <a:cs typeface="Arial" charset="0"/>
              </a:rPr>
              <a:t>Tuhan</a:t>
            </a:r>
            <a:r>
              <a:rPr lang="en-GB" dirty="0">
                <a:ea typeface="Arial Unicode MS" pitchFamily="34" charset="-128"/>
                <a:cs typeface="Arial" charset="0"/>
              </a:rPr>
              <a:t> kami, </a:t>
            </a:r>
            <a:r>
              <a:rPr lang="en-GB" dirty="0" err="1">
                <a:ea typeface="Arial Unicode MS" pitchFamily="34" charset="-128"/>
                <a:cs typeface="Arial" charset="0"/>
              </a:rPr>
              <a:t>anugerahkanlah</a:t>
            </a:r>
            <a:r>
              <a:rPr lang="en-GB" dirty="0">
                <a:ea typeface="Arial Unicode MS" pitchFamily="34" charset="-128"/>
                <a:cs typeface="Arial" charset="0"/>
              </a:rPr>
              <a:t> kami </a:t>
            </a:r>
            <a:r>
              <a:rPr lang="en-GB" dirty="0" err="1">
                <a:ea typeface="Arial Unicode MS" pitchFamily="34" charset="-128"/>
                <a:cs typeface="Arial" charset="0"/>
              </a:rPr>
              <a:t>dengan</a:t>
            </a:r>
            <a:r>
              <a:rPr lang="ar-SA" dirty="0">
                <a:ea typeface="Arial Unicode MS" pitchFamily="34" charset="-128"/>
              </a:rPr>
              <a:t> </a:t>
            </a:r>
            <a:r>
              <a:rPr lang="en-GB" dirty="0" err="1">
                <a:ea typeface="Arial Unicode MS" pitchFamily="34" charset="-128"/>
                <a:cs typeface="Arial" charset="0"/>
              </a:rPr>
              <a:t>kebaikan</a:t>
            </a:r>
            <a:r>
              <a:rPr lang="en-GB" dirty="0">
                <a:ea typeface="Arial Unicode MS" pitchFamily="34" charset="-128"/>
                <a:cs typeface="Arial" charset="0"/>
              </a:rPr>
              <a:t> di </a:t>
            </a:r>
            <a:r>
              <a:rPr lang="en-GB" dirty="0" err="1">
                <a:ea typeface="Arial Unicode MS" pitchFamily="34" charset="-128"/>
                <a:cs typeface="Arial" charset="0"/>
              </a:rPr>
              <a:t>dunia</a:t>
            </a:r>
            <a:r>
              <a:rPr lang="en-GB" dirty="0">
                <a:ea typeface="Arial Unicode MS" pitchFamily="34" charset="-128"/>
                <a:cs typeface="Arial" charset="0"/>
              </a:rPr>
              <a:t> </a:t>
            </a:r>
            <a:r>
              <a:rPr lang="en-GB" dirty="0" err="1">
                <a:ea typeface="Arial Unicode MS" pitchFamily="34" charset="-128"/>
                <a:cs typeface="Arial" charset="0"/>
              </a:rPr>
              <a:t>dan</a:t>
            </a:r>
            <a:r>
              <a:rPr lang="en-GB" dirty="0">
                <a:ea typeface="Arial Unicode MS" pitchFamily="34" charset="-128"/>
                <a:cs typeface="Arial" charset="0"/>
              </a:rPr>
              <a:t> di </a:t>
            </a:r>
            <a:r>
              <a:rPr lang="en-GB" dirty="0" err="1">
                <a:ea typeface="Arial Unicode MS" pitchFamily="34" charset="-128"/>
                <a:cs typeface="Arial" charset="0"/>
              </a:rPr>
              <a:t>akhirat</a:t>
            </a:r>
            <a:r>
              <a:rPr lang="en-GB" dirty="0">
                <a:ea typeface="Arial Unicode MS" pitchFamily="34" charset="-128"/>
                <a:cs typeface="Arial" charset="0"/>
              </a:rPr>
              <a:t>, </a:t>
            </a:r>
            <a:r>
              <a:rPr lang="en-GB" dirty="0" err="1">
                <a:ea typeface="Arial Unicode MS" pitchFamily="34" charset="-128"/>
                <a:cs typeface="Arial" charset="0"/>
              </a:rPr>
              <a:t>serta</a:t>
            </a:r>
            <a:r>
              <a:rPr lang="en-GB" dirty="0">
                <a:ea typeface="Arial Unicode MS" pitchFamily="34" charset="-128"/>
                <a:cs typeface="Arial" charset="0"/>
              </a:rPr>
              <a:t> </a:t>
            </a:r>
            <a:r>
              <a:rPr lang="en-GB" dirty="0" err="1">
                <a:ea typeface="Arial Unicode MS" pitchFamily="34" charset="-128"/>
                <a:cs typeface="Arial" charset="0"/>
              </a:rPr>
              <a:t>jauhilah</a:t>
            </a:r>
            <a:r>
              <a:rPr lang="en-GB" dirty="0">
                <a:ea typeface="Arial Unicode MS" pitchFamily="34" charset="-128"/>
                <a:cs typeface="Arial" charset="0"/>
              </a:rPr>
              <a:t> kami </a:t>
            </a:r>
            <a:r>
              <a:rPr lang="en-GB" dirty="0" err="1">
                <a:ea typeface="Arial Unicode MS" pitchFamily="34" charset="-128"/>
                <a:cs typeface="Arial" charset="0"/>
              </a:rPr>
              <a:t>daripada</a:t>
            </a:r>
            <a:r>
              <a:rPr lang="en-GB" dirty="0">
                <a:ea typeface="Arial Unicode MS" pitchFamily="34" charset="-128"/>
                <a:cs typeface="Arial" charset="0"/>
              </a:rPr>
              <a:t> </a:t>
            </a:r>
            <a:r>
              <a:rPr lang="en-GB" dirty="0" err="1">
                <a:ea typeface="Arial Unicode MS" pitchFamily="34" charset="-128"/>
                <a:cs typeface="Arial" charset="0"/>
              </a:rPr>
              <a:t>azab</a:t>
            </a:r>
            <a:r>
              <a:rPr lang="en-GB" dirty="0">
                <a:ea typeface="Arial Unicode MS" pitchFamily="34" charset="-128"/>
                <a:cs typeface="Arial" charset="0"/>
              </a:rPr>
              <a:t> </a:t>
            </a:r>
            <a:r>
              <a:rPr lang="en-GB" dirty="0" err="1">
                <a:ea typeface="Arial Unicode MS" pitchFamily="34" charset="-128"/>
                <a:cs typeface="Arial" charset="0"/>
              </a:rPr>
              <a:t>api</a:t>
            </a:r>
            <a:r>
              <a:rPr lang="en-GB" dirty="0">
                <a:ea typeface="Arial Unicode MS" pitchFamily="34" charset="-128"/>
                <a:cs typeface="Arial" charset="0"/>
              </a:rPr>
              <a:t> </a:t>
            </a:r>
            <a:r>
              <a:rPr lang="en-GB" dirty="0" err="1">
                <a:ea typeface="Arial Unicode MS" pitchFamily="34" charset="-128"/>
                <a:cs typeface="Arial" charset="0"/>
              </a:rPr>
              <a:t>neraka</a:t>
            </a:r>
            <a:r>
              <a:rPr lang="en-GB" dirty="0">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34</a:t>
            </a:fld>
            <a:endParaRPr lang="en-MY"/>
          </a:p>
        </p:txBody>
      </p:sp>
      <p:sp>
        <p:nvSpPr>
          <p:cNvPr id="3" name="Rectangle 2"/>
          <p:cNvSpPr/>
          <p:nvPr/>
        </p:nvSpPr>
        <p:spPr>
          <a:xfrm>
            <a:off x="609600" y="762000"/>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w="0"/>
                <a:effectLst>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ﭻ ﭼ ﭽ ﭾ ﭿ ﮀ ﮁ ﮂ ﮃ ﮄ ﮅ ﮆ ﮇ ﮈ ﮉ ﮊ ﮋ</a:t>
            </a:r>
            <a:r>
              <a:rPr lang="en-US" sz="3600" dirty="0">
                <a:ln w="0"/>
                <a:effectLst>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 </a:t>
            </a:r>
            <a:endParaRPr lang="en-US" sz="36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609600" y="3886200"/>
            <a:ext cx="8153400" cy="1938992"/>
          </a:xfrm>
          <a:prstGeom prst="rect">
            <a:avLst/>
          </a:prstGeom>
        </p:spPr>
        <p:txBody>
          <a:bodyPr wrap="square">
            <a:spAutoFit/>
          </a:bodyPr>
          <a:lstStyle/>
          <a:p>
            <a:pPr algn="ctr" rtl="1"/>
            <a:r>
              <a:rPr lang="ar-SA" sz="4000" dirty="0">
                <a:ln w="0"/>
                <a:effectLst>
                  <a:outerShdw blurRad="38100" dist="19050" dir="2700000" algn="tl" rotWithShape="0">
                    <a:schemeClr val="dk1">
                      <a:alpha val="40000"/>
                    </a:schemeClr>
                  </a:outerShdw>
                </a:effectLst>
                <a:cs typeface="Traditional Arabic" pitchFamily="2" charset="-78"/>
              </a:rPr>
              <a:t>فَاذْكُرُوا اللهَ الْعَظِيْمَ يَذْكُرْكُمْ وَاشْكُرُوهُ عَلَى نِعَمِهِ يَزِدْكُمْ</a:t>
            </a:r>
          </a:p>
          <a:p>
            <a:pPr algn="ctr" rtl="1"/>
            <a:r>
              <a:rPr lang="ar-SA" sz="4000" dirty="0">
                <a:ln w="0"/>
                <a:effectLst>
                  <a:outerShdw blurRad="38100" dist="19050" dir="2700000" algn="tl" rotWithShape="0">
                    <a:schemeClr val="dk1">
                      <a:alpha val="40000"/>
                    </a:schemeClr>
                  </a:outerShdw>
                </a:effectLst>
                <a:cs typeface="Traditional Arabic" pitchFamily="2" charset="-78"/>
              </a:rPr>
              <a:t> وَاسْأَلُوهُ مِنْ فَضْلِهِ يُعْطِكُمْ وَلَذِكْرُ اللهِ أَكْبَرُ، وَاللهُ يَعْلَمُ مَا تَصْنَعُونَ.</a:t>
            </a:r>
            <a:endParaRPr lang="en-US" sz="40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381000"/>
            <a:ext cx="3733800" cy="707886"/>
          </a:xfrm>
          <a:prstGeom prst="rect">
            <a:avLst/>
          </a:prstGeom>
        </p:spPr>
        <p:txBody>
          <a:bodyPr wrap="square">
            <a:spAutoFit/>
          </a:bodyPr>
          <a:lstStyle/>
          <a:p>
            <a:pPr algn="ctr"/>
            <a:r>
              <a:rPr lang="en-US" sz="4000" dirty="0" err="1" smtClean="0">
                <a:ln w="0"/>
                <a:effectLst>
                  <a:outerShdw blurRad="38100" dist="19050" dir="2700000" algn="tl" rotWithShape="0">
                    <a:schemeClr val="dk1">
                      <a:alpha val="40000"/>
                    </a:schemeClr>
                  </a:outerShdw>
                </a:effectLst>
                <a:latin typeface="Gloucester MT Extra Condensed" pitchFamily="18" charset="0"/>
                <a:ea typeface="Times New Roman" pitchFamily="18" charset="0"/>
                <a:cs typeface="Times New Roman" pitchFamily="18" charset="0"/>
              </a:rPr>
              <a:t>Selawat</a:t>
            </a:r>
            <a:endParaRPr lang="en-US" sz="4000" dirty="0">
              <a:ln w="0"/>
              <a:effectLst>
                <a:outerShdw blurRad="38100" dist="19050" dir="2700000" algn="tl" rotWithShape="0">
                  <a:schemeClr val="dk1">
                    <a:alpha val="40000"/>
                  </a:schemeClr>
                </a:outerShdw>
              </a:effectLst>
              <a:latin typeface="Gloucester MT Extra Condensed" pitchFamily="18" charset="0"/>
            </a:endParaRPr>
          </a:p>
        </p:txBody>
      </p:sp>
      <p:sp>
        <p:nvSpPr>
          <p:cNvPr id="7" name="Rectangle 6"/>
          <p:cNvSpPr/>
          <p:nvPr/>
        </p:nvSpPr>
        <p:spPr>
          <a:xfrm>
            <a:off x="1066800" y="1600200"/>
            <a:ext cx="7467600" cy="4154984"/>
          </a:xfrm>
          <a:prstGeom prst="rect">
            <a:avLst/>
          </a:prstGeom>
        </p:spPr>
        <p:txBody>
          <a:bodyPr wrap="square">
            <a:spAutoFit/>
          </a:bodyPr>
          <a:lstStyle/>
          <a:p>
            <a:pPr algn="ctr" rtl="1"/>
            <a:r>
              <a:rPr lang="ar-SA" sz="6600" b="1" dirty="0" smtClean="0">
                <a:ln w="10160">
                  <a:solidFill>
                    <a:schemeClr val="tx1"/>
                  </a:solidFill>
                  <a:prstDash val="solid"/>
                </a:ln>
                <a:solidFill>
                  <a:srgbClr val="FFFF00"/>
                </a:solidFill>
                <a:effectLst>
                  <a:outerShdw blurRad="38100" dist="22860" dir="5400000" algn="tl" rotWithShape="0">
                    <a:srgbClr val="000000">
                      <a:alpha val="30000"/>
                    </a:srgbClr>
                  </a:outerShdw>
                </a:effectLst>
                <a:cs typeface="Traditional Arabic" pitchFamily="2" charset="-78"/>
              </a:rPr>
              <a:t>اللَّـهُمَّ </a:t>
            </a:r>
            <a:r>
              <a:rPr lang="ar-SA" sz="6600" b="1" dirty="0">
                <a:ln w="10160">
                  <a:solidFill>
                    <a:schemeClr val="tx1"/>
                  </a:solidFill>
                  <a:prstDash val="solid"/>
                </a:ln>
                <a:solidFill>
                  <a:srgbClr val="FFFF00"/>
                </a:solidFill>
                <a:effectLst>
                  <a:outerShdw blurRad="38100" dist="22860" dir="5400000" algn="tl" rotWithShape="0">
                    <a:srgbClr val="000000">
                      <a:alpha val="30000"/>
                    </a:srgbClr>
                  </a:outerShdw>
                </a:effectLst>
                <a:cs typeface="Traditional Arabic" pitchFamily="2" charset="-78"/>
              </a:rPr>
              <a:t>صَلِّ وَسَلِّمْ وَبَارِكْ عَلَى سَيِّدِنَا مُحَمَّدٍ خَاتَمِ الأَنْبِيَاءِ وَالْمُرْسَلِيْنَ وَعَلَى آلِهِ وَصَحْبِهِ </a:t>
            </a:r>
            <a:r>
              <a:rPr lang="ar-SA" sz="6600" b="1" dirty="0" smtClean="0">
                <a:ln w="10160">
                  <a:solidFill>
                    <a:schemeClr val="tx1"/>
                  </a:solidFill>
                  <a:prstDash val="solid"/>
                </a:ln>
                <a:solidFill>
                  <a:srgbClr val="FFFF00"/>
                </a:solidFill>
                <a:effectLst>
                  <a:outerShdw blurRad="38100" dist="22860" dir="5400000" algn="tl" rotWithShape="0">
                    <a:srgbClr val="000000">
                      <a:alpha val="30000"/>
                    </a:srgbClr>
                  </a:outerShdw>
                </a:effectLst>
                <a:cs typeface="Traditional Arabic" pitchFamily="2" charset="-78"/>
              </a:rPr>
              <a:t>أَجْمَعِيْنَ</a:t>
            </a:r>
            <a:endParaRPr lang="en-US" sz="6600" b="1" dirty="0">
              <a:ln w="10160">
                <a:solidFill>
                  <a:schemeClr val="tx1"/>
                </a:solidFill>
                <a:prstDash val="solid"/>
              </a:ln>
              <a:solidFill>
                <a:srgbClr val="FFFF00"/>
              </a:solidFill>
              <a:effectLst>
                <a:outerShdw blurRad="38100" dist="22860" dir="5400000" algn="tl" rotWithShape="0">
                  <a:srgbClr val="000000">
                    <a:alpha val="3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1689080"/>
            <a:ext cx="4433658" cy="3416320"/>
          </a:xfrm>
          <a:prstGeom prst="rect">
            <a:avLst/>
          </a:prstGeom>
        </p:spPr>
        <p:txBody>
          <a:bodyPr wrap="square">
            <a:spAutoFit/>
          </a:bodyPr>
          <a:lstStyle/>
          <a:p>
            <a:pPr algn="ctr" rtl="1"/>
            <a:r>
              <a:rPr lang="ar-SA" sz="5400" dirty="0" smtClean="0">
                <a:ln w="0"/>
                <a:effectLst>
                  <a:outerShdw blurRad="38100" dist="19050" dir="2700000" algn="tl" rotWithShape="0">
                    <a:schemeClr val="dk1">
                      <a:alpha val="40000"/>
                    </a:schemeClr>
                  </a:outerShdw>
                </a:effectLst>
                <a:cs typeface="Traditional Arabic" pitchFamily="2" charset="-78"/>
              </a:rPr>
              <a:t>أَمَّـا </a:t>
            </a:r>
            <a:r>
              <a:rPr lang="ar-SA" sz="5400" dirty="0">
                <a:ln w="0"/>
                <a:effectLst>
                  <a:outerShdw blurRad="38100" dist="19050" dir="2700000" algn="tl" rotWithShape="0">
                    <a:schemeClr val="dk1">
                      <a:alpha val="40000"/>
                    </a:schemeClr>
                  </a:outerShdw>
                </a:effectLst>
                <a:cs typeface="Traditional Arabic" pitchFamily="2" charset="-78"/>
              </a:rPr>
              <a:t>بَعْدُ، فَيَا عِبَـادَ اللهِ اتَّقُوا اللهَ، أُوْصِيْكُمْ وَإِيَّايَ بِتَقْوَى اللهِ وَطَاعَتِهِ لَعَلَّكُمْ </a:t>
            </a:r>
            <a:r>
              <a:rPr lang="ar-SA" sz="5400" dirty="0" smtClean="0">
                <a:ln w="0"/>
                <a:effectLst>
                  <a:outerShdw blurRad="38100" dist="19050" dir="2700000" algn="tl" rotWithShape="0">
                    <a:schemeClr val="dk1">
                      <a:alpha val="40000"/>
                    </a:schemeClr>
                  </a:outerShdw>
                </a:effectLst>
                <a:cs typeface="Traditional Arabic" pitchFamily="2" charset="-78"/>
              </a:rPr>
              <a:t>تُرْحَمُوْنَ</a:t>
            </a:r>
            <a:endParaRPr lang="en-US" sz="54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228" y="4114800"/>
            <a:ext cx="8229600" cy="1077218"/>
          </a:xfrm>
          <a:prstGeom prst="rect">
            <a:avLst/>
          </a:prstGeom>
        </p:spPr>
        <p:txBody>
          <a:bodyPr wrap="square">
            <a:spAutoFit/>
          </a:bodyPr>
          <a:lstStyle/>
          <a:p>
            <a:pPr algn="ctr"/>
            <a:r>
              <a:rPr lang="en-US" sz="320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Mudah-mudahan</a:t>
            </a:r>
            <a:r>
              <a:rPr lang="en-US" sz="32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32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kehidupan</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32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ini</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32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mendapat</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32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keberkatan</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di </a:t>
            </a:r>
            <a:r>
              <a:rPr lang="en-US" sz="32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dunia</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32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dan</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di </a:t>
            </a:r>
            <a:r>
              <a:rPr lang="en-US" sz="32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akhirat</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p>
        </p:txBody>
      </p:sp>
      <p:sp>
        <p:nvSpPr>
          <p:cNvPr id="7" name="Down Arrow Callout 6"/>
          <p:cNvSpPr/>
          <p:nvPr/>
        </p:nvSpPr>
        <p:spPr>
          <a:xfrm>
            <a:off x="592540" y="330958"/>
            <a:ext cx="7696200" cy="2209800"/>
          </a:xfrm>
          <a:prstGeom prst="downArrowCallout">
            <a:avLst/>
          </a:prstGeom>
          <a:solidFill>
            <a:srgbClr val="FF99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marilah</a:t>
            </a:r>
            <a:r>
              <a:rPr lang="en-US" sz="28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sama-sama</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kita</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meningkatkan</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ketakwaan</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kepada</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Allah SWT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dengan</a:t>
            </a:r>
            <a:endPar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Round Diagonal Corner Rectangle 7"/>
          <p:cNvSpPr/>
          <p:nvPr/>
        </p:nvSpPr>
        <p:spPr>
          <a:xfrm>
            <a:off x="474828" y="2540758"/>
            <a:ext cx="8001000" cy="1447800"/>
          </a:xfrm>
          <a:prstGeom prst="round2Diag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bersungguh-sungguh</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melaksanakan</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segala</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perintah-Nya</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meninggalkan</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segala</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larangan-Nya</a:t>
            </a:r>
            <a:r>
              <a:rPr lang="en-US"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smtClean="0">
                <a:ln>
                  <a:solidFill>
                    <a:srgbClr val="0000FF"/>
                  </a:solidFill>
                </a:ln>
                <a:solidFill>
                  <a:schemeClr val="accent5"/>
                </a:solidFill>
                <a:effectLst>
                  <a:outerShdw blurRad="38100" dist="38100" dir="2700000" algn="tl">
                    <a:srgbClr val="000000">
                      <a:alpha val="43137"/>
                    </a:srgbClr>
                  </a:outerShdw>
                </a:effectLst>
                <a:latin typeface="Mistral" pitchFamily="66" charset="0"/>
                <a:cs typeface="Arial" panose="020B0604020202020204" pitchFamily="34" charset="0"/>
              </a:rPr>
              <a:t>:</a:t>
            </a:r>
            <a:endParaRPr lang="en-MY" sz="6600" b="1" dirty="0">
              <a:ln>
                <a:solidFill>
                  <a:srgbClr val="0000FF"/>
                </a:solidFill>
              </a:ln>
              <a:solidFill>
                <a:schemeClr val="accent5"/>
              </a:solidFill>
              <a:effectLst>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3" name="Rectangle 2"/>
          <p:cNvSpPr/>
          <p:nvPr/>
        </p:nvSpPr>
        <p:spPr>
          <a:xfrm rot="21410217">
            <a:off x="124180" y="1000591"/>
            <a:ext cx="6934200" cy="3785652"/>
          </a:xfrm>
          <a:prstGeom prst="rect">
            <a:avLst/>
          </a:prstGeom>
        </p:spPr>
        <p:txBody>
          <a:bodyPr wrap="square">
            <a:spAutoFit/>
          </a:bodyPr>
          <a:lstStyle/>
          <a:p>
            <a:pPr algn="ctr"/>
            <a:r>
              <a:rPr lang="en-US" sz="120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Teliti</a:t>
            </a:r>
            <a:r>
              <a:rPr lang="en-US" sz="9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 </a:t>
            </a:r>
          </a:p>
          <a:p>
            <a:pPr algn="ctr"/>
            <a:r>
              <a:rPr lang="en-US" sz="9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 </a:t>
            </a:r>
            <a:r>
              <a:rPr lang="en-US" sz="120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Sebar</a:t>
            </a:r>
            <a:endParaRPr lang="en-US" sz="12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ndParaRPr>
          </a:p>
        </p:txBody>
      </p:sp>
      <p:sp>
        <p:nvSpPr>
          <p:cNvPr id="2" name="Rectangle 1"/>
          <p:cNvSpPr/>
          <p:nvPr/>
        </p:nvSpPr>
        <p:spPr>
          <a:xfrm rot="20424950">
            <a:off x="2145571" y="2339419"/>
            <a:ext cx="3371626" cy="1107996"/>
          </a:xfrm>
          <a:prstGeom prst="rect">
            <a:avLst/>
          </a:prstGeom>
          <a:noFill/>
        </p:spPr>
        <p:txBody>
          <a:bodyPr wrap="square" lIns="91440" tIns="45720" rIns="91440" bIns="45720">
            <a:spAutoFit/>
          </a:bodyPr>
          <a:lstStyle/>
          <a:p>
            <a:pPr algn="ctr"/>
            <a:r>
              <a:rPr lang="en-US" sz="6600" b="0" cap="none" spc="0" dirty="0" err="1"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Brush Script MT" pitchFamily="66" charset="0"/>
              </a:rPr>
              <a:t>Sebelum</a:t>
            </a:r>
            <a:r>
              <a:rPr lang="en-US" sz="66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ernard MT Condensed" pitchFamily="18" charset="0"/>
              </a:rPr>
              <a:t> </a:t>
            </a:r>
            <a:endParaRPr lang="en-US" sz="66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27169168"/>
              </p:ext>
            </p:extLst>
          </p:nvPr>
        </p:nvGraphicFramePr>
        <p:xfrm>
          <a:off x="76200" y="152400"/>
          <a:ext cx="8915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6400800"/>
            <a:ext cx="1693092" cy="400110"/>
          </a:xfrm>
          <a:prstGeom prst="rect">
            <a:avLst/>
          </a:prstGeom>
          <a:noFill/>
        </p:spPr>
        <p:txBody>
          <a:bodyPr wrap="none" rtlCol="0">
            <a:spAutoFit/>
          </a:bodyPr>
          <a:lstStyle/>
          <a:p>
            <a:r>
              <a:rPr lang="en-US" sz="2000" dirty="0" smtClean="0">
                <a:ln>
                  <a:solidFill>
                    <a:srgbClr val="FFFF00"/>
                  </a:solidFill>
                </a:ln>
                <a:solidFill>
                  <a:srgbClr val="FFFF00"/>
                </a:solidFill>
                <a:effectLst>
                  <a:glow rad="101600">
                    <a:schemeClr val="tx1">
                      <a:alpha val="60000"/>
                    </a:schemeClr>
                  </a:glow>
                </a:effectLst>
                <a:latin typeface="Mistral" pitchFamily="66" charset="0"/>
              </a:rPr>
              <a:t>Surah </a:t>
            </a:r>
            <a:r>
              <a:rPr lang="en-US" sz="2000" dirty="0" err="1" smtClean="0">
                <a:ln>
                  <a:solidFill>
                    <a:srgbClr val="FFFF00"/>
                  </a:solidFill>
                </a:ln>
                <a:solidFill>
                  <a:srgbClr val="FFFF00"/>
                </a:solidFill>
                <a:effectLst>
                  <a:glow rad="101600">
                    <a:schemeClr val="tx1">
                      <a:alpha val="60000"/>
                    </a:schemeClr>
                  </a:glow>
                </a:effectLst>
                <a:latin typeface="Mistral" pitchFamily="66" charset="0"/>
              </a:rPr>
              <a:t>Hujurat</a:t>
            </a:r>
            <a:r>
              <a:rPr lang="en-US" sz="2000" dirty="0" smtClean="0">
                <a:ln>
                  <a:solidFill>
                    <a:srgbClr val="FFFF00"/>
                  </a:solidFill>
                </a:ln>
                <a:solidFill>
                  <a:srgbClr val="FFFF00"/>
                </a:solidFill>
                <a:effectLst>
                  <a:glow rad="101600">
                    <a:schemeClr val="tx1">
                      <a:alpha val="60000"/>
                    </a:schemeClr>
                  </a:glow>
                </a:effectLst>
                <a:latin typeface="Mistral" pitchFamily="66" charset="0"/>
              </a:rPr>
              <a:t>: 13</a:t>
            </a:r>
            <a:endParaRPr lang="en-US" sz="2000" dirty="0">
              <a:ln>
                <a:solidFill>
                  <a:srgbClr val="FFFF00"/>
                </a:solidFill>
              </a:ln>
              <a:solidFill>
                <a:srgbClr val="FFFF00"/>
              </a:solidFill>
              <a:effectLst>
                <a:glow rad="101600">
                  <a:schemeClr val="tx1">
                    <a:alpha val="60000"/>
                  </a:schemeClr>
                </a:glow>
              </a:effectLst>
              <a:latin typeface="Mistral" pitchFamily="66" charset="0"/>
            </a:endParaRPr>
          </a:p>
        </p:txBody>
      </p:sp>
      <p:sp>
        <p:nvSpPr>
          <p:cNvPr id="4" name="Rectangle 3"/>
          <p:cNvSpPr/>
          <p:nvPr/>
        </p:nvSpPr>
        <p:spPr>
          <a:xfrm>
            <a:off x="304800" y="990600"/>
            <a:ext cx="8458199" cy="2308324"/>
          </a:xfrm>
          <a:prstGeom prst="rect">
            <a:avLst/>
          </a:prstGeom>
        </p:spPr>
        <p:txBody>
          <a:bodyPr wrap="square">
            <a:spAutoFit/>
          </a:bodyPr>
          <a:lstStyle/>
          <a:p>
            <a:pPr algn="ctr" rtl="1"/>
            <a:r>
              <a:rPr lang="ar-SA" sz="4800" dirty="0">
                <a:ln w="0"/>
                <a:effectLst>
                  <a:outerShdw blurRad="38100" dist="19050" dir="2700000" algn="tl" rotWithShape="0">
                    <a:schemeClr val="dk1">
                      <a:alpha val="40000"/>
                    </a:schemeClr>
                  </a:outerShdw>
                </a:effectLst>
                <a:latin typeface="QCF_P517" pitchFamily="2" charset="2"/>
                <a:cs typeface="QCF_P517" pitchFamily="2" charset="2"/>
              </a:rPr>
              <a:t>ﭵ ﭶ ﭷ ﭸ ﭹ ﭺ ﭻ ﭼ ﭽ ﭾ ﭿ ﮀ ﮁ ﮂ ﮃ ﮄ ﮅ ﮆ ﮇ ﮈ ﮉ ﮊ </a:t>
            </a:r>
            <a:endParaRPr lang="en-US" sz="4800" dirty="0">
              <a:ln w="0"/>
              <a:effectLst>
                <a:outerShdw blurRad="38100" dist="19050" dir="2700000" algn="tl" rotWithShape="0">
                  <a:schemeClr val="dk1">
                    <a:alpha val="40000"/>
                  </a:schemeClr>
                </a:outerShdw>
              </a:effectLst>
              <a:latin typeface="QCF_P517" pitchFamily="2" charset="2"/>
              <a:cs typeface="QCF_P517" pitchFamily="2" charset="2"/>
            </a:endParaRPr>
          </a:p>
        </p:txBody>
      </p:sp>
      <p:sp>
        <p:nvSpPr>
          <p:cNvPr id="2" name="Rectangle 1"/>
          <p:cNvSpPr/>
          <p:nvPr/>
        </p:nvSpPr>
        <p:spPr>
          <a:xfrm>
            <a:off x="762000" y="3726477"/>
            <a:ext cx="7772400" cy="2246769"/>
          </a:xfrm>
          <a:prstGeom prst="rect">
            <a:avLst/>
          </a:prstGeom>
        </p:spPr>
        <p:txBody>
          <a:bodyPr wrap="square">
            <a:spAutoFit/>
          </a:bodyPr>
          <a:lstStyle/>
          <a:p>
            <a:pPr algn="ctr"/>
            <a:r>
              <a:rPr lang="ms-MY" sz="2000" dirty="0">
                <a:ln w="0"/>
                <a:effectLst>
                  <a:outerShdw blurRad="38100" dist="19050" dir="2700000" algn="tl" rotWithShape="0">
                    <a:schemeClr val="dk1">
                      <a:alpha val="40000"/>
                    </a:schemeClr>
                  </a:outerShdw>
                </a:effectLst>
              </a:rPr>
              <a:t>Maksudnya: </a:t>
            </a:r>
          </a:p>
          <a:p>
            <a:pPr algn="ctr"/>
            <a:r>
              <a:rPr lang="ms-MY" sz="2000" dirty="0" smtClean="0">
                <a:ln w="0"/>
                <a:effectLst>
                  <a:outerShdw blurRad="38100" dist="19050" dir="2700000" algn="tl" rotWithShape="0">
                    <a:schemeClr val="dk1">
                      <a:alpha val="40000"/>
                    </a:schemeClr>
                  </a:outerShdw>
                </a:effectLst>
              </a:rPr>
              <a:t>“</a:t>
            </a:r>
            <a:r>
              <a:rPr lang="ms-MY" sz="2000" i="1" dirty="0"/>
              <a:t>Wahai umat manusia! Sesungguhnya Kami telah menciptakan kamu dari lelaki dan perempuan, dan Kami telah menjadikan kamu berbagai bangsa dan suku puak, supaya kamu saling </a:t>
            </a:r>
            <a:r>
              <a:rPr lang="ms-MY" sz="2000" b="1" i="1" dirty="0"/>
              <a:t>berkenalan</a:t>
            </a:r>
            <a:r>
              <a:rPr lang="ms-MY" sz="2000" i="1" dirty="0"/>
              <a:t>. Sesungguhnya semulia-mulia kamu di sisi Allah ialah orang yang paling takwa di antaramu. Sesungguhnya Allah Maha Mengetahui, lagi Maha Mendalam Pengetahuan-Nya</a:t>
            </a:r>
            <a:r>
              <a:rPr lang="ms-MY" sz="2000" dirty="0" smtClean="0">
                <a:ln w="0"/>
                <a:effectLst>
                  <a:outerShdw blurRad="38100" dist="19050" dir="2700000" algn="tl" rotWithShape="0">
                    <a:schemeClr val="dk1">
                      <a:alpha val="40000"/>
                    </a:schemeClr>
                  </a:outerShdw>
                </a:effectLst>
              </a:rPr>
              <a:t>.”</a:t>
            </a:r>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6.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_rels/them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1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1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6.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7.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8.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9.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Ion Boardroom</Template>
  <TotalTime>6599</TotalTime>
  <Words>1437</Words>
  <Application>Microsoft Office PowerPoint</Application>
  <PresentationFormat>On-screen Show (4:3)</PresentationFormat>
  <Paragraphs>104</Paragraphs>
  <Slides>34</Slides>
  <Notes>0</Notes>
  <HiddenSlides>0</HiddenSlides>
  <MMClips>0</MMClips>
  <ScaleCrop>false</ScaleCrop>
  <HeadingPairs>
    <vt:vector size="6" baseType="variant">
      <vt:variant>
        <vt:lpstr>Fonts Used</vt:lpstr>
      </vt:variant>
      <vt:variant>
        <vt:i4>39</vt:i4>
      </vt:variant>
      <vt:variant>
        <vt:lpstr>Theme</vt:lpstr>
      </vt:variant>
      <vt:variant>
        <vt:i4>13</vt:i4>
      </vt:variant>
      <vt:variant>
        <vt:lpstr>Slide Titles</vt:lpstr>
      </vt:variant>
      <vt:variant>
        <vt:i4>34</vt:i4>
      </vt:variant>
    </vt:vector>
  </HeadingPairs>
  <TitlesOfParts>
    <vt:vector size="86" baseType="lpstr">
      <vt:lpstr>宋体</vt:lpstr>
      <vt:lpstr>宋体</vt:lpstr>
      <vt:lpstr>Arb Naskh</vt:lpstr>
      <vt:lpstr>Arial</vt:lpstr>
      <vt:lpstr>Arial Unicode MS</vt:lpstr>
      <vt:lpstr>Baskerville Old Face</vt:lpstr>
      <vt:lpstr>Bernard MT Condensed</vt:lpstr>
      <vt:lpstr>Bookman Old Style</vt:lpstr>
      <vt:lpstr>Brush Script MT</vt:lpstr>
      <vt:lpstr>Calibri</vt:lpstr>
      <vt:lpstr>Calibri Light</vt:lpstr>
      <vt:lpstr>Century Gothic</vt:lpstr>
      <vt:lpstr>Century Schoolbook</vt:lpstr>
      <vt:lpstr>Franklin Gothic Book</vt:lpstr>
      <vt:lpstr>Garamond</vt:lpstr>
      <vt:lpstr>Gill Sans MT</vt:lpstr>
      <vt:lpstr>Gloucester MT Extra Condensed</vt:lpstr>
      <vt:lpstr>Impact</vt:lpstr>
      <vt:lpstr>Jawi - Biasa</vt:lpstr>
      <vt:lpstr>Mistral</vt:lpstr>
      <vt:lpstr>Monotype Corsiva</vt:lpstr>
      <vt:lpstr>QCF_BSML</vt:lpstr>
      <vt:lpstr>QCF_P031</vt:lpstr>
      <vt:lpstr>QCF_P050</vt:lpstr>
      <vt:lpstr>QCF_P155</vt:lpstr>
      <vt:lpstr>QCF_P277</vt:lpstr>
      <vt:lpstr>QCF_P281</vt:lpstr>
      <vt:lpstr>QCF_P335</vt:lpstr>
      <vt:lpstr>QCF_P426</vt:lpstr>
      <vt:lpstr>QCF_P516</vt:lpstr>
      <vt:lpstr>QCF_P517</vt:lpstr>
      <vt:lpstr>QCF_P599</vt:lpstr>
      <vt:lpstr>Rockwell</vt:lpstr>
      <vt:lpstr>Times New Roman</vt:lpstr>
      <vt:lpstr>Traditional Arabic</vt:lpstr>
      <vt:lpstr>Trebuchet MS</vt:lpstr>
      <vt:lpstr>Tw Cen MT</vt:lpstr>
      <vt:lpstr>Wingdings</vt:lpstr>
      <vt:lpstr>Wingdings 2</vt:lpstr>
      <vt:lpstr>Oriel</vt:lpstr>
      <vt:lpstr>Organic</vt:lpstr>
      <vt:lpstr>Retrospect</vt:lpstr>
      <vt:lpstr>Crop</vt:lpstr>
      <vt:lpstr>Droplet</vt:lpstr>
      <vt:lpstr>Badge</vt:lpstr>
      <vt:lpstr>Main Event</vt:lpstr>
      <vt:lpstr>Damask</vt:lpstr>
      <vt:lpstr>1_Retrospect</vt:lpstr>
      <vt:lpstr>1_Crop</vt:lpstr>
      <vt:lpstr>Quotable</vt:lpstr>
      <vt:lpstr>1_Damask</vt:lpstr>
      <vt:lpstr>1_Main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INTIPATI KHUTBAH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admin</cp:lastModifiedBy>
  <cp:revision>682</cp:revision>
  <dcterms:created xsi:type="dcterms:W3CDTF">2014-12-10T01:16:34Z</dcterms:created>
  <dcterms:modified xsi:type="dcterms:W3CDTF">2017-03-16T09:57:15Z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2789635</vt:lpwstr>
  </property>
  <property fmtid="{D5CDD505-2E9C-101B-9397-08002B2CF9AE}" name="NXPowerLiteSettings" pid="3">
    <vt:lpwstr>F7000400038000</vt:lpwstr>
  </property>
  <property fmtid="{D5CDD505-2E9C-101B-9397-08002B2CF9AE}" name="NXPowerLiteVersion" pid="4">
    <vt:lpwstr>S9.1.0</vt:lpwstr>
  </property>
</Properties>
</file>