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4EA7A-4B8F-42AC-8D70-7F6DD825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D34C11-DCD3-4A0D-A0AA-915E7444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4CA68-C0DB-4CD1-8B35-CFD40C8629D6}" type="datetimeFigureOut">
              <a:rPr lang="en-MY" smtClean="0"/>
              <a:t>21/8/2026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9EF16-E001-4370-BE8E-723ED32CA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5A4E4A-5097-4C4A-B176-5FDA8D23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89600-B954-4FC7-B8E3-0AEDA167C9F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5684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FB38B7-81BD-4324-BFCC-10C5600D4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2C01E-322B-447E-8D0C-0CF85F282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99F74-AF93-477C-B0D5-295E314B4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4CA68-C0DB-4CD1-8B35-CFD40C8629D6}" type="datetimeFigureOut">
              <a:rPr lang="en-MY" smtClean="0"/>
              <a:t>21/8/2026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FCC47-ABF1-4675-9118-1D9C6D21F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C9632-243A-478D-8621-3DB89BC75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89600-B954-4FC7-B8E3-0AEDA167C9F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6308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42E522-17D6-4694-9A0B-A593A6BC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DA3FBC-AE19-47E5-B7B7-A80F768033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9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8A9419-69E6-4C8C-A087-BDF84E495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AB8CC2-A8B6-43E8-98C0-D41ECEE5D9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5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678D3A-8C48-438C-B427-B0C6A11B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7DB22-1ACF-4F41-9A5D-074FE3A5A1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1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B65681-7742-4CBF-8138-8E147E7A9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04B009-F574-436A-B28C-F1E2E014F2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7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96BDDF-3CCF-4C0A-BF74-BEF72CE77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D6A2B7-F874-4C8E-8528-7A286F8B8A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9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F9FFC5-AB29-42F4-A160-7EF02452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164DF8-800E-4655-903C-DCD21B235B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7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6A9448-C65A-4679-9198-061C6A699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AF1BFB-1868-4EDF-AE3D-11883728B6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00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517080-1873-49CA-8310-5475FB82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FBA7E6-887E-49CE-BFB0-39E603B4B1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2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A18C87-9FD5-4F7F-AD56-0A8EE19FC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CCB2EA-AF62-4AD7-996C-B4FE581EA0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22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FD997D-D0E1-4041-9649-806F095E2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F709FE-6B13-4384-BBCC-A46F1809D6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02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13DD3C-6658-4A9E-9585-CC662A562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9910F5-8009-4EDA-910D-A5FD2B4AEA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69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82B371-9107-43C1-AAA3-F48878C54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278F1B-8F9C-4E8D-9979-CBEE5E4674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04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10DACF-CE23-41A7-A163-A7633B970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C66297-C36F-4798-B458-DF2B22C18D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34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837587-A803-404F-A7A6-5CB512F8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663FBD-DD5D-483F-A2F3-5C1FDAB439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49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DD8A0D-7C10-4134-A98C-5AC51F375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E9B593-A322-4B52-9953-3C30E2F2F6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46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AA652E-32C6-498F-B40B-CDAA5BA9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C623C7-0E7B-4A2E-933F-764362295B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43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B92777-6123-4BEF-A325-22EBBEB82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479DDF-DA87-4F51-8113-E97DE83CB1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25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ED6930-74E0-4C77-A1E3-E84EC2861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CA396E-C464-4937-A136-0AACDB7EA9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79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2F81C4-EFA2-409E-BC7E-200DF085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464F3-EB40-4310-B62B-55DE276E63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5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B61AFE-60FB-4A1C-8B70-14A4546D5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D52A52-36B3-4333-B053-AD66EC47EB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38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B3C4CE-7837-466B-B0F1-CCEF6E1F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949FE1-9F8A-4122-9EE9-3E2196573C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7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B448B8-02DF-4665-86EE-32F226582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F4B88-0120-4807-B566-522251D7D9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19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25BC4A-24BB-4A1A-8580-6EFEFD5D6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886AA4-09BA-439C-9F3D-AC06098E57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2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85A6B4-E8EC-4520-AC43-FCE11479B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BC215D-6292-4E30-9594-B25CD3A9C7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90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46CD40-B270-4510-BF79-15AB77DB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066224-19B3-4169-96D1-94689AB8CE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31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734221-5321-48DA-85C6-22A8EDE6A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E955EA-19CC-4B37-842A-996B1ECB77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341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92A726-1F76-42E6-94B4-6688007D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656CDF-11E6-4184-B66A-D30182AF8E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69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C1684D-4337-4520-A002-AA46CA028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4AFB1-88EA-418C-A0D1-19A4D96356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25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615A6F-6232-463C-934B-3E2A5D92B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E89919-8EBB-4176-AADF-21A5F0DD5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33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81FD4B-E311-4245-96D2-BD459B140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EC397E-0DC5-4A11-8749-1EDD999F96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40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E79A95-9769-40E8-A3C7-D9A2267B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B24DAF-1111-4258-B593-1282A2BFA5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05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891299-569E-402C-BAF9-45678CB4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180F5-A650-44CE-B78F-BEEAA43C4E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93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C80854-7098-409A-AF06-9E64BF54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135B0-E668-4288-B602-AF14610E49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3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6BDFC8-AB30-4889-B95A-80AA0E95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2A4B94-0569-4E1D-9092-B319DC6263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47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57DD31-E370-4D7C-9407-8415CFAE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CACB4-519B-4201-A92C-DBE1CFA664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74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3006D2-AF81-42C4-8B09-6CEF6D2F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A2803B-FB56-403A-B47C-073CF34172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27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817EA3-2D03-4E5F-A163-B69B6CB4E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65636D-08A1-4131-9A79-A76399518F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25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B03D51-9522-4A5E-A796-69261F6DF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8B463-033C-4B70-8733-04E7D95490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91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A464F9-11E4-4C11-BF8F-605491EE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4C6485-3A81-47FE-AEDC-43C2EBCA38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46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4FEE3A-DF09-481B-BD99-6D28CBBC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5C1F17-C5AB-44C8-A54E-9CF704FDCE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82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E48004-E7C7-4C19-B671-6E2CFAED6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7AF194-CA4B-489B-9F11-B75012A59D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9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370DC3-83D9-4109-BD0F-FE3909A92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7CEA62-E50D-4C7F-8C90-CD4F543DA3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2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BADF01-491E-4AFA-B434-3FE44FBB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F2255D-3A0F-48FB-8016-6620DBA058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7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47D7BB-6743-4232-ADDD-20D14C565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0F188A-0B81-4BD0-8381-C546C0582E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25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3932F2-B985-473E-BAE5-B18F7CAC7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6D4098-95E3-477A-83E6-E627EB8B40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89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21FC0E-FC6C-4287-B921-9FD6520AE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551106-F0B2-44D8-88DD-165B35A244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06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FCEAB2-FB7D-448B-B199-50AE961E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A7B625-19A8-44C9-8DC5-E2D5B5149E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80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2DA350-553A-4103-99F7-40408B2E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C56F3D-1A6D-48BA-B8C9-FCCC841855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98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09122D-047B-430D-B3EA-4E44FE9CB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178E69-AE93-49B7-9912-3EE8580BC6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64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D09E44-C535-44F2-86F2-934716860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C140A9-77D8-47E7-9130-C82DBE6D4D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23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0A61A8-725E-4759-921C-D85493BB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C71E27-AC21-4CAD-BCCE-060B88D228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50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AFC526-2E23-4E4B-830A-409BDC97C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093D0-C410-47B5-9C1E-1968F48F06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07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AA4E94-FECD-4B53-B5AE-3F881EFB6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AD0243-1975-49AD-803A-36D9186F35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77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1BE682-2775-4167-A4F0-7385DB726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0E3BC-0F00-42CB-A13E-05E3CFBCDA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83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335ADD-389F-4D6B-94D3-F71D189B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EA065-9881-46C9-9189-98A3396A82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51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23CE59-DD45-4136-ACFD-09A05ED83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D7916-2BA9-4C2C-ABA6-1651023FE5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51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360E4D-5723-43A5-85F2-81D7A4A04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E81798-8CF2-4E42-9C29-482BB57ADA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88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259ECF-979A-4A29-B9DA-7F8F9B65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B1A6CC-615D-4484-9ECF-7D46759A1D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89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C433FA-F05F-4F9F-B23C-F96B8D460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696778-B88C-4AF4-864A-762AE43029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3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EE2020-F3A6-48AE-993E-0488DF7CF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4529DA-AB10-47BB-8D03-1F06BA10F0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3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AC13F2-D0A6-40EF-80AC-CF54C5A1B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74489E-C6B2-4FE7-BC48-8DD4E03A9C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1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16FCBA-46CB-473F-884A-63F47C6B2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E20717-8658-47F7-9A6B-87B0718CEF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7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0DE410-CFCA-436B-8F52-2DF275BF0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DE0265-26FD-483C-803E-2F7C9228E8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38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D9D7C1-107B-4F16-8A58-7B35C2DB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0980F2-EE0F-474F-B574-DBBA68E6CF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86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1BB7AB-E042-41BD-89F9-209C6935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30B94B-3FD6-4D20-AD0E-A5067AB50B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65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180BF0-2389-4985-ACBA-5F374C09C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EDB24A-0358-48DB-9C22-92789BB4F1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55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6069F4-E6F4-4E78-ABE2-9C041AC6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F5095D-A4B3-4AC3-9DE8-6FEAEB5119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15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75A8B7-EFEF-45CD-B076-D7E1CDB0E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093B15-E2D0-49B7-A1B6-91546DA16E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81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2026-08-21T00:25:00Z</dcterms:created>
  <dcterms:modified xsi:type="dcterms:W3CDTF">2026-08-21T00:25:00Z</dcterms:modified>
</cp:coreProperties>
</file>