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07F7-229F-49A9-AB08-5C0A113B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490288-6AC2-43E7-9D44-CB7761D6E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F1DC-22DA-4D8F-844F-815295E21035}" type="datetimeFigureOut">
              <a:rPr lang="en-MY" smtClean="0"/>
              <a:t>28/8/2026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A502A2-B359-45F9-AA93-F2286B4CE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76CFCF-3E71-424E-A602-064D6CC4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CBC1-BF82-45FC-B3C7-29FF6BEB959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0097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42CAA2-FFB8-46C5-AB66-7A5EEB77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B48208-0BF1-42DC-9043-7E847FF33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72DD5-132F-4BAA-B083-F931ED268B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AF1DC-22DA-4D8F-844F-815295E21035}" type="datetimeFigureOut">
              <a:rPr lang="en-MY" smtClean="0"/>
              <a:t>28/8/2026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EAF9D-9E0C-40FB-814A-6998B5D03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632FC-AB82-4638-AFA4-45D4684EA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9CBC1-BF82-45FC-B3C7-29FF6BEB959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3424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925C4F-5DC6-4D2D-A79C-EA2434F15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42254D-3F94-431D-B586-9567945A3B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8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B0E804-F62B-4A99-AC42-E13B97BD9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D691BA-355A-4B2B-AB93-8ECAD5C003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3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E6A316-1BD6-4683-B8D6-F687BEF00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538EA0-EC2A-430C-B875-4A19DC98E1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4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28B90E-562A-4661-A5AF-570E84CFF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BFC18B-FCF2-4FCD-A9A6-D16A72A815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0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C0C1AAF-B6E4-4099-BD9A-B6657099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697F21-902E-4747-BB52-615E083E44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6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B76A1F-9ED2-4622-B3C2-A56510088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F0A017-DCBF-4DBC-BEEA-894A9F1BCE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71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BCF769-FB1D-44D3-8D08-0F7FC454C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819439-54E7-48F1-AA67-47591FF915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67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358C1A-32F7-408C-9310-ADF587A3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ECEF9-6045-4A7F-A001-403FC94E65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94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6C4F9A-B628-4F51-9AB8-B47CC472E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DE43A9-851E-4C60-93C0-BD9F35182B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93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BAA890-57D7-4AB3-AB59-E41B47256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AF2858-A84B-488B-A53E-A14192A978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09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912878-CD2E-499C-B634-5631FD2AD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841772-186B-4AB9-A4C8-9D7AA4C03E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51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6848BD-F31A-407B-81C5-181F21C93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6CE40E-EE5A-4B8D-B751-43A5ADEFDC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93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CA398E-8637-45A6-AD07-3DDA4B894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90BD34-1E5B-44C6-A8F4-185B98425E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00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CDA7BC-F374-472F-863A-30A032CA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7FDE7-3B22-4F55-B869-CBF1C26556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34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CB3FA5-A5C0-45BD-A397-415AB5448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F374F6-29AA-4A0B-A685-1845AFEA97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53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E790D6-1DCD-43EA-B3C6-B413DAE3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FDC308-C5FC-460B-80A7-A2FA152B7E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06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76AA54-1275-455A-AE3A-6DCA38F13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3A6581-30A0-47D4-B115-AF0008F3B9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44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4400E3-DB77-4C57-8E54-9046ADA2C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7B285F-FEDA-494B-B190-927F57277B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8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1E70429-A43B-4872-9BB7-8BA5FE8B9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5F4695-45E8-4867-9156-2A2BA64EC2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192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087018-0D4D-4BC4-AC49-3882F1758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1BE684-6BC6-4800-9248-E8093FD7A0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49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63EF08-1711-4F83-999D-58ED8C9C6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CCDD35-6A3B-4523-A0E8-447C1E5EF1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61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F2BF2B-80FB-474A-8AAE-BD9FC9041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04F952-EE25-4237-9D67-3ACBD14DA9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48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B71547-A775-478A-B80B-7A4C757A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C4A694-1EC9-424A-9BBE-D52499A2FE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48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3ED4EE-7BB7-4FE4-B1BF-A7B03DF8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79C08-6D88-4473-AD9C-ED2F2FA912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97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AA0E09-DEB1-49DD-8CAF-C48FC1437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6C8D4C-B873-42DF-8AD8-F6BE2D5709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14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EE2B95-B156-4BC4-A186-CC65B1A74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52A943-AE2E-4400-829F-2CF6E56759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15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DCD9E1-246E-456E-A2D5-79AA712A8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7BA642-6CC1-4AE5-BC6C-AED954261F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401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F1EDA6-F6E6-4747-85D0-085E77F3A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048635-E8D8-47CE-8620-F6BD4DF358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00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DD16B1-01E1-4EAF-8A70-14C76A618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AD1C38-BBD1-4FF4-8133-C61023A8AF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77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534396-3151-4BDB-9AD0-32937EB6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7C25A5-410F-4164-A814-6C92B4F375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14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91CAA5-6CE0-4055-A78C-D616EEE43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C3714B-4310-41F3-B5E6-9A84B8D398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15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E935AD-BBC6-419C-BAB9-4DEC22C64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94BB04-56CC-4440-8B90-911360FF3C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93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10C84C-8986-4BC8-9ACD-E6C1CCAE1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6027AE-A8E7-4836-B274-44B2200F0C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752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6E4807-5665-4367-A8A9-F573FFEAB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718543-DA7E-4AB4-82EE-A42D6F79B6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1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8EA3D3-6D7F-422A-BB5E-A4BBDAB0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104D2D-39BF-4A56-8A8E-7813A8E070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46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20AD21-98F0-4FEE-BAAE-9120480B1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B4F12-747B-43DC-BA53-FF5C789C22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989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548A21-B727-4B45-A7FD-B166E7963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1C30F-EE27-4DDD-BA7F-2D3DC26EEE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72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5EA964-0ADC-4EF4-B094-350A1BA70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513F23-94F1-49CF-8C85-5832510E78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92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14FE3B-B1B5-47BE-BAFB-A1D5373FE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8D2853-DDCE-40C2-B316-F0A579E91E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186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D5E191-D1FE-47F9-BC61-90CDF9A9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A76634-48CF-4248-B206-9EBC6CC156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530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17DF4F-FBA9-41E9-A35C-145C0A791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A8CF0D-1133-4770-80B8-F7C46F08EA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734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683D13-9640-48AF-90E6-0DE9EC269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0BD98F-EC86-4D07-BE9F-45F22E19C6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673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85E14E-C7B1-4D55-9E18-0F1C5D1B9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7967F4-01C5-4D4E-9D48-64A15509F3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450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164E0F-85A1-4C7F-B86C-AC4C144BB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91C820-8D00-43A3-81DC-31172E2196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50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8F8E47-2A2E-47C4-96EA-A39FCACCA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1A71EF-1795-4B73-9D49-B0906DED8C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526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F63D15-D026-4354-9E02-A330DE161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71E4B2-8537-49F9-BE8F-A5A79518DD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8981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064947-B7E2-4671-AC4E-C94FD43C4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493E50-7653-491D-B8DA-24F2D56298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514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7A8836-E1BD-490D-BF49-2754A8B4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FB77A8-1818-49D5-9005-260553FA76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10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0E3819-6A85-43F9-80BC-A234EF798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154D71-24FE-42FD-BA8A-C20082AF3A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18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943042-0B9C-4C81-919C-A4C984A29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358C82-507B-448D-9DF5-8F7B61C03E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40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C69709-B407-48D6-940B-07B49EAB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183EF9-A3EB-4BA9-945C-FB662345A6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422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D6C5F3-8440-4A48-A7E8-CD8B0C200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DC0EF-A104-44B6-A93F-FC0CE91E4B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1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AC59D5-122C-45E0-84B6-6DE8A8BD0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98912-E68E-47DE-9844-B42FE12E3F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803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B84FF6-6507-4526-AEE5-5E8E1F85C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233919-9883-4F10-8D39-8F9384E099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019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FFA5D7F-9EB7-48F3-897F-CE19ED91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2BC38C-1FBE-45C4-A3EC-8EB8041104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503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9195C1-6B2B-4643-AEB2-B5095774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9A3ADA-91F4-4C45-8E7C-AEE85772FA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799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51D808-5F81-43BB-B09D-0DA388569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1510BF-F17F-48E7-9F68-BF861F903A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7051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05BC38-F597-451F-9570-53B0E359E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9827D1-78D6-4B6F-808F-AFCF6722D2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149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12B23A-EB82-4979-A8F1-9C607DA0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41E8F4-ECFC-4B66-82F9-8C807CD847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47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F8CD60-BECC-4AB5-AFF8-A84F376C3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C4FE06-6D1C-4D0B-9AA4-5D198E5F33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79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1081776-4BF2-4E60-A5B7-911EB6451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3F9A88-451E-4FDD-90ED-0CD3382399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84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D78B045-C60E-4CE9-BD71-C07EFE386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74C7E4-64D2-4856-A264-D1E3F8F0C7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46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6F35CA-0B94-4196-BEE7-65E094C1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870DA6-9ECB-49A5-8BDE-F41A4CE44F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16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A23E9B-E3AE-43A9-80E1-AF6D7960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30CA9A-82B0-48E3-846F-C3FA20EC70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986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29609D-FF67-47E3-B737-B69B31251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FDF4B-CEB3-46E0-9E38-61FBCC1EB8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14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6425E4-5189-4552-BF65-F3504FE32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00B406-4990-426A-AC6A-1DFC95FC1B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0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5B3CB0-0540-41DF-BE0B-C1AEA982A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315DC8-90EC-4A52-9B80-9094A6DF4A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39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84F978-DB7C-44B1-AD3D-22A5D8AAF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D49416-CD7A-4118-A7E2-7C98C7D60A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9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6C8E4A-0366-432C-8241-253FCFCD1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51CB36-21FC-4527-A392-26FC0A7D99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3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515E0CF-702A-41CB-BFEA-CC3937B6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AB4442-219E-44AF-88C1-ACD5570A89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50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D98851-A59D-487E-B077-216731A6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D5356-A2BC-46B8-823F-67F6C24B77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87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AAA949-151B-4B96-8345-C34AAAF3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65E080-F9BF-471A-B542-4FC0125058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4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5E9F3B-FFA4-4F10-ACAC-B01C8A82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BC68DA-1D7D-486E-84C8-66AE43C835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24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FD1445-5EE7-4617-8DB2-72D0F7E6A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1A733F-0E24-4A2E-8012-3E04E78026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60D3A7-375D-4A50-8F44-86FC1E689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AD254A-B437-48C5-8B70-62F7078936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59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ASNIATI BINTI MOHD ALI</dc:creator>
  <cp:lastModifiedBy>ASNIATI BINTI MOHD ALI</cp:lastModifiedBy>
  <cp:revision>1</cp:revision>
  <dcterms:created xsi:type="dcterms:W3CDTF">2026-08-28T02:36:46Z</dcterms:created>
  <dcterms:modified xsi:type="dcterms:W3CDTF">2026-08-28T02:36:46Z</dcterms:modified>
</cp:coreProperties>
</file>