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C8A52-1F8E-49DB-BE03-5329F6099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131768-C824-4404-BA97-F1E894426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C22E5-0036-4DC5-B4EC-341B948462D5}" type="datetimeFigureOut">
              <a:rPr lang="en-MY" smtClean="0"/>
              <a:t>3/9/2026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0D3E1-8D9A-4CE7-B40F-CE46933E2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BBAC60-8515-46BA-BFD3-F25CC5A7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B1D4B-C6EC-4621-8EC4-FE1E1091778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51569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ED71D5-57A0-45D2-BFEA-019C237F8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DCCF1C-C2F9-41FF-A2D6-610CB76E6A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73E8A-4B35-4096-845C-97D791089B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C22E5-0036-4DC5-B4EC-341B948462D5}" type="datetimeFigureOut">
              <a:rPr lang="en-MY" smtClean="0"/>
              <a:t>3/9/2026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13979-898B-4918-9588-4CD4E2FFD2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F0C92-73A8-438E-8CF7-D4DC42A538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B1D4B-C6EC-4621-8EC4-FE1E1091778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581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00C4230-D001-4183-9871-E3ED6D0B2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79574F-B0A1-428A-8963-55B7989F9E5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2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D75A5D-16BE-4D35-A258-DEE9F7D9E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D97098-FF98-4E15-9BA5-49DB25E469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18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9F64C33-936E-4615-B97D-DA97581C0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4F78EF-E93E-4E6E-9B5F-12BB60D4FA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99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A993D20-A7F0-47CC-A062-9DD2C9400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3597FC-6B69-494F-A8C6-C95DD7BFBE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5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6AD9B0-51FA-4381-B379-DE49BF962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44D688-366C-47BD-974B-879ADB70F8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76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1B5A05B-50B0-4E82-B384-5D6818267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6FC662-AF4A-4665-BF5F-89927207CE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55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184CDB-7898-4E10-BE18-BD81FDA72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663549-A145-4EC7-A9F9-878AF2BCBE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470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DBAA57A-7E6A-4CE4-98C2-16266A410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54BFFE-B23A-40C4-B8D3-72002D2495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4821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24D9399-122A-40E4-B6DF-C355F4049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402815-C92C-4E8A-96EA-CA1A742563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782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9AAF938-C82D-4434-99B2-399B1D1F5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56D366-5618-4F48-9058-B7BF0F0863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3485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FCF7F35-FCB0-4A5A-A7DD-8E15745D8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8B3554-EA0E-4017-BCF9-8A1B7F6E4E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02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2559114-E152-4C82-A252-302BCF446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5B7DF6-BFF3-4895-90EF-87CED57B71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809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556CA89-ACA8-4C42-8C16-AB545D7F9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71E5F8-8D7B-4299-9143-9328D313B3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4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943F96-2DC0-4AB7-8CBF-FBB169AC5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326562-CC46-4000-B758-7FCC8A8B20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191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1D6B4EA-10DE-48FE-86A1-025528E74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D6A6A3-394E-47FC-9DC7-7D7FCF1B31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3253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DE9CD2B-DA67-415F-8429-700504A81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AD1940-90A7-4F30-BBA3-B906D1AD57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018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8ED48C7-656D-4C67-A455-0C77CE0D2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6640F7-14CD-42FA-B932-6137BF2A7C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5616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FF785F5-2122-4FDA-89CF-D16BCC05B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912B04-422D-4402-B19B-C93AE14B49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67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72DF5D2-447D-40B7-B883-5CF2D6865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772017-552B-466F-B574-99129B43E1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753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204084C-B3C1-42B0-B41C-697B4ADB9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8F3202-7B44-4604-AA21-30EC4B8DE4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429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2C2D592-B2DE-40DE-B9F3-70BA2EB65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DEE671-8E6A-4B38-A765-E3BF13A060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13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BF54960-8FDE-4E77-A3B9-3E3E4FD1A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B683EB-3505-453E-99A7-49C7316738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7890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72E74C7-C01E-498C-8CF0-85AC9010B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D7E0E2-1335-4954-ACB3-A1D2DEB3DE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1093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470E74-8C0C-4241-A4CC-A1C72BB81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A27701-A850-44D2-8B8B-33961F3311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331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1581411-043C-49F6-A27D-6BC1E15DC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F6E4E4-0987-452B-9CAF-EDC9CD2568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83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59792C6-EFED-464E-A66F-0C770F650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985637-C99B-41D0-9258-4AC2BFB5D5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083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84A4B5B-E0BB-4742-8069-0D2C95A12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6D1FBB-F672-49AC-906F-87865E8812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1384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3D486FB-CA00-4B16-B807-81C81A2B1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192F9D-0F4D-43FA-A459-B6F10CCBD0E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8884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83D7DC8-6618-4F53-8199-803978B7E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6C0D1A-388B-4208-AA27-E29B3D79C9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528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8812AB-1555-44DA-B849-8AA036A06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36BB71-381E-4491-B4A3-78CB7FF400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973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A25ED8-0428-4D31-BC18-42E6E1FB8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2549F5-588B-4A15-8238-43A841D7CB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5857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9952E77-F390-4F84-BC18-05397261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A01C3A-AF0C-4204-A246-41CDDEF014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822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F819CD7-28E9-4D43-B3E5-BCC854B48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29CBE8-F19F-4DB9-AA5B-712C208EFA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553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9E095B-6664-44C4-AE99-586E45D5E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4070B5-7135-4594-9671-1B21629E53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6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E13C1F1-D2EF-47CC-8C7F-C73723B47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5B6E12-FB4A-4F78-9DAA-9814E80D9F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138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B4F2253-A644-4AFC-9E26-BC5FCFC4F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14001B-D76C-464D-87C8-E12287AE86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194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A7974EA-35CD-4605-9D15-DFAD72291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AEAA42-DB7A-4031-9C28-A03A83205B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414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7DB9CF3-1EC1-426A-BA2C-152C2D31C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7DAB74-E94B-4E32-9C4D-131D840425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728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625F0B4-F044-405D-A97B-D92D0FBF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83A657-C4EF-448D-A040-105128E3084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331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E38E02-51BA-4EE3-B2C7-A7B3A965B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30A089-0014-4B2F-ADFC-5F84A6AB4D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239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2839485-3016-402C-ABD5-24E2202F3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DEFF60-C0A5-41C9-985D-F36B770AD8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771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8D5EAF9-DE81-47D3-8E3B-E044847F2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D706AF-A277-48DE-8EA6-F40EFBF42D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378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C0B99B6-CB5C-449A-8A54-65633AFE5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284CAB-6768-46C8-97AB-4A653CD837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770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7859AD3-1BC7-47E5-9B3E-C01E8C121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486786-9B98-4718-9912-2E84ED3C3D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511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6E4D879-AC2F-4123-AAB8-FD8CDA547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5E5F4C-9EF8-4C92-8138-B82A1CEC8C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462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88EEC5-EEC0-4126-8303-96C2A2B04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8921A8-C0C3-4099-948F-95697952AB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928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702CA62-DE78-4391-BA1C-1DE62E542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898057-3EB4-43C0-92F7-E78186553E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4842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0581054-2693-4765-B4A9-D8FF2E3E4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479C0F-0D36-49CD-9F25-51E0ED5954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735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0267F0-88BF-4090-94EB-329098BE6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1A516D-8170-4C86-BCD8-433B09FECE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9522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196E0DC-A988-46BA-AC7B-DDB925FCF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A59B8B-49AC-415A-93D4-8CF788E4F1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50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0CBB20-D76F-4F41-96E3-EC6B094BC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C92F85-B58C-448C-84AE-CE1D9ED231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105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86AD4F2-54A4-45A3-954B-CD2AC8654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651CD5-836B-40CA-A6F6-FA832EF119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40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02BC1AF-48E3-4B09-ADAF-73671C973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DB31F9-A656-4DD8-A8CB-719603B745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6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F5E7E2-12B4-4B60-BB38-77741A2F4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F245AE-41E8-486A-98C9-A051183741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8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575635A-DF70-41EB-AC78-35AF6119D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D95661-77BC-4CD7-9151-74D73BB6C7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445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7753DD7-912F-4DFF-A1BB-EFA13BDAD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4282FE-81FE-48A7-8C7B-F77A813725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875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C1D3AF2-E56E-45F3-9DC3-B14204D16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9D8B4F-EB91-4113-8514-690B2E4C22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3553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C08A2A-506C-4DF6-80B2-886C7BA36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81719F-ABE6-40D5-99AA-FFAE568415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437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C6D4B7-6237-4979-A439-48377EFB5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FDDB30-54A8-4F24-84CE-44DE767F23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988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D24A8BD-ECD8-444D-BA08-94338EA7A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809F3F-358A-4D3A-823A-7309E04FFE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378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ASNIATI BINTI MOHD ALI</dc:creator>
  <cp:lastModifiedBy>ASNIATI BINTI MOHD ALI</cp:lastModifiedBy>
  <cp:revision>1</cp:revision>
  <dcterms:created xsi:type="dcterms:W3CDTF">2026-09-03T02:28:34Z</dcterms:created>
  <dcterms:modified xsi:type="dcterms:W3CDTF">2026-09-03T02:28:34Z</dcterms:modified>
</cp:coreProperties>
</file>