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AAE5B-5475-4C3B-A540-2F73390DE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8123EF-B2BE-4499-894B-EB153F276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24AEB-261F-4760-BCB4-0828D86CE569}" type="datetimeFigureOut">
              <a:rPr lang="en-MY" smtClean="0"/>
              <a:t>10/9/2026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18C08C-F881-48B0-A0B6-B1F606874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73D991-EED0-44DF-A063-0F84CEC16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9A51-90DD-4134-A642-66410E44F85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7726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1C7E22-8B0C-4733-B8F4-4319850F7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5BAEBA-FFE3-4A84-9E2A-151921EF4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EFD9E-26C3-43DE-A370-6544178FA2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24AEB-261F-4760-BCB4-0828D86CE569}" type="datetimeFigureOut">
              <a:rPr lang="en-MY" smtClean="0"/>
              <a:t>10/9/2026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F3331-8714-4E5E-B365-81325E61B7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2815-7F39-42FF-8BBD-537015909F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79A51-90DD-4134-A642-66410E44F85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53102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BAB6A5D-AA57-42CE-BBD2-B298A7DEC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7B1171-820D-4F0F-BAD7-E95A4FCA48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494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51E300E-CAEE-4059-88E6-19D2DB311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25044A-AA87-447F-BB41-7B9436EACB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590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5B2E581-8B7B-45CF-9C79-7A424F697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CBAEE2-E32A-4FD5-929F-FE295670E9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455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787E1F6-4E83-4DEE-834E-C494905C9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98BEBB-4B03-488D-8AFF-696A3BCA53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510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F0F62A-2E06-4544-9F8D-169C50AED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317C9F-EFCA-4223-8048-22A87966D3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853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90386A5-F8A1-4E18-9F37-61AE73D5F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E037D3-D973-4DE7-A627-AD821D9BF8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566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B286946-D379-4FAC-88AF-FD49DAD59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AADA48-ED20-448B-A3C6-5E56A20BEE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770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A2DF32E-0BAF-45BD-A2DE-920EAEE73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EECF3D-3737-4C04-AFCF-FBA1D95664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9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8AF3331-6B95-46A7-AC59-5AD155DBE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84D7A3-6F3A-4BCC-977E-18A93E7CC5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991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73424AB-117D-4612-8E14-C2C31C262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27D5CC-2C4A-452E-BC05-D071D23C21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521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939644-D28E-46F2-9012-11EA1DB50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5518FB-2C6B-4A7C-BF49-83F3A6168B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341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58CC1DA-6CEE-420F-91A0-588568B6D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99F596-4B5C-4E1E-A576-4F25CB3E04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622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40F1782-C4D1-4502-B0EA-A24ED54F3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090352-7C43-4EAD-A8FB-66F3F3201B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93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E323935-0753-4F75-BA5B-36EF9E29A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A1FDC3-C635-4DAA-A3A8-320785AE49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75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B48C3DA-2347-4A7D-8687-AFE085B7A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D59A87-45B0-4113-9662-97744CB01E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346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0224E20-90EB-4ABD-A374-B1AD4A1D5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2C1BD3-FFC0-4646-B557-57C8534B90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37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F93FAA6-A170-4AF0-8056-ACD481D46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9DF025-E42A-4A74-9BB2-3EFE8458C0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90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EE3674D-9641-469D-B563-0CE81B1FE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DF1593-EB69-48E5-BC44-5BF8068005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466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0AF473B-200F-4780-A8E8-5C6EA8D44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8C2731-1C1B-45F2-BC08-7608879778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526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F6DE0C-5CCC-470D-A934-5F065AB94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DF34CC-58F6-4F0D-8B19-D7751029B5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230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6F4055F-8CDE-4E45-AD68-446C0FDC2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B7F989-7B60-4B1B-888C-FB522B0C0D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39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04EE7CA-D3A2-47A2-B41D-1CF9CFB09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D08B14-3947-4FED-8902-B32EA3D190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576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2A896B-7D17-4988-B111-A0E03D4D4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C1C89C-6F02-41C5-9FEC-99EB0705F2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701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B10946-2865-44CF-928E-4B21181E0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568E6D-1AD4-4BF9-9850-BEC0B83A91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947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73EBC4D-82B9-4705-8807-C0DC203F4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C017B0-5437-43FE-AFD0-88C251BFBE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2806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0D8D2E8-41E5-4AC4-BC91-53B10C30B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B8E2ED-73BD-4E70-BBB8-35AD386DC9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3332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9537435-9112-4C6C-A6F8-F9D87AC77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54979D-3894-4759-B3B1-58586D1D60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2728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C380205-2512-486D-ADBA-37CB22E2E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ECD3D2-0EF2-4A0D-AD47-4C0602EC27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2927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F4815B9-F91F-4B85-BC6A-43A2409C1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E4AD49-E52D-4B41-912D-EE054351A4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351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0FD90D-CCDC-49E2-953F-ABDBE14D5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810C10-C9D7-4D64-9214-40FD0525DA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6094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840DA96-883C-4728-8DB0-A463614B0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5CCE56-06A5-49D6-AC28-34F2615917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725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7C67F77-2076-419D-95AF-D639410A8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DB6669-FC73-489C-AB38-B00778FF83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5963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2D8157A-491C-4691-95AA-F09B42489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6D3654-10A7-48A5-B2C5-7DB0900CD3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237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59A05FE-DA44-443A-B62F-B163DE570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362C1E-3EA7-4CCF-B2E8-DDD33D9346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5031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A5718F9-2250-41EE-AFC9-37EF949C4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B5429F-6BF2-4BF1-9F8F-60FA67DFD7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6689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CF4ADF-18C5-4FEC-9425-E9CEE3F4A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C1ADA5-C964-448A-9FB2-73F3D7645B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8283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DFEE65-8C42-48C8-95CF-FF453519B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9CB62D-13E0-46C6-9EA8-5F9B18DC01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3921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AE31142-05AC-4B2E-A044-A1AEB3BD8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9BDEF3-5D69-41F4-937E-2E51834AFE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6266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47A97BC-2D99-45E9-AF3C-2E7494150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3163CE-CDEE-4560-A355-9A5D6C3D33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1632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3F0771C-E1DD-42DE-A4D7-5EA0C6896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32A4B7-994D-4F9D-B135-8CDD316E4D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1548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909096C-5564-4823-8DF9-5B724BF9E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4D584B-B24A-4125-B947-CB4F43E098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6461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28A4298-068D-4691-A71C-648D9B1BA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4A6694-61BD-4E78-9160-F0D28773DEF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6826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7DE0CBE-C355-4E6B-A0A3-5C963C8E6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749045-357E-4025-9A54-0101616EE1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16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0168712-EA64-4609-AB69-7D38C431C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877737-061D-40BD-9482-6C14F90FC1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844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F2E2A3-85DC-4FA6-AB09-349DFF309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2CB43B-6F49-4CF8-839D-826355217D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3606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7EA602E-B65B-49F1-B999-9D7BB9E9D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CFDDED-EE22-4B92-9472-5BE446D451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2043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8F71F79-2164-472B-AF5B-B86210DF6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060FE1-038D-4B5C-BC4A-5B8C737051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7097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57D54DC-FE2C-45C9-ACFB-545573C2C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42A293-B5AB-4CF9-B9A9-117B8B73B1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3367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48C0834-941F-4E71-94FF-C78AA0582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57B4E3-CA55-4DCC-B91D-8742AE2CF1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0139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09BACB3-A304-4007-852A-7105BAF29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A99CA8-48C4-4BE6-B6D8-2CE1B525CF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90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49515A9-EEAB-4ACC-BC60-5B02E94CC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2395EF-229E-43AA-A008-13CF410DE6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6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2D05064-D0FF-41BF-87AC-7E44E8401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FA72C5-2D51-46F7-833B-5D02CCFD10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9901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9BA6E2-7481-4995-9254-64DF7A96B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1021E9-C3BD-41E2-AA54-C0EE9A9DA1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322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FA040E0-B6C0-42D9-AEB7-F793466D8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509C8C-56E4-4920-A7FF-222A461023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910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4A2A292-5EF6-4706-B424-B8ED36655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911266-A630-4944-8F28-2C2CD53A5C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40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0ADF0B6-E7A7-4498-914C-9A7DF2287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B308AB-E642-437F-8196-9915C931BF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65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89182BF-24D0-412C-8B4D-4B84CDD3A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6FA474-E2F9-4605-8AC7-67C2468E42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399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ASNIATI BINTI MOHD ALI</dc:creator>
  <cp:lastModifiedBy>ASNIATI BINTI MOHD ALI</cp:lastModifiedBy>
  <cp:revision>1</cp:revision>
  <dcterms:created xsi:type="dcterms:W3CDTF">2026-09-10T09:20:11Z</dcterms:created>
  <dcterms:modified xsi:type="dcterms:W3CDTF">2026-09-10T09:20:12Z</dcterms:modified>
</cp:coreProperties>
</file>