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87" r:id="rId12"/>
    <p:sldId id="285" r:id="rId13"/>
    <p:sldId id="281" r:id="rId14"/>
    <p:sldId id="282" r:id="rId15"/>
    <p:sldId id="283" r:id="rId16"/>
    <p:sldId id="284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4E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7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3AC92A-11DF-4A97-BBF2-7801D3B4C40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3E42B0-7327-42DC-B3A1-3AC21AD13BFA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en-US" sz="1800" dirty="0" err="1" smtClean="0">
              <a:solidFill>
                <a:srgbClr val="7030A0"/>
              </a:solidFill>
              <a:latin typeface="Berlin Sans FB" pitchFamily="34" charset="0"/>
              <a:ea typeface="Times New Roman"/>
            </a:rPr>
            <a:t>kita</a:t>
          </a:r>
          <a:r>
            <a:rPr lang="en-US" sz="1800" dirty="0" smtClean="0">
              <a:solidFill>
                <a:srgbClr val="7030A0"/>
              </a:solidFill>
              <a:latin typeface="Berlin Sans FB" pitchFamily="34" charset="0"/>
              <a:ea typeface="Times New Roman"/>
            </a:rPr>
            <a:t> </a:t>
          </a:r>
          <a:r>
            <a:rPr lang="en-US" sz="1800" dirty="0" err="1" smtClean="0">
              <a:solidFill>
                <a:srgbClr val="7030A0"/>
              </a:solidFill>
              <a:latin typeface="Berlin Sans FB" pitchFamily="34" charset="0"/>
              <a:ea typeface="Times New Roman"/>
            </a:rPr>
            <a:t>dituntut</a:t>
          </a:r>
          <a:r>
            <a:rPr lang="en-US" sz="1800" dirty="0" smtClean="0">
              <a:solidFill>
                <a:srgbClr val="7030A0"/>
              </a:solidFill>
              <a:latin typeface="Berlin Sans FB" pitchFamily="34" charset="0"/>
              <a:ea typeface="Times New Roman"/>
            </a:rPr>
            <a:t> </a:t>
          </a:r>
          <a:r>
            <a:rPr lang="en-US" sz="1800" dirty="0" err="1" smtClean="0">
              <a:solidFill>
                <a:srgbClr val="7030A0"/>
              </a:solidFill>
              <a:latin typeface="Berlin Sans FB" pitchFamily="34" charset="0"/>
              <a:ea typeface="Times New Roman"/>
            </a:rPr>
            <a:t>sentiasa</a:t>
          </a:r>
          <a:r>
            <a:rPr lang="en-US" sz="1800" dirty="0" smtClean="0">
              <a:solidFill>
                <a:srgbClr val="7030A0"/>
              </a:solidFill>
              <a:latin typeface="Berlin Sans FB" pitchFamily="34" charset="0"/>
              <a:ea typeface="Times New Roman"/>
            </a:rPr>
            <a:t> </a:t>
          </a:r>
          <a:r>
            <a:rPr lang="en-US" sz="1800" dirty="0" err="1" smtClean="0">
              <a:solidFill>
                <a:srgbClr val="7030A0"/>
              </a:solidFill>
              <a:latin typeface="Berlin Sans FB" pitchFamily="34" charset="0"/>
              <a:ea typeface="Times New Roman"/>
            </a:rPr>
            <a:t>berusaha</a:t>
          </a:r>
          <a:r>
            <a:rPr lang="en-US" sz="1800" dirty="0" smtClean="0">
              <a:solidFill>
                <a:srgbClr val="7030A0"/>
              </a:solidFill>
              <a:latin typeface="Berlin Sans FB" pitchFamily="34" charset="0"/>
              <a:ea typeface="Times New Roman"/>
            </a:rPr>
            <a:t> </a:t>
          </a:r>
          <a:r>
            <a:rPr lang="en-US" sz="1800" dirty="0" err="1" smtClean="0">
              <a:solidFill>
                <a:srgbClr val="7030A0"/>
              </a:solidFill>
              <a:latin typeface="Berlin Sans FB" pitchFamily="34" charset="0"/>
              <a:ea typeface="Times New Roman"/>
            </a:rPr>
            <a:t>mewujudkan</a:t>
          </a:r>
          <a:r>
            <a:rPr lang="en-US" sz="1800" dirty="0" smtClean="0">
              <a:solidFill>
                <a:srgbClr val="7030A0"/>
              </a:solidFill>
              <a:latin typeface="Berlin Sans FB" pitchFamily="34" charset="0"/>
              <a:ea typeface="Times New Roman"/>
            </a:rPr>
            <a:t> </a:t>
          </a:r>
          <a:r>
            <a:rPr lang="en-US" sz="1800" dirty="0" err="1" smtClean="0">
              <a:solidFill>
                <a:srgbClr val="7030A0"/>
              </a:solidFill>
              <a:latin typeface="Berlin Sans FB" pitchFamily="34" charset="0"/>
              <a:ea typeface="Times New Roman"/>
            </a:rPr>
            <a:t>kehidupan</a:t>
          </a:r>
          <a:r>
            <a:rPr lang="en-US" sz="1800" dirty="0" smtClean="0">
              <a:solidFill>
                <a:srgbClr val="7030A0"/>
              </a:solidFill>
              <a:latin typeface="Berlin Sans FB" pitchFamily="34" charset="0"/>
              <a:ea typeface="Times New Roman"/>
            </a:rPr>
            <a:t> </a:t>
          </a:r>
          <a:r>
            <a:rPr lang="en-US" sz="1800" dirty="0" err="1" smtClean="0">
              <a:solidFill>
                <a:srgbClr val="7030A0"/>
              </a:solidFill>
              <a:latin typeface="Berlin Sans FB" pitchFamily="34" charset="0"/>
              <a:ea typeface="Times New Roman"/>
            </a:rPr>
            <a:t>bermasyarakat</a:t>
          </a:r>
          <a:r>
            <a:rPr lang="en-US" sz="1800" dirty="0" smtClean="0">
              <a:solidFill>
                <a:srgbClr val="7030A0"/>
              </a:solidFill>
              <a:latin typeface="Berlin Sans FB" pitchFamily="34" charset="0"/>
              <a:ea typeface="Times New Roman"/>
            </a:rPr>
            <a:t> yang </a:t>
          </a:r>
          <a:r>
            <a:rPr lang="en-US" sz="1800" dirty="0" err="1" smtClean="0">
              <a:solidFill>
                <a:srgbClr val="7030A0"/>
              </a:solidFill>
              <a:latin typeface="Berlin Sans FB" pitchFamily="34" charset="0"/>
              <a:ea typeface="Times New Roman"/>
            </a:rPr>
            <a:t>harmoni</a:t>
          </a:r>
          <a:r>
            <a:rPr lang="en-US" sz="1800" dirty="0" smtClean="0">
              <a:solidFill>
                <a:srgbClr val="7030A0"/>
              </a:solidFill>
              <a:latin typeface="Berlin Sans FB" pitchFamily="34" charset="0"/>
              <a:ea typeface="Times New Roman"/>
            </a:rPr>
            <a:t> </a:t>
          </a:r>
          <a:r>
            <a:rPr lang="en-US" sz="1800" dirty="0" err="1" smtClean="0">
              <a:solidFill>
                <a:srgbClr val="7030A0"/>
              </a:solidFill>
              <a:latin typeface="Berlin Sans FB" pitchFamily="34" charset="0"/>
              <a:ea typeface="Times New Roman"/>
            </a:rPr>
            <a:t>dan</a:t>
          </a:r>
          <a:r>
            <a:rPr lang="en-US" sz="1800" dirty="0" smtClean="0">
              <a:solidFill>
                <a:srgbClr val="7030A0"/>
              </a:solidFill>
              <a:latin typeface="Berlin Sans FB" pitchFamily="34" charset="0"/>
              <a:ea typeface="Times New Roman"/>
            </a:rPr>
            <a:t> </a:t>
          </a:r>
          <a:r>
            <a:rPr lang="en-US" sz="1800" dirty="0" err="1" smtClean="0">
              <a:solidFill>
                <a:srgbClr val="7030A0"/>
              </a:solidFill>
              <a:latin typeface="Berlin Sans FB" pitchFamily="34" charset="0"/>
              <a:ea typeface="Times New Roman"/>
            </a:rPr>
            <a:t>sejahtera</a:t>
          </a:r>
          <a:r>
            <a:rPr lang="en-US" sz="1800" dirty="0" smtClean="0">
              <a:solidFill>
                <a:srgbClr val="7030A0"/>
              </a:solidFill>
              <a:latin typeface="Berlin Sans FB" pitchFamily="34" charset="0"/>
              <a:ea typeface="Times New Roman"/>
            </a:rPr>
            <a:t> </a:t>
          </a:r>
          <a:endParaRPr lang="en-US" sz="1800" dirty="0">
            <a:solidFill>
              <a:srgbClr val="7030A0"/>
            </a:solidFill>
            <a:latin typeface="Berlin Sans FB" pitchFamily="34" charset="0"/>
          </a:endParaRPr>
        </a:p>
      </dgm:t>
    </dgm:pt>
    <dgm:pt modelId="{0E2A7BF2-D72E-496A-90D9-17B4F2FCFE41}" type="parTrans" cxnId="{E4B0904C-749A-4697-B570-1064FDC426D4}">
      <dgm:prSet/>
      <dgm:spPr/>
      <dgm:t>
        <a:bodyPr/>
        <a:lstStyle/>
        <a:p>
          <a:endParaRPr lang="en-US"/>
        </a:p>
      </dgm:t>
    </dgm:pt>
    <dgm:pt modelId="{7D264672-CEE6-4243-8294-0DCC2778B5E6}" type="sibTrans" cxnId="{E4B0904C-749A-4697-B570-1064FDC426D4}">
      <dgm:prSet/>
      <dgm:spPr/>
      <dgm:t>
        <a:bodyPr/>
        <a:lstStyle/>
        <a:p>
          <a:endParaRPr lang="en-US"/>
        </a:p>
      </dgm:t>
    </dgm:pt>
    <dgm:pt modelId="{43FBFF10-0BC0-4465-ADE5-99FA8D268B0A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ms-MY" sz="1800" dirty="0" smtClean="0">
              <a:solidFill>
                <a:srgbClr val="7030A0"/>
              </a:solidFill>
              <a:latin typeface="Berlin Sans FB" pitchFamily="34" charset="0"/>
            </a:rPr>
            <a:t>kita perlu memahami kekuatan dan kelemahan masing-masing dan menyantuni masyarakat dengan jiwa muafakat dan toleransi yang tinggi</a:t>
          </a:r>
          <a:r>
            <a:rPr lang="ms-MY" sz="1800" dirty="0" smtClean="0">
              <a:solidFill>
                <a:srgbClr val="7030A0"/>
              </a:solidFill>
            </a:rPr>
            <a:t>.</a:t>
          </a:r>
          <a:endParaRPr lang="en-US" sz="1800" dirty="0">
            <a:solidFill>
              <a:srgbClr val="7030A0"/>
            </a:solidFill>
          </a:endParaRPr>
        </a:p>
      </dgm:t>
    </dgm:pt>
    <dgm:pt modelId="{20B6739D-2D27-48FC-93E7-5E2950F4058A}" type="parTrans" cxnId="{3817E8AD-1BB6-4F86-98E8-430E78633D0E}">
      <dgm:prSet/>
      <dgm:spPr/>
      <dgm:t>
        <a:bodyPr/>
        <a:lstStyle/>
        <a:p>
          <a:endParaRPr lang="en-US"/>
        </a:p>
      </dgm:t>
    </dgm:pt>
    <dgm:pt modelId="{684F1960-1BB9-4C30-98DC-D46BBF011064}" type="sibTrans" cxnId="{3817E8AD-1BB6-4F86-98E8-430E78633D0E}">
      <dgm:prSet/>
      <dgm:spPr/>
      <dgm:t>
        <a:bodyPr/>
        <a:lstStyle/>
        <a:p>
          <a:endParaRPr lang="en-US"/>
        </a:p>
      </dgm:t>
    </dgm:pt>
    <dgm:pt modelId="{F70888A9-6C8C-45FB-B4C8-53DC73A432A3}" type="pres">
      <dgm:prSet presAssocID="{A73AC92A-11DF-4A97-BBF2-7801D3B4C40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ms-MY"/>
        </a:p>
      </dgm:t>
    </dgm:pt>
    <dgm:pt modelId="{8F606EB7-2860-4AF5-83C1-A32C02E7918F}" type="pres">
      <dgm:prSet presAssocID="{A73AC92A-11DF-4A97-BBF2-7801D3B4C40E}" presName="Name1" presStyleCnt="0"/>
      <dgm:spPr/>
    </dgm:pt>
    <dgm:pt modelId="{FA14A388-F152-4F49-9020-57D2C7DB191C}" type="pres">
      <dgm:prSet presAssocID="{A73AC92A-11DF-4A97-BBF2-7801D3B4C40E}" presName="cycle" presStyleCnt="0"/>
      <dgm:spPr/>
    </dgm:pt>
    <dgm:pt modelId="{54F2740D-2065-41DF-A29C-187C1E215FAB}" type="pres">
      <dgm:prSet presAssocID="{A73AC92A-11DF-4A97-BBF2-7801D3B4C40E}" presName="srcNode" presStyleLbl="node1" presStyleIdx="0" presStyleCnt="2"/>
      <dgm:spPr/>
    </dgm:pt>
    <dgm:pt modelId="{09C4FBCB-9058-48EC-B46A-D059997BFB3F}" type="pres">
      <dgm:prSet presAssocID="{A73AC92A-11DF-4A97-BBF2-7801D3B4C40E}" presName="conn" presStyleLbl="parChTrans1D2" presStyleIdx="0" presStyleCnt="1"/>
      <dgm:spPr/>
      <dgm:t>
        <a:bodyPr/>
        <a:lstStyle/>
        <a:p>
          <a:endParaRPr lang="ms-MY"/>
        </a:p>
      </dgm:t>
    </dgm:pt>
    <dgm:pt modelId="{F5A2AFEC-71A9-45ED-983B-31F9040A9948}" type="pres">
      <dgm:prSet presAssocID="{A73AC92A-11DF-4A97-BBF2-7801D3B4C40E}" presName="extraNode" presStyleLbl="node1" presStyleIdx="0" presStyleCnt="2"/>
      <dgm:spPr/>
    </dgm:pt>
    <dgm:pt modelId="{227BEBA4-2E53-4F24-9AEB-53B8EB2AD144}" type="pres">
      <dgm:prSet presAssocID="{A73AC92A-11DF-4A97-BBF2-7801D3B4C40E}" presName="dstNode" presStyleLbl="node1" presStyleIdx="0" presStyleCnt="2"/>
      <dgm:spPr/>
    </dgm:pt>
    <dgm:pt modelId="{4CCE0C79-65DA-4E3F-A66A-4A27B9B95C7A}" type="pres">
      <dgm:prSet presAssocID="{F53E42B0-7327-42DC-B3A1-3AC21AD13BFA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E64F21-B6A2-43EF-947D-719D09874E0C}" type="pres">
      <dgm:prSet presAssocID="{F53E42B0-7327-42DC-B3A1-3AC21AD13BFA}" presName="accent_1" presStyleCnt="0"/>
      <dgm:spPr/>
    </dgm:pt>
    <dgm:pt modelId="{5F2FF5F6-4E06-424B-8AA9-6965646C4877}" type="pres">
      <dgm:prSet presAssocID="{F53E42B0-7327-42DC-B3A1-3AC21AD13BFA}" presName="accentRepeatNode" presStyleLbl="solidFgAcc1" presStyleIdx="0" presStyleCnt="2" custScaleX="94930" custScaleY="9261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80176E3-80DD-4067-8F38-CDC76DEEAB6E}" type="pres">
      <dgm:prSet presAssocID="{43FBFF10-0BC0-4465-ADE5-99FA8D268B0A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F6693A-DFD6-49D7-ADA3-621CA495A65C}" type="pres">
      <dgm:prSet presAssocID="{43FBFF10-0BC0-4465-ADE5-99FA8D268B0A}" presName="accent_2" presStyleCnt="0"/>
      <dgm:spPr/>
    </dgm:pt>
    <dgm:pt modelId="{E8CC4957-DF66-4784-A0BB-C36736D781E3}" type="pres">
      <dgm:prSet presAssocID="{43FBFF10-0BC0-4465-ADE5-99FA8D268B0A}" presName="accentRepeatNode" presStyleLbl="solidFgAcc1" presStyleIdx="1" presStyleCnt="2" custScaleX="96782" custScaleY="9456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E4B0904C-749A-4697-B570-1064FDC426D4}" srcId="{A73AC92A-11DF-4A97-BBF2-7801D3B4C40E}" destId="{F53E42B0-7327-42DC-B3A1-3AC21AD13BFA}" srcOrd="0" destOrd="0" parTransId="{0E2A7BF2-D72E-496A-90D9-17B4F2FCFE41}" sibTransId="{7D264672-CEE6-4243-8294-0DCC2778B5E6}"/>
    <dgm:cxn modelId="{644A7693-3EAD-41BD-86A9-A3729FCC882E}" type="presOf" srcId="{7D264672-CEE6-4243-8294-0DCC2778B5E6}" destId="{09C4FBCB-9058-48EC-B46A-D059997BFB3F}" srcOrd="0" destOrd="0" presId="urn:microsoft.com/office/officeart/2008/layout/VerticalCurvedList"/>
    <dgm:cxn modelId="{8CBA5CC0-19ED-4C32-9B5B-26C478FACD03}" type="presOf" srcId="{F53E42B0-7327-42DC-B3A1-3AC21AD13BFA}" destId="{4CCE0C79-65DA-4E3F-A66A-4A27B9B95C7A}" srcOrd="0" destOrd="0" presId="urn:microsoft.com/office/officeart/2008/layout/VerticalCurvedList"/>
    <dgm:cxn modelId="{8F31D6ED-9CB5-464D-9E48-289679F2FCFC}" type="presOf" srcId="{43FBFF10-0BC0-4465-ADE5-99FA8D268B0A}" destId="{380176E3-80DD-4067-8F38-CDC76DEEAB6E}" srcOrd="0" destOrd="0" presId="urn:microsoft.com/office/officeart/2008/layout/VerticalCurvedList"/>
    <dgm:cxn modelId="{ABBC4945-EAFC-45FE-BD48-9E83F09D790D}" type="presOf" srcId="{A73AC92A-11DF-4A97-BBF2-7801D3B4C40E}" destId="{F70888A9-6C8C-45FB-B4C8-53DC73A432A3}" srcOrd="0" destOrd="0" presId="urn:microsoft.com/office/officeart/2008/layout/VerticalCurvedList"/>
    <dgm:cxn modelId="{3817E8AD-1BB6-4F86-98E8-430E78633D0E}" srcId="{A73AC92A-11DF-4A97-BBF2-7801D3B4C40E}" destId="{43FBFF10-0BC0-4465-ADE5-99FA8D268B0A}" srcOrd="1" destOrd="0" parTransId="{20B6739D-2D27-48FC-93E7-5E2950F4058A}" sibTransId="{684F1960-1BB9-4C30-98DC-D46BBF011064}"/>
    <dgm:cxn modelId="{93046F66-0FEE-4B99-85E6-9B00461F8EC9}" type="presParOf" srcId="{F70888A9-6C8C-45FB-B4C8-53DC73A432A3}" destId="{8F606EB7-2860-4AF5-83C1-A32C02E7918F}" srcOrd="0" destOrd="0" presId="urn:microsoft.com/office/officeart/2008/layout/VerticalCurvedList"/>
    <dgm:cxn modelId="{CB9BCF02-DFA6-4B61-9FA4-C9DA1D00752F}" type="presParOf" srcId="{8F606EB7-2860-4AF5-83C1-A32C02E7918F}" destId="{FA14A388-F152-4F49-9020-57D2C7DB191C}" srcOrd="0" destOrd="0" presId="urn:microsoft.com/office/officeart/2008/layout/VerticalCurvedList"/>
    <dgm:cxn modelId="{5D3ECEC4-9CFC-4F9A-89F0-C53FE1A6A122}" type="presParOf" srcId="{FA14A388-F152-4F49-9020-57D2C7DB191C}" destId="{54F2740D-2065-41DF-A29C-187C1E215FAB}" srcOrd="0" destOrd="0" presId="urn:microsoft.com/office/officeart/2008/layout/VerticalCurvedList"/>
    <dgm:cxn modelId="{4C38EB0A-4724-4F6E-B046-DE9EC5D20937}" type="presParOf" srcId="{FA14A388-F152-4F49-9020-57D2C7DB191C}" destId="{09C4FBCB-9058-48EC-B46A-D059997BFB3F}" srcOrd="1" destOrd="0" presId="urn:microsoft.com/office/officeart/2008/layout/VerticalCurvedList"/>
    <dgm:cxn modelId="{69FB1600-4113-4DB7-8F87-83B9FFE5A3C6}" type="presParOf" srcId="{FA14A388-F152-4F49-9020-57D2C7DB191C}" destId="{F5A2AFEC-71A9-45ED-983B-31F9040A9948}" srcOrd="2" destOrd="0" presId="urn:microsoft.com/office/officeart/2008/layout/VerticalCurvedList"/>
    <dgm:cxn modelId="{ED8A48C7-00AE-4423-82BA-FF953CD05EFE}" type="presParOf" srcId="{FA14A388-F152-4F49-9020-57D2C7DB191C}" destId="{227BEBA4-2E53-4F24-9AEB-53B8EB2AD144}" srcOrd="3" destOrd="0" presId="urn:microsoft.com/office/officeart/2008/layout/VerticalCurvedList"/>
    <dgm:cxn modelId="{3B1DBBBF-837B-415F-AC3D-9D2CE649075E}" type="presParOf" srcId="{8F606EB7-2860-4AF5-83C1-A32C02E7918F}" destId="{4CCE0C79-65DA-4E3F-A66A-4A27B9B95C7A}" srcOrd="1" destOrd="0" presId="urn:microsoft.com/office/officeart/2008/layout/VerticalCurvedList"/>
    <dgm:cxn modelId="{0DB037A9-87B7-4DA5-890F-9083AA398311}" type="presParOf" srcId="{8F606EB7-2860-4AF5-83C1-A32C02E7918F}" destId="{DCE64F21-B6A2-43EF-947D-719D09874E0C}" srcOrd="2" destOrd="0" presId="urn:microsoft.com/office/officeart/2008/layout/VerticalCurvedList"/>
    <dgm:cxn modelId="{AF5857F7-28D2-4282-B8A4-B779847C40E0}" type="presParOf" srcId="{DCE64F21-B6A2-43EF-947D-719D09874E0C}" destId="{5F2FF5F6-4E06-424B-8AA9-6965646C4877}" srcOrd="0" destOrd="0" presId="urn:microsoft.com/office/officeart/2008/layout/VerticalCurvedList"/>
    <dgm:cxn modelId="{57AE2EF2-964B-403E-9F34-3766F8880999}" type="presParOf" srcId="{8F606EB7-2860-4AF5-83C1-A32C02E7918F}" destId="{380176E3-80DD-4067-8F38-CDC76DEEAB6E}" srcOrd="3" destOrd="0" presId="urn:microsoft.com/office/officeart/2008/layout/VerticalCurvedList"/>
    <dgm:cxn modelId="{2FB00049-0FE6-4A9D-8970-9BCE41798D5E}" type="presParOf" srcId="{8F606EB7-2860-4AF5-83C1-A32C02E7918F}" destId="{10F6693A-DFD6-49D7-ADA3-621CA495A65C}" srcOrd="4" destOrd="0" presId="urn:microsoft.com/office/officeart/2008/layout/VerticalCurvedList"/>
    <dgm:cxn modelId="{9785551F-F9A8-4E83-A4D0-60263B4225CD}" type="presParOf" srcId="{10F6693A-DFD6-49D7-ADA3-621CA495A65C}" destId="{E8CC4957-DF66-4784-A0BB-C36736D781E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83D7A3-F672-4302-A919-5DE8D3A71537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66AE2FD8-6FE9-45D5-BC56-368C6F953B3D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n-US" sz="1600" dirty="0" err="1" smtClean="0">
              <a:latin typeface="Berlin Sans FB" pitchFamily="34" charset="0"/>
            </a:rPr>
            <a:t>Peristiwa</a:t>
          </a:r>
          <a:r>
            <a:rPr lang="en-US" sz="1600" dirty="0" smtClean="0">
              <a:latin typeface="Berlin Sans FB" pitchFamily="34" charset="0"/>
            </a:rPr>
            <a:t> </a:t>
          </a:r>
          <a:r>
            <a:rPr lang="en-US" sz="1600" dirty="0" err="1" smtClean="0">
              <a:latin typeface="Berlin Sans FB" pitchFamily="34" charset="0"/>
            </a:rPr>
            <a:t>hijrah</a:t>
          </a:r>
          <a:r>
            <a:rPr lang="en-US" sz="1600" dirty="0" smtClean="0">
              <a:latin typeface="Berlin Sans FB" pitchFamily="34" charset="0"/>
            </a:rPr>
            <a:t> </a:t>
          </a:r>
          <a:r>
            <a:rPr lang="en-US" sz="1600" dirty="0" err="1" smtClean="0">
              <a:latin typeface="Berlin Sans FB" pitchFamily="34" charset="0"/>
            </a:rPr>
            <a:t>merupakan</a:t>
          </a:r>
          <a:r>
            <a:rPr lang="en-US" sz="1600" dirty="0" smtClean="0">
              <a:latin typeface="Berlin Sans FB" pitchFamily="34" charset="0"/>
            </a:rPr>
            <a:t> </a:t>
          </a:r>
          <a:r>
            <a:rPr lang="en-US" sz="1600" dirty="0" err="1" smtClean="0">
              <a:latin typeface="Berlin Sans FB" pitchFamily="34" charset="0"/>
            </a:rPr>
            <a:t>titik</a:t>
          </a:r>
          <a:r>
            <a:rPr lang="en-US" sz="1600" dirty="0" smtClean="0">
              <a:latin typeface="Berlin Sans FB" pitchFamily="34" charset="0"/>
            </a:rPr>
            <a:t> </a:t>
          </a:r>
          <a:r>
            <a:rPr lang="en-US" sz="1600" dirty="0" err="1" smtClean="0">
              <a:latin typeface="Berlin Sans FB" pitchFamily="34" charset="0"/>
            </a:rPr>
            <a:t>tolak</a:t>
          </a:r>
          <a:r>
            <a:rPr lang="en-US" sz="1600" dirty="0" smtClean="0">
              <a:latin typeface="Berlin Sans FB" pitchFamily="34" charset="0"/>
            </a:rPr>
            <a:t> </a:t>
          </a:r>
          <a:r>
            <a:rPr lang="en-US" sz="1600" dirty="0" err="1" smtClean="0">
              <a:latin typeface="Berlin Sans FB" pitchFamily="34" charset="0"/>
            </a:rPr>
            <a:t>kepada</a:t>
          </a:r>
          <a:r>
            <a:rPr lang="en-US" sz="1600" dirty="0" smtClean="0">
              <a:latin typeface="Berlin Sans FB" pitchFamily="34" charset="0"/>
            </a:rPr>
            <a:t> </a:t>
          </a:r>
          <a:r>
            <a:rPr lang="en-US" sz="1600" dirty="0" err="1" smtClean="0">
              <a:latin typeface="Berlin Sans FB" pitchFamily="34" charset="0"/>
            </a:rPr>
            <a:t>tranformasi</a:t>
          </a:r>
          <a:r>
            <a:rPr lang="en-US" sz="1600" dirty="0" smtClean="0">
              <a:latin typeface="Berlin Sans FB" pitchFamily="34" charset="0"/>
            </a:rPr>
            <a:t> </a:t>
          </a:r>
          <a:r>
            <a:rPr lang="en-US" sz="1600" dirty="0" err="1" smtClean="0">
              <a:latin typeface="Berlin Sans FB" pitchFamily="34" charset="0"/>
            </a:rPr>
            <a:t>umat</a:t>
          </a:r>
          <a:r>
            <a:rPr lang="en-US" sz="1600" dirty="0" smtClean="0">
              <a:latin typeface="Berlin Sans FB" pitchFamily="34" charset="0"/>
            </a:rPr>
            <a:t> yang </a:t>
          </a:r>
          <a:r>
            <a:rPr lang="en-US" sz="1600" dirty="0" err="1" smtClean="0">
              <a:latin typeface="Berlin Sans FB" pitchFamily="34" charset="0"/>
            </a:rPr>
            <a:t>perlu</a:t>
          </a:r>
          <a:r>
            <a:rPr lang="en-US" sz="1600" dirty="0" smtClean="0">
              <a:latin typeface="Berlin Sans FB" pitchFamily="34" charset="0"/>
            </a:rPr>
            <a:t> </a:t>
          </a:r>
          <a:r>
            <a:rPr lang="en-US" sz="1600" dirty="0" err="1" smtClean="0">
              <a:latin typeface="Berlin Sans FB" pitchFamily="34" charset="0"/>
            </a:rPr>
            <a:t>sentiasa</a:t>
          </a:r>
          <a:r>
            <a:rPr lang="en-US" sz="1600" dirty="0" smtClean="0">
              <a:latin typeface="Berlin Sans FB" pitchFamily="34" charset="0"/>
            </a:rPr>
            <a:t> </a:t>
          </a:r>
          <a:r>
            <a:rPr lang="en-US" sz="1600" dirty="0" err="1" smtClean="0">
              <a:latin typeface="Berlin Sans FB" pitchFamily="34" charset="0"/>
            </a:rPr>
            <a:t>diambil</a:t>
          </a:r>
          <a:r>
            <a:rPr lang="en-US" sz="1600" dirty="0" smtClean="0">
              <a:latin typeface="Berlin Sans FB" pitchFamily="34" charset="0"/>
            </a:rPr>
            <a:t> </a:t>
          </a:r>
          <a:r>
            <a:rPr lang="en-US" sz="1600" dirty="0" err="1" smtClean="0">
              <a:latin typeface="Berlin Sans FB" pitchFamily="34" charset="0"/>
            </a:rPr>
            <a:t>iktibar</a:t>
          </a:r>
          <a:r>
            <a:rPr lang="en-US" sz="1600" dirty="0" smtClean="0">
              <a:latin typeface="Berlin Sans FB" pitchFamily="34" charset="0"/>
            </a:rPr>
            <a:t> </a:t>
          </a:r>
          <a:r>
            <a:rPr lang="en-US" sz="1600" dirty="0" err="1" smtClean="0">
              <a:latin typeface="Berlin Sans FB" pitchFamily="34" charset="0"/>
            </a:rPr>
            <a:t>dan</a:t>
          </a:r>
          <a:r>
            <a:rPr lang="en-US" sz="1600" dirty="0" smtClean="0">
              <a:latin typeface="Berlin Sans FB" pitchFamily="34" charset="0"/>
            </a:rPr>
            <a:t> </a:t>
          </a:r>
          <a:r>
            <a:rPr lang="en-US" sz="1600" dirty="0" err="1" smtClean="0">
              <a:latin typeface="Berlin Sans FB" pitchFamily="34" charset="0"/>
            </a:rPr>
            <a:t>dilaksanakan</a:t>
          </a:r>
          <a:r>
            <a:rPr lang="en-US" sz="1600" dirty="0" smtClean="0">
              <a:latin typeface="Berlin Sans FB" pitchFamily="34" charset="0"/>
            </a:rPr>
            <a:t> </a:t>
          </a:r>
          <a:r>
            <a:rPr lang="en-US" sz="1600" dirty="0" err="1" smtClean="0">
              <a:latin typeface="Berlin Sans FB" pitchFamily="34" charset="0"/>
            </a:rPr>
            <a:t>ke</a:t>
          </a:r>
          <a:r>
            <a:rPr lang="en-US" sz="1600" dirty="0" smtClean="0">
              <a:latin typeface="Berlin Sans FB" pitchFamily="34" charset="0"/>
            </a:rPr>
            <a:t> </a:t>
          </a:r>
          <a:r>
            <a:rPr lang="en-US" sz="1600" dirty="0" err="1" smtClean="0">
              <a:latin typeface="Berlin Sans FB" pitchFamily="34" charset="0"/>
            </a:rPr>
            <a:t>arah</a:t>
          </a:r>
          <a:r>
            <a:rPr lang="en-US" sz="1600" dirty="0" smtClean="0">
              <a:latin typeface="Berlin Sans FB" pitchFamily="34" charset="0"/>
            </a:rPr>
            <a:t> </a:t>
          </a:r>
          <a:r>
            <a:rPr lang="en-US" sz="1600" dirty="0" err="1" smtClean="0">
              <a:latin typeface="Berlin Sans FB" pitchFamily="34" charset="0"/>
            </a:rPr>
            <a:t>melakar</a:t>
          </a:r>
          <a:r>
            <a:rPr lang="en-US" sz="1600" dirty="0" smtClean="0">
              <a:latin typeface="Berlin Sans FB" pitchFamily="34" charset="0"/>
            </a:rPr>
            <a:t> </a:t>
          </a:r>
          <a:r>
            <a:rPr lang="en-US" sz="1600" dirty="0" err="1" smtClean="0">
              <a:latin typeface="Berlin Sans FB" pitchFamily="34" charset="0"/>
            </a:rPr>
            <a:t>kecemerlangan</a:t>
          </a:r>
          <a:r>
            <a:rPr lang="en-US" sz="1600" dirty="0" smtClean="0">
              <a:latin typeface="Berlin Sans FB" pitchFamily="34" charset="0"/>
            </a:rPr>
            <a:t> </a:t>
          </a:r>
          <a:r>
            <a:rPr lang="en-US" sz="1600" dirty="0" err="1" smtClean="0">
              <a:latin typeface="Berlin Sans FB" pitchFamily="34" charset="0"/>
            </a:rPr>
            <a:t>dunia</a:t>
          </a:r>
          <a:r>
            <a:rPr lang="en-US" sz="1600" dirty="0" smtClean="0">
              <a:latin typeface="Berlin Sans FB" pitchFamily="34" charset="0"/>
            </a:rPr>
            <a:t> </a:t>
          </a:r>
          <a:r>
            <a:rPr lang="en-US" sz="1600" dirty="0" err="1" smtClean="0">
              <a:latin typeface="Berlin Sans FB" pitchFamily="34" charset="0"/>
            </a:rPr>
            <a:t>dan</a:t>
          </a:r>
          <a:r>
            <a:rPr lang="en-US" sz="1600" dirty="0" smtClean="0">
              <a:latin typeface="Berlin Sans FB" pitchFamily="34" charset="0"/>
            </a:rPr>
            <a:t> </a:t>
          </a:r>
          <a:r>
            <a:rPr lang="en-US" sz="1600" dirty="0" err="1" smtClean="0">
              <a:latin typeface="Berlin Sans FB" pitchFamily="34" charset="0"/>
            </a:rPr>
            <a:t>akhirat</a:t>
          </a:r>
          <a:r>
            <a:rPr lang="en-US" sz="1600" i="1" dirty="0" smtClean="0">
              <a:latin typeface="Berlin Sans FB" pitchFamily="34" charset="0"/>
            </a:rPr>
            <a:t>.</a:t>
          </a:r>
          <a:endParaRPr lang="en-US" sz="1600" dirty="0">
            <a:latin typeface="Berlin Sans FB" pitchFamily="34" charset="0"/>
          </a:endParaRPr>
        </a:p>
      </dgm:t>
    </dgm:pt>
    <dgm:pt modelId="{211296F3-4295-4EA2-A48B-05E2FC30A4FD}" type="parTrans" cxnId="{C5C905C8-AE31-417B-876E-2C1786609620}">
      <dgm:prSet/>
      <dgm:spPr/>
      <dgm:t>
        <a:bodyPr/>
        <a:lstStyle/>
        <a:p>
          <a:endParaRPr lang="en-US"/>
        </a:p>
      </dgm:t>
    </dgm:pt>
    <dgm:pt modelId="{55AF6A84-1126-4285-9BF8-2490A5F23F5A}" type="sibTrans" cxnId="{C5C905C8-AE31-417B-876E-2C1786609620}">
      <dgm:prSet/>
      <dgm:spPr/>
      <dgm:t>
        <a:bodyPr/>
        <a:lstStyle/>
        <a:p>
          <a:endParaRPr lang="en-US"/>
        </a:p>
      </dgm:t>
    </dgm:pt>
    <dgm:pt modelId="{E0323831-888E-4D1E-8C27-18057061CEE4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ms-MY" sz="1600" dirty="0" smtClean="0">
              <a:latin typeface="Berlin Sans FB" pitchFamily="34" charset="0"/>
            </a:rPr>
            <a:t>Menyantuni kepelbagaian masyarakat hari ini dengan memahami kekuatan dan kelemahan masing-masing menerusi jiwa muafakat dan toleransi.</a:t>
          </a:r>
          <a:endParaRPr lang="en-US" sz="1600" dirty="0">
            <a:latin typeface="Berlin Sans FB" pitchFamily="34" charset="0"/>
          </a:endParaRPr>
        </a:p>
      </dgm:t>
    </dgm:pt>
    <dgm:pt modelId="{A560D05F-407C-4F80-A82A-FA85B331A0A3}" type="parTrans" cxnId="{9477210B-D094-4D36-B27B-C2629C07F698}">
      <dgm:prSet/>
      <dgm:spPr/>
      <dgm:t>
        <a:bodyPr/>
        <a:lstStyle/>
        <a:p>
          <a:endParaRPr lang="en-US"/>
        </a:p>
      </dgm:t>
    </dgm:pt>
    <dgm:pt modelId="{A797D67A-972E-4E1F-907F-0A03F785A36E}" type="sibTrans" cxnId="{9477210B-D094-4D36-B27B-C2629C07F698}">
      <dgm:prSet/>
      <dgm:spPr/>
      <dgm:t>
        <a:bodyPr/>
        <a:lstStyle/>
        <a:p>
          <a:endParaRPr lang="en-US"/>
        </a:p>
      </dgm:t>
    </dgm:pt>
    <dgm:pt modelId="{7B6C47E6-5937-4DEE-967E-59CEE2478EE2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n-US" sz="1600" dirty="0" smtClean="0">
              <a:latin typeface="Berlin Sans FB" pitchFamily="34" charset="0"/>
            </a:rPr>
            <a:t>Islam </a:t>
          </a:r>
          <a:r>
            <a:rPr lang="en-US" sz="1600" dirty="0" err="1" smtClean="0">
              <a:latin typeface="Berlin Sans FB" pitchFamily="34" charset="0"/>
            </a:rPr>
            <a:t>adalah</a:t>
          </a:r>
          <a:r>
            <a:rPr lang="en-US" sz="1600" dirty="0" smtClean="0">
              <a:latin typeface="Berlin Sans FB" pitchFamily="34" charset="0"/>
            </a:rPr>
            <a:t> agama yang </a:t>
          </a:r>
          <a:r>
            <a:rPr lang="en-US" sz="1600" dirty="0" err="1" smtClean="0">
              <a:latin typeface="Berlin Sans FB" pitchFamily="34" charset="0"/>
            </a:rPr>
            <a:t>membawa</a:t>
          </a:r>
          <a:r>
            <a:rPr lang="en-US" sz="1600" dirty="0" smtClean="0">
              <a:latin typeface="Berlin Sans FB" pitchFamily="34" charset="0"/>
            </a:rPr>
            <a:t> </a:t>
          </a:r>
          <a:r>
            <a:rPr lang="en-US" sz="1600" dirty="0" err="1" smtClean="0">
              <a:latin typeface="Berlin Sans FB" pitchFamily="34" charset="0"/>
            </a:rPr>
            <a:t>rahmat</a:t>
          </a:r>
          <a:r>
            <a:rPr lang="en-US" sz="1600" dirty="0" smtClean="0">
              <a:latin typeface="Berlin Sans FB" pitchFamily="34" charset="0"/>
            </a:rPr>
            <a:t> </a:t>
          </a:r>
          <a:r>
            <a:rPr lang="en-US" sz="1600" dirty="0" err="1" smtClean="0">
              <a:latin typeface="Berlin Sans FB" pitchFamily="34" charset="0"/>
            </a:rPr>
            <a:t>kepada</a:t>
          </a:r>
          <a:r>
            <a:rPr lang="en-US" sz="1600" dirty="0" smtClean="0">
              <a:latin typeface="Berlin Sans FB" pitchFamily="34" charset="0"/>
            </a:rPr>
            <a:t> </a:t>
          </a:r>
          <a:r>
            <a:rPr lang="en-US" sz="1600" dirty="0" err="1" smtClean="0">
              <a:latin typeface="Berlin Sans FB" pitchFamily="34" charset="0"/>
            </a:rPr>
            <a:t>seluruh</a:t>
          </a:r>
          <a:r>
            <a:rPr lang="en-US" sz="1600" dirty="0" smtClean="0">
              <a:latin typeface="Berlin Sans FB" pitchFamily="34" charset="0"/>
            </a:rPr>
            <a:t> </a:t>
          </a:r>
          <a:r>
            <a:rPr lang="en-US" sz="1600" dirty="0" err="1" smtClean="0">
              <a:latin typeface="Berlin Sans FB" pitchFamily="34" charset="0"/>
            </a:rPr>
            <a:t>manusia</a:t>
          </a:r>
          <a:r>
            <a:rPr lang="en-US" sz="1600" dirty="0" smtClean="0">
              <a:latin typeface="Berlin Sans FB" pitchFamily="34" charset="0"/>
            </a:rPr>
            <a:t> yang </a:t>
          </a:r>
          <a:r>
            <a:rPr lang="en-US" sz="1600" dirty="0" err="1" smtClean="0">
              <a:latin typeface="Berlin Sans FB" pitchFamily="34" charset="0"/>
            </a:rPr>
            <a:t>meraikan</a:t>
          </a:r>
          <a:r>
            <a:rPr lang="en-US" sz="1600" dirty="0" smtClean="0">
              <a:latin typeface="Berlin Sans FB" pitchFamily="34" charset="0"/>
            </a:rPr>
            <a:t> </a:t>
          </a:r>
          <a:r>
            <a:rPr lang="en-US" sz="1600" dirty="0" err="1" smtClean="0">
              <a:latin typeface="Berlin Sans FB" pitchFamily="34" charset="0"/>
            </a:rPr>
            <a:t>kesemua</a:t>
          </a:r>
          <a:r>
            <a:rPr lang="en-US" sz="1600" dirty="0" smtClean="0">
              <a:latin typeface="Berlin Sans FB" pitchFamily="34" charset="0"/>
            </a:rPr>
            <a:t> </a:t>
          </a:r>
          <a:r>
            <a:rPr lang="en-US" sz="1600" dirty="0" err="1" smtClean="0">
              <a:latin typeface="Berlin Sans FB" pitchFamily="34" charset="0"/>
            </a:rPr>
            <a:t>sudut</a:t>
          </a:r>
          <a:r>
            <a:rPr lang="en-US" sz="1600" dirty="0" smtClean="0">
              <a:latin typeface="Berlin Sans FB" pitchFamily="34" charset="0"/>
            </a:rPr>
            <a:t> </a:t>
          </a:r>
          <a:r>
            <a:rPr lang="en-US" sz="1600" dirty="0" err="1" smtClean="0">
              <a:latin typeface="Berlin Sans FB" pitchFamily="34" charset="0"/>
            </a:rPr>
            <a:t>kehidupan</a:t>
          </a:r>
          <a:r>
            <a:rPr lang="en-US" sz="1600" dirty="0" smtClean="0">
              <a:latin typeface="Berlin Sans FB" pitchFamily="34" charset="0"/>
            </a:rPr>
            <a:t> </a:t>
          </a:r>
          <a:r>
            <a:rPr lang="en-US" sz="1600" dirty="0" err="1" smtClean="0">
              <a:latin typeface="Berlin Sans FB" pitchFamily="34" charset="0"/>
            </a:rPr>
            <a:t>dan</a:t>
          </a:r>
          <a:r>
            <a:rPr lang="en-US" sz="1600" dirty="0" smtClean="0">
              <a:latin typeface="Berlin Sans FB" pitchFamily="34" charset="0"/>
            </a:rPr>
            <a:t> </a:t>
          </a:r>
          <a:r>
            <a:rPr lang="en-US" sz="1600" dirty="0" err="1" smtClean="0">
              <a:latin typeface="Berlin Sans FB" pitchFamily="34" charset="0"/>
            </a:rPr>
            <a:t>keadaan</a:t>
          </a:r>
          <a:r>
            <a:rPr lang="en-US" sz="1600" dirty="0" smtClean="0">
              <a:latin typeface="Berlin Sans FB" pitchFamily="34" charset="0"/>
            </a:rPr>
            <a:t>.</a:t>
          </a:r>
          <a:endParaRPr lang="en-US" sz="1600" dirty="0">
            <a:latin typeface="Berlin Sans FB" pitchFamily="34" charset="0"/>
          </a:endParaRPr>
        </a:p>
      </dgm:t>
    </dgm:pt>
    <dgm:pt modelId="{FC064A90-F8BB-4596-A826-C4DA8CEF81C6}" type="parTrans" cxnId="{59B7E599-3EBE-43A7-9A47-395FAA97B534}">
      <dgm:prSet/>
      <dgm:spPr/>
      <dgm:t>
        <a:bodyPr/>
        <a:lstStyle/>
        <a:p>
          <a:endParaRPr lang="en-US"/>
        </a:p>
      </dgm:t>
    </dgm:pt>
    <dgm:pt modelId="{717F4BF8-E211-49C7-A6C3-EE8EB9996D47}" type="sibTrans" cxnId="{59B7E599-3EBE-43A7-9A47-395FAA97B534}">
      <dgm:prSet/>
      <dgm:spPr/>
      <dgm:t>
        <a:bodyPr/>
        <a:lstStyle/>
        <a:p>
          <a:endParaRPr lang="en-US"/>
        </a:p>
      </dgm:t>
    </dgm:pt>
    <dgm:pt modelId="{3D5BB4C7-7B19-42F8-B362-B6FCA025413B}" type="pres">
      <dgm:prSet presAssocID="{A683D7A3-F672-4302-A919-5DE8D3A71537}" presName="linearFlow" presStyleCnt="0">
        <dgm:presLayoutVars>
          <dgm:dir/>
          <dgm:resizeHandles val="exact"/>
        </dgm:presLayoutVars>
      </dgm:prSet>
      <dgm:spPr/>
    </dgm:pt>
    <dgm:pt modelId="{22085441-3267-498F-BBE0-1308ABF5F525}" type="pres">
      <dgm:prSet presAssocID="{66AE2FD8-6FE9-45D5-BC56-368C6F953B3D}" presName="composite" presStyleCnt="0"/>
      <dgm:spPr/>
    </dgm:pt>
    <dgm:pt modelId="{F8F243F3-44BD-4680-9C7A-3A21085EA962}" type="pres">
      <dgm:prSet presAssocID="{66AE2FD8-6FE9-45D5-BC56-368C6F953B3D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6307B2D-5BFD-447A-BE7B-C2D72DC0FCC6}" type="pres">
      <dgm:prSet presAssocID="{66AE2FD8-6FE9-45D5-BC56-368C6F953B3D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D5CFFF-D360-4137-90A3-9A14D57D6EE2}" type="pres">
      <dgm:prSet presAssocID="{55AF6A84-1126-4285-9BF8-2490A5F23F5A}" presName="spacing" presStyleCnt="0"/>
      <dgm:spPr/>
    </dgm:pt>
    <dgm:pt modelId="{753B7F8E-E48D-4917-B1C9-7B0345A2D8D0}" type="pres">
      <dgm:prSet presAssocID="{E0323831-888E-4D1E-8C27-18057061CEE4}" presName="composite" presStyleCnt="0"/>
      <dgm:spPr/>
    </dgm:pt>
    <dgm:pt modelId="{B1DDC826-4D3D-4D6D-B925-50C5D15C564E}" type="pres">
      <dgm:prSet presAssocID="{E0323831-888E-4D1E-8C27-18057061CEE4}" presName="imgShp" presStyleLbl="fgImgPlace1" presStyleIdx="1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57CFAE8-3F32-4569-9B8B-A375D0A52B0C}" type="pres">
      <dgm:prSet presAssocID="{E0323831-888E-4D1E-8C27-18057061CEE4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0FC662-D102-4204-9516-B7ECDF0A746B}" type="pres">
      <dgm:prSet presAssocID="{A797D67A-972E-4E1F-907F-0A03F785A36E}" presName="spacing" presStyleCnt="0"/>
      <dgm:spPr/>
    </dgm:pt>
    <dgm:pt modelId="{1A2575D7-CB85-40B4-9337-1A3E1640A9A3}" type="pres">
      <dgm:prSet presAssocID="{7B6C47E6-5937-4DEE-967E-59CEE2478EE2}" presName="composite" presStyleCnt="0"/>
      <dgm:spPr/>
    </dgm:pt>
    <dgm:pt modelId="{386E9DE2-48A3-4123-A29A-80B9BAF6B83A}" type="pres">
      <dgm:prSet presAssocID="{7B6C47E6-5937-4DEE-967E-59CEE2478EE2}" presName="imgShp" presStyleLbl="fgImgPlace1" presStyleIdx="2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620A857-FCCB-4E75-902D-B1D8708CCFEC}" type="pres">
      <dgm:prSet presAssocID="{7B6C47E6-5937-4DEE-967E-59CEE2478EE2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77210B-D094-4D36-B27B-C2629C07F698}" srcId="{A683D7A3-F672-4302-A919-5DE8D3A71537}" destId="{E0323831-888E-4D1E-8C27-18057061CEE4}" srcOrd="1" destOrd="0" parTransId="{A560D05F-407C-4F80-A82A-FA85B331A0A3}" sibTransId="{A797D67A-972E-4E1F-907F-0A03F785A36E}"/>
    <dgm:cxn modelId="{A293984E-587A-4740-B6C3-AA8D14C9EEC1}" type="presOf" srcId="{A683D7A3-F672-4302-A919-5DE8D3A71537}" destId="{3D5BB4C7-7B19-42F8-B362-B6FCA025413B}" srcOrd="0" destOrd="0" presId="urn:microsoft.com/office/officeart/2005/8/layout/vList3"/>
    <dgm:cxn modelId="{59B7E599-3EBE-43A7-9A47-395FAA97B534}" srcId="{A683D7A3-F672-4302-A919-5DE8D3A71537}" destId="{7B6C47E6-5937-4DEE-967E-59CEE2478EE2}" srcOrd="2" destOrd="0" parTransId="{FC064A90-F8BB-4596-A826-C4DA8CEF81C6}" sibTransId="{717F4BF8-E211-49C7-A6C3-EE8EB9996D47}"/>
    <dgm:cxn modelId="{C5C905C8-AE31-417B-876E-2C1786609620}" srcId="{A683D7A3-F672-4302-A919-5DE8D3A71537}" destId="{66AE2FD8-6FE9-45D5-BC56-368C6F953B3D}" srcOrd="0" destOrd="0" parTransId="{211296F3-4295-4EA2-A48B-05E2FC30A4FD}" sibTransId="{55AF6A84-1126-4285-9BF8-2490A5F23F5A}"/>
    <dgm:cxn modelId="{91BADA12-D854-4F5D-B3B6-4C34C0E0078E}" type="presOf" srcId="{E0323831-888E-4D1E-8C27-18057061CEE4}" destId="{457CFAE8-3F32-4569-9B8B-A375D0A52B0C}" srcOrd="0" destOrd="0" presId="urn:microsoft.com/office/officeart/2005/8/layout/vList3"/>
    <dgm:cxn modelId="{D781EB6D-7DB2-421A-A82E-A2084F6CBA01}" type="presOf" srcId="{66AE2FD8-6FE9-45D5-BC56-368C6F953B3D}" destId="{46307B2D-5BFD-447A-BE7B-C2D72DC0FCC6}" srcOrd="0" destOrd="0" presId="urn:microsoft.com/office/officeart/2005/8/layout/vList3"/>
    <dgm:cxn modelId="{16FAFC91-45A1-4381-BBBB-6DA5C68F7EDF}" type="presOf" srcId="{7B6C47E6-5937-4DEE-967E-59CEE2478EE2}" destId="{9620A857-FCCB-4E75-902D-B1D8708CCFEC}" srcOrd="0" destOrd="0" presId="urn:microsoft.com/office/officeart/2005/8/layout/vList3"/>
    <dgm:cxn modelId="{071578F1-1F6C-49E5-935B-B74385AC2C5C}" type="presParOf" srcId="{3D5BB4C7-7B19-42F8-B362-B6FCA025413B}" destId="{22085441-3267-498F-BBE0-1308ABF5F525}" srcOrd="0" destOrd="0" presId="urn:microsoft.com/office/officeart/2005/8/layout/vList3"/>
    <dgm:cxn modelId="{97CE3DB0-5321-4998-89FC-F9AAC8CC442B}" type="presParOf" srcId="{22085441-3267-498F-BBE0-1308ABF5F525}" destId="{F8F243F3-44BD-4680-9C7A-3A21085EA962}" srcOrd="0" destOrd="0" presId="urn:microsoft.com/office/officeart/2005/8/layout/vList3"/>
    <dgm:cxn modelId="{D53F77B0-776A-4E7D-9538-742DA29BC128}" type="presParOf" srcId="{22085441-3267-498F-BBE0-1308ABF5F525}" destId="{46307B2D-5BFD-447A-BE7B-C2D72DC0FCC6}" srcOrd="1" destOrd="0" presId="urn:microsoft.com/office/officeart/2005/8/layout/vList3"/>
    <dgm:cxn modelId="{43086550-554A-49D9-A6A3-F2CE08126BA6}" type="presParOf" srcId="{3D5BB4C7-7B19-42F8-B362-B6FCA025413B}" destId="{33D5CFFF-D360-4137-90A3-9A14D57D6EE2}" srcOrd="1" destOrd="0" presId="urn:microsoft.com/office/officeart/2005/8/layout/vList3"/>
    <dgm:cxn modelId="{73F9DF5D-B51B-4A27-974D-9835FCE5A33D}" type="presParOf" srcId="{3D5BB4C7-7B19-42F8-B362-B6FCA025413B}" destId="{753B7F8E-E48D-4917-B1C9-7B0345A2D8D0}" srcOrd="2" destOrd="0" presId="urn:microsoft.com/office/officeart/2005/8/layout/vList3"/>
    <dgm:cxn modelId="{8E86EA7C-EAF9-4037-AD0B-A5D49997CABF}" type="presParOf" srcId="{753B7F8E-E48D-4917-B1C9-7B0345A2D8D0}" destId="{B1DDC826-4D3D-4D6D-B925-50C5D15C564E}" srcOrd="0" destOrd="0" presId="urn:microsoft.com/office/officeart/2005/8/layout/vList3"/>
    <dgm:cxn modelId="{0FEE2DBD-E02F-4438-A220-CE241579DD75}" type="presParOf" srcId="{753B7F8E-E48D-4917-B1C9-7B0345A2D8D0}" destId="{457CFAE8-3F32-4569-9B8B-A375D0A52B0C}" srcOrd="1" destOrd="0" presId="urn:microsoft.com/office/officeart/2005/8/layout/vList3"/>
    <dgm:cxn modelId="{362D26BF-F6F7-4CE8-B260-7172796B7478}" type="presParOf" srcId="{3D5BB4C7-7B19-42F8-B362-B6FCA025413B}" destId="{4F0FC662-D102-4204-9516-B7ECDF0A746B}" srcOrd="3" destOrd="0" presId="urn:microsoft.com/office/officeart/2005/8/layout/vList3"/>
    <dgm:cxn modelId="{0247EF91-B757-4B22-A889-9980DA123D73}" type="presParOf" srcId="{3D5BB4C7-7B19-42F8-B362-B6FCA025413B}" destId="{1A2575D7-CB85-40B4-9337-1A3E1640A9A3}" srcOrd="4" destOrd="0" presId="urn:microsoft.com/office/officeart/2005/8/layout/vList3"/>
    <dgm:cxn modelId="{1401EBBC-8D0E-4AAC-A79D-116363BF8155}" type="presParOf" srcId="{1A2575D7-CB85-40B4-9337-1A3E1640A9A3}" destId="{386E9DE2-48A3-4123-A29A-80B9BAF6B83A}" srcOrd="0" destOrd="0" presId="urn:microsoft.com/office/officeart/2005/8/layout/vList3"/>
    <dgm:cxn modelId="{C2010150-06CB-457A-A0C7-07D514488402}" type="presParOf" srcId="{1A2575D7-CB85-40B4-9337-1A3E1640A9A3}" destId="{9620A857-FCCB-4E75-902D-B1D8708CCFE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2DD265-CDD7-420F-9331-10FD61DD0C32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9C3FC9-3198-42E5-941A-BDE363E72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81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5A0EF-A4BA-41B0-8A6F-822924F897A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589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41ED4-0DA9-4C58-85AF-641A2FB05148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839EB-D5E3-4B24-BFAB-4EA60EDD8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629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41ED4-0DA9-4C58-85AF-641A2FB05148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839EB-D5E3-4B24-BFAB-4EA60EDD8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271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41ED4-0DA9-4C58-85AF-641A2FB05148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839EB-D5E3-4B24-BFAB-4EA60EDD8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370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41ED4-0DA9-4C58-85AF-641A2FB05148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839EB-D5E3-4B24-BFAB-4EA60EDD8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499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41ED4-0DA9-4C58-85AF-641A2FB05148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839EB-D5E3-4B24-BFAB-4EA60EDD8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68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41ED4-0DA9-4C58-85AF-641A2FB05148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839EB-D5E3-4B24-BFAB-4EA60EDD8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850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41ED4-0DA9-4C58-85AF-641A2FB05148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839EB-D5E3-4B24-BFAB-4EA60EDD8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41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41ED4-0DA9-4C58-85AF-641A2FB05148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839EB-D5E3-4B24-BFAB-4EA60EDD8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207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41ED4-0DA9-4C58-85AF-641A2FB05148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839EB-D5E3-4B24-BFAB-4EA60EDD8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231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41ED4-0DA9-4C58-85AF-641A2FB05148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839EB-D5E3-4B24-BFAB-4EA60EDD8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29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41ED4-0DA9-4C58-85AF-641A2FB05148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839EB-D5E3-4B24-BFAB-4EA60EDD8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746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41ED4-0DA9-4C58-85AF-641A2FB05148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839EB-D5E3-4B24-BFAB-4EA60EDD8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28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.png"/><Relationship Id="rId9" Type="http://schemas.microsoft.com/office/2007/relationships/diagramDrawing" Target="../diagrams/drawing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gif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gif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gif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gif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gif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gif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2669394" y="179985"/>
            <a:ext cx="3805209" cy="6297016"/>
            <a:chOff x="2694705" y="927458"/>
            <a:chExt cx="3805262" cy="3267230"/>
          </a:xfrm>
        </p:grpSpPr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4110900" y="927458"/>
              <a:ext cx="1003353" cy="3267230"/>
              <a:chOff x="4100988" y="350340"/>
              <a:chExt cx="1018546" cy="3588469"/>
            </a:xfrm>
          </p:grpSpPr>
          <p:pic>
            <p:nvPicPr>
              <p:cNvPr id="10" name="Picture 1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00988" y="350340"/>
                <a:ext cx="957561" cy="5487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3" descr="C:\Users\asari\AppData\Local\Temp\Rar$DRa0.764\LOGO JAKIM EDITED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67537" y="3353663"/>
                <a:ext cx="951997" cy="585146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Rectangle 8"/>
            <p:cNvSpPr/>
            <p:nvPr/>
          </p:nvSpPr>
          <p:spPr bwMode="auto">
            <a:xfrm>
              <a:off x="2694705" y="1443831"/>
              <a:ext cx="3805262" cy="517406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spc="50" dirty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KHUTBAH MULTIMEDIA </a:t>
              </a:r>
              <a:endParaRPr lang="ar-SA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spc="50" dirty="0" smtClean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JAKIM</a:t>
              </a:r>
              <a:endParaRPr lang="en-US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240174" y="6324600"/>
            <a:ext cx="2634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S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Jawi - Nasakh 1" pitchFamily="2" charset="-78"/>
              </a:rPr>
              <a:t>جابتن كماجوان إسلام مليسيا</a:t>
            </a:r>
            <a:endParaRPr lang="en-US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Jawi - Nasakh 1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7700" y="2106489"/>
            <a:ext cx="7848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“MENYANTUNI UMAT MEMBAWA RAHMAT”</a:t>
            </a:r>
            <a:endParaRPr lang="en-US" sz="5400" b="1" cap="none" spc="0" dirty="0">
              <a:ln w="11430">
                <a:solidFill>
                  <a:schemeClr val="bg1"/>
                </a:solidFill>
              </a:ln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596359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15616" y="3860815"/>
            <a:ext cx="4286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14 September 2018 M/ 4 Muharram 1440 H</a:t>
            </a:r>
            <a:endParaRPr lang="en-US" b="1" dirty="0">
              <a:solidFill>
                <a:srgbClr val="C00000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00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34925" y="23813"/>
            <a:ext cx="9007475" cy="982662"/>
            <a:chOff x="71085" y="608481"/>
            <a:chExt cx="9007601" cy="611837"/>
          </a:xfrm>
        </p:grpSpPr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71085" y="608481"/>
              <a:ext cx="9007601" cy="611837"/>
              <a:chOff x="1" y="1"/>
              <a:chExt cx="9143999" cy="671994"/>
            </a:xfrm>
          </p:grpSpPr>
          <p:pic>
            <p:nvPicPr>
              <p:cNvPr id="8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2"/>
                <a:ext cx="761999" cy="671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3" descr="C:\Users\asari\AppData\Local\Temp\Rar$DRa0.764\LOGO JAKIM EDITED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305988" y="1"/>
                <a:ext cx="838012" cy="67199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Rectangle 6"/>
            <p:cNvSpPr/>
            <p:nvPr/>
          </p:nvSpPr>
          <p:spPr bwMode="auto">
            <a:xfrm>
              <a:off x="2490231" y="758645"/>
              <a:ext cx="4235257" cy="28744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spc="50" dirty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KHUTBAH MULTIMEDIA JAKIM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942204" y="2083083"/>
            <a:ext cx="75087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﴿</a:t>
            </a:r>
            <a:r>
              <a:rPr lang="ar-SA" sz="54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أَفَحَسِبْتُمْ أَنَّمَا خَلَقْنَاكُمْ عَبَثًا وَأَنَّكُمْ إِلَيْنَا لَا تُرْجَعُونَ</a:t>
            </a:r>
            <a:r>
              <a:rPr lang="ar-SA" sz="5400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﴾</a:t>
            </a:r>
            <a:endParaRPr lang="en-US" sz="5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3819435"/>
            <a:ext cx="7259594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latin typeface="Times New Roman"/>
                <a:ea typeface="Times New Roman"/>
              </a:rPr>
              <a:t>Maksudnya</a:t>
            </a:r>
            <a:r>
              <a:rPr lang="en-US" sz="2000" b="1" dirty="0" smtClean="0">
                <a:latin typeface="Times New Roman"/>
                <a:ea typeface="Times New Roman"/>
              </a:rPr>
              <a:t>:</a:t>
            </a:r>
          </a:p>
          <a:p>
            <a:pPr algn="just"/>
            <a:r>
              <a:rPr lang="en-US" sz="2000" dirty="0" smtClean="0">
                <a:latin typeface="Times New Roman"/>
                <a:ea typeface="Times New Roman"/>
              </a:rPr>
              <a:t> </a:t>
            </a:r>
            <a:r>
              <a:rPr lang="en-US" sz="2000" b="1" dirty="0">
                <a:solidFill>
                  <a:srgbClr val="7030A0"/>
                </a:solidFill>
                <a:latin typeface="Aharoni" pitchFamily="2" charset="-79"/>
                <a:ea typeface="Times New Roman"/>
                <a:cs typeface="Aharoni" pitchFamily="2" charset="-79"/>
              </a:rPr>
              <a:t>“</a:t>
            </a:r>
            <a:r>
              <a:rPr lang="en-US" sz="2000" b="1" i="1" dirty="0" err="1">
                <a:solidFill>
                  <a:srgbClr val="7030A0"/>
                </a:solidFill>
                <a:latin typeface="Aharoni" pitchFamily="2" charset="-79"/>
                <a:ea typeface="Times New Roman"/>
                <a:cs typeface="Aharoni" pitchFamily="2" charset="-79"/>
              </a:rPr>
              <a:t>Maka</a:t>
            </a:r>
            <a:r>
              <a:rPr lang="en-US" sz="2000" b="1" i="1" dirty="0">
                <a:solidFill>
                  <a:srgbClr val="7030A0"/>
                </a:solidFill>
                <a:latin typeface="Aharoni" pitchFamily="2" charset="-79"/>
                <a:ea typeface="Times New Roman"/>
                <a:cs typeface="Aharoni" pitchFamily="2" charset="-79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Aharoni" pitchFamily="2" charset="-79"/>
                <a:ea typeface="Times New Roman"/>
                <a:cs typeface="Aharoni" pitchFamily="2" charset="-79"/>
              </a:rPr>
              <a:t>adakah</a:t>
            </a:r>
            <a:r>
              <a:rPr lang="en-US" sz="2000" b="1" i="1" dirty="0">
                <a:solidFill>
                  <a:srgbClr val="7030A0"/>
                </a:solidFill>
                <a:latin typeface="Aharoni" pitchFamily="2" charset="-79"/>
                <a:ea typeface="Times New Roman"/>
                <a:cs typeface="Aharoni" pitchFamily="2" charset="-79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Aharoni" pitchFamily="2" charset="-79"/>
                <a:ea typeface="Times New Roman"/>
                <a:cs typeface="Aharoni" pitchFamily="2" charset="-79"/>
              </a:rPr>
              <a:t>patut</a:t>
            </a:r>
            <a:r>
              <a:rPr lang="en-US" sz="2000" b="1" i="1" dirty="0">
                <a:solidFill>
                  <a:srgbClr val="7030A0"/>
                </a:solidFill>
                <a:latin typeface="Aharoni" pitchFamily="2" charset="-79"/>
                <a:ea typeface="Times New Roman"/>
                <a:cs typeface="Aharoni" pitchFamily="2" charset="-79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Aharoni" pitchFamily="2" charset="-79"/>
                <a:ea typeface="Times New Roman"/>
                <a:cs typeface="Aharoni" pitchFamily="2" charset="-79"/>
              </a:rPr>
              <a:t>kamu</a:t>
            </a:r>
            <a:r>
              <a:rPr lang="en-US" sz="2000" b="1" i="1" dirty="0">
                <a:solidFill>
                  <a:srgbClr val="7030A0"/>
                </a:solidFill>
                <a:latin typeface="Aharoni" pitchFamily="2" charset="-79"/>
                <a:ea typeface="Times New Roman"/>
                <a:cs typeface="Aharoni" pitchFamily="2" charset="-79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Aharoni" pitchFamily="2" charset="-79"/>
                <a:ea typeface="Times New Roman"/>
                <a:cs typeface="Aharoni" pitchFamily="2" charset="-79"/>
              </a:rPr>
              <a:t>menyangka</a:t>
            </a:r>
            <a:r>
              <a:rPr lang="en-US" sz="2000" b="1" i="1" dirty="0">
                <a:solidFill>
                  <a:srgbClr val="7030A0"/>
                </a:solidFill>
                <a:latin typeface="Aharoni" pitchFamily="2" charset="-79"/>
                <a:ea typeface="Times New Roman"/>
                <a:cs typeface="Aharoni" pitchFamily="2" charset="-79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Aharoni" pitchFamily="2" charset="-79"/>
                <a:ea typeface="Times New Roman"/>
                <a:cs typeface="Aharoni" pitchFamily="2" charset="-79"/>
              </a:rPr>
              <a:t>bahawa</a:t>
            </a:r>
            <a:r>
              <a:rPr lang="en-US" sz="2000" b="1" i="1" dirty="0">
                <a:solidFill>
                  <a:srgbClr val="7030A0"/>
                </a:solidFill>
                <a:latin typeface="Aharoni" pitchFamily="2" charset="-79"/>
                <a:ea typeface="Times New Roman"/>
                <a:cs typeface="Aharoni" pitchFamily="2" charset="-79"/>
              </a:rPr>
              <a:t> Kami </a:t>
            </a:r>
            <a:r>
              <a:rPr lang="en-US" sz="2000" b="1" i="1" dirty="0" err="1">
                <a:solidFill>
                  <a:srgbClr val="7030A0"/>
                </a:solidFill>
                <a:latin typeface="Aharoni" pitchFamily="2" charset="-79"/>
                <a:ea typeface="Times New Roman"/>
                <a:cs typeface="Aharoni" pitchFamily="2" charset="-79"/>
              </a:rPr>
              <a:t>hanya</a:t>
            </a:r>
            <a:r>
              <a:rPr lang="en-US" sz="2000" b="1" i="1" dirty="0">
                <a:solidFill>
                  <a:srgbClr val="7030A0"/>
                </a:solidFill>
                <a:latin typeface="Aharoni" pitchFamily="2" charset="-79"/>
                <a:ea typeface="Times New Roman"/>
                <a:cs typeface="Aharoni" pitchFamily="2" charset="-79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Aharoni" pitchFamily="2" charset="-79"/>
                <a:ea typeface="Times New Roman"/>
                <a:cs typeface="Aharoni" pitchFamily="2" charset="-79"/>
              </a:rPr>
              <a:t>menciptakan</a:t>
            </a:r>
            <a:r>
              <a:rPr lang="en-US" sz="2000" b="1" i="1" dirty="0">
                <a:solidFill>
                  <a:srgbClr val="7030A0"/>
                </a:solidFill>
                <a:latin typeface="Aharoni" pitchFamily="2" charset="-79"/>
                <a:ea typeface="Times New Roman"/>
                <a:cs typeface="Aharoni" pitchFamily="2" charset="-79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Aharoni" pitchFamily="2" charset="-79"/>
                <a:ea typeface="Times New Roman"/>
                <a:cs typeface="Aharoni" pitchFamily="2" charset="-79"/>
              </a:rPr>
              <a:t>kamu</a:t>
            </a:r>
            <a:r>
              <a:rPr lang="en-US" sz="2000" b="1" i="1" dirty="0">
                <a:solidFill>
                  <a:srgbClr val="7030A0"/>
                </a:solidFill>
                <a:latin typeface="Aharoni" pitchFamily="2" charset="-79"/>
                <a:ea typeface="Times New Roman"/>
                <a:cs typeface="Aharoni" pitchFamily="2" charset="-79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Aharoni" pitchFamily="2" charset="-79"/>
                <a:ea typeface="Times New Roman"/>
                <a:cs typeface="Aharoni" pitchFamily="2" charset="-79"/>
              </a:rPr>
              <a:t>sia-sia</a:t>
            </a:r>
            <a:r>
              <a:rPr lang="en-US" sz="2000" b="1" i="1" dirty="0">
                <a:solidFill>
                  <a:srgbClr val="7030A0"/>
                </a:solidFill>
                <a:latin typeface="Aharoni" pitchFamily="2" charset="-79"/>
                <a:ea typeface="Times New Roman"/>
                <a:cs typeface="Aharoni" pitchFamily="2" charset="-79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Aharoni" pitchFamily="2" charset="-79"/>
                <a:ea typeface="Times New Roman"/>
                <a:cs typeface="Aharoni" pitchFamily="2" charset="-79"/>
              </a:rPr>
              <a:t>sahaja</a:t>
            </a:r>
            <a:r>
              <a:rPr lang="en-US" sz="2000" b="1" i="1" dirty="0">
                <a:solidFill>
                  <a:srgbClr val="7030A0"/>
                </a:solidFill>
                <a:latin typeface="Aharoni" pitchFamily="2" charset="-79"/>
                <a:ea typeface="Times New Roman"/>
                <a:cs typeface="Aharoni" pitchFamily="2" charset="-79"/>
              </a:rPr>
              <a:t>? Dan </a:t>
            </a:r>
            <a:r>
              <a:rPr lang="en-US" sz="2000" b="1" i="1" dirty="0" err="1">
                <a:solidFill>
                  <a:srgbClr val="7030A0"/>
                </a:solidFill>
                <a:latin typeface="Aharoni" pitchFamily="2" charset="-79"/>
                <a:ea typeface="Times New Roman"/>
                <a:cs typeface="Aharoni" pitchFamily="2" charset="-79"/>
              </a:rPr>
              <a:t>kamu</a:t>
            </a:r>
            <a:r>
              <a:rPr lang="en-US" sz="2000" b="1" i="1" dirty="0">
                <a:solidFill>
                  <a:srgbClr val="7030A0"/>
                </a:solidFill>
                <a:latin typeface="Aharoni" pitchFamily="2" charset="-79"/>
                <a:ea typeface="Times New Roman"/>
                <a:cs typeface="Aharoni" pitchFamily="2" charset="-79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Aharoni" pitchFamily="2" charset="-79"/>
                <a:ea typeface="Times New Roman"/>
                <a:cs typeface="Aharoni" pitchFamily="2" charset="-79"/>
              </a:rPr>
              <a:t>tidak</a:t>
            </a:r>
            <a:r>
              <a:rPr lang="en-US" sz="2000" b="1" i="1" dirty="0">
                <a:solidFill>
                  <a:srgbClr val="7030A0"/>
                </a:solidFill>
                <a:latin typeface="Aharoni" pitchFamily="2" charset="-79"/>
                <a:ea typeface="Times New Roman"/>
                <a:cs typeface="Aharoni" pitchFamily="2" charset="-79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Aharoni" pitchFamily="2" charset="-79"/>
                <a:ea typeface="Times New Roman"/>
                <a:cs typeface="Aharoni" pitchFamily="2" charset="-79"/>
              </a:rPr>
              <a:t>akan</a:t>
            </a:r>
            <a:r>
              <a:rPr lang="en-US" sz="2000" b="1" i="1" dirty="0">
                <a:solidFill>
                  <a:srgbClr val="7030A0"/>
                </a:solidFill>
                <a:latin typeface="Aharoni" pitchFamily="2" charset="-79"/>
                <a:ea typeface="Times New Roman"/>
                <a:cs typeface="Aharoni" pitchFamily="2" charset="-79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Aharoni" pitchFamily="2" charset="-79"/>
                <a:ea typeface="Times New Roman"/>
                <a:cs typeface="Aharoni" pitchFamily="2" charset="-79"/>
              </a:rPr>
              <a:t>dikembalikan</a:t>
            </a:r>
            <a:r>
              <a:rPr lang="en-US" sz="2000" b="1" i="1" dirty="0">
                <a:solidFill>
                  <a:srgbClr val="7030A0"/>
                </a:solidFill>
                <a:latin typeface="Aharoni" pitchFamily="2" charset="-79"/>
                <a:ea typeface="Times New Roman"/>
                <a:cs typeface="Aharoni" pitchFamily="2" charset="-79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Aharoni" pitchFamily="2" charset="-79"/>
                <a:ea typeface="Times New Roman"/>
                <a:cs typeface="Aharoni" pitchFamily="2" charset="-79"/>
              </a:rPr>
              <a:t>kepada</a:t>
            </a:r>
            <a:r>
              <a:rPr lang="en-US" sz="2000" b="1" i="1" dirty="0">
                <a:solidFill>
                  <a:srgbClr val="7030A0"/>
                </a:solidFill>
                <a:latin typeface="Aharoni" pitchFamily="2" charset="-79"/>
                <a:ea typeface="Times New Roman"/>
                <a:cs typeface="Aharoni" pitchFamily="2" charset="-79"/>
              </a:rPr>
              <a:t> Kami</a:t>
            </a:r>
            <a:r>
              <a:rPr lang="en-US" sz="2000" b="1" dirty="0">
                <a:solidFill>
                  <a:srgbClr val="7030A0"/>
                </a:solidFill>
                <a:latin typeface="Aharoni" pitchFamily="2" charset="-79"/>
                <a:ea typeface="Times New Roman"/>
                <a:cs typeface="Aharoni" pitchFamily="2" charset="-79"/>
              </a:rPr>
              <a:t> (</a:t>
            </a:r>
            <a:r>
              <a:rPr lang="en-US" sz="2000" b="1" i="1" dirty="0">
                <a:solidFill>
                  <a:srgbClr val="7030A0"/>
                </a:solidFill>
                <a:latin typeface="Aharoni" pitchFamily="2" charset="-79"/>
                <a:ea typeface="Times New Roman"/>
                <a:cs typeface="Aharoni" pitchFamily="2" charset="-79"/>
              </a:rPr>
              <a:t>di </a:t>
            </a:r>
            <a:r>
              <a:rPr lang="en-US" sz="2000" b="1" i="1" dirty="0" err="1">
                <a:solidFill>
                  <a:srgbClr val="7030A0"/>
                </a:solidFill>
                <a:latin typeface="Aharoni" pitchFamily="2" charset="-79"/>
                <a:ea typeface="Times New Roman"/>
                <a:cs typeface="Aharoni" pitchFamily="2" charset="-79"/>
              </a:rPr>
              <a:t>alam</a:t>
            </a:r>
            <a:r>
              <a:rPr lang="en-US" sz="2000" b="1" i="1" dirty="0">
                <a:solidFill>
                  <a:srgbClr val="7030A0"/>
                </a:solidFill>
                <a:latin typeface="Aharoni" pitchFamily="2" charset="-79"/>
                <a:ea typeface="Times New Roman"/>
                <a:cs typeface="Aharoni" pitchFamily="2" charset="-79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Aharoni" pitchFamily="2" charset="-79"/>
                <a:ea typeface="Times New Roman"/>
                <a:cs typeface="Aharoni" pitchFamily="2" charset="-79"/>
              </a:rPr>
              <a:t>akhirat</a:t>
            </a:r>
            <a:r>
              <a:rPr lang="en-US" sz="2000" b="1" dirty="0">
                <a:solidFill>
                  <a:srgbClr val="7030A0"/>
                </a:solidFill>
                <a:latin typeface="Aharoni" pitchFamily="2" charset="-79"/>
                <a:ea typeface="Times New Roman"/>
                <a:cs typeface="Aharoni" pitchFamily="2" charset="-79"/>
              </a:rPr>
              <a:t>)”</a:t>
            </a:r>
            <a:endParaRPr lang="en-US" b="1" dirty="0">
              <a:solidFill>
                <a:srgbClr val="7030A0"/>
              </a:solidFill>
              <a:effectLst/>
              <a:latin typeface="Aharoni" pitchFamily="2" charset="-79"/>
              <a:ea typeface="Times New Roman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09556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34925" y="23813"/>
            <a:ext cx="9007475" cy="982662"/>
            <a:chOff x="71085" y="608481"/>
            <a:chExt cx="9007601" cy="611837"/>
          </a:xfrm>
        </p:grpSpPr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71085" y="608481"/>
              <a:ext cx="9007601" cy="611837"/>
              <a:chOff x="1" y="1"/>
              <a:chExt cx="9143999" cy="671994"/>
            </a:xfrm>
          </p:grpSpPr>
          <p:pic>
            <p:nvPicPr>
              <p:cNvPr id="8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2"/>
                <a:ext cx="761999" cy="671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3" descr="C:\Users\asari\AppData\Local\Temp\Rar$DRa0.764\LOGO JAKIM EDITED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305988" y="1"/>
                <a:ext cx="838012" cy="67199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Rectangle 6"/>
            <p:cNvSpPr/>
            <p:nvPr/>
          </p:nvSpPr>
          <p:spPr bwMode="auto">
            <a:xfrm>
              <a:off x="2490231" y="758645"/>
              <a:ext cx="4235257" cy="28744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spc="50" dirty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KHUTBAH MULTIMEDIA JAKIM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818204" y="1447800"/>
            <a:ext cx="7431353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MY" dirty="0" err="1" smtClean="0">
                <a:latin typeface="Berlin Sans FB" pitchFamily="34" charset="0"/>
              </a:rPr>
              <a:t>Hijrah</a:t>
            </a:r>
            <a:r>
              <a:rPr lang="en-MY" dirty="0" smtClean="0">
                <a:latin typeface="Berlin Sans FB" pitchFamily="34" charset="0"/>
              </a:rPr>
              <a:t> </a:t>
            </a:r>
            <a:r>
              <a:rPr lang="en-MY" dirty="0" err="1" smtClean="0">
                <a:latin typeface="Berlin Sans FB" pitchFamily="34" charset="0"/>
              </a:rPr>
              <a:t>Rasulullah</a:t>
            </a:r>
            <a:r>
              <a:rPr lang="en-MY" dirty="0" smtClean="0">
                <a:latin typeface="Berlin Sans FB" pitchFamily="34" charset="0"/>
              </a:rPr>
              <a:t> SAW </a:t>
            </a:r>
            <a:r>
              <a:rPr lang="en-MY" dirty="0" err="1" smtClean="0">
                <a:latin typeface="Berlin Sans FB" pitchFamily="34" charset="0"/>
              </a:rPr>
              <a:t>dari</a:t>
            </a:r>
            <a:r>
              <a:rPr lang="en-MY" dirty="0" smtClean="0">
                <a:latin typeface="Berlin Sans FB" pitchFamily="34" charset="0"/>
              </a:rPr>
              <a:t> </a:t>
            </a:r>
            <a:r>
              <a:rPr lang="en-MY" dirty="0">
                <a:latin typeface="Berlin Sans FB" pitchFamily="34" charset="0"/>
              </a:rPr>
              <a:t>Kota </a:t>
            </a:r>
            <a:r>
              <a:rPr lang="en-MY" dirty="0" err="1">
                <a:latin typeface="Berlin Sans FB" pitchFamily="34" charset="0"/>
              </a:rPr>
              <a:t>Mekah</a:t>
            </a:r>
            <a:r>
              <a:rPr lang="en-MY" dirty="0">
                <a:latin typeface="Berlin Sans FB" pitchFamily="34" charset="0"/>
              </a:rPr>
              <a:t> </a:t>
            </a:r>
            <a:r>
              <a:rPr lang="en-MY" dirty="0" err="1">
                <a:latin typeface="Berlin Sans FB" pitchFamily="34" charset="0"/>
              </a:rPr>
              <a:t>ke</a:t>
            </a:r>
            <a:r>
              <a:rPr lang="en-MY" dirty="0">
                <a:latin typeface="Berlin Sans FB" pitchFamily="34" charset="0"/>
              </a:rPr>
              <a:t> Kota </a:t>
            </a:r>
            <a:r>
              <a:rPr lang="en-MY" dirty="0" err="1">
                <a:latin typeface="Berlin Sans FB" pitchFamily="34" charset="0"/>
              </a:rPr>
              <a:t>Madinah</a:t>
            </a:r>
            <a:r>
              <a:rPr lang="en-MY" dirty="0">
                <a:latin typeface="Berlin Sans FB" pitchFamily="34" charset="0"/>
              </a:rPr>
              <a:t> </a:t>
            </a:r>
            <a:r>
              <a:rPr lang="en-MY" dirty="0" err="1">
                <a:latin typeface="Berlin Sans FB" pitchFamily="34" charset="0"/>
              </a:rPr>
              <a:t>adalah</a:t>
            </a:r>
            <a:r>
              <a:rPr lang="en-MY" dirty="0">
                <a:latin typeface="Berlin Sans FB" pitchFamily="34" charset="0"/>
              </a:rPr>
              <a:t> </a:t>
            </a:r>
            <a:r>
              <a:rPr lang="en-MY" dirty="0" err="1">
                <a:latin typeface="Berlin Sans FB" pitchFamily="34" charset="0"/>
              </a:rPr>
              <a:t>satu</a:t>
            </a:r>
            <a:r>
              <a:rPr lang="en-MY" dirty="0">
                <a:latin typeface="Berlin Sans FB" pitchFamily="34" charset="0"/>
              </a:rPr>
              <a:t> </a:t>
            </a:r>
            <a:r>
              <a:rPr lang="en-MY" dirty="0" err="1">
                <a:latin typeface="Berlin Sans FB" pitchFamily="34" charset="0"/>
              </a:rPr>
              <a:t>rancangan</a:t>
            </a:r>
            <a:r>
              <a:rPr lang="en-MY" dirty="0">
                <a:latin typeface="Berlin Sans FB" pitchFamily="34" charset="0"/>
              </a:rPr>
              <a:t> </a:t>
            </a:r>
            <a:r>
              <a:rPr lang="en-MY" dirty="0" err="1">
                <a:latin typeface="Berlin Sans FB" pitchFamily="34" charset="0"/>
              </a:rPr>
              <a:t>strategik</a:t>
            </a:r>
            <a:r>
              <a:rPr lang="en-MY" dirty="0">
                <a:latin typeface="Berlin Sans FB" pitchFamily="34" charset="0"/>
              </a:rPr>
              <a:t> </a:t>
            </a:r>
            <a:r>
              <a:rPr lang="en-MY" dirty="0" err="1">
                <a:latin typeface="Berlin Sans FB" pitchFamily="34" charset="0"/>
              </a:rPr>
              <a:t>dalam</a:t>
            </a:r>
            <a:r>
              <a:rPr lang="en-MY" dirty="0">
                <a:latin typeface="Berlin Sans FB" pitchFamily="34" charset="0"/>
              </a:rPr>
              <a:t> </a:t>
            </a:r>
            <a:r>
              <a:rPr lang="en-MY" dirty="0" err="1">
                <a:latin typeface="Berlin Sans FB" pitchFamily="34" charset="0"/>
              </a:rPr>
              <a:t>menyusun</a:t>
            </a:r>
            <a:r>
              <a:rPr lang="en-MY" dirty="0">
                <a:latin typeface="Berlin Sans FB" pitchFamily="34" charset="0"/>
              </a:rPr>
              <a:t> </a:t>
            </a:r>
            <a:r>
              <a:rPr lang="en-MY" dirty="0" err="1">
                <a:latin typeface="Berlin Sans FB" pitchFamily="34" charset="0"/>
              </a:rPr>
              <a:t>strategi</a:t>
            </a:r>
            <a:r>
              <a:rPr lang="en-MY" dirty="0">
                <a:latin typeface="Berlin Sans FB" pitchFamily="34" charset="0"/>
              </a:rPr>
              <a:t> </a:t>
            </a:r>
            <a:r>
              <a:rPr lang="en-MY" dirty="0" err="1">
                <a:latin typeface="Berlin Sans FB" pitchFamily="34" charset="0"/>
              </a:rPr>
              <a:t>bagi</a:t>
            </a:r>
            <a:r>
              <a:rPr lang="en-MY" dirty="0">
                <a:latin typeface="Berlin Sans FB" pitchFamily="34" charset="0"/>
              </a:rPr>
              <a:t> </a:t>
            </a:r>
            <a:r>
              <a:rPr lang="en-MY" dirty="0" err="1">
                <a:latin typeface="Berlin Sans FB" pitchFamily="34" charset="0"/>
              </a:rPr>
              <a:t>mempertahankan</a:t>
            </a:r>
            <a:r>
              <a:rPr lang="en-MY" dirty="0">
                <a:latin typeface="Berlin Sans FB" pitchFamily="34" charset="0"/>
              </a:rPr>
              <a:t> agama </a:t>
            </a:r>
            <a:r>
              <a:rPr lang="en-MY" dirty="0" smtClean="0">
                <a:latin typeface="Berlin Sans FB" pitchFamily="34" charset="0"/>
              </a:rPr>
              <a:t>Allah SWT, </a:t>
            </a:r>
            <a:r>
              <a:rPr lang="en-MY" dirty="0" err="1">
                <a:latin typeface="Berlin Sans FB" pitchFamily="34" charset="0"/>
              </a:rPr>
              <a:t>menjamin</a:t>
            </a:r>
            <a:r>
              <a:rPr lang="en-MY" dirty="0">
                <a:latin typeface="Berlin Sans FB" pitchFamily="34" charset="0"/>
              </a:rPr>
              <a:t> </a:t>
            </a:r>
            <a:r>
              <a:rPr lang="en-MY" dirty="0" err="1">
                <a:latin typeface="Berlin Sans FB" pitchFamily="34" charset="0"/>
              </a:rPr>
              <a:t>keselamatan</a:t>
            </a:r>
            <a:r>
              <a:rPr lang="en-MY" dirty="0">
                <a:latin typeface="Berlin Sans FB" pitchFamily="34" charset="0"/>
              </a:rPr>
              <a:t> </a:t>
            </a:r>
            <a:r>
              <a:rPr lang="en-MY" dirty="0" err="1">
                <a:latin typeface="Berlin Sans FB" pitchFamily="34" charset="0"/>
              </a:rPr>
              <a:t>dan</a:t>
            </a:r>
            <a:r>
              <a:rPr lang="en-MY" dirty="0">
                <a:latin typeface="Berlin Sans FB" pitchFamily="34" charset="0"/>
              </a:rPr>
              <a:t> </a:t>
            </a:r>
            <a:r>
              <a:rPr lang="en-MY" dirty="0" err="1">
                <a:latin typeface="Berlin Sans FB" pitchFamily="34" charset="0"/>
              </a:rPr>
              <a:t>kemenangan</a:t>
            </a:r>
            <a:r>
              <a:rPr lang="en-MY" dirty="0">
                <a:latin typeface="Berlin Sans FB" pitchFamily="34" charset="0"/>
              </a:rPr>
              <a:t> Islam, </a:t>
            </a:r>
            <a:r>
              <a:rPr lang="en-MY" dirty="0" err="1">
                <a:latin typeface="Berlin Sans FB" pitchFamily="34" charset="0"/>
              </a:rPr>
              <a:t>serta</a:t>
            </a:r>
            <a:r>
              <a:rPr lang="en-MY" dirty="0">
                <a:latin typeface="Berlin Sans FB" pitchFamily="34" charset="0"/>
              </a:rPr>
              <a:t> </a:t>
            </a:r>
            <a:r>
              <a:rPr lang="en-MY" dirty="0" err="1">
                <a:latin typeface="Berlin Sans FB" pitchFamily="34" charset="0"/>
              </a:rPr>
              <a:t>memelihara</a:t>
            </a:r>
            <a:r>
              <a:rPr lang="en-MY" dirty="0">
                <a:latin typeface="Berlin Sans FB" pitchFamily="34" charset="0"/>
              </a:rPr>
              <a:t> </a:t>
            </a:r>
            <a:r>
              <a:rPr lang="en-MY" dirty="0" err="1">
                <a:latin typeface="Berlin Sans FB" pitchFamily="34" charset="0"/>
              </a:rPr>
              <a:t>nilai-nilai</a:t>
            </a:r>
            <a:r>
              <a:rPr lang="en-MY" dirty="0">
                <a:latin typeface="Berlin Sans FB" pitchFamily="34" charset="0"/>
              </a:rPr>
              <a:t> </a:t>
            </a:r>
            <a:r>
              <a:rPr lang="en-MY" dirty="0" err="1">
                <a:latin typeface="Berlin Sans FB" pitchFamily="34" charset="0"/>
              </a:rPr>
              <a:t>murni</a:t>
            </a:r>
            <a:r>
              <a:rPr lang="en-MY" dirty="0">
                <a:latin typeface="Berlin Sans FB" pitchFamily="34" charset="0"/>
              </a:rPr>
              <a:t> Islam </a:t>
            </a:r>
            <a:r>
              <a:rPr lang="en-MY" dirty="0" err="1">
                <a:latin typeface="Berlin Sans FB" pitchFamily="34" charset="0"/>
              </a:rPr>
              <a:t>untuk</a:t>
            </a:r>
            <a:r>
              <a:rPr lang="en-MY" dirty="0">
                <a:latin typeface="Berlin Sans FB" pitchFamily="34" charset="0"/>
              </a:rPr>
              <a:t> </a:t>
            </a:r>
            <a:r>
              <a:rPr lang="en-MY" dirty="0" err="1">
                <a:latin typeface="Berlin Sans FB" pitchFamily="34" charset="0"/>
              </a:rPr>
              <a:t>jangka</a:t>
            </a:r>
            <a:r>
              <a:rPr lang="en-MY" dirty="0">
                <a:latin typeface="Berlin Sans FB" pitchFamily="34" charset="0"/>
              </a:rPr>
              <a:t> </a:t>
            </a:r>
            <a:r>
              <a:rPr lang="en-MY" dirty="0" err="1" smtClean="0">
                <a:latin typeface="Berlin Sans FB" pitchFamily="34" charset="0"/>
              </a:rPr>
              <a:t>panjang</a:t>
            </a:r>
            <a:r>
              <a:rPr lang="en-MY" dirty="0" smtClean="0">
                <a:latin typeface="Berlin Sans FB" pitchFamily="34" charset="0"/>
              </a:rPr>
              <a:t>.</a:t>
            </a:r>
            <a:endParaRPr lang="en-US" dirty="0">
              <a:latin typeface="Berlin Sans FB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82630" y="3810000"/>
            <a:ext cx="7302500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MY" sz="2000" dirty="0" err="1" smtClean="0">
                <a:latin typeface="Berlin Sans FB" pitchFamily="34" charset="0"/>
              </a:rPr>
              <a:t>Ianya</a:t>
            </a:r>
            <a:r>
              <a:rPr lang="en-MY" sz="2000" dirty="0" smtClean="0">
                <a:latin typeface="Berlin Sans FB" pitchFamily="34" charset="0"/>
              </a:rPr>
              <a:t>, </a:t>
            </a:r>
            <a:r>
              <a:rPr lang="en-MY" sz="2000" dirty="0" err="1" smtClean="0">
                <a:latin typeface="Berlin Sans FB" pitchFamily="34" charset="0"/>
              </a:rPr>
              <a:t>menandakan</a:t>
            </a:r>
            <a:r>
              <a:rPr lang="en-MY" sz="2000" dirty="0" smtClean="0">
                <a:latin typeface="Berlin Sans FB" pitchFamily="34" charset="0"/>
              </a:rPr>
              <a:t> </a:t>
            </a:r>
            <a:r>
              <a:rPr lang="en-MY" sz="2000" dirty="0" err="1">
                <a:latin typeface="Berlin Sans FB" pitchFamily="34" charset="0"/>
              </a:rPr>
              <a:t>titik</a:t>
            </a:r>
            <a:r>
              <a:rPr lang="en-MY" sz="2000" dirty="0">
                <a:latin typeface="Berlin Sans FB" pitchFamily="34" charset="0"/>
              </a:rPr>
              <a:t> </a:t>
            </a:r>
            <a:r>
              <a:rPr lang="en-MY" sz="2000" dirty="0" err="1">
                <a:latin typeface="Berlin Sans FB" pitchFamily="34" charset="0"/>
              </a:rPr>
              <a:t>transformasi</a:t>
            </a:r>
            <a:r>
              <a:rPr lang="en-MY" sz="2000" dirty="0">
                <a:latin typeface="Berlin Sans FB" pitchFamily="34" charset="0"/>
              </a:rPr>
              <a:t> </a:t>
            </a:r>
            <a:r>
              <a:rPr lang="en-MY" sz="2000" dirty="0" err="1">
                <a:latin typeface="Berlin Sans FB" pitchFamily="34" charset="0"/>
              </a:rPr>
              <a:t>dalam</a:t>
            </a:r>
            <a:r>
              <a:rPr lang="en-MY" sz="2000" dirty="0">
                <a:latin typeface="Berlin Sans FB" pitchFamily="34" charset="0"/>
              </a:rPr>
              <a:t> </a:t>
            </a:r>
            <a:r>
              <a:rPr lang="en-MY" sz="2000" dirty="0" err="1">
                <a:latin typeface="Berlin Sans FB" pitchFamily="34" charset="0"/>
              </a:rPr>
              <a:t>kemajuan</a:t>
            </a:r>
            <a:r>
              <a:rPr lang="en-MY" sz="2000" dirty="0">
                <a:latin typeface="Berlin Sans FB" pitchFamily="34" charset="0"/>
              </a:rPr>
              <a:t> </a:t>
            </a:r>
            <a:r>
              <a:rPr lang="en-MY" sz="2000" dirty="0" err="1">
                <a:latin typeface="Berlin Sans FB" pitchFamily="34" charset="0"/>
              </a:rPr>
              <a:t>umat</a:t>
            </a:r>
            <a:r>
              <a:rPr lang="en-MY" sz="2000" dirty="0">
                <a:latin typeface="Berlin Sans FB" pitchFamily="34" charset="0"/>
              </a:rPr>
              <a:t> Islam </a:t>
            </a:r>
            <a:r>
              <a:rPr lang="en-MY" sz="2000" dirty="0" err="1">
                <a:latin typeface="Berlin Sans FB" pitchFamily="34" charset="0"/>
              </a:rPr>
              <a:t>dan</a:t>
            </a:r>
            <a:r>
              <a:rPr lang="en-MY" sz="2000" dirty="0">
                <a:latin typeface="Berlin Sans FB" pitchFamily="34" charset="0"/>
              </a:rPr>
              <a:t> </a:t>
            </a:r>
            <a:r>
              <a:rPr lang="en-MY" sz="2000" dirty="0" err="1">
                <a:latin typeface="Berlin Sans FB" pitchFamily="34" charset="0"/>
              </a:rPr>
              <a:t>melahirkan</a:t>
            </a:r>
            <a:r>
              <a:rPr lang="en-MY" sz="2000" dirty="0">
                <a:latin typeface="Berlin Sans FB" pitchFamily="34" charset="0"/>
              </a:rPr>
              <a:t> </a:t>
            </a:r>
            <a:r>
              <a:rPr lang="en-MY" sz="2000" dirty="0" err="1">
                <a:latin typeface="Berlin Sans FB" pitchFamily="34" charset="0"/>
              </a:rPr>
              <a:t>satu</a:t>
            </a:r>
            <a:r>
              <a:rPr lang="en-MY" sz="2000" dirty="0">
                <a:latin typeface="Berlin Sans FB" pitchFamily="34" charset="0"/>
              </a:rPr>
              <a:t> </a:t>
            </a:r>
            <a:r>
              <a:rPr lang="en-MY" sz="2000" dirty="0" err="1">
                <a:latin typeface="Berlin Sans FB" pitchFamily="34" charset="0"/>
              </a:rPr>
              <a:t>sistem</a:t>
            </a:r>
            <a:r>
              <a:rPr lang="en-MY" sz="2000" dirty="0">
                <a:latin typeface="Berlin Sans FB" pitchFamily="34" charset="0"/>
              </a:rPr>
              <a:t> </a:t>
            </a:r>
            <a:r>
              <a:rPr lang="en-MY" sz="2000" dirty="0" err="1">
                <a:latin typeface="Berlin Sans FB" pitchFamily="34" charset="0"/>
              </a:rPr>
              <a:t>hidup</a:t>
            </a:r>
            <a:r>
              <a:rPr lang="en-MY" sz="2000" dirty="0">
                <a:latin typeface="Berlin Sans FB" pitchFamily="34" charset="0"/>
              </a:rPr>
              <a:t> </a:t>
            </a:r>
            <a:r>
              <a:rPr lang="en-MY" sz="2000" dirty="0" err="1">
                <a:latin typeface="Berlin Sans FB" pitchFamily="34" charset="0"/>
              </a:rPr>
              <a:t>bermasyarakat</a:t>
            </a:r>
            <a:r>
              <a:rPr lang="en-MY" sz="2000" dirty="0">
                <a:latin typeface="Berlin Sans FB" pitchFamily="34" charset="0"/>
              </a:rPr>
              <a:t> yang </a:t>
            </a:r>
            <a:r>
              <a:rPr lang="en-MY" sz="2000" dirty="0" err="1">
                <a:latin typeface="Berlin Sans FB" pitchFamily="34" charset="0"/>
              </a:rPr>
              <a:t>sempurna</a:t>
            </a:r>
            <a:r>
              <a:rPr lang="en-MY" sz="2000" dirty="0">
                <a:latin typeface="Berlin Sans FB" pitchFamily="34" charset="0"/>
              </a:rPr>
              <a:t>.</a:t>
            </a:r>
            <a:endParaRPr lang="en-US" sz="2000" dirty="0">
              <a:latin typeface="Berlin Sans FB" pitchFamily="34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3886200" y="2846614"/>
            <a:ext cx="914400" cy="963386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787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34925" y="23813"/>
            <a:ext cx="9007475" cy="982662"/>
            <a:chOff x="71085" y="608481"/>
            <a:chExt cx="9007601" cy="611837"/>
          </a:xfrm>
        </p:grpSpPr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71085" y="608481"/>
              <a:ext cx="9007601" cy="611837"/>
              <a:chOff x="1" y="1"/>
              <a:chExt cx="9143999" cy="671994"/>
            </a:xfrm>
          </p:grpSpPr>
          <p:pic>
            <p:nvPicPr>
              <p:cNvPr id="8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2"/>
                <a:ext cx="761999" cy="671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3" descr="C:\Users\asari\AppData\Local\Temp\Rar$DRa0.764\LOGO JAKIM EDITED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305988" y="1"/>
                <a:ext cx="838012" cy="67199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Rectangle 6"/>
            <p:cNvSpPr/>
            <p:nvPr/>
          </p:nvSpPr>
          <p:spPr bwMode="auto">
            <a:xfrm>
              <a:off x="2490231" y="758645"/>
              <a:ext cx="4235257" cy="28744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spc="50" dirty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KHUTBAH MULTIMEDIA JAKIM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2856039" y="1161365"/>
            <a:ext cx="3373038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haroni" pitchFamily="2" charset="-79"/>
                <a:cs typeface="Aharoni" pitchFamily="2" charset="-79"/>
              </a:rPr>
              <a:t>Konsep</a:t>
            </a:r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haroni" pitchFamily="2" charset="-79"/>
                <a:cs typeface="Aharoni" pitchFamily="2" charset="-79"/>
              </a:rPr>
              <a:t>Hijrah</a:t>
            </a:r>
            <a:endParaRPr lang="en-US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haroni" pitchFamily="2" charset="-79"/>
              <a:cs typeface="Aharoni" pitchFamily="2" charset="-79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488281190"/>
              </p:ext>
            </p:extLst>
          </p:nvPr>
        </p:nvGraphicFramePr>
        <p:xfrm>
          <a:off x="1883229" y="2133600"/>
          <a:ext cx="60960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56332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34925" y="23813"/>
            <a:ext cx="9007475" cy="982662"/>
            <a:chOff x="71085" y="608481"/>
            <a:chExt cx="9007601" cy="611837"/>
          </a:xfrm>
        </p:grpSpPr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71085" y="608481"/>
              <a:ext cx="9007601" cy="611837"/>
              <a:chOff x="1" y="1"/>
              <a:chExt cx="9143999" cy="671994"/>
            </a:xfrm>
          </p:grpSpPr>
          <p:pic>
            <p:nvPicPr>
              <p:cNvPr id="8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2"/>
                <a:ext cx="761999" cy="671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3" descr="C:\Users\asari\AppData\Local\Temp\Rar$DRa0.764\LOGO JAKIM EDITED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305988" y="1"/>
                <a:ext cx="838012" cy="67199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Rectangle 6"/>
            <p:cNvSpPr/>
            <p:nvPr/>
          </p:nvSpPr>
          <p:spPr bwMode="auto">
            <a:xfrm>
              <a:off x="2490231" y="758645"/>
              <a:ext cx="4235257" cy="28744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spc="50" dirty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KHUTBAH MULTIMEDIA JAKIM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785547" y="4038600"/>
            <a:ext cx="7672653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err="1">
                <a:latin typeface="Times New Roman"/>
                <a:ea typeface="Times New Roman"/>
              </a:rPr>
              <a:t>Mafhumnya</a:t>
            </a:r>
            <a:r>
              <a:rPr lang="en-US" b="1" dirty="0">
                <a:latin typeface="Times New Roman"/>
                <a:ea typeface="Times New Roman"/>
              </a:rPr>
              <a:t>:</a:t>
            </a:r>
            <a:r>
              <a:rPr lang="en-US" dirty="0">
                <a:latin typeface="Times New Roman"/>
                <a:ea typeface="Times New Roman"/>
              </a:rPr>
              <a:t> </a:t>
            </a:r>
            <a:endParaRPr lang="en-US" dirty="0" smtClean="0">
              <a:latin typeface="Times New Roman"/>
              <a:ea typeface="Times New Roman"/>
            </a:endParaRPr>
          </a:p>
          <a:p>
            <a:pPr algn="ctr"/>
            <a:r>
              <a:rPr lang="en-US" i="1" dirty="0" smtClean="0">
                <a:latin typeface="Times New Roman"/>
                <a:ea typeface="Times New Roman"/>
              </a:rPr>
              <a:t>“</a:t>
            </a:r>
            <a:r>
              <a:rPr lang="en-US" i="1" dirty="0" err="1">
                <a:latin typeface="Times New Roman"/>
                <a:ea typeface="Times New Roman"/>
              </a:rPr>
              <a:t>Aku</a:t>
            </a:r>
            <a:r>
              <a:rPr lang="en-US" i="1" dirty="0">
                <a:latin typeface="Times New Roman"/>
                <a:ea typeface="Times New Roman"/>
              </a:rPr>
              <a:t> </a:t>
            </a:r>
            <a:r>
              <a:rPr lang="en-US" i="1" dirty="0" err="1">
                <a:latin typeface="Times New Roman"/>
                <a:ea typeface="Times New Roman"/>
              </a:rPr>
              <a:t>telah</a:t>
            </a:r>
            <a:r>
              <a:rPr lang="en-US" i="1" dirty="0">
                <a:latin typeface="Times New Roman"/>
                <a:ea typeface="Times New Roman"/>
              </a:rPr>
              <a:t> </a:t>
            </a:r>
            <a:r>
              <a:rPr lang="en-US" i="1" dirty="0" err="1">
                <a:latin typeface="Times New Roman"/>
                <a:ea typeface="Times New Roman"/>
              </a:rPr>
              <a:t>meninggalkan</a:t>
            </a:r>
            <a:r>
              <a:rPr lang="en-US" i="1" dirty="0">
                <a:latin typeface="Times New Roman"/>
                <a:ea typeface="Times New Roman"/>
              </a:rPr>
              <a:t> </a:t>
            </a:r>
            <a:r>
              <a:rPr lang="en-US" i="1" dirty="0" err="1">
                <a:latin typeface="Times New Roman"/>
                <a:ea typeface="Times New Roman"/>
              </a:rPr>
              <a:t>pada</a:t>
            </a:r>
            <a:r>
              <a:rPr lang="en-US" i="1" dirty="0">
                <a:latin typeface="Times New Roman"/>
                <a:ea typeface="Times New Roman"/>
              </a:rPr>
              <a:t> </a:t>
            </a:r>
            <a:r>
              <a:rPr lang="en-US" i="1" dirty="0" err="1">
                <a:latin typeface="Times New Roman"/>
                <a:ea typeface="Times New Roman"/>
              </a:rPr>
              <a:t>kamu</a:t>
            </a:r>
            <a:r>
              <a:rPr lang="en-US" i="1" dirty="0">
                <a:latin typeface="Times New Roman"/>
                <a:ea typeface="Times New Roman"/>
              </a:rPr>
              <a:t> </a:t>
            </a:r>
            <a:r>
              <a:rPr lang="en-US" i="1" dirty="0" err="1">
                <a:latin typeface="Times New Roman"/>
                <a:ea typeface="Times New Roman"/>
              </a:rPr>
              <a:t>sekalian</a:t>
            </a:r>
            <a:r>
              <a:rPr lang="en-US" i="1" dirty="0">
                <a:latin typeface="Times New Roman"/>
                <a:ea typeface="Times New Roman"/>
              </a:rPr>
              <a:t> </a:t>
            </a:r>
            <a:r>
              <a:rPr lang="en-US" i="1" dirty="0" err="1">
                <a:latin typeface="Times New Roman"/>
                <a:ea typeface="Times New Roman"/>
              </a:rPr>
              <a:t>dua</a:t>
            </a:r>
            <a:r>
              <a:rPr lang="en-US" i="1" dirty="0">
                <a:latin typeface="Times New Roman"/>
                <a:ea typeface="Times New Roman"/>
              </a:rPr>
              <a:t> </a:t>
            </a:r>
            <a:r>
              <a:rPr lang="en-US" i="1" dirty="0" err="1">
                <a:latin typeface="Times New Roman"/>
                <a:ea typeface="Times New Roman"/>
              </a:rPr>
              <a:t>perkara</a:t>
            </a:r>
            <a:r>
              <a:rPr lang="en-US" i="1" dirty="0">
                <a:latin typeface="Times New Roman"/>
                <a:ea typeface="Times New Roman"/>
              </a:rPr>
              <a:t> yang </a:t>
            </a:r>
            <a:r>
              <a:rPr lang="en-US" i="1" dirty="0" err="1">
                <a:latin typeface="Times New Roman"/>
                <a:ea typeface="Times New Roman"/>
              </a:rPr>
              <a:t>kamu</a:t>
            </a:r>
            <a:r>
              <a:rPr lang="en-US" i="1" dirty="0">
                <a:latin typeface="Times New Roman"/>
                <a:ea typeface="Times New Roman"/>
              </a:rPr>
              <a:t> </a:t>
            </a:r>
            <a:r>
              <a:rPr lang="en-US" i="1" dirty="0" err="1">
                <a:latin typeface="Times New Roman"/>
                <a:ea typeface="Times New Roman"/>
              </a:rPr>
              <a:t>tidak</a:t>
            </a:r>
            <a:r>
              <a:rPr lang="en-US" i="1" dirty="0">
                <a:latin typeface="Times New Roman"/>
                <a:ea typeface="Times New Roman"/>
              </a:rPr>
              <a:t> </a:t>
            </a:r>
            <a:r>
              <a:rPr lang="en-US" i="1" dirty="0" err="1">
                <a:latin typeface="Times New Roman"/>
                <a:ea typeface="Times New Roman"/>
              </a:rPr>
              <a:t>akan</a:t>
            </a:r>
            <a:r>
              <a:rPr lang="en-US" i="1" dirty="0">
                <a:latin typeface="Times New Roman"/>
                <a:ea typeface="Times New Roman"/>
              </a:rPr>
              <a:t> </a:t>
            </a:r>
            <a:r>
              <a:rPr lang="en-US" i="1" dirty="0" err="1">
                <a:latin typeface="Times New Roman"/>
                <a:ea typeface="Times New Roman"/>
              </a:rPr>
              <a:t>sesat</a:t>
            </a:r>
            <a:r>
              <a:rPr lang="en-US" i="1" dirty="0">
                <a:latin typeface="Times New Roman"/>
                <a:ea typeface="Times New Roman"/>
              </a:rPr>
              <a:t> </a:t>
            </a:r>
            <a:r>
              <a:rPr lang="en-US" i="1" dirty="0" err="1">
                <a:latin typeface="Times New Roman"/>
                <a:ea typeface="Times New Roman"/>
              </a:rPr>
              <a:t>selagi</a:t>
            </a:r>
            <a:r>
              <a:rPr lang="en-US" i="1" dirty="0">
                <a:latin typeface="Times New Roman"/>
                <a:ea typeface="Times New Roman"/>
              </a:rPr>
              <a:t> </a:t>
            </a:r>
            <a:r>
              <a:rPr lang="en-US" i="1" dirty="0" err="1">
                <a:latin typeface="Times New Roman"/>
                <a:ea typeface="Times New Roman"/>
              </a:rPr>
              <a:t>mana</a:t>
            </a:r>
            <a:r>
              <a:rPr lang="en-US" i="1" dirty="0">
                <a:latin typeface="Times New Roman"/>
                <a:ea typeface="Times New Roman"/>
              </a:rPr>
              <a:t> </a:t>
            </a:r>
            <a:r>
              <a:rPr lang="en-US" i="1" dirty="0" err="1">
                <a:latin typeface="Times New Roman"/>
                <a:ea typeface="Times New Roman"/>
              </a:rPr>
              <a:t>kamu</a:t>
            </a:r>
            <a:r>
              <a:rPr lang="en-US" i="1" dirty="0">
                <a:latin typeface="Times New Roman"/>
                <a:ea typeface="Times New Roman"/>
              </a:rPr>
              <a:t> </a:t>
            </a:r>
            <a:r>
              <a:rPr lang="en-US" i="1" dirty="0" err="1">
                <a:latin typeface="Times New Roman"/>
                <a:ea typeface="Times New Roman"/>
              </a:rPr>
              <a:t>berpegang</a:t>
            </a:r>
            <a:r>
              <a:rPr lang="en-US" i="1" dirty="0">
                <a:latin typeface="Times New Roman"/>
                <a:ea typeface="Times New Roman"/>
              </a:rPr>
              <a:t> </a:t>
            </a:r>
            <a:r>
              <a:rPr lang="en-US" i="1" dirty="0" err="1">
                <a:latin typeface="Times New Roman"/>
                <a:ea typeface="Times New Roman"/>
              </a:rPr>
              <a:t>teguh</a:t>
            </a:r>
            <a:r>
              <a:rPr lang="en-US" i="1" dirty="0">
                <a:latin typeface="Times New Roman"/>
                <a:ea typeface="Times New Roman"/>
              </a:rPr>
              <a:t> </a:t>
            </a:r>
            <a:r>
              <a:rPr lang="en-US" i="1" dirty="0" err="1">
                <a:latin typeface="Times New Roman"/>
                <a:ea typeface="Times New Roman"/>
              </a:rPr>
              <a:t>kepada</a:t>
            </a:r>
            <a:r>
              <a:rPr lang="en-US" i="1" dirty="0">
                <a:latin typeface="Times New Roman"/>
                <a:ea typeface="Times New Roman"/>
              </a:rPr>
              <a:t> </a:t>
            </a:r>
            <a:r>
              <a:rPr lang="en-US" i="1" dirty="0" err="1">
                <a:latin typeface="Times New Roman"/>
                <a:ea typeface="Times New Roman"/>
              </a:rPr>
              <a:t>keduanya</a:t>
            </a:r>
            <a:r>
              <a:rPr lang="en-US" i="1" dirty="0">
                <a:latin typeface="Times New Roman"/>
                <a:ea typeface="Times New Roman"/>
              </a:rPr>
              <a:t>, </a:t>
            </a:r>
            <a:r>
              <a:rPr lang="en-US" i="1" dirty="0" err="1">
                <a:latin typeface="Times New Roman"/>
                <a:ea typeface="Times New Roman"/>
              </a:rPr>
              <a:t>iaitu</a:t>
            </a:r>
            <a:r>
              <a:rPr lang="en-US" i="1" dirty="0">
                <a:latin typeface="Times New Roman"/>
                <a:ea typeface="Times New Roman"/>
              </a:rPr>
              <a:t> : </a:t>
            </a:r>
            <a:r>
              <a:rPr lang="en-US" i="1" dirty="0" err="1">
                <a:latin typeface="Times New Roman"/>
                <a:ea typeface="Times New Roman"/>
              </a:rPr>
              <a:t>Kitab</a:t>
            </a:r>
            <a:r>
              <a:rPr lang="en-US" i="1" dirty="0">
                <a:latin typeface="Times New Roman"/>
                <a:ea typeface="Times New Roman"/>
              </a:rPr>
              <a:t> Allah (al-Quran) </a:t>
            </a:r>
            <a:r>
              <a:rPr lang="en-US" i="1" dirty="0" err="1">
                <a:latin typeface="Times New Roman"/>
                <a:ea typeface="Times New Roman"/>
              </a:rPr>
              <a:t>dan</a:t>
            </a:r>
            <a:r>
              <a:rPr lang="en-US" i="1" dirty="0">
                <a:latin typeface="Times New Roman"/>
                <a:ea typeface="Times New Roman"/>
              </a:rPr>
              <a:t> </a:t>
            </a:r>
            <a:r>
              <a:rPr lang="en-US" i="1" dirty="0" err="1">
                <a:latin typeface="Times New Roman"/>
                <a:ea typeface="Times New Roman"/>
              </a:rPr>
              <a:t>Sunnah</a:t>
            </a:r>
            <a:r>
              <a:rPr lang="en-US" i="1" dirty="0">
                <a:latin typeface="Times New Roman"/>
                <a:ea typeface="Times New Roman"/>
              </a:rPr>
              <a:t> </a:t>
            </a:r>
            <a:r>
              <a:rPr lang="en-US" i="1" dirty="0" err="1">
                <a:latin typeface="Times New Roman"/>
                <a:ea typeface="Times New Roman"/>
              </a:rPr>
              <a:t>Nabi-Nya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670" y="1905000"/>
            <a:ext cx="70485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6714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34925" y="23813"/>
            <a:ext cx="9007475" cy="982662"/>
            <a:chOff x="71085" y="608481"/>
            <a:chExt cx="9007601" cy="611837"/>
          </a:xfrm>
        </p:grpSpPr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71085" y="608481"/>
              <a:ext cx="9007601" cy="611837"/>
              <a:chOff x="1" y="1"/>
              <a:chExt cx="9143999" cy="671994"/>
            </a:xfrm>
          </p:grpSpPr>
          <p:pic>
            <p:nvPicPr>
              <p:cNvPr id="8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2"/>
                <a:ext cx="761999" cy="671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3" descr="C:\Users\asari\AppData\Local\Temp\Rar$DRa0.764\LOGO JAKIM EDITED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305988" y="1"/>
                <a:ext cx="838012" cy="67199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Rectangle 6"/>
            <p:cNvSpPr/>
            <p:nvPr/>
          </p:nvSpPr>
          <p:spPr bwMode="auto">
            <a:xfrm>
              <a:off x="2490231" y="758645"/>
              <a:ext cx="4235257" cy="28744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spc="50" dirty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KHUTBAH MULTIMEDIA JAKIM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219200" y="1752600"/>
            <a:ext cx="68580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dirty="0">
                <a:latin typeface="Berlin Sans FB" pitchFamily="34" charset="0"/>
              </a:rPr>
              <a:t>Islam </a:t>
            </a:r>
            <a:r>
              <a:rPr lang="en-US" dirty="0" err="1">
                <a:latin typeface="Berlin Sans FB" pitchFamily="34" charset="0"/>
              </a:rPr>
              <a:t>adalah</a:t>
            </a:r>
            <a:r>
              <a:rPr lang="en-US" dirty="0">
                <a:latin typeface="Berlin Sans FB" pitchFamily="34" charset="0"/>
              </a:rPr>
              <a:t> agama yang </a:t>
            </a:r>
            <a:r>
              <a:rPr lang="en-US" dirty="0" err="1">
                <a:latin typeface="Berlin Sans FB" pitchFamily="34" charset="0"/>
              </a:rPr>
              <a:t>membawa</a:t>
            </a:r>
            <a:r>
              <a:rPr lang="en-US" dirty="0">
                <a:latin typeface="Berlin Sans FB" pitchFamily="34" charset="0"/>
              </a:rPr>
              <a:t> </a:t>
            </a:r>
            <a:r>
              <a:rPr lang="en-US" dirty="0" err="1">
                <a:latin typeface="Berlin Sans FB" pitchFamily="34" charset="0"/>
              </a:rPr>
              <a:t>rahmat</a:t>
            </a:r>
            <a:r>
              <a:rPr lang="en-US" dirty="0">
                <a:latin typeface="Berlin Sans FB" pitchFamily="34" charset="0"/>
              </a:rPr>
              <a:t> </a:t>
            </a:r>
            <a:r>
              <a:rPr lang="en-US" dirty="0" err="1">
                <a:latin typeface="Berlin Sans FB" pitchFamily="34" charset="0"/>
              </a:rPr>
              <a:t>kepada</a:t>
            </a:r>
            <a:r>
              <a:rPr lang="en-US" dirty="0">
                <a:latin typeface="Berlin Sans FB" pitchFamily="34" charset="0"/>
              </a:rPr>
              <a:t> </a:t>
            </a:r>
            <a:r>
              <a:rPr lang="en-US" dirty="0" err="1">
                <a:latin typeface="Berlin Sans FB" pitchFamily="34" charset="0"/>
              </a:rPr>
              <a:t>seluruh</a:t>
            </a:r>
            <a:r>
              <a:rPr lang="en-US" dirty="0">
                <a:latin typeface="Berlin Sans FB" pitchFamily="34" charset="0"/>
              </a:rPr>
              <a:t> </a:t>
            </a:r>
            <a:r>
              <a:rPr lang="en-US" dirty="0" err="1">
                <a:latin typeface="Berlin Sans FB" pitchFamily="34" charset="0"/>
              </a:rPr>
              <a:t>manusia</a:t>
            </a:r>
            <a:r>
              <a:rPr lang="en-US" dirty="0">
                <a:latin typeface="Berlin Sans FB" pitchFamily="34" charset="0"/>
              </a:rPr>
              <a:t> </a:t>
            </a:r>
            <a:r>
              <a:rPr lang="en-US" dirty="0" err="1">
                <a:latin typeface="Berlin Sans FB" pitchFamily="34" charset="0"/>
              </a:rPr>
              <a:t>tanpa</a:t>
            </a:r>
            <a:r>
              <a:rPr lang="en-US" dirty="0">
                <a:latin typeface="Berlin Sans FB" pitchFamily="34" charset="0"/>
              </a:rPr>
              <a:t> </a:t>
            </a:r>
            <a:r>
              <a:rPr lang="en-US" dirty="0" err="1">
                <a:latin typeface="Berlin Sans FB" pitchFamily="34" charset="0"/>
              </a:rPr>
              <a:t>mengira</a:t>
            </a:r>
            <a:r>
              <a:rPr lang="en-US" dirty="0">
                <a:latin typeface="Berlin Sans FB" pitchFamily="34" charset="0"/>
              </a:rPr>
              <a:t> </a:t>
            </a:r>
            <a:r>
              <a:rPr lang="en-US" dirty="0" err="1">
                <a:latin typeface="Berlin Sans FB" pitchFamily="34" charset="0"/>
              </a:rPr>
              <a:t>pangkat</a:t>
            </a:r>
            <a:r>
              <a:rPr lang="en-US" dirty="0">
                <a:latin typeface="Berlin Sans FB" pitchFamily="34" charset="0"/>
              </a:rPr>
              <a:t>, </a:t>
            </a:r>
            <a:r>
              <a:rPr lang="en-US" dirty="0" err="1">
                <a:latin typeface="Berlin Sans FB" pitchFamily="34" charset="0"/>
              </a:rPr>
              <a:t>darjat</a:t>
            </a:r>
            <a:r>
              <a:rPr lang="en-US" dirty="0">
                <a:latin typeface="Berlin Sans FB" pitchFamily="34" charset="0"/>
              </a:rPr>
              <a:t>, </a:t>
            </a:r>
            <a:r>
              <a:rPr lang="en-US" dirty="0" err="1">
                <a:latin typeface="Berlin Sans FB" pitchFamily="34" charset="0"/>
              </a:rPr>
              <a:t>keturunan</a:t>
            </a:r>
            <a:r>
              <a:rPr lang="en-US" dirty="0">
                <a:latin typeface="Berlin Sans FB" pitchFamily="34" charset="0"/>
              </a:rPr>
              <a:t> </a:t>
            </a:r>
            <a:r>
              <a:rPr lang="en-US" dirty="0" err="1">
                <a:latin typeface="Berlin Sans FB" pitchFamily="34" charset="0"/>
              </a:rPr>
              <a:t>dan</a:t>
            </a:r>
            <a:r>
              <a:rPr lang="en-US" dirty="0">
                <a:latin typeface="Berlin Sans FB" pitchFamily="34" charset="0"/>
              </a:rPr>
              <a:t> </a:t>
            </a:r>
            <a:r>
              <a:rPr lang="en-US" dirty="0" err="1">
                <a:latin typeface="Berlin Sans FB" pitchFamily="34" charset="0"/>
              </a:rPr>
              <a:t>bangsa</a:t>
            </a:r>
            <a:r>
              <a:rPr lang="en-US" dirty="0">
                <a:latin typeface="Berlin Sans FB" pitchFamily="34" charset="0"/>
              </a:rPr>
              <a:t>. </a:t>
            </a:r>
          </a:p>
        </p:txBody>
      </p:sp>
      <p:sp>
        <p:nvSpPr>
          <p:cNvPr id="4" name="Up Arrow Callout 3"/>
          <p:cNvSpPr/>
          <p:nvPr/>
        </p:nvSpPr>
        <p:spPr>
          <a:xfrm>
            <a:off x="1219200" y="2819400"/>
            <a:ext cx="6858000" cy="2184737"/>
          </a:xfrm>
          <a:prstGeom prst="upArrowCallou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C000"/>
                </a:solidFill>
                <a:latin typeface="Berlin Sans FB" pitchFamily="34" charset="0"/>
                <a:ea typeface="Times New Roman"/>
              </a:rPr>
              <a:t>Maka</a:t>
            </a:r>
            <a:r>
              <a:rPr lang="en-US" dirty="0">
                <a:solidFill>
                  <a:srgbClr val="FFC000"/>
                </a:solidFill>
                <a:latin typeface="Berlin Sans FB" pitchFamily="34" charset="0"/>
                <a:ea typeface="Times New Roman"/>
              </a:rPr>
              <a:t>, </a:t>
            </a:r>
            <a:r>
              <a:rPr lang="en-US" dirty="0" err="1">
                <a:solidFill>
                  <a:srgbClr val="FFC000"/>
                </a:solidFill>
                <a:latin typeface="Berlin Sans FB" pitchFamily="34" charset="0"/>
                <a:ea typeface="Times New Roman"/>
              </a:rPr>
              <a:t>menjadi</a:t>
            </a:r>
            <a:r>
              <a:rPr lang="en-US" dirty="0">
                <a:solidFill>
                  <a:srgbClr val="FFC000"/>
                </a:solidFill>
                <a:latin typeface="Berlin Sans FB" pitchFamily="34" charset="0"/>
                <a:ea typeface="Times New Roman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Berlin Sans FB" pitchFamily="34" charset="0"/>
                <a:ea typeface="Times New Roman"/>
              </a:rPr>
              <a:t>tanggungjawab</a:t>
            </a:r>
            <a:r>
              <a:rPr lang="en-US" dirty="0">
                <a:solidFill>
                  <a:srgbClr val="FFC000"/>
                </a:solidFill>
                <a:latin typeface="Berlin Sans FB" pitchFamily="34" charset="0"/>
                <a:ea typeface="Times New Roman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Berlin Sans FB" pitchFamily="34" charset="0"/>
                <a:ea typeface="Times New Roman"/>
              </a:rPr>
              <a:t>setiap</a:t>
            </a:r>
            <a:r>
              <a:rPr lang="en-US" dirty="0">
                <a:solidFill>
                  <a:srgbClr val="FFC000"/>
                </a:solidFill>
                <a:latin typeface="Berlin Sans FB" pitchFamily="34" charset="0"/>
                <a:ea typeface="Times New Roman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Berlin Sans FB" pitchFamily="34" charset="0"/>
                <a:ea typeface="Times New Roman"/>
              </a:rPr>
              <a:t>muslim</a:t>
            </a:r>
            <a:r>
              <a:rPr lang="en-US" dirty="0">
                <a:solidFill>
                  <a:srgbClr val="FFC000"/>
                </a:solidFill>
                <a:latin typeface="Berlin Sans FB" pitchFamily="34" charset="0"/>
                <a:ea typeface="Times New Roman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Berlin Sans FB" pitchFamily="34" charset="0"/>
                <a:ea typeface="Times New Roman"/>
              </a:rPr>
              <a:t>untuk</a:t>
            </a:r>
            <a:r>
              <a:rPr lang="en-US" dirty="0">
                <a:solidFill>
                  <a:srgbClr val="FFC000"/>
                </a:solidFill>
                <a:latin typeface="Berlin Sans FB" pitchFamily="34" charset="0"/>
                <a:ea typeface="Times New Roman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Berlin Sans FB" pitchFamily="34" charset="0"/>
                <a:ea typeface="Times New Roman"/>
              </a:rPr>
              <a:t>berusaha</a:t>
            </a:r>
            <a:r>
              <a:rPr lang="en-US" dirty="0">
                <a:solidFill>
                  <a:srgbClr val="FFC000"/>
                </a:solidFill>
                <a:latin typeface="Berlin Sans FB" pitchFamily="34" charset="0"/>
                <a:ea typeface="Times New Roman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Berlin Sans FB" pitchFamily="34" charset="0"/>
                <a:ea typeface="Times New Roman"/>
              </a:rPr>
              <a:t>membawa</a:t>
            </a:r>
            <a:r>
              <a:rPr lang="en-US" dirty="0">
                <a:solidFill>
                  <a:srgbClr val="FFC000"/>
                </a:solidFill>
                <a:latin typeface="Berlin Sans FB" pitchFamily="34" charset="0"/>
                <a:ea typeface="Times New Roman"/>
              </a:rPr>
              <a:t> agama </a:t>
            </a:r>
            <a:r>
              <a:rPr lang="en-US" dirty="0" err="1">
                <a:solidFill>
                  <a:srgbClr val="FFC000"/>
                </a:solidFill>
                <a:latin typeface="Berlin Sans FB" pitchFamily="34" charset="0"/>
                <a:ea typeface="Times New Roman"/>
              </a:rPr>
              <a:t>mulia</a:t>
            </a:r>
            <a:r>
              <a:rPr lang="en-US" dirty="0">
                <a:solidFill>
                  <a:srgbClr val="FFC000"/>
                </a:solidFill>
                <a:latin typeface="Berlin Sans FB" pitchFamily="34" charset="0"/>
                <a:ea typeface="Times New Roman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Berlin Sans FB" pitchFamily="34" charset="0"/>
                <a:ea typeface="Times New Roman"/>
              </a:rPr>
              <a:t>ini</a:t>
            </a:r>
            <a:r>
              <a:rPr lang="en-US" dirty="0">
                <a:solidFill>
                  <a:srgbClr val="FFC000"/>
                </a:solidFill>
                <a:latin typeface="Berlin Sans FB" pitchFamily="34" charset="0"/>
                <a:ea typeface="Times New Roman"/>
              </a:rPr>
              <a:t> agar </a:t>
            </a:r>
            <a:r>
              <a:rPr lang="en-US" dirty="0" err="1">
                <a:solidFill>
                  <a:srgbClr val="FFC000"/>
                </a:solidFill>
                <a:latin typeface="Berlin Sans FB" pitchFamily="34" charset="0"/>
                <a:ea typeface="Times New Roman"/>
              </a:rPr>
              <a:t>dapat</a:t>
            </a:r>
            <a:r>
              <a:rPr lang="en-US" dirty="0">
                <a:solidFill>
                  <a:srgbClr val="FFC000"/>
                </a:solidFill>
                <a:latin typeface="Berlin Sans FB" pitchFamily="34" charset="0"/>
                <a:ea typeface="Times New Roman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Berlin Sans FB" pitchFamily="34" charset="0"/>
                <a:ea typeface="Times New Roman"/>
              </a:rPr>
              <a:t>difahami</a:t>
            </a:r>
            <a:r>
              <a:rPr lang="en-US" dirty="0">
                <a:solidFill>
                  <a:srgbClr val="FFC000"/>
                </a:solidFill>
                <a:latin typeface="Berlin Sans FB" pitchFamily="34" charset="0"/>
                <a:ea typeface="Times New Roman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Berlin Sans FB" pitchFamily="34" charset="0"/>
                <a:ea typeface="Times New Roman"/>
              </a:rPr>
              <a:t>dengan</a:t>
            </a:r>
            <a:r>
              <a:rPr lang="en-US" dirty="0">
                <a:solidFill>
                  <a:srgbClr val="FFC000"/>
                </a:solidFill>
                <a:latin typeface="Berlin Sans FB" pitchFamily="34" charset="0"/>
                <a:ea typeface="Times New Roman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Berlin Sans FB" pitchFamily="34" charset="0"/>
                <a:ea typeface="Times New Roman"/>
              </a:rPr>
              <a:t>baik</a:t>
            </a:r>
            <a:r>
              <a:rPr lang="en-US" dirty="0">
                <a:solidFill>
                  <a:srgbClr val="FFC000"/>
                </a:solidFill>
                <a:latin typeface="Berlin Sans FB" pitchFamily="34" charset="0"/>
                <a:ea typeface="Times New Roman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Berlin Sans FB" pitchFamily="34" charset="0"/>
                <a:ea typeface="Times New Roman"/>
              </a:rPr>
              <a:t>oleh</a:t>
            </a:r>
            <a:r>
              <a:rPr lang="en-US" dirty="0">
                <a:solidFill>
                  <a:srgbClr val="FFC000"/>
                </a:solidFill>
                <a:latin typeface="Berlin Sans FB" pitchFamily="34" charset="0"/>
                <a:ea typeface="Times New Roman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Berlin Sans FB" pitchFamily="34" charset="0"/>
                <a:ea typeface="Times New Roman"/>
              </a:rPr>
              <a:t>semua</a:t>
            </a:r>
            <a:r>
              <a:rPr lang="en-US" dirty="0">
                <a:solidFill>
                  <a:srgbClr val="FFC000"/>
                </a:solidFill>
                <a:latin typeface="Berlin Sans FB" pitchFamily="34" charset="0"/>
                <a:ea typeface="Times New Roman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Berlin Sans FB" pitchFamily="34" charset="0"/>
                <a:ea typeface="Times New Roman"/>
              </a:rPr>
              <a:t>manusia</a:t>
            </a:r>
            <a:r>
              <a:rPr lang="en-US" dirty="0">
                <a:solidFill>
                  <a:srgbClr val="FFC000"/>
                </a:solidFill>
                <a:latin typeface="Berlin Sans FB" pitchFamily="34" charset="0"/>
                <a:ea typeface="Times New Roman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Berlin Sans FB" pitchFamily="34" charset="0"/>
                <a:ea typeface="Times New Roman"/>
              </a:rPr>
              <a:t>lantas</a:t>
            </a:r>
            <a:r>
              <a:rPr lang="en-US" dirty="0">
                <a:solidFill>
                  <a:srgbClr val="FFC000"/>
                </a:solidFill>
                <a:latin typeface="Berlin Sans FB" pitchFamily="34" charset="0"/>
                <a:ea typeface="Times New Roman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Berlin Sans FB" pitchFamily="34" charset="0"/>
                <a:ea typeface="Times New Roman"/>
              </a:rPr>
              <a:t>menyebabkan</a:t>
            </a:r>
            <a:r>
              <a:rPr lang="en-US" dirty="0">
                <a:solidFill>
                  <a:srgbClr val="FFC000"/>
                </a:solidFill>
                <a:latin typeface="Berlin Sans FB" pitchFamily="34" charset="0"/>
                <a:ea typeface="Times New Roman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Berlin Sans FB" pitchFamily="34" charset="0"/>
                <a:ea typeface="Times New Roman"/>
              </a:rPr>
              <a:t>mereka</a:t>
            </a:r>
            <a:r>
              <a:rPr lang="en-US" dirty="0">
                <a:solidFill>
                  <a:srgbClr val="FFC000"/>
                </a:solidFill>
                <a:latin typeface="Berlin Sans FB" pitchFamily="34" charset="0"/>
                <a:ea typeface="Times New Roman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Berlin Sans FB" pitchFamily="34" charset="0"/>
                <a:ea typeface="Times New Roman"/>
              </a:rPr>
              <a:t>berminat</a:t>
            </a:r>
            <a:r>
              <a:rPr lang="en-US" dirty="0">
                <a:solidFill>
                  <a:srgbClr val="FFC000"/>
                </a:solidFill>
                <a:latin typeface="Berlin Sans FB" pitchFamily="34" charset="0"/>
                <a:ea typeface="Times New Roman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Berlin Sans FB" pitchFamily="34" charset="0"/>
                <a:ea typeface="Times New Roman"/>
              </a:rPr>
              <a:t>untuk</a:t>
            </a:r>
            <a:r>
              <a:rPr lang="en-US" dirty="0">
                <a:solidFill>
                  <a:srgbClr val="FFC000"/>
                </a:solidFill>
                <a:latin typeface="Berlin Sans FB" pitchFamily="34" charset="0"/>
                <a:ea typeface="Times New Roman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Berlin Sans FB" pitchFamily="34" charset="0"/>
                <a:ea typeface="Times New Roman"/>
              </a:rPr>
              <a:t>mengenali</a:t>
            </a:r>
            <a:r>
              <a:rPr lang="en-US" dirty="0">
                <a:solidFill>
                  <a:srgbClr val="FFC000"/>
                </a:solidFill>
                <a:latin typeface="Berlin Sans FB" pitchFamily="34" charset="0"/>
                <a:ea typeface="Times New Roman"/>
              </a:rPr>
              <a:t> Islam </a:t>
            </a:r>
            <a:r>
              <a:rPr lang="en-US" dirty="0" err="1">
                <a:solidFill>
                  <a:srgbClr val="FFC000"/>
                </a:solidFill>
                <a:latin typeface="Berlin Sans FB" pitchFamily="34" charset="0"/>
                <a:ea typeface="Times New Roman"/>
              </a:rPr>
              <a:t>dengan</a:t>
            </a:r>
            <a:r>
              <a:rPr lang="en-US" dirty="0">
                <a:solidFill>
                  <a:srgbClr val="FFC000"/>
                </a:solidFill>
                <a:latin typeface="Berlin Sans FB" pitchFamily="34" charset="0"/>
                <a:ea typeface="Times New Roman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Berlin Sans FB" pitchFamily="34" charset="0"/>
                <a:ea typeface="Times New Roman"/>
              </a:rPr>
              <a:t>lebih</a:t>
            </a:r>
            <a:r>
              <a:rPr lang="en-US" dirty="0">
                <a:solidFill>
                  <a:srgbClr val="FFC000"/>
                </a:solidFill>
                <a:latin typeface="Berlin Sans FB" pitchFamily="34" charset="0"/>
                <a:ea typeface="Times New Roman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Berlin Sans FB" pitchFamily="34" charset="0"/>
                <a:ea typeface="Times New Roman"/>
              </a:rPr>
              <a:t>dekat</a:t>
            </a:r>
            <a:r>
              <a:rPr lang="en-US" dirty="0">
                <a:solidFill>
                  <a:srgbClr val="FFC000"/>
                </a:solidFill>
                <a:latin typeface="Berlin Sans FB" pitchFamily="34" charset="0"/>
                <a:ea typeface="Times New Roman"/>
              </a:rPr>
              <a:t>.</a:t>
            </a:r>
            <a:endParaRPr lang="en-US" dirty="0">
              <a:solidFill>
                <a:srgbClr val="FFC000"/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289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34925" y="23813"/>
            <a:ext cx="9007475" cy="982662"/>
            <a:chOff x="71085" y="608481"/>
            <a:chExt cx="9007601" cy="611837"/>
          </a:xfrm>
        </p:grpSpPr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71085" y="608481"/>
              <a:ext cx="9007601" cy="611837"/>
              <a:chOff x="1" y="1"/>
              <a:chExt cx="9143999" cy="671994"/>
            </a:xfrm>
          </p:grpSpPr>
          <p:pic>
            <p:nvPicPr>
              <p:cNvPr id="8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2"/>
                <a:ext cx="761999" cy="671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3" descr="C:\Users\asari\AppData\Local\Temp\Rar$DRa0.764\LOGO JAKIM EDITED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305988" y="1"/>
                <a:ext cx="838012" cy="67199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Rectangle 6"/>
            <p:cNvSpPr/>
            <p:nvPr/>
          </p:nvSpPr>
          <p:spPr bwMode="auto">
            <a:xfrm>
              <a:off x="2490231" y="758645"/>
              <a:ext cx="4235257" cy="28744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spc="50" dirty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KHUTBAH MULTIMEDIA JAKIM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2223442" y="1295400"/>
            <a:ext cx="46971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itchFamily="82" charset="0"/>
              </a:rPr>
              <a:t>INTIPATI KHUTBAH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lgerian" pitchFamily="8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514740976"/>
              </p:ext>
            </p:extLst>
          </p:nvPr>
        </p:nvGraphicFramePr>
        <p:xfrm>
          <a:off x="914400" y="2209800"/>
          <a:ext cx="73025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Rectangle 11"/>
          <p:cNvSpPr/>
          <p:nvPr/>
        </p:nvSpPr>
        <p:spPr>
          <a:xfrm>
            <a:off x="2133600" y="22860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33600" y="38100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33600" y="52578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029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34925" y="23813"/>
            <a:ext cx="9007475" cy="982662"/>
            <a:chOff x="71085" y="608481"/>
            <a:chExt cx="9007601" cy="611837"/>
          </a:xfrm>
        </p:grpSpPr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71085" y="608481"/>
              <a:ext cx="9007601" cy="611837"/>
              <a:chOff x="1" y="1"/>
              <a:chExt cx="9143999" cy="671994"/>
            </a:xfrm>
          </p:grpSpPr>
          <p:pic>
            <p:nvPicPr>
              <p:cNvPr id="8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2"/>
                <a:ext cx="761999" cy="671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3" descr="C:\Users\asari\AppData\Local\Temp\Rar$DRa0.764\LOGO JAKIM EDITED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305988" y="1"/>
                <a:ext cx="838012" cy="67199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Rectangle 6"/>
            <p:cNvSpPr/>
            <p:nvPr/>
          </p:nvSpPr>
          <p:spPr bwMode="auto">
            <a:xfrm>
              <a:off x="2490231" y="758645"/>
              <a:ext cx="4235257" cy="28744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spc="50" dirty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KHUTBAH MULTIMEDIA JAKIM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818204" y="4114800"/>
            <a:ext cx="8053653" cy="190821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ms-MY" b="1" dirty="0"/>
              <a:t>Maksudnya</a:t>
            </a:r>
            <a:r>
              <a:rPr lang="ms-MY" b="1" dirty="0" smtClean="0"/>
              <a:t>:</a:t>
            </a:r>
          </a:p>
          <a:p>
            <a:r>
              <a:rPr lang="ms-MY" dirty="0" smtClean="0"/>
              <a:t> </a:t>
            </a:r>
            <a:r>
              <a:rPr 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2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 </a:t>
            </a:r>
            <a:r>
              <a:rPr lang="en-US" sz="2000" b="1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sesiapa</a:t>
            </a:r>
            <a:r>
              <a:rPr lang="en-US" sz="2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sz="2000" b="1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berhijrah</a:t>
            </a:r>
            <a:r>
              <a:rPr lang="en-US" sz="2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</a:t>
            </a:r>
            <a:r>
              <a:rPr lang="en-US" sz="2000" b="1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jalan</a:t>
            </a:r>
            <a:r>
              <a:rPr lang="en-US" sz="2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Allah, </a:t>
            </a:r>
            <a:r>
              <a:rPr lang="en-US" sz="2000" b="1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nescaya</a:t>
            </a:r>
            <a:r>
              <a:rPr lang="en-US" sz="2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</a:t>
            </a:r>
            <a:r>
              <a:rPr lang="en-US" sz="2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akan</a:t>
            </a:r>
            <a:r>
              <a:rPr lang="en-US" sz="2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dapati</a:t>
            </a:r>
            <a:r>
              <a:rPr lang="en-US" sz="2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</a:t>
            </a:r>
            <a:r>
              <a:rPr lang="en-US" sz="2000" b="1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bumi</a:t>
            </a:r>
            <a:r>
              <a:rPr lang="en-US" sz="2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</a:t>
            </a:r>
            <a:r>
              <a:rPr lang="en-US" sz="2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tempat</a:t>
            </a:r>
            <a:r>
              <a:rPr lang="en-US" sz="2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berhijrah</a:t>
            </a:r>
            <a:r>
              <a:rPr lang="en-US" sz="2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sz="2000" b="1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banyak</a:t>
            </a:r>
            <a:r>
              <a:rPr lang="en-US" sz="2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2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rezeki</a:t>
            </a:r>
            <a:r>
              <a:rPr lang="en-US" sz="2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sz="2000" b="1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makmur</a:t>
            </a:r>
            <a:r>
              <a:rPr lang="en-US" sz="2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2000" b="1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2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sesiapa</a:t>
            </a:r>
            <a:r>
              <a:rPr lang="en-US" sz="2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sz="2000" b="1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keluar</a:t>
            </a:r>
            <a:r>
              <a:rPr lang="en-US" sz="2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dari</a:t>
            </a:r>
            <a:r>
              <a:rPr lang="en-US" sz="2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rumahnya</a:t>
            </a:r>
            <a:r>
              <a:rPr lang="en-US" sz="2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untuk</a:t>
            </a:r>
            <a:r>
              <a:rPr lang="en-US" sz="2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berhijrah</a:t>
            </a:r>
            <a:r>
              <a:rPr lang="en-US" sz="2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kepada</a:t>
            </a:r>
            <a:r>
              <a:rPr lang="en-US" sz="2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Allah </a:t>
            </a:r>
            <a:r>
              <a:rPr lang="en-US" sz="2000" b="1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2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Rasul-Nya</a:t>
            </a:r>
            <a:r>
              <a:rPr lang="en-US" sz="2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kemudian</a:t>
            </a:r>
            <a:r>
              <a:rPr lang="en-US" sz="2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</a:t>
            </a:r>
            <a:r>
              <a:rPr lang="en-US" sz="2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mati</a:t>
            </a:r>
            <a:r>
              <a:rPr lang="en-US" sz="2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maka</a:t>
            </a:r>
            <a:r>
              <a:rPr lang="en-US" sz="2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sesungguhnya</a:t>
            </a:r>
            <a:r>
              <a:rPr lang="en-US" sz="2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telah</a:t>
            </a:r>
            <a:r>
              <a:rPr lang="en-US" sz="2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tetap</a:t>
            </a:r>
            <a:r>
              <a:rPr lang="en-US" sz="2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pahala</a:t>
            </a:r>
            <a:r>
              <a:rPr lang="en-US" sz="2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hijrahnya</a:t>
            </a:r>
            <a:r>
              <a:rPr lang="en-US" sz="2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</a:t>
            </a:r>
            <a:r>
              <a:rPr lang="en-US" sz="2000" b="1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sisi</a:t>
            </a:r>
            <a:r>
              <a:rPr lang="en-US" sz="2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Allah. Dan Allah </a:t>
            </a:r>
            <a:r>
              <a:rPr lang="en-US" sz="2000" b="1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Maha</a:t>
            </a:r>
            <a:r>
              <a:rPr lang="en-US" sz="2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Pengampun</a:t>
            </a:r>
            <a:r>
              <a:rPr lang="en-US" sz="2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lagi</a:t>
            </a:r>
            <a:r>
              <a:rPr lang="en-US" sz="2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Maha</a:t>
            </a:r>
            <a:r>
              <a:rPr lang="en-US" sz="2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Mengasihani</a:t>
            </a:r>
            <a:r>
              <a:rPr lang="en-US" sz="2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65" y="1447800"/>
            <a:ext cx="843915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64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4925" y="23813"/>
            <a:ext cx="9007475" cy="982662"/>
            <a:chOff x="71085" y="608481"/>
            <a:chExt cx="9007601" cy="611837"/>
          </a:xfrm>
        </p:grpSpPr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71085" y="608481"/>
              <a:ext cx="9007601" cy="611837"/>
              <a:chOff x="1" y="1"/>
              <a:chExt cx="9143999" cy="671994"/>
            </a:xfrm>
          </p:grpSpPr>
          <p:pic>
            <p:nvPicPr>
              <p:cNvPr id="6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2"/>
                <a:ext cx="761999" cy="671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Picture 3" descr="C:\Users\asari\AppData\Local\Temp\Rar$DRa0.764\LOGO JAKIM EDITED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305988" y="1"/>
                <a:ext cx="838012" cy="67199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" name="Rectangle 4"/>
            <p:cNvSpPr/>
            <p:nvPr/>
          </p:nvSpPr>
          <p:spPr bwMode="auto">
            <a:xfrm>
              <a:off x="2163374" y="758645"/>
              <a:ext cx="4888970" cy="28744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spc="5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KHUTBAH MULTIMEDIA JAKIM</a:t>
              </a:r>
            </a:p>
          </p:txBody>
        </p:sp>
      </p:grp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1357313"/>
            <a:ext cx="7962900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50141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decagon 3"/>
          <p:cNvSpPr/>
          <p:nvPr/>
        </p:nvSpPr>
        <p:spPr>
          <a:xfrm>
            <a:off x="8244408" y="6237312"/>
            <a:ext cx="504056" cy="504056"/>
          </a:xfrm>
          <a:prstGeom prst="dodec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2400" y="6306777"/>
            <a:ext cx="504056" cy="365125"/>
          </a:xfrm>
        </p:spPr>
        <p:txBody>
          <a:bodyPr>
            <a:normAutofit/>
          </a:bodyPr>
          <a:lstStyle/>
          <a:p>
            <a:fld id="{BA8784F8-D9B1-479F-A9B4-848AA317FB34}" type="slidenum">
              <a:rPr lang="en-MY" sz="1600" b="1" smtClean="0">
                <a:solidFill>
                  <a:srgbClr val="FF0000"/>
                </a:solidFill>
              </a:rPr>
              <a:pPr/>
              <a:t>18</a:t>
            </a:fld>
            <a:endParaRPr lang="en-MY" sz="1600" b="1" dirty="0"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2118" y="0"/>
            <a:ext cx="9146118" cy="6858000"/>
            <a:chOff x="-2118" y="0"/>
            <a:chExt cx="9146118" cy="6858000"/>
          </a:xfrm>
        </p:grpSpPr>
        <p:pic>
          <p:nvPicPr>
            <p:cNvPr id="7" name="Picture 6" descr="32112626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476"/>
            <a:stretch>
              <a:fillRect/>
            </a:stretch>
          </p:blipFill>
          <p:spPr bwMode="auto">
            <a:xfrm>
              <a:off x="-2118" y="0"/>
              <a:ext cx="9146118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14480" y="357166"/>
              <a:ext cx="5643603" cy="1974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101600">
                <a:schemeClr val="tx1">
                  <a:alpha val="60000"/>
                </a:schemeClr>
              </a:glow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357438"/>
              <a:ext cx="6657975" cy="1090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5825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504" y="4330467"/>
            <a:ext cx="85338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8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ea typeface="Arial Unicode MS" pitchFamily="34" charset="-128"/>
                <a:cs typeface="Arial" pitchFamily="34" charset="0"/>
              </a:rPr>
              <a:t>disembah</a:t>
            </a:r>
            <a:r>
              <a:rPr lang="en-US" sz="2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2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ea typeface="Arial Unicode MS" pitchFamily="34" charset="-128"/>
                <a:cs typeface="Arial" pitchFamily="34" charset="0"/>
              </a:rPr>
              <a:t> Allah yang </a:t>
            </a:r>
            <a:r>
              <a:rPr lang="en-US" sz="28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ea typeface="Arial Unicode MS" pitchFamily="34" charset="-128"/>
                <a:cs typeface="Arial" pitchFamily="34" charset="0"/>
              </a:rPr>
              <a:t>Maha</a:t>
            </a:r>
            <a:r>
              <a:rPr lang="en-US" sz="2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ea typeface="Arial Unicode MS" pitchFamily="34" charset="-128"/>
                <a:cs typeface="Arial" pitchFamily="34" charset="0"/>
              </a:rPr>
              <a:t>Esa</a:t>
            </a:r>
            <a:r>
              <a:rPr lang="en-US" sz="2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2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ea typeface="Arial Unicode MS" pitchFamily="34" charset="-128"/>
                <a:cs typeface="Arial" pitchFamily="34" charset="0"/>
              </a:rPr>
              <a:t>bagi-Nya</a:t>
            </a:r>
            <a:r>
              <a:rPr lang="en-US" sz="2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ea typeface="Arial Unicode MS" pitchFamily="34" charset="-128"/>
                <a:cs typeface="Arial" pitchFamily="34" charset="0"/>
              </a:rPr>
              <a:t>. </a:t>
            </a:r>
            <a:r>
              <a:rPr lang="en-US" sz="28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ea typeface="Arial Unicode MS" pitchFamily="34" charset="-128"/>
                <a:cs typeface="Arial" pitchFamily="34" charset="0"/>
              </a:rPr>
              <a:t>juga</a:t>
            </a:r>
            <a:r>
              <a:rPr lang="en-US" sz="2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ea typeface="Arial Unicode MS" pitchFamily="34" charset="-128"/>
                <a:cs typeface="Arial" pitchFamily="34" charset="0"/>
              </a:rPr>
              <a:t>penghulu</a:t>
            </a:r>
            <a:r>
              <a:rPr lang="en-US" sz="2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ea typeface="Arial Unicode MS" pitchFamily="34" charset="-128"/>
                <a:cs typeface="Arial" pitchFamily="34" charset="0"/>
              </a:rPr>
              <a:t> kami Muhammad SAW </a:t>
            </a:r>
            <a:r>
              <a:rPr lang="en-US" sz="28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ea typeface="Arial Unicode MS" pitchFamily="34" charset="-128"/>
                <a:cs typeface="Arial" pitchFamily="34" charset="0"/>
              </a:rPr>
              <a:t>adalah</a:t>
            </a:r>
            <a:r>
              <a:rPr lang="en-US" sz="2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ea typeface="Arial Unicode MS" pitchFamily="34" charset="-128"/>
                <a:cs typeface="Arial" pitchFamily="34" charset="0"/>
              </a:rPr>
              <a:t>hamba</a:t>
            </a:r>
            <a:r>
              <a:rPr lang="en-US" sz="2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ea typeface="Arial Unicode MS" pitchFamily="34" charset="-128"/>
                <a:cs typeface="Arial" pitchFamily="34" charset="0"/>
              </a:rPr>
              <a:t>rasul-Nya</a:t>
            </a:r>
            <a:r>
              <a:rPr lang="en-US" sz="2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ea typeface="Arial Unicode MS" pitchFamily="34" charset="-128"/>
                <a:cs typeface="Arial" pitchFamily="34" charset="0"/>
              </a:rPr>
              <a:t>penghulu</a:t>
            </a:r>
            <a:r>
              <a:rPr lang="en-US" sz="2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2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ea typeface="Arial Unicode MS" pitchFamily="34" charset="-128"/>
                <a:cs typeface="Arial" pitchFamily="34" charset="0"/>
              </a:rPr>
              <a:t>jin</a:t>
            </a:r>
            <a:r>
              <a:rPr lang="en-US" sz="2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ea typeface="Arial Unicode MS" pitchFamily="34" charset="-128"/>
                <a:cs typeface="Arial" pitchFamily="34" charset="0"/>
              </a:rPr>
              <a:t>manusia</a:t>
            </a:r>
            <a:r>
              <a:rPr lang="en-US" sz="2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34925" y="23813"/>
            <a:ext cx="9007475" cy="982662"/>
            <a:chOff x="71085" y="608481"/>
            <a:chExt cx="9007601" cy="611837"/>
          </a:xfrm>
        </p:grpSpPr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71085" y="608481"/>
              <a:ext cx="9007601" cy="611837"/>
              <a:chOff x="1" y="1"/>
              <a:chExt cx="9143999" cy="671994"/>
            </a:xfrm>
          </p:grpSpPr>
          <p:pic>
            <p:nvPicPr>
              <p:cNvPr id="9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2"/>
                <a:ext cx="761999" cy="671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3" descr="C:\Users\asari\AppData\Local\Temp\Rar$DRa0.764\LOGO JAKIM EDITED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305988" y="1"/>
                <a:ext cx="838012" cy="67199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" name="Rectangle 7"/>
            <p:cNvSpPr/>
            <p:nvPr/>
          </p:nvSpPr>
          <p:spPr bwMode="auto">
            <a:xfrm>
              <a:off x="1796032" y="758645"/>
              <a:ext cx="5623655" cy="287775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spc="50" dirty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KHUTBAH MULTIMEDIA JAKIM</a:t>
              </a:r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23" y="1447800"/>
            <a:ext cx="8810625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366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34925" y="23813"/>
            <a:ext cx="9007475" cy="982662"/>
            <a:chOff x="71085" y="608481"/>
            <a:chExt cx="9007601" cy="611837"/>
          </a:xfrm>
        </p:grpSpPr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71085" y="608481"/>
              <a:ext cx="9007601" cy="611837"/>
              <a:chOff x="1" y="1"/>
              <a:chExt cx="9143999" cy="671994"/>
            </a:xfrm>
          </p:grpSpPr>
          <p:pic>
            <p:nvPicPr>
              <p:cNvPr id="8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2"/>
                <a:ext cx="761999" cy="671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3" descr="C:\Users\asari\AppData\Local\Temp\Rar$DRa0.764\LOGO JAKIM EDITED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305988" y="1"/>
                <a:ext cx="838012" cy="67199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Rectangle 6"/>
            <p:cNvSpPr/>
            <p:nvPr/>
          </p:nvSpPr>
          <p:spPr bwMode="auto">
            <a:xfrm>
              <a:off x="2490231" y="758645"/>
              <a:ext cx="4235257" cy="28744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spc="50" dirty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KHUTBAH MULTIMEDIA JAKIM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2451100"/>
            <a:ext cx="781050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89502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00050" y="4267200"/>
            <a:ext cx="8229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b="1" dirty="0" err="1">
                <a:ln w="190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nard MT Condensed" pitchFamily="18" charset="0"/>
              </a:rPr>
              <a:t>Ya</a:t>
            </a:r>
            <a:r>
              <a:rPr lang="en-US" sz="2800" b="1" dirty="0">
                <a:ln w="190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nard MT Condensed" pitchFamily="18" charset="0"/>
              </a:rPr>
              <a:t> Allah, </a:t>
            </a:r>
            <a:r>
              <a:rPr lang="en-US" sz="2800" b="1" dirty="0" err="1">
                <a:ln w="190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nard MT Condensed" pitchFamily="18" charset="0"/>
              </a:rPr>
              <a:t>berilah</a:t>
            </a:r>
            <a:r>
              <a:rPr lang="en-US" sz="2800" b="1" dirty="0">
                <a:ln w="190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nard MT Condensed" pitchFamily="18" charset="0"/>
              </a:rPr>
              <a:t> </a:t>
            </a:r>
            <a:r>
              <a:rPr lang="en-US" sz="2800" b="1" dirty="0" err="1">
                <a:ln w="190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nard MT Condensed" pitchFamily="18" charset="0"/>
              </a:rPr>
              <a:t>selawat</a:t>
            </a:r>
            <a:r>
              <a:rPr lang="en-US" sz="2800" b="1" dirty="0">
                <a:ln w="190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nard MT Condensed" pitchFamily="18" charset="0"/>
              </a:rPr>
              <a:t>, </a:t>
            </a:r>
            <a:r>
              <a:rPr lang="en-US" sz="2800" b="1" dirty="0" err="1">
                <a:ln w="190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nard MT Condensed" pitchFamily="18" charset="0"/>
              </a:rPr>
              <a:t>sejahtera</a:t>
            </a:r>
            <a:r>
              <a:rPr lang="en-US" sz="2800" b="1" dirty="0">
                <a:ln w="190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nard MT Condensed" pitchFamily="18" charset="0"/>
              </a:rPr>
              <a:t> </a:t>
            </a:r>
            <a:r>
              <a:rPr lang="en-US" sz="2800" b="1" dirty="0" err="1">
                <a:ln w="190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nard MT Condensed" pitchFamily="18" charset="0"/>
              </a:rPr>
              <a:t>dan</a:t>
            </a:r>
            <a:r>
              <a:rPr lang="en-US" sz="2800" b="1" dirty="0">
                <a:ln w="190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nard MT Condensed" pitchFamily="18" charset="0"/>
              </a:rPr>
              <a:t> </a:t>
            </a:r>
            <a:r>
              <a:rPr lang="en-US" sz="2800" b="1" dirty="0" err="1">
                <a:ln w="190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nard MT Condensed" pitchFamily="18" charset="0"/>
              </a:rPr>
              <a:t>berkat</a:t>
            </a:r>
            <a:r>
              <a:rPr lang="en-US" sz="2800" b="1" dirty="0">
                <a:ln w="190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nard MT Condensed" pitchFamily="18" charset="0"/>
              </a:rPr>
              <a:t> </a:t>
            </a:r>
            <a:r>
              <a:rPr lang="en-US" sz="2800" b="1" dirty="0" err="1">
                <a:ln w="190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nard MT Condensed" pitchFamily="18" charset="0"/>
              </a:rPr>
              <a:t>ke</a:t>
            </a:r>
            <a:r>
              <a:rPr lang="en-US" sz="2800" b="1" dirty="0">
                <a:ln w="190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nard MT Condensed" pitchFamily="18" charset="0"/>
              </a:rPr>
              <a:t> </a:t>
            </a:r>
            <a:r>
              <a:rPr lang="en-US" sz="2800" b="1" dirty="0" err="1">
                <a:ln w="190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nard MT Condensed" pitchFamily="18" charset="0"/>
              </a:rPr>
              <a:t>atas</a:t>
            </a:r>
            <a:r>
              <a:rPr lang="en-US" sz="2800" b="1" dirty="0">
                <a:ln w="190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nard MT Condensed" pitchFamily="18" charset="0"/>
              </a:rPr>
              <a:t> </a:t>
            </a:r>
            <a:r>
              <a:rPr lang="en-US" sz="2800" b="1" dirty="0" err="1">
                <a:ln w="190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nard MT Condensed" pitchFamily="18" charset="0"/>
              </a:rPr>
              <a:t>penghulu</a:t>
            </a:r>
            <a:r>
              <a:rPr lang="en-US" sz="2800" b="1" dirty="0">
                <a:ln w="190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nard MT Condensed" pitchFamily="18" charset="0"/>
              </a:rPr>
              <a:t> </a:t>
            </a:r>
            <a:r>
              <a:rPr lang="en-US" sz="2800" b="1" dirty="0" err="1">
                <a:ln w="190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nard MT Condensed" pitchFamily="18" charset="0"/>
              </a:rPr>
              <a:t>dan</a:t>
            </a:r>
            <a:r>
              <a:rPr lang="en-US" sz="2800" b="1" dirty="0">
                <a:ln w="190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nard MT Condensed" pitchFamily="18" charset="0"/>
              </a:rPr>
              <a:t> </a:t>
            </a:r>
            <a:r>
              <a:rPr lang="en-US" sz="2800" b="1" dirty="0" err="1">
                <a:ln w="190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nard MT Condensed" pitchFamily="18" charset="0"/>
              </a:rPr>
              <a:t>Nabi</a:t>
            </a:r>
            <a:r>
              <a:rPr lang="en-US" sz="2800" b="1" dirty="0">
                <a:ln w="190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nard MT Condensed" pitchFamily="18" charset="0"/>
              </a:rPr>
              <a:t> kami Muhammad SAW,  </a:t>
            </a:r>
            <a:r>
              <a:rPr lang="en-US" sz="2800" b="1" dirty="0" err="1">
                <a:ln w="190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nard MT Condensed" pitchFamily="18" charset="0"/>
              </a:rPr>
              <a:t>kaum</a:t>
            </a:r>
            <a:r>
              <a:rPr lang="en-US" sz="2800" b="1" dirty="0">
                <a:ln w="190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nard MT Condensed" pitchFamily="18" charset="0"/>
              </a:rPr>
              <a:t> </a:t>
            </a:r>
            <a:r>
              <a:rPr lang="en-US" sz="2800" b="1" dirty="0" err="1">
                <a:ln w="190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nard MT Condensed" pitchFamily="18" charset="0"/>
              </a:rPr>
              <a:t>keluarga</a:t>
            </a:r>
            <a:r>
              <a:rPr lang="en-US" sz="2800" b="1" dirty="0">
                <a:ln w="190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nard MT Condensed" pitchFamily="18" charset="0"/>
              </a:rPr>
              <a:t> </a:t>
            </a:r>
            <a:r>
              <a:rPr lang="en-US" sz="2800" b="1" dirty="0" err="1">
                <a:ln w="190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nard MT Condensed" pitchFamily="18" charset="0"/>
              </a:rPr>
              <a:t>serta</a:t>
            </a:r>
            <a:r>
              <a:rPr lang="en-US" sz="2800" b="1" dirty="0">
                <a:ln w="190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nard MT Condensed" pitchFamily="18" charset="0"/>
              </a:rPr>
              <a:t> </a:t>
            </a:r>
            <a:r>
              <a:rPr lang="en-US" sz="2800" b="1" dirty="0" err="1">
                <a:ln w="190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nard MT Condensed" pitchFamily="18" charset="0"/>
              </a:rPr>
              <a:t>para</a:t>
            </a:r>
            <a:r>
              <a:rPr lang="en-US" sz="2800" b="1" dirty="0">
                <a:ln w="190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nard MT Condensed" pitchFamily="18" charset="0"/>
              </a:rPr>
              <a:t> </a:t>
            </a:r>
            <a:r>
              <a:rPr lang="en-US" sz="2800" b="1" dirty="0" err="1">
                <a:ln w="190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nard MT Condensed" pitchFamily="18" charset="0"/>
              </a:rPr>
              <a:t>sahabat</a:t>
            </a:r>
            <a:r>
              <a:rPr lang="en-US" sz="2800" b="1" dirty="0">
                <a:ln w="190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nard MT Condensed" pitchFamily="18" charset="0"/>
              </a:rPr>
              <a:t> </a:t>
            </a:r>
            <a:r>
              <a:rPr lang="en-US" sz="2800" b="1" dirty="0" err="1">
                <a:ln w="190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nard MT Condensed" pitchFamily="18" charset="0"/>
              </a:rPr>
              <a:t>baginda</a:t>
            </a:r>
            <a:r>
              <a:rPr lang="en-US" sz="2800" b="1" dirty="0">
                <a:ln w="190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nard MT Condensed" pitchFamily="18" charset="0"/>
              </a:rPr>
              <a:t>.</a:t>
            </a:r>
            <a:endParaRPr lang="en-US" sz="2800" b="1" dirty="0">
              <a:ln w="1905">
                <a:solidFill>
                  <a:schemeClr val="tx1"/>
                </a:solidFill>
              </a:ln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ernard MT Condensed" pitchFamily="18" charset="0"/>
              <a:ea typeface="Arial Unicode MS" pitchFamily="34" charset="-128"/>
              <a:cs typeface="Arial" pitchFamily="34" charset="0"/>
            </a:endParaRPr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34925" y="23813"/>
            <a:ext cx="9007475" cy="982662"/>
            <a:chOff x="71085" y="608481"/>
            <a:chExt cx="9007601" cy="611837"/>
          </a:xfrm>
        </p:grpSpPr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71085" y="608481"/>
              <a:ext cx="9007601" cy="611837"/>
              <a:chOff x="1" y="1"/>
              <a:chExt cx="9143999" cy="671994"/>
            </a:xfrm>
          </p:grpSpPr>
          <p:pic>
            <p:nvPicPr>
              <p:cNvPr id="10" name="Picture 1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2"/>
                <a:ext cx="761999" cy="671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3" descr="C:\Users\asari\AppData\Local\Temp\Rar$DRa0.764\LOGO JAKIM EDITED.pn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8305988" y="1"/>
                <a:ext cx="838012" cy="67199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Rectangle 8"/>
            <p:cNvSpPr/>
            <p:nvPr/>
          </p:nvSpPr>
          <p:spPr bwMode="auto">
            <a:xfrm>
              <a:off x="2229129" y="758645"/>
              <a:ext cx="4757460" cy="28744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spc="50" dirty="0">
                  <a:ln w="11430"/>
                  <a:solidFill>
                    <a:srgbClr val="605E02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KHUTBAH MULTIMEDIA JAKIM</a:t>
              </a:r>
            </a:p>
          </p:txBody>
        </p:sp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36" y="2057400"/>
            <a:ext cx="8220075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247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34925" y="23813"/>
            <a:ext cx="9007475" cy="982662"/>
            <a:chOff x="71085" y="608481"/>
            <a:chExt cx="9007601" cy="611837"/>
          </a:xfrm>
        </p:grpSpPr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71085" y="608481"/>
              <a:ext cx="9007601" cy="611837"/>
              <a:chOff x="1" y="1"/>
              <a:chExt cx="9143999" cy="671994"/>
            </a:xfrm>
          </p:grpSpPr>
          <p:pic>
            <p:nvPicPr>
              <p:cNvPr id="8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2"/>
                <a:ext cx="761999" cy="671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3" descr="C:\Users\asari\AppData\Local\Temp\Rar$DRa0.764\LOGO JAKIM EDITED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305988" y="1"/>
                <a:ext cx="838012" cy="67199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Rectangle 6"/>
            <p:cNvSpPr/>
            <p:nvPr/>
          </p:nvSpPr>
          <p:spPr bwMode="auto">
            <a:xfrm>
              <a:off x="1796032" y="758645"/>
              <a:ext cx="5623655" cy="287775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spc="50" dirty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KHUTBAH MULTIMEDIA JAKIM</a:t>
              </a:r>
            </a:p>
          </p:txBody>
        </p:sp>
      </p:grp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1812925"/>
            <a:ext cx="8162925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229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34925" y="23813"/>
            <a:ext cx="9007475" cy="982662"/>
            <a:chOff x="71085" y="608481"/>
            <a:chExt cx="9007601" cy="611837"/>
          </a:xfrm>
        </p:grpSpPr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71085" y="608481"/>
              <a:ext cx="9007601" cy="611837"/>
              <a:chOff x="1" y="1"/>
              <a:chExt cx="9143999" cy="671994"/>
            </a:xfrm>
          </p:grpSpPr>
          <p:pic>
            <p:nvPicPr>
              <p:cNvPr id="8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2"/>
                <a:ext cx="761999" cy="671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3" descr="C:\Users\asari\AppData\Local\Temp\Rar$DRa0.764\LOGO JAKIM EDITED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305988" y="1"/>
                <a:ext cx="838012" cy="67199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Rectangle 6"/>
            <p:cNvSpPr/>
            <p:nvPr/>
          </p:nvSpPr>
          <p:spPr bwMode="auto">
            <a:xfrm>
              <a:off x="1796032" y="758645"/>
              <a:ext cx="5623655" cy="287775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spc="50" dirty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KHUTBAH MULTIMEDIA JAKIM</a:t>
              </a:r>
            </a:p>
          </p:txBody>
        </p:sp>
      </p:grp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2127250"/>
            <a:ext cx="916305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882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34925" y="23813"/>
            <a:ext cx="9007475" cy="982662"/>
            <a:chOff x="71085" y="608481"/>
            <a:chExt cx="9007601" cy="611837"/>
          </a:xfrm>
        </p:grpSpPr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71085" y="608481"/>
              <a:ext cx="9007601" cy="611837"/>
              <a:chOff x="1" y="1"/>
              <a:chExt cx="9143999" cy="671994"/>
            </a:xfrm>
          </p:grpSpPr>
          <p:pic>
            <p:nvPicPr>
              <p:cNvPr id="8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2"/>
                <a:ext cx="761999" cy="671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3" descr="C:\Users\asari\AppData\Local\Temp\Rar$DRa0.764\LOGO JAKIM EDITED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305988" y="1"/>
                <a:ext cx="838012" cy="67199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Rectangle 6"/>
            <p:cNvSpPr/>
            <p:nvPr/>
          </p:nvSpPr>
          <p:spPr bwMode="auto">
            <a:xfrm>
              <a:off x="1796032" y="758645"/>
              <a:ext cx="5623655" cy="287775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spc="50" dirty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KHUTBAH MULTIMEDIA JAKIM</a:t>
              </a:r>
            </a:p>
          </p:txBody>
        </p:sp>
      </p:grp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1527175"/>
            <a:ext cx="8524875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69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34925" y="23813"/>
            <a:ext cx="9007475" cy="982662"/>
            <a:chOff x="71085" y="608481"/>
            <a:chExt cx="9007601" cy="611837"/>
          </a:xfrm>
        </p:grpSpPr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71085" y="608481"/>
              <a:ext cx="9007601" cy="611837"/>
              <a:chOff x="1" y="1"/>
              <a:chExt cx="9143999" cy="671994"/>
            </a:xfrm>
          </p:grpSpPr>
          <p:pic>
            <p:nvPicPr>
              <p:cNvPr id="9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2"/>
                <a:ext cx="761999" cy="671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3" descr="C:\Users\asari\AppData\Local\Temp\Rar$DRa0.764\LOGO JAKIM EDITED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305988" y="1"/>
                <a:ext cx="838012" cy="67199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" name="Rectangle 7"/>
            <p:cNvSpPr/>
            <p:nvPr/>
          </p:nvSpPr>
          <p:spPr bwMode="auto">
            <a:xfrm>
              <a:off x="1796032" y="758645"/>
              <a:ext cx="5623655" cy="287775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spc="50" dirty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KHUTBAH MULTIMEDIA JAKIM</a:t>
              </a:r>
            </a:p>
          </p:txBody>
        </p:sp>
      </p:grp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1798638"/>
            <a:ext cx="8505825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23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34925" y="23813"/>
            <a:ext cx="9007475" cy="982662"/>
            <a:chOff x="71085" y="608481"/>
            <a:chExt cx="9007601" cy="611837"/>
          </a:xfrm>
        </p:grpSpPr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71085" y="608481"/>
              <a:ext cx="9007601" cy="611837"/>
              <a:chOff x="1" y="1"/>
              <a:chExt cx="9143999" cy="671994"/>
            </a:xfrm>
          </p:grpSpPr>
          <p:pic>
            <p:nvPicPr>
              <p:cNvPr id="8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2"/>
                <a:ext cx="761999" cy="671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3" descr="C:\Users\asari\AppData\Local\Temp\Rar$DRa0.764\LOGO JAKIM EDITED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305988" y="1"/>
                <a:ext cx="838012" cy="67199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Rectangle 6"/>
            <p:cNvSpPr/>
            <p:nvPr/>
          </p:nvSpPr>
          <p:spPr bwMode="auto">
            <a:xfrm>
              <a:off x="1796032" y="758645"/>
              <a:ext cx="5623655" cy="287775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spc="50" dirty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KHUTBAH MULTIMEDIA JAKIM</a:t>
              </a:r>
            </a:p>
          </p:txBody>
        </p:sp>
      </p:grp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727200"/>
            <a:ext cx="8172450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37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3400" y="3810000"/>
            <a:ext cx="830580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Clr>
                <a:srgbClr val="FFFFFF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400" b="1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GB" sz="24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400" b="1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GB" sz="24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ea typeface="Arial Unicode MS" pitchFamily="34" charset="-128"/>
                <a:cs typeface="Arial" pitchFamily="34" charset="0"/>
              </a:rPr>
              <a:t> kami, </a:t>
            </a:r>
            <a:r>
              <a:rPr lang="en-GB" sz="2400" b="1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ea typeface="Arial Unicode MS" pitchFamily="34" charset="-128"/>
                <a:cs typeface="Arial" pitchFamily="34" charset="0"/>
              </a:rPr>
              <a:t>janganlah</a:t>
            </a:r>
            <a:r>
              <a:rPr lang="en-GB" sz="24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400" b="1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ea typeface="Arial Unicode MS" pitchFamily="34" charset="-128"/>
                <a:cs typeface="Arial" pitchFamily="34" charset="0"/>
              </a:rPr>
              <a:t>engkau</a:t>
            </a:r>
            <a:r>
              <a:rPr lang="en-GB" sz="24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400" b="1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ea typeface="Arial Unicode MS" pitchFamily="34" charset="-128"/>
                <a:cs typeface="Arial" pitchFamily="34" charset="0"/>
              </a:rPr>
              <a:t>mengubah</a:t>
            </a:r>
            <a:r>
              <a:rPr lang="en-GB" sz="24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400" b="1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ea typeface="Arial Unicode MS" pitchFamily="34" charset="-128"/>
                <a:cs typeface="Arial" pitchFamily="34" charset="0"/>
              </a:rPr>
              <a:t>hati</a:t>
            </a:r>
            <a:r>
              <a:rPr lang="en-GB" sz="24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ea typeface="Arial Unicode MS" pitchFamily="34" charset="-128"/>
                <a:cs typeface="Arial" pitchFamily="34" charset="0"/>
              </a:rPr>
              <a:t> kami </a:t>
            </a:r>
            <a:r>
              <a:rPr lang="en-GB" sz="2400" b="1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ea typeface="Arial Unicode MS" pitchFamily="34" charset="-128"/>
                <a:cs typeface="Arial" pitchFamily="34" charset="0"/>
              </a:rPr>
              <a:t>selepas</a:t>
            </a:r>
            <a:r>
              <a:rPr lang="en-GB" sz="24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400" b="1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ea typeface="Arial Unicode MS" pitchFamily="34" charset="-128"/>
                <a:cs typeface="Arial" pitchFamily="34" charset="0"/>
              </a:rPr>
              <a:t>Engkau</a:t>
            </a:r>
            <a:r>
              <a:rPr lang="en-GB" sz="24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400" b="1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ea typeface="Arial Unicode MS" pitchFamily="34" charset="-128"/>
                <a:cs typeface="Arial" pitchFamily="34" charset="0"/>
              </a:rPr>
              <a:t>memberi</a:t>
            </a:r>
            <a:r>
              <a:rPr lang="en-GB" sz="24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400" b="1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ea typeface="Arial Unicode MS" pitchFamily="34" charset="-128"/>
                <a:cs typeface="Arial" pitchFamily="34" charset="0"/>
              </a:rPr>
              <a:t>hidayah</a:t>
            </a:r>
            <a:r>
              <a:rPr lang="en-GB" sz="24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400" b="1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GB" sz="24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ea typeface="Arial Unicode MS" pitchFamily="34" charset="-128"/>
                <a:cs typeface="Arial" pitchFamily="34" charset="0"/>
              </a:rPr>
              <a:t> kami </a:t>
            </a:r>
            <a:r>
              <a:rPr lang="en-GB" sz="2400" b="1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GB" sz="24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400" b="1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ea typeface="Arial Unicode MS" pitchFamily="34" charset="-128"/>
                <a:cs typeface="Arial" pitchFamily="34" charset="0"/>
              </a:rPr>
              <a:t>kurniakanlah</a:t>
            </a:r>
            <a:r>
              <a:rPr lang="en-GB" sz="24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ea typeface="Arial Unicode MS" pitchFamily="34" charset="-128"/>
                <a:cs typeface="Arial" pitchFamily="34" charset="0"/>
              </a:rPr>
              <a:t> kami </a:t>
            </a:r>
            <a:r>
              <a:rPr lang="en-GB" sz="2400" b="1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GB" sz="24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ea typeface="Arial Unicode MS" pitchFamily="34" charset="-128"/>
                <a:cs typeface="Arial" pitchFamily="34" charset="0"/>
              </a:rPr>
              <a:t> di </a:t>
            </a:r>
            <a:r>
              <a:rPr lang="en-GB" sz="2400" b="1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ea typeface="Arial Unicode MS" pitchFamily="34" charset="-128"/>
                <a:cs typeface="Arial" pitchFamily="34" charset="0"/>
              </a:rPr>
              <a:t>sisiMu</a:t>
            </a:r>
            <a:r>
              <a:rPr lang="en-GB" sz="24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400" b="1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GB" sz="24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400" b="1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ea typeface="Arial Unicode MS" pitchFamily="34" charset="-128"/>
                <a:cs typeface="Arial" pitchFamily="34" charset="0"/>
              </a:rPr>
              <a:t>Engkaulah</a:t>
            </a:r>
            <a:r>
              <a:rPr lang="en-GB" sz="24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400" b="1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ea typeface="Arial Unicode MS" pitchFamily="34" charset="-128"/>
                <a:cs typeface="Arial" pitchFamily="34" charset="0"/>
              </a:rPr>
              <a:t>Maha</a:t>
            </a:r>
            <a:r>
              <a:rPr lang="en-GB" sz="24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400" b="1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ea typeface="Arial Unicode MS" pitchFamily="34" charset="-128"/>
                <a:cs typeface="Arial" pitchFamily="34" charset="0"/>
              </a:rPr>
              <a:t>Pemberi</a:t>
            </a:r>
            <a:endParaRPr lang="en-GB" sz="24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-36368"/>
            <a:ext cx="9083675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73152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924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800" y="3952875"/>
            <a:ext cx="8534400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Clr>
                <a:srgbClr val="FF0000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ll MT" pitchFamily="18" charset="0"/>
                <a:ea typeface="Arial Unicode MS" pitchFamily="34" charset="-128"/>
                <a:cs typeface="Arial" charset="0"/>
              </a:rPr>
              <a:t>Ya</a:t>
            </a:r>
            <a:r>
              <a:rPr lang="en-GB" sz="2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ll MT" pitchFamily="18" charset="0"/>
                <a:ea typeface="Arial Unicode MS" pitchFamily="34" charset="-128"/>
                <a:cs typeface="Arial" charset="0"/>
              </a:rPr>
              <a:t> Allah, </a:t>
            </a:r>
            <a:r>
              <a:rPr lang="en-GB" sz="28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ll MT" pitchFamily="18" charset="0"/>
                <a:ea typeface="Arial Unicode MS" pitchFamily="34" charset="-128"/>
                <a:cs typeface="Arial" charset="0"/>
              </a:rPr>
              <a:t>Ya</a:t>
            </a:r>
            <a:r>
              <a:rPr lang="en-GB" sz="2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ll MT" pitchFamily="18" charset="0"/>
                <a:ea typeface="Arial Unicode MS" pitchFamily="34" charset="-128"/>
                <a:cs typeface="Arial" charset="0"/>
              </a:rPr>
              <a:t> </a:t>
            </a:r>
            <a:r>
              <a:rPr lang="en-GB" sz="28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ll MT" pitchFamily="18" charset="0"/>
                <a:ea typeface="Arial Unicode MS" pitchFamily="34" charset="-128"/>
                <a:cs typeface="Arial" charset="0"/>
              </a:rPr>
              <a:t>Tuhan</a:t>
            </a:r>
            <a:r>
              <a:rPr lang="en-GB" sz="2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ll MT" pitchFamily="18" charset="0"/>
                <a:ea typeface="Arial Unicode MS" pitchFamily="34" charset="-128"/>
                <a:cs typeface="Arial" charset="0"/>
              </a:rPr>
              <a:t> kami, </a:t>
            </a:r>
            <a:r>
              <a:rPr lang="en-GB" sz="28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ll MT" pitchFamily="18" charset="0"/>
                <a:ea typeface="Arial Unicode MS" pitchFamily="34" charset="-128"/>
                <a:cs typeface="Arial" charset="0"/>
              </a:rPr>
              <a:t>anugerahkanlah</a:t>
            </a:r>
            <a:r>
              <a:rPr lang="en-GB" sz="2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ll MT" pitchFamily="18" charset="0"/>
                <a:ea typeface="Arial Unicode MS" pitchFamily="34" charset="-128"/>
                <a:cs typeface="Arial" charset="0"/>
              </a:rPr>
              <a:t> kami </a:t>
            </a:r>
            <a:r>
              <a:rPr lang="en-GB" sz="28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ll MT" pitchFamily="18" charset="0"/>
                <a:ea typeface="Arial Unicode MS" pitchFamily="34" charset="-128"/>
                <a:cs typeface="Arial" charset="0"/>
              </a:rPr>
              <a:t>dengan</a:t>
            </a:r>
            <a:r>
              <a:rPr lang="ar-SA" sz="2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ll MT" pitchFamily="18" charset="0"/>
                <a:ea typeface="Arial Unicode MS" pitchFamily="34" charset="-128"/>
              </a:rPr>
              <a:t> </a:t>
            </a:r>
            <a:r>
              <a:rPr lang="en-GB" sz="28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ll MT" pitchFamily="18" charset="0"/>
                <a:ea typeface="Arial Unicode MS" pitchFamily="34" charset="-128"/>
                <a:cs typeface="Arial" charset="0"/>
              </a:rPr>
              <a:t>kebaikan</a:t>
            </a:r>
            <a:r>
              <a:rPr lang="en-GB" sz="2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ll MT" pitchFamily="18" charset="0"/>
                <a:ea typeface="Arial Unicode MS" pitchFamily="34" charset="-128"/>
                <a:cs typeface="Arial" charset="0"/>
              </a:rPr>
              <a:t> di </a:t>
            </a:r>
            <a:r>
              <a:rPr lang="en-GB" sz="28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ll MT" pitchFamily="18" charset="0"/>
                <a:ea typeface="Arial Unicode MS" pitchFamily="34" charset="-128"/>
                <a:cs typeface="Arial" charset="0"/>
              </a:rPr>
              <a:t>dunia</a:t>
            </a:r>
            <a:r>
              <a:rPr lang="en-GB" sz="2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ll MT" pitchFamily="18" charset="0"/>
                <a:ea typeface="Arial Unicode MS" pitchFamily="34" charset="-128"/>
                <a:cs typeface="Arial" charset="0"/>
              </a:rPr>
              <a:t> </a:t>
            </a:r>
            <a:r>
              <a:rPr lang="en-GB" sz="28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ll MT" pitchFamily="18" charset="0"/>
                <a:ea typeface="Arial Unicode MS" pitchFamily="34" charset="-128"/>
                <a:cs typeface="Arial" charset="0"/>
              </a:rPr>
              <a:t>dan</a:t>
            </a:r>
            <a:r>
              <a:rPr lang="en-GB" sz="2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ll MT" pitchFamily="18" charset="0"/>
                <a:ea typeface="Arial Unicode MS" pitchFamily="34" charset="-128"/>
                <a:cs typeface="Arial" charset="0"/>
              </a:rPr>
              <a:t> di </a:t>
            </a:r>
            <a:r>
              <a:rPr lang="en-GB" sz="28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ll MT" pitchFamily="18" charset="0"/>
                <a:ea typeface="Arial Unicode MS" pitchFamily="34" charset="-128"/>
                <a:cs typeface="Arial" charset="0"/>
              </a:rPr>
              <a:t>akhirat</a:t>
            </a:r>
            <a:r>
              <a:rPr lang="en-GB" sz="2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ll MT" pitchFamily="18" charset="0"/>
                <a:ea typeface="Arial Unicode MS" pitchFamily="34" charset="-128"/>
                <a:cs typeface="Arial" charset="0"/>
              </a:rPr>
              <a:t>, </a:t>
            </a:r>
            <a:r>
              <a:rPr lang="en-GB" sz="28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ll MT" pitchFamily="18" charset="0"/>
                <a:ea typeface="Arial Unicode MS" pitchFamily="34" charset="-128"/>
                <a:cs typeface="Arial" charset="0"/>
              </a:rPr>
              <a:t>serta</a:t>
            </a:r>
            <a:r>
              <a:rPr lang="en-GB" sz="2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ll MT" pitchFamily="18" charset="0"/>
                <a:ea typeface="Arial Unicode MS" pitchFamily="34" charset="-128"/>
                <a:cs typeface="Arial" charset="0"/>
              </a:rPr>
              <a:t> </a:t>
            </a:r>
            <a:r>
              <a:rPr lang="en-GB" sz="28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ll MT" pitchFamily="18" charset="0"/>
                <a:ea typeface="Arial Unicode MS" pitchFamily="34" charset="-128"/>
                <a:cs typeface="Arial" charset="0"/>
              </a:rPr>
              <a:t>jauhilah</a:t>
            </a:r>
            <a:r>
              <a:rPr lang="en-GB" sz="2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ll MT" pitchFamily="18" charset="0"/>
                <a:ea typeface="Arial Unicode MS" pitchFamily="34" charset="-128"/>
                <a:cs typeface="Arial" charset="0"/>
              </a:rPr>
              <a:t> kami </a:t>
            </a:r>
            <a:r>
              <a:rPr lang="en-GB" sz="28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ll MT" pitchFamily="18" charset="0"/>
                <a:ea typeface="Arial Unicode MS" pitchFamily="34" charset="-128"/>
                <a:cs typeface="Arial" charset="0"/>
              </a:rPr>
              <a:t>daripada</a:t>
            </a:r>
            <a:r>
              <a:rPr lang="en-GB" sz="2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ll MT" pitchFamily="18" charset="0"/>
                <a:ea typeface="Arial Unicode MS" pitchFamily="34" charset="-128"/>
                <a:cs typeface="Arial" charset="0"/>
              </a:rPr>
              <a:t> </a:t>
            </a:r>
            <a:r>
              <a:rPr lang="en-GB" sz="28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ll MT" pitchFamily="18" charset="0"/>
                <a:ea typeface="Arial Unicode MS" pitchFamily="34" charset="-128"/>
                <a:cs typeface="Arial" charset="0"/>
              </a:rPr>
              <a:t>azab</a:t>
            </a:r>
            <a:r>
              <a:rPr lang="en-GB" sz="2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ll MT" pitchFamily="18" charset="0"/>
                <a:ea typeface="Arial Unicode MS" pitchFamily="34" charset="-128"/>
                <a:cs typeface="Arial" charset="0"/>
              </a:rPr>
              <a:t> </a:t>
            </a:r>
            <a:r>
              <a:rPr lang="en-GB" sz="28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ll MT" pitchFamily="18" charset="0"/>
                <a:ea typeface="Arial Unicode MS" pitchFamily="34" charset="-128"/>
                <a:cs typeface="Arial" charset="0"/>
              </a:rPr>
              <a:t>api</a:t>
            </a:r>
            <a:r>
              <a:rPr lang="en-GB" sz="2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ll MT" pitchFamily="18" charset="0"/>
                <a:ea typeface="Arial Unicode MS" pitchFamily="34" charset="-128"/>
                <a:cs typeface="Arial" charset="0"/>
              </a:rPr>
              <a:t> </a:t>
            </a:r>
            <a:r>
              <a:rPr lang="en-GB" sz="28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ll MT" pitchFamily="18" charset="0"/>
                <a:ea typeface="Arial Unicode MS" pitchFamily="34" charset="-128"/>
                <a:cs typeface="Arial" charset="0"/>
              </a:rPr>
              <a:t>neraka</a:t>
            </a:r>
            <a:r>
              <a:rPr lang="en-GB" sz="2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ll MT" pitchFamily="18" charset="0"/>
                <a:ea typeface="Arial Unicode MS" pitchFamily="34" charset="-128"/>
                <a:cs typeface="Arial" charset="0"/>
              </a:rPr>
              <a:t>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14" y="1828800"/>
            <a:ext cx="800100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33627"/>
            <a:ext cx="9083675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355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34925" y="23813"/>
            <a:ext cx="9007475" cy="982662"/>
            <a:chOff x="71085" y="608481"/>
            <a:chExt cx="9007601" cy="611837"/>
          </a:xfrm>
        </p:grpSpPr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71085" y="608481"/>
              <a:ext cx="9007601" cy="611837"/>
              <a:chOff x="1" y="1"/>
              <a:chExt cx="9143999" cy="671994"/>
            </a:xfrm>
          </p:grpSpPr>
          <p:pic>
            <p:nvPicPr>
              <p:cNvPr id="10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2"/>
                <a:ext cx="761999" cy="671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3" descr="C:\Users\asari\AppData\Local\Temp\Rar$DRa0.764\LOGO JAKIM EDITED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305988" y="1"/>
                <a:ext cx="838012" cy="67199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Rectangle 8"/>
            <p:cNvSpPr/>
            <p:nvPr/>
          </p:nvSpPr>
          <p:spPr bwMode="auto">
            <a:xfrm>
              <a:off x="1796032" y="758645"/>
              <a:ext cx="5623655" cy="287775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spc="50" dirty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KHUTBAH MULTIMEDIA JAKIM</a:t>
              </a:r>
            </a:p>
          </p:txBody>
        </p:sp>
      </p:grp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600200"/>
            <a:ext cx="8077200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" y="3733800"/>
            <a:ext cx="762000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067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34925" y="23813"/>
            <a:ext cx="9007475" cy="982662"/>
            <a:chOff x="71085" y="608481"/>
            <a:chExt cx="9007601" cy="611837"/>
          </a:xfrm>
        </p:grpSpPr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71085" y="608481"/>
              <a:ext cx="9007601" cy="611837"/>
              <a:chOff x="1" y="1"/>
              <a:chExt cx="9143999" cy="671994"/>
            </a:xfrm>
          </p:grpSpPr>
          <p:pic>
            <p:nvPicPr>
              <p:cNvPr id="8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2"/>
                <a:ext cx="761999" cy="671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3" descr="C:\Users\asari\AppData\Local\Temp\Rar$DRa0.764\LOGO JAKIM EDITED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305988" y="1"/>
                <a:ext cx="838012" cy="67199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Rectangle 6"/>
            <p:cNvSpPr/>
            <p:nvPr/>
          </p:nvSpPr>
          <p:spPr bwMode="auto">
            <a:xfrm>
              <a:off x="2490231" y="758645"/>
              <a:ext cx="4235257" cy="28744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spc="50" dirty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KHUTBAH MULTIMEDIA JAKIM</a:t>
              </a: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46300"/>
            <a:ext cx="71628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0557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34925" y="23813"/>
            <a:ext cx="9007475" cy="982662"/>
            <a:chOff x="71085" y="608481"/>
            <a:chExt cx="9007601" cy="611837"/>
          </a:xfrm>
        </p:grpSpPr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71085" y="608481"/>
              <a:ext cx="9007601" cy="611837"/>
              <a:chOff x="1" y="1"/>
              <a:chExt cx="9143999" cy="671994"/>
            </a:xfrm>
          </p:grpSpPr>
          <p:pic>
            <p:nvPicPr>
              <p:cNvPr id="8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2"/>
                <a:ext cx="761999" cy="671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3" descr="C:\Users\asari\AppData\Local\Temp\Rar$DRa0.764\LOGO JAKIM EDITED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305988" y="1"/>
                <a:ext cx="838012" cy="67199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Rectangle 6"/>
            <p:cNvSpPr/>
            <p:nvPr/>
          </p:nvSpPr>
          <p:spPr bwMode="auto">
            <a:xfrm>
              <a:off x="2490231" y="758645"/>
              <a:ext cx="4235257" cy="28744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spc="50" dirty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KHUTBAH MULTIMEDIA JAKIM</a:t>
              </a:r>
            </a:p>
          </p:txBody>
        </p:sp>
      </p:grp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2546350"/>
            <a:ext cx="79438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0110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34925" y="23813"/>
            <a:ext cx="9007475" cy="982662"/>
            <a:chOff x="71085" y="608481"/>
            <a:chExt cx="9007601" cy="611837"/>
          </a:xfrm>
        </p:grpSpPr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71085" y="608481"/>
              <a:ext cx="9007601" cy="611837"/>
              <a:chOff x="1" y="1"/>
              <a:chExt cx="9143999" cy="671994"/>
            </a:xfrm>
          </p:grpSpPr>
          <p:pic>
            <p:nvPicPr>
              <p:cNvPr id="8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2"/>
                <a:ext cx="761999" cy="671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3" descr="C:\Users\asari\AppData\Local\Temp\Rar$DRa0.764\LOGO JAKIM EDITED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305988" y="1"/>
                <a:ext cx="838012" cy="67199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Rectangle 6"/>
            <p:cNvSpPr/>
            <p:nvPr/>
          </p:nvSpPr>
          <p:spPr bwMode="auto">
            <a:xfrm>
              <a:off x="2490231" y="758645"/>
              <a:ext cx="4235257" cy="28744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spc="50" dirty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KHUTBAH MULTIMEDIA JAKIM</a:t>
              </a: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08213"/>
            <a:ext cx="701040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9202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34925" y="23813"/>
            <a:ext cx="9007475" cy="982662"/>
            <a:chOff x="71085" y="608481"/>
            <a:chExt cx="9007601" cy="611837"/>
          </a:xfrm>
        </p:grpSpPr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71085" y="608481"/>
              <a:ext cx="9007601" cy="611837"/>
              <a:chOff x="1" y="1"/>
              <a:chExt cx="9143999" cy="671994"/>
            </a:xfrm>
          </p:grpSpPr>
          <p:pic>
            <p:nvPicPr>
              <p:cNvPr id="8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2"/>
                <a:ext cx="761999" cy="671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3" descr="C:\Users\asari\AppData\Local\Temp\Rar$DRa0.764\LOGO JAKIM EDITED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305988" y="1"/>
                <a:ext cx="838012" cy="67199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Rectangle 6"/>
            <p:cNvSpPr/>
            <p:nvPr/>
          </p:nvSpPr>
          <p:spPr bwMode="auto">
            <a:xfrm>
              <a:off x="2490231" y="758645"/>
              <a:ext cx="4235257" cy="28744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spc="50" dirty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KHUTBAH MULTIMEDIA JAKIM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036888"/>
            <a:ext cx="835342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8979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34925" y="23813"/>
            <a:ext cx="9007475" cy="982662"/>
            <a:chOff x="71085" y="608481"/>
            <a:chExt cx="9007601" cy="611837"/>
          </a:xfrm>
        </p:grpSpPr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71085" y="608481"/>
              <a:ext cx="9007601" cy="611837"/>
              <a:chOff x="1" y="1"/>
              <a:chExt cx="9143999" cy="671994"/>
            </a:xfrm>
          </p:grpSpPr>
          <p:pic>
            <p:nvPicPr>
              <p:cNvPr id="8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2"/>
                <a:ext cx="761999" cy="671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3" descr="C:\Users\asari\AppData\Local\Temp\Rar$DRa0.764\LOGO JAKIM EDITED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305988" y="1"/>
                <a:ext cx="838012" cy="67199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Rectangle 6"/>
            <p:cNvSpPr/>
            <p:nvPr/>
          </p:nvSpPr>
          <p:spPr bwMode="auto">
            <a:xfrm>
              <a:off x="2490231" y="758645"/>
              <a:ext cx="4235257" cy="28744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spc="50" dirty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KHUTBAH MULTIMEDIA JAKIM</a:t>
              </a:r>
            </a:p>
          </p:txBody>
        </p:sp>
      </p:grpSp>
      <p:sp>
        <p:nvSpPr>
          <p:cNvPr id="10" name="Oval 9"/>
          <p:cNvSpPr/>
          <p:nvPr/>
        </p:nvSpPr>
        <p:spPr>
          <a:xfrm>
            <a:off x="2491066" y="2420888"/>
            <a:ext cx="4529205" cy="2743201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M</a:t>
            </a:r>
            <a:r>
              <a:rPr kumimoji="0" lang="es-E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arilah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0000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E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kita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E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meningkatkan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E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ketakwaan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E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kita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E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kepada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E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Allah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SWT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5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834883" y="1174421"/>
            <a:ext cx="4222541" cy="1225899"/>
          </a:xfrm>
          <a:prstGeom prst="round2DiagRect">
            <a:avLst/>
          </a:prstGeom>
          <a:gradFill rotWithShape="1">
            <a:gsLst>
              <a:gs pos="0">
                <a:srgbClr val="333399">
                  <a:shade val="51000"/>
                  <a:satMod val="130000"/>
                </a:srgbClr>
              </a:gs>
              <a:gs pos="80000">
                <a:srgbClr val="333399">
                  <a:shade val="93000"/>
                  <a:satMod val="130000"/>
                </a:srgbClr>
              </a:gs>
              <a:gs pos="100000">
                <a:srgbClr val="33339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Melaksanakan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segala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perintah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-Nya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4486331" y="5371453"/>
            <a:ext cx="4086330" cy="1225899"/>
          </a:xfrm>
          <a:prstGeom prst="round2DiagRect">
            <a:avLst/>
          </a:prstGeom>
          <a:solidFill>
            <a:srgbClr val="422C16"/>
          </a:soli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Menjauhi</a:t>
            </a:r>
            <a:r>
              <a:rPr kumimoji="0" lang="en-US" sz="2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segala</a:t>
            </a:r>
            <a:r>
              <a:rPr kumimoji="0" lang="en-US" sz="28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larangan</a:t>
            </a:r>
            <a:r>
              <a:rPr kumimoji="0" lang="en-US" sz="2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-Nya</a:t>
            </a:r>
            <a:endParaRPr kumimoji="0" lang="en-US" sz="28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Curved Right Arrow 12"/>
          <p:cNvSpPr/>
          <p:nvPr/>
        </p:nvSpPr>
        <p:spPr>
          <a:xfrm rot="18496200" flipV="1">
            <a:off x="364309" y="2606124"/>
            <a:ext cx="1834333" cy="1905612"/>
          </a:xfrm>
          <a:prstGeom prst="curved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Curved Up Arrow 13"/>
          <p:cNvSpPr/>
          <p:nvPr/>
        </p:nvSpPr>
        <p:spPr>
          <a:xfrm rot="14586419" flipH="1">
            <a:off x="7027069" y="3696494"/>
            <a:ext cx="1811338" cy="1511300"/>
          </a:xfrm>
          <a:prstGeom prst="curvedUp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7388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34925" y="23813"/>
            <a:ext cx="9007475" cy="982662"/>
            <a:chOff x="71085" y="608481"/>
            <a:chExt cx="9007601" cy="611837"/>
          </a:xfrm>
        </p:grpSpPr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71085" y="608481"/>
              <a:ext cx="9007601" cy="611837"/>
              <a:chOff x="1" y="1"/>
              <a:chExt cx="9143999" cy="671994"/>
            </a:xfrm>
          </p:grpSpPr>
          <p:pic>
            <p:nvPicPr>
              <p:cNvPr id="8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2"/>
                <a:ext cx="761999" cy="671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3" descr="C:\Users\asari\AppData\Local\Temp\Rar$DRa0.764\LOGO JAKIM EDITED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305988" y="1"/>
                <a:ext cx="838012" cy="67199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Rectangle 6"/>
            <p:cNvSpPr/>
            <p:nvPr/>
          </p:nvSpPr>
          <p:spPr bwMode="auto">
            <a:xfrm>
              <a:off x="2490231" y="758645"/>
              <a:ext cx="4235257" cy="28744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spc="50" dirty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KHUTBAH MULTIMEDIA JAKIM</a:t>
              </a:r>
            </a:p>
          </p:txBody>
        </p:sp>
      </p:grpSp>
      <p:sp>
        <p:nvSpPr>
          <p:cNvPr id="10" name="Rectangle 110"/>
          <p:cNvSpPr txBox="1">
            <a:spLocks noChangeArrowheads="1"/>
          </p:cNvSpPr>
          <p:nvPr/>
        </p:nvSpPr>
        <p:spPr bwMode="auto">
          <a:xfrm>
            <a:off x="1442013" y="2476499"/>
            <a:ext cx="6335712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Y" alt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cs typeface="Arial"/>
              </a:rPr>
              <a:t>“</a:t>
            </a:r>
            <a:r>
              <a:rPr kumimoji="0" lang="en-US" alt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cs typeface="Arial"/>
              </a:rPr>
              <a:t>MENYANTUNI UMAT </a:t>
            </a:r>
            <a:endParaRPr kumimoji="0" lang="es-UY" altLang="en-US" b="1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lgerian" panose="04020705040A02060702" pitchFamily="82" charset="0"/>
              <a:cs typeface="Arial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UY" altLang="en-US" b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rial"/>
              </a:rPr>
              <a:t>MEMBAWA RAHMAT</a:t>
            </a:r>
            <a:r>
              <a:rPr kumimoji="0" lang="es-UY" alt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cs typeface="Arial"/>
              </a:rPr>
              <a:t>”</a:t>
            </a:r>
            <a:endParaRPr kumimoji="0" lang="es-ES" altLang="en-US" b="1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lgerian" panose="04020705040A02060702" pitchFamily="82" charset="0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44984" y="1716866"/>
            <a:ext cx="424635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spc="50" dirty="0" err="1">
                <a:ln w="13500">
                  <a:solidFill>
                    <a:srgbClr val="BBE0E3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90204" pitchFamily="34" charset="0"/>
                <a:ea typeface="Arial Unicode MS" pitchFamily="34" charset="-128"/>
                <a:cs typeface="Arial" pitchFamily="34" charset="0"/>
              </a:rPr>
              <a:t>Tajuk</a:t>
            </a:r>
            <a:r>
              <a:rPr lang="en-US" sz="3600" b="1" spc="50" dirty="0">
                <a:ln w="13500">
                  <a:solidFill>
                    <a:srgbClr val="BBE0E3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90204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spc="50" dirty="0" err="1">
                <a:ln w="13500">
                  <a:solidFill>
                    <a:srgbClr val="BBE0E3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90204" pitchFamily="34" charset="0"/>
                <a:ea typeface="Arial Unicode MS" pitchFamily="34" charset="-128"/>
                <a:cs typeface="Arial" pitchFamily="34" charset="0"/>
              </a:rPr>
              <a:t>Khutbah</a:t>
            </a:r>
            <a:r>
              <a:rPr lang="en-US" sz="3600" b="1" spc="50" dirty="0">
                <a:ln w="13500">
                  <a:solidFill>
                    <a:srgbClr val="BBE0E3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90204" pitchFamily="34" charset="0"/>
                <a:ea typeface="Arial Unicode MS" pitchFamily="34" charset="-128"/>
                <a:cs typeface="Arial" pitchFamily="34" charset="0"/>
              </a:rPr>
              <a:t> :</a:t>
            </a:r>
            <a:endParaRPr lang="en-MY" sz="3600" b="1" spc="50" dirty="0">
              <a:ln w="13500">
                <a:solidFill>
                  <a:srgbClr val="BBE0E3">
                    <a:shade val="2500"/>
                    <a:alpha val="6500"/>
                  </a:srgbClr>
                </a:solidFill>
                <a:prstDash val="solid"/>
              </a:ln>
              <a:solidFill>
                <a:srgbClr val="FF00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anose="020B0A0402010209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965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34925" y="23813"/>
            <a:ext cx="9007475" cy="982662"/>
            <a:chOff x="71085" y="608481"/>
            <a:chExt cx="9007601" cy="611837"/>
          </a:xfrm>
        </p:grpSpPr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71085" y="608481"/>
              <a:ext cx="9007601" cy="611837"/>
              <a:chOff x="1" y="1"/>
              <a:chExt cx="9143999" cy="671994"/>
            </a:xfrm>
          </p:grpSpPr>
          <p:pic>
            <p:nvPicPr>
              <p:cNvPr id="8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2"/>
                <a:ext cx="761999" cy="671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3" descr="C:\Users\asari\AppData\Local\Temp\Rar$DRa0.764\LOGO JAKIM EDITED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305988" y="1"/>
                <a:ext cx="838012" cy="67199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Rectangle 6"/>
            <p:cNvSpPr/>
            <p:nvPr/>
          </p:nvSpPr>
          <p:spPr bwMode="auto">
            <a:xfrm>
              <a:off x="2490231" y="758645"/>
              <a:ext cx="4235257" cy="28744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spc="50" dirty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KHUTBAH MULTIMEDIA JAKIM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85546" y="1676400"/>
            <a:ext cx="7215453" cy="101566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2000" dirty="0" err="1">
                <a:latin typeface="Berlin Sans FB" pitchFamily="34" charset="0"/>
              </a:rPr>
              <a:t>Hijrah</a:t>
            </a:r>
            <a:r>
              <a:rPr lang="en-MY" sz="2000" dirty="0">
                <a:latin typeface="Berlin Sans FB" pitchFamily="34" charset="0"/>
              </a:rPr>
              <a:t> </a:t>
            </a:r>
            <a:r>
              <a:rPr lang="en-MY" sz="2000" dirty="0" err="1">
                <a:latin typeface="Berlin Sans FB" pitchFamily="34" charset="0"/>
              </a:rPr>
              <a:t>Rasulullah</a:t>
            </a:r>
            <a:r>
              <a:rPr lang="en-MY" sz="2000" dirty="0">
                <a:latin typeface="Berlin Sans FB" pitchFamily="34" charset="0"/>
              </a:rPr>
              <a:t>  </a:t>
            </a:r>
            <a:r>
              <a:rPr lang="en-MY" sz="2000" dirty="0" err="1">
                <a:latin typeface="Berlin Sans FB" pitchFamily="34" charset="0"/>
              </a:rPr>
              <a:t>menandakan</a:t>
            </a:r>
            <a:r>
              <a:rPr lang="en-MY" sz="2000" dirty="0">
                <a:latin typeface="Berlin Sans FB" pitchFamily="34" charset="0"/>
              </a:rPr>
              <a:t> </a:t>
            </a:r>
            <a:r>
              <a:rPr lang="en-MY" sz="2000" dirty="0" err="1">
                <a:latin typeface="Berlin Sans FB" pitchFamily="34" charset="0"/>
              </a:rPr>
              <a:t>titik</a:t>
            </a:r>
            <a:r>
              <a:rPr lang="en-MY" sz="2000" dirty="0">
                <a:latin typeface="Berlin Sans FB" pitchFamily="34" charset="0"/>
              </a:rPr>
              <a:t> </a:t>
            </a:r>
            <a:r>
              <a:rPr lang="en-MY" sz="2000" dirty="0" err="1">
                <a:latin typeface="Berlin Sans FB" pitchFamily="34" charset="0"/>
              </a:rPr>
              <a:t>transformasi</a:t>
            </a:r>
            <a:r>
              <a:rPr lang="en-MY" sz="2000" dirty="0">
                <a:latin typeface="Berlin Sans FB" pitchFamily="34" charset="0"/>
              </a:rPr>
              <a:t> </a:t>
            </a:r>
            <a:r>
              <a:rPr lang="en-MY" sz="2000" dirty="0" err="1">
                <a:latin typeface="Berlin Sans FB" pitchFamily="34" charset="0"/>
              </a:rPr>
              <a:t>dalam</a:t>
            </a:r>
            <a:r>
              <a:rPr lang="en-MY" sz="2000" dirty="0">
                <a:latin typeface="Berlin Sans FB" pitchFamily="34" charset="0"/>
              </a:rPr>
              <a:t> </a:t>
            </a:r>
            <a:r>
              <a:rPr lang="en-MY" sz="2000" dirty="0" err="1">
                <a:latin typeface="Berlin Sans FB" pitchFamily="34" charset="0"/>
              </a:rPr>
              <a:t>kemajuan</a:t>
            </a:r>
            <a:r>
              <a:rPr lang="en-MY" sz="2000" dirty="0">
                <a:latin typeface="Berlin Sans FB" pitchFamily="34" charset="0"/>
              </a:rPr>
              <a:t> </a:t>
            </a:r>
            <a:r>
              <a:rPr lang="en-MY" sz="2000" dirty="0" err="1">
                <a:latin typeface="Berlin Sans FB" pitchFamily="34" charset="0"/>
              </a:rPr>
              <a:t>umat</a:t>
            </a:r>
            <a:r>
              <a:rPr lang="en-MY" sz="2000" dirty="0">
                <a:latin typeface="Berlin Sans FB" pitchFamily="34" charset="0"/>
              </a:rPr>
              <a:t> Islam </a:t>
            </a:r>
            <a:r>
              <a:rPr lang="en-MY" sz="2000" dirty="0" err="1">
                <a:latin typeface="Berlin Sans FB" pitchFamily="34" charset="0"/>
              </a:rPr>
              <a:t>dan</a:t>
            </a:r>
            <a:r>
              <a:rPr lang="en-MY" sz="2000" dirty="0">
                <a:latin typeface="Berlin Sans FB" pitchFamily="34" charset="0"/>
              </a:rPr>
              <a:t> </a:t>
            </a:r>
            <a:r>
              <a:rPr lang="en-MY" sz="2000" dirty="0" err="1">
                <a:latin typeface="Berlin Sans FB" pitchFamily="34" charset="0"/>
              </a:rPr>
              <a:t>melahirkan</a:t>
            </a:r>
            <a:r>
              <a:rPr lang="en-MY" sz="2000" dirty="0">
                <a:latin typeface="Berlin Sans FB" pitchFamily="34" charset="0"/>
              </a:rPr>
              <a:t> </a:t>
            </a:r>
            <a:r>
              <a:rPr lang="en-MY" sz="2000" dirty="0" err="1">
                <a:latin typeface="Berlin Sans FB" pitchFamily="34" charset="0"/>
              </a:rPr>
              <a:t>satu</a:t>
            </a:r>
            <a:r>
              <a:rPr lang="en-MY" sz="2000" dirty="0">
                <a:latin typeface="Berlin Sans FB" pitchFamily="34" charset="0"/>
              </a:rPr>
              <a:t> </a:t>
            </a:r>
            <a:r>
              <a:rPr lang="en-MY" sz="2000" dirty="0" err="1">
                <a:latin typeface="Berlin Sans FB" pitchFamily="34" charset="0"/>
              </a:rPr>
              <a:t>sistem</a:t>
            </a:r>
            <a:r>
              <a:rPr lang="en-MY" sz="2000" dirty="0">
                <a:latin typeface="Berlin Sans FB" pitchFamily="34" charset="0"/>
              </a:rPr>
              <a:t> </a:t>
            </a:r>
            <a:r>
              <a:rPr lang="en-MY" sz="2000" dirty="0" err="1">
                <a:latin typeface="Berlin Sans FB" pitchFamily="34" charset="0"/>
              </a:rPr>
              <a:t>hidup</a:t>
            </a:r>
            <a:r>
              <a:rPr lang="en-MY" sz="2000" dirty="0">
                <a:latin typeface="Berlin Sans FB" pitchFamily="34" charset="0"/>
              </a:rPr>
              <a:t> </a:t>
            </a:r>
            <a:r>
              <a:rPr lang="en-MY" sz="2000" dirty="0" err="1">
                <a:latin typeface="Berlin Sans FB" pitchFamily="34" charset="0"/>
              </a:rPr>
              <a:t>bermasyarakat</a:t>
            </a:r>
            <a:r>
              <a:rPr lang="en-MY" sz="2000" dirty="0">
                <a:latin typeface="Berlin Sans FB" pitchFamily="34" charset="0"/>
              </a:rPr>
              <a:t> yang </a:t>
            </a:r>
            <a:r>
              <a:rPr lang="en-MY" sz="2000" dirty="0" err="1">
                <a:latin typeface="Berlin Sans FB" pitchFamily="34" charset="0"/>
              </a:rPr>
              <a:t>sempurna</a:t>
            </a:r>
            <a:r>
              <a:rPr lang="en-MY" sz="2000" dirty="0">
                <a:latin typeface="Berlin Sans FB" pitchFamily="34" charset="0"/>
              </a:rPr>
              <a:t>.</a:t>
            </a:r>
            <a:endParaRPr lang="en-US" sz="2000" dirty="0">
              <a:latin typeface="Berlin Sans FB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3810000"/>
            <a:ext cx="6781799" cy="101566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457200" algn="just"/>
            <a:r>
              <a:rPr lang="en-MY" sz="2000" dirty="0" err="1" smtClean="0">
                <a:latin typeface="Berlin Sans FB" pitchFamily="34" charset="0"/>
                <a:ea typeface="Times New Roman"/>
                <a:cs typeface="Times New Roman"/>
              </a:rPr>
              <a:t>Transformasi</a:t>
            </a:r>
            <a:r>
              <a:rPr lang="en-MY" sz="2000" dirty="0" smtClean="0">
                <a:latin typeface="Berlin Sans FB" pitchFamily="34" charset="0"/>
                <a:ea typeface="Times New Roman"/>
                <a:cs typeface="Times New Roman"/>
              </a:rPr>
              <a:t> </a:t>
            </a:r>
            <a:r>
              <a:rPr lang="en-MY" sz="2000" dirty="0" err="1">
                <a:latin typeface="Berlin Sans FB" pitchFamily="34" charset="0"/>
                <a:ea typeface="Times New Roman"/>
                <a:cs typeface="Times New Roman"/>
              </a:rPr>
              <a:t>kekuatan</a:t>
            </a:r>
            <a:r>
              <a:rPr lang="en-MY" sz="2000" dirty="0">
                <a:latin typeface="Berlin Sans FB" pitchFamily="34" charset="0"/>
                <a:ea typeface="Times New Roman"/>
                <a:cs typeface="Times New Roman"/>
              </a:rPr>
              <a:t> </a:t>
            </a:r>
            <a:r>
              <a:rPr lang="en-MY" sz="2000" dirty="0" err="1">
                <a:latin typeface="Berlin Sans FB" pitchFamily="34" charset="0"/>
                <a:ea typeface="Times New Roman"/>
                <a:cs typeface="Times New Roman"/>
              </a:rPr>
              <a:t>umat</a:t>
            </a:r>
            <a:r>
              <a:rPr lang="en-MY" sz="2000" dirty="0">
                <a:latin typeface="Berlin Sans FB" pitchFamily="34" charset="0"/>
                <a:ea typeface="Times New Roman"/>
                <a:cs typeface="Times New Roman"/>
              </a:rPr>
              <a:t> Islam </a:t>
            </a:r>
            <a:r>
              <a:rPr lang="en-MY" sz="2000" dirty="0" err="1">
                <a:latin typeface="Berlin Sans FB" pitchFamily="34" charset="0"/>
                <a:ea typeface="Times New Roman"/>
                <a:cs typeface="Times New Roman"/>
              </a:rPr>
              <a:t>daripada</a:t>
            </a:r>
            <a:r>
              <a:rPr lang="en-MY" sz="2000" dirty="0">
                <a:latin typeface="Berlin Sans FB" pitchFamily="34" charset="0"/>
                <a:ea typeface="Times New Roman"/>
                <a:cs typeface="Times New Roman"/>
              </a:rPr>
              <a:t> </a:t>
            </a:r>
            <a:r>
              <a:rPr lang="en-MY" sz="2000" dirty="0" err="1">
                <a:latin typeface="Berlin Sans FB" pitchFamily="34" charset="0"/>
                <a:ea typeface="Times New Roman"/>
                <a:cs typeface="Times New Roman"/>
              </a:rPr>
              <a:t>satu</a:t>
            </a:r>
            <a:r>
              <a:rPr lang="en-MY" sz="2000" dirty="0">
                <a:latin typeface="Berlin Sans FB" pitchFamily="34" charset="0"/>
                <a:ea typeface="Times New Roman"/>
                <a:cs typeface="Times New Roman"/>
              </a:rPr>
              <a:t>  </a:t>
            </a:r>
            <a:r>
              <a:rPr lang="en-MY" sz="2000" dirty="0" smtClean="0">
                <a:latin typeface="Berlin Sans FB" pitchFamily="34" charset="0"/>
                <a:ea typeface="Times New Roman"/>
                <a:cs typeface="Times New Roman"/>
              </a:rPr>
              <a:t>  </a:t>
            </a:r>
          </a:p>
          <a:p>
            <a:pPr indent="457200" algn="just"/>
            <a:r>
              <a:rPr lang="en-MY" sz="2000" dirty="0" err="1" smtClean="0">
                <a:latin typeface="Berlin Sans FB" pitchFamily="34" charset="0"/>
                <a:ea typeface="Times New Roman"/>
                <a:cs typeface="Times New Roman"/>
              </a:rPr>
              <a:t>umat</a:t>
            </a:r>
            <a:r>
              <a:rPr lang="en-MY" sz="2000" dirty="0" smtClean="0">
                <a:latin typeface="Berlin Sans FB" pitchFamily="34" charset="0"/>
                <a:ea typeface="Times New Roman"/>
                <a:cs typeface="Times New Roman"/>
              </a:rPr>
              <a:t> yang </a:t>
            </a:r>
            <a:r>
              <a:rPr lang="en-MY" sz="2000" dirty="0" err="1">
                <a:latin typeface="Berlin Sans FB" pitchFamily="34" charset="0"/>
                <a:ea typeface="Times New Roman"/>
                <a:cs typeface="Times New Roman"/>
              </a:rPr>
              <a:t>lemah</a:t>
            </a:r>
            <a:r>
              <a:rPr lang="en-MY" sz="2000" dirty="0">
                <a:latin typeface="Berlin Sans FB" pitchFamily="34" charset="0"/>
                <a:ea typeface="Times New Roman"/>
                <a:cs typeface="Times New Roman"/>
              </a:rPr>
              <a:t> </a:t>
            </a:r>
            <a:r>
              <a:rPr lang="en-MY" sz="2000" dirty="0" err="1">
                <a:latin typeface="Berlin Sans FB" pitchFamily="34" charset="0"/>
                <a:ea typeface="Times New Roman"/>
                <a:cs typeface="Times New Roman"/>
              </a:rPr>
              <a:t>kepada</a:t>
            </a:r>
            <a:r>
              <a:rPr lang="en-MY" sz="2000" dirty="0">
                <a:latin typeface="Berlin Sans FB" pitchFamily="34" charset="0"/>
                <a:ea typeface="Times New Roman"/>
                <a:cs typeface="Times New Roman"/>
              </a:rPr>
              <a:t> </a:t>
            </a:r>
            <a:r>
              <a:rPr lang="en-MY" sz="2000" dirty="0" err="1">
                <a:latin typeface="Berlin Sans FB" pitchFamily="34" charset="0"/>
                <a:ea typeface="Times New Roman"/>
                <a:cs typeface="Times New Roman"/>
              </a:rPr>
              <a:t>satu</a:t>
            </a:r>
            <a:r>
              <a:rPr lang="en-MY" sz="2000" dirty="0">
                <a:latin typeface="Berlin Sans FB" pitchFamily="34" charset="0"/>
                <a:ea typeface="Times New Roman"/>
                <a:cs typeface="Times New Roman"/>
              </a:rPr>
              <a:t> </a:t>
            </a:r>
            <a:r>
              <a:rPr lang="en-MY" sz="2000" dirty="0" err="1">
                <a:latin typeface="Berlin Sans FB" pitchFamily="34" charset="0"/>
                <a:ea typeface="Times New Roman"/>
                <a:cs typeface="Times New Roman"/>
              </a:rPr>
              <a:t>umat</a:t>
            </a:r>
            <a:r>
              <a:rPr lang="en-MY" sz="2000" dirty="0">
                <a:latin typeface="Berlin Sans FB" pitchFamily="34" charset="0"/>
                <a:ea typeface="Times New Roman"/>
                <a:cs typeface="Times New Roman"/>
              </a:rPr>
              <a:t> yang </a:t>
            </a:r>
            <a:endParaRPr lang="en-MY" sz="2000" dirty="0" smtClean="0">
              <a:latin typeface="Berlin Sans FB" pitchFamily="34" charset="0"/>
              <a:ea typeface="Times New Roman"/>
              <a:cs typeface="Times New Roman"/>
            </a:endParaRPr>
          </a:p>
          <a:p>
            <a:pPr indent="457200" algn="just"/>
            <a:r>
              <a:rPr lang="en-MY" sz="2000" dirty="0" err="1" smtClean="0">
                <a:latin typeface="Berlin Sans FB" pitchFamily="34" charset="0"/>
                <a:ea typeface="Times New Roman"/>
                <a:cs typeface="Times New Roman"/>
              </a:rPr>
              <a:t>mantap</a:t>
            </a:r>
            <a:r>
              <a:rPr lang="en-MY" sz="2000" dirty="0">
                <a:latin typeface="Berlin Sans FB" pitchFamily="34" charset="0"/>
                <a:ea typeface="Times New Roman"/>
                <a:cs typeface="Times New Roman"/>
              </a:rPr>
              <a:t>, </a:t>
            </a:r>
            <a:r>
              <a:rPr lang="en-MY" sz="2000" dirty="0" err="1">
                <a:latin typeface="Berlin Sans FB" pitchFamily="34" charset="0"/>
                <a:ea typeface="Times New Roman"/>
                <a:cs typeface="Times New Roman"/>
              </a:rPr>
              <a:t>bertenaga</a:t>
            </a:r>
            <a:r>
              <a:rPr lang="en-MY" sz="2000" dirty="0">
                <a:latin typeface="Berlin Sans FB" pitchFamily="34" charset="0"/>
                <a:ea typeface="Times New Roman"/>
                <a:cs typeface="Times New Roman"/>
              </a:rPr>
              <a:t> </a:t>
            </a:r>
            <a:r>
              <a:rPr lang="en-MY" sz="2000" dirty="0" err="1">
                <a:latin typeface="Berlin Sans FB" pitchFamily="34" charset="0"/>
                <a:ea typeface="Times New Roman"/>
                <a:cs typeface="Times New Roman"/>
              </a:rPr>
              <a:t>dan</a:t>
            </a:r>
            <a:r>
              <a:rPr lang="en-MY" sz="2000" dirty="0">
                <a:latin typeface="Berlin Sans FB" pitchFamily="34" charset="0"/>
                <a:ea typeface="Times New Roman"/>
                <a:cs typeface="Times New Roman"/>
              </a:rPr>
              <a:t> </a:t>
            </a:r>
            <a:r>
              <a:rPr lang="en-MY" sz="2000" dirty="0" err="1" smtClean="0">
                <a:latin typeface="Berlin Sans FB" pitchFamily="34" charset="0"/>
                <a:ea typeface="Times New Roman"/>
                <a:cs typeface="Times New Roman"/>
              </a:rPr>
              <a:t>berkemampuan</a:t>
            </a:r>
            <a:r>
              <a:rPr lang="en-MY" sz="2000" dirty="0" smtClean="0">
                <a:latin typeface="Berlin Sans FB" pitchFamily="34" charset="0"/>
                <a:ea typeface="Times New Roman"/>
                <a:cs typeface="Times New Roman"/>
              </a:rPr>
              <a:t> </a:t>
            </a:r>
            <a:r>
              <a:rPr lang="en-MY" sz="2000" dirty="0" err="1">
                <a:latin typeface="Berlin Sans FB" pitchFamily="34" charset="0"/>
                <a:ea typeface="Times New Roman"/>
                <a:cs typeface="Times New Roman"/>
              </a:rPr>
              <a:t>tinggi</a:t>
            </a:r>
            <a:r>
              <a:rPr lang="en-MY" sz="2000" dirty="0">
                <a:latin typeface="Berlin Sans FB" pitchFamily="34" charset="0"/>
                <a:ea typeface="Times New Roman"/>
                <a:cs typeface="Times New Roman"/>
              </a:rPr>
              <a:t>.</a:t>
            </a:r>
            <a:endParaRPr lang="en-US" sz="3600" dirty="0">
              <a:effectLst/>
              <a:latin typeface="Berlin Sans FB" pitchFamily="34" charset="0"/>
              <a:ea typeface="Times New Roman"/>
              <a:cs typeface="Jawi - Biasa"/>
            </a:endParaRPr>
          </a:p>
        </p:txBody>
      </p:sp>
    </p:spTree>
    <p:extLst>
      <p:ext uri="{BB962C8B-B14F-4D97-AF65-F5344CB8AC3E}">
        <p14:creationId xmlns:p14="http://schemas.microsoft.com/office/powerpoint/2010/main" val="1286403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550</TotalTime>
  <Words>606</Words>
  <Application>Microsoft Office PowerPoint</Application>
  <PresentationFormat>On-screen Show (4:3)</PresentationFormat>
  <Paragraphs>67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ZUBIDAH BINTI ALI</dc:creator>
  <cp:lastModifiedBy>ZUBIDAH BINTI ALI</cp:lastModifiedBy>
  <cp:revision>25</cp:revision>
  <dcterms:created xsi:type="dcterms:W3CDTF">2018-09-06T02:54:22Z</dcterms:created>
  <dcterms:modified xsi:type="dcterms:W3CDTF">2018-09-13T08:47:45Z</dcterms:modified>
</cp:coreProperties>
</file>